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85" r:id="rId4"/>
    <p:sldId id="279" r:id="rId5"/>
    <p:sldId id="289" r:id="rId6"/>
    <p:sldId id="258" r:id="rId7"/>
    <p:sldId id="264" r:id="rId8"/>
    <p:sldId id="261" r:id="rId9"/>
    <p:sldId id="265" r:id="rId10"/>
    <p:sldId id="266" r:id="rId11"/>
    <p:sldId id="271" r:id="rId12"/>
    <p:sldId id="262" r:id="rId13"/>
    <p:sldId id="283" r:id="rId14"/>
    <p:sldId id="259" r:id="rId15"/>
    <p:sldId id="282" r:id="rId16"/>
    <p:sldId id="273" r:id="rId17"/>
    <p:sldId id="274" r:id="rId18"/>
    <p:sldId id="287" r:id="rId19"/>
    <p:sldId id="28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2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354513" y="1030288"/>
            <a:ext cx="7837487" cy="4997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892800" y="493713"/>
            <a:ext cx="6299200" cy="63642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059527" y="1905757"/>
            <a:ext cx="6132473" cy="4952243"/>
          </a:xfrm>
          <a:custGeom>
            <a:avLst/>
            <a:gdLst>
              <a:gd name="connsiteX0" fmla="*/ 542922 w 6132473"/>
              <a:gd name="connsiteY0" fmla="*/ 2684321 h 4952243"/>
              <a:gd name="connsiteX1" fmla="*/ 860079 w 6132473"/>
              <a:gd name="connsiteY1" fmla="*/ 2811986 h 4952243"/>
              <a:gd name="connsiteX2" fmla="*/ 3051584 w 6132473"/>
              <a:gd name="connsiteY2" fmla="*/ 4952242 h 4952243"/>
              <a:gd name="connsiteX3" fmla="*/ 1778536 w 6132473"/>
              <a:gd name="connsiteY3" fmla="*/ 4952242 h 4952243"/>
              <a:gd name="connsiteX4" fmla="*/ 230999 w 6132473"/>
              <a:gd name="connsiteY4" fmla="*/ 3440896 h 4952243"/>
              <a:gd name="connsiteX5" fmla="*/ 227299 w 6132473"/>
              <a:gd name="connsiteY5" fmla="*/ 2815643 h 4952243"/>
              <a:gd name="connsiteX6" fmla="*/ 227299 w 6132473"/>
              <a:gd name="connsiteY6" fmla="*/ 2815644 h 4952243"/>
              <a:gd name="connsiteX7" fmla="*/ 542922 w 6132473"/>
              <a:gd name="connsiteY7" fmla="*/ 2684321 h 4952243"/>
              <a:gd name="connsiteX8" fmla="*/ 444834 w 6132473"/>
              <a:gd name="connsiteY8" fmla="*/ 1171196 h 4952243"/>
              <a:gd name="connsiteX9" fmla="*/ 761991 w 6132473"/>
              <a:gd name="connsiteY9" fmla="*/ 1298861 h 4952243"/>
              <a:gd name="connsiteX10" fmla="*/ 4502855 w 6132473"/>
              <a:gd name="connsiteY10" fmla="*/ 4952242 h 4952243"/>
              <a:gd name="connsiteX11" fmla="*/ 3229808 w 6132473"/>
              <a:gd name="connsiteY11" fmla="*/ 4952242 h 4952243"/>
              <a:gd name="connsiteX12" fmla="*/ 132912 w 6132473"/>
              <a:gd name="connsiteY12" fmla="*/ 1927771 h 4952243"/>
              <a:gd name="connsiteX13" fmla="*/ 129211 w 6132473"/>
              <a:gd name="connsiteY13" fmla="*/ 1302518 h 4952243"/>
              <a:gd name="connsiteX14" fmla="*/ 444834 w 6132473"/>
              <a:gd name="connsiteY14" fmla="*/ 1171196 h 4952243"/>
              <a:gd name="connsiteX15" fmla="*/ 944362 w 6132473"/>
              <a:gd name="connsiteY15" fmla="*/ 232311 h 4952243"/>
              <a:gd name="connsiteX16" fmla="*/ 1261519 w 6132473"/>
              <a:gd name="connsiteY16" fmla="*/ 359977 h 4952243"/>
              <a:gd name="connsiteX17" fmla="*/ 5900263 w 6132473"/>
              <a:gd name="connsiteY17" fmla="*/ 4890240 h 4952243"/>
              <a:gd name="connsiteX18" fmla="*/ 5951685 w 6132473"/>
              <a:gd name="connsiteY18" fmla="*/ 4950167 h 4952243"/>
              <a:gd name="connsiteX19" fmla="*/ 5952906 w 6132473"/>
              <a:gd name="connsiteY19" fmla="*/ 4952243 h 4952243"/>
              <a:gd name="connsiteX20" fmla="*/ 4690703 w 6132473"/>
              <a:gd name="connsiteY20" fmla="*/ 4952242 h 4952243"/>
              <a:gd name="connsiteX21" fmla="*/ 632440 w 6132473"/>
              <a:gd name="connsiteY21" fmla="*/ 988886 h 4952243"/>
              <a:gd name="connsiteX22" fmla="*/ 628739 w 6132473"/>
              <a:gd name="connsiteY22" fmla="*/ 363633 h 4952243"/>
              <a:gd name="connsiteX23" fmla="*/ 628739 w 6132473"/>
              <a:gd name="connsiteY23" fmla="*/ 363634 h 4952243"/>
              <a:gd name="connsiteX24" fmla="*/ 944362 w 6132473"/>
              <a:gd name="connsiteY24" fmla="*/ 232311 h 4952243"/>
              <a:gd name="connsiteX25" fmla="*/ 3870073 w 6132473"/>
              <a:gd name="connsiteY25" fmla="*/ 232310 h 4952243"/>
              <a:gd name="connsiteX26" fmla="*/ 4187230 w 6132473"/>
              <a:gd name="connsiteY26" fmla="*/ 359975 h 4952243"/>
              <a:gd name="connsiteX27" fmla="*/ 6132473 w 6132473"/>
              <a:gd name="connsiteY27" fmla="*/ 2259726 h 4952243"/>
              <a:gd name="connsiteX28" fmla="*/ 6132473 w 6132473"/>
              <a:gd name="connsiteY28" fmla="*/ 3503004 h 4952243"/>
              <a:gd name="connsiteX29" fmla="*/ 3558150 w 6132473"/>
              <a:gd name="connsiteY29" fmla="*/ 988885 h 4952243"/>
              <a:gd name="connsiteX30" fmla="*/ 3554450 w 6132473"/>
              <a:gd name="connsiteY30" fmla="*/ 363631 h 4952243"/>
              <a:gd name="connsiteX31" fmla="*/ 3554450 w 6132473"/>
              <a:gd name="connsiteY31" fmla="*/ 363633 h 4952243"/>
              <a:gd name="connsiteX32" fmla="*/ 3870073 w 6132473"/>
              <a:gd name="connsiteY32" fmla="*/ 232310 h 4952243"/>
              <a:gd name="connsiteX33" fmla="*/ 2165369 w 6132473"/>
              <a:gd name="connsiteY33" fmla="*/ 8 h 4952243"/>
              <a:gd name="connsiteX34" fmla="*/ 2482525 w 6132473"/>
              <a:gd name="connsiteY34" fmla="*/ 127674 h 4952243"/>
              <a:gd name="connsiteX35" fmla="*/ 6132473 w 6132473"/>
              <a:gd name="connsiteY35" fmla="*/ 3692264 h 4952243"/>
              <a:gd name="connsiteX36" fmla="*/ 6132473 w 6132473"/>
              <a:gd name="connsiteY36" fmla="*/ 4935540 h 4952243"/>
              <a:gd name="connsiteX37" fmla="*/ 1853446 w 6132473"/>
              <a:gd name="connsiteY37" fmla="*/ 756583 h 4952243"/>
              <a:gd name="connsiteX38" fmla="*/ 1849745 w 6132473"/>
              <a:gd name="connsiteY38" fmla="*/ 131330 h 4952243"/>
              <a:gd name="connsiteX39" fmla="*/ 1849745 w 6132473"/>
              <a:gd name="connsiteY39" fmla="*/ 131331 h 4952243"/>
              <a:gd name="connsiteX40" fmla="*/ 2165369 w 6132473"/>
              <a:gd name="connsiteY40" fmla="*/ 8 h 495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2473" h="4952243">
                <a:moveTo>
                  <a:pt x="542922" y="2684321"/>
                </a:moveTo>
                <a:cubicBezTo>
                  <a:pt x="657432" y="2683659"/>
                  <a:pt x="772198" y="2726162"/>
                  <a:pt x="860079" y="2811986"/>
                </a:cubicBezTo>
                <a:lnTo>
                  <a:pt x="3051584" y="4952242"/>
                </a:lnTo>
                <a:lnTo>
                  <a:pt x="1778536" y="4952242"/>
                </a:lnTo>
                <a:lnTo>
                  <a:pt x="230999" y="3440896"/>
                </a:lnTo>
                <a:cubicBezTo>
                  <a:pt x="55239" y="3269247"/>
                  <a:pt x="53584" y="2989312"/>
                  <a:pt x="227299" y="2815643"/>
                </a:cubicBezTo>
                <a:lnTo>
                  <a:pt x="227299" y="2815644"/>
                </a:lnTo>
                <a:cubicBezTo>
                  <a:pt x="314157" y="2728810"/>
                  <a:pt x="428412" y="2684983"/>
                  <a:pt x="542922" y="2684321"/>
                </a:cubicBezTo>
                <a:close/>
                <a:moveTo>
                  <a:pt x="444834" y="1171196"/>
                </a:moveTo>
                <a:cubicBezTo>
                  <a:pt x="559345" y="1170534"/>
                  <a:pt x="674111" y="1213037"/>
                  <a:pt x="761991" y="1298861"/>
                </a:cubicBezTo>
                <a:lnTo>
                  <a:pt x="4502855" y="4952242"/>
                </a:lnTo>
                <a:lnTo>
                  <a:pt x="3229808" y="4952242"/>
                </a:lnTo>
                <a:lnTo>
                  <a:pt x="132912" y="1927771"/>
                </a:lnTo>
                <a:cubicBezTo>
                  <a:pt x="-42847" y="1756121"/>
                  <a:pt x="-44505" y="1476187"/>
                  <a:pt x="129211" y="1302518"/>
                </a:cubicBezTo>
                <a:cubicBezTo>
                  <a:pt x="216069" y="1215684"/>
                  <a:pt x="330324" y="1171858"/>
                  <a:pt x="444834" y="1171196"/>
                </a:cubicBezTo>
                <a:close/>
                <a:moveTo>
                  <a:pt x="944362" y="232311"/>
                </a:moveTo>
                <a:cubicBezTo>
                  <a:pt x="1058873" y="231649"/>
                  <a:pt x="1173638" y="274152"/>
                  <a:pt x="1261519" y="359977"/>
                </a:cubicBezTo>
                <a:lnTo>
                  <a:pt x="5900263" y="4890240"/>
                </a:lnTo>
                <a:cubicBezTo>
                  <a:pt x="5919487" y="4909014"/>
                  <a:pt x="5936627" y="4929083"/>
                  <a:pt x="5951685" y="4950167"/>
                </a:cubicBezTo>
                <a:lnTo>
                  <a:pt x="5952906" y="4952243"/>
                </a:lnTo>
                <a:lnTo>
                  <a:pt x="4690703" y="4952242"/>
                </a:lnTo>
                <a:lnTo>
                  <a:pt x="632440" y="988886"/>
                </a:lnTo>
                <a:cubicBezTo>
                  <a:pt x="456680" y="817237"/>
                  <a:pt x="455023" y="537302"/>
                  <a:pt x="628739" y="363633"/>
                </a:cubicBezTo>
                <a:lnTo>
                  <a:pt x="628739" y="363634"/>
                </a:lnTo>
                <a:cubicBezTo>
                  <a:pt x="715597" y="276800"/>
                  <a:pt x="829852" y="232973"/>
                  <a:pt x="944362" y="232311"/>
                </a:cubicBezTo>
                <a:close/>
                <a:moveTo>
                  <a:pt x="3870073" y="232310"/>
                </a:moveTo>
                <a:cubicBezTo>
                  <a:pt x="3984583" y="231648"/>
                  <a:pt x="4099350" y="274151"/>
                  <a:pt x="4187230" y="359975"/>
                </a:cubicBezTo>
                <a:lnTo>
                  <a:pt x="6132473" y="2259726"/>
                </a:lnTo>
                <a:lnTo>
                  <a:pt x="6132473" y="3503004"/>
                </a:lnTo>
                <a:lnTo>
                  <a:pt x="3558150" y="988885"/>
                </a:lnTo>
                <a:cubicBezTo>
                  <a:pt x="3382391" y="817235"/>
                  <a:pt x="3380734" y="537300"/>
                  <a:pt x="3554450" y="363631"/>
                </a:cubicBezTo>
                <a:lnTo>
                  <a:pt x="3554450" y="363633"/>
                </a:lnTo>
                <a:cubicBezTo>
                  <a:pt x="3641307" y="276799"/>
                  <a:pt x="3755562" y="232972"/>
                  <a:pt x="3870073" y="232310"/>
                </a:cubicBezTo>
                <a:close/>
                <a:moveTo>
                  <a:pt x="2165369" y="8"/>
                </a:moveTo>
                <a:cubicBezTo>
                  <a:pt x="2279879" y="-654"/>
                  <a:pt x="2394645" y="41849"/>
                  <a:pt x="2482525" y="127674"/>
                </a:cubicBezTo>
                <a:lnTo>
                  <a:pt x="6132473" y="3692264"/>
                </a:lnTo>
                <a:lnTo>
                  <a:pt x="6132473" y="4935540"/>
                </a:lnTo>
                <a:lnTo>
                  <a:pt x="1853446" y="756583"/>
                </a:lnTo>
                <a:cubicBezTo>
                  <a:pt x="1677687" y="584933"/>
                  <a:pt x="1676029" y="304999"/>
                  <a:pt x="1849745" y="131330"/>
                </a:cubicBezTo>
                <a:lnTo>
                  <a:pt x="1849745" y="131331"/>
                </a:lnTo>
                <a:cubicBezTo>
                  <a:pt x="1936604" y="44497"/>
                  <a:pt x="2050858" y="670"/>
                  <a:pt x="2165369" y="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1517531" y="2220685"/>
            <a:ext cx="2235632" cy="2473414"/>
          </a:xfrm>
          <a:custGeom>
            <a:avLst/>
            <a:gdLst>
              <a:gd name="connsiteX0" fmla="*/ 815490 w 4710084"/>
              <a:gd name="connsiteY0" fmla="*/ 4821988 h 4964463"/>
              <a:gd name="connsiteX1" fmla="*/ 810775 w 4710084"/>
              <a:gd name="connsiteY1" fmla="*/ 4827441 h 4964463"/>
              <a:gd name="connsiteX2" fmla="*/ 815490 w 4710084"/>
              <a:gd name="connsiteY2" fmla="*/ 4821988 h 4964463"/>
              <a:gd name="connsiteX3" fmla="*/ 813404 w 4710084"/>
              <a:gd name="connsiteY3" fmla="*/ 4801297 h 4964463"/>
              <a:gd name="connsiteX4" fmla="*/ 815490 w 4710084"/>
              <a:gd name="connsiteY4" fmla="*/ 4821988 h 4964463"/>
              <a:gd name="connsiteX5" fmla="*/ 812688 w 4710084"/>
              <a:gd name="connsiteY5" fmla="*/ 4805635 h 4964463"/>
              <a:gd name="connsiteX6" fmla="*/ 2118242 w 4710084"/>
              <a:gd name="connsiteY6" fmla="*/ 4801007 h 4964463"/>
              <a:gd name="connsiteX7" fmla="*/ 2113527 w 4710084"/>
              <a:gd name="connsiteY7" fmla="*/ 4806460 h 4964463"/>
              <a:gd name="connsiteX8" fmla="*/ 2118242 w 4710084"/>
              <a:gd name="connsiteY8" fmla="*/ 4801007 h 4964463"/>
              <a:gd name="connsiteX9" fmla="*/ 1223445 w 4710084"/>
              <a:gd name="connsiteY9" fmla="*/ 4799634 h 4964463"/>
              <a:gd name="connsiteX10" fmla="*/ 1216411 w 4710084"/>
              <a:gd name="connsiteY10" fmla="*/ 4804363 h 4964463"/>
              <a:gd name="connsiteX11" fmla="*/ 1223445 w 4710084"/>
              <a:gd name="connsiteY11" fmla="*/ 4799634 h 4964463"/>
              <a:gd name="connsiteX12" fmla="*/ 787120 w 4710084"/>
              <a:gd name="connsiteY12" fmla="*/ 4796050 h 4964463"/>
              <a:gd name="connsiteX13" fmla="*/ 782241 w 4710084"/>
              <a:gd name="connsiteY13" fmla="*/ 4801231 h 4964463"/>
              <a:gd name="connsiteX14" fmla="*/ 787120 w 4710084"/>
              <a:gd name="connsiteY14" fmla="*/ 4796050 h 4964463"/>
              <a:gd name="connsiteX15" fmla="*/ 2116157 w 4710084"/>
              <a:gd name="connsiteY15" fmla="*/ 4780315 h 4964463"/>
              <a:gd name="connsiteX16" fmla="*/ 2118242 w 4710084"/>
              <a:gd name="connsiteY16" fmla="*/ 4801007 h 4964463"/>
              <a:gd name="connsiteX17" fmla="*/ 2115441 w 4710084"/>
              <a:gd name="connsiteY17" fmla="*/ 4784653 h 4964463"/>
              <a:gd name="connsiteX18" fmla="*/ 2526198 w 4710084"/>
              <a:gd name="connsiteY18" fmla="*/ 4778652 h 4964463"/>
              <a:gd name="connsiteX19" fmla="*/ 2519163 w 4710084"/>
              <a:gd name="connsiteY19" fmla="*/ 4783382 h 4964463"/>
              <a:gd name="connsiteX20" fmla="*/ 2526198 w 4710084"/>
              <a:gd name="connsiteY20" fmla="*/ 4778652 h 4964463"/>
              <a:gd name="connsiteX21" fmla="*/ 1812282 w 4710084"/>
              <a:gd name="connsiteY21" fmla="*/ 4777699 h 4964463"/>
              <a:gd name="connsiteX22" fmla="*/ 1807567 w 4710084"/>
              <a:gd name="connsiteY22" fmla="*/ 4783150 h 4964463"/>
              <a:gd name="connsiteX23" fmla="*/ 1812282 w 4710084"/>
              <a:gd name="connsiteY23" fmla="*/ 4777699 h 4964463"/>
              <a:gd name="connsiteX24" fmla="*/ 2089875 w 4710084"/>
              <a:gd name="connsiteY24" fmla="*/ 4775069 h 4964463"/>
              <a:gd name="connsiteX25" fmla="*/ 2084993 w 4710084"/>
              <a:gd name="connsiteY25" fmla="*/ 4780249 h 4964463"/>
              <a:gd name="connsiteX26" fmla="*/ 2089875 w 4710084"/>
              <a:gd name="connsiteY26" fmla="*/ 4775069 h 4964463"/>
              <a:gd name="connsiteX27" fmla="*/ 1215112 w 4710084"/>
              <a:gd name="connsiteY27" fmla="*/ 4771353 h 4964463"/>
              <a:gd name="connsiteX28" fmla="*/ 1215822 w 4710084"/>
              <a:gd name="connsiteY28" fmla="*/ 4774389 h 4964463"/>
              <a:gd name="connsiteX29" fmla="*/ 1217267 w 4710084"/>
              <a:gd name="connsiteY29" fmla="*/ 4780556 h 4964463"/>
              <a:gd name="connsiteX30" fmla="*/ 1215920 w 4710084"/>
              <a:gd name="connsiteY30" fmla="*/ 4774804 h 4964463"/>
              <a:gd name="connsiteX31" fmla="*/ 1215822 w 4710084"/>
              <a:gd name="connsiteY31" fmla="*/ 4774389 h 4964463"/>
              <a:gd name="connsiteX32" fmla="*/ 1215146 w 4710084"/>
              <a:gd name="connsiteY32" fmla="*/ 4771496 h 4964463"/>
              <a:gd name="connsiteX33" fmla="*/ 1215112 w 4710084"/>
              <a:gd name="connsiteY33" fmla="*/ 4771353 h 4964463"/>
              <a:gd name="connsiteX34" fmla="*/ 1810197 w 4710084"/>
              <a:gd name="connsiteY34" fmla="*/ 4757007 h 4964463"/>
              <a:gd name="connsiteX35" fmla="*/ 1812282 w 4710084"/>
              <a:gd name="connsiteY35" fmla="*/ 4777699 h 4964463"/>
              <a:gd name="connsiteX36" fmla="*/ 1809481 w 4710084"/>
              <a:gd name="connsiteY36" fmla="*/ 4761345 h 4964463"/>
              <a:gd name="connsiteX37" fmla="*/ 3115034 w 4710084"/>
              <a:gd name="connsiteY37" fmla="*/ 4756716 h 4964463"/>
              <a:gd name="connsiteX38" fmla="*/ 3110320 w 4710084"/>
              <a:gd name="connsiteY38" fmla="*/ 4762169 h 4964463"/>
              <a:gd name="connsiteX39" fmla="*/ 3115034 w 4710084"/>
              <a:gd name="connsiteY39" fmla="*/ 4756716 h 4964463"/>
              <a:gd name="connsiteX40" fmla="*/ 2220236 w 4710084"/>
              <a:gd name="connsiteY40" fmla="*/ 4755344 h 4964463"/>
              <a:gd name="connsiteX41" fmla="*/ 2213203 w 4710084"/>
              <a:gd name="connsiteY41" fmla="*/ 4760072 h 4964463"/>
              <a:gd name="connsiteX42" fmla="*/ 2220236 w 4710084"/>
              <a:gd name="connsiteY42" fmla="*/ 4755344 h 4964463"/>
              <a:gd name="connsiteX43" fmla="*/ 1783913 w 4710084"/>
              <a:gd name="connsiteY43" fmla="*/ 4751760 h 4964463"/>
              <a:gd name="connsiteX44" fmla="*/ 1779032 w 4710084"/>
              <a:gd name="connsiteY44" fmla="*/ 4756942 h 4964463"/>
              <a:gd name="connsiteX45" fmla="*/ 1783913 w 4710084"/>
              <a:gd name="connsiteY45" fmla="*/ 4751760 h 4964463"/>
              <a:gd name="connsiteX46" fmla="*/ 2517864 w 4710084"/>
              <a:gd name="connsiteY46" fmla="*/ 4750372 h 4964463"/>
              <a:gd name="connsiteX47" fmla="*/ 2520021 w 4710084"/>
              <a:gd name="connsiteY47" fmla="*/ 4759575 h 4964463"/>
              <a:gd name="connsiteX48" fmla="*/ 2517864 w 4710084"/>
              <a:gd name="connsiteY48" fmla="*/ 4750372 h 4964463"/>
              <a:gd name="connsiteX49" fmla="*/ 3112949 w 4710084"/>
              <a:gd name="connsiteY49" fmla="*/ 4736026 h 4964463"/>
              <a:gd name="connsiteX50" fmla="*/ 3115034 w 4710084"/>
              <a:gd name="connsiteY50" fmla="*/ 4756716 h 4964463"/>
              <a:gd name="connsiteX51" fmla="*/ 3112233 w 4710084"/>
              <a:gd name="connsiteY51" fmla="*/ 4740364 h 4964463"/>
              <a:gd name="connsiteX52" fmla="*/ 3522990 w 4710084"/>
              <a:gd name="connsiteY52" fmla="*/ 4734363 h 4964463"/>
              <a:gd name="connsiteX53" fmla="*/ 3515956 w 4710084"/>
              <a:gd name="connsiteY53" fmla="*/ 4739090 h 4964463"/>
              <a:gd name="connsiteX54" fmla="*/ 3522990 w 4710084"/>
              <a:gd name="connsiteY54" fmla="*/ 4734363 h 4964463"/>
              <a:gd name="connsiteX55" fmla="*/ 3086665 w 4710084"/>
              <a:gd name="connsiteY55" fmla="*/ 4730778 h 4964463"/>
              <a:gd name="connsiteX56" fmla="*/ 3081786 w 4710084"/>
              <a:gd name="connsiteY56" fmla="*/ 4735961 h 4964463"/>
              <a:gd name="connsiteX57" fmla="*/ 3086665 w 4710084"/>
              <a:gd name="connsiteY57" fmla="*/ 4730778 h 4964463"/>
              <a:gd name="connsiteX58" fmla="*/ 2211904 w 4710084"/>
              <a:gd name="connsiteY58" fmla="*/ 4727063 h 4964463"/>
              <a:gd name="connsiteX59" fmla="*/ 2214060 w 4710084"/>
              <a:gd name="connsiteY59" fmla="*/ 4736266 h 4964463"/>
              <a:gd name="connsiteX60" fmla="*/ 2211904 w 4710084"/>
              <a:gd name="connsiteY60" fmla="*/ 4727063 h 4964463"/>
              <a:gd name="connsiteX61" fmla="*/ 1644114 w 4710084"/>
              <a:gd name="connsiteY61" fmla="*/ 4711757 h 4964463"/>
              <a:gd name="connsiteX62" fmla="*/ 1646398 w 4710084"/>
              <a:gd name="connsiteY62" fmla="*/ 4722843 h 4964463"/>
              <a:gd name="connsiteX63" fmla="*/ 1653238 w 4710084"/>
              <a:gd name="connsiteY63" fmla="*/ 4747056 h 4964463"/>
              <a:gd name="connsiteX64" fmla="*/ 1644581 w 4710084"/>
              <a:gd name="connsiteY64" fmla="*/ 4798592 h 4964463"/>
              <a:gd name="connsiteX65" fmla="*/ 1633271 w 4710084"/>
              <a:gd name="connsiteY65" fmla="*/ 4852142 h 4964463"/>
              <a:gd name="connsiteX66" fmla="*/ 1629822 w 4710084"/>
              <a:gd name="connsiteY66" fmla="*/ 4836703 h 4964463"/>
              <a:gd name="connsiteX67" fmla="*/ 1627841 w 4710084"/>
              <a:gd name="connsiteY67" fmla="*/ 4823493 h 4964463"/>
              <a:gd name="connsiteX68" fmla="*/ 3514658 w 4710084"/>
              <a:gd name="connsiteY68" fmla="*/ 4706081 h 4964463"/>
              <a:gd name="connsiteX69" fmla="*/ 3516813 w 4710084"/>
              <a:gd name="connsiteY69" fmla="*/ 4715284 h 4964463"/>
              <a:gd name="connsiteX70" fmla="*/ 3514658 w 4710084"/>
              <a:gd name="connsiteY70" fmla="*/ 4706081 h 4964463"/>
              <a:gd name="connsiteX71" fmla="*/ 1027502 w 4710084"/>
              <a:gd name="connsiteY71" fmla="*/ 4692311 h 4964463"/>
              <a:gd name="connsiteX72" fmla="*/ 1031176 w 4710084"/>
              <a:gd name="connsiteY72" fmla="*/ 4694568 h 4964463"/>
              <a:gd name="connsiteX73" fmla="*/ 1034237 w 4710084"/>
              <a:gd name="connsiteY73" fmla="*/ 4696449 h 4964463"/>
              <a:gd name="connsiteX74" fmla="*/ 1032882 w 4710084"/>
              <a:gd name="connsiteY74" fmla="*/ 4721105 h 4964463"/>
              <a:gd name="connsiteX75" fmla="*/ 1036091 w 4710084"/>
              <a:gd name="connsiteY75" fmla="*/ 4729969 h 4964463"/>
              <a:gd name="connsiteX76" fmla="*/ 1038118 w 4710084"/>
              <a:gd name="connsiteY76" fmla="*/ 4719495 h 4964463"/>
              <a:gd name="connsiteX77" fmla="*/ 1040312 w 4710084"/>
              <a:gd name="connsiteY77" fmla="*/ 4709126 h 4964463"/>
              <a:gd name="connsiteX78" fmla="*/ 1034237 w 4710084"/>
              <a:gd name="connsiteY78" fmla="*/ 4696449 h 4964463"/>
              <a:gd name="connsiteX79" fmla="*/ 1031993 w 4710084"/>
              <a:gd name="connsiteY79" fmla="*/ 4695070 h 4964463"/>
              <a:gd name="connsiteX80" fmla="*/ 1031176 w 4710084"/>
              <a:gd name="connsiteY80" fmla="*/ 4694568 h 4964463"/>
              <a:gd name="connsiteX81" fmla="*/ 1028251 w 4710084"/>
              <a:gd name="connsiteY81" fmla="*/ 4692771 h 4964463"/>
              <a:gd name="connsiteX82" fmla="*/ 1027502 w 4710084"/>
              <a:gd name="connsiteY82" fmla="*/ 4692311 h 4964463"/>
              <a:gd name="connsiteX83" fmla="*/ 2946868 w 4710084"/>
              <a:gd name="connsiteY83" fmla="*/ 4690776 h 4964463"/>
              <a:gd name="connsiteX84" fmla="*/ 2949151 w 4710084"/>
              <a:gd name="connsiteY84" fmla="*/ 4701861 h 4964463"/>
              <a:gd name="connsiteX85" fmla="*/ 2955992 w 4710084"/>
              <a:gd name="connsiteY85" fmla="*/ 4726074 h 4964463"/>
              <a:gd name="connsiteX86" fmla="*/ 2947334 w 4710084"/>
              <a:gd name="connsiteY86" fmla="*/ 4777612 h 4964463"/>
              <a:gd name="connsiteX87" fmla="*/ 2936025 w 4710084"/>
              <a:gd name="connsiteY87" fmla="*/ 4831160 h 4964463"/>
              <a:gd name="connsiteX88" fmla="*/ 2932575 w 4710084"/>
              <a:gd name="connsiteY88" fmla="*/ 4815722 h 4964463"/>
              <a:gd name="connsiteX89" fmla="*/ 2930594 w 4710084"/>
              <a:gd name="connsiteY89" fmla="*/ 4802512 h 4964463"/>
              <a:gd name="connsiteX90" fmla="*/ 1158530 w 4710084"/>
              <a:gd name="connsiteY90" fmla="*/ 4672801 h 4964463"/>
              <a:gd name="connsiteX91" fmla="*/ 1155573 w 4710084"/>
              <a:gd name="connsiteY91" fmla="*/ 4691075 h 4964463"/>
              <a:gd name="connsiteX92" fmla="*/ 1155534 w 4710084"/>
              <a:gd name="connsiteY92" fmla="*/ 4681930 h 4964463"/>
              <a:gd name="connsiteX93" fmla="*/ 1156701 w 4710084"/>
              <a:gd name="connsiteY93" fmla="*/ 4677865 h 4964463"/>
              <a:gd name="connsiteX94" fmla="*/ 1158530 w 4710084"/>
              <a:gd name="connsiteY94" fmla="*/ 4672801 h 4964463"/>
              <a:gd name="connsiteX95" fmla="*/ 2640907 w 4710084"/>
              <a:gd name="connsiteY95" fmla="*/ 4667468 h 4964463"/>
              <a:gd name="connsiteX96" fmla="*/ 2643190 w 4710084"/>
              <a:gd name="connsiteY96" fmla="*/ 4678552 h 4964463"/>
              <a:gd name="connsiteX97" fmla="*/ 2650032 w 4710084"/>
              <a:gd name="connsiteY97" fmla="*/ 4702767 h 4964463"/>
              <a:gd name="connsiteX98" fmla="*/ 2641372 w 4710084"/>
              <a:gd name="connsiteY98" fmla="*/ 4754302 h 4964463"/>
              <a:gd name="connsiteX99" fmla="*/ 2630064 w 4710084"/>
              <a:gd name="connsiteY99" fmla="*/ 4807852 h 4964463"/>
              <a:gd name="connsiteX100" fmla="*/ 2626613 w 4710084"/>
              <a:gd name="connsiteY100" fmla="*/ 4792413 h 4964463"/>
              <a:gd name="connsiteX101" fmla="*/ 2624633 w 4710084"/>
              <a:gd name="connsiteY101" fmla="*/ 4779202 h 4964463"/>
              <a:gd name="connsiteX102" fmla="*/ 1022426 w 4710084"/>
              <a:gd name="connsiteY102" fmla="*/ 4662480 h 4964463"/>
              <a:gd name="connsiteX103" fmla="*/ 1028781 w 4710084"/>
              <a:gd name="connsiteY103" fmla="*/ 4666515 h 4964463"/>
              <a:gd name="connsiteX104" fmla="*/ 1022426 w 4710084"/>
              <a:gd name="connsiteY104" fmla="*/ 4662480 h 4964463"/>
              <a:gd name="connsiteX105" fmla="*/ 1395618 w 4710084"/>
              <a:gd name="connsiteY105" fmla="*/ 4651857 h 4964463"/>
              <a:gd name="connsiteX106" fmla="*/ 1399835 w 4710084"/>
              <a:gd name="connsiteY106" fmla="*/ 4656777 h 4964463"/>
              <a:gd name="connsiteX107" fmla="*/ 1395618 w 4710084"/>
              <a:gd name="connsiteY107" fmla="*/ 4651857 h 4964463"/>
              <a:gd name="connsiteX108" fmla="*/ 2461283 w 4710084"/>
              <a:gd name="connsiteY108" fmla="*/ 4651820 h 4964463"/>
              <a:gd name="connsiteX109" fmla="*/ 2458326 w 4710084"/>
              <a:gd name="connsiteY109" fmla="*/ 4670093 h 4964463"/>
              <a:gd name="connsiteX110" fmla="*/ 2458288 w 4710084"/>
              <a:gd name="connsiteY110" fmla="*/ 4660948 h 4964463"/>
              <a:gd name="connsiteX111" fmla="*/ 2459454 w 4710084"/>
              <a:gd name="connsiteY111" fmla="*/ 4656884 h 4964463"/>
              <a:gd name="connsiteX112" fmla="*/ 2461283 w 4710084"/>
              <a:gd name="connsiteY112" fmla="*/ 4651820 h 4964463"/>
              <a:gd name="connsiteX113" fmla="*/ 3943660 w 4710084"/>
              <a:gd name="connsiteY113" fmla="*/ 4646486 h 4964463"/>
              <a:gd name="connsiteX114" fmla="*/ 3945943 w 4710084"/>
              <a:gd name="connsiteY114" fmla="*/ 4657571 h 4964463"/>
              <a:gd name="connsiteX115" fmla="*/ 3952783 w 4710084"/>
              <a:gd name="connsiteY115" fmla="*/ 4681785 h 4964463"/>
              <a:gd name="connsiteX116" fmla="*/ 3944126 w 4710084"/>
              <a:gd name="connsiteY116" fmla="*/ 4733321 h 4964463"/>
              <a:gd name="connsiteX117" fmla="*/ 3932816 w 4710084"/>
              <a:gd name="connsiteY117" fmla="*/ 4786869 h 4964463"/>
              <a:gd name="connsiteX118" fmla="*/ 3929367 w 4710084"/>
              <a:gd name="connsiteY118" fmla="*/ 4771431 h 4964463"/>
              <a:gd name="connsiteX119" fmla="*/ 3927385 w 4710084"/>
              <a:gd name="connsiteY119" fmla="*/ 4758222 h 4964463"/>
              <a:gd name="connsiteX120" fmla="*/ 1030579 w 4710084"/>
              <a:gd name="connsiteY120" fmla="*/ 4634359 h 4964463"/>
              <a:gd name="connsiteX121" fmla="*/ 1030544 w 4710084"/>
              <a:gd name="connsiteY121" fmla="*/ 4634500 h 4964463"/>
              <a:gd name="connsiteX122" fmla="*/ 1030492 w 4710084"/>
              <a:gd name="connsiteY122" fmla="*/ 4634726 h 4964463"/>
              <a:gd name="connsiteX123" fmla="*/ 1029775 w 4710084"/>
              <a:gd name="connsiteY123" fmla="*/ 4637774 h 4964463"/>
              <a:gd name="connsiteX124" fmla="*/ 1028435 w 4710084"/>
              <a:gd name="connsiteY124" fmla="*/ 4643466 h 4964463"/>
              <a:gd name="connsiteX125" fmla="*/ 1030492 w 4710084"/>
              <a:gd name="connsiteY125" fmla="*/ 4634726 h 4964463"/>
              <a:gd name="connsiteX126" fmla="*/ 741547 w 4710084"/>
              <a:gd name="connsiteY126" fmla="*/ 4633584 h 4964463"/>
              <a:gd name="connsiteX127" fmla="*/ 744319 w 4710084"/>
              <a:gd name="connsiteY127" fmla="*/ 4648624 h 4964463"/>
              <a:gd name="connsiteX128" fmla="*/ 739295 w 4710084"/>
              <a:gd name="connsiteY128" fmla="*/ 4639016 h 4964463"/>
              <a:gd name="connsiteX129" fmla="*/ 741547 w 4710084"/>
              <a:gd name="connsiteY129" fmla="*/ 4633584 h 4964463"/>
              <a:gd name="connsiteX130" fmla="*/ 1397910 w 4710084"/>
              <a:gd name="connsiteY130" fmla="*/ 4631601 h 4964463"/>
              <a:gd name="connsiteX131" fmla="*/ 1398484 w 4710084"/>
              <a:gd name="connsiteY131" fmla="*/ 4635755 h 4964463"/>
              <a:gd name="connsiteX132" fmla="*/ 1395618 w 4710084"/>
              <a:gd name="connsiteY132" fmla="*/ 4651857 h 4964463"/>
              <a:gd name="connsiteX133" fmla="*/ 2155322 w 4710084"/>
              <a:gd name="connsiteY133" fmla="*/ 4628511 h 4964463"/>
              <a:gd name="connsiteX134" fmla="*/ 2152364 w 4710084"/>
              <a:gd name="connsiteY134" fmla="*/ 4646785 h 4964463"/>
              <a:gd name="connsiteX135" fmla="*/ 2152325 w 4710084"/>
              <a:gd name="connsiteY135" fmla="*/ 4637640 h 4964463"/>
              <a:gd name="connsiteX136" fmla="*/ 2153493 w 4710084"/>
              <a:gd name="connsiteY136" fmla="*/ 4633575 h 4964463"/>
              <a:gd name="connsiteX137" fmla="*/ 2155322 w 4710084"/>
              <a:gd name="connsiteY137" fmla="*/ 4628511 h 4964463"/>
              <a:gd name="connsiteX138" fmla="*/ 1934468 w 4710084"/>
              <a:gd name="connsiteY138" fmla="*/ 4626491 h 4964463"/>
              <a:gd name="connsiteX139" fmla="*/ 1940822 w 4710084"/>
              <a:gd name="connsiteY139" fmla="*/ 4630527 h 4964463"/>
              <a:gd name="connsiteX140" fmla="*/ 1934468 w 4710084"/>
              <a:gd name="connsiteY140" fmla="*/ 4626491 h 4964463"/>
              <a:gd name="connsiteX141" fmla="*/ 1422077 w 4710084"/>
              <a:gd name="connsiteY141" fmla="*/ 4624422 h 4964463"/>
              <a:gd name="connsiteX142" fmla="*/ 1426450 w 4710084"/>
              <a:gd name="connsiteY142" fmla="*/ 4629067 h 4964463"/>
              <a:gd name="connsiteX143" fmla="*/ 1422077 w 4710084"/>
              <a:gd name="connsiteY143" fmla="*/ 4624422 h 4964463"/>
              <a:gd name="connsiteX144" fmla="*/ 738777 w 4710084"/>
              <a:gd name="connsiteY144" fmla="*/ 4618542 h 4964463"/>
              <a:gd name="connsiteX145" fmla="*/ 741547 w 4710084"/>
              <a:gd name="connsiteY145" fmla="*/ 4633584 h 4964463"/>
              <a:gd name="connsiteX146" fmla="*/ 736523 w 4710084"/>
              <a:gd name="connsiteY146" fmla="*/ 4623976 h 4964463"/>
              <a:gd name="connsiteX147" fmla="*/ 738777 w 4710084"/>
              <a:gd name="connsiteY147" fmla="*/ 4618542 h 4964463"/>
              <a:gd name="connsiteX148" fmla="*/ 2307659 w 4710084"/>
              <a:gd name="connsiteY148" fmla="*/ 4615868 h 4964463"/>
              <a:gd name="connsiteX149" fmla="*/ 2311877 w 4710084"/>
              <a:gd name="connsiteY149" fmla="*/ 4620789 h 4964463"/>
              <a:gd name="connsiteX150" fmla="*/ 2307659 w 4710084"/>
              <a:gd name="connsiteY150" fmla="*/ 4615868 h 4964463"/>
              <a:gd name="connsiteX151" fmla="*/ 638800 w 4710084"/>
              <a:gd name="connsiteY151" fmla="*/ 4610489 h 4964463"/>
              <a:gd name="connsiteX152" fmla="*/ 651641 w 4710084"/>
              <a:gd name="connsiteY152" fmla="*/ 4717694 h 4964463"/>
              <a:gd name="connsiteX153" fmla="*/ 649583 w 4710084"/>
              <a:gd name="connsiteY153" fmla="*/ 4730679 h 4964463"/>
              <a:gd name="connsiteX154" fmla="*/ 646139 w 4710084"/>
              <a:gd name="connsiteY154" fmla="*/ 4745942 h 4964463"/>
              <a:gd name="connsiteX155" fmla="*/ 636771 w 4710084"/>
              <a:gd name="connsiteY155" fmla="*/ 4694843 h 4964463"/>
              <a:gd name="connsiteX156" fmla="*/ 629792 w 4710084"/>
              <a:gd name="connsiteY156" fmla="*/ 4645487 h 4964463"/>
              <a:gd name="connsiteX157" fmla="*/ 636504 w 4710084"/>
              <a:gd name="connsiteY157" fmla="*/ 4621433 h 4964463"/>
              <a:gd name="connsiteX158" fmla="*/ 3458075 w 4710084"/>
              <a:gd name="connsiteY158" fmla="*/ 4607529 h 4964463"/>
              <a:gd name="connsiteX159" fmla="*/ 3455117 w 4710084"/>
              <a:gd name="connsiteY159" fmla="*/ 4625803 h 4964463"/>
              <a:gd name="connsiteX160" fmla="*/ 3455079 w 4710084"/>
              <a:gd name="connsiteY160" fmla="*/ 4616658 h 4964463"/>
              <a:gd name="connsiteX161" fmla="*/ 3456245 w 4710084"/>
              <a:gd name="connsiteY161" fmla="*/ 4612593 h 4964463"/>
              <a:gd name="connsiteX162" fmla="*/ 3458075 w 4710084"/>
              <a:gd name="connsiteY162" fmla="*/ 4607529 h 4964463"/>
              <a:gd name="connsiteX163" fmla="*/ 1942621 w 4710084"/>
              <a:gd name="connsiteY163" fmla="*/ 4598371 h 4964463"/>
              <a:gd name="connsiteX164" fmla="*/ 1940478 w 4710084"/>
              <a:gd name="connsiteY164" fmla="*/ 4607478 h 4964463"/>
              <a:gd name="connsiteX165" fmla="*/ 1942621 w 4710084"/>
              <a:gd name="connsiteY165" fmla="*/ 4598371 h 4964463"/>
              <a:gd name="connsiteX166" fmla="*/ 2041529 w 4710084"/>
              <a:gd name="connsiteY166" fmla="*/ 4597561 h 4964463"/>
              <a:gd name="connsiteX167" fmla="*/ 2044300 w 4710084"/>
              <a:gd name="connsiteY167" fmla="*/ 4612603 h 4964463"/>
              <a:gd name="connsiteX168" fmla="*/ 2039276 w 4710084"/>
              <a:gd name="connsiteY168" fmla="*/ 4602995 h 4964463"/>
              <a:gd name="connsiteX169" fmla="*/ 2041529 w 4710084"/>
              <a:gd name="connsiteY169" fmla="*/ 4597561 h 4964463"/>
              <a:gd name="connsiteX170" fmla="*/ 2309951 w 4710084"/>
              <a:gd name="connsiteY170" fmla="*/ 4595612 h 4964463"/>
              <a:gd name="connsiteX171" fmla="*/ 2310527 w 4710084"/>
              <a:gd name="connsiteY171" fmla="*/ 4599767 h 4964463"/>
              <a:gd name="connsiteX172" fmla="*/ 2307659 w 4710084"/>
              <a:gd name="connsiteY172" fmla="*/ 4615868 h 4964463"/>
              <a:gd name="connsiteX173" fmla="*/ 1039960 w 4710084"/>
              <a:gd name="connsiteY173" fmla="*/ 4592402 h 4964463"/>
              <a:gd name="connsiteX174" fmla="*/ 1049980 w 4710084"/>
              <a:gd name="connsiteY174" fmla="*/ 4660650 h 4964463"/>
              <a:gd name="connsiteX175" fmla="*/ 1054896 w 4710084"/>
              <a:gd name="connsiteY175" fmla="*/ 4631631 h 4964463"/>
              <a:gd name="connsiteX176" fmla="*/ 1055221 w 4710084"/>
              <a:gd name="connsiteY176" fmla="*/ 4601328 h 4964463"/>
              <a:gd name="connsiteX177" fmla="*/ 1042771 w 4710084"/>
              <a:gd name="connsiteY177" fmla="*/ 4593371 h 4964463"/>
              <a:gd name="connsiteX178" fmla="*/ 1738340 w 4710084"/>
              <a:gd name="connsiteY178" fmla="*/ 4589294 h 4964463"/>
              <a:gd name="connsiteX179" fmla="*/ 1741111 w 4710084"/>
              <a:gd name="connsiteY179" fmla="*/ 4604334 h 4964463"/>
              <a:gd name="connsiteX180" fmla="*/ 1736086 w 4710084"/>
              <a:gd name="connsiteY180" fmla="*/ 4594726 h 4964463"/>
              <a:gd name="connsiteX181" fmla="*/ 1738340 w 4710084"/>
              <a:gd name="connsiteY181" fmla="*/ 4589294 h 4964463"/>
              <a:gd name="connsiteX182" fmla="*/ 2334119 w 4710084"/>
              <a:gd name="connsiteY182" fmla="*/ 4588434 h 4964463"/>
              <a:gd name="connsiteX183" fmla="*/ 2338491 w 4710084"/>
              <a:gd name="connsiteY183" fmla="*/ 4593079 h 4964463"/>
              <a:gd name="connsiteX184" fmla="*/ 2334119 w 4710084"/>
              <a:gd name="connsiteY184" fmla="*/ 4588434 h 4964463"/>
              <a:gd name="connsiteX185" fmla="*/ 1437300 w 4710084"/>
              <a:gd name="connsiteY185" fmla="*/ 4584792 h 4964463"/>
              <a:gd name="connsiteX186" fmla="*/ 1428017 w 4710084"/>
              <a:gd name="connsiteY186" fmla="*/ 4626269 h 4964463"/>
              <a:gd name="connsiteX187" fmla="*/ 1426613 w 4710084"/>
              <a:gd name="connsiteY187" fmla="*/ 4616410 h 4964463"/>
              <a:gd name="connsiteX188" fmla="*/ 1437300 w 4710084"/>
              <a:gd name="connsiteY188" fmla="*/ 4584792 h 4964463"/>
              <a:gd name="connsiteX189" fmla="*/ 734354 w 4710084"/>
              <a:gd name="connsiteY189" fmla="*/ 4578108 h 4964463"/>
              <a:gd name="connsiteX190" fmla="*/ 738777 w 4710084"/>
              <a:gd name="connsiteY190" fmla="*/ 4618542 h 4964463"/>
              <a:gd name="connsiteX191" fmla="*/ 732637 w 4710084"/>
              <a:gd name="connsiteY191" fmla="*/ 4596414 h 4964463"/>
              <a:gd name="connsiteX192" fmla="*/ 734354 w 4710084"/>
              <a:gd name="connsiteY192" fmla="*/ 4578108 h 4964463"/>
              <a:gd name="connsiteX193" fmla="*/ 1550841 w 4710084"/>
              <a:gd name="connsiteY193" fmla="*/ 4574501 h 4964463"/>
              <a:gd name="connsiteX194" fmla="*/ 1563682 w 4710084"/>
              <a:gd name="connsiteY194" fmla="*/ 4681706 h 4964463"/>
              <a:gd name="connsiteX195" fmla="*/ 1561624 w 4710084"/>
              <a:gd name="connsiteY195" fmla="*/ 4694690 h 4964463"/>
              <a:gd name="connsiteX196" fmla="*/ 1558180 w 4710084"/>
              <a:gd name="connsiteY196" fmla="*/ 4709956 h 4964463"/>
              <a:gd name="connsiteX197" fmla="*/ 1548812 w 4710084"/>
              <a:gd name="connsiteY197" fmla="*/ 4658855 h 4964463"/>
              <a:gd name="connsiteX198" fmla="*/ 1541834 w 4710084"/>
              <a:gd name="connsiteY198" fmla="*/ 4609500 h 4964463"/>
              <a:gd name="connsiteX199" fmla="*/ 1548547 w 4710084"/>
              <a:gd name="connsiteY199" fmla="*/ 4585446 h 4964463"/>
              <a:gd name="connsiteX200" fmla="*/ 1735569 w 4710084"/>
              <a:gd name="connsiteY200" fmla="*/ 4574253 h 4964463"/>
              <a:gd name="connsiteX201" fmla="*/ 1738340 w 4710084"/>
              <a:gd name="connsiteY201" fmla="*/ 4589294 h 4964463"/>
              <a:gd name="connsiteX202" fmla="*/ 1733315 w 4710084"/>
              <a:gd name="connsiteY202" fmla="*/ 4579687 h 4964463"/>
              <a:gd name="connsiteX203" fmla="*/ 1735569 w 4710084"/>
              <a:gd name="connsiteY203" fmla="*/ 4574253 h 4964463"/>
              <a:gd name="connsiteX204" fmla="*/ 3041092 w 4710084"/>
              <a:gd name="connsiteY204" fmla="*/ 4568312 h 4964463"/>
              <a:gd name="connsiteX205" fmla="*/ 3043865 w 4710084"/>
              <a:gd name="connsiteY205" fmla="*/ 4583352 h 4964463"/>
              <a:gd name="connsiteX206" fmla="*/ 3038839 w 4710084"/>
              <a:gd name="connsiteY206" fmla="*/ 4573746 h 4964463"/>
              <a:gd name="connsiteX207" fmla="*/ 3041092 w 4710084"/>
              <a:gd name="connsiteY207" fmla="*/ 4568312 h 4964463"/>
              <a:gd name="connsiteX208" fmla="*/ 2740053 w 4710084"/>
              <a:gd name="connsiteY208" fmla="*/ 4563811 h 4964463"/>
              <a:gd name="connsiteX209" fmla="*/ 2730770 w 4710084"/>
              <a:gd name="connsiteY209" fmla="*/ 4605288 h 4964463"/>
              <a:gd name="connsiteX210" fmla="*/ 2729366 w 4710084"/>
              <a:gd name="connsiteY210" fmla="*/ 4595427 h 4964463"/>
              <a:gd name="connsiteX211" fmla="*/ 2740053 w 4710084"/>
              <a:gd name="connsiteY211" fmla="*/ 4563811 h 4964463"/>
              <a:gd name="connsiteX212" fmla="*/ 2037106 w 4710084"/>
              <a:gd name="connsiteY212" fmla="*/ 4557127 h 4964463"/>
              <a:gd name="connsiteX213" fmla="*/ 2041529 w 4710084"/>
              <a:gd name="connsiteY213" fmla="*/ 4597561 h 4964463"/>
              <a:gd name="connsiteX214" fmla="*/ 2035389 w 4710084"/>
              <a:gd name="connsiteY214" fmla="*/ 4575433 h 4964463"/>
              <a:gd name="connsiteX215" fmla="*/ 2037106 w 4710084"/>
              <a:gd name="connsiteY215" fmla="*/ 4557127 h 4964463"/>
              <a:gd name="connsiteX216" fmla="*/ 3038321 w 4710084"/>
              <a:gd name="connsiteY216" fmla="*/ 4553272 h 4964463"/>
              <a:gd name="connsiteX217" fmla="*/ 3041092 w 4710084"/>
              <a:gd name="connsiteY217" fmla="*/ 4568312 h 4964463"/>
              <a:gd name="connsiteX218" fmla="*/ 3036068 w 4710084"/>
              <a:gd name="connsiteY218" fmla="*/ 4558706 h 4964463"/>
              <a:gd name="connsiteX219" fmla="*/ 3038321 w 4710084"/>
              <a:gd name="connsiteY219" fmla="*/ 4553272 h 4964463"/>
              <a:gd name="connsiteX220" fmla="*/ 2434093 w 4710084"/>
              <a:gd name="connsiteY220" fmla="*/ 4540502 h 4964463"/>
              <a:gd name="connsiteX221" fmla="*/ 2424810 w 4710084"/>
              <a:gd name="connsiteY221" fmla="*/ 4581978 h 4964463"/>
              <a:gd name="connsiteX222" fmla="*/ 2423405 w 4710084"/>
              <a:gd name="connsiteY222" fmla="*/ 4572119 h 4964463"/>
              <a:gd name="connsiteX223" fmla="*/ 2434093 w 4710084"/>
              <a:gd name="connsiteY223" fmla="*/ 4540502 h 4964463"/>
              <a:gd name="connsiteX224" fmla="*/ 1731146 w 4710084"/>
              <a:gd name="connsiteY224" fmla="*/ 4533819 h 4964463"/>
              <a:gd name="connsiteX225" fmla="*/ 1735569 w 4710084"/>
              <a:gd name="connsiteY225" fmla="*/ 4574253 h 4964463"/>
              <a:gd name="connsiteX226" fmla="*/ 1729429 w 4710084"/>
              <a:gd name="connsiteY226" fmla="*/ 4552125 h 4964463"/>
              <a:gd name="connsiteX227" fmla="*/ 1731146 w 4710084"/>
              <a:gd name="connsiteY227" fmla="*/ 4533819 h 4964463"/>
              <a:gd name="connsiteX228" fmla="*/ 3736846 w 4710084"/>
              <a:gd name="connsiteY228" fmla="*/ 4519521 h 4964463"/>
              <a:gd name="connsiteX229" fmla="*/ 3727563 w 4710084"/>
              <a:gd name="connsiteY229" fmla="*/ 4560997 h 4964463"/>
              <a:gd name="connsiteX230" fmla="*/ 3726157 w 4710084"/>
              <a:gd name="connsiteY230" fmla="*/ 4551138 h 4964463"/>
              <a:gd name="connsiteX231" fmla="*/ 3736846 w 4710084"/>
              <a:gd name="connsiteY231" fmla="*/ 4519521 h 4964463"/>
              <a:gd name="connsiteX232" fmla="*/ 3033899 w 4710084"/>
              <a:gd name="connsiteY232" fmla="*/ 4512837 h 4964463"/>
              <a:gd name="connsiteX233" fmla="*/ 3038321 w 4710084"/>
              <a:gd name="connsiteY233" fmla="*/ 4553272 h 4964463"/>
              <a:gd name="connsiteX234" fmla="*/ 3032182 w 4710084"/>
              <a:gd name="connsiteY234" fmla="*/ 4531143 h 4964463"/>
              <a:gd name="connsiteX235" fmla="*/ 3033899 w 4710084"/>
              <a:gd name="connsiteY235" fmla="*/ 4512837 h 4964463"/>
              <a:gd name="connsiteX236" fmla="*/ 1996257 w 4710084"/>
              <a:gd name="connsiteY236" fmla="*/ 4498193 h 4964463"/>
              <a:gd name="connsiteX237" fmla="*/ 1997839 w 4710084"/>
              <a:gd name="connsiteY237" fmla="*/ 4502965 h 4964463"/>
              <a:gd name="connsiteX238" fmla="*/ 1998833 w 4710084"/>
              <a:gd name="connsiteY238" fmla="*/ 4506820 h 4964463"/>
              <a:gd name="connsiteX239" fmla="*/ 1998628 w 4710084"/>
              <a:gd name="connsiteY239" fmla="*/ 4515702 h 4964463"/>
              <a:gd name="connsiteX240" fmla="*/ 1996257 w 4710084"/>
              <a:gd name="connsiteY240" fmla="*/ 4498193 h 4964463"/>
              <a:gd name="connsiteX241" fmla="*/ 830543 w 4710084"/>
              <a:gd name="connsiteY241" fmla="*/ 4470816 h 4964463"/>
              <a:gd name="connsiteX242" fmla="*/ 839748 w 4710084"/>
              <a:gd name="connsiteY242" fmla="*/ 4500669 h 4964463"/>
              <a:gd name="connsiteX243" fmla="*/ 838279 w 4710084"/>
              <a:gd name="connsiteY243" fmla="*/ 4510354 h 4964463"/>
              <a:gd name="connsiteX244" fmla="*/ 830543 w 4710084"/>
              <a:gd name="connsiteY244" fmla="*/ 4470816 h 4964463"/>
              <a:gd name="connsiteX245" fmla="*/ 1466811 w 4710084"/>
              <a:gd name="connsiteY245" fmla="*/ 4463056 h 4964463"/>
              <a:gd name="connsiteX246" fmla="*/ 1468774 w 4710084"/>
              <a:gd name="connsiteY246" fmla="*/ 4468152 h 4964463"/>
              <a:gd name="connsiteX247" fmla="*/ 1463995 w 4710084"/>
              <a:gd name="connsiteY247" fmla="*/ 4477878 h 4964463"/>
              <a:gd name="connsiteX248" fmla="*/ 1466811 w 4710084"/>
              <a:gd name="connsiteY248" fmla="*/ 4463056 h 4964463"/>
              <a:gd name="connsiteX249" fmla="*/ 1469626 w 4710084"/>
              <a:gd name="connsiteY249" fmla="*/ 4448231 h 4964463"/>
              <a:gd name="connsiteX250" fmla="*/ 1471589 w 4710084"/>
              <a:gd name="connsiteY250" fmla="*/ 4453330 h 4964463"/>
              <a:gd name="connsiteX251" fmla="*/ 1466811 w 4710084"/>
              <a:gd name="connsiteY251" fmla="*/ 4463056 h 4964463"/>
              <a:gd name="connsiteX252" fmla="*/ 1469626 w 4710084"/>
              <a:gd name="connsiteY252" fmla="*/ 4448231 h 4964463"/>
              <a:gd name="connsiteX253" fmla="*/ 866260 w 4710084"/>
              <a:gd name="connsiteY253" fmla="*/ 4422627 h 4964463"/>
              <a:gd name="connsiteX254" fmla="*/ 870414 w 4710084"/>
              <a:gd name="connsiteY254" fmla="*/ 4424471 h 4964463"/>
              <a:gd name="connsiteX255" fmla="*/ 870114 w 4710084"/>
              <a:gd name="connsiteY255" fmla="*/ 4446648 h 4964463"/>
              <a:gd name="connsiteX256" fmla="*/ 865191 w 4710084"/>
              <a:gd name="connsiteY256" fmla="*/ 4435941 h 4964463"/>
              <a:gd name="connsiteX257" fmla="*/ 866260 w 4710084"/>
              <a:gd name="connsiteY257" fmla="*/ 4422627 h 4964463"/>
              <a:gd name="connsiteX258" fmla="*/ 1474423 w 4710084"/>
              <a:gd name="connsiteY258" fmla="*/ 4408620 h 4964463"/>
              <a:gd name="connsiteX259" fmla="*/ 1475658 w 4710084"/>
              <a:gd name="connsiteY259" fmla="*/ 4426258 h 4964463"/>
              <a:gd name="connsiteX260" fmla="*/ 1469626 w 4710084"/>
              <a:gd name="connsiteY260" fmla="*/ 4448231 h 4964463"/>
              <a:gd name="connsiteX261" fmla="*/ 1474423 w 4710084"/>
              <a:gd name="connsiteY261" fmla="*/ 4408620 h 4964463"/>
              <a:gd name="connsiteX262" fmla="*/ 1674300 w 4710084"/>
              <a:gd name="connsiteY262" fmla="*/ 4385747 h 4964463"/>
              <a:gd name="connsiteX263" fmla="*/ 1680836 w 4710084"/>
              <a:gd name="connsiteY263" fmla="*/ 4454199 h 4964463"/>
              <a:gd name="connsiteX264" fmla="*/ 1689744 w 4710084"/>
              <a:gd name="connsiteY264" fmla="*/ 4504745 h 4964463"/>
              <a:gd name="connsiteX265" fmla="*/ 1671442 w 4710084"/>
              <a:gd name="connsiteY265" fmla="*/ 4638695 h 4964463"/>
              <a:gd name="connsiteX266" fmla="*/ 1668008 w 4710084"/>
              <a:gd name="connsiteY266" fmla="*/ 4659137 h 4964463"/>
              <a:gd name="connsiteX267" fmla="*/ 1665445 w 4710084"/>
              <a:gd name="connsiteY267" fmla="*/ 4646200 h 4964463"/>
              <a:gd name="connsiteX268" fmla="*/ 1657964 w 4710084"/>
              <a:gd name="connsiteY268" fmla="*/ 4611714 h 4964463"/>
              <a:gd name="connsiteX269" fmla="*/ 1656759 w 4710084"/>
              <a:gd name="connsiteY269" fmla="*/ 4612751 h 4964463"/>
              <a:gd name="connsiteX270" fmla="*/ 1664734 w 4710084"/>
              <a:gd name="connsiteY270" fmla="*/ 4547674 h 4964463"/>
              <a:gd name="connsiteX271" fmla="*/ 1669633 w 4710084"/>
              <a:gd name="connsiteY271" fmla="*/ 4414087 h 4964463"/>
              <a:gd name="connsiteX272" fmla="*/ 1863053 w 4710084"/>
              <a:gd name="connsiteY272" fmla="*/ 4378337 h 4964463"/>
              <a:gd name="connsiteX273" fmla="*/ 1867204 w 4710084"/>
              <a:gd name="connsiteY273" fmla="*/ 4380180 h 4964463"/>
              <a:gd name="connsiteX274" fmla="*/ 1866907 w 4710084"/>
              <a:gd name="connsiteY274" fmla="*/ 4402357 h 4964463"/>
              <a:gd name="connsiteX275" fmla="*/ 1861984 w 4710084"/>
              <a:gd name="connsiteY275" fmla="*/ 4391651 h 4964463"/>
              <a:gd name="connsiteX276" fmla="*/ 1863053 w 4710084"/>
              <a:gd name="connsiteY276" fmla="*/ 4378337 h 4964463"/>
              <a:gd name="connsiteX277" fmla="*/ 2977054 w 4710084"/>
              <a:gd name="connsiteY277" fmla="*/ 4364765 h 4964463"/>
              <a:gd name="connsiteX278" fmla="*/ 2983590 w 4710084"/>
              <a:gd name="connsiteY278" fmla="*/ 4433218 h 4964463"/>
              <a:gd name="connsiteX279" fmla="*/ 2992498 w 4710084"/>
              <a:gd name="connsiteY279" fmla="*/ 4483763 h 4964463"/>
              <a:gd name="connsiteX280" fmla="*/ 2974196 w 4710084"/>
              <a:gd name="connsiteY280" fmla="*/ 4617713 h 4964463"/>
              <a:gd name="connsiteX281" fmla="*/ 2970762 w 4710084"/>
              <a:gd name="connsiteY281" fmla="*/ 4638155 h 4964463"/>
              <a:gd name="connsiteX282" fmla="*/ 2968199 w 4710084"/>
              <a:gd name="connsiteY282" fmla="*/ 4625219 h 4964463"/>
              <a:gd name="connsiteX283" fmla="*/ 2960716 w 4710084"/>
              <a:gd name="connsiteY283" fmla="*/ 4590732 h 4964463"/>
              <a:gd name="connsiteX284" fmla="*/ 2959511 w 4710084"/>
              <a:gd name="connsiteY284" fmla="*/ 4591769 h 4964463"/>
              <a:gd name="connsiteX285" fmla="*/ 2967487 w 4710084"/>
              <a:gd name="connsiteY285" fmla="*/ 4526693 h 4964463"/>
              <a:gd name="connsiteX286" fmla="*/ 2972385 w 4710084"/>
              <a:gd name="connsiteY286" fmla="*/ 4393104 h 4964463"/>
              <a:gd name="connsiteX287" fmla="*/ 1030418 w 4710084"/>
              <a:gd name="connsiteY287" fmla="*/ 4364362 h 4964463"/>
              <a:gd name="connsiteX288" fmla="*/ 1024864 w 4710084"/>
              <a:gd name="connsiteY288" fmla="*/ 4384723 h 4964463"/>
              <a:gd name="connsiteX289" fmla="*/ 1016266 w 4710084"/>
              <a:gd name="connsiteY289" fmla="*/ 4396575 h 4964463"/>
              <a:gd name="connsiteX290" fmla="*/ 1025152 w 4710084"/>
              <a:gd name="connsiteY290" fmla="*/ 4471949 h 4964463"/>
              <a:gd name="connsiteX291" fmla="*/ 1024403 w 4710084"/>
              <a:gd name="connsiteY291" fmla="*/ 4442266 h 4964463"/>
              <a:gd name="connsiteX292" fmla="*/ 1032998 w 4710084"/>
              <a:gd name="connsiteY292" fmla="*/ 4372143 h 4964463"/>
              <a:gd name="connsiteX293" fmla="*/ 1032723 w 4710084"/>
              <a:gd name="connsiteY293" fmla="*/ 4371908 h 4964463"/>
              <a:gd name="connsiteX294" fmla="*/ 3165805 w 4710084"/>
              <a:gd name="connsiteY294" fmla="*/ 4357355 h 4964463"/>
              <a:gd name="connsiteX295" fmla="*/ 3169958 w 4710084"/>
              <a:gd name="connsiteY295" fmla="*/ 4359200 h 4964463"/>
              <a:gd name="connsiteX296" fmla="*/ 3169659 w 4710084"/>
              <a:gd name="connsiteY296" fmla="*/ 4381376 h 4964463"/>
              <a:gd name="connsiteX297" fmla="*/ 3164737 w 4710084"/>
              <a:gd name="connsiteY297" fmla="*/ 4370670 h 4964463"/>
              <a:gd name="connsiteX298" fmla="*/ 3165805 w 4710084"/>
              <a:gd name="connsiteY298" fmla="*/ 4357355 h 4964463"/>
              <a:gd name="connsiteX299" fmla="*/ 2016844 w 4710084"/>
              <a:gd name="connsiteY299" fmla="*/ 4347065 h 4964463"/>
              <a:gd name="connsiteX300" fmla="*/ 2014466 w 4710084"/>
              <a:gd name="connsiteY300" fmla="*/ 4350343 h 4964463"/>
              <a:gd name="connsiteX301" fmla="*/ 2016225 w 4710084"/>
              <a:gd name="connsiteY301" fmla="*/ 4372674 h 4964463"/>
              <a:gd name="connsiteX302" fmla="*/ 2021501 w 4710084"/>
              <a:gd name="connsiteY302" fmla="*/ 4410096 h 4964463"/>
              <a:gd name="connsiteX303" fmla="*/ 2021195 w 4710084"/>
              <a:gd name="connsiteY303" fmla="*/ 4397976 h 4964463"/>
              <a:gd name="connsiteX304" fmla="*/ 2023857 w 4710084"/>
              <a:gd name="connsiteY304" fmla="*/ 4376260 h 4964463"/>
              <a:gd name="connsiteX305" fmla="*/ 2023419 w 4710084"/>
              <a:gd name="connsiteY305" fmla="*/ 4377152 h 4964463"/>
              <a:gd name="connsiteX306" fmla="*/ 2020517 w 4710084"/>
              <a:gd name="connsiteY306" fmla="*/ 4378799 h 4964463"/>
              <a:gd name="connsiteX307" fmla="*/ 2016853 w 4710084"/>
              <a:gd name="connsiteY307" fmla="*/ 4363294 h 4964463"/>
              <a:gd name="connsiteX308" fmla="*/ 1697090 w 4710084"/>
              <a:gd name="connsiteY308" fmla="*/ 4332286 h 4964463"/>
              <a:gd name="connsiteX309" fmla="*/ 1692209 w 4710084"/>
              <a:gd name="connsiteY309" fmla="*/ 4337468 h 4964463"/>
              <a:gd name="connsiteX310" fmla="*/ 1697090 w 4710084"/>
              <a:gd name="connsiteY310" fmla="*/ 4332286 h 4964463"/>
              <a:gd name="connsiteX311" fmla="*/ 1384094 w 4710084"/>
              <a:gd name="connsiteY311" fmla="*/ 4330139 h 4964463"/>
              <a:gd name="connsiteX312" fmla="*/ 1386250 w 4710084"/>
              <a:gd name="connsiteY312" fmla="*/ 4339343 h 4964463"/>
              <a:gd name="connsiteX313" fmla="*/ 1384094 w 4710084"/>
              <a:gd name="connsiteY313" fmla="*/ 4330139 h 4964463"/>
              <a:gd name="connsiteX314" fmla="*/ 862762 w 4710084"/>
              <a:gd name="connsiteY314" fmla="*/ 4329663 h 4964463"/>
              <a:gd name="connsiteX315" fmla="*/ 858066 w 4710084"/>
              <a:gd name="connsiteY315" fmla="*/ 4339559 h 4964463"/>
              <a:gd name="connsiteX316" fmla="*/ 862762 w 4710084"/>
              <a:gd name="connsiteY316" fmla="*/ 4329663 h 4964463"/>
              <a:gd name="connsiteX317" fmla="*/ 3973845 w 4710084"/>
              <a:gd name="connsiteY317" fmla="*/ 4320475 h 4964463"/>
              <a:gd name="connsiteX318" fmla="*/ 3980381 w 4710084"/>
              <a:gd name="connsiteY318" fmla="*/ 4388927 h 4964463"/>
              <a:gd name="connsiteX319" fmla="*/ 3989288 w 4710084"/>
              <a:gd name="connsiteY319" fmla="*/ 4439473 h 4964463"/>
              <a:gd name="connsiteX320" fmla="*/ 3970987 w 4710084"/>
              <a:gd name="connsiteY320" fmla="*/ 4573423 h 4964463"/>
              <a:gd name="connsiteX321" fmla="*/ 3967554 w 4710084"/>
              <a:gd name="connsiteY321" fmla="*/ 4593865 h 4964463"/>
              <a:gd name="connsiteX322" fmla="*/ 3964991 w 4710084"/>
              <a:gd name="connsiteY322" fmla="*/ 4580928 h 4964463"/>
              <a:gd name="connsiteX323" fmla="*/ 3957508 w 4710084"/>
              <a:gd name="connsiteY323" fmla="*/ 4546443 h 4964463"/>
              <a:gd name="connsiteX324" fmla="*/ 3956303 w 4710084"/>
              <a:gd name="connsiteY324" fmla="*/ 4547481 h 4964463"/>
              <a:gd name="connsiteX325" fmla="*/ 3964280 w 4710084"/>
              <a:gd name="connsiteY325" fmla="*/ 4482404 h 4964463"/>
              <a:gd name="connsiteX326" fmla="*/ 3969177 w 4710084"/>
              <a:gd name="connsiteY326" fmla="*/ 4348815 h 4964463"/>
              <a:gd name="connsiteX327" fmla="*/ 2999844 w 4710084"/>
              <a:gd name="connsiteY327" fmla="*/ 4311305 h 4964463"/>
              <a:gd name="connsiteX328" fmla="*/ 2994961 w 4710084"/>
              <a:gd name="connsiteY328" fmla="*/ 4316486 h 4964463"/>
              <a:gd name="connsiteX329" fmla="*/ 2999844 w 4710084"/>
              <a:gd name="connsiteY329" fmla="*/ 4311305 h 4964463"/>
              <a:gd name="connsiteX330" fmla="*/ 2686847 w 4710084"/>
              <a:gd name="connsiteY330" fmla="*/ 4309158 h 4964463"/>
              <a:gd name="connsiteX331" fmla="*/ 2689002 w 4710084"/>
              <a:gd name="connsiteY331" fmla="*/ 4318361 h 4964463"/>
              <a:gd name="connsiteX332" fmla="*/ 2686847 w 4710084"/>
              <a:gd name="connsiteY332" fmla="*/ 4309158 h 4964463"/>
              <a:gd name="connsiteX333" fmla="*/ 1695048 w 4710084"/>
              <a:gd name="connsiteY333" fmla="*/ 4306245 h 4964463"/>
              <a:gd name="connsiteX334" fmla="*/ 1689843 w 4710084"/>
              <a:gd name="connsiteY334" fmla="*/ 4311624 h 4964463"/>
              <a:gd name="connsiteX335" fmla="*/ 1695048 w 4710084"/>
              <a:gd name="connsiteY335" fmla="*/ 4306245 h 4964463"/>
              <a:gd name="connsiteX336" fmla="*/ 617175 w 4710084"/>
              <a:gd name="connsiteY336" fmla="*/ 4296324 h 4964463"/>
              <a:gd name="connsiteX337" fmla="*/ 620925 w 4710084"/>
              <a:gd name="connsiteY337" fmla="*/ 4323473 h 4964463"/>
              <a:gd name="connsiteX338" fmla="*/ 622945 w 4710084"/>
              <a:gd name="connsiteY338" fmla="*/ 4452798 h 4964463"/>
              <a:gd name="connsiteX339" fmla="*/ 629047 w 4710084"/>
              <a:gd name="connsiteY339" fmla="*/ 4515356 h 4964463"/>
              <a:gd name="connsiteX340" fmla="*/ 627964 w 4710084"/>
              <a:gd name="connsiteY340" fmla="*/ 4514444 h 4964463"/>
              <a:gd name="connsiteX341" fmla="*/ 620474 w 4710084"/>
              <a:gd name="connsiteY341" fmla="*/ 4548524 h 4964463"/>
              <a:gd name="connsiteX342" fmla="*/ 617889 w 4710084"/>
              <a:gd name="connsiteY342" fmla="*/ 4561289 h 4964463"/>
              <a:gd name="connsiteX343" fmla="*/ 615122 w 4710084"/>
              <a:gd name="connsiteY343" fmla="*/ 4541711 h 4964463"/>
              <a:gd name="connsiteX344" fmla="*/ 600835 w 4710084"/>
              <a:gd name="connsiteY344" fmla="*/ 4413096 h 4964463"/>
              <a:gd name="connsiteX345" fmla="*/ 609924 w 4710084"/>
              <a:gd name="connsiteY345" fmla="*/ 4363311 h 4964463"/>
              <a:gd name="connsiteX346" fmla="*/ 704788 w 4710084"/>
              <a:gd name="connsiteY346" fmla="*/ 4286565 h 4964463"/>
              <a:gd name="connsiteX347" fmla="*/ 704239 w 4710084"/>
              <a:gd name="connsiteY347" fmla="*/ 4312139 h 4964463"/>
              <a:gd name="connsiteX348" fmla="*/ 708397 w 4710084"/>
              <a:gd name="connsiteY348" fmla="*/ 4314104 h 4964463"/>
              <a:gd name="connsiteX349" fmla="*/ 708398 w 4710084"/>
              <a:gd name="connsiteY349" fmla="*/ 4287624 h 4964463"/>
              <a:gd name="connsiteX350" fmla="*/ 704788 w 4710084"/>
              <a:gd name="connsiteY350" fmla="*/ 4286565 h 4964463"/>
              <a:gd name="connsiteX351" fmla="*/ 1859554 w 4710084"/>
              <a:gd name="connsiteY351" fmla="*/ 4285372 h 4964463"/>
              <a:gd name="connsiteX352" fmla="*/ 1854859 w 4710084"/>
              <a:gd name="connsiteY352" fmla="*/ 4295268 h 4964463"/>
              <a:gd name="connsiteX353" fmla="*/ 1859554 w 4710084"/>
              <a:gd name="connsiteY353" fmla="*/ 4285372 h 4964463"/>
              <a:gd name="connsiteX354" fmla="*/ 2997801 w 4710084"/>
              <a:gd name="connsiteY354" fmla="*/ 4285263 h 4964463"/>
              <a:gd name="connsiteX355" fmla="*/ 2992596 w 4710084"/>
              <a:gd name="connsiteY355" fmla="*/ 4290643 h 4964463"/>
              <a:gd name="connsiteX356" fmla="*/ 2997801 w 4710084"/>
              <a:gd name="connsiteY356" fmla="*/ 4285263 h 4964463"/>
              <a:gd name="connsiteX357" fmla="*/ 2241072 w 4710084"/>
              <a:gd name="connsiteY357" fmla="*/ 4282344 h 4964463"/>
              <a:gd name="connsiteX358" fmla="*/ 2240185 w 4710084"/>
              <a:gd name="connsiteY358" fmla="*/ 4283742 h 4964463"/>
              <a:gd name="connsiteX359" fmla="*/ 2239164 w 4710084"/>
              <a:gd name="connsiteY359" fmla="*/ 4300387 h 4964463"/>
              <a:gd name="connsiteX360" fmla="*/ 2239458 w 4710084"/>
              <a:gd name="connsiteY360" fmla="*/ 4309270 h 4964463"/>
              <a:gd name="connsiteX361" fmla="*/ 2241033 w 4710084"/>
              <a:gd name="connsiteY361" fmla="*/ 4288850 h 4964463"/>
              <a:gd name="connsiteX362" fmla="*/ 2849561 w 4710084"/>
              <a:gd name="connsiteY362" fmla="*/ 4275361 h 4964463"/>
              <a:gd name="connsiteX363" fmla="*/ 2857089 w 4710084"/>
              <a:gd name="connsiteY363" fmla="*/ 4347286 h 4964463"/>
              <a:gd name="connsiteX364" fmla="*/ 2855197 w 4710084"/>
              <a:gd name="connsiteY364" fmla="*/ 4356641 h 4964463"/>
              <a:gd name="connsiteX365" fmla="*/ 2844663 w 4710084"/>
              <a:gd name="connsiteY365" fmla="*/ 4421312 h 4964463"/>
              <a:gd name="connsiteX366" fmla="*/ 2827679 w 4710084"/>
              <a:gd name="connsiteY366" fmla="*/ 4507157 h 4964463"/>
              <a:gd name="connsiteX367" fmla="*/ 2824159 w 4710084"/>
              <a:gd name="connsiteY367" fmla="*/ 4500399 h 4964463"/>
              <a:gd name="connsiteX368" fmla="*/ 2823097 w 4710084"/>
              <a:gd name="connsiteY368" fmla="*/ 4496811 h 4964463"/>
              <a:gd name="connsiteX369" fmla="*/ 2825441 w 4710084"/>
              <a:gd name="connsiteY369" fmla="*/ 4465848 h 4964463"/>
              <a:gd name="connsiteX370" fmla="*/ 2843924 w 4710084"/>
              <a:gd name="connsiteY370" fmla="*/ 4363227 h 4964463"/>
              <a:gd name="connsiteX371" fmla="*/ 3996634 w 4710084"/>
              <a:gd name="connsiteY371" fmla="*/ 4267014 h 4964463"/>
              <a:gd name="connsiteX372" fmla="*/ 3991754 w 4710084"/>
              <a:gd name="connsiteY372" fmla="*/ 4272196 h 4964463"/>
              <a:gd name="connsiteX373" fmla="*/ 3996634 w 4710084"/>
              <a:gd name="connsiteY373" fmla="*/ 4267014 h 4964463"/>
              <a:gd name="connsiteX374" fmla="*/ 3683640 w 4710084"/>
              <a:gd name="connsiteY374" fmla="*/ 4264868 h 4964463"/>
              <a:gd name="connsiteX375" fmla="*/ 3685795 w 4710084"/>
              <a:gd name="connsiteY375" fmla="*/ 4274071 h 4964463"/>
              <a:gd name="connsiteX376" fmla="*/ 3683640 w 4710084"/>
              <a:gd name="connsiteY376" fmla="*/ 4264868 h 4964463"/>
              <a:gd name="connsiteX377" fmla="*/ 1932434 w 4710084"/>
              <a:gd name="connsiteY377" fmla="*/ 4263255 h 4964463"/>
              <a:gd name="connsiteX378" fmla="*/ 1931153 w 4710084"/>
              <a:gd name="connsiteY378" fmla="*/ 4265273 h 4964463"/>
              <a:gd name="connsiteX379" fmla="*/ 1922946 w 4710084"/>
              <a:gd name="connsiteY379" fmla="*/ 4294934 h 4964463"/>
              <a:gd name="connsiteX380" fmla="*/ 1927353 w 4710084"/>
              <a:gd name="connsiteY380" fmla="*/ 4352494 h 4964463"/>
              <a:gd name="connsiteX381" fmla="*/ 1930458 w 4710084"/>
              <a:gd name="connsiteY381" fmla="*/ 4378825 h 4964463"/>
              <a:gd name="connsiteX382" fmla="*/ 1938087 w 4710084"/>
              <a:gd name="connsiteY382" fmla="*/ 4326934 h 4964463"/>
              <a:gd name="connsiteX383" fmla="*/ 1939914 w 4710084"/>
              <a:gd name="connsiteY383" fmla="*/ 4317850 h 4964463"/>
              <a:gd name="connsiteX384" fmla="*/ 1936461 w 4710084"/>
              <a:gd name="connsiteY384" fmla="*/ 4304989 h 4964463"/>
              <a:gd name="connsiteX385" fmla="*/ 1932581 w 4710084"/>
              <a:gd name="connsiteY385" fmla="*/ 4265609 h 4964463"/>
              <a:gd name="connsiteX386" fmla="*/ 1529216 w 4710084"/>
              <a:gd name="connsiteY386" fmla="*/ 4260336 h 4964463"/>
              <a:gd name="connsiteX387" fmla="*/ 1532967 w 4710084"/>
              <a:gd name="connsiteY387" fmla="*/ 4287484 h 4964463"/>
              <a:gd name="connsiteX388" fmla="*/ 1534987 w 4710084"/>
              <a:gd name="connsiteY388" fmla="*/ 4416811 h 4964463"/>
              <a:gd name="connsiteX389" fmla="*/ 1541090 w 4710084"/>
              <a:gd name="connsiteY389" fmla="*/ 4479368 h 4964463"/>
              <a:gd name="connsiteX390" fmla="*/ 1540006 w 4710084"/>
              <a:gd name="connsiteY390" fmla="*/ 4478457 h 4964463"/>
              <a:gd name="connsiteX391" fmla="*/ 1532517 w 4710084"/>
              <a:gd name="connsiteY391" fmla="*/ 4512535 h 4964463"/>
              <a:gd name="connsiteX392" fmla="*/ 1529931 w 4710084"/>
              <a:gd name="connsiteY392" fmla="*/ 4525300 h 4964463"/>
              <a:gd name="connsiteX393" fmla="*/ 1527163 w 4710084"/>
              <a:gd name="connsiteY393" fmla="*/ 4505721 h 4964463"/>
              <a:gd name="connsiteX394" fmla="*/ 1512876 w 4710084"/>
              <a:gd name="connsiteY394" fmla="*/ 4377107 h 4964463"/>
              <a:gd name="connsiteX395" fmla="*/ 1521966 w 4710084"/>
              <a:gd name="connsiteY395" fmla="*/ 4327321 h 4964463"/>
              <a:gd name="connsiteX396" fmla="*/ 4152313 w 4710084"/>
              <a:gd name="connsiteY396" fmla="*/ 4254380 h 4964463"/>
              <a:gd name="connsiteX397" fmla="*/ 4159841 w 4710084"/>
              <a:gd name="connsiteY397" fmla="*/ 4326305 h 4964463"/>
              <a:gd name="connsiteX398" fmla="*/ 4157949 w 4710084"/>
              <a:gd name="connsiteY398" fmla="*/ 4335659 h 4964463"/>
              <a:gd name="connsiteX399" fmla="*/ 4147415 w 4710084"/>
              <a:gd name="connsiteY399" fmla="*/ 4400330 h 4964463"/>
              <a:gd name="connsiteX400" fmla="*/ 4130432 w 4710084"/>
              <a:gd name="connsiteY400" fmla="*/ 4486175 h 4964463"/>
              <a:gd name="connsiteX401" fmla="*/ 4126910 w 4710084"/>
              <a:gd name="connsiteY401" fmla="*/ 4479417 h 4964463"/>
              <a:gd name="connsiteX402" fmla="*/ 4125849 w 4710084"/>
              <a:gd name="connsiteY402" fmla="*/ 4475830 h 4964463"/>
              <a:gd name="connsiteX403" fmla="*/ 4128195 w 4710084"/>
              <a:gd name="connsiteY403" fmla="*/ 4444867 h 4964463"/>
              <a:gd name="connsiteX404" fmla="*/ 4146676 w 4710084"/>
              <a:gd name="connsiteY404" fmla="*/ 4342246 h 4964463"/>
              <a:gd name="connsiteX405" fmla="*/ 3543913 w 4710084"/>
              <a:gd name="connsiteY405" fmla="*/ 4246853 h 4964463"/>
              <a:gd name="connsiteX406" fmla="*/ 3541918 w 4710084"/>
              <a:gd name="connsiteY406" fmla="*/ 4279405 h 4964463"/>
              <a:gd name="connsiteX407" fmla="*/ 3542210 w 4710084"/>
              <a:gd name="connsiteY407" fmla="*/ 4288287 h 4964463"/>
              <a:gd name="connsiteX408" fmla="*/ 3543786 w 4710084"/>
              <a:gd name="connsiteY408" fmla="*/ 4267867 h 4964463"/>
              <a:gd name="connsiteX409" fmla="*/ 454954 w 4710084"/>
              <a:gd name="connsiteY409" fmla="*/ 4246290 h 4964463"/>
              <a:gd name="connsiteX410" fmla="*/ 458493 w 4710084"/>
              <a:gd name="connsiteY410" fmla="*/ 4331160 h 4964463"/>
              <a:gd name="connsiteX411" fmla="*/ 473525 w 4710084"/>
              <a:gd name="connsiteY411" fmla="*/ 4429340 h 4964463"/>
              <a:gd name="connsiteX412" fmla="*/ 475101 w 4710084"/>
              <a:gd name="connsiteY412" fmla="*/ 4459220 h 4964463"/>
              <a:gd name="connsiteX413" fmla="*/ 474064 w 4710084"/>
              <a:gd name="connsiteY413" fmla="*/ 4462788 h 4964463"/>
              <a:gd name="connsiteX414" fmla="*/ 470713 w 4710084"/>
              <a:gd name="connsiteY414" fmla="*/ 4469630 h 4964463"/>
              <a:gd name="connsiteX415" fmla="*/ 456745 w 4710084"/>
              <a:gd name="connsiteY415" fmla="*/ 4387620 h 4964463"/>
              <a:gd name="connsiteX416" fmla="*/ 448292 w 4710084"/>
              <a:gd name="connsiteY416" fmla="*/ 4325659 h 4964463"/>
              <a:gd name="connsiteX417" fmla="*/ 446732 w 4710084"/>
              <a:gd name="connsiteY417" fmla="*/ 4316725 h 4964463"/>
              <a:gd name="connsiteX418" fmla="*/ 597290 w 4710084"/>
              <a:gd name="connsiteY418" fmla="*/ 4246221 h 4964463"/>
              <a:gd name="connsiteX419" fmla="*/ 601664 w 4710084"/>
              <a:gd name="connsiteY419" fmla="*/ 4250865 h 4964463"/>
              <a:gd name="connsiteX420" fmla="*/ 597290 w 4710084"/>
              <a:gd name="connsiteY420" fmla="*/ 4246221 h 4964463"/>
              <a:gd name="connsiteX421" fmla="*/ 2478345 w 4710084"/>
              <a:gd name="connsiteY421" fmla="*/ 4242859 h 4964463"/>
              <a:gd name="connsiteX422" fmla="*/ 2475315 w 4710084"/>
              <a:gd name="connsiteY422" fmla="*/ 4243663 h 4964463"/>
              <a:gd name="connsiteX423" fmla="*/ 2472416 w 4710084"/>
              <a:gd name="connsiteY423" fmla="*/ 4257806 h 4964463"/>
              <a:gd name="connsiteX424" fmla="*/ 2466842 w 4710084"/>
              <a:gd name="connsiteY424" fmla="*/ 4314118 h 4964463"/>
              <a:gd name="connsiteX425" fmla="*/ 2458664 w 4710084"/>
              <a:gd name="connsiteY425" fmla="*/ 4372475 h 4964463"/>
              <a:gd name="connsiteX426" fmla="*/ 2455212 w 4710084"/>
              <a:gd name="connsiteY426" fmla="*/ 4407661 h 4964463"/>
              <a:gd name="connsiteX427" fmla="*/ 2458416 w 4710084"/>
              <a:gd name="connsiteY427" fmla="*/ 4385653 h 4964463"/>
              <a:gd name="connsiteX428" fmla="*/ 2478345 w 4710084"/>
              <a:gd name="connsiteY428" fmla="*/ 4242859 h 4964463"/>
              <a:gd name="connsiteX429" fmla="*/ 1701580 w 4710084"/>
              <a:gd name="connsiteY429" fmla="*/ 4242276 h 4964463"/>
              <a:gd name="connsiteX430" fmla="*/ 1701032 w 4710084"/>
              <a:gd name="connsiteY430" fmla="*/ 4267848 h 4964463"/>
              <a:gd name="connsiteX431" fmla="*/ 1705189 w 4710084"/>
              <a:gd name="connsiteY431" fmla="*/ 4269813 h 4964463"/>
              <a:gd name="connsiteX432" fmla="*/ 1708665 w 4710084"/>
              <a:gd name="connsiteY432" fmla="*/ 4264767 h 4964463"/>
              <a:gd name="connsiteX433" fmla="*/ 1709244 w 4710084"/>
              <a:gd name="connsiteY433" fmla="*/ 4256785 h 4964463"/>
              <a:gd name="connsiteX434" fmla="*/ 1708895 w 4710084"/>
              <a:gd name="connsiteY434" fmla="*/ 4253806 h 4964463"/>
              <a:gd name="connsiteX435" fmla="*/ 1705190 w 4710084"/>
              <a:gd name="connsiteY435" fmla="*/ 4243334 h 4964463"/>
              <a:gd name="connsiteX436" fmla="*/ 1701580 w 4710084"/>
              <a:gd name="connsiteY436" fmla="*/ 4242276 h 4964463"/>
              <a:gd name="connsiteX437" fmla="*/ 3994593 w 4710084"/>
              <a:gd name="connsiteY437" fmla="*/ 4240974 h 4964463"/>
              <a:gd name="connsiteX438" fmla="*/ 3989388 w 4710084"/>
              <a:gd name="connsiteY438" fmla="*/ 4246354 h 4964463"/>
              <a:gd name="connsiteX439" fmla="*/ 3994593 w 4710084"/>
              <a:gd name="connsiteY439" fmla="*/ 4240974 h 4964463"/>
              <a:gd name="connsiteX440" fmla="*/ 3237865 w 4710084"/>
              <a:gd name="connsiteY440" fmla="*/ 4238054 h 4964463"/>
              <a:gd name="connsiteX441" fmla="*/ 3235484 w 4710084"/>
              <a:gd name="connsiteY441" fmla="*/ 4241804 h 4964463"/>
              <a:gd name="connsiteX442" fmla="*/ 3236250 w 4710084"/>
              <a:gd name="connsiteY442" fmla="*/ 4264979 h 4964463"/>
              <a:gd name="connsiteX443" fmla="*/ 3237824 w 4710084"/>
              <a:gd name="connsiteY443" fmla="*/ 4244560 h 4964463"/>
              <a:gd name="connsiteX444" fmla="*/ 3011030 w 4710084"/>
              <a:gd name="connsiteY444" fmla="*/ 4231078 h 4964463"/>
              <a:gd name="connsiteX445" fmla="*/ 3003284 w 4710084"/>
              <a:gd name="connsiteY445" fmla="*/ 4232742 h 4964463"/>
              <a:gd name="connsiteX446" fmla="*/ 3003249 w 4710084"/>
              <a:gd name="connsiteY446" fmla="*/ 4236056 h 4964463"/>
              <a:gd name="connsiteX447" fmla="*/ 3003784 w 4710084"/>
              <a:gd name="connsiteY447" fmla="*/ 4246867 h 4964463"/>
              <a:gd name="connsiteX448" fmla="*/ 3007942 w 4710084"/>
              <a:gd name="connsiteY448" fmla="*/ 4248832 h 4964463"/>
              <a:gd name="connsiteX449" fmla="*/ 3011418 w 4710084"/>
              <a:gd name="connsiteY449" fmla="*/ 4243785 h 4964463"/>
              <a:gd name="connsiteX450" fmla="*/ 3011997 w 4710084"/>
              <a:gd name="connsiteY450" fmla="*/ 4235803 h 4964463"/>
              <a:gd name="connsiteX451" fmla="*/ 3011648 w 4710084"/>
              <a:gd name="connsiteY451" fmla="*/ 4232824 h 4964463"/>
              <a:gd name="connsiteX452" fmla="*/ 599640 w 4710084"/>
              <a:gd name="connsiteY452" fmla="*/ 4220773 h 4964463"/>
              <a:gd name="connsiteX453" fmla="*/ 604307 w 4710084"/>
              <a:gd name="connsiteY453" fmla="*/ 4225584 h 4964463"/>
              <a:gd name="connsiteX454" fmla="*/ 599640 w 4710084"/>
              <a:gd name="connsiteY454" fmla="*/ 4220773 h 4964463"/>
              <a:gd name="connsiteX455" fmla="*/ 3111316 w 4710084"/>
              <a:gd name="connsiteY455" fmla="*/ 4220482 h 4964463"/>
              <a:gd name="connsiteX456" fmla="*/ 3114130 w 4710084"/>
              <a:gd name="connsiteY456" fmla="*/ 4246057 h 4964463"/>
              <a:gd name="connsiteX457" fmla="*/ 3109961 w 4710084"/>
              <a:gd name="connsiteY457" fmla="*/ 4232632 h 4964463"/>
              <a:gd name="connsiteX458" fmla="*/ 3111316 w 4710084"/>
              <a:gd name="connsiteY458" fmla="*/ 4220482 h 4964463"/>
              <a:gd name="connsiteX459" fmla="*/ 1661561 w 4710084"/>
              <a:gd name="connsiteY459" fmla="*/ 4216981 h 4964463"/>
              <a:gd name="connsiteX460" fmla="*/ 1668742 w 4710084"/>
              <a:gd name="connsiteY460" fmla="*/ 4313151 h 4964463"/>
              <a:gd name="connsiteX461" fmla="*/ 1667093 w 4710084"/>
              <a:gd name="connsiteY461" fmla="*/ 4317337 h 4964463"/>
              <a:gd name="connsiteX462" fmla="*/ 1663357 w 4710084"/>
              <a:gd name="connsiteY462" fmla="*/ 4323761 h 4964463"/>
              <a:gd name="connsiteX463" fmla="*/ 1661334 w 4710084"/>
              <a:gd name="connsiteY463" fmla="*/ 4323714 h 4964463"/>
              <a:gd name="connsiteX464" fmla="*/ 1660321 w 4710084"/>
              <a:gd name="connsiteY464" fmla="*/ 4227264 h 4964463"/>
              <a:gd name="connsiteX465" fmla="*/ 300253 w 4710084"/>
              <a:gd name="connsiteY465" fmla="*/ 4212635 h 4964463"/>
              <a:gd name="connsiteX466" fmla="*/ 300390 w 4710084"/>
              <a:gd name="connsiteY466" fmla="*/ 4214215 h 4964463"/>
              <a:gd name="connsiteX467" fmla="*/ 303880 w 4710084"/>
              <a:gd name="connsiteY467" fmla="*/ 4301669 h 4964463"/>
              <a:gd name="connsiteX468" fmla="*/ 302572 w 4710084"/>
              <a:gd name="connsiteY468" fmla="*/ 4312095 h 4964463"/>
              <a:gd name="connsiteX469" fmla="*/ 300237 w 4710084"/>
              <a:gd name="connsiteY469" fmla="*/ 4317015 h 4964463"/>
              <a:gd name="connsiteX470" fmla="*/ 294807 w 4710084"/>
              <a:gd name="connsiteY470" fmla="*/ 4309571 h 4964463"/>
              <a:gd name="connsiteX471" fmla="*/ 290182 w 4710084"/>
              <a:gd name="connsiteY471" fmla="*/ 4291899 h 4964463"/>
              <a:gd name="connsiteX472" fmla="*/ 3552372 w 4710084"/>
              <a:gd name="connsiteY472" fmla="*/ 4211680 h 4964463"/>
              <a:gd name="connsiteX473" fmla="*/ 3553808 w 4710084"/>
              <a:gd name="connsiteY473" fmla="*/ 4212415 h 4964463"/>
              <a:gd name="connsiteX474" fmla="*/ 3551990 w 4710084"/>
              <a:gd name="connsiteY474" fmla="*/ 4217255 h 4964463"/>
              <a:gd name="connsiteX475" fmla="*/ 267437 w 4710084"/>
              <a:gd name="connsiteY475" fmla="*/ 4206310 h 4964463"/>
              <a:gd name="connsiteX476" fmla="*/ 270113 w 4710084"/>
              <a:gd name="connsiteY476" fmla="*/ 4227412 h 4964463"/>
              <a:gd name="connsiteX477" fmla="*/ 272369 w 4710084"/>
              <a:gd name="connsiteY477" fmla="*/ 4243182 h 4964463"/>
              <a:gd name="connsiteX478" fmla="*/ 269583 w 4710084"/>
              <a:gd name="connsiteY478" fmla="*/ 4258000 h 4964463"/>
              <a:gd name="connsiteX479" fmla="*/ 260881 w 4710084"/>
              <a:gd name="connsiteY479" fmla="*/ 4276786 h 4964463"/>
              <a:gd name="connsiteX480" fmla="*/ 258430 w 4710084"/>
              <a:gd name="connsiteY480" fmla="*/ 4269863 h 4964463"/>
              <a:gd name="connsiteX481" fmla="*/ 265758 w 4710084"/>
              <a:gd name="connsiteY481" fmla="*/ 4214294 h 4964463"/>
              <a:gd name="connsiteX482" fmla="*/ 4322215 w 4710084"/>
              <a:gd name="connsiteY482" fmla="*/ 4205853 h 4964463"/>
              <a:gd name="connsiteX483" fmla="*/ 4331583 w 4710084"/>
              <a:gd name="connsiteY483" fmla="*/ 4286720 h 4964463"/>
              <a:gd name="connsiteX484" fmla="*/ 4326156 w 4710084"/>
              <a:gd name="connsiteY484" fmla="*/ 4305364 h 4964463"/>
              <a:gd name="connsiteX485" fmla="*/ 4320063 w 4710084"/>
              <a:gd name="connsiteY485" fmla="*/ 4313528 h 4964463"/>
              <a:gd name="connsiteX486" fmla="*/ 4317611 w 4710084"/>
              <a:gd name="connsiteY486" fmla="*/ 4308661 h 4964463"/>
              <a:gd name="connsiteX487" fmla="*/ 4316397 w 4710084"/>
              <a:gd name="connsiteY487" fmla="*/ 4298022 h 4964463"/>
              <a:gd name="connsiteX488" fmla="*/ 4322033 w 4710084"/>
              <a:gd name="connsiteY488" fmla="*/ 4207497 h 4964463"/>
              <a:gd name="connsiteX489" fmla="*/ 4358239 w 4710084"/>
              <a:gd name="connsiteY489" fmla="*/ 4196401 h 4964463"/>
              <a:gd name="connsiteX490" fmla="*/ 4359909 w 4710084"/>
              <a:gd name="connsiteY490" fmla="*/ 4204487 h 4964463"/>
              <a:gd name="connsiteX491" fmla="*/ 4366769 w 4710084"/>
              <a:gd name="connsiteY491" fmla="*/ 4261154 h 4964463"/>
              <a:gd name="connsiteX492" fmla="*/ 4363944 w 4710084"/>
              <a:gd name="connsiteY492" fmla="*/ 4268514 h 4964463"/>
              <a:gd name="connsiteX493" fmla="*/ 4354818 w 4710084"/>
              <a:gd name="connsiteY493" fmla="*/ 4249912 h 4964463"/>
              <a:gd name="connsiteX494" fmla="*/ 4352078 w 4710084"/>
              <a:gd name="connsiteY494" fmla="*/ 4234875 h 4964463"/>
              <a:gd name="connsiteX495" fmla="*/ 4354876 w 4710084"/>
              <a:gd name="connsiteY495" fmla="*/ 4218407 h 4964463"/>
              <a:gd name="connsiteX496" fmla="*/ 93123 w 4710084"/>
              <a:gd name="connsiteY496" fmla="*/ 4193271 h 4964463"/>
              <a:gd name="connsiteX497" fmla="*/ 93372 w 4710084"/>
              <a:gd name="connsiteY497" fmla="*/ 4198655 h 4964463"/>
              <a:gd name="connsiteX498" fmla="*/ 91795 w 4710084"/>
              <a:gd name="connsiteY498" fmla="*/ 4194100 h 4964463"/>
              <a:gd name="connsiteX499" fmla="*/ 205710 w 4710084"/>
              <a:gd name="connsiteY499" fmla="*/ 4191867 h 4964463"/>
              <a:gd name="connsiteX500" fmla="*/ 209566 w 4710084"/>
              <a:gd name="connsiteY500" fmla="*/ 4199868 h 4964463"/>
              <a:gd name="connsiteX501" fmla="*/ 208771 w 4710084"/>
              <a:gd name="connsiteY501" fmla="*/ 4199361 h 4964463"/>
              <a:gd name="connsiteX502" fmla="*/ 208706 w 4710084"/>
              <a:gd name="connsiteY502" fmla="*/ 4201482 h 4964463"/>
              <a:gd name="connsiteX503" fmla="*/ 202894 w 4710084"/>
              <a:gd name="connsiteY503" fmla="*/ 4206693 h 4964463"/>
              <a:gd name="connsiteX504" fmla="*/ 205710 w 4710084"/>
              <a:gd name="connsiteY504" fmla="*/ 4191867 h 4964463"/>
              <a:gd name="connsiteX505" fmla="*/ 3341727 w 4710084"/>
              <a:gd name="connsiteY505" fmla="*/ 4190547 h 4964463"/>
              <a:gd name="connsiteX506" fmla="*/ 3339435 w 4710084"/>
              <a:gd name="connsiteY506" fmla="*/ 4231405 h 4964463"/>
              <a:gd name="connsiteX507" fmla="*/ 3334540 w 4710084"/>
              <a:gd name="connsiteY507" fmla="*/ 4282315 h 4964463"/>
              <a:gd name="connsiteX508" fmla="*/ 3331111 w 4710084"/>
              <a:gd name="connsiteY508" fmla="*/ 4299247 h 4964463"/>
              <a:gd name="connsiteX509" fmla="*/ 3332260 w 4710084"/>
              <a:gd name="connsiteY509" fmla="*/ 4309172 h 4964463"/>
              <a:gd name="connsiteX510" fmla="*/ 3337761 w 4710084"/>
              <a:gd name="connsiteY510" fmla="*/ 4264306 h 4964463"/>
              <a:gd name="connsiteX511" fmla="*/ 3344228 w 4710084"/>
              <a:gd name="connsiteY511" fmla="*/ 4210289 h 4964463"/>
              <a:gd name="connsiteX512" fmla="*/ 3118624 w 4710084"/>
              <a:gd name="connsiteY512" fmla="*/ 4189247 h 4964463"/>
              <a:gd name="connsiteX513" fmla="*/ 3123300 w 4710084"/>
              <a:gd name="connsiteY513" fmla="*/ 4196973 h 4964463"/>
              <a:gd name="connsiteX514" fmla="*/ 3118346 w 4710084"/>
              <a:gd name="connsiteY514" fmla="*/ 4192712 h 4964463"/>
              <a:gd name="connsiteX515" fmla="*/ 3118624 w 4710084"/>
              <a:gd name="connsiteY515" fmla="*/ 4189247 h 4964463"/>
              <a:gd name="connsiteX516" fmla="*/ 210136 w 4710084"/>
              <a:gd name="connsiteY516" fmla="*/ 4183995 h 4964463"/>
              <a:gd name="connsiteX517" fmla="*/ 210325 w 4710084"/>
              <a:gd name="connsiteY517" fmla="*/ 4187339 h 4964463"/>
              <a:gd name="connsiteX518" fmla="*/ 205710 w 4710084"/>
              <a:gd name="connsiteY518" fmla="*/ 4191867 h 4964463"/>
              <a:gd name="connsiteX519" fmla="*/ 210136 w 4710084"/>
              <a:gd name="connsiteY519" fmla="*/ 4183995 h 4964463"/>
              <a:gd name="connsiteX520" fmla="*/ 2947042 w 4710084"/>
              <a:gd name="connsiteY520" fmla="*/ 4176385 h 4964463"/>
              <a:gd name="connsiteX521" fmla="*/ 2949699 w 4710084"/>
              <a:gd name="connsiteY521" fmla="*/ 4187729 h 4964463"/>
              <a:gd name="connsiteX522" fmla="*/ 2939919 w 4710084"/>
              <a:gd name="connsiteY522" fmla="*/ 4180294 h 4964463"/>
              <a:gd name="connsiteX523" fmla="*/ 2947042 w 4710084"/>
              <a:gd name="connsiteY523" fmla="*/ 4176385 h 4964463"/>
              <a:gd name="connsiteX524" fmla="*/ 4426053 w 4710084"/>
              <a:gd name="connsiteY524" fmla="*/ 4175992 h 4964463"/>
              <a:gd name="connsiteX525" fmla="*/ 4428824 w 4710084"/>
              <a:gd name="connsiteY525" fmla="*/ 4191032 h 4964463"/>
              <a:gd name="connsiteX526" fmla="*/ 4422577 w 4710084"/>
              <a:gd name="connsiteY526" fmla="*/ 4186176 h 4964463"/>
              <a:gd name="connsiteX527" fmla="*/ 4422548 w 4710084"/>
              <a:gd name="connsiteY527" fmla="*/ 4183995 h 4964463"/>
              <a:gd name="connsiteX528" fmla="*/ 4421669 w 4710084"/>
              <a:gd name="connsiteY528" fmla="*/ 4184590 h 4964463"/>
              <a:gd name="connsiteX529" fmla="*/ 1268323 w 4710084"/>
              <a:gd name="connsiteY529" fmla="*/ 4174550 h 4964463"/>
              <a:gd name="connsiteX530" fmla="*/ 1260577 w 4710084"/>
              <a:gd name="connsiteY530" fmla="*/ 4183252 h 4964463"/>
              <a:gd name="connsiteX531" fmla="*/ 1259036 w 4710084"/>
              <a:gd name="connsiteY531" fmla="*/ 4187502 h 4964463"/>
              <a:gd name="connsiteX532" fmla="*/ 1259365 w 4710084"/>
              <a:gd name="connsiteY532" fmla="*/ 4192341 h 4964463"/>
              <a:gd name="connsiteX533" fmla="*/ 1258002 w 4710084"/>
              <a:gd name="connsiteY533" fmla="*/ 4213452 h 4964463"/>
              <a:gd name="connsiteX534" fmla="*/ 1254414 w 4710084"/>
              <a:gd name="connsiteY534" fmla="*/ 4222537 h 4964463"/>
              <a:gd name="connsiteX535" fmla="*/ 1253701 w 4710084"/>
              <a:gd name="connsiteY535" fmla="*/ 4222719 h 4964463"/>
              <a:gd name="connsiteX536" fmla="*/ 1251908 w 4710084"/>
              <a:gd name="connsiteY536" fmla="*/ 4236116 h 4964463"/>
              <a:gd name="connsiteX537" fmla="*/ 1254385 w 4710084"/>
              <a:gd name="connsiteY537" fmla="*/ 4243354 h 4964463"/>
              <a:gd name="connsiteX538" fmla="*/ 1249289 w 4710084"/>
              <a:gd name="connsiteY538" fmla="*/ 4255667 h 4964463"/>
              <a:gd name="connsiteX539" fmla="*/ 1246598 w 4710084"/>
              <a:gd name="connsiteY539" fmla="*/ 4275769 h 4964463"/>
              <a:gd name="connsiteX540" fmla="*/ 1246053 w 4710084"/>
              <a:gd name="connsiteY540" fmla="*/ 4284664 h 4964463"/>
              <a:gd name="connsiteX541" fmla="*/ 1248596 w 4710084"/>
              <a:gd name="connsiteY541" fmla="*/ 4298466 h 4964463"/>
              <a:gd name="connsiteX542" fmla="*/ 1253638 w 4710084"/>
              <a:gd name="connsiteY542" fmla="*/ 4322119 h 4964463"/>
              <a:gd name="connsiteX543" fmla="*/ 1255377 w 4710084"/>
              <a:gd name="connsiteY543" fmla="*/ 4333048 h 4964463"/>
              <a:gd name="connsiteX544" fmla="*/ 1256247 w 4710084"/>
              <a:gd name="connsiteY544" fmla="*/ 4324411 h 4964463"/>
              <a:gd name="connsiteX545" fmla="*/ 1268537 w 4710084"/>
              <a:gd name="connsiteY545" fmla="*/ 4245277 h 4964463"/>
              <a:gd name="connsiteX546" fmla="*/ 1272259 w 4710084"/>
              <a:gd name="connsiteY546" fmla="*/ 4209311 h 4964463"/>
              <a:gd name="connsiteX547" fmla="*/ 1268921 w 4710084"/>
              <a:gd name="connsiteY547" fmla="*/ 4175888 h 4964463"/>
              <a:gd name="connsiteX548" fmla="*/ 1852342 w 4710084"/>
              <a:gd name="connsiteY548" fmla="*/ 4170612 h 4964463"/>
              <a:gd name="connsiteX549" fmla="*/ 1851845 w 4710084"/>
              <a:gd name="connsiteY549" fmla="*/ 4172166 h 4964463"/>
              <a:gd name="connsiteX550" fmla="*/ 1848109 w 4710084"/>
              <a:gd name="connsiteY550" fmla="*/ 4186800 h 4964463"/>
              <a:gd name="connsiteX551" fmla="*/ 1848028 w 4710084"/>
              <a:gd name="connsiteY551" fmla="*/ 4187087 h 4964463"/>
              <a:gd name="connsiteX552" fmla="*/ 1847870 w 4710084"/>
              <a:gd name="connsiteY552" fmla="*/ 4185944 h 4964463"/>
              <a:gd name="connsiteX553" fmla="*/ 1847370 w 4710084"/>
              <a:gd name="connsiteY553" fmla="*/ 4188633 h 4964463"/>
              <a:gd name="connsiteX554" fmla="*/ 1848168 w 4710084"/>
              <a:gd name="connsiteY554" fmla="*/ 4216328 h 4964463"/>
              <a:gd name="connsiteX555" fmla="*/ 4421376 w 4710084"/>
              <a:gd name="connsiteY555" fmla="*/ 4168266 h 4964463"/>
              <a:gd name="connsiteX556" fmla="*/ 4426053 w 4710084"/>
              <a:gd name="connsiteY556" fmla="*/ 4175992 h 4964463"/>
              <a:gd name="connsiteX557" fmla="*/ 4421099 w 4710084"/>
              <a:gd name="connsiteY557" fmla="*/ 4171732 h 4964463"/>
              <a:gd name="connsiteX558" fmla="*/ 4421376 w 4710084"/>
              <a:gd name="connsiteY558" fmla="*/ 4168266 h 4964463"/>
              <a:gd name="connsiteX559" fmla="*/ 4549164 w 4710084"/>
              <a:gd name="connsiteY559" fmla="*/ 4167389 h 4964463"/>
              <a:gd name="connsiteX560" fmla="*/ 4550600 w 4710084"/>
              <a:gd name="connsiteY560" fmla="*/ 4168125 h 4964463"/>
              <a:gd name="connsiteX561" fmla="*/ 4548782 w 4710084"/>
              <a:gd name="connsiteY561" fmla="*/ 4172965 h 4964463"/>
              <a:gd name="connsiteX562" fmla="*/ 367506 w 4710084"/>
              <a:gd name="connsiteY562" fmla="*/ 4157909 h 4964463"/>
              <a:gd name="connsiteX563" fmla="*/ 373958 w 4710084"/>
              <a:gd name="connsiteY563" fmla="*/ 4161138 h 4964463"/>
              <a:gd name="connsiteX564" fmla="*/ 364864 w 4710084"/>
              <a:gd name="connsiteY564" fmla="*/ 4169135 h 4964463"/>
              <a:gd name="connsiteX565" fmla="*/ 367506 w 4710084"/>
              <a:gd name="connsiteY565" fmla="*/ 4157909 h 4964463"/>
              <a:gd name="connsiteX566" fmla="*/ 4249796 w 4710084"/>
              <a:gd name="connsiteY566" fmla="*/ 4155404 h 4964463"/>
              <a:gd name="connsiteX567" fmla="*/ 4252453 w 4710084"/>
              <a:gd name="connsiteY567" fmla="*/ 4166747 h 4964463"/>
              <a:gd name="connsiteX568" fmla="*/ 4242671 w 4710084"/>
              <a:gd name="connsiteY568" fmla="*/ 4159313 h 4964463"/>
              <a:gd name="connsiteX569" fmla="*/ 4249796 w 4710084"/>
              <a:gd name="connsiteY569" fmla="*/ 4155404 h 4964463"/>
              <a:gd name="connsiteX570" fmla="*/ 3961106 w 4710084"/>
              <a:gd name="connsiteY570" fmla="*/ 4151709 h 4964463"/>
              <a:gd name="connsiteX571" fmla="*/ 3968285 w 4710084"/>
              <a:gd name="connsiteY571" fmla="*/ 4247880 h 4964463"/>
              <a:gd name="connsiteX572" fmla="*/ 3966639 w 4710084"/>
              <a:gd name="connsiteY572" fmla="*/ 4252067 h 4964463"/>
              <a:gd name="connsiteX573" fmla="*/ 3962902 w 4710084"/>
              <a:gd name="connsiteY573" fmla="*/ 4258490 h 4964463"/>
              <a:gd name="connsiteX574" fmla="*/ 3960878 w 4710084"/>
              <a:gd name="connsiteY574" fmla="*/ 4258444 h 4964463"/>
              <a:gd name="connsiteX575" fmla="*/ 3959867 w 4710084"/>
              <a:gd name="connsiteY575" fmla="*/ 4161993 h 4964463"/>
              <a:gd name="connsiteX576" fmla="*/ 1619701 w 4710084"/>
              <a:gd name="connsiteY576" fmla="*/ 4136717 h 4964463"/>
              <a:gd name="connsiteX577" fmla="*/ 1619584 w 4710084"/>
              <a:gd name="connsiteY577" fmla="*/ 4136792 h 4964463"/>
              <a:gd name="connsiteX578" fmla="*/ 1618875 w 4710084"/>
              <a:gd name="connsiteY578" fmla="*/ 4137256 h 4964463"/>
              <a:gd name="connsiteX579" fmla="*/ 1612247 w 4710084"/>
              <a:gd name="connsiteY579" fmla="*/ 4141587 h 4964463"/>
              <a:gd name="connsiteX580" fmla="*/ 1616907 w 4710084"/>
              <a:gd name="connsiteY580" fmla="*/ 4138543 h 4964463"/>
              <a:gd name="connsiteX581" fmla="*/ 1618875 w 4710084"/>
              <a:gd name="connsiteY581" fmla="*/ 4137256 h 4964463"/>
              <a:gd name="connsiteX582" fmla="*/ 631956 w 4710084"/>
              <a:gd name="connsiteY582" fmla="*/ 4131443 h 4964463"/>
              <a:gd name="connsiteX583" fmla="*/ 632901 w 4710084"/>
              <a:gd name="connsiteY583" fmla="*/ 4141331 h 4964463"/>
              <a:gd name="connsiteX584" fmla="*/ 630194 w 4710084"/>
              <a:gd name="connsiteY584" fmla="*/ 4235064 h 4964463"/>
              <a:gd name="connsiteX585" fmla="*/ 628341 w 4710084"/>
              <a:gd name="connsiteY585" fmla="*/ 4235269 h 4964463"/>
              <a:gd name="connsiteX586" fmla="*/ 625037 w 4710084"/>
              <a:gd name="connsiteY586" fmla="*/ 4229328 h 4964463"/>
              <a:gd name="connsiteX587" fmla="*/ 623605 w 4710084"/>
              <a:gd name="connsiteY587" fmla="*/ 4225393 h 4964463"/>
              <a:gd name="connsiteX588" fmla="*/ 993924 w 4710084"/>
              <a:gd name="connsiteY588" fmla="*/ 4113941 h 4964463"/>
              <a:gd name="connsiteX589" fmla="*/ 991688 w 4710084"/>
              <a:gd name="connsiteY589" fmla="*/ 4120024 h 4964463"/>
              <a:gd name="connsiteX590" fmla="*/ 990990 w 4710084"/>
              <a:gd name="connsiteY590" fmla="*/ 4123059 h 4964463"/>
              <a:gd name="connsiteX591" fmla="*/ 991363 w 4710084"/>
              <a:gd name="connsiteY591" fmla="*/ 4127773 h 4964463"/>
              <a:gd name="connsiteX592" fmla="*/ 994409 w 4710084"/>
              <a:gd name="connsiteY592" fmla="*/ 4149798 h 4964463"/>
              <a:gd name="connsiteX593" fmla="*/ 995558 w 4710084"/>
              <a:gd name="connsiteY593" fmla="*/ 4130838 h 4964463"/>
              <a:gd name="connsiteX594" fmla="*/ 993924 w 4710084"/>
              <a:gd name="connsiteY594" fmla="*/ 4113941 h 4964463"/>
              <a:gd name="connsiteX595" fmla="*/ 1002680 w 4710084"/>
              <a:gd name="connsiteY595" fmla="*/ 4085857 h 4964463"/>
              <a:gd name="connsiteX596" fmla="*/ 995648 w 4710084"/>
              <a:gd name="connsiteY596" fmla="*/ 4090587 h 4964463"/>
              <a:gd name="connsiteX597" fmla="*/ 990988 w 4710084"/>
              <a:gd name="connsiteY597" fmla="*/ 4093630 h 4964463"/>
              <a:gd name="connsiteX598" fmla="*/ 988773 w 4710084"/>
              <a:gd name="connsiteY598" fmla="*/ 4095079 h 4964463"/>
              <a:gd name="connsiteX599" fmla="*/ 995648 w 4710084"/>
              <a:gd name="connsiteY599" fmla="*/ 4090587 h 4964463"/>
              <a:gd name="connsiteX600" fmla="*/ 1002680 w 4710084"/>
              <a:gd name="connsiteY600" fmla="*/ 4085857 h 4964463"/>
              <a:gd name="connsiteX601" fmla="*/ 3360236 w 4710084"/>
              <a:gd name="connsiteY601" fmla="*/ 4074164 h 4964463"/>
              <a:gd name="connsiteX602" fmla="*/ 3353623 w 4710084"/>
              <a:gd name="connsiteY602" fmla="*/ 4085692 h 4964463"/>
              <a:gd name="connsiteX603" fmla="*/ 3348145 w 4710084"/>
              <a:gd name="connsiteY603" fmla="*/ 4109839 h 4964463"/>
              <a:gd name="connsiteX604" fmla="*/ 3350708 w 4710084"/>
              <a:gd name="connsiteY604" fmla="*/ 4146364 h 4964463"/>
              <a:gd name="connsiteX605" fmla="*/ 3351459 w 4710084"/>
              <a:gd name="connsiteY605" fmla="*/ 4143954 h 4964463"/>
              <a:gd name="connsiteX606" fmla="*/ 3360236 w 4710084"/>
              <a:gd name="connsiteY606" fmla="*/ 4074164 h 4964463"/>
              <a:gd name="connsiteX607" fmla="*/ 3919246 w 4710084"/>
              <a:gd name="connsiteY607" fmla="*/ 4071444 h 4964463"/>
              <a:gd name="connsiteX608" fmla="*/ 3916800 w 4710084"/>
              <a:gd name="connsiteY608" fmla="*/ 4073044 h 4964463"/>
              <a:gd name="connsiteX609" fmla="*/ 3916451 w 4710084"/>
              <a:gd name="connsiteY609" fmla="*/ 4073270 h 4964463"/>
              <a:gd name="connsiteX610" fmla="*/ 3911793 w 4710084"/>
              <a:gd name="connsiteY610" fmla="*/ 4076314 h 4964463"/>
              <a:gd name="connsiteX611" fmla="*/ 3916800 w 4710084"/>
              <a:gd name="connsiteY611" fmla="*/ 4073044 h 4964463"/>
              <a:gd name="connsiteX612" fmla="*/ 3919130 w 4710084"/>
              <a:gd name="connsiteY612" fmla="*/ 4071521 h 4964463"/>
              <a:gd name="connsiteX613" fmla="*/ 3919246 w 4710084"/>
              <a:gd name="connsiteY613" fmla="*/ 4071444 h 4964463"/>
              <a:gd name="connsiteX614" fmla="*/ 690581 w 4710084"/>
              <a:gd name="connsiteY614" fmla="*/ 4052068 h 4964463"/>
              <a:gd name="connsiteX615" fmla="*/ 680236 w 4710084"/>
              <a:gd name="connsiteY615" fmla="*/ 4083630 h 4964463"/>
              <a:gd name="connsiteX616" fmla="*/ 681043 w 4710084"/>
              <a:gd name="connsiteY616" fmla="*/ 4089190 h 4964463"/>
              <a:gd name="connsiteX617" fmla="*/ 700058 w 4710084"/>
              <a:gd name="connsiteY617" fmla="*/ 4099677 h 4964463"/>
              <a:gd name="connsiteX618" fmla="*/ 700581 w 4710084"/>
              <a:gd name="connsiteY618" fmla="*/ 4100587 h 4964463"/>
              <a:gd name="connsiteX619" fmla="*/ 698294 w 4710084"/>
              <a:gd name="connsiteY619" fmla="*/ 4087044 h 4964463"/>
              <a:gd name="connsiteX620" fmla="*/ 690581 w 4710084"/>
              <a:gd name="connsiteY620" fmla="*/ 4052068 h 4964463"/>
              <a:gd name="connsiteX621" fmla="*/ 82274 w 4710084"/>
              <a:gd name="connsiteY621" fmla="*/ 3995967 h 4964463"/>
              <a:gd name="connsiteX622" fmla="*/ 78864 w 4710084"/>
              <a:gd name="connsiteY622" fmla="*/ 3998161 h 4964463"/>
              <a:gd name="connsiteX623" fmla="*/ 104542 w 4710084"/>
              <a:gd name="connsiteY623" fmla="*/ 4023375 h 4964463"/>
              <a:gd name="connsiteX624" fmla="*/ 111494 w 4710084"/>
              <a:gd name="connsiteY624" fmla="*/ 4033471 h 4964463"/>
              <a:gd name="connsiteX625" fmla="*/ 112695 w 4710084"/>
              <a:gd name="connsiteY625" fmla="*/ 4019695 h 4964463"/>
              <a:gd name="connsiteX626" fmla="*/ 104687 w 4710084"/>
              <a:gd name="connsiteY626" fmla="*/ 4011197 h 4964463"/>
              <a:gd name="connsiteX627" fmla="*/ 82274 w 4710084"/>
              <a:gd name="connsiteY627" fmla="*/ 3995967 h 4964463"/>
              <a:gd name="connsiteX628" fmla="*/ 558866 w 4710084"/>
              <a:gd name="connsiteY628" fmla="*/ 3555280 h 4964463"/>
              <a:gd name="connsiteX629" fmla="*/ 542265 w 4710084"/>
              <a:gd name="connsiteY629" fmla="*/ 3562943 h 4964463"/>
              <a:gd name="connsiteX630" fmla="*/ 558866 w 4710084"/>
              <a:gd name="connsiteY630" fmla="*/ 3555280 h 4964463"/>
              <a:gd name="connsiteX631" fmla="*/ 609146 w 4710084"/>
              <a:gd name="connsiteY631" fmla="*/ 3506200 h 4964463"/>
              <a:gd name="connsiteX632" fmla="*/ 606104 w 4710084"/>
              <a:gd name="connsiteY632" fmla="*/ 3508026 h 4964463"/>
              <a:gd name="connsiteX633" fmla="*/ 618232 w 4710084"/>
              <a:gd name="connsiteY633" fmla="*/ 3509942 h 4964463"/>
              <a:gd name="connsiteX634" fmla="*/ 619306 w 4710084"/>
              <a:gd name="connsiteY634" fmla="*/ 3509095 h 4964463"/>
              <a:gd name="connsiteX635" fmla="*/ 578369 w 4710084"/>
              <a:gd name="connsiteY635" fmla="*/ 3497435 h 4964463"/>
              <a:gd name="connsiteX636" fmla="*/ 574186 w 4710084"/>
              <a:gd name="connsiteY636" fmla="*/ 3500364 h 4964463"/>
              <a:gd name="connsiteX637" fmla="*/ 586315 w 4710084"/>
              <a:gd name="connsiteY637" fmla="*/ 3502120 h 4964463"/>
              <a:gd name="connsiteX638" fmla="*/ 588390 w 4710084"/>
              <a:gd name="connsiteY638" fmla="*/ 3500289 h 4964463"/>
              <a:gd name="connsiteX639" fmla="*/ 547255 w 4710084"/>
              <a:gd name="connsiteY639" fmla="*/ 3488432 h 4964463"/>
              <a:gd name="connsiteX640" fmla="*/ 542267 w 4710084"/>
              <a:gd name="connsiteY640" fmla="*/ 3491425 h 4964463"/>
              <a:gd name="connsiteX641" fmla="*/ 554397 w 4710084"/>
              <a:gd name="connsiteY641" fmla="*/ 3493818 h 4964463"/>
              <a:gd name="connsiteX642" fmla="*/ 557343 w 4710084"/>
              <a:gd name="connsiteY642" fmla="*/ 3491377 h 4964463"/>
              <a:gd name="connsiteX643" fmla="*/ 709516 w 4710084"/>
              <a:gd name="connsiteY643" fmla="*/ 3428844 h 4964463"/>
              <a:gd name="connsiteX644" fmla="*/ 692921 w 4710084"/>
              <a:gd name="connsiteY644" fmla="*/ 3436507 h 4964463"/>
              <a:gd name="connsiteX645" fmla="*/ 709516 w 4710084"/>
              <a:gd name="connsiteY645" fmla="*/ 3428844 h 4964463"/>
              <a:gd name="connsiteX646" fmla="*/ 415912 w 4710084"/>
              <a:gd name="connsiteY646" fmla="*/ 3424655 h 4964463"/>
              <a:gd name="connsiteX647" fmla="*/ 410709 w 4710084"/>
              <a:gd name="connsiteY647" fmla="*/ 3428135 h 4964463"/>
              <a:gd name="connsiteX648" fmla="*/ 425878 w 4710084"/>
              <a:gd name="connsiteY648" fmla="*/ 3432531 h 4964463"/>
              <a:gd name="connsiteX649" fmla="*/ 426485 w 4710084"/>
              <a:gd name="connsiteY649" fmla="*/ 3430341 h 4964463"/>
              <a:gd name="connsiteX650" fmla="*/ 432470 w 4710084"/>
              <a:gd name="connsiteY650" fmla="*/ 3428844 h 4964463"/>
              <a:gd name="connsiteX651" fmla="*/ 415912 w 4710084"/>
              <a:gd name="connsiteY651" fmla="*/ 3424655 h 4964463"/>
              <a:gd name="connsiteX652" fmla="*/ 167510 w 4710084"/>
              <a:gd name="connsiteY652" fmla="*/ 3394881 h 4964463"/>
              <a:gd name="connsiteX653" fmla="*/ 170741 w 4710084"/>
              <a:gd name="connsiteY653" fmla="*/ 3404579 h 4964463"/>
              <a:gd name="connsiteX654" fmla="*/ 167510 w 4710084"/>
              <a:gd name="connsiteY654" fmla="*/ 3394881 h 4964463"/>
              <a:gd name="connsiteX655" fmla="*/ 246907 w 4710084"/>
              <a:gd name="connsiteY655" fmla="*/ 3390128 h 4964463"/>
              <a:gd name="connsiteX656" fmla="*/ 246907 w 4710084"/>
              <a:gd name="connsiteY656" fmla="*/ 3390128 h 4964463"/>
              <a:gd name="connsiteX657" fmla="*/ 732499 w 4710084"/>
              <a:gd name="connsiteY657" fmla="*/ 3325397 h 4964463"/>
              <a:gd name="connsiteX658" fmla="*/ 709517 w 4710084"/>
              <a:gd name="connsiteY658" fmla="*/ 3333060 h 4964463"/>
              <a:gd name="connsiteX659" fmla="*/ 732499 w 4710084"/>
              <a:gd name="connsiteY659" fmla="*/ 3325397 h 4964463"/>
              <a:gd name="connsiteX660" fmla="*/ 555255 w 4710084"/>
              <a:gd name="connsiteY660" fmla="*/ 3320068 h 4964463"/>
              <a:gd name="connsiteX661" fmla="*/ 555512 w 4710084"/>
              <a:gd name="connsiteY661" fmla="*/ 3320091 h 4964463"/>
              <a:gd name="connsiteX662" fmla="*/ 556933 w 4710084"/>
              <a:gd name="connsiteY662" fmla="*/ 3320495 h 4964463"/>
              <a:gd name="connsiteX663" fmla="*/ 613741 w 4710084"/>
              <a:gd name="connsiteY663" fmla="*/ 3309143 h 4964463"/>
              <a:gd name="connsiteX664" fmla="*/ 622162 w 4710084"/>
              <a:gd name="connsiteY664" fmla="*/ 3309951 h 4964463"/>
              <a:gd name="connsiteX665" fmla="*/ 627109 w 4710084"/>
              <a:gd name="connsiteY665" fmla="*/ 3312378 h 4964463"/>
              <a:gd name="connsiteX666" fmla="*/ 623977 w 4710084"/>
              <a:gd name="connsiteY666" fmla="*/ 3311987 h 4964463"/>
              <a:gd name="connsiteX667" fmla="*/ 481963 w 4710084"/>
              <a:gd name="connsiteY667" fmla="*/ 3267807 h 4964463"/>
              <a:gd name="connsiteX668" fmla="*/ 566526 w 4710084"/>
              <a:gd name="connsiteY668" fmla="*/ 3294745 h 4964463"/>
              <a:gd name="connsiteX669" fmla="*/ 598125 w 4710084"/>
              <a:gd name="connsiteY669" fmla="*/ 3304803 h 4964463"/>
              <a:gd name="connsiteX670" fmla="*/ 613741 w 4710084"/>
              <a:gd name="connsiteY670" fmla="*/ 3309143 h 4964463"/>
              <a:gd name="connsiteX671" fmla="*/ 593497 w 4710084"/>
              <a:gd name="connsiteY671" fmla="*/ 3307198 h 4964463"/>
              <a:gd name="connsiteX672" fmla="*/ 542266 w 4710084"/>
              <a:gd name="connsiteY672" fmla="*/ 3302408 h 4964463"/>
              <a:gd name="connsiteX673" fmla="*/ 455451 w 4710084"/>
              <a:gd name="connsiteY673" fmla="*/ 3270481 h 4964463"/>
              <a:gd name="connsiteX674" fmla="*/ 481963 w 4710084"/>
              <a:gd name="connsiteY674" fmla="*/ 3267807 h 4964463"/>
              <a:gd name="connsiteX675" fmla="*/ 4621795 w 4710084"/>
              <a:gd name="connsiteY675" fmla="*/ 3223442 h 4964463"/>
              <a:gd name="connsiteX676" fmla="*/ 4617703 w 4710084"/>
              <a:gd name="connsiteY676" fmla="*/ 3229331 h 4964463"/>
              <a:gd name="connsiteX677" fmla="*/ 4624726 w 4710084"/>
              <a:gd name="connsiteY677" fmla="*/ 3241709 h 4964463"/>
              <a:gd name="connsiteX678" fmla="*/ 4621795 w 4710084"/>
              <a:gd name="connsiteY678" fmla="*/ 3223442 h 4964463"/>
              <a:gd name="connsiteX679" fmla="*/ 35407 w 4710084"/>
              <a:gd name="connsiteY679" fmla="*/ 3008588 h 4964463"/>
              <a:gd name="connsiteX680" fmla="*/ 54500 w 4710084"/>
              <a:gd name="connsiteY680" fmla="*/ 3013366 h 4964463"/>
              <a:gd name="connsiteX681" fmla="*/ 54196 w 4710084"/>
              <a:gd name="connsiteY681" fmla="*/ 3019055 h 4964463"/>
              <a:gd name="connsiteX682" fmla="*/ 53465 w 4710084"/>
              <a:gd name="connsiteY682" fmla="*/ 3034453 h 4964463"/>
              <a:gd name="connsiteX683" fmla="*/ 33938 w 4710084"/>
              <a:gd name="connsiteY683" fmla="*/ 3027928 h 4964463"/>
              <a:gd name="connsiteX684" fmla="*/ 220907 w 4710084"/>
              <a:gd name="connsiteY684" fmla="*/ 2971673 h 4964463"/>
              <a:gd name="connsiteX685" fmla="*/ 290428 w 4710084"/>
              <a:gd name="connsiteY685" fmla="*/ 2995959 h 4964463"/>
              <a:gd name="connsiteX686" fmla="*/ 318433 w 4710084"/>
              <a:gd name="connsiteY686" fmla="*/ 3001389 h 4964463"/>
              <a:gd name="connsiteX687" fmla="*/ 281818 w 4710084"/>
              <a:gd name="connsiteY687" fmla="*/ 2985680 h 4964463"/>
              <a:gd name="connsiteX688" fmla="*/ 40333 w 4710084"/>
              <a:gd name="connsiteY688" fmla="*/ 2942480 h 4964463"/>
              <a:gd name="connsiteX689" fmla="*/ 58072 w 4710084"/>
              <a:gd name="connsiteY689" fmla="*/ 2946673 h 4964463"/>
              <a:gd name="connsiteX690" fmla="*/ 56828 w 4710084"/>
              <a:gd name="connsiteY690" fmla="*/ 2969912 h 4964463"/>
              <a:gd name="connsiteX691" fmla="*/ 38819 w 4710084"/>
              <a:gd name="connsiteY691" fmla="*/ 2963660 h 4964463"/>
              <a:gd name="connsiteX692" fmla="*/ 38897 w 4710084"/>
              <a:gd name="connsiteY692" fmla="*/ 2962621 h 4964463"/>
              <a:gd name="connsiteX693" fmla="*/ 102108 w 4710084"/>
              <a:gd name="connsiteY693" fmla="*/ 2933555 h 4964463"/>
              <a:gd name="connsiteX694" fmla="*/ 128356 w 4710084"/>
              <a:gd name="connsiteY694" fmla="*/ 2941459 h 4964463"/>
              <a:gd name="connsiteX695" fmla="*/ 123503 w 4710084"/>
              <a:gd name="connsiteY695" fmla="*/ 2938425 h 4964463"/>
              <a:gd name="connsiteX696" fmla="*/ 43245 w 4710084"/>
              <a:gd name="connsiteY696" fmla="*/ 2901623 h 4964463"/>
              <a:gd name="connsiteX697" fmla="*/ 60242 w 4710084"/>
              <a:gd name="connsiteY697" fmla="*/ 2905631 h 4964463"/>
              <a:gd name="connsiteX698" fmla="*/ 60106 w 4710084"/>
              <a:gd name="connsiteY698" fmla="*/ 2908698 h 4964463"/>
              <a:gd name="connsiteX699" fmla="*/ 59497 w 4710084"/>
              <a:gd name="connsiteY699" fmla="*/ 2920067 h 4964463"/>
              <a:gd name="connsiteX700" fmla="*/ 42293 w 4710084"/>
              <a:gd name="connsiteY700" fmla="*/ 2915166 h 4964463"/>
              <a:gd name="connsiteX701" fmla="*/ 50918 w 4710084"/>
              <a:gd name="connsiteY701" fmla="*/ 2918136 h 4964463"/>
              <a:gd name="connsiteX702" fmla="*/ 59463 w 4710084"/>
              <a:gd name="connsiteY702" fmla="*/ 2920709 h 4964463"/>
              <a:gd name="connsiteX703" fmla="*/ 59377 w 4710084"/>
              <a:gd name="connsiteY703" fmla="*/ 2922305 h 4964463"/>
              <a:gd name="connsiteX704" fmla="*/ 57421 w 4710084"/>
              <a:gd name="connsiteY704" fmla="*/ 2921532 h 4964463"/>
              <a:gd name="connsiteX705" fmla="*/ 42234 w 4710084"/>
              <a:gd name="connsiteY705" fmla="*/ 2915817 h 4964463"/>
              <a:gd name="connsiteX706" fmla="*/ 46202 w 4710084"/>
              <a:gd name="connsiteY706" fmla="*/ 2860137 h 4964463"/>
              <a:gd name="connsiteX707" fmla="*/ 62061 w 4710084"/>
              <a:gd name="connsiteY707" fmla="*/ 2864706 h 4964463"/>
              <a:gd name="connsiteX708" fmla="*/ 61328 w 4710084"/>
              <a:gd name="connsiteY708" fmla="*/ 2881196 h 4964463"/>
              <a:gd name="connsiteX709" fmla="*/ 57118 w 4710084"/>
              <a:gd name="connsiteY709" fmla="*/ 2880002 h 4964463"/>
              <a:gd name="connsiteX710" fmla="*/ 45045 w 4710084"/>
              <a:gd name="connsiteY710" fmla="*/ 2876371 h 4964463"/>
              <a:gd name="connsiteX711" fmla="*/ 48356 w 4710084"/>
              <a:gd name="connsiteY711" fmla="*/ 2829912 h 4964463"/>
              <a:gd name="connsiteX712" fmla="*/ 60925 w 4710084"/>
              <a:gd name="connsiteY712" fmla="*/ 2838511 h 4964463"/>
              <a:gd name="connsiteX713" fmla="*/ 63208 w 4710084"/>
              <a:gd name="connsiteY713" fmla="*/ 2838876 h 4964463"/>
              <a:gd name="connsiteX714" fmla="*/ 62379 w 4710084"/>
              <a:gd name="connsiteY714" fmla="*/ 2857557 h 4964463"/>
              <a:gd name="connsiteX715" fmla="*/ 46742 w 4710084"/>
              <a:gd name="connsiteY715" fmla="*/ 2852552 h 4964463"/>
              <a:gd name="connsiteX716" fmla="*/ 49281 w 4710084"/>
              <a:gd name="connsiteY716" fmla="*/ 2816938 h 4964463"/>
              <a:gd name="connsiteX717" fmla="*/ 63283 w 4710084"/>
              <a:gd name="connsiteY717" fmla="*/ 2819901 h 4964463"/>
              <a:gd name="connsiteX718" fmla="*/ 64118 w 4710084"/>
              <a:gd name="connsiteY718" fmla="*/ 2818398 h 4964463"/>
              <a:gd name="connsiteX719" fmla="*/ 63616 w 4710084"/>
              <a:gd name="connsiteY719" fmla="*/ 2829715 h 4964463"/>
              <a:gd name="connsiteX720" fmla="*/ 48565 w 4710084"/>
              <a:gd name="connsiteY720" fmla="*/ 2826977 h 4964463"/>
              <a:gd name="connsiteX721" fmla="*/ 55787 w 4710084"/>
              <a:gd name="connsiteY721" fmla="*/ 2723388 h 4964463"/>
              <a:gd name="connsiteX722" fmla="*/ 67783 w 4710084"/>
              <a:gd name="connsiteY722" fmla="*/ 2726851 h 4964463"/>
              <a:gd name="connsiteX723" fmla="*/ 64785 w 4710084"/>
              <a:gd name="connsiteY723" fmla="*/ 2803391 h 4964463"/>
              <a:gd name="connsiteX724" fmla="*/ 64733 w 4710084"/>
              <a:gd name="connsiteY724" fmla="*/ 2804571 h 4964463"/>
              <a:gd name="connsiteX725" fmla="*/ 50487 w 4710084"/>
              <a:gd name="connsiteY725" fmla="*/ 2800026 h 4964463"/>
              <a:gd name="connsiteX726" fmla="*/ 54898 w 4710084"/>
              <a:gd name="connsiteY726" fmla="*/ 2738133 h 4964463"/>
              <a:gd name="connsiteX727" fmla="*/ 60168 w 4710084"/>
              <a:gd name="connsiteY727" fmla="*/ 2650775 h 4964463"/>
              <a:gd name="connsiteX728" fmla="*/ 70652 w 4710084"/>
              <a:gd name="connsiteY728" fmla="*/ 2653622 h 4964463"/>
              <a:gd name="connsiteX729" fmla="*/ 69876 w 4710084"/>
              <a:gd name="connsiteY729" fmla="*/ 2673418 h 4964463"/>
              <a:gd name="connsiteX730" fmla="*/ 58990 w 4710084"/>
              <a:gd name="connsiteY730" fmla="*/ 2670292 h 4964463"/>
              <a:gd name="connsiteX731" fmla="*/ 457268 w 4710084"/>
              <a:gd name="connsiteY731" fmla="*/ 2602780 h 4964463"/>
              <a:gd name="connsiteX732" fmla="*/ 440667 w 4710084"/>
              <a:gd name="connsiteY732" fmla="*/ 2610444 h 4964463"/>
              <a:gd name="connsiteX733" fmla="*/ 457268 w 4710084"/>
              <a:gd name="connsiteY733" fmla="*/ 2602780 h 4964463"/>
              <a:gd name="connsiteX734" fmla="*/ 4354358 w 4710084"/>
              <a:gd name="connsiteY734" fmla="*/ 2560161 h 4964463"/>
              <a:gd name="connsiteX735" fmla="*/ 4362415 w 4710084"/>
              <a:gd name="connsiteY735" fmla="*/ 2566061 h 4964463"/>
              <a:gd name="connsiteX736" fmla="*/ 4367151 w 4710084"/>
              <a:gd name="connsiteY736" fmla="*/ 2561528 h 4964463"/>
              <a:gd name="connsiteX737" fmla="*/ 507548 w 4710084"/>
              <a:gd name="connsiteY737" fmla="*/ 2553701 h 4964463"/>
              <a:gd name="connsiteX738" fmla="*/ 504506 w 4710084"/>
              <a:gd name="connsiteY738" fmla="*/ 2555526 h 4964463"/>
              <a:gd name="connsiteX739" fmla="*/ 516634 w 4710084"/>
              <a:gd name="connsiteY739" fmla="*/ 2557441 h 4964463"/>
              <a:gd name="connsiteX740" fmla="*/ 517708 w 4710084"/>
              <a:gd name="connsiteY740" fmla="*/ 2556595 h 4964463"/>
              <a:gd name="connsiteX741" fmla="*/ 476772 w 4710084"/>
              <a:gd name="connsiteY741" fmla="*/ 2544934 h 4964463"/>
              <a:gd name="connsiteX742" fmla="*/ 472589 w 4710084"/>
              <a:gd name="connsiteY742" fmla="*/ 2547865 h 4964463"/>
              <a:gd name="connsiteX743" fmla="*/ 484717 w 4710084"/>
              <a:gd name="connsiteY743" fmla="*/ 2549619 h 4964463"/>
              <a:gd name="connsiteX744" fmla="*/ 486794 w 4710084"/>
              <a:gd name="connsiteY744" fmla="*/ 2547789 h 4964463"/>
              <a:gd name="connsiteX745" fmla="*/ 445657 w 4710084"/>
              <a:gd name="connsiteY745" fmla="*/ 2535932 h 4964463"/>
              <a:gd name="connsiteX746" fmla="*/ 440670 w 4710084"/>
              <a:gd name="connsiteY746" fmla="*/ 2538924 h 4964463"/>
              <a:gd name="connsiteX747" fmla="*/ 452799 w 4710084"/>
              <a:gd name="connsiteY747" fmla="*/ 2541318 h 4964463"/>
              <a:gd name="connsiteX748" fmla="*/ 455745 w 4710084"/>
              <a:gd name="connsiteY748" fmla="*/ 2538876 h 4964463"/>
              <a:gd name="connsiteX749" fmla="*/ 607919 w 4710084"/>
              <a:gd name="connsiteY749" fmla="*/ 2476343 h 4964463"/>
              <a:gd name="connsiteX750" fmla="*/ 591322 w 4710084"/>
              <a:gd name="connsiteY750" fmla="*/ 2484007 h 4964463"/>
              <a:gd name="connsiteX751" fmla="*/ 607919 w 4710084"/>
              <a:gd name="connsiteY751" fmla="*/ 2476343 h 4964463"/>
              <a:gd name="connsiteX752" fmla="*/ 314315 w 4710084"/>
              <a:gd name="connsiteY752" fmla="*/ 2472155 h 4964463"/>
              <a:gd name="connsiteX753" fmla="*/ 309112 w 4710084"/>
              <a:gd name="connsiteY753" fmla="*/ 2475633 h 4964463"/>
              <a:gd name="connsiteX754" fmla="*/ 324280 w 4710084"/>
              <a:gd name="connsiteY754" fmla="*/ 2480032 h 4964463"/>
              <a:gd name="connsiteX755" fmla="*/ 324888 w 4710084"/>
              <a:gd name="connsiteY755" fmla="*/ 2477840 h 4964463"/>
              <a:gd name="connsiteX756" fmla="*/ 330871 w 4710084"/>
              <a:gd name="connsiteY756" fmla="*/ 2476345 h 4964463"/>
              <a:gd name="connsiteX757" fmla="*/ 314315 w 4710084"/>
              <a:gd name="connsiteY757" fmla="*/ 2472155 h 4964463"/>
              <a:gd name="connsiteX758" fmla="*/ 630901 w 4710084"/>
              <a:gd name="connsiteY758" fmla="*/ 2372896 h 4964463"/>
              <a:gd name="connsiteX759" fmla="*/ 607918 w 4710084"/>
              <a:gd name="connsiteY759" fmla="*/ 2380560 h 4964463"/>
              <a:gd name="connsiteX760" fmla="*/ 630901 w 4710084"/>
              <a:gd name="connsiteY760" fmla="*/ 2372896 h 4964463"/>
              <a:gd name="connsiteX761" fmla="*/ 453657 w 4710084"/>
              <a:gd name="connsiteY761" fmla="*/ 2367569 h 4964463"/>
              <a:gd name="connsiteX762" fmla="*/ 453914 w 4710084"/>
              <a:gd name="connsiteY762" fmla="*/ 2367591 h 4964463"/>
              <a:gd name="connsiteX763" fmla="*/ 455335 w 4710084"/>
              <a:gd name="connsiteY763" fmla="*/ 2367995 h 4964463"/>
              <a:gd name="connsiteX764" fmla="*/ 512144 w 4710084"/>
              <a:gd name="connsiteY764" fmla="*/ 2356642 h 4964463"/>
              <a:gd name="connsiteX765" fmla="*/ 520564 w 4710084"/>
              <a:gd name="connsiteY765" fmla="*/ 2357452 h 4964463"/>
              <a:gd name="connsiteX766" fmla="*/ 525510 w 4710084"/>
              <a:gd name="connsiteY766" fmla="*/ 2359878 h 4964463"/>
              <a:gd name="connsiteX767" fmla="*/ 522379 w 4710084"/>
              <a:gd name="connsiteY767" fmla="*/ 2359487 h 4964463"/>
              <a:gd name="connsiteX768" fmla="*/ 380366 w 4710084"/>
              <a:gd name="connsiteY768" fmla="*/ 2315306 h 4964463"/>
              <a:gd name="connsiteX769" fmla="*/ 464929 w 4710084"/>
              <a:gd name="connsiteY769" fmla="*/ 2342245 h 4964463"/>
              <a:gd name="connsiteX770" fmla="*/ 496526 w 4710084"/>
              <a:gd name="connsiteY770" fmla="*/ 2352303 h 4964463"/>
              <a:gd name="connsiteX771" fmla="*/ 512144 w 4710084"/>
              <a:gd name="connsiteY771" fmla="*/ 2356642 h 4964463"/>
              <a:gd name="connsiteX772" fmla="*/ 491899 w 4710084"/>
              <a:gd name="connsiteY772" fmla="*/ 2354697 h 4964463"/>
              <a:gd name="connsiteX773" fmla="*/ 440668 w 4710084"/>
              <a:gd name="connsiteY773" fmla="*/ 2349907 h 4964463"/>
              <a:gd name="connsiteX774" fmla="*/ 353853 w 4710084"/>
              <a:gd name="connsiteY774" fmla="*/ 2317980 h 4964463"/>
              <a:gd name="connsiteX775" fmla="*/ 380366 w 4710084"/>
              <a:gd name="connsiteY775" fmla="*/ 2315306 h 4964463"/>
              <a:gd name="connsiteX776" fmla="*/ 274059 w 4710084"/>
              <a:gd name="connsiteY776" fmla="*/ 2223388 h 4964463"/>
              <a:gd name="connsiteX777" fmla="*/ 280387 w 4710084"/>
              <a:gd name="connsiteY777" fmla="*/ 2227076 h 4964463"/>
              <a:gd name="connsiteX778" fmla="*/ 293826 w 4710084"/>
              <a:gd name="connsiteY778" fmla="*/ 2236269 h 4964463"/>
              <a:gd name="connsiteX779" fmla="*/ 327223 w 4710084"/>
              <a:gd name="connsiteY779" fmla="*/ 2241596 h 4964463"/>
              <a:gd name="connsiteX780" fmla="*/ 362401 w 4710084"/>
              <a:gd name="connsiteY780" fmla="*/ 2245712 h 4964463"/>
              <a:gd name="connsiteX781" fmla="*/ 353645 w 4710084"/>
              <a:gd name="connsiteY781" fmla="*/ 2240409 h 4964463"/>
              <a:gd name="connsiteX782" fmla="*/ 345951 w 4710084"/>
              <a:gd name="connsiteY782" fmla="*/ 2236469 h 4964463"/>
              <a:gd name="connsiteX783" fmla="*/ 83322 w 4710084"/>
              <a:gd name="connsiteY783" fmla="*/ 2049585 h 4964463"/>
              <a:gd name="connsiteX784" fmla="*/ 87502 w 4710084"/>
              <a:gd name="connsiteY784" fmla="*/ 2050821 h 4964463"/>
              <a:gd name="connsiteX785" fmla="*/ 87841 w 4710084"/>
              <a:gd name="connsiteY785" fmla="*/ 2053425 h 4964463"/>
              <a:gd name="connsiteX786" fmla="*/ 88382 w 4710084"/>
              <a:gd name="connsiteY786" fmla="*/ 2063860 h 4964463"/>
              <a:gd name="connsiteX787" fmla="*/ 82180 w 4710084"/>
              <a:gd name="connsiteY787" fmla="*/ 2060918 h 4964463"/>
              <a:gd name="connsiteX788" fmla="*/ 119310 w 4710084"/>
              <a:gd name="connsiteY788" fmla="*/ 2019173 h 4964463"/>
              <a:gd name="connsiteX789" fmla="*/ 188830 w 4710084"/>
              <a:gd name="connsiteY789" fmla="*/ 2043459 h 4964463"/>
              <a:gd name="connsiteX790" fmla="*/ 216835 w 4710084"/>
              <a:gd name="connsiteY790" fmla="*/ 2048889 h 4964463"/>
              <a:gd name="connsiteX791" fmla="*/ 180219 w 4710084"/>
              <a:gd name="connsiteY791" fmla="*/ 2033180 h 4964463"/>
              <a:gd name="connsiteX792" fmla="*/ 501878 w 4710084"/>
              <a:gd name="connsiteY792" fmla="*/ 2000277 h 4964463"/>
              <a:gd name="connsiteX793" fmla="*/ 505966 w 4710084"/>
              <a:gd name="connsiteY793" fmla="*/ 2005111 h 4964463"/>
              <a:gd name="connsiteX794" fmla="*/ 501878 w 4710084"/>
              <a:gd name="connsiteY794" fmla="*/ 2000277 h 4964463"/>
              <a:gd name="connsiteX795" fmla="*/ 454271 w 4710084"/>
              <a:gd name="connsiteY795" fmla="*/ 1980481 h 4964463"/>
              <a:gd name="connsiteX796" fmla="*/ 472154 w 4710084"/>
              <a:gd name="connsiteY796" fmla="*/ 1987586 h 4964463"/>
              <a:gd name="connsiteX797" fmla="*/ 439734 w 4710084"/>
              <a:gd name="connsiteY797" fmla="*/ 1982601 h 4964463"/>
              <a:gd name="connsiteX798" fmla="*/ 454271 w 4710084"/>
              <a:gd name="connsiteY798" fmla="*/ 1980481 h 4964463"/>
              <a:gd name="connsiteX799" fmla="*/ 419135 w 4710084"/>
              <a:gd name="connsiteY799" fmla="*/ 1980169 h 4964463"/>
              <a:gd name="connsiteX800" fmla="*/ 414783 w 4710084"/>
              <a:gd name="connsiteY800" fmla="*/ 1983507 h 4964463"/>
              <a:gd name="connsiteX801" fmla="*/ 419135 w 4710084"/>
              <a:gd name="connsiteY801" fmla="*/ 1980169 h 4964463"/>
              <a:gd name="connsiteX802" fmla="*/ 399158 w 4710084"/>
              <a:gd name="connsiteY802" fmla="*/ 1972559 h 4964463"/>
              <a:gd name="connsiteX803" fmla="*/ 404357 w 4710084"/>
              <a:gd name="connsiteY803" fmla="*/ 1975781 h 4964463"/>
              <a:gd name="connsiteX804" fmla="*/ 399158 w 4710084"/>
              <a:gd name="connsiteY804" fmla="*/ 1972559 h 4964463"/>
              <a:gd name="connsiteX805" fmla="*/ 356607 w 4710084"/>
              <a:gd name="connsiteY805" fmla="*/ 1917559 h 4964463"/>
              <a:gd name="connsiteX806" fmla="*/ 363739 w 4710084"/>
              <a:gd name="connsiteY806" fmla="*/ 1917881 h 4964463"/>
              <a:gd name="connsiteX807" fmla="*/ 362208 w 4710084"/>
              <a:gd name="connsiteY807" fmla="*/ 1919472 h 4964463"/>
              <a:gd name="connsiteX808" fmla="*/ 364723 w 4710084"/>
              <a:gd name="connsiteY808" fmla="*/ 1916859 h 4964463"/>
              <a:gd name="connsiteX809" fmla="*/ 367619 w 4710084"/>
              <a:gd name="connsiteY809" fmla="*/ 1918056 h 4964463"/>
              <a:gd name="connsiteX810" fmla="*/ 363739 w 4710084"/>
              <a:gd name="connsiteY810" fmla="*/ 1917881 h 4964463"/>
              <a:gd name="connsiteX811" fmla="*/ 360973 w 4710084"/>
              <a:gd name="connsiteY811" fmla="*/ 1845201 h 4964463"/>
              <a:gd name="connsiteX812" fmla="*/ 432469 w 4710084"/>
              <a:gd name="connsiteY812" fmla="*/ 1852865 h 4964463"/>
              <a:gd name="connsiteX813" fmla="*/ 360973 w 4710084"/>
              <a:gd name="connsiteY813" fmla="*/ 1845201 h 4964463"/>
              <a:gd name="connsiteX814" fmla="*/ 351135 w 4710084"/>
              <a:gd name="connsiteY814" fmla="*/ 1844626 h 4964463"/>
              <a:gd name="connsiteX815" fmla="*/ 360973 w 4710084"/>
              <a:gd name="connsiteY815" fmla="*/ 1845201 h 4964463"/>
              <a:gd name="connsiteX816" fmla="*/ 356927 w 4710084"/>
              <a:gd name="connsiteY816" fmla="*/ 1845929 h 4964463"/>
              <a:gd name="connsiteX817" fmla="*/ 172552 w 4710084"/>
              <a:gd name="connsiteY817" fmla="*/ 1833900 h 4964463"/>
              <a:gd name="connsiteX818" fmla="*/ 178084 w 4710084"/>
              <a:gd name="connsiteY818" fmla="*/ 1834507 h 4964463"/>
              <a:gd name="connsiteX819" fmla="*/ 205950 w 4710084"/>
              <a:gd name="connsiteY819" fmla="*/ 1836136 h 4964463"/>
              <a:gd name="connsiteX820" fmla="*/ 205409 w 4710084"/>
              <a:gd name="connsiteY820" fmla="*/ 1855470 h 4964463"/>
              <a:gd name="connsiteX821" fmla="*/ 205181 w 4710084"/>
              <a:gd name="connsiteY821" fmla="*/ 1864067 h 4964463"/>
              <a:gd name="connsiteX822" fmla="*/ 187727 w 4710084"/>
              <a:gd name="connsiteY822" fmla="*/ 1860820 h 4964463"/>
              <a:gd name="connsiteX823" fmla="*/ 171330 w 4710084"/>
              <a:gd name="connsiteY823" fmla="*/ 1857878 h 4964463"/>
              <a:gd name="connsiteX824" fmla="*/ 120525 w 4710084"/>
              <a:gd name="connsiteY824" fmla="*/ 1829342 h 4964463"/>
              <a:gd name="connsiteX825" fmla="*/ 146771 w 4710084"/>
              <a:gd name="connsiteY825" fmla="*/ 1833451 h 4964463"/>
              <a:gd name="connsiteX826" fmla="*/ 152464 w 4710084"/>
              <a:gd name="connsiteY826" fmla="*/ 1834133 h 4964463"/>
              <a:gd name="connsiteX827" fmla="*/ 151936 w 4710084"/>
              <a:gd name="connsiteY827" fmla="*/ 1854398 h 4964463"/>
              <a:gd name="connsiteX828" fmla="*/ 149754 w 4710084"/>
              <a:gd name="connsiteY828" fmla="*/ 1854007 h 4964463"/>
              <a:gd name="connsiteX829" fmla="*/ 113443 w 4710084"/>
              <a:gd name="connsiteY829" fmla="*/ 1847330 h 4964463"/>
              <a:gd name="connsiteX830" fmla="*/ 104341 w 4710084"/>
              <a:gd name="connsiteY830" fmla="*/ 1845364 h 4964463"/>
              <a:gd name="connsiteX831" fmla="*/ 104611 w 4710084"/>
              <a:gd name="connsiteY831" fmla="*/ 1838174 h 4964463"/>
              <a:gd name="connsiteX832" fmla="*/ 104711 w 4710084"/>
              <a:gd name="connsiteY832" fmla="*/ 1835983 h 4964463"/>
              <a:gd name="connsiteX833" fmla="*/ 105874 w 4710084"/>
              <a:gd name="connsiteY833" fmla="*/ 1834968 h 4964463"/>
              <a:gd name="connsiteX834" fmla="*/ 120525 w 4710084"/>
              <a:gd name="connsiteY834" fmla="*/ 1829342 h 4964463"/>
              <a:gd name="connsiteX835" fmla="*/ 376295 w 4710084"/>
              <a:gd name="connsiteY835" fmla="*/ 1797949 h 4964463"/>
              <a:gd name="connsiteX836" fmla="*/ 360971 w 4710084"/>
              <a:gd name="connsiteY836" fmla="*/ 1805611 h 4964463"/>
              <a:gd name="connsiteX837" fmla="*/ 376295 w 4710084"/>
              <a:gd name="connsiteY837" fmla="*/ 1797949 h 4964463"/>
              <a:gd name="connsiteX838" fmla="*/ 307309 w 4710084"/>
              <a:gd name="connsiteY838" fmla="*/ 1778323 h 4964463"/>
              <a:gd name="connsiteX839" fmla="*/ 307327 w 4710084"/>
              <a:gd name="connsiteY839" fmla="*/ 1779265 h 4964463"/>
              <a:gd name="connsiteX840" fmla="*/ 303901 w 4710084"/>
              <a:gd name="connsiteY840" fmla="*/ 1778694 h 4964463"/>
              <a:gd name="connsiteX841" fmla="*/ 216783 w 4710084"/>
              <a:gd name="connsiteY841" fmla="*/ 1774356 h 4964463"/>
              <a:gd name="connsiteX842" fmla="*/ 266974 w 4710084"/>
              <a:gd name="connsiteY842" fmla="*/ 1781765 h 4964463"/>
              <a:gd name="connsiteX843" fmla="*/ 307520 w 4710084"/>
              <a:gd name="connsiteY843" fmla="*/ 1789154 h 4964463"/>
              <a:gd name="connsiteX844" fmla="*/ 307900 w 4710084"/>
              <a:gd name="connsiteY844" fmla="*/ 1808589 h 4964463"/>
              <a:gd name="connsiteX845" fmla="*/ 305694 w 4710084"/>
              <a:gd name="connsiteY845" fmla="*/ 1807971 h 4964463"/>
              <a:gd name="connsiteX846" fmla="*/ 305662 w 4710084"/>
              <a:gd name="connsiteY846" fmla="*/ 1807956 h 4964463"/>
              <a:gd name="connsiteX847" fmla="*/ 305613 w 4710084"/>
              <a:gd name="connsiteY847" fmla="*/ 1807949 h 4964463"/>
              <a:gd name="connsiteX848" fmla="*/ 283572 w 4710084"/>
              <a:gd name="connsiteY848" fmla="*/ 1801779 h 4964463"/>
              <a:gd name="connsiteX849" fmla="*/ 257367 w 4710084"/>
              <a:gd name="connsiteY849" fmla="*/ 1795310 h 4964463"/>
              <a:gd name="connsiteX850" fmla="*/ 255396 w 4710084"/>
              <a:gd name="connsiteY850" fmla="*/ 1794495 h 4964463"/>
              <a:gd name="connsiteX851" fmla="*/ 236674 w 4710084"/>
              <a:gd name="connsiteY851" fmla="*/ 1787665 h 4964463"/>
              <a:gd name="connsiteX852" fmla="*/ 216444 w 4710084"/>
              <a:gd name="connsiteY852" fmla="*/ 1783508 h 4964463"/>
              <a:gd name="connsiteX853" fmla="*/ 173094 w 4710084"/>
              <a:gd name="connsiteY853" fmla="*/ 1773847 h 4964463"/>
              <a:gd name="connsiteX854" fmla="*/ 176416 w 4710084"/>
              <a:gd name="connsiteY854" fmla="*/ 1774620 h 4964463"/>
              <a:gd name="connsiteX855" fmla="*/ 201284 w 4710084"/>
              <a:gd name="connsiteY855" fmla="*/ 1776070 h 4964463"/>
              <a:gd name="connsiteX856" fmla="*/ 207940 w 4710084"/>
              <a:gd name="connsiteY856" fmla="*/ 1773989 h 4964463"/>
              <a:gd name="connsiteX857" fmla="*/ 207629 w 4710084"/>
              <a:gd name="connsiteY857" fmla="*/ 1781697 h 4964463"/>
              <a:gd name="connsiteX858" fmla="*/ 180367 w 4710084"/>
              <a:gd name="connsiteY858" fmla="*/ 1776095 h 4964463"/>
              <a:gd name="connsiteX859" fmla="*/ 173091 w 4710084"/>
              <a:gd name="connsiteY859" fmla="*/ 1774272 h 4964463"/>
              <a:gd name="connsiteX860" fmla="*/ 500434 w 4710084"/>
              <a:gd name="connsiteY860" fmla="*/ 1732352 h 4964463"/>
              <a:gd name="connsiteX861" fmla="*/ 512695 w 4710084"/>
              <a:gd name="connsiteY861" fmla="*/ 1737901 h 4964463"/>
              <a:gd name="connsiteX862" fmla="*/ 503243 w 4710084"/>
              <a:gd name="connsiteY862" fmla="*/ 1732808 h 4964463"/>
              <a:gd name="connsiteX863" fmla="*/ 172590 w 4710084"/>
              <a:gd name="connsiteY863" fmla="*/ 1724546 h 4964463"/>
              <a:gd name="connsiteX864" fmla="*/ 199526 w 4710084"/>
              <a:gd name="connsiteY864" fmla="*/ 1730480 h 4964463"/>
              <a:gd name="connsiteX865" fmla="*/ 208139 w 4710084"/>
              <a:gd name="connsiteY865" fmla="*/ 1731824 h 4964463"/>
              <a:gd name="connsiteX866" fmla="*/ 208464 w 4710084"/>
              <a:gd name="connsiteY866" fmla="*/ 1748107 h 4964463"/>
              <a:gd name="connsiteX867" fmla="*/ 186852 w 4710084"/>
              <a:gd name="connsiteY867" fmla="*/ 1747264 h 4964463"/>
              <a:gd name="connsiteX868" fmla="*/ 177361 w 4710084"/>
              <a:gd name="connsiteY868" fmla="*/ 1741385 h 4964463"/>
              <a:gd name="connsiteX869" fmla="*/ 172771 w 4710084"/>
              <a:gd name="connsiteY869" fmla="*/ 1738540 h 4964463"/>
              <a:gd name="connsiteX870" fmla="*/ 110410 w 4710084"/>
              <a:gd name="connsiteY870" fmla="*/ 1711641 h 4964463"/>
              <a:gd name="connsiteX871" fmla="*/ 130347 w 4710084"/>
              <a:gd name="connsiteY871" fmla="*/ 1715237 h 4964463"/>
              <a:gd name="connsiteX872" fmla="*/ 155419 w 4710084"/>
              <a:gd name="connsiteY872" fmla="*/ 1720761 h 4964463"/>
              <a:gd name="connsiteX873" fmla="*/ 155129 w 4710084"/>
              <a:gd name="connsiteY873" fmla="*/ 1731871 h 4964463"/>
              <a:gd name="connsiteX874" fmla="*/ 139650 w 4710084"/>
              <a:gd name="connsiteY874" fmla="*/ 1728550 h 4964463"/>
              <a:gd name="connsiteX875" fmla="*/ 109985 w 4710084"/>
              <a:gd name="connsiteY875" fmla="*/ 1720919 h 4964463"/>
              <a:gd name="connsiteX876" fmla="*/ 178019 w 4710084"/>
              <a:gd name="connsiteY876" fmla="*/ 1696341 h 4964463"/>
              <a:gd name="connsiteX877" fmla="*/ 207505 w 4710084"/>
              <a:gd name="connsiteY877" fmla="*/ 1700060 h 4964463"/>
              <a:gd name="connsiteX878" fmla="*/ 207936 w 4710084"/>
              <a:gd name="connsiteY878" fmla="*/ 1721644 h 4964463"/>
              <a:gd name="connsiteX879" fmla="*/ 172477 w 4710084"/>
              <a:gd name="connsiteY879" fmla="*/ 1715783 h 4964463"/>
              <a:gd name="connsiteX880" fmla="*/ 172346 w 4710084"/>
              <a:gd name="connsiteY880" fmla="*/ 1705597 h 4964463"/>
              <a:gd name="connsiteX881" fmla="*/ 173864 w 4710084"/>
              <a:gd name="connsiteY881" fmla="*/ 1705047 h 4964463"/>
              <a:gd name="connsiteX882" fmla="*/ 200598 w 4710084"/>
              <a:gd name="connsiteY882" fmla="*/ 1706510 h 4964463"/>
              <a:gd name="connsiteX883" fmla="*/ 257268 w 4710084"/>
              <a:gd name="connsiteY883" fmla="*/ 1686614 h 4964463"/>
              <a:gd name="connsiteX884" fmla="*/ 257542 w 4710084"/>
              <a:gd name="connsiteY884" fmla="*/ 1689543 h 4964463"/>
              <a:gd name="connsiteX885" fmla="*/ 271206 w 4710084"/>
              <a:gd name="connsiteY885" fmla="*/ 1693936 h 4964463"/>
              <a:gd name="connsiteX886" fmla="*/ 265654 w 4710084"/>
              <a:gd name="connsiteY886" fmla="*/ 1688707 h 4964463"/>
              <a:gd name="connsiteX887" fmla="*/ 257268 w 4710084"/>
              <a:gd name="connsiteY887" fmla="*/ 1686614 h 4964463"/>
              <a:gd name="connsiteX888" fmla="*/ 402167 w 4710084"/>
              <a:gd name="connsiteY888" fmla="*/ 1685913 h 4964463"/>
              <a:gd name="connsiteX889" fmla="*/ 458151 w 4710084"/>
              <a:gd name="connsiteY889" fmla="*/ 1713213 h 4964463"/>
              <a:gd name="connsiteX890" fmla="*/ 461710 w 4710084"/>
              <a:gd name="connsiteY890" fmla="*/ 1714823 h 4964463"/>
              <a:gd name="connsiteX891" fmla="*/ 462266 w 4710084"/>
              <a:gd name="connsiteY891" fmla="*/ 1714878 h 4964463"/>
              <a:gd name="connsiteX892" fmla="*/ 469249 w 4710084"/>
              <a:gd name="connsiteY892" fmla="*/ 1716312 h 4964463"/>
              <a:gd name="connsiteX893" fmla="*/ 469143 w 4710084"/>
              <a:gd name="connsiteY893" fmla="*/ 1726687 h 4964463"/>
              <a:gd name="connsiteX894" fmla="*/ 467513 w 4710084"/>
              <a:gd name="connsiteY894" fmla="*/ 1725795 h 4964463"/>
              <a:gd name="connsiteX895" fmla="*/ 449951 w 4710084"/>
              <a:gd name="connsiteY895" fmla="*/ 1721827 h 4964463"/>
              <a:gd name="connsiteX896" fmla="*/ 435890 w 4710084"/>
              <a:gd name="connsiteY896" fmla="*/ 1716729 h 4964463"/>
              <a:gd name="connsiteX897" fmla="*/ 441289 w 4710084"/>
              <a:gd name="connsiteY897" fmla="*/ 1712984 h 4964463"/>
              <a:gd name="connsiteX898" fmla="*/ 437246 w 4710084"/>
              <a:gd name="connsiteY898" fmla="*/ 1711113 h 4964463"/>
              <a:gd name="connsiteX899" fmla="*/ 402167 w 4710084"/>
              <a:gd name="connsiteY899" fmla="*/ 1685913 h 4964463"/>
              <a:gd name="connsiteX900" fmla="*/ 150157 w 4710084"/>
              <a:gd name="connsiteY900" fmla="*/ 1657029 h 4964463"/>
              <a:gd name="connsiteX901" fmla="*/ 157058 w 4710084"/>
              <a:gd name="connsiteY901" fmla="*/ 1657820 h 4964463"/>
              <a:gd name="connsiteX902" fmla="*/ 156993 w 4710084"/>
              <a:gd name="connsiteY902" fmla="*/ 1660307 h 4964463"/>
              <a:gd name="connsiteX903" fmla="*/ 289453 w 4710084"/>
              <a:gd name="connsiteY903" fmla="*/ 1644953 h 4964463"/>
              <a:gd name="connsiteX904" fmla="*/ 304847 w 4710084"/>
              <a:gd name="connsiteY904" fmla="*/ 1652438 h 4964463"/>
              <a:gd name="connsiteX905" fmla="*/ 305081 w 4710084"/>
              <a:gd name="connsiteY905" fmla="*/ 1664402 h 4964463"/>
              <a:gd name="connsiteX906" fmla="*/ 289186 w 4710084"/>
              <a:gd name="connsiteY906" fmla="*/ 1656555 h 4964463"/>
              <a:gd name="connsiteX907" fmla="*/ 157086 w 4710084"/>
              <a:gd name="connsiteY907" fmla="*/ 1638990 h 4964463"/>
              <a:gd name="connsiteX908" fmla="*/ 157403 w 4710084"/>
              <a:gd name="connsiteY908" fmla="*/ 1639018 h 4964463"/>
              <a:gd name="connsiteX909" fmla="*/ 157405 w 4710084"/>
              <a:gd name="connsiteY909" fmla="*/ 1639150 h 4964463"/>
              <a:gd name="connsiteX910" fmla="*/ 137655 w 4710084"/>
              <a:gd name="connsiteY910" fmla="*/ 1637328 h 4964463"/>
              <a:gd name="connsiteX911" fmla="*/ 151700 w 4710084"/>
              <a:gd name="connsiteY911" fmla="*/ 1638530 h 4964463"/>
              <a:gd name="connsiteX912" fmla="*/ 157432 w 4710084"/>
              <a:gd name="connsiteY912" fmla="*/ 1641013 h 4964463"/>
              <a:gd name="connsiteX913" fmla="*/ 157446 w 4710084"/>
              <a:gd name="connsiteY913" fmla="*/ 1642039 h 4964463"/>
              <a:gd name="connsiteX914" fmla="*/ 221983 w 4710084"/>
              <a:gd name="connsiteY914" fmla="*/ 1633691 h 4964463"/>
              <a:gd name="connsiteX915" fmla="*/ 251419 w 4710084"/>
              <a:gd name="connsiteY915" fmla="*/ 1647676 h 4964463"/>
              <a:gd name="connsiteX916" fmla="*/ 271785 w 4710084"/>
              <a:gd name="connsiteY916" fmla="*/ 1657015 h 4964463"/>
              <a:gd name="connsiteX917" fmla="*/ 274131 w 4710084"/>
              <a:gd name="connsiteY917" fmla="*/ 1701991 h 4964463"/>
              <a:gd name="connsiteX918" fmla="*/ 283395 w 4710084"/>
              <a:gd name="connsiteY918" fmla="*/ 1767174 h 4964463"/>
              <a:gd name="connsiteX919" fmla="*/ 288064 w 4710084"/>
              <a:gd name="connsiteY919" fmla="*/ 1705189 h 4964463"/>
              <a:gd name="connsiteX920" fmla="*/ 288992 w 4710084"/>
              <a:gd name="connsiteY920" fmla="*/ 1664906 h 4964463"/>
              <a:gd name="connsiteX921" fmla="*/ 305236 w 4710084"/>
              <a:gd name="connsiteY921" fmla="*/ 1672355 h 4964463"/>
              <a:gd name="connsiteX922" fmla="*/ 307276 w 4710084"/>
              <a:gd name="connsiteY922" fmla="*/ 1776710 h 4964463"/>
              <a:gd name="connsiteX923" fmla="*/ 298494 w 4710084"/>
              <a:gd name="connsiteY923" fmla="*/ 1771928 h 4964463"/>
              <a:gd name="connsiteX924" fmla="*/ 234556 w 4710084"/>
              <a:gd name="connsiteY924" fmla="*/ 1761719 h 4964463"/>
              <a:gd name="connsiteX925" fmla="*/ 220233 w 4710084"/>
              <a:gd name="connsiteY925" fmla="*/ 1754931 h 4964463"/>
              <a:gd name="connsiteX926" fmla="*/ 217589 w 4710084"/>
              <a:gd name="connsiteY926" fmla="*/ 1752544 h 4964463"/>
              <a:gd name="connsiteX927" fmla="*/ 218296 w 4710084"/>
              <a:gd name="connsiteY927" fmla="*/ 1733409 h 4964463"/>
              <a:gd name="connsiteX928" fmla="*/ 259738 w 4710084"/>
              <a:gd name="connsiteY928" fmla="*/ 1739872 h 4964463"/>
              <a:gd name="connsiteX929" fmla="*/ 275066 w 4710084"/>
              <a:gd name="connsiteY929" fmla="*/ 1741700 h 4964463"/>
              <a:gd name="connsiteX930" fmla="*/ 272164 w 4710084"/>
              <a:gd name="connsiteY930" fmla="*/ 1740329 h 4964463"/>
              <a:gd name="connsiteX931" fmla="*/ 248140 w 4710084"/>
              <a:gd name="connsiteY931" fmla="*/ 1728868 h 4964463"/>
              <a:gd name="connsiteX932" fmla="*/ 218661 w 4710084"/>
              <a:gd name="connsiteY932" fmla="*/ 1723546 h 4964463"/>
              <a:gd name="connsiteX933" fmla="*/ 219474 w 4710084"/>
              <a:gd name="connsiteY933" fmla="*/ 1701571 h 4964463"/>
              <a:gd name="connsiteX934" fmla="*/ 220374 w 4710084"/>
              <a:gd name="connsiteY934" fmla="*/ 1701684 h 4964463"/>
              <a:gd name="connsiteX935" fmla="*/ 243064 w 4710084"/>
              <a:gd name="connsiteY935" fmla="*/ 1698205 h 4964463"/>
              <a:gd name="connsiteX936" fmla="*/ 219839 w 4710084"/>
              <a:gd name="connsiteY936" fmla="*/ 1691670 h 4964463"/>
              <a:gd name="connsiteX937" fmla="*/ 325878 w 4710084"/>
              <a:gd name="connsiteY937" fmla="*/ 1633040 h 4964463"/>
              <a:gd name="connsiteX938" fmla="*/ 332105 w 4710084"/>
              <a:gd name="connsiteY938" fmla="*/ 1635883 h 4964463"/>
              <a:gd name="connsiteX939" fmla="*/ 446659 w 4710084"/>
              <a:gd name="connsiteY939" fmla="*/ 1692462 h 4964463"/>
              <a:gd name="connsiteX940" fmla="*/ 469397 w 4710084"/>
              <a:gd name="connsiteY940" fmla="*/ 1701677 h 4964463"/>
              <a:gd name="connsiteX941" fmla="*/ 469267 w 4710084"/>
              <a:gd name="connsiteY941" fmla="*/ 1714502 h 4964463"/>
              <a:gd name="connsiteX942" fmla="*/ 396745 w 4710084"/>
              <a:gd name="connsiteY942" fmla="*/ 1675428 h 4964463"/>
              <a:gd name="connsiteX943" fmla="*/ 325800 w 4710084"/>
              <a:gd name="connsiteY943" fmla="*/ 1639269 h 4964463"/>
              <a:gd name="connsiteX944" fmla="*/ 125649 w 4710084"/>
              <a:gd name="connsiteY944" fmla="*/ 1632557 h 4964463"/>
              <a:gd name="connsiteX945" fmla="*/ 137655 w 4710084"/>
              <a:gd name="connsiteY945" fmla="*/ 1637328 h 4964463"/>
              <a:gd name="connsiteX946" fmla="*/ 124834 w 4710084"/>
              <a:gd name="connsiteY946" fmla="*/ 1637953 h 4964463"/>
              <a:gd name="connsiteX947" fmla="*/ 119772 w 4710084"/>
              <a:gd name="connsiteY947" fmla="*/ 1630222 h 4964463"/>
              <a:gd name="connsiteX948" fmla="*/ 123419 w 4710084"/>
              <a:gd name="connsiteY948" fmla="*/ 1631671 h 4964463"/>
              <a:gd name="connsiteX949" fmla="*/ 123285 w 4710084"/>
              <a:gd name="connsiteY949" fmla="*/ 1638029 h 4964463"/>
              <a:gd name="connsiteX950" fmla="*/ 120562 w 4710084"/>
              <a:gd name="connsiteY950" fmla="*/ 1638161 h 4964463"/>
              <a:gd name="connsiteX951" fmla="*/ 109690 w 4710084"/>
              <a:gd name="connsiteY951" fmla="*/ 1634033 h 4964463"/>
              <a:gd name="connsiteX952" fmla="*/ 109615 w 4710084"/>
              <a:gd name="connsiteY952" fmla="*/ 1631703 h 4964463"/>
              <a:gd name="connsiteX953" fmla="*/ 290104 w 4710084"/>
              <a:gd name="connsiteY953" fmla="*/ 1616717 h 4964463"/>
              <a:gd name="connsiteX954" fmla="*/ 304275 w 4710084"/>
              <a:gd name="connsiteY954" fmla="*/ 1623183 h 4964463"/>
              <a:gd name="connsiteX955" fmla="*/ 304376 w 4710084"/>
              <a:gd name="connsiteY955" fmla="*/ 1628350 h 4964463"/>
              <a:gd name="connsiteX956" fmla="*/ 290005 w 4710084"/>
              <a:gd name="connsiteY956" fmla="*/ 1621025 h 4964463"/>
              <a:gd name="connsiteX957" fmla="*/ 222514 w 4710084"/>
              <a:gd name="connsiteY957" fmla="*/ 1612356 h 4964463"/>
              <a:gd name="connsiteX958" fmla="*/ 228432 w 4710084"/>
              <a:gd name="connsiteY958" fmla="*/ 1615285 h 4964463"/>
              <a:gd name="connsiteX959" fmla="*/ 270210 w 4710084"/>
              <a:gd name="connsiteY959" fmla="*/ 1635597 h 4964463"/>
              <a:gd name="connsiteX960" fmla="*/ 271122 w 4710084"/>
              <a:gd name="connsiteY960" fmla="*/ 1647639 h 4964463"/>
              <a:gd name="connsiteX961" fmla="*/ 240372 w 4710084"/>
              <a:gd name="connsiteY961" fmla="*/ 1632459 h 4964463"/>
              <a:gd name="connsiteX962" fmla="*/ 222368 w 4710084"/>
              <a:gd name="connsiteY962" fmla="*/ 1623277 h 4964463"/>
              <a:gd name="connsiteX963" fmla="*/ 222611 w 4710084"/>
              <a:gd name="connsiteY963" fmla="*/ 1616691 h 4964463"/>
              <a:gd name="connsiteX964" fmla="*/ 171611 w 4710084"/>
              <a:gd name="connsiteY964" fmla="*/ 1609759 h 4964463"/>
              <a:gd name="connsiteX965" fmla="*/ 206031 w 4710084"/>
              <a:gd name="connsiteY965" fmla="*/ 1626112 h 4964463"/>
              <a:gd name="connsiteX966" fmla="*/ 207245 w 4710084"/>
              <a:gd name="connsiteY966" fmla="*/ 1686964 h 4964463"/>
              <a:gd name="connsiteX967" fmla="*/ 189295 w 4710084"/>
              <a:gd name="connsiteY967" fmla="*/ 1675799 h 4964463"/>
              <a:gd name="connsiteX968" fmla="*/ 171866 w 4710084"/>
              <a:gd name="connsiteY968" fmla="*/ 1667440 h 4964463"/>
              <a:gd name="connsiteX969" fmla="*/ 171766 w 4710084"/>
              <a:gd name="connsiteY969" fmla="*/ 1659505 h 4964463"/>
              <a:gd name="connsiteX970" fmla="*/ 183542 w 4710084"/>
              <a:gd name="connsiteY970" fmla="*/ 1660854 h 4964463"/>
              <a:gd name="connsiteX971" fmla="*/ 171709 w 4710084"/>
              <a:gd name="connsiteY971" fmla="*/ 1654973 h 4964463"/>
              <a:gd name="connsiteX972" fmla="*/ 171701 w 4710084"/>
              <a:gd name="connsiteY972" fmla="*/ 1654349 h 4964463"/>
              <a:gd name="connsiteX973" fmla="*/ 174481 w 4710084"/>
              <a:gd name="connsiteY973" fmla="*/ 1648402 h 4964463"/>
              <a:gd name="connsiteX974" fmla="*/ 184252 w 4710084"/>
              <a:gd name="connsiteY974" fmla="*/ 1652635 h 4964463"/>
              <a:gd name="connsiteX975" fmla="*/ 174736 w 4710084"/>
              <a:gd name="connsiteY975" fmla="*/ 1647856 h 4964463"/>
              <a:gd name="connsiteX976" fmla="*/ 175451 w 4710084"/>
              <a:gd name="connsiteY976" fmla="*/ 1646324 h 4964463"/>
              <a:gd name="connsiteX977" fmla="*/ 171678 w 4710084"/>
              <a:gd name="connsiteY977" fmla="*/ 1645427 h 4964463"/>
              <a:gd name="connsiteX978" fmla="*/ 171669 w 4710084"/>
              <a:gd name="connsiteY978" fmla="*/ 1640238 h 4964463"/>
              <a:gd name="connsiteX979" fmla="*/ 177743 w 4710084"/>
              <a:gd name="connsiteY979" fmla="*/ 1640757 h 4964463"/>
              <a:gd name="connsiteX980" fmla="*/ 171662 w 4710084"/>
              <a:gd name="connsiteY980" fmla="*/ 1637146 h 4964463"/>
              <a:gd name="connsiteX981" fmla="*/ 171629 w 4710084"/>
              <a:gd name="connsiteY981" fmla="*/ 1619581 h 4964463"/>
              <a:gd name="connsiteX982" fmla="*/ 184563 w 4710084"/>
              <a:gd name="connsiteY982" fmla="*/ 1624943 h 4964463"/>
              <a:gd name="connsiteX983" fmla="*/ 199669 w 4710084"/>
              <a:gd name="connsiteY983" fmla="*/ 1631948 h 4964463"/>
              <a:gd name="connsiteX984" fmla="*/ 192294 w 4710084"/>
              <a:gd name="connsiteY984" fmla="*/ 1626620 h 4964463"/>
              <a:gd name="connsiteX985" fmla="*/ 184563 w 4710084"/>
              <a:gd name="connsiteY985" fmla="*/ 1624943 h 4964463"/>
              <a:gd name="connsiteX986" fmla="*/ 171625 w 4710084"/>
              <a:gd name="connsiteY986" fmla="*/ 1617591 h 4964463"/>
              <a:gd name="connsiteX987" fmla="*/ 264626 w 4710084"/>
              <a:gd name="connsiteY987" fmla="*/ 1605963 h 4964463"/>
              <a:gd name="connsiteX988" fmla="*/ 270426 w 4710084"/>
              <a:gd name="connsiteY988" fmla="*/ 1607900 h 4964463"/>
              <a:gd name="connsiteX989" fmla="*/ 270086 w 4710084"/>
              <a:gd name="connsiteY989" fmla="*/ 1612748 h 4964463"/>
              <a:gd name="connsiteX990" fmla="*/ 265346 w 4710084"/>
              <a:gd name="connsiteY990" fmla="*/ 1612781 h 4964463"/>
              <a:gd name="connsiteX991" fmla="*/ 258162 w 4710084"/>
              <a:gd name="connsiteY991" fmla="*/ 1606096 h 4964463"/>
              <a:gd name="connsiteX992" fmla="*/ 264626 w 4710084"/>
              <a:gd name="connsiteY992" fmla="*/ 1605963 h 4964463"/>
              <a:gd name="connsiteX993" fmla="*/ 127482 w 4710084"/>
              <a:gd name="connsiteY993" fmla="*/ 1600927 h 4964463"/>
              <a:gd name="connsiteX994" fmla="*/ 134194 w 4710084"/>
              <a:gd name="connsiteY994" fmla="*/ 1604060 h 4964463"/>
              <a:gd name="connsiteX995" fmla="*/ 157042 w 4710084"/>
              <a:gd name="connsiteY995" fmla="*/ 1613534 h 4964463"/>
              <a:gd name="connsiteX996" fmla="*/ 157253 w 4710084"/>
              <a:gd name="connsiteY996" fmla="*/ 1628386 h 4964463"/>
              <a:gd name="connsiteX997" fmla="*/ 152208 w 4710084"/>
              <a:gd name="connsiteY997" fmla="*/ 1624967 h 4964463"/>
              <a:gd name="connsiteX998" fmla="*/ 127373 w 4710084"/>
              <a:gd name="connsiteY998" fmla="*/ 1621144 h 4964463"/>
              <a:gd name="connsiteX999" fmla="*/ 128666 w 4710084"/>
              <a:gd name="connsiteY999" fmla="*/ 1612581 h 4964463"/>
              <a:gd name="connsiteX1000" fmla="*/ 290467 w 4710084"/>
              <a:gd name="connsiteY1000" fmla="*/ 1596009 h 4964463"/>
              <a:gd name="connsiteX1001" fmla="*/ 303866 w 4710084"/>
              <a:gd name="connsiteY1001" fmla="*/ 1602274 h 4964463"/>
              <a:gd name="connsiteX1002" fmla="*/ 304095 w 4710084"/>
              <a:gd name="connsiteY1002" fmla="*/ 1613982 h 4964463"/>
              <a:gd name="connsiteX1003" fmla="*/ 290320 w 4710084"/>
              <a:gd name="connsiteY1003" fmla="*/ 1607386 h 4964463"/>
              <a:gd name="connsiteX1004" fmla="*/ 290422 w 4710084"/>
              <a:gd name="connsiteY1004" fmla="*/ 1602937 h 4964463"/>
              <a:gd name="connsiteX1005" fmla="*/ 108336 w 4710084"/>
              <a:gd name="connsiteY1005" fmla="*/ 1591987 h 4964463"/>
              <a:gd name="connsiteX1006" fmla="*/ 124099 w 4710084"/>
              <a:gd name="connsiteY1006" fmla="*/ 1599347 h 4964463"/>
              <a:gd name="connsiteX1007" fmla="*/ 123653 w 4710084"/>
              <a:gd name="connsiteY1007" fmla="*/ 1620571 h 4964463"/>
              <a:gd name="connsiteX1008" fmla="*/ 118983 w 4710084"/>
              <a:gd name="connsiteY1008" fmla="*/ 1619853 h 4964463"/>
              <a:gd name="connsiteX1009" fmla="*/ 109073 w 4710084"/>
              <a:gd name="connsiteY1009" fmla="*/ 1614874 h 4964463"/>
              <a:gd name="connsiteX1010" fmla="*/ 171571 w 4710084"/>
              <a:gd name="connsiteY1010" fmla="*/ 1588223 h 4964463"/>
              <a:gd name="connsiteX1011" fmla="*/ 185492 w 4710084"/>
              <a:gd name="connsiteY1011" fmla="*/ 1594021 h 4964463"/>
              <a:gd name="connsiteX1012" fmla="*/ 205590 w 4710084"/>
              <a:gd name="connsiteY1012" fmla="*/ 1603978 h 4964463"/>
              <a:gd name="connsiteX1013" fmla="*/ 205806 w 4710084"/>
              <a:gd name="connsiteY1013" fmla="*/ 1614830 h 4964463"/>
              <a:gd name="connsiteX1014" fmla="*/ 171588 w 4710084"/>
              <a:gd name="connsiteY1014" fmla="*/ 1597379 h 4964463"/>
              <a:gd name="connsiteX1015" fmla="*/ 126168 w 4710084"/>
              <a:gd name="connsiteY1015" fmla="*/ 1588010 h 4964463"/>
              <a:gd name="connsiteX1016" fmla="*/ 140646 w 4710084"/>
              <a:gd name="connsiteY1016" fmla="*/ 1595018 h 4964463"/>
              <a:gd name="connsiteX1017" fmla="*/ 155176 w 4710084"/>
              <a:gd name="connsiteY1017" fmla="*/ 1601950 h 4964463"/>
              <a:gd name="connsiteX1018" fmla="*/ 156889 w 4710084"/>
              <a:gd name="connsiteY1018" fmla="*/ 1602764 h 4964463"/>
              <a:gd name="connsiteX1019" fmla="*/ 156982 w 4710084"/>
              <a:gd name="connsiteY1019" fmla="*/ 1609268 h 4964463"/>
              <a:gd name="connsiteX1020" fmla="*/ 156760 w 4710084"/>
              <a:gd name="connsiteY1020" fmla="*/ 1609142 h 4964463"/>
              <a:gd name="connsiteX1021" fmla="*/ 130942 w 4710084"/>
              <a:gd name="connsiteY1021" fmla="*/ 1595010 h 4964463"/>
              <a:gd name="connsiteX1022" fmla="*/ 126729 w 4710084"/>
              <a:gd name="connsiteY1022" fmla="*/ 1593527 h 4964463"/>
              <a:gd name="connsiteX1023" fmla="*/ 290552 w 4710084"/>
              <a:gd name="connsiteY1023" fmla="*/ 1583043 h 4964463"/>
              <a:gd name="connsiteX1024" fmla="*/ 303572 w 4710084"/>
              <a:gd name="connsiteY1024" fmla="*/ 1587175 h 4964463"/>
              <a:gd name="connsiteX1025" fmla="*/ 303786 w 4710084"/>
              <a:gd name="connsiteY1025" fmla="*/ 1598182 h 4964463"/>
              <a:gd name="connsiteX1026" fmla="*/ 290498 w 4710084"/>
              <a:gd name="connsiteY1026" fmla="*/ 1591260 h 4964463"/>
              <a:gd name="connsiteX1027" fmla="*/ 142445 w 4710084"/>
              <a:gd name="connsiteY1027" fmla="*/ 1581459 h 4964463"/>
              <a:gd name="connsiteX1028" fmla="*/ 156601 w 4710084"/>
              <a:gd name="connsiteY1028" fmla="*/ 1582393 h 4964463"/>
              <a:gd name="connsiteX1029" fmla="*/ 156706 w 4710084"/>
              <a:gd name="connsiteY1029" fmla="*/ 1589788 h 4964463"/>
              <a:gd name="connsiteX1030" fmla="*/ 153430 w 4710084"/>
              <a:gd name="connsiteY1030" fmla="*/ 1588117 h 4964463"/>
              <a:gd name="connsiteX1031" fmla="*/ 156715 w 4710084"/>
              <a:gd name="connsiteY1031" fmla="*/ 1590413 h 4964463"/>
              <a:gd name="connsiteX1032" fmla="*/ 156760 w 4710084"/>
              <a:gd name="connsiteY1032" fmla="*/ 1593606 h 4964463"/>
              <a:gd name="connsiteX1033" fmla="*/ 148007 w 4710084"/>
              <a:gd name="connsiteY1033" fmla="*/ 1588577 h 4964463"/>
              <a:gd name="connsiteX1034" fmla="*/ 142445 w 4710084"/>
              <a:gd name="connsiteY1034" fmla="*/ 1581459 h 4964463"/>
              <a:gd name="connsiteX1035" fmla="*/ 107937 w 4710084"/>
              <a:gd name="connsiteY1035" fmla="*/ 1579587 h 4964463"/>
              <a:gd name="connsiteX1036" fmla="*/ 114678 w 4710084"/>
              <a:gd name="connsiteY1036" fmla="*/ 1582448 h 4964463"/>
              <a:gd name="connsiteX1037" fmla="*/ 124356 w 4710084"/>
              <a:gd name="connsiteY1037" fmla="*/ 1587132 h 4964463"/>
              <a:gd name="connsiteX1038" fmla="*/ 124240 w 4710084"/>
              <a:gd name="connsiteY1038" fmla="*/ 1592627 h 4964463"/>
              <a:gd name="connsiteX1039" fmla="*/ 108163 w 4710084"/>
              <a:gd name="connsiteY1039" fmla="*/ 1586604 h 4964463"/>
              <a:gd name="connsiteX1040" fmla="*/ 250520 w 4710084"/>
              <a:gd name="connsiteY1040" fmla="*/ 1578172 h 4964463"/>
              <a:gd name="connsiteX1041" fmla="*/ 271033 w 4710084"/>
              <a:gd name="connsiteY1041" fmla="*/ 1586923 h 4964463"/>
              <a:gd name="connsiteX1042" fmla="*/ 271871 w 4710084"/>
              <a:gd name="connsiteY1042" fmla="*/ 1587315 h 4964463"/>
              <a:gd name="connsiteX1043" fmla="*/ 271109 w 4710084"/>
              <a:gd name="connsiteY1043" fmla="*/ 1598187 h 4964463"/>
              <a:gd name="connsiteX1044" fmla="*/ 262553 w 4710084"/>
              <a:gd name="connsiteY1044" fmla="*/ 1594091 h 4964463"/>
              <a:gd name="connsiteX1045" fmla="*/ 250308 w 4710084"/>
              <a:gd name="connsiteY1045" fmla="*/ 1587301 h 4964463"/>
              <a:gd name="connsiteX1046" fmla="*/ 250813 w 4710084"/>
              <a:gd name="connsiteY1046" fmla="*/ 1585091 h 4964463"/>
              <a:gd name="connsiteX1047" fmla="*/ 233926 w 4710084"/>
              <a:gd name="connsiteY1047" fmla="*/ 1571092 h 4964463"/>
              <a:gd name="connsiteX1048" fmla="*/ 244286 w 4710084"/>
              <a:gd name="connsiteY1048" fmla="*/ 1575512 h 4964463"/>
              <a:gd name="connsiteX1049" fmla="*/ 242444 w 4710084"/>
              <a:gd name="connsiteY1049" fmla="*/ 1582060 h 4964463"/>
              <a:gd name="connsiteX1050" fmla="*/ 248153 w 4710084"/>
              <a:gd name="connsiteY1050" fmla="*/ 1569587 h 4964463"/>
              <a:gd name="connsiteX1051" fmla="*/ 272573 w 4710084"/>
              <a:gd name="connsiteY1051" fmla="*/ 1577338 h 4964463"/>
              <a:gd name="connsiteX1052" fmla="*/ 272231 w 4710084"/>
              <a:gd name="connsiteY1052" fmla="*/ 1582198 h 4964463"/>
              <a:gd name="connsiteX1053" fmla="*/ 248486 w 4710084"/>
              <a:gd name="connsiteY1053" fmla="*/ 1570472 h 4964463"/>
              <a:gd name="connsiteX1054" fmla="*/ 244075 w 4710084"/>
              <a:gd name="connsiteY1054" fmla="*/ 1568294 h 4964463"/>
              <a:gd name="connsiteX1055" fmla="*/ 246133 w 4710084"/>
              <a:gd name="connsiteY1055" fmla="*/ 1568946 h 4964463"/>
              <a:gd name="connsiteX1056" fmla="*/ 246043 w 4710084"/>
              <a:gd name="connsiteY1056" fmla="*/ 1569265 h 4964463"/>
              <a:gd name="connsiteX1057" fmla="*/ 221428 w 4710084"/>
              <a:gd name="connsiteY1057" fmla="*/ 1563840 h 4964463"/>
              <a:gd name="connsiteX1058" fmla="*/ 222941 w 4710084"/>
              <a:gd name="connsiteY1058" fmla="*/ 1564434 h 4964463"/>
              <a:gd name="connsiteX1059" fmla="*/ 221479 w 4710084"/>
              <a:gd name="connsiteY1059" fmla="*/ 1566141 h 4964463"/>
              <a:gd name="connsiteX1060" fmla="*/ 635197 w 4710084"/>
              <a:gd name="connsiteY1060" fmla="*/ 1557307 h 4964463"/>
              <a:gd name="connsiteX1061" fmla="*/ 634910 w 4710084"/>
              <a:gd name="connsiteY1061" fmla="*/ 1562910 h 4964463"/>
              <a:gd name="connsiteX1062" fmla="*/ 634657 w 4710084"/>
              <a:gd name="connsiteY1062" fmla="*/ 1581686 h 4964463"/>
              <a:gd name="connsiteX1063" fmla="*/ 635023 w 4710084"/>
              <a:gd name="connsiteY1063" fmla="*/ 1583742 h 4964463"/>
              <a:gd name="connsiteX1064" fmla="*/ 4453671 w 4710084"/>
              <a:gd name="connsiteY1064" fmla="*/ 1547925 h 4964463"/>
              <a:gd name="connsiteX1065" fmla="*/ 4459661 w 4710084"/>
              <a:gd name="connsiteY1065" fmla="*/ 1627241 h 4964463"/>
              <a:gd name="connsiteX1066" fmla="*/ 4453671 w 4710084"/>
              <a:gd name="connsiteY1066" fmla="*/ 1547925 h 4964463"/>
              <a:gd name="connsiteX1067" fmla="*/ 4319526 w 4710084"/>
              <a:gd name="connsiteY1067" fmla="*/ 1534131 h 4964463"/>
              <a:gd name="connsiteX1068" fmla="*/ 4316190 w 4710084"/>
              <a:gd name="connsiteY1068" fmla="*/ 1543569 h 4964463"/>
              <a:gd name="connsiteX1069" fmla="*/ 4316272 w 4710084"/>
              <a:gd name="connsiteY1069" fmla="*/ 1553366 h 4964463"/>
              <a:gd name="connsiteX1070" fmla="*/ 4322332 w 4710084"/>
              <a:gd name="connsiteY1070" fmla="*/ 1574116 h 4964463"/>
              <a:gd name="connsiteX1071" fmla="*/ 4319526 w 4710084"/>
              <a:gd name="connsiteY1071" fmla="*/ 1534131 h 4964463"/>
              <a:gd name="connsiteX1072" fmla="*/ 4449758 w 4710084"/>
              <a:gd name="connsiteY1072" fmla="*/ 1513477 h 4964463"/>
              <a:gd name="connsiteX1073" fmla="*/ 4445934 w 4710084"/>
              <a:gd name="connsiteY1073" fmla="*/ 1516393 h 4964463"/>
              <a:gd name="connsiteX1074" fmla="*/ 4450150 w 4710084"/>
              <a:gd name="connsiteY1074" fmla="*/ 1520813 h 4964463"/>
              <a:gd name="connsiteX1075" fmla="*/ 4456073 w 4710084"/>
              <a:gd name="connsiteY1075" fmla="*/ 1522308 h 4964463"/>
              <a:gd name="connsiteX1076" fmla="*/ 4449758 w 4710084"/>
              <a:gd name="connsiteY1076" fmla="*/ 1513477 h 4964463"/>
              <a:gd name="connsiteX1077" fmla="*/ 179762 w 4710084"/>
              <a:gd name="connsiteY1077" fmla="*/ 1512901 h 4964463"/>
              <a:gd name="connsiteX1078" fmla="*/ 203856 w 4710084"/>
              <a:gd name="connsiteY1078" fmla="*/ 1517067 h 4964463"/>
              <a:gd name="connsiteX1079" fmla="*/ 204143 w 4710084"/>
              <a:gd name="connsiteY1079" fmla="*/ 1531378 h 4964463"/>
              <a:gd name="connsiteX1080" fmla="*/ 188357 w 4710084"/>
              <a:gd name="connsiteY1080" fmla="*/ 1525361 h 4964463"/>
              <a:gd name="connsiteX1081" fmla="*/ 171055 w 4710084"/>
              <a:gd name="connsiteY1081" fmla="*/ 1514887 h 4964463"/>
              <a:gd name="connsiteX1082" fmla="*/ 171040 w 4710084"/>
              <a:gd name="connsiteY1082" fmla="*/ 1513167 h 4964463"/>
              <a:gd name="connsiteX1083" fmla="*/ 618957 w 4710084"/>
              <a:gd name="connsiteY1083" fmla="*/ 1473740 h 4964463"/>
              <a:gd name="connsiteX1084" fmla="*/ 619735 w 4710084"/>
              <a:gd name="connsiteY1084" fmla="*/ 1484615 h 4964463"/>
              <a:gd name="connsiteX1085" fmla="*/ 610913 w 4710084"/>
              <a:gd name="connsiteY1085" fmla="*/ 1549027 h 4964463"/>
              <a:gd name="connsiteX1086" fmla="*/ 619603 w 4710084"/>
              <a:gd name="connsiteY1086" fmla="*/ 1614914 h 4964463"/>
              <a:gd name="connsiteX1087" fmla="*/ 624248 w 4710084"/>
              <a:gd name="connsiteY1087" fmla="*/ 1600506 h 4964463"/>
              <a:gd name="connsiteX1088" fmla="*/ 619735 w 4710084"/>
              <a:gd name="connsiteY1088" fmla="*/ 1484615 h 4964463"/>
              <a:gd name="connsiteX1089" fmla="*/ 622320 w 4710084"/>
              <a:gd name="connsiteY1089" fmla="*/ 1477116 h 4964463"/>
              <a:gd name="connsiteX1090" fmla="*/ 622002 w 4710084"/>
              <a:gd name="connsiteY1090" fmla="*/ 1475081 h 4964463"/>
              <a:gd name="connsiteX1091" fmla="*/ 618957 w 4710084"/>
              <a:gd name="connsiteY1091" fmla="*/ 1473740 h 4964463"/>
              <a:gd name="connsiteX1092" fmla="*/ 3907286 w 4710084"/>
              <a:gd name="connsiteY1092" fmla="*/ 1418180 h 4964463"/>
              <a:gd name="connsiteX1093" fmla="*/ 3904027 w 4710084"/>
              <a:gd name="connsiteY1093" fmla="*/ 1419396 h 4964463"/>
              <a:gd name="connsiteX1094" fmla="*/ 3903792 w 4710084"/>
              <a:gd name="connsiteY1094" fmla="*/ 1421481 h 4964463"/>
              <a:gd name="connsiteX1095" fmla="*/ 3907035 w 4710084"/>
              <a:gd name="connsiteY1095" fmla="*/ 1429363 h 4964463"/>
              <a:gd name="connsiteX1096" fmla="*/ 3908473 w 4710084"/>
              <a:gd name="connsiteY1096" fmla="*/ 1548726 h 4964463"/>
              <a:gd name="connsiteX1097" fmla="*/ 3914348 w 4710084"/>
              <a:gd name="connsiteY1097" fmla="*/ 1563853 h 4964463"/>
              <a:gd name="connsiteX1098" fmla="*/ 3920232 w 4710084"/>
              <a:gd name="connsiteY1098" fmla="*/ 1496327 h 4964463"/>
              <a:gd name="connsiteX1099" fmla="*/ 3907035 w 4710084"/>
              <a:gd name="connsiteY1099" fmla="*/ 1429363 h 4964463"/>
              <a:gd name="connsiteX1100" fmla="*/ 3907286 w 4710084"/>
              <a:gd name="connsiteY1100" fmla="*/ 1418180 h 4964463"/>
              <a:gd name="connsiteX1101" fmla="*/ 289329 w 4710084"/>
              <a:gd name="connsiteY1101" fmla="*/ 1411873 h 4964463"/>
              <a:gd name="connsiteX1102" fmla="*/ 302420 w 4710084"/>
              <a:gd name="connsiteY1102" fmla="*/ 1414818 h 4964463"/>
              <a:gd name="connsiteX1103" fmla="*/ 302704 w 4710084"/>
              <a:gd name="connsiteY1103" fmla="*/ 1422928 h 4964463"/>
              <a:gd name="connsiteX1104" fmla="*/ 303089 w 4710084"/>
              <a:gd name="connsiteY1104" fmla="*/ 1562536 h 4964463"/>
              <a:gd name="connsiteX1105" fmla="*/ 303367 w 4710084"/>
              <a:gd name="connsiteY1105" fmla="*/ 1576763 h 4964463"/>
              <a:gd name="connsiteX1106" fmla="*/ 293528 w 4710084"/>
              <a:gd name="connsiteY1106" fmla="*/ 1569741 h 4964463"/>
              <a:gd name="connsiteX1107" fmla="*/ 290649 w 4710084"/>
              <a:gd name="connsiteY1107" fmla="*/ 1568112 h 4964463"/>
              <a:gd name="connsiteX1108" fmla="*/ 291113 w 4710084"/>
              <a:gd name="connsiteY1108" fmla="*/ 1497082 h 4964463"/>
              <a:gd name="connsiteX1109" fmla="*/ 3878429 w 4710084"/>
              <a:gd name="connsiteY1109" fmla="*/ 1401340 h 4964463"/>
              <a:gd name="connsiteX1110" fmla="*/ 3876874 w 4710084"/>
              <a:gd name="connsiteY1110" fmla="*/ 1407120 h 4964463"/>
              <a:gd name="connsiteX1111" fmla="*/ 3894435 w 4710084"/>
              <a:gd name="connsiteY1111" fmla="*/ 1540535 h 4964463"/>
              <a:gd name="connsiteX1112" fmla="*/ 3890848 w 4710084"/>
              <a:gd name="connsiteY1112" fmla="*/ 1467850 h 4964463"/>
              <a:gd name="connsiteX1113" fmla="*/ 3878429 w 4710084"/>
              <a:gd name="connsiteY1113" fmla="*/ 1401340 h 4964463"/>
              <a:gd name="connsiteX1114" fmla="*/ 217664 w 4710084"/>
              <a:gd name="connsiteY1114" fmla="*/ 1395748 h 4964463"/>
              <a:gd name="connsiteX1115" fmla="*/ 236267 w 4710084"/>
              <a:gd name="connsiteY1115" fmla="*/ 1399933 h 4964463"/>
              <a:gd name="connsiteX1116" fmla="*/ 239555 w 4710084"/>
              <a:gd name="connsiteY1116" fmla="*/ 1467582 h 4964463"/>
              <a:gd name="connsiteX1117" fmla="*/ 248667 w 4710084"/>
              <a:gd name="connsiteY1117" fmla="*/ 1539065 h 4964463"/>
              <a:gd name="connsiteX1118" fmla="*/ 248584 w 4710084"/>
              <a:gd name="connsiteY1118" fmla="*/ 1406510 h 4964463"/>
              <a:gd name="connsiteX1119" fmla="*/ 248317 w 4710084"/>
              <a:gd name="connsiteY1119" fmla="*/ 1402645 h 4964463"/>
              <a:gd name="connsiteX1120" fmla="*/ 269593 w 4710084"/>
              <a:gd name="connsiteY1120" fmla="*/ 1407432 h 4964463"/>
              <a:gd name="connsiteX1121" fmla="*/ 273025 w 4710084"/>
              <a:gd name="connsiteY1121" fmla="*/ 1491733 h 4964463"/>
              <a:gd name="connsiteX1122" fmla="*/ 272577 w 4710084"/>
              <a:gd name="connsiteY1122" fmla="*/ 1529811 h 4964463"/>
              <a:gd name="connsiteX1123" fmla="*/ 273481 w 4710084"/>
              <a:gd name="connsiteY1123" fmla="*/ 1558404 h 4964463"/>
              <a:gd name="connsiteX1124" fmla="*/ 259375 w 4710084"/>
              <a:gd name="connsiteY1124" fmla="*/ 1550424 h 4964463"/>
              <a:gd name="connsiteX1125" fmla="*/ 232065 w 4710084"/>
              <a:gd name="connsiteY1125" fmla="*/ 1542023 h 4964463"/>
              <a:gd name="connsiteX1126" fmla="*/ 220844 w 4710084"/>
              <a:gd name="connsiteY1126" fmla="*/ 1537746 h 4964463"/>
              <a:gd name="connsiteX1127" fmla="*/ 220447 w 4710084"/>
              <a:gd name="connsiteY1127" fmla="*/ 1520024 h 4964463"/>
              <a:gd name="connsiteX1128" fmla="*/ 239095 w 4710084"/>
              <a:gd name="connsiteY1128" fmla="*/ 1523446 h 4964463"/>
              <a:gd name="connsiteX1129" fmla="*/ 220403 w 4710084"/>
              <a:gd name="connsiteY1129" fmla="*/ 1518047 h 4964463"/>
              <a:gd name="connsiteX1130" fmla="*/ 639791 w 4710084"/>
              <a:gd name="connsiteY1130" fmla="*/ 1388564 h 4964463"/>
              <a:gd name="connsiteX1131" fmla="*/ 637626 w 4710084"/>
              <a:gd name="connsiteY1131" fmla="*/ 1392527 h 4964463"/>
              <a:gd name="connsiteX1132" fmla="*/ 635091 w 4710084"/>
              <a:gd name="connsiteY1132" fmla="*/ 1442537 h 4964463"/>
              <a:gd name="connsiteX1133" fmla="*/ 637639 w 4710084"/>
              <a:gd name="connsiteY1133" fmla="*/ 1441840 h 4964463"/>
              <a:gd name="connsiteX1134" fmla="*/ 166604 w 4710084"/>
              <a:gd name="connsiteY1134" fmla="*/ 1384260 h 4964463"/>
              <a:gd name="connsiteX1135" fmla="*/ 174794 w 4710084"/>
              <a:gd name="connsiteY1135" fmla="*/ 1386103 h 4964463"/>
              <a:gd name="connsiteX1136" fmla="*/ 178197 w 4710084"/>
              <a:gd name="connsiteY1136" fmla="*/ 1387643 h 4964463"/>
              <a:gd name="connsiteX1137" fmla="*/ 175729 w 4710084"/>
              <a:gd name="connsiteY1137" fmla="*/ 1386313 h 4964463"/>
              <a:gd name="connsiteX1138" fmla="*/ 201365 w 4710084"/>
              <a:gd name="connsiteY1138" fmla="*/ 1392081 h 4964463"/>
              <a:gd name="connsiteX1139" fmla="*/ 203778 w 4710084"/>
              <a:gd name="connsiteY1139" fmla="*/ 1513122 h 4964463"/>
              <a:gd name="connsiteX1140" fmla="*/ 170952 w 4710084"/>
              <a:gd name="connsiteY1140" fmla="*/ 1503065 h 4964463"/>
              <a:gd name="connsiteX1141" fmla="*/ 170859 w 4710084"/>
              <a:gd name="connsiteY1141" fmla="*/ 1492421 h 4964463"/>
              <a:gd name="connsiteX1142" fmla="*/ 168552 w 4710084"/>
              <a:gd name="connsiteY1142" fmla="*/ 1415701 h 4964463"/>
              <a:gd name="connsiteX1143" fmla="*/ 101176 w 4710084"/>
              <a:gd name="connsiteY1143" fmla="*/ 1369538 h 4964463"/>
              <a:gd name="connsiteX1144" fmla="*/ 108625 w 4710084"/>
              <a:gd name="connsiteY1144" fmla="*/ 1371215 h 4964463"/>
              <a:gd name="connsiteX1145" fmla="*/ 112120 w 4710084"/>
              <a:gd name="connsiteY1145" fmla="*/ 1372904 h 4964463"/>
              <a:gd name="connsiteX1146" fmla="*/ 143941 w 4710084"/>
              <a:gd name="connsiteY1146" fmla="*/ 1381521 h 4964463"/>
              <a:gd name="connsiteX1147" fmla="*/ 136631 w 4710084"/>
              <a:gd name="connsiteY1147" fmla="*/ 1377516 h 4964463"/>
              <a:gd name="connsiteX1148" fmla="*/ 153753 w 4710084"/>
              <a:gd name="connsiteY1148" fmla="*/ 1381368 h 4964463"/>
              <a:gd name="connsiteX1149" fmla="*/ 155411 w 4710084"/>
              <a:gd name="connsiteY1149" fmla="*/ 1498303 h 4964463"/>
              <a:gd name="connsiteX1150" fmla="*/ 104821 w 4710084"/>
              <a:gd name="connsiteY1150" fmla="*/ 1482803 h 4964463"/>
              <a:gd name="connsiteX1151" fmla="*/ 104278 w 4710084"/>
              <a:gd name="connsiteY1151" fmla="*/ 1465905 h 4964463"/>
              <a:gd name="connsiteX1152" fmla="*/ 132011 w 4710084"/>
              <a:gd name="connsiteY1152" fmla="*/ 1467869 h 4964463"/>
              <a:gd name="connsiteX1153" fmla="*/ 142065 w 4710084"/>
              <a:gd name="connsiteY1153" fmla="*/ 1464488 h 4964463"/>
              <a:gd name="connsiteX1154" fmla="*/ 103520 w 4710084"/>
              <a:gd name="connsiteY1154" fmla="*/ 1442398 h 4964463"/>
              <a:gd name="connsiteX1155" fmla="*/ 242234 w 4710084"/>
              <a:gd name="connsiteY1155" fmla="*/ 1349887 h 4964463"/>
              <a:gd name="connsiteX1156" fmla="*/ 267377 w 4710084"/>
              <a:gd name="connsiteY1156" fmla="*/ 1352998 h 4964463"/>
              <a:gd name="connsiteX1157" fmla="*/ 268332 w 4710084"/>
              <a:gd name="connsiteY1157" fmla="*/ 1376454 h 4964463"/>
              <a:gd name="connsiteX1158" fmla="*/ 245883 w 4710084"/>
              <a:gd name="connsiteY1158" fmla="*/ 1367427 h 4964463"/>
              <a:gd name="connsiteX1159" fmla="*/ 245872 w 4710084"/>
              <a:gd name="connsiteY1159" fmla="*/ 1367270 h 4964463"/>
              <a:gd name="connsiteX1160" fmla="*/ 244195 w 4710084"/>
              <a:gd name="connsiteY1160" fmla="*/ 1353839 h 4964463"/>
              <a:gd name="connsiteX1161" fmla="*/ 215487 w 4710084"/>
              <a:gd name="connsiteY1161" fmla="*/ 1343513 h 4964463"/>
              <a:gd name="connsiteX1162" fmla="*/ 237930 w 4710084"/>
              <a:gd name="connsiteY1162" fmla="*/ 1349355 h 4964463"/>
              <a:gd name="connsiteX1163" fmla="*/ 239385 w 4710084"/>
              <a:gd name="connsiteY1163" fmla="*/ 1349535 h 4964463"/>
              <a:gd name="connsiteX1164" fmla="*/ 238200 w 4710084"/>
              <a:gd name="connsiteY1164" fmla="*/ 1351922 h 4964463"/>
              <a:gd name="connsiteX1165" fmla="*/ 236239 w 4710084"/>
              <a:gd name="connsiteY1165" fmla="*/ 1362675 h 4964463"/>
              <a:gd name="connsiteX1166" fmla="*/ 236214 w 4710084"/>
              <a:gd name="connsiteY1166" fmla="*/ 1364144 h 4964463"/>
              <a:gd name="connsiteX1167" fmla="*/ 216841 w 4710084"/>
              <a:gd name="connsiteY1167" fmla="*/ 1359001 h 4964463"/>
              <a:gd name="connsiteX1168" fmla="*/ 216801 w 4710084"/>
              <a:gd name="connsiteY1168" fmla="*/ 1357217 h 4964463"/>
              <a:gd name="connsiteX1169" fmla="*/ 163354 w 4710084"/>
              <a:gd name="connsiteY1169" fmla="*/ 1332543 h 4964463"/>
              <a:gd name="connsiteX1170" fmla="*/ 168150 w 4710084"/>
              <a:gd name="connsiteY1170" fmla="*/ 1333751 h 4964463"/>
              <a:gd name="connsiteX1171" fmla="*/ 195000 w 4710084"/>
              <a:gd name="connsiteY1171" fmla="*/ 1338180 h 4964463"/>
              <a:gd name="connsiteX1172" fmla="*/ 200319 w 4710084"/>
              <a:gd name="connsiteY1172" fmla="*/ 1339564 h 4964463"/>
              <a:gd name="connsiteX1173" fmla="*/ 200620 w 4710084"/>
              <a:gd name="connsiteY1173" fmla="*/ 1354695 h 4964463"/>
              <a:gd name="connsiteX1174" fmla="*/ 182312 w 4710084"/>
              <a:gd name="connsiteY1174" fmla="*/ 1349835 h 4964463"/>
              <a:gd name="connsiteX1175" fmla="*/ 164043 w 4710084"/>
              <a:gd name="connsiteY1175" fmla="*/ 1342935 h 4964463"/>
              <a:gd name="connsiteX1176" fmla="*/ 163507 w 4710084"/>
              <a:gd name="connsiteY1176" fmla="*/ 1334287 h 4964463"/>
              <a:gd name="connsiteX1177" fmla="*/ 616003 w 4710084"/>
              <a:gd name="connsiteY1177" fmla="*/ 1330102 h 4964463"/>
              <a:gd name="connsiteX1178" fmla="*/ 611789 w 4710084"/>
              <a:gd name="connsiteY1178" fmla="*/ 1353300 h 4964463"/>
              <a:gd name="connsiteX1179" fmla="*/ 608809 w 4710084"/>
              <a:gd name="connsiteY1179" fmla="*/ 1376825 h 4964463"/>
              <a:gd name="connsiteX1180" fmla="*/ 617700 w 4710084"/>
              <a:gd name="connsiteY1180" fmla="*/ 1338966 h 4964463"/>
              <a:gd name="connsiteX1181" fmla="*/ 616003 w 4710084"/>
              <a:gd name="connsiteY1181" fmla="*/ 1330102 h 4964463"/>
              <a:gd name="connsiteX1182" fmla="*/ 3877118 w 4710084"/>
              <a:gd name="connsiteY1182" fmla="*/ 1324755 h 4964463"/>
              <a:gd name="connsiteX1183" fmla="*/ 3874988 w 4710084"/>
              <a:gd name="connsiteY1183" fmla="*/ 1328264 h 4964463"/>
              <a:gd name="connsiteX1184" fmla="*/ 3874039 w 4710084"/>
              <a:gd name="connsiteY1184" fmla="*/ 1336303 h 4964463"/>
              <a:gd name="connsiteX1185" fmla="*/ 3887913 w 4710084"/>
              <a:gd name="connsiteY1185" fmla="*/ 1385088 h 4964463"/>
              <a:gd name="connsiteX1186" fmla="*/ 3877118 w 4710084"/>
              <a:gd name="connsiteY1186" fmla="*/ 1324755 h 4964463"/>
              <a:gd name="connsiteX1187" fmla="*/ 117798 w 4710084"/>
              <a:gd name="connsiteY1187" fmla="*/ 1322017 h 4964463"/>
              <a:gd name="connsiteX1188" fmla="*/ 136271 w 4710084"/>
              <a:gd name="connsiteY1188" fmla="*/ 1325728 h 4964463"/>
              <a:gd name="connsiteX1189" fmla="*/ 151304 w 4710084"/>
              <a:gd name="connsiteY1189" fmla="*/ 1329511 h 4964463"/>
              <a:gd name="connsiteX1190" fmla="*/ 151988 w 4710084"/>
              <a:gd name="connsiteY1190" fmla="*/ 1338383 h 4964463"/>
              <a:gd name="connsiteX1191" fmla="*/ 131164 w 4710084"/>
              <a:gd name="connsiteY1191" fmla="*/ 1330517 h 4964463"/>
              <a:gd name="connsiteX1192" fmla="*/ 117798 w 4710084"/>
              <a:gd name="connsiteY1192" fmla="*/ 1322017 h 4964463"/>
              <a:gd name="connsiteX1193" fmla="*/ 4314204 w 4710084"/>
              <a:gd name="connsiteY1193" fmla="*/ 1308020 h 4964463"/>
              <a:gd name="connsiteX1194" fmla="*/ 4310788 w 4710084"/>
              <a:gd name="connsiteY1194" fmla="*/ 1315052 h 4964463"/>
              <a:gd name="connsiteX1195" fmla="*/ 4309693 w 4710084"/>
              <a:gd name="connsiteY1195" fmla="*/ 1328821 h 4964463"/>
              <a:gd name="connsiteX1196" fmla="*/ 4316088 w 4710084"/>
              <a:gd name="connsiteY1196" fmla="*/ 1505980 h 4964463"/>
              <a:gd name="connsiteX1197" fmla="*/ 4321983 w 4710084"/>
              <a:gd name="connsiteY1197" fmla="*/ 1352552 h 4964463"/>
              <a:gd name="connsiteX1198" fmla="*/ 4314204 w 4710084"/>
              <a:gd name="connsiteY1198" fmla="*/ 1308020 h 4964463"/>
              <a:gd name="connsiteX1199" fmla="*/ 232744 w 4710084"/>
              <a:gd name="connsiteY1199" fmla="*/ 1289928 h 4964463"/>
              <a:gd name="connsiteX1200" fmla="*/ 233675 w 4710084"/>
              <a:gd name="connsiteY1200" fmla="*/ 1290038 h 4964463"/>
              <a:gd name="connsiteX1201" fmla="*/ 233649 w 4710084"/>
              <a:gd name="connsiteY1201" fmla="*/ 1292047 h 4964463"/>
              <a:gd name="connsiteX1202" fmla="*/ 237384 w 4710084"/>
              <a:gd name="connsiteY1202" fmla="*/ 1312961 h 4964463"/>
              <a:gd name="connsiteX1203" fmla="*/ 3902614 w 4710084"/>
              <a:gd name="connsiteY1203" fmla="*/ 1270093 h 4964463"/>
              <a:gd name="connsiteX1204" fmla="*/ 3901244 w 4710084"/>
              <a:gd name="connsiteY1204" fmla="*/ 1279148 h 4964463"/>
              <a:gd name="connsiteX1205" fmla="*/ 3913057 w 4710084"/>
              <a:gd name="connsiteY1205" fmla="*/ 1318713 h 4964463"/>
              <a:gd name="connsiteX1206" fmla="*/ 3908502 w 4710084"/>
              <a:gd name="connsiteY1206" fmla="*/ 1294267 h 4964463"/>
              <a:gd name="connsiteX1207" fmla="*/ 3902614 w 4710084"/>
              <a:gd name="connsiteY1207" fmla="*/ 1270093 h 4964463"/>
              <a:gd name="connsiteX1208" fmla="*/ 278292 w 4710084"/>
              <a:gd name="connsiteY1208" fmla="*/ 1253737 h 4964463"/>
              <a:gd name="connsiteX1209" fmla="*/ 294458 w 4710084"/>
              <a:gd name="connsiteY1209" fmla="*/ 1254278 h 4964463"/>
              <a:gd name="connsiteX1210" fmla="*/ 297624 w 4710084"/>
              <a:gd name="connsiteY1210" fmla="*/ 1277808 h 4964463"/>
              <a:gd name="connsiteX1211" fmla="*/ 301952 w 4710084"/>
              <a:gd name="connsiteY1211" fmla="*/ 1401439 h 4964463"/>
              <a:gd name="connsiteX1212" fmla="*/ 289875 w 4710084"/>
              <a:gd name="connsiteY1212" fmla="*/ 1385116 h 4964463"/>
              <a:gd name="connsiteX1213" fmla="*/ 288445 w 4710084"/>
              <a:gd name="connsiteY1213" fmla="*/ 1384541 h 4964463"/>
              <a:gd name="connsiteX1214" fmla="*/ 286499 w 4710084"/>
              <a:gd name="connsiteY1214" fmla="*/ 1353726 h 4964463"/>
              <a:gd name="connsiteX1215" fmla="*/ 294339 w 4710084"/>
              <a:gd name="connsiteY1215" fmla="*/ 1351956 h 4964463"/>
              <a:gd name="connsiteX1216" fmla="*/ 298514 w 4710084"/>
              <a:gd name="connsiteY1216" fmla="*/ 1351012 h 4964463"/>
              <a:gd name="connsiteX1217" fmla="*/ 296659 w 4710084"/>
              <a:gd name="connsiteY1217" fmla="*/ 1351431 h 4964463"/>
              <a:gd name="connsiteX1218" fmla="*/ 294339 w 4710084"/>
              <a:gd name="connsiteY1218" fmla="*/ 1351956 h 4964463"/>
              <a:gd name="connsiteX1219" fmla="*/ 287383 w 4710084"/>
              <a:gd name="connsiteY1219" fmla="*/ 1353525 h 4964463"/>
              <a:gd name="connsiteX1220" fmla="*/ 286499 w 4710084"/>
              <a:gd name="connsiteY1220" fmla="*/ 1353725 h 4964463"/>
              <a:gd name="connsiteX1221" fmla="*/ 282590 w 4710084"/>
              <a:gd name="connsiteY1221" fmla="*/ 1291809 h 4964463"/>
              <a:gd name="connsiteX1222" fmla="*/ 243270 w 4710084"/>
              <a:gd name="connsiteY1222" fmla="*/ 1245538 h 4964463"/>
              <a:gd name="connsiteX1223" fmla="*/ 251931 w 4710084"/>
              <a:gd name="connsiteY1223" fmla="*/ 1248624 h 4964463"/>
              <a:gd name="connsiteX1224" fmla="*/ 262697 w 4710084"/>
              <a:gd name="connsiteY1224" fmla="*/ 1252230 h 4964463"/>
              <a:gd name="connsiteX1225" fmla="*/ 263277 w 4710084"/>
              <a:gd name="connsiteY1225" fmla="*/ 1263685 h 4964463"/>
              <a:gd name="connsiteX1226" fmla="*/ 264882 w 4710084"/>
              <a:gd name="connsiteY1226" fmla="*/ 1291685 h 4964463"/>
              <a:gd name="connsiteX1227" fmla="*/ 267270 w 4710084"/>
              <a:gd name="connsiteY1227" fmla="*/ 1350353 h 4964463"/>
              <a:gd name="connsiteX1228" fmla="*/ 214605 w 4710084"/>
              <a:gd name="connsiteY1228" fmla="*/ 1334311 h 4964463"/>
              <a:gd name="connsiteX1229" fmla="*/ 210031 w 4710084"/>
              <a:gd name="connsiteY1229" fmla="*/ 1286609 h 4964463"/>
              <a:gd name="connsiteX1230" fmla="*/ 225625 w 4710084"/>
              <a:gd name="connsiteY1230" fmla="*/ 1289096 h 4964463"/>
              <a:gd name="connsiteX1231" fmla="*/ 225840 w 4710084"/>
              <a:gd name="connsiteY1231" fmla="*/ 1289120 h 4964463"/>
              <a:gd name="connsiteX1232" fmla="*/ 226210 w 4710084"/>
              <a:gd name="connsiteY1232" fmla="*/ 1290681 h 4964463"/>
              <a:gd name="connsiteX1233" fmla="*/ 249145 w 4710084"/>
              <a:gd name="connsiteY1233" fmla="*/ 1333113 h 4964463"/>
              <a:gd name="connsiteX1234" fmla="*/ 250869 w 4710084"/>
              <a:gd name="connsiteY1234" fmla="*/ 1312308 h 4964463"/>
              <a:gd name="connsiteX1235" fmla="*/ 248765 w 4710084"/>
              <a:gd name="connsiteY1235" fmla="*/ 1291803 h 4964463"/>
              <a:gd name="connsiteX1236" fmla="*/ 260803 w 4710084"/>
              <a:gd name="connsiteY1236" fmla="*/ 1293212 h 4964463"/>
              <a:gd name="connsiteX1237" fmla="*/ 252047 w 4710084"/>
              <a:gd name="connsiteY1237" fmla="*/ 1287908 h 4964463"/>
              <a:gd name="connsiteX1238" fmla="*/ 248162 w 4710084"/>
              <a:gd name="connsiteY1238" fmla="*/ 1285920 h 4964463"/>
              <a:gd name="connsiteX1239" fmla="*/ 246501 w 4710084"/>
              <a:gd name="connsiteY1239" fmla="*/ 1269731 h 4964463"/>
              <a:gd name="connsiteX1240" fmla="*/ 222039 w 4710084"/>
              <a:gd name="connsiteY1240" fmla="*/ 1237973 h 4964463"/>
              <a:gd name="connsiteX1241" fmla="*/ 230294 w 4710084"/>
              <a:gd name="connsiteY1241" fmla="*/ 1240915 h 4964463"/>
              <a:gd name="connsiteX1242" fmla="*/ 233847 w 4710084"/>
              <a:gd name="connsiteY1242" fmla="*/ 1276679 h 4964463"/>
              <a:gd name="connsiteX1243" fmla="*/ 233778 w 4710084"/>
              <a:gd name="connsiteY1243" fmla="*/ 1282045 h 4964463"/>
              <a:gd name="connsiteX1244" fmla="*/ 231057 w 4710084"/>
              <a:gd name="connsiteY1244" fmla="*/ 1281550 h 4964463"/>
              <a:gd name="connsiteX1245" fmla="*/ 226085 w 4710084"/>
              <a:gd name="connsiteY1245" fmla="*/ 1256868 h 4964463"/>
              <a:gd name="connsiteX1246" fmla="*/ 204778 w 4710084"/>
              <a:gd name="connsiteY1246" fmla="*/ 1231823 h 4964463"/>
              <a:gd name="connsiteX1247" fmla="*/ 213590 w 4710084"/>
              <a:gd name="connsiteY1247" fmla="*/ 1234963 h 4964463"/>
              <a:gd name="connsiteX1248" fmla="*/ 215533 w 4710084"/>
              <a:gd name="connsiteY1248" fmla="*/ 1245602 h 4964463"/>
              <a:gd name="connsiteX1249" fmla="*/ 223732 w 4710084"/>
              <a:gd name="connsiteY1249" fmla="*/ 1280217 h 4964463"/>
              <a:gd name="connsiteX1250" fmla="*/ 209163 w 4710084"/>
              <a:gd name="connsiteY1250" fmla="*/ 1277566 h 4964463"/>
              <a:gd name="connsiteX1251" fmla="*/ 153115 w 4710084"/>
              <a:gd name="connsiteY1251" fmla="*/ 1216180 h 4964463"/>
              <a:gd name="connsiteX1252" fmla="*/ 178773 w 4710084"/>
              <a:gd name="connsiteY1252" fmla="*/ 1222557 h 4964463"/>
              <a:gd name="connsiteX1253" fmla="*/ 190792 w 4710084"/>
              <a:gd name="connsiteY1253" fmla="*/ 1226840 h 4964463"/>
              <a:gd name="connsiteX1254" fmla="*/ 196563 w 4710084"/>
              <a:gd name="connsiteY1254" fmla="*/ 1275274 h 4964463"/>
              <a:gd name="connsiteX1255" fmla="*/ 172461 w 4710084"/>
              <a:gd name="connsiteY1255" fmla="*/ 1270889 h 4964463"/>
              <a:gd name="connsiteX1256" fmla="*/ 178789 w 4710084"/>
              <a:gd name="connsiteY1256" fmla="*/ 1274577 h 4964463"/>
              <a:gd name="connsiteX1257" fmla="*/ 192229 w 4710084"/>
              <a:gd name="connsiteY1257" fmla="*/ 1283770 h 4964463"/>
              <a:gd name="connsiteX1258" fmla="*/ 197680 w 4710084"/>
              <a:gd name="connsiteY1258" fmla="*/ 1284639 h 4964463"/>
              <a:gd name="connsiteX1259" fmla="*/ 199533 w 4710084"/>
              <a:gd name="connsiteY1259" fmla="*/ 1300190 h 4964463"/>
              <a:gd name="connsiteX1260" fmla="*/ 200126 w 4710084"/>
              <a:gd name="connsiteY1260" fmla="*/ 1329900 h 4964463"/>
              <a:gd name="connsiteX1261" fmla="*/ 162102 w 4710084"/>
              <a:gd name="connsiteY1261" fmla="*/ 1318318 h 4964463"/>
              <a:gd name="connsiteX1262" fmla="*/ 108825 w 4710084"/>
              <a:gd name="connsiteY1262" fmla="*/ 1213230 h 4964463"/>
              <a:gd name="connsiteX1263" fmla="*/ 141970 w 4710084"/>
              <a:gd name="connsiteY1263" fmla="*/ 1213702 h 4964463"/>
              <a:gd name="connsiteX1264" fmla="*/ 143018 w 4710084"/>
              <a:gd name="connsiteY1264" fmla="*/ 1222111 h 4964463"/>
              <a:gd name="connsiteX1265" fmla="*/ 150159 w 4710084"/>
              <a:gd name="connsiteY1265" fmla="*/ 1314680 h 4964463"/>
              <a:gd name="connsiteX1266" fmla="*/ 97880 w 4710084"/>
              <a:gd name="connsiteY1266" fmla="*/ 1298755 h 4964463"/>
              <a:gd name="connsiteX1267" fmla="*/ 94873 w 4710084"/>
              <a:gd name="connsiteY1267" fmla="*/ 1267384 h 4964463"/>
              <a:gd name="connsiteX1268" fmla="*/ 122008 w 4710084"/>
              <a:gd name="connsiteY1268" fmla="*/ 1272569 h 4964463"/>
              <a:gd name="connsiteX1269" fmla="*/ 135254 w 4710084"/>
              <a:gd name="connsiteY1269" fmla="*/ 1274682 h 4964463"/>
              <a:gd name="connsiteX1270" fmla="*/ 127848 w 4710084"/>
              <a:gd name="connsiteY1270" fmla="*/ 1270440 h 4964463"/>
              <a:gd name="connsiteX1271" fmla="*/ 108241 w 4710084"/>
              <a:gd name="connsiteY1271" fmla="*/ 1258733 h 4964463"/>
              <a:gd name="connsiteX1272" fmla="*/ 109125 w 4710084"/>
              <a:gd name="connsiteY1272" fmla="*/ 1258208 h 4964463"/>
              <a:gd name="connsiteX1273" fmla="*/ 93689 w 4710084"/>
              <a:gd name="connsiteY1273" fmla="*/ 1255037 h 4964463"/>
              <a:gd name="connsiteX1274" fmla="*/ 90614 w 4710084"/>
              <a:gd name="connsiteY1274" fmla="*/ 1222967 h 4964463"/>
              <a:gd name="connsiteX1275" fmla="*/ 90881 w 4710084"/>
              <a:gd name="connsiteY1275" fmla="*/ 1222935 h 4964463"/>
              <a:gd name="connsiteX1276" fmla="*/ 108825 w 4710084"/>
              <a:gd name="connsiteY1276" fmla="*/ 1213230 h 4964463"/>
              <a:gd name="connsiteX1277" fmla="*/ 625982 w 4710084"/>
              <a:gd name="connsiteY1277" fmla="*/ 1199479 h 4964463"/>
              <a:gd name="connsiteX1278" fmla="*/ 631575 w 4710084"/>
              <a:gd name="connsiteY1278" fmla="*/ 1288593 h 4964463"/>
              <a:gd name="connsiteX1279" fmla="*/ 637484 w 4710084"/>
              <a:gd name="connsiteY1279" fmla="*/ 1376651 h 4964463"/>
              <a:gd name="connsiteX1280" fmla="*/ 640594 w 4710084"/>
              <a:gd name="connsiteY1280" fmla="*/ 1368684 h 4964463"/>
              <a:gd name="connsiteX1281" fmla="*/ 641774 w 4710084"/>
              <a:gd name="connsiteY1281" fmla="*/ 1339478 h 4964463"/>
              <a:gd name="connsiteX1282" fmla="*/ 638181 w 4710084"/>
              <a:gd name="connsiteY1282" fmla="*/ 1274061 h 4964463"/>
              <a:gd name="connsiteX1283" fmla="*/ 625982 w 4710084"/>
              <a:gd name="connsiteY1283" fmla="*/ 1199479 h 4964463"/>
              <a:gd name="connsiteX1284" fmla="*/ 4062970 w 4710084"/>
              <a:gd name="connsiteY1284" fmla="*/ 1157061 h 4964463"/>
              <a:gd name="connsiteX1285" fmla="*/ 4062329 w 4710084"/>
              <a:gd name="connsiteY1285" fmla="*/ 1174007 h 4964463"/>
              <a:gd name="connsiteX1286" fmla="*/ 4070510 w 4710084"/>
              <a:gd name="connsiteY1286" fmla="*/ 1659846 h 4964463"/>
              <a:gd name="connsiteX1287" fmla="*/ 4089952 w 4710084"/>
              <a:gd name="connsiteY1287" fmla="*/ 1827190 h 4964463"/>
              <a:gd name="connsiteX1288" fmla="*/ 4092229 w 4710084"/>
              <a:gd name="connsiteY1288" fmla="*/ 1823288 h 4964463"/>
              <a:gd name="connsiteX1289" fmla="*/ 4088514 w 4710084"/>
              <a:gd name="connsiteY1289" fmla="*/ 1740072 h 4964463"/>
              <a:gd name="connsiteX1290" fmla="*/ 4068042 w 4710084"/>
              <a:gd name="connsiteY1290" fmla="*/ 1198256 h 4964463"/>
              <a:gd name="connsiteX1291" fmla="*/ 4062970 w 4710084"/>
              <a:gd name="connsiteY1291" fmla="*/ 1157061 h 4964463"/>
              <a:gd name="connsiteX1292" fmla="*/ 621432 w 4710084"/>
              <a:gd name="connsiteY1292" fmla="*/ 1151123 h 4964463"/>
              <a:gd name="connsiteX1293" fmla="*/ 613045 w 4710084"/>
              <a:gd name="connsiteY1293" fmla="*/ 1158223 h 4964463"/>
              <a:gd name="connsiteX1294" fmla="*/ 619253 w 4710084"/>
              <a:gd name="connsiteY1294" fmla="*/ 1158524 h 4964463"/>
              <a:gd name="connsiteX1295" fmla="*/ 622047 w 4710084"/>
              <a:gd name="connsiteY1295" fmla="*/ 1152970 h 4964463"/>
              <a:gd name="connsiteX1296" fmla="*/ 621432 w 4710084"/>
              <a:gd name="connsiteY1296" fmla="*/ 1151123 h 4964463"/>
              <a:gd name="connsiteX1297" fmla="*/ 3884508 w 4710084"/>
              <a:gd name="connsiteY1297" fmla="*/ 1134727 h 4964463"/>
              <a:gd name="connsiteX1298" fmla="*/ 3874840 w 4710084"/>
              <a:gd name="connsiteY1298" fmla="*/ 1296410 h 4964463"/>
              <a:gd name="connsiteX1299" fmla="*/ 3881669 w 4710084"/>
              <a:gd name="connsiteY1299" fmla="*/ 1316955 h 4964463"/>
              <a:gd name="connsiteX1300" fmla="*/ 3883290 w 4710084"/>
              <a:gd name="connsiteY1300" fmla="*/ 1226392 h 4964463"/>
              <a:gd name="connsiteX1301" fmla="*/ 3884508 w 4710084"/>
              <a:gd name="connsiteY1301" fmla="*/ 1134727 h 4964463"/>
              <a:gd name="connsiteX1302" fmla="*/ 108722 w 4710084"/>
              <a:gd name="connsiteY1302" fmla="*/ 1122586 h 4964463"/>
              <a:gd name="connsiteX1303" fmla="*/ 117859 w 4710084"/>
              <a:gd name="connsiteY1303" fmla="*/ 1128092 h 4964463"/>
              <a:gd name="connsiteX1304" fmla="*/ 131562 w 4710084"/>
              <a:gd name="connsiteY1304" fmla="*/ 1130117 h 4964463"/>
              <a:gd name="connsiteX1305" fmla="*/ 137010 w 4710084"/>
              <a:gd name="connsiteY1305" fmla="*/ 1173865 h 4964463"/>
              <a:gd name="connsiteX1306" fmla="*/ 89662 w 4710084"/>
              <a:gd name="connsiteY1306" fmla="*/ 1159166 h 4964463"/>
              <a:gd name="connsiteX1307" fmla="*/ 84303 w 4710084"/>
              <a:gd name="connsiteY1307" fmla="*/ 1157134 h 4964463"/>
              <a:gd name="connsiteX1308" fmla="*/ 81253 w 4710084"/>
              <a:gd name="connsiteY1308" fmla="*/ 1125321 h 4964463"/>
              <a:gd name="connsiteX1309" fmla="*/ 99342 w 4710084"/>
              <a:gd name="connsiteY1309" fmla="*/ 1130239 h 4964463"/>
              <a:gd name="connsiteX1310" fmla="*/ 113408 w 4710084"/>
              <a:gd name="connsiteY1310" fmla="*/ 1133736 h 4964463"/>
              <a:gd name="connsiteX1311" fmla="*/ 147441 w 4710084"/>
              <a:gd name="connsiteY1311" fmla="*/ 1121991 h 4964463"/>
              <a:gd name="connsiteX1312" fmla="*/ 179301 w 4710084"/>
              <a:gd name="connsiteY1312" fmla="*/ 1130415 h 4964463"/>
              <a:gd name="connsiteX1313" fmla="*/ 186319 w 4710084"/>
              <a:gd name="connsiteY1313" fmla="*/ 1189304 h 4964463"/>
              <a:gd name="connsiteX1314" fmla="*/ 185295 w 4710084"/>
              <a:gd name="connsiteY1314" fmla="*/ 1188853 h 4964463"/>
              <a:gd name="connsiteX1315" fmla="*/ 149355 w 4710084"/>
              <a:gd name="connsiteY1315" fmla="*/ 1177697 h 4964463"/>
              <a:gd name="connsiteX1316" fmla="*/ 143107 w 4710084"/>
              <a:gd name="connsiteY1316" fmla="*/ 1126747 h 4964463"/>
              <a:gd name="connsiteX1317" fmla="*/ 3886825 w 4710084"/>
              <a:gd name="connsiteY1317" fmla="*/ 1085067 h 4964463"/>
              <a:gd name="connsiteX1318" fmla="*/ 3886253 w 4710084"/>
              <a:gd name="connsiteY1318" fmla="*/ 1086940 h 4964463"/>
              <a:gd name="connsiteX1319" fmla="*/ 3889615 w 4710084"/>
              <a:gd name="connsiteY1319" fmla="*/ 1092826 h 4964463"/>
              <a:gd name="connsiteX1320" fmla="*/ 3896393 w 4710084"/>
              <a:gd name="connsiteY1320" fmla="*/ 1092857 h 4964463"/>
              <a:gd name="connsiteX1321" fmla="*/ 3886825 w 4710084"/>
              <a:gd name="connsiteY1321" fmla="*/ 1085067 h 4964463"/>
              <a:gd name="connsiteX1322" fmla="*/ 609754 w 4710084"/>
              <a:gd name="connsiteY1322" fmla="*/ 1082689 h 4964463"/>
              <a:gd name="connsiteX1323" fmla="*/ 609204 w 4710084"/>
              <a:gd name="connsiteY1323" fmla="*/ 1087805 h 4964463"/>
              <a:gd name="connsiteX1324" fmla="*/ 612131 w 4710084"/>
              <a:gd name="connsiteY1324" fmla="*/ 1086899 h 4964463"/>
              <a:gd name="connsiteX1325" fmla="*/ 607054 w 4710084"/>
              <a:gd name="connsiteY1325" fmla="*/ 1081661 h 4964463"/>
              <a:gd name="connsiteX1326" fmla="*/ 604596 w 4710084"/>
              <a:gd name="connsiteY1326" fmla="*/ 1085169 h 4964463"/>
              <a:gd name="connsiteX1327" fmla="*/ 606549 w 4710084"/>
              <a:gd name="connsiteY1327" fmla="*/ 1086646 h 4964463"/>
              <a:gd name="connsiteX1328" fmla="*/ 220458 w 4710084"/>
              <a:gd name="connsiteY1328" fmla="*/ 1071592 h 4964463"/>
              <a:gd name="connsiteX1329" fmla="*/ 233493 w 4710084"/>
              <a:gd name="connsiteY1329" fmla="*/ 1074727 h 4964463"/>
              <a:gd name="connsiteX1330" fmla="*/ 247129 w 4710084"/>
              <a:gd name="connsiteY1330" fmla="*/ 1172194 h 4964463"/>
              <a:gd name="connsiteX1331" fmla="*/ 250580 w 4710084"/>
              <a:gd name="connsiteY1331" fmla="*/ 1197195 h 4964463"/>
              <a:gd name="connsiteX1332" fmla="*/ 257809 w 4710084"/>
              <a:gd name="connsiteY1332" fmla="*/ 1200834 h 4964463"/>
              <a:gd name="connsiteX1333" fmla="*/ 260943 w 4710084"/>
              <a:gd name="connsiteY1333" fmla="*/ 1224192 h 4964463"/>
              <a:gd name="connsiteX1334" fmla="*/ 244054 w 4710084"/>
              <a:gd name="connsiteY1334" fmla="*/ 1217093 h 4964463"/>
              <a:gd name="connsiteX1335" fmla="*/ 244000 w 4710084"/>
              <a:gd name="connsiteY1335" fmla="*/ 1214637 h 4964463"/>
              <a:gd name="connsiteX1336" fmla="*/ 238904 w 4710084"/>
              <a:gd name="connsiteY1336" fmla="*/ 1212399 h 4964463"/>
              <a:gd name="connsiteX1337" fmla="*/ 238117 w 4710084"/>
              <a:gd name="connsiteY1337" fmla="*/ 1206270 h 4964463"/>
              <a:gd name="connsiteX1338" fmla="*/ 237026 w 4710084"/>
              <a:gd name="connsiteY1338" fmla="*/ 1194648 h 4964463"/>
              <a:gd name="connsiteX1339" fmla="*/ 223373 w 4710084"/>
              <a:gd name="connsiteY1339" fmla="*/ 1094060 h 4964463"/>
              <a:gd name="connsiteX1340" fmla="*/ 269411 w 4710084"/>
              <a:gd name="connsiteY1340" fmla="*/ 1068048 h 4964463"/>
              <a:gd name="connsiteX1341" fmla="*/ 291901 w 4710084"/>
              <a:gd name="connsiteY1341" fmla="*/ 1235264 h 4964463"/>
              <a:gd name="connsiteX1342" fmla="*/ 275407 w 4710084"/>
              <a:gd name="connsiteY1342" fmla="*/ 1228167 h 4964463"/>
              <a:gd name="connsiteX1343" fmla="*/ 267599 w 4710084"/>
              <a:gd name="connsiteY1343" fmla="*/ 1159008 h 4964463"/>
              <a:gd name="connsiteX1344" fmla="*/ 255907 w 4710084"/>
              <a:gd name="connsiteY1344" fmla="*/ 1071599 h 4964463"/>
              <a:gd name="connsiteX1345" fmla="*/ 188800 w 4710084"/>
              <a:gd name="connsiteY1345" fmla="*/ 1065963 h 4964463"/>
              <a:gd name="connsiteX1346" fmla="*/ 203223 w 4710084"/>
              <a:gd name="connsiteY1346" fmla="*/ 1067447 h 4964463"/>
              <a:gd name="connsiteX1347" fmla="*/ 213299 w 4710084"/>
              <a:gd name="connsiteY1347" fmla="*/ 1069871 h 4964463"/>
              <a:gd name="connsiteX1348" fmla="*/ 226939 w 4710084"/>
              <a:gd name="connsiteY1348" fmla="*/ 1207143 h 4964463"/>
              <a:gd name="connsiteX1349" fmla="*/ 213905 w 4710084"/>
              <a:gd name="connsiteY1349" fmla="*/ 1201418 h 4964463"/>
              <a:gd name="connsiteX1350" fmla="*/ 211035 w 4710084"/>
              <a:gd name="connsiteY1350" fmla="*/ 1189211 h 4964463"/>
              <a:gd name="connsiteX1351" fmla="*/ 204176 w 4710084"/>
              <a:gd name="connsiteY1351" fmla="*/ 1174138 h 4964463"/>
              <a:gd name="connsiteX1352" fmla="*/ 207154 w 4710084"/>
              <a:gd name="connsiteY1352" fmla="*/ 1198454 h 4964463"/>
              <a:gd name="connsiteX1353" fmla="*/ 201332 w 4710084"/>
              <a:gd name="connsiteY1353" fmla="*/ 1195897 h 4964463"/>
              <a:gd name="connsiteX1354" fmla="*/ 189677 w 4710084"/>
              <a:gd name="connsiteY1354" fmla="*/ 1074343 h 4964463"/>
              <a:gd name="connsiteX1355" fmla="*/ 160611 w 4710084"/>
              <a:gd name="connsiteY1355" fmla="*/ 1063060 h 4964463"/>
              <a:gd name="connsiteX1356" fmla="*/ 171408 w 4710084"/>
              <a:gd name="connsiteY1356" fmla="*/ 1064172 h 4964463"/>
              <a:gd name="connsiteX1357" fmla="*/ 171939 w 4710084"/>
              <a:gd name="connsiteY1357" fmla="*/ 1068624 h 4964463"/>
              <a:gd name="connsiteX1358" fmla="*/ 135011 w 4710084"/>
              <a:gd name="connsiteY1358" fmla="*/ 1060731 h 4964463"/>
              <a:gd name="connsiteX1359" fmla="*/ 153088 w 4710084"/>
              <a:gd name="connsiteY1359" fmla="*/ 1066072 h 4964463"/>
              <a:gd name="connsiteX1360" fmla="*/ 157450 w 4710084"/>
              <a:gd name="connsiteY1360" fmla="*/ 1067344 h 4964463"/>
              <a:gd name="connsiteX1361" fmla="*/ 172302 w 4710084"/>
              <a:gd name="connsiteY1361" fmla="*/ 1071672 h 4964463"/>
              <a:gd name="connsiteX1362" fmla="*/ 178832 w 4710084"/>
              <a:gd name="connsiteY1362" fmla="*/ 1126470 h 4964463"/>
              <a:gd name="connsiteX1363" fmla="*/ 166035 w 4710084"/>
              <a:gd name="connsiteY1363" fmla="*/ 1121128 h 4964463"/>
              <a:gd name="connsiteX1364" fmla="*/ 164362 w 4710084"/>
              <a:gd name="connsiteY1364" fmla="*/ 1120833 h 4964463"/>
              <a:gd name="connsiteX1365" fmla="*/ 164629 w 4710084"/>
              <a:gd name="connsiteY1365" fmla="*/ 1120700 h 4964463"/>
              <a:gd name="connsiteX1366" fmla="*/ 158871 w 4710084"/>
              <a:gd name="connsiteY1366" fmla="*/ 1117805 h 4964463"/>
              <a:gd name="connsiteX1367" fmla="*/ 147276 w 4710084"/>
              <a:gd name="connsiteY1367" fmla="*/ 1117819 h 4964463"/>
              <a:gd name="connsiteX1368" fmla="*/ 141896 w 4710084"/>
              <a:gd name="connsiteY1368" fmla="*/ 1116870 h 4964463"/>
              <a:gd name="connsiteX1369" fmla="*/ 1586528 w 4710084"/>
              <a:gd name="connsiteY1369" fmla="*/ 1056833 h 4964463"/>
              <a:gd name="connsiteX1370" fmla="*/ 1585957 w 4710084"/>
              <a:gd name="connsiteY1370" fmla="*/ 1058708 h 4964463"/>
              <a:gd name="connsiteX1371" fmla="*/ 1589319 w 4710084"/>
              <a:gd name="connsiteY1371" fmla="*/ 1064592 h 4964463"/>
              <a:gd name="connsiteX1372" fmla="*/ 1595716 w 4710084"/>
              <a:gd name="connsiteY1372" fmla="*/ 1064622 h 4964463"/>
              <a:gd name="connsiteX1373" fmla="*/ 1595721 w 4710084"/>
              <a:gd name="connsiteY1373" fmla="*/ 1064281 h 4964463"/>
              <a:gd name="connsiteX1374" fmla="*/ 1590125 w 4710084"/>
              <a:gd name="connsiteY1374" fmla="*/ 1059179 h 4964463"/>
              <a:gd name="connsiteX1375" fmla="*/ 1586528 w 4710084"/>
              <a:gd name="connsiteY1375" fmla="*/ 1056833 h 4964463"/>
              <a:gd name="connsiteX1376" fmla="*/ 85313 w 4710084"/>
              <a:gd name="connsiteY1376" fmla="*/ 1048201 h 4964463"/>
              <a:gd name="connsiteX1377" fmla="*/ 108245 w 4710084"/>
              <a:gd name="connsiteY1377" fmla="*/ 1052822 h 4964463"/>
              <a:gd name="connsiteX1378" fmla="*/ 122460 w 4710084"/>
              <a:gd name="connsiteY1378" fmla="*/ 1057023 h 4964463"/>
              <a:gd name="connsiteX1379" fmla="*/ 129643 w 4710084"/>
              <a:gd name="connsiteY1379" fmla="*/ 1114696 h 4964463"/>
              <a:gd name="connsiteX1380" fmla="*/ 116923 w 4710084"/>
              <a:gd name="connsiteY1380" fmla="*/ 1111949 h 4964463"/>
              <a:gd name="connsiteX1381" fmla="*/ 78918 w 4710084"/>
              <a:gd name="connsiteY1381" fmla="*/ 1100961 h 4964463"/>
              <a:gd name="connsiteX1382" fmla="*/ 73946 w 4710084"/>
              <a:gd name="connsiteY1382" fmla="*/ 1049102 h 4964463"/>
              <a:gd name="connsiteX1383" fmla="*/ 400280 w 4710084"/>
              <a:gd name="connsiteY1383" fmla="*/ 1047776 h 4964463"/>
              <a:gd name="connsiteX1384" fmla="*/ 404367 w 4710084"/>
              <a:gd name="connsiteY1384" fmla="*/ 1052612 h 4964463"/>
              <a:gd name="connsiteX1385" fmla="*/ 400280 w 4710084"/>
              <a:gd name="connsiteY1385" fmla="*/ 1047776 h 4964463"/>
              <a:gd name="connsiteX1386" fmla="*/ 352673 w 4710084"/>
              <a:gd name="connsiteY1386" fmla="*/ 1027980 h 4964463"/>
              <a:gd name="connsiteX1387" fmla="*/ 370555 w 4710084"/>
              <a:gd name="connsiteY1387" fmla="*/ 1035086 h 4964463"/>
              <a:gd name="connsiteX1388" fmla="*/ 338136 w 4710084"/>
              <a:gd name="connsiteY1388" fmla="*/ 1030100 h 4964463"/>
              <a:gd name="connsiteX1389" fmla="*/ 352673 w 4710084"/>
              <a:gd name="connsiteY1389" fmla="*/ 1027980 h 4964463"/>
              <a:gd name="connsiteX1390" fmla="*/ 317537 w 4710084"/>
              <a:gd name="connsiteY1390" fmla="*/ 1027670 h 4964463"/>
              <a:gd name="connsiteX1391" fmla="*/ 313185 w 4710084"/>
              <a:gd name="connsiteY1391" fmla="*/ 1031007 h 4964463"/>
              <a:gd name="connsiteX1392" fmla="*/ 317537 w 4710084"/>
              <a:gd name="connsiteY1392" fmla="*/ 1027670 h 4964463"/>
              <a:gd name="connsiteX1393" fmla="*/ 297559 w 4710084"/>
              <a:gd name="connsiteY1393" fmla="*/ 1020059 h 4964463"/>
              <a:gd name="connsiteX1394" fmla="*/ 302758 w 4710084"/>
              <a:gd name="connsiteY1394" fmla="*/ 1023281 h 4964463"/>
              <a:gd name="connsiteX1395" fmla="*/ 297559 w 4710084"/>
              <a:gd name="connsiteY1395" fmla="*/ 1020059 h 4964463"/>
              <a:gd name="connsiteX1396" fmla="*/ 574860 w 4710084"/>
              <a:gd name="connsiteY1396" fmla="*/ 1002695 h 4964463"/>
              <a:gd name="connsiteX1397" fmla="*/ 572547 w 4710084"/>
              <a:gd name="connsiteY1397" fmla="*/ 1009302 h 4964463"/>
              <a:gd name="connsiteX1398" fmla="*/ 572946 w 4710084"/>
              <a:gd name="connsiteY1398" fmla="*/ 1019529 h 4964463"/>
              <a:gd name="connsiteX1399" fmla="*/ 579057 w 4710084"/>
              <a:gd name="connsiteY1399" fmla="*/ 1020455 h 4964463"/>
              <a:gd name="connsiteX1400" fmla="*/ 579411 w 4710084"/>
              <a:gd name="connsiteY1400" fmla="*/ 1013512 h 4964463"/>
              <a:gd name="connsiteX1401" fmla="*/ 577579 w 4710084"/>
              <a:gd name="connsiteY1401" fmla="*/ 1005844 h 4964463"/>
              <a:gd name="connsiteX1402" fmla="*/ 574860 w 4710084"/>
              <a:gd name="connsiteY1402" fmla="*/ 1002695 h 4964463"/>
              <a:gd name="connsiteX1403" fmla="*/ 1595106 w 4710084"/>
              <a:gd name="connsiteY1403" fmla="*/ 987616 h 4964463"/>
              <a:gd name="connsiteX1404" fmla="*/ 1593170 w 4710084"/>
              <a:gd name="connsiteY1404" fmla="*/ 991059 h 4964463"/>
              <a:gd name="connsiteX1405" fmla="*/ 1594832 w 4710084"/>
              <a:gd name="connsiteY1405" fmla="*/ 991618 h 4964463"/>
              <a:gd name="connsiteX1406" fmla="*/ 207337 w 4710084"/>
              <a:gd name="connsiteY1406" fmla="*/ 970007 h 4964463"/>
              <a:gd name="connsiteX1407" fmla="*/ 218393 w 4710084"/>
              <a:gd name="connsiteY1407" fmla="*/ 971388 h 4964463"/>
              <a:gd name="connsiteX1408" fmla="*/ 221004 w 4710084"/>
              <a:gd name="connsiteY1408" fmla="*/ 985471 h 4964463"/>
              <a:gd name="connsiteX1409" fmla="*/ 222447 w 4710084"/>
              <a:gd name="connsiteY1409" fmla="*/ 995776 h 4964463"/>
              <a:gd name="connsiteX1410" fmla="*/ 210293 w 4710084"/>
              <a:gd name="connsiteY1410" fmla="*/ 993274 h 4964463"/>
              <a:gd name="connsiteX1411" fmla="*/ 209842 w 4710084"/>
              <a:gd name="connsiteY1411" fmla="*/ 989806 h 4964463"/>
              <a:gd name="connsiteX1412" fmla="*/ 178337 w 4710084"/>
              <a:gd name="connsiteY1412" fmla="*/ 965898 h 4964463"/>
              <a:gd name="connsiteX1413" fmla="*/ 185808 w 4710084"/>
              <a:gd name="connsiteY1413" fmla="*/ 967316 h 4964463"/>
              <a:gd name="connsiteX1414" fmla="*/ 196373 w 4710084"/>
              <a:gd name="connsiteY1414" fmla="*/ 968636 h 4964463"/>
              <a:gd name="connsiteX1415" fmla="*/ 201096 w 4710084"/>
              <a:gd name="connsiteY1415" fmla="*/ 991379 h 4964463"/>
              <a:gd name="connsiteX1416" fmla="*/ 182720 w 4710084"/>
              <a:gd name="connsiteY1416" fmla="*/ 987595 h 4964463"/>
              <a:gd name="connsiteX1417" fmla="*/ 180616 w 4710084"/>
              <a:gd name="connsiteY1417" fmla="*/ 986192 h 4964463"/>
              <a:gd name="connsiteX1418" fmla="*/ 180438 w 4710084"/>
              <a:gd name="connsiteY1418" fmla="*/ 985989 h 4964463"/>
              <a:gd name="connsiteX1419" fmla="*/ 255009 w 4710084"/>
              <a:gd name="connsiteY1419" fmla="*/ 965060 h 4964463"/>
              <a:gd name="connsiteX1420" fmla="*/ 255563 w 4710084"/>
              <a:gd name="connsiteY1420" fmla="*/ 965085 h 4964463"/>
              <a:gd name="connsiteX1421" fmla="*/ 255586 w 4710084"/>
              <a:gd name="connsiteY1421" fmla="*/ 965257 h 4964463"/>
              <a:gd name="connsiteX1422" fmla="*/ 245421 w 4710084"/>
              <a:gd name="connsiteY1422" fmla="*/ 963125 h 4964463"/>
              <a:gd name="connsiteX1423" fmla="*/ 250611 w 4710084"/>
              <a:gd name="connsiteY1423" fmla="*/ 963560 h 4964463"/>
              <a:gd name="connsiteX1424" fmla="*/ 255009 w 4710084"/>
              <a:gd name="connsiteY1424" fmla="*/ 965060 h 4964463"/>
              <a:gd name="connsiteX1425" fmla="*/ 252274 w 4710084"/>
              <a:gd name="connsiteY1425" fmla="*/ 964937 h 4964463"/>
              <a:gd name="connsiteX1426" fmla="*/ 248790 w 4710084"/>
              <a:gd name="connsiteY1426" fmla="*/ 965014 h 4964463"/>
              <a:gd name="connsiteX1427" fmla="*/ 255708 w 4710084"/>
              <a:gd name="connsiteY1427" fmla="*/ 966160 h 4964463"/>
              <a:gd name="connsiteX1428" fmla="*/ 260741 w 4710084"/>
              <a:gd name="connsiteY1428" fmla="*/ 1003582 h 4964463"/>
              <a:gd name="connsiteX1429" fmla="*/ 259195 w 4710084"/>
              <a:gd name="connsiteY1429" fmla="*/ 1003343 h 4964463"/>
              <a:gd name="connsiteX1430" fmla="*/ 246545 w 4710084"/>
              <a:gd name="connsiteY1430" fmla="*/ 1000738 h 4964463"/>
              <a:gd name="connsiteX1431" fmla="*/ 242068 w 4710084"/>
              <a:gd name="connsiteY1431" fmla="*/ 966487 h 4964463"/>
              <a:gd name="connsiteX1432" fmla="*/ 3929621 w 4710084"/>
              <a:gd name="connsiteY1432" fmla="*/ 934435 h 4964463"/>
              <a:gd name="connsiteX1433" fmla="*/ 3926819 w 4710084"/>
              <a:gd name="connsiteY1433" fmla="*/ 937537 h 4964463"/>
              <a:gd name="connsiteX1434" fmla="*/ 3925236 w 4710084"/>
              <a:gd name="connsiteY1434" fmla="*/ 945350 h 4964463"/>
              <a:gd name="connsiteX1435" fmla="*/ 3926005 w 4710084"/>
              <a:gd name="connsiteY1435" fmla="*/ 952534 h 4964463"/>
              <a:gd name="connsiteX1436" fmla="*/ 3932641 w 4710084"/>
              <a:gd name="connsiteY1436" fmla="*/ 951915 h 4964463"/>
              <a:gd name="connsiteX1437" fmla="*/ 3932515 w 4710084"/>
              <a:gd name="connsiteY1437" fmla="*/ 941381 h 4964463"/>
              <a:gd name="connsiteX1438" fmla="*/ 3929621 w 4710084"/>
              <a:gd name="connsiteY1438" fmla="*/ 934435 h 4964463"/>
              <a:gd name="connsiteX1439" fmla="*/ 1629720 w 4710084"/>
              <a:gd name="connsiteY1439" fmla="*/ 917017 h 4964463"/>
              <a:gd name="connsiteX1440" fmla="*/ 1628585 w 4710084"/>
              <a:gd name="connsiteY1440" fmla="*/ 925822 h 4964463"/>
              <a:gd name="connsiteX1441" fmla="*/ 1630215 w 4710084"/>
              <a:gd name="connsiteY1441" fmla="*/ 924894 h 4964463"/>
              <a:gd name="connsiteX1442" fmla="*/ 3252377 w 4710084"/>
              <a:gd name="connsiteY1442" fmla="*/ 908444 h 4964463"/>
              <a:gd name="connsiteX1443" fmla="*/ 3252376 w 4710084"/>
              <a:gd name="connsiteY1443" fmla="*/ 908444 h 4964463"/>
              <a:gd name="connsiteX1444" fmla="*/ 3254944 w 4710084"/>
              <a:gd name="connsiteY1444" fmla="*/ 910112 h 4964463"/>
              <a:gd name="connsiteX1445" fmla="*/ 3254832 w 4710084"/>
              <a:gd name="connsiteY1445" fmla="*/ 910039 h 4964463"/>
              <a:gd name="connsiteX1446" fmla="*/ 351623 w 4710084"/>
              <a:gd name="connsiteY1446" fmla="*/ 906374 h 4964463"/>
              <a:gd name="connsiteX1447" fmla="*/ 352278 w 4710084"/>
              <a:gd name="connsiteY1447" fmla="*/ 908568 h 4964463"/>
              <a:gd name="connsiteX1448" fmla="*/ 348703 w 4710084"/>
              <a:gd name="connsiteY1448" fmla="*/ 907946 h 4964463"/>
              <a:gd name="connsiteX1449" fmla="*/ 234227 w 4710084"/>
              <a:gd name="connsiteY1449" fmla="*/ 901231 h 4964463"/>
              <a:gd name="connsiteX1450" fmla="*/ 247224 w 4710084"/>
              <a:gd name="connsiteY1450" fmla="*/ 903079 h 4964463"/>
              <a:gd name="connsiteX1451" fmla="*/ 254377 w 4710084"/>
              <a:gd name="connsiteY1451" fmla="*/ 956266 h 4964463"/>
              <a:gd name="connsiteX1452" fmla="*/ 240631 w 4710084"/>
              <a:gd name="connsiteY1452" fmla="*/ 955491 h 4964463"/>
              <a:gd name="connsiteX1453" fmla="*/ 236567 w 4710084"/>
              <a:gd name="connsiteY1453" fmla="*/ 924411 h 4964463"/>
              <a:gd name="connsiteX1454" fmla="*/ 197978 w 4710084"/>
              <a:gd name="connsiteY1454" fmla="*/ 896074 h 4964463"/>
              <a:gd name="connsiteX1455" fmla="*/ 204602 w 4710084"/>
              <a:gd name="connsiteY1455" fmla="*/ 897016 h 4964463"/>
              <a:gd name="connsiteX1456" fmla="*/ 214824 w 4710084"/>
              <a:gd name="connsiteY1456" fmla="*/ 952145 h 4964463"/>
              <a:gd name="connsiteX1457" fmla="*/ 204769 w 4710084"/>
              <a:gd name="connsiteY1457" fmla="*/ 949726 h 4964463"/>
              <a:gd name="connsiteX1458" fmla="*/ 268137 w 4710084"/>
              <a:gd name="connsiteY1458" fmla="*/ 893838 h 4964463"/>
              <a:gd name="connsiteX1459" fmla="*/ 288899 w 4710084"/>
              <a:gd name="connsiteY1459" fmla="*/ 896534 h 4964463"/>
              <a:gd name="connsiteX1460" fmla="*/ 330871 w 4710084"/>
              <a:gd name="connsiteY1460" fmla="*/ 900366 h 4964463"/>
              <a:gd name="connsiteX1461" fmla="*/ 294645 w 4710084"/>
              <a:gd name="connsiteY1461" fmla="*/ 899407 h 4964463"/>
              <a:gd name="connsiteX1462" fmla="*/ 268213 w 4710084"/>
              <a:gd name="connsiteY1462" fmla="*/ 894382 h 4964463"/>
              <a:gd name="connsiteX1463" fmla="*/ 170618 w 4710084"/>
              <a:gd name="connsiteY1463" fmla="*/ 892086 h 4964463"/>
              <a:gd name="connsiteX1464" fmla="*/ 180676 w 4710084"/>
              <a:gd name="connsiteY1464" fmla="*/ 893613 h 4964463"/>
              <a:gd name="connsiteX1465" fmla="*/ 180794 w 4710084"/>
              <a:gd name="connsiteY1465" fmla="*/ 893629 h 4964463"/>
              <a:gd name="connsiteX1466" fmla="*/ 190555 w 4710084"/>
              <a:gd name="connsiteY1466" fmla="*/ 940625 h 4964463"/>
              <a:gd name="connsiteX1467" fmla="*/ 185295 w 4710084"/>
              <a:gd name="connsiteY1467" fmla="*/ 935411 h 4964463"/>
              <a:gd name="connsiteX1468" fmla="*/ 174822 w 4710084"/>
              <a:gd name="connsiteY1468" fmla="*/ 932284 h 4964463"/>
              <a:gd name="connsiteX1469" fmla="*/ 112780 w 4710084"/>
              <a:gd name="connsiteY1469" fmla="*/ 884129 h 4964463"/>
              <a:gd name="connsiteX1470" fmla="*/ 118733 w 4710084"/>
              <a:gd name="connsiteY1470" fmla="*/ 884477 h 4964463"/>
              <a:gd name="connsiteX1471" fmla="*/ 150540 w 4710084"/>
              <a:gd name="connsiteY1471" fmla="*/ 889053 h 4964463"/>
              <a:gd name="connsiteX1472" fmla="*/ 154985 w 4710084"/>
              <a:gd name="connsiteY1472" fmla="*/ 926361 h 4964463"/>
              <a:gd name="connsiteX1473" fmla="*/ 116741 w 4710084"/>
              <a:gd name="connsiteY1473" fmla="*/ 914939 h 4964463"/>
              <a:gd name="connsiteX1474" fmla="*/ 57840 w 4710084"/>
              <a:gd name="connsiteY1474" fmla="*/ 879961 h 4964463"/>
              <a:gd name="connsiteX1475" fmla="*/ 76486 w 4710084"/>
              <a:gd name="connsiteY1475" fmla="*/ 882007 h 4964463"/>
              <a:gd name="connsiteX1476" fmla="*/ 97638 w 4710084"/>
              <a:gd name="connsiteY1476" fmla="*/ 883244 h 4964463"/>
              <a:gd name="connsiteX1477" fmla="*/ 101816 w 4710084"/>
              <a:gd name="connsiteY1477" fmla="*/ 911238 h 4964463"/>
              <a:gd name="connsiteX1478" fmla="*/ 86130 w 4710084"/>
              <a:gd name="connsiteY1478" fmla="*/ 908320 h 4964463"/>
              <a:gd name="connsiteX1479" fmla="*/ 57386 w 4710084"/>
              <a:gd name="connsiteY1479" fmla="*/ 903163 h 4964463"/>
              <a:gd name="connsiteX1480" fmla="*/ 53619 w 4710084"/>
              <a:gd name="connsiteY1480" fmla="*/ 881963 h 4964463"/>
              <a:gd name="connsiteX1481" fmla="*/ 67817 w 4710084"/>
              <a:gd name="connsiteY1481" fmla="*/ 883665 h 4964463"/>
              <a:gd name="connsiteX1482" fmla="*/ 940591 w 4710084"/>
              <a:gd name="connsiteY1482" fmla="*/ 872881 h 4964463"/>
              <a:gd name="connsiteX1483" fmla="*/ 947538 w 4710084"/>
              <a:gd name="connsiteY1483" fmla="*/ 877261 h 4964463"/>
              <a:gd name="connsiteX1484" fmla="*/ 954647 w 4710084"/>
              <a:gd name="connsiteY1484" fmla="*/ 881878 h 4964463"/>
              <a:gd name="connsiteX1485" fmla="*/ 947538 w 4710084"/>
              <a:gd name="connsiteY1485" fmla="*/ 877261 h 4964463"/>
              <a:gd name="connsiteX1486" fmla="*/ 942832 w 4710084"/>
              <a:gd name="connsiteY1486" fmla="*/ 874293 h 4964463"/>
              <a:gd name="connsiteX1487" fmla="*/ 652349 w 4710084"/>
              <a:gd name="connsiteY1487" fmla="*/ 872014 h 4964463"/>
              <a:gd name="connsiteX1488" fmla="*/ 651840 w 4710084"/>
              <a:gd name="connsiteY1488" fmla="*/ 872932 h 4964463"/>
              <a:gd name="connsiteX1489" fmla="*/ 632997 w 4710084"/>
              <a:gd name="connsiteY1489" fmla="*/ 883724 h 4964463"/>
              <a:gd name="connsiteX1490" fmla="*/ 632279 w 4710084"/>
              <a:gd name="connsiteY1490" fmla="*/ 889296 h 4964463"/>
              <a:gd name="connsiteX1491" fmla="*/ 643131 w 4710084"/>
              <a:gd name="connsiteY1491" fmla="*/ 920687 h 4964463"/>
              <a:gd name="connsiteX1492" fmla="*/ 650280 w 4710084"/>
              <a:gd name="connsiteY1492" fmla="*/ 885594 h 4964463"/>
              <a:gd name="connsiteX1493" fmla="*/ 3863535 w 4710084"/>
              <a:gd name="connsiteY1493" fmla="*/ 844574 h 4964463"/>
              <a:gd name="connsiteX1494" fmla="*/ 3868241 w 4710084"/>
              <a:gd name="connsiteY1494" fmla="*/ 847542 h 4964463"/>
              <a:gd name="connsiteX1495" fmla="*/ 3868593 w 4710084"/>
              <a:gd name="connsiteY1495" fmla="*/ 847763 h 4964463"/>
              <a:gd name="connsiteX1496" fmla="*/ 3870948 w 4710084"/>
              <a:gd name="connsiteY1496" fmla="*/ 849249 h 4964463"/>
              <a:gd name="connsiteX1497" fmla="*/ 3871066 w 4710084"/>
              <a:gd name="connsiteY1497" fmla="*/ 849323 h 4964463"/>
              <a:gd name="connsiteX1498" fmla="*/ 3868593 w 4710084"/>
              <a:gd name="connsiteY1498" fmla="*/ 847763 h 4964463"/>
              <a:gd name="connsiteX1499" fmla="*/ 228246 w 4710084"/>
              <a:gd name="connsiteY1499" fmla="*/ 842004 h 4964463"/>
              <a:gd name="connsiteX1500" fmla="*/ 234797 w 4710084"/>
              <a:gd name="connsiteY1500" fmla="*/ 843533 h 4964463"/>
              <a:gd name="connsiteX1501" fmla="*/ 239245 w 4710084"/>
              <a:gd name="connsiteY1501" fmla="*/ 843761 h 4964463"/>
              <a:gd name="connsiteX1502" fmla="*/ 242257 w 4710084"/>
              <a:gd name="connsiteY1502" fmla="*/ 866152 h 4964463"/>
              <a:gd name="connsiteX1503" fmla="*/ 230348 w 4710084"/>
              <a:gd name="connsiteY1503" fmla="*/ 862819 h 4964463"/>
              <a:gd name="connsiteX1504" fmla="*/ 190136 w 4710084"/>
              <a:gd name="connsiteY1504" fmla="*/ 833777 h 4964463"/>
              <a:gd name="connsiteX1505" fmla="*/ 192970 w 4710084"/>
              <a:gd name="connsiteY1505" fmla="*/ 834293 h 4964463"/>
              <a:gd name="connsiteX1506" fmla="*/ 196504 w 4710084"/>
              <a:gd name="connsiteY1506" fmla="*/ 853346 h 4964463"/>
              <a:gd name="connsiteX1507" fmla="*/ 192455 w 4710084"/>
              <a:gd name="connsiteY1507" fmla="*/ 852213 h 4964463"/>
              <a:gd name="connsiteX1508" fmla="*/ 164027 w 4710084"/>
              <a:gd name="connsiteY1508" fmla="*/ 829066 h 4964463"/>
              <a:gd name="connsiteX1509" fmla="*/ 165376 w 4710084"/>
              <a:gd name="connsiteY1509" fmla="*/ 829264 h 4964463"/>
              <a:gd name="connsiteX1510" fmla="*/ 167507 w 4710084"/>
              <a:gd name="connsiteY1510" fmla="*/ 829653 h 4964463"/>
              <a:gd name="connsiteX1511" fmla="*/ 171021 w 4710084"/>
              <a:gd name="connsiteY1511" fmla="*/ 846576 h 4964463"/>
              <a:gd name="connsiteX1512" fmla="*/ 165722 w 4710084"/>
              <a:gd name="connsiteY1512" fmla="*/ 845267 h 4964463"/>
              <a:gd name="connsiteX1513" fmla="*/ 108382 w 4710084"/>
              <a:gd name="connsiteY1513" fmla="*/ 820851 h 4964463"/>
              <a:gd name="connsiteX1514" fmla="*/ 142186 w 4710084"/>
              <a:gd name="connsiteY1514" fmla="*/ 825842 h 4964463"/>
              <a:gd name="connsiteX1515" fmla="*/ 144504 w 4710084"/>
              <a:gd name="connsiteY1515" fmla="*/ 838604 h 4964463"/>
              <a:gd name="connsiteX1516" fmla="*/ 135075 w 4710084"/>
              <a:gd name="connsiteY1516" fmla="*/ 835165 h 4964463"/>
              <a:gd name="connsiteX1517" fmla="*/ 105710 w 4710084"/>
              <a:gd name="connsiteY1517" fmla="*/ 829131 h 4964463"/>
              <a:gd name="connsiteX1518" fmla="*/ 104789 w 4710084"/>
              <a:gd name="connsiteY1518" fmla="*/ 821975 h 4964463"/>
              <a:gd name="connsiteX1519" fmla="*/ 66148 w 4710084"/>
              <a:gd name="connsiteY1519" fmla="*/ 820101 h 4964463"/>
              <a:gd name="connsiteX1520" fmla="*/ 74818 w 4710084"/>
              <a:gd name="connsiteY1520" fmla="*/ 822120 h 4964463"/>
              <a:gd name="connsiteX1521" fmla="*/ 88635 w 4710084"/>
              <a:gd name="connsiteY1521" fmla="*/ 822926 h 4964463"/>
              <a:gd name="connsiteX1522" fmla="*/ 89050 w 4710084"/>
              <a:gd name="connsiteY1522" fmla="*/ 825708 h 4964463"/>
              <a:gd name="connsiteX1523" fmla="*/ 78769 w 4710084"/>
              <a:gd name="connsiteY1523" fmla="*/ 823596 h 4964463"/>
              <a:gd name="connsiteX1524" fmla="*/ 69144 w 4710084"/>
              <a:gd name="connsiteY1524" fmla="*/ 821182 h 4964463"/>
              <a:gd name="connsiteX1525" fmla="*/ 945346 w 4710084"/>
              <a:gd name="connsiteY1525" fmla="*/ 818078 h 4964463"/>
              <a:gd name="connsiteX1526" fmla="*/ 942655 w 4710084"/>
              <a:gd name="connsiteY1526" fmla="*/ 840150 h 4964463"/>
              <a:gd name="connsiteX1527" fmla="*/ 942358 w 4710084"/>
              <a:gd name="connsiteY1527" fmla="*/ 844868 h 4964463"/>
              <a:gd name="connsiteX1528" fmla="*/ 943105 w 4710084"/>
              <a:gd name="connsiteY1528" fmla="*/ 847892 h 4964463"/>
              <a:gd name="connsiteX1529" fmla="*/ 946801 w 4710084"/>
              <a:gd name="connsiteY1529" fmla="*/ 837018 h 4964463"/>
              <a:gd name="connsiteX1530" fmla="*/ 1563236 w 4710084"/>
              <a:gd name="connsiteY1530" fmla="*/ 816340 h 4964463"/>
              <a:gd name="connsiteX1531" fmla="*/ 1569933 w 4710084"/>
              <a:gd name="connsiteY1531" fmla="*/ 820563 h 4964463"/>
              <a:gd name="connsiteX1532" fmla="*/ 1570650 w 4710084"/>
              <a:gd name="connsiteY1532" fmla="*/ 821016 h 4964463"/>
              <a:gd name="connsiteX1533" fmla="*/ 1570769 w 4710084"/>
              <a:gd name="connsiteY1533" fmla="*/ 821088 h 4964463"/>
              <a:gd name="connsiteX1534" fmla="*/ 1569933 w 4710084"/>
              <a:gd name="connsiteY1534" fmla="*/ 820563 h 4964463"/>
              <a:gd name="connsiteX1535" fmla="*/ 1567944 w 4710084"/>
              <a:gd name="connsiteY1535" fmla="*/ 819308 h 4964463"/>
              <a:gd name="connsiteX1536" fmla="*/ 1563236 w 4710084"/>
              <a:gd name="connsiteY1536" fmla="*/ 816340 h 4964463"/>
              <a:gd name="connsiteX1537" fmla="*/ 315571 w 4710084"/>
              <a:gd name="connsiteY1537" fmla="*/ 808882 h 4964463"/>
              <a:gd name="connsiteX1538" fmla="*/ 324793 w 4710084"/>
              <a:gd name="connsiteY1538" fmla="*/ 816730 h 4964463"/>
              <a:gd name="connsiteX1539" fmla="*/ 318393 w 4710084"/>
              <a:gd name="connsiteY1539" fmla="*/ 820062 h 4964463"/>
              <a:gd name="connsiteX1540" fmla="*/ 315571 w 4710084"/>
              <a:gd name="connsiteY1540" fmla="*/ 808882 h 4964463"/>
              <a:gd name="connsiteX1541" fmla="*/ 160624 w 4710084"/>
              <a:gd name="connsiteY1541" fmla="*/ 796516 h 4964463"/>
              <a:gd name="connsiteX1542" fmla="*/ 163965 w 4710084"/>
              <a:gd name="connsiteY1542" fmla="*/ 812599 h 4964463"/>
              <a:gd name="connsiteX1543" fmla="*/ 162269 w 4710084"/>
              <a:gd name="connsiteY1543" fmla="*/ 812248 h 4964463"/>
              <a:gd name="connsiteX1544" fmla="*/ 156073 w 4710084"/>
              <a:gd name="connsiteY1544" fmla="*/ 788715 h 4964463"/>
              <a:gd name="connsiteX1545" fmla="*/ 160759 w 4710084"/>
              <a:gd name="connsiteY1545" fmla="*/ 793168 h 4964463"/>
              <a:gd name="connsiteX1546" fmla="*/ 160624 w 4710084"/>
              <a:gd name="connsiteY1546" fmla="*/ 796516 h 4964463"/>
              <a:gd name="connsiteX1547" fmla="*/ 156073 w 4710084"/>
              <a:gd name="connsiteY1547" fmla="*/ 788715 h 4964463"/>
              <a:gd name="connsiteX1548" fmla="*/ 184366 w 4710084"/>
              <a:gd name="connsiteY1548" fmla="*/ 787889 h 4964463"/>
              <a:gd name="connsiteX1549" fmla="*/ 189947 w 4710084"/>
              <a:gd name="connsiteY1549" fmla="*/ 817988 h 4964463"/>
              <a:gd name="connsiteX1550" fmla="*/ 188102 w 4710084"/>
              <a:gd name="connsiteY1550" fmla="*/ 817604 h 4964463"/>
              <a:gd name="connsiteX1551" fmla="*/ 155716 w 4710084"/>
              <a:gd name="connsiteY1551" fmla="*/ 786994 h 4964463"/>
              <a:gd name="connsiteX1552" fmla="*/ 156791 w 4710084"/>
              <a:gd name="connsiteY1552" fmla="*/ 787162 h 4964463"/>
              <a:gd name="connsiteX1553" fmla="*/ 156073 w 4710084"/>
              <a:gd name="connsiteY1553" fmla="*/ 788715 h 4964463"/>
              <a:gd name="connsiteX1554" fmla="*/ 3301395 w 4710084"/>
              <a:gd name="connsiteY1554" fmla="*/ 783568 h 4964463"/>
              <a:gd name="connsiteX1555" fmla="*/ 3299420 w 4710084"/>
              <a:gd name="connsiteY1555" fmla="*/ 820130 h 4964463"/>
              <a:gd name="connsiteX1556" fmla="*/ 3305285 w 4710084"/>
              <a:gd name="connsiteY1556" fmla="*/ 844187 h 4964463"/>
              <a:gd name="connsiteX1557" fmla="*/ 3312084 w 4710084"/>
              <a:gd name="connsiteY1557" fmla="*/ 855606 h 4964463"/>
              <a:gd name="connsiteX1558" fmla="*/ 3302184 w 4710084"/>
              <a:gd name="connsiteY1558" fmla="*/ 785965 h 4964463"/>
              <a:gd name="connsiteX1559" fmla="*/ 99159 w 4710084"/>
              <a:gd name="connsiteY1559" fmla="*/ 778173 h 4964463"/>
              <a:gd name="connsiteX1560" fmla="*/ 134530 w 4710084"/>
              <a:gd name="connsiteY1560" fmla="*/ 783690 h 4964463"/>
              <a:gd name="connsiteX1561" fmla="*/ 139282 w 4710084"/>
              <a:gd name="connsiteY1561" fmla="*/ 809848 h 4964463"/>
              <a:gd name="connsiteX1562" fmla="*/ 132958 w 4710084"/>
              <a:gd name="connsiteY1562" fmla="*/ 809220 h 4964463"/>
              <a:gd name="connsiteX1563" fmla="*/ 111265 w 4710084"/>
              <a:gd name="connsiteY1563" fmla="*/ 795779 h 4964463"/>
              <a:gd name="connsiteX1564" fmla="*/ 101373 w 4710084"/>
              <a:gd name="connsiteY1564" fmla="*/ 795393 h 4964463"/>
              <a:gd name="connsiteX1565" fmla="*/ 153018 w 4710084"/>
              <a:gd name="connsiteY1565" fmla="*/ 773937 h 4964463"/>
              <a:gd name="connsiteX1566" fmla="*/ 158913 w 4710084"/>
              <a:gd name="connsiteY1566" fmla="*/ 779053 h 4964463"/>
              <a:gd name="connsiteX1567" fmla="*/ 159012 w 4710084"/>
              <a:gd name="connsiteY1567" fmla="*/ 781172 h 4964463"/>
              <a:gd name="connsiteX1568" fmla="*/ 159799 w 4710084"/>
              <a:gd name="connsiteY1568" fmla="*/ 780653 h 4964463"/>
              <a:gd name="connsiteX1569" fmla="*/ 159027 w 4710084"/>
              <a:gd name="connsiteY1569" fmla="*/ 782324 h 4964463"/>
              <a:gd name="connsiteX1570" fmla="*/ 154283 w 4710084"/>
              <a:gd name="connsiteY1570" fmla="*/ 780061 h 4964463"/>
              <a:gd name="connsiteX1571" fmla="*/ 229333 w 4710084"/>
              <a:gd name="connsiteY1571" fmla="*/ 772655 h 4964463"/>
              <a:gd name="connsiteX1572" fmla="*/ 230349 w 4710084"/>
              <a:gd name="connsiteY1572" fmla="*/ 777613 h 4964463"/>
              <a:gd name="connsiteX1573" fmla="*/ 237781 w 4710084"/>
              <a:gd name="connsiteY1573" fmla="*/ 832879 h 4964463"/>
              <a:gd name="connsiteX1574" fmla="*/ 233640 w 4710084"/>
              <a:gd name="connsiteY1574" fmla="*/ 831420 h 4964463"/>
              <a:gd name="connsiteX1575" fmla="*/ 227066 w 4710084"/>
              <a:gd name="connsiteY1575" fmla="*/ 830324 h 4964463"/>
              <a:gd name="connsiteX1576" fmla="*/ 224798 w 4710084"/>
              <a:gd name="connsiteY1576" fmla="*/ 807867 h 4964463"/>
              <a:gd name="connsiteX1577" fmla="*/ 223381 w 4710084"/>
              <a:gd name="connsiteY1577" fmla="*/ 800322 h 4964463"/>
              <a:gd name="connsiteX1578" fmla="*/ 224950 w 4710084"/>
              <a:gd name="connsiteY1578" fmla="*/ 797151 h 4964463"/>
              <a:gd name="connsiteX1579" fmla="*/ 53600 w 4710084"/>
              <a:gd name="connsiteY1579" fmla="*/ 768213 h 4964463"/>
              <a:gd name="connsiteX1580" fmla="*/ 80488 w 4710084"/>
              <a:gd name="connsiteY1580" fmla="*/ 774138 h 4964463"/>
              <a:gd name="connsiteX1581" fmla="*/ 83959 w 4710084"/>
              <a:gd name="connsiteY1581" fmla="*/ 793962 h 4964463"/>
              <a:gd name="connsiteX1582" fmla="*/ 75764 w 4710084"/>
              <a:gd name="connsiteY1582" fmla="*/ 788884 h 4964463"/>
              <a:gd name="connsiteX1583" fmla="*/ 64055 w 4710084"/>
              <a:gd name="connsiteY1583" fmla="*/ 781629 h 4964463"/>
              <a:gd name="connsiteX1584" fmla="*/ 54332 w 4710084"/>
              <a:gd name="connsiteY1584" fmla="*/ 779543 h 4964463"/>
              <a:gd name="connsiteX1585" fmla="*/ 46736 w 4710084"/>
              <a:gd name="connsiteY1585" fmla="*/ 766701 h 4964463"/>
              <a:gd name="connsiteX1586" fmla="*/ 50713 w 4710084"/>
              <a:gd name="connsiteY1586" fmla="*/ 767577 h 4964463"/>
              <a:gd name="connsiteX1587" fmla="*/ 51688 w 4710084"/>
              <a:gd name="connsiteY1587" fmla="*/ 778975 h 4964463"/>
              <a:gd name="connsiteX1588" fmla="*/ 47555 w 4710084"/>
              <a:gd name="connsiteY1588" fmla="*/ 778089 h 4964463"/>
              <a:gd name="connsiteX1589" fmla="*/ 349722 w 4710084"/>
              <a:gd name="connsiteY1589" fmla="*/ 757030 h 4964463"/>
              <a:gd name="connsiteX1590" fmla="*/ 356553 w 4710084"/>
              <a:gd name="connsiteY1590" fmla="*/ 760712 h 4964463"/>
              <a:gd name="connsiteX1591" fmla="*/ 357903 w 4710084"/>
              <a:gd name="connsiteY1591" fmla="*/ 761324 h 4964463"/>
              <a:gd name="connsiteX1592" fmla="*/ 357981 w 4710084"/>
              <a:gd name="connsiteY1592" fmla="*/ 771502 h 4964463"/>
              <a:gd name="connsiteX1593" fmla="*/ 348353 w 4710084"/>
              <a:gd name="connsiteY1593" fmla="*/ 769328 h 4964463"/>
              <a:gd name="connsiteX1594" fmla="*/ 347745 w 4710084"/>
              <a:gd name="connsiteY1594" fmla="*/ 769107 h 4964463"/>
              <a:gd name="connsiteX1595" fmla="*/ 349212 w 4710084"/>
              <a:gd name="connsiteY1595" fmla="*/ 764104 h 4964463"/>
              <a:gd name="connsiteX1596" fmla="*/ 72267 w 4710084"/>
              <a:gd name="connsiteY1596" fmla="*/ 752548 h 4964463"/>
              <a:gd name="connsiteX1597" fmla="*/ 76856 w 4710084"/>
              <a:gd name="connsiteY1597" fmla="*/ 752800 h 4964463"/>
              <a:gd name="connsiteX1598" fmla="*/ 78095 w 4710084"/>
              <a:gd name="connsiteY1598" fmla="*/ 760469 h 4964463"/>
              <a:gd name="connsiteX1599" fmla="*/ 78817 w 4710084"/>
              <a:gd name="connsiteY1599" fmla="*/ 764595 h 4964463"/>
              <a:gd name="connsiteX1600" fmla="*/ 65790 w 4710084"/>
              <a:gd name="connsiteY1600" fmla="*/ 762442 h 4964463"/>
              <a:gd name="connsiteX1601" fmla="*/ 72267 w 4710084"/>
              <a:gd name="connsiteY1601" fmla="*/ 752548 h 4964463"/>
              <a:gd name="connsiteX1602" fmla="*/ 4202694 w 4710084"/>
              <a:gd name="connsiteY1602" fmla="*/ 748666 h 4964463"/>
              <a:gd name="connsiteX1603" fmla="*/ 4200220 w 4710084"/>
              <a:gd name="connsiteY1603" fmla="*/ 760051 h 4964463"/>
              <a:gd name="connsiteX1604" fmla="*/ 4193034 w 4710084"/>
              <a:gd name="connsiteY1604" fmla="*/ 756258 h 4964463"/>
              <a:gd name="connsiteX1605" fmla="*/ 4202694 w 4710084"/>
              <a:gd name="connsiteY1605" fmla="*/ 748666 h 4964463"/>
              <a:gd name="connsiteX1606" fmla="*/ 2899773 w 4710084"/>
              <a:gd name="connsiteY1606" fmla="*/ 748666 h 4964463"/>
              <a:gd name="connsiteX1607" fmla="*/ 2897298 w 4710084"/>
              <a:gd name="connsiteY1607" fmla="*/ 760052 h 4964463"/>
              <a:gd name="connsiteX1608" fmla="*/ 2890112 w 4710084"/>
              <a:gd name="connsiteY1608" fmla="*/ 756258 h 4964463"/>
              <a:gd name="connsiteX1609" fmla="*/ 2899773 w 4710084"/>
              <a:gd name="connsiteY1609" fmla="*/ 748666 h 4964463"/>
              <a:gd name="connsiteX1610" fmla="*/ 554075 w 4710084"/>
              <a:gd name="connsiteY1610" fmla="*/ 748584 h 4964463"/>
              <a:gd name="connsiteX1611" fmla="*/ 549486 w 4710084"/>
              <a:gd name="connsiteY1611" fmla="*/ 753470 h 4964463"/>
              <a:gd name="connsiteX1612" fmla="*/ 554075 w 4710084"/>
              <a:gd name="connsiteY1612" fmla="*/ 748584 h 4964463"/>
              <a:gd name="connsiteX1613" fmla="*/ 94039 w 4710084"/>
              <a:gd name="connsiteY1613" fmla="*/ 746064 h 4964463"/>
              <a:gd name="connsiteX1614" fmla="*/ 118776 w 4710084"/>
              <a:gd name="connsiteY1614" fmla="*/ 749185 h 4964463"/>
              <a:gd name="connsiteX1615" fmla="*/ 128409 w 4710084"/>
              <a:gd name="connsiteY1615" fmla="*/ 749983 h 4964463"/>
              <a:gd name="connsiteX1616" fmla="*/ 132748 w 4710084"/>
              <a:gd name="connsiteY1616" fmla="*/ 773877 h 4964463"/>
              <a:gd name="connsiteX1617" fmla="*/ 108655 w 4710084"/>
              <a:gd name="connsiteY1617" fmla="*/ 769527 h 4964463"/>
              <a:gd name="connsiteX1618" fmla="*/ 97778 w 4710084"/>
              <a:gd name="connsiteY1618" fmla="*/ 767729 h 4964463"/>
              <a:gd name="connsiteX1619" fmla="*/ 95376 w 4710084"/>
              <a:gd name="connsiteY1619" fmla="*/ 753812 h 4964463"/>
              <a:gd name="connsiteX1620" fmla="*/ 98999 w 4710084"/>
              <a:gd name="connsiteY1620" fmla="*/ 754010 h 4964463"/>
              <a:gd name="connsiteX1621" fmla="*/ 95108 w 4710084"/>
              <a:gd name="connsiteY1621" fmla="*/ 752257 h 4964463"/>
              <a:gd name="connsiteX1622" fmla="*/ 246400 w 4710084"/>
              <a:gd name="connsiteY1622" fmla="*/ 739463 h 4964463"/>
              <a:gd name="connsiteX1623" fmla="*/ 249487 w 4710084"/>
              <a:gd name="connsiteY1623" fmla="*/ 740879 h 4964463"/>
              <a:gd name="connsiteX1624" fmla="*/ 252003 w 4710084"/>
              <a:gd name="connsiteY1624" fmla="*/ 742544 h 4964463"/>
              <a:gd name="connsiteX1625" fmla="*/ 251692 w 4710084"/>
              <a:gd name="connsiteY1625" fmla="*/ 748982 h 4964463"/>
              <a:gd name="connsiteX1626" fmla="*/ 250380 w 4710084"/>
              <a:gd name="connsiteY1626" fmla="*/ 764845 h 4964463"/>
              <a:gd name="connsiteX1627" fmla="*/ 250269 w 4710084"/>
              <a:gd name="connsiteY1627" fmla="*/ 766427 h 4964463"/>
              <a:gd name="connsiteX1628" fmla="*/ 282667 w 4710084"/>
              <a:gd name="connsiteY1628" fmla="*/ 739447 h 4964463"/>
              <a:gd name="connsiteX1629" fmla="*/ 296802 w 4710084"/>
              <a:gd name="connsiteY1629" fmla="*/ 746550 h 4964463"/>
              <a:gd name="connsiteX1630" fmla="*/ 297079 w 4710084"/>
              <a:gd name="connsiteY1630" fmla="*/ 749978 h 4964463"/>
              <a:gd name="connsiteX1631" fmla="*/ 293959 w 4710084"/>
              <a:gd name="connsiteY1631" fmla="*/ 815075 h 4964463"/>
              <a:gd name="connsiteX1632" fmla="*/ 318393 w 4710084"/>
              <a:gd name="connsiteY1632" fmla="*/ 820062 h 4964463"/>
              <a:gd name="connsiteX1633" fmla="*/ 312825 w 4710084"/>
              <a:gd name="connsiteY1633" fmla="*/ 866854 h 4964463"/>
              <a:gd name="connsiteX1634" fmla="*/ 323604 w 4710084"/>
              <a:gd name="connsiteY1634" fmla="*/ 840706 h 4964463"/>
              <a:gd name="connsiteX1635" fmla="*/ 341729 w 4710084"/>
              <a:gd name="connsiteY1635" fmla="*/ 789625 h 4964463"/>
              <a:gd name="connsiteX1636" fmla="*/ 347028 w 4710084"/>
              <a:gd name="connsiteY1636" fmla="*/ 771551 h 4964463"/>
              <a:gd name="connsiteX1637" fmla="*/ 358018 w 4710084"/>
              <a:gd name="connsiteY1637" fmla="*/ 776415 h 4964463"/>
              <a:gd name="connsiteX1638" fmla="*/ 358027 w 4710084"/>
              <a:gd name="connsiteY1638" fmla="*/ 777690 h 4964463"/>
              <a:gd name="connsiteX1639" fmla="*/ 350215 w 4710084"/>
              <a:gd name="connsiteY1639" fmla="*/ 827545 h 4964463"/>
              <a:gd name="connsiteX1640" fmla="*/ 349676 w 4710084"/>
              <a:gd name="connsiteY1640" fmla="*/ 889958 h 4964463"/>
              <a:gd name="connsiteX1641" fmla="*/ 350212 w 4710084"/>
              <a:gd name="connsiteY1641" fmla="*/ 897249 h 4964463"/>
              <a:gd name="connsiteX1642" fmla="*/ 328796 w 4710084"/>
              <a:gd name="connsiteY1642" fmla="*/ 891745 h 4964463"/>
              <a:gd name="connsiteX1643" fmla="*/ 282355 w 4710084"/>
              <a:gd name="connsiteY1643" fmla="*/ 877376 h 4964463"/>
              <a:gd name="connsiteX1644" fmla="*/ 265187 w 4710084"/>
              <a:gd name="connsiteY1644" fmla="*/ 872571 h 4964463"/>
              <a:gd name="connsiteX1645" fmla="*/ 262435 w 4710084"/>
              <a:gd name="connsiteY1645" fmla="*/ 852728 h 4964463"/>
              <a:gd name="connsiteX1646" fmla="*/ 267034 w 4710084"/>
              <a:gd name="connsiteY1646" fmla="*/ 852153 h 4964463"/>
              <a:gd name="connsiteX1647" fmla="*/ 274697 w 4710084"/>
              <a:gd name="connsiteY1647" fmla="*/ 845449 h 4964463"/>
              <a:gd name="connsiteX1648" fmla="*/ 264162 w 4710084"/>
              <a:gd name="connsiteY1648" fmla="*/ 849280 h 4964463"/>
              <a:gd name="connsiteX1649" fmla="*/ 262176 w 4710084"/>
              <a:gd name="connsiteY1649" fmla="*/ 850869 h 4964463"/>
              <a:gd name="connsiteX1650" fmla="*/ 256166 w 4710084"/>
              <a:gd name="connsiteY1650" fmla="*/ 807537 h 4964463"/>
              <a:gd name="connsiteX1651" fmla="*/ 255994 w 4710084"/>
              <a:gd name="connsiteY1651" fmla="*/ 806339 h 4964463"/>
              <a:gd name="connsiteX1652" fmla="*/ 257732 w 4710084"/>
              <a:gd name="connsiteY1652" fmla="*/ 776400 h 4964463"/>
              <a:gd name="connsiteX1653" fmla="*/ 256682 w 4710084"/>
              <a:gd name="connsiteY1653" fmla="*/ 763039 h 4964463"/>
              <a:gd name="connsiteX1654" fmla="*/ 277017 w 4710084"/>
              <a:gd name="connsiteY1654" fmla="*/ 774736 h 4964463"/>
              <a:gd name="connsiteX1655" fmla="*/ 281399 w 4710084"/>
              <a:gd name="connsiteY1655" fmla="*/ 760899 h 4964463"/>
              <a:gd name="connsiteX1656" fmla="*/ 281481 w 4710084"/>
              <a:gd name="connsiteY1656" fmla="*/ 757142 h 4964463"/>
              <a:gd name="connsiteX1657" fmla="*/ 281712 w 4710084"/>
              <a:gd name="connsiteY1657" fmla="*/ 757230 h 4964463"/>
              <a:gd name="connsiteX1658" fmla="*/ 290032 w 4710084"/>
              <a:gd name="connsiteY1658" fmla="*/ 754441 h 4964463"/>
              <a:gd name="connsiteX1659" fmla="*/ 281675 w 4710084"/>
              <a:gd name="connsiteY1659" fmla="*/ 748343 h 4964463"/>
              <a:gd name="connsiteX1660" fmla="*/ 281773 w 4710084"/>
              <a:gd name="connsiteY1660" fmla="*/ 743857 h 4964463"/>
              <a:gd name="connsiteX1661" fmla="*/ 577948 w 4710084"/>
              <a:gd name="connsiteY1661" fmla="*/ 738513 h 4964463"/>
              <a:gd name="connsiteX1662" fmla="*/ 579805 w 4710084"/>
              <a:gd name="connsiteY1662" fmla="*/ 738688 h 4964463"/>
              <a:gd name="connsiteX1663" fmla="*/ 584022 w 4710084"/>
              <a:gd name="connsiteY1663" fmla="*/ 832367 h 4964463"/>
              <a:gd name="connsiteX1664" fmla="*/ 583235 w 4710084"/>
              <a:gd name="connsiteY1664" fmla="*/ 842267 h 4964463"/>
              <a:gd name="connsiteX1665" fmla="*/ 573373 w 4710084"/>
              <a:gd name="connsiteY1665" fmla="*/ 748463 h 4964463"/>
              <a:gd name="connsiteX1666" fmla="*/ 574741 w 4710084"/>
              <a:gd name="connsiteY1666" fmla="*/ 744506 h 4964463"/>
              <a:gd name="connsiteX1667" fmla="*/ 577948 w 4710084"/>
              <a:gd name="connsiteY1667" fmla="*/ 738513 h 4964463"/>
              <a:gd name="connsiteX1668" fmla="*/ 1797923 w 4710084"/>
              <a:gd name="connsiteY1668" fmla="*/ 737809 h 4964463"/>
              <a:gd name="connsiteX1669" fmla="*/ 1797572 w 4710084"/>
              <a:gd name="connsiteY1669" fmla="*/ 765513 h 4964463"/>
              <a:gd name="connsiteX1670" fmla="*/ 1798115 w 4710084"/>
              <a:gd name="connsiteY1670" fmla="*/ 768194 h 4964463"/>
              <a:gd name="connsiteX1671" fmla="*/ 1798254 w 4710084"/>
              <a:gd name="connsiteY1671" fmla="*/ 767049 h 4964463"/>
              <a:gd name="connsiteX1672" fmla="*/ 1798340 w 4710084"/>
              <a:gd name="connsiteY1672" fmla="*/ 767334 h 4964463"/>
              <a:gd name="connsiteX1673" fmla="*/ 1802311 w 4710084"/>
              <a:gd name="connsiteY1673" fmla="*/ 781907 h 4964463"/>
              <a:gd name="connsiteX1674" fmla="*/ 1802833 w 4710084"/>
              <a:gd name="connsiteY1674" fmla="*/ 783451 h 4964463"/>
              <a:gd name="connsiteX1675" fmla="*/ 4498885 w 4710084"/>
              <a:gd name="connsiteY1675" fmla="*/ 737678 h 4964463"/>
              <a:gd name="connsiteX1676" fmla="*/ 4500781 w 4710084"/>
              <a:gd name="connsiteY1676" fmla="*/ 742488 h 4964463"/>
              <a:gd name="connsiteX1677" fmla="*/ 4499357 w 4710084"/>
              <a:gd name="connsiteY1677" fmla="*/ 743248 h 4964463"/>
              <a:gd name="connsiteX1678" fmla="*/ 3073202 w 4710084"/>
              <a:gd name="connsiteY1678" fmla="*/ 736629 h 4964463"/>
              <a:gd name="connsiteX1679" fmla="*/ 3068650 w 4710084"/>
              <a:gd name="connsiteY1679" fmla="*/ 744428 h 4964463"/>
              <a:gd name="connsiteX1680" fmla="*/ 3068317 w 4710084"/>
              <a:gd name="connsiteY1680" fmla="*/ 740968 h 4964463"/>
              <a:gd name="connsiteX1681" fmla="*/ 3073202 w 4710084"/>
              <a:gd name="connsiteY1681" fmla="*/ 736629 h 4964463"/>
              <a:gd name="connsiteX1682" fmla="*/ 4376123 w 4710084"/>
              <a:gd name="connsiteY1682" fmla="*/ 736628 h 4964463"/>
              <a:gd name="connsiteX1683" fmla="*/ 4371572 w 4710084"/>
              <a:gd name="connsiteY1683" fmla="*/ 744429 h 4964463"/>
              <a:gd name="connsiteX1684" fmla="*/ 4371239 w 4710084"/>
              <a:gd name="connsiteY1684" fmla="*/ 740968 h 4964463"/>
              <a:gd name="connsiteX1685" fmla="*/ 4376123 w 4710084"/>
              <a:gd name="connsiteY1685" fmla="*/ 736628 h 4964463"/>
              <a:gd name="connsiteX1686" fmla="*/ 551025 w 4710084"/>
              <a:gd name="connsiteY1686" fmla="*/ 723348 h 4964463"/>
              <a:gd name="connsiteX1687" fmla="*/ 546725 w 4710084"/>
              <a:gd name="connsiteY1687" fmla="*/ 728064 h 4964463"/>
              <a:gd name="connsiteX1688" fmla="*/ 551025 w 4710084"/>
              <a:gd name="connsiteY1688" fmla="*/ 723348 h 4964463"/>
              <a:gd name="connsiteX1689" fmla="*/ 208662 w 4710084"/>
              <a:gd name="connsiteY1689" fmla="*/ 722158 h 4964463"/>
              <a:gd name="connsiteX1690" fmla="*/ 220065 w 4710084"/>
              <a:gd name="connsiteY1690" fmla="*/ 727387 h 4964463"/>
              <a:gd name="connsiteX1691" fmla="*/ 221896 w 4710084"/>
              <a:gd name="connsiteY1691" fmla="*/ 736334 h 4964463"/>
              <a:gd name="connsiteX1692" fmla="*/ 219893 w 4710084"/>
              <a:gd name="connsiteY1692" fmla="*/ 752138 h 4964463"/>
              <a:gd name="connsiteX1693" fmla="*/ 217558 w 4710084"/>
              <a:gd name="connsiteY1693" fmla="*/ 773279 h 4964463"/>
              <a:gd name="connsiteX1694" fmla="*/ 215752 w 4710084"/>
              <a:gd name="connsiteY1694" fmla="*/ 765324 h 4964463"/>
              <a:gd name="connsiteX1695" fmla="*/ 209876 w 4710084"/>
              <a:gd name="connsiteY1695" fmla="*/ 735324 h 4964463"/>
              <a:gd name="connsiteX1696" fmla="*/ 4378651 w 4710084"/>
              <a:gd name="connsiteY1696" fmla="*/ 721545 h 4964463"/>
              <a:gd name="connsiteX1697" fmla="*/ 4376123 w 4710084"/>
              <a:gd name="connsiteY1697" fmla="*/ 736628 h 4964463"/>
              <a:gd name="connsiteX1698" fmla="*/ 4371601 w 4710084"/>
              <a:gd name="connsiteY1698" fmla="*/ 728103 h 4964463"/>
              <a:gd name="connsiteX1699" fmla="*/ 4372490 w 4710084"/>
              <a:gd name="connsiteY1699" fmla="*/ 728682 h 4964463"/>
              <a:gd name="connsiteX1700" fmla="*/ 4372483 w 4710084"/>
              <a:gd name="connsiteY1700" fmla="*/ 726501 h 4964463"/>
              <a:gd name="connsiteX1701" fmla="*/ 243579 w 4710084"/>
              <a:gd name="connsiteY1701" fmla="*/ 719802 h 4964463"/>
              <a:gd name="connsiteX1702" fmla="*/ 252844 w 4710084"/>
              <a:gd name="connsiteY1702" fmla="*/ 724458 h 4964463"/>
              <a:gd name="connsiteX1703" fmla="*/ 252827 w 4710084"/>
              <a:gd name="connsiteY1703" fmla="*/ 725459 h 4964463"/>
              <a:gd name="connsiteX1704" fmla="*/ 252394 w 4710084"/>
              <a:gd name="connsiteY1704" fmla="*/ 734418 h 4964463"/>
              <a:gd name="connsiteX1705" fmla="*/ 245245 w 4710084"/>
              <a:gd name="connsiteY1705" fmla="*/ 731416 h 4964463"/>
              <a:gd name="connsiteX1706" fmla="*/ 290663 w 4710084"/>
              <a:gd name="connsiteY1706" fmla="*/ 718828 h 4964463"/>
              <a:gd name="connsiteX1707" fmla="*/ 292154 w 4710084"/>
              <a:gd name="connsiteY1707" fmla="*/ 721402 h 4964463"/>
              <a:gd name="connsiteX1708" fmla="*/ 289123 w 4710084"/>
              <a:gd name="connsiteY1708" fmla="*/ 719857 h 4964463"/>
              <a:gd name="connsiteX1709" fmla="*/ 3501509 w 4710084"/>
              <a:gd name="connsiteY1709" fmla="*/ 709445 h 4964463"/>
              <a:gd name="connsiteX1710" fmla="*/ 3503406 w 4710084"/>
              <a:gd name="connsiteY1710" fmla="*/ 714256 h 4964463"/>
              <a:gd name="connsiteX1711" fmla="*/ 3501982 w 4710084"/>
              <a:gd name="connsiteY1711" fmla="*/ 715014 h 4964463"/>
              <a:gd name="connsiteX1712" fmla="*/ 388130 w 4710084"/>
              <a:gd name="connsiteY1712" fmla="*/ 703527 h 4964463"/>
              <a:gd name="connsiteX1713" fmla="*/ 389790 w 4710084"/>
              <a:gd name="connsiteY1713" fmla="*/ 716811 h 4964463"/>
              <a:gd name="connsiteX1714" fmla="*/ 396990 w 4710084"/>
              <a:gd name="connsiteY1714" fmla="*/ 760492 h 4964463"/>
              <a:gd name="connsiteX1715" fmla="*/ 380285 w 4710084"/>
              <a:gd name="connsiteY1715" fmla="*/ 751610 h 4964463"/>
              <a:gd name="connsiteX1716" fmla="*/ 380959 w 4710084"/>
              <a:gd name="connsiteY1716" fmla="*/ 747023 h 4964463"/>
              <a:gd name="connsiteX1717" fmla="*/ 209800 w 4710084"/>
              <a:gd name="connsiteY1717" fmla="*/ 703123 h 4964463"/>
              <a:gd name="connsiteX1718" fmla="*/ 210606 w 4710084"/>
              <a:gd name="connsiteY1718" fmla="*/ 703514 h 4964463"/>
              <a:gd name="connsiteX1719" fmla="*/ 214127 w 4710084"/>
              <a:gd name="connsiteY1719" fmla="*/ 706362 h 4964463"/>
              <a:gd name="connsiteX1720" fmla="*/ 218111 w 4710084"/>
              <a:gd name="connsiteY1720" fmla="*/ 719123 h 4964463"/>
              <a:gd name="connsiteX1721" fmla="*/ 207918 w 4710084"/>
              <a:gd name="connsiteY1721" fmla="*/ 714091 h 4964463"/>
              <a:gd name="connsiteX1722" fmla="*/ 207529 w 4710084"/>
              <a:gd name="connsiteY1722" fmla="*/ 709881 h 4964463"/>
              <a:gd name="connsiteX1723" fmla="*/ 46733 w 4710084"/>
              <a:gd name="connsiteY1723" fmla="*/ 690424 h 4964463"/>
              <a:gd name="connsiteX1724" fmla="*/ 48977 w 4710084"/>
              <a:gd name="connsiteY1724" fmla="*/ 702621 h 4964463"/>
              <a:gd name="connsiteX1725" fmla="*/ 50360 w 4710084"/>
              <a:gd name="connsiteY1725" fmla="*/ 705392 h 4964463"/>
              <a:gd name="connsiteX1726" fmla="*/ 44706 w 4710084"/>
              <a:gd name="connsiteY1726" fmla="*/ 702680 h 4964463"/>
              <a:gd name="connsiteX1727" fmla="*/ 44713 w 4710084"/>
              <a:gd name="connsiteY1727" fmla="*/ 700807 h 4964463"/>
              <a:gd name="connsiteX1728" fmla="*/ 46733 w 4710084"/>
              <a:gd name="connsiteY1728" fmla="*/ 690424 h 4964463"/>
              <a:gd name="connsiteX1729" fmla="*/ 3063242 w 4710084"/>
              <a:gd name="connsiteY1729" fmla="*/ 687697 h 4964463"/>
              <a:gd name="connsiteX1730" fmla="*/ 3060841 w 4710084"/>
              <a:gd name="connsiteY1730" fmla="*/ 713314 h 4964463"/>
              <a:gd name="connsiteX1731" fmla="*/ 3059292 w 4710084"/>
              <a:gd name="connsiteY1731" fmla="*/ 701188 h 4964463"/>
              <a:gd name="connsiteX1732" fmla="*/ 3063242 w 4710084"/>
              <a:gd name="connsiteY1732" fmla="*/ 687697 h 4964463"/>
              <a:gd name="connsiteX1733" fmla="*/ 238963 w 4710084"/>
              <a:gd name="connsiteY1733" fmla="*/ 687630 h 4964463"/>
              <a:gd name="connsiteX1734" fmla="*/ 253081 w 4710084"/>
              <a:gd name="connsiteY1734" fmla="*/ 694720 h 4964463"/>
              <a:gd name="connsiteX1735" fmla="*/ 253259 w 4710084"/>
              <a:gd name="connsiteY1735" fmla="*/ 699755 h 4964463"/>
              <a:gd name="connsiteX1736" fmla="*/ 253229 w 4710084"/>
              <a:gd name="connsiteY1736" fmla="*/ 701563 h 4964463"/>
              <a:gd name="connsiteX1737" fmla="*/ 239994 w 4710084"/>
              <a:gd name="connsiteY1737" fmla="*/ 694818 h 4964463"/>
              <a:gd name="connsiteX1738" fmla="*/ 1654102 w 4710084"/>
              <a:gd name="connsiteY1738" fmla="*/ 686633 h 4964463"/>
              <a:gd name="connsiteX1739" fmla="*/ 1649976 w 4710084"/>
              <a:gd name="connsiteY1739" fmla="*/ 688664 h 4964463"/>
              <a:gd name="connsiteX1740" fmla="*/ 1650937 w 4710084"/>
              <a:gd name="connsiteY1740" fmla="*/ 714226 h 4964463"/>
              <a:gd name="connsiteX1741" fmla="*/ 1654529 w 4710084"/>
              <a:gd name="connsiteY1741" fmla="*/ 713109 h 4964463"/>
              <a:gd name="connsiteX1742" fmla="*/ 1658066 w 4710084"/>
              <a:gd name="connsiteY1742" fmla="*/ 702578 h 4964463"/>
              <a:gd name="connsiteX1743" fmla="*/ 1658366 w 4710084"/>
              <a:gd name="connsiteY1743" fmla="*/ 699594 h 4964463"/>
              <a:gd name="connsiteX1744" fmla="*/ 1657658 w 4710084"/>
              <a:gd name="connsiteY1744" fmla="*/ 691622 h 4964463"/>
              <a:gd name="connsiteX1745" fmla="*/ 1654102 w 4710084"/>
              <a:gd name="connsiteY1745" fmla="*/ 686633 h 4964463"/>
              <a:gd name="connsiteX1746" fmla="*/ 2957023 w 4710084"/>
              <a:gd name="connsiteY1746" fmla="*/ 686633 h 4964463"/>
              <a:gd name="connsiteX1747" fmla="*/ 2952898 w 4710084"/>
              <a:gd name="connsiteY1747" fmla="*/ 688664 h 4964463"/>
              <a:gd name="connsiteX1748" fmla="*/ 2952537 w 4710084"/>
              <a:gd name="connsiteY1748" fmla="*/ 699484 h 4964463"/>
              <a:gd name="connsiteX1749" fmla="*/ 2952624 w 4710084"/>
              <a:gd name="connsiteY1749" fmla="*/ 702796 h 4964463"/>
              <a:gd name="connsiteX1750" fmla="*/ 2960397 w 4710084"/>
              <a:gd name="connsiteY1750" fmla="*/ 704336 h 4964463"/>
              <a:gd name="connsiteX1751" fmla="*/ 2960987 w 4710084"/>
              <a:gd name="connsiteY1751" fmla="*/ 702579 h 4964463"/>
              <a:gd name="connsiteX1752" fmla="*/ 2961287 w 4710084"/>
              <a:gd name="connsiteY1752" fmla="*/ 699594 h 4964463"/>
              <a:gd name="connsiteX1753" fmla="*/ 2960581 w 4710084"/>
              <a:gd name="connsiteY1753" fmla="*/ 691623 h 4964463"/>
              <a:gd name="connsiteX1754" fmla="*/ 2957023 w 4710084"/>
              <a:gd name="connsiteY1754" fmla="*/ 686633 h 4964463"/>
              <a:gd name="connsiteX1755" fmla="*/ 3938382 w 4710084"/>
              <a:gd name="connsiteY1755" fmla="*/ 673307 h 4964463"/>
              <a:gd name="connsiteX1756" fmla="*/ 3943673 w 4710084"/>
              <a:gd name="connsiteY1756" fmla="*/ 678601 h 4964463"/>
              <a:gd name="connsiteX1757" fmla="*/ 3938382 w 4710084"/>
              <a:gd name="connsiteY1757" fmla="*/ 673307 h 4964463"/>
              <a:gd name="connsiteX1758" fmla="*/ 243608 w 4710084"/>
              <a:gd name="connsiteY1758" fmla="*/ 669101 h 4964463"/>
              <a:gd name="connsiteX1759" fmla="*/ 251837 w 4710084"/>
              <a:gd name="connsiteY1759" fmla="*/ 672948 h 4964463"/>
              <a:gd name="connsiteX1760" fmla="*/ 252461 w 4710084"/>
              <a:gd name="connsiteY1760" fmla="*/ 677346 h 4964463"/>
              <a:gd name="connsiteX1761" fmla="*/ 252753 w 4710084"/>
              <a:gd name="connsiteY1761" fmla="*/ 685546 h 4964463"/>
              <a:gd name="connsiteX1762" fmla="*/ 240763 w 4710084"/>
              <a:gd name="connsiteY1762" fmla="*/ 679805 h 4964463"/>
              <a:gd name="connsiteX1763" fmla="*/ 243262 w 4710084"/>
              <a:gd name="connsiteY1763" fmla="*/ 669592 h 4964463"/>
              <a:gd name="connsiteX1764" fmla="*/ 3185041 w 4710084"/>
              <a:gd name="connsiteY1764" fmla="*/ 666811 h 4964463"/>
              <a:gd name="connsiteX1765" fmla="*/ 3184650 w 4710084"/>
              <a:gd name="connsiteY1765" fmla="*/ 689996 h 4964463"/>
              <a:gd name="connsiteX1766" fmla="*/ 3187090 w 4710084"/>
              <a:gd name="connsiteY1766" fmla="*/ 693708 h 4964463"/>
              <a:gd name="connsiteX1767" fmla="*/ 3186945 w 4710084"/>
              <a:gd name="connsiteY1767" fmla="*/ 687204 h 4964463"/>
              <a:gd name="connsiteX1768" fmla="*/ 3185041 w 4710084"/>
              <a:gd name="connsiteY1768" fmla="*/ 666811 h 4964463"/>
              <a:gd name="connsiteX1769" fmla="*/ 83273 w 4710084"/>
              <a:gd name="connsiteY1769" fmla="*/ 663558 h 4964463"/>
              <a:gd name="connsiteX1770" fmla="*/ 99603 w 4710084"/>
              <a:gd name="connsiteY1770" fmla="*/ 671317 h 4964463"/>
              <a:gd name="connsiteX1771" fmla="*/ 100645 w 4710084"/>
              <a:gd name="connsiteY1771" fmla="*/ 674649 h 4964463"/>
              <a:gd name="connsiteX1772" fmla="*/ 116658 w 4710084"/>
              <a:gd name="connsiteY1772" fmla="*/ 706386 h 4964463"/>
              <a:gd name="connsiteX1773" fmla="*/ 126292 w 4710084"/>
              <a:gd name="connsiteY1773" fmla="*/ 741436 h 4964463"/>
              <a:gd name="connsiteX1774" fmla="*/ 109060 w 4710084"/>
              <a:gd name="connsiteY1774" fmla="*/ 736588 h 4964463"/>
              <a:gd name="connsiteX1775" fmla="*/ 90528 w 4710084"/>
              <a:gd name="connsiteY1775" fmla="*/ 725059 h 4964463"/>
              <a:gd name="connsiteX1776" fmla="*/ 85962 w 4710084"/>
              <a:gd name="connsiteY1776" fmla="*/ 690842 h 4964463"/>
              <a:gd name="connsiteX1777" fmla="*/ 84205 w 4710084"/>
              <a:gd name="connsiteY1777" fmla="*/ 673018 h 4964463"/>
              <a:gd name="connsiteX1778" fmla="*/ 98070 w 4710084"/>
              <a:gd name="connsiteY1778" fmla="*/ 679448 h 4964463"/>
              <a:gd name="connsiteX1779" fmla="*/ 90696 w 4710084"/>
              <a:gd name="connsiteY1779" fmla="*/ 674121 h 4964463"/>
              <a:gd name="connsiteX1780" fmla="*/ 84174 w 4710084"/>
              <a:gd name="connsiteY1780" fmla="*/ 672706 h 4964463"/>
              <a:gd name="connsiteX1781" fmla="*/ 248572 w 4710084"/>
              <a:gd name="connsiteY1781" fmla="*/ 662061 h 4964463"/>
              <a:gd name="connsiteX1782" fmla="*/ 250985 w 4710084"/>
              <a:gd name="connsiteY1782" fmla="*/ 666942 h 4964463"/>
              <a:gd name="connsiteX1783" fmla="*/ 251621 w 4710084"/>
              <a:gd name="connsiteY1783" fmla="*/ 671427 h 4964463"/>
              <a:gd name="connsiteX1784" fmla="*/ 244561 w 4710084"/>
              <a:gd name="connsiteY1784" fmla="*/ 667750 h 4964463"/>
              <a:gd name="connsiteX1785" fmla="*/ 3911704 w 4710084"/>
              <a:gd name="connsiteY1785" fmla="*/ 661599 h 4964463"/>
              <a:gd name="connsiteX1786" fmla="*/ 3915543 w 4710084"/>
              <a:gd name="connsiteY1786" fmla="*/ 667961 h 4964463"/>
              <a:gd name="connsiteX1787" fmla="*/ 3917258 w 4710084"/>
              <a:gd name="connsiteY1787" fmla="*/ 672121 h 4964463"/>
              <a:gd name="connsiteX1788" fmla="*/ 3911628 w 4710084"/>
              <a:gd name="connsiteY1788" fmla="*/ 768395 h 4964463"/>
              <a:gd name="connsiteX1789" fmla="*/ 3910222 w 4710084"/>
              <a:gd name="connsiteY1789" fmla="*/ 758132 h 4964463"/>
              <a:gd name="connsiteX1790" fmla="*/ 3909681 w 4710084"/>
              <a:gd name="connsiteY1790" fmla="*/ 661679 h 4964463"/>
              <a:gd name="connsiteX1791" fmla="*/ 3911704 w 4710084"/>
              <a:gd name="connsiteY1791" fmla="*/ 661599 h 4964463"/>
              <a:gd name="connsiteX1792" fmla="*/ 1803341 w 4710084"/>
              <a:gd name="connsiteY1792" fmla="*/ 658771 h 4964463"/>
              <a:gd name="connsiteX1793" fmla="*/ 1808196 w 4710084"/>
              <a:gd name="connsiteY1793" fmla="*/ 668590 h 4964463"/>
              <a:gd name="connsiteX1794" fmla="*/ 1803341 w 4710084"/>
              <a:gd name="connsiteY1794" fmla="*/ 658771 h 4964463"/>
              <a:gd name="connsiteX1795" fmla="*/ 656726 w 4710084"/>
              <a:gd name="connsiteY1795" fmla="*/ 658399 h 4964463"/>
              <a:gd name="connsiteX1796" fmla="*/ 652600 w 4710084"/>
              <a:gd name="connsiteY1796" fmla="*/ 660431 h 4964463"/>
              <a:gd name="connsiteX1797" fmla="*/ 653560 w 4710084"/>
              <a:gd name="connsiteY1797" fmla="*/ 685992 h 4964463"/>
              <a:gd name="connsiteX1798" fmla="*/ 657152 w 4710084"/>
              <a:gd name="connsiteY1798" fmla="*/ 684876 h 4964463"/>
              <a:gd name="connsiteX1799" fmla="*/ 656726 w 4710084"/>
              <a:gd name="connsiteY1799" fmla="*/ 658399 h 4964463"/>
              <a:gd name="connsiteX1800" fmla="*/ 3634383 w 4710084"/>
              <a:gd name="connsiteY1800" fmla="*/ 650482 h 4964463"/>
              <a:gd name="connsiteX1801" fmla="*/ 3632374 w 4710084"/>
              <a:gd name="connsiteY1801" fmla="*/ 659719 h 4964463"/>
              <a:gd name="connsiteX1802" fmla="*/ 3634383 w 4710084"/>
              <a:gd name="connsiteY1802" fmla="*/ 650482 h 4964463"/>
              <a:gd name="connsiteX1803" fmla="*/ 3940331 w 4710084"/>
              <a:gd name="connsiteY1803" fmla="*/ 647430 h 4964463"/>
              <a:gd name="connsiteX1804" fmla="*/ 3945295 w 4710084"/>
              <a:gd name="connsiteY1804" fmla="*/ 652532 h 4964463"/>
              <a:gd name="connsiteX1805" fmla="*/ 3940331 w 4710084"/>
              <a:gd name="connsiteY1805" fmla="*/ 647430 h 4964463"/>
              <a:gd name="connsiteX1806" fmla="*/ 4312532 w 4710084"/>
              <a:gd name="connsiteY1806" fmla="*/ 645117 h 4964463"/>
              <a:gd name="connsiteX1807" fmla="*/ 4315476 w 4710084"/>
              <a:gd name="connsiteY1807" fmla="*/ 652430 h 4964463"/>
              <a:gd name="connsiteX1808" fmla="*/ 4309529 w 4710084"/>
              <a:gd name="connsiteY1808" fmla="*/ 709202 h 4964463"/>
              <a:gd name="connsiteX1809" fmla="*/ 4307990 w 4710084"/>
              <a:gd name="connsiteY1809" fmla="*/ 717314 h 4964463"/>
              <a:gd name="connsiteX1810" fmla="*/ 4304271 w 4710084"/>
              <a:gd name="connsiteY1810" fmla="*/ 695364 h 4964463"/>
              <a:gd name="connsiteX1811" fmla="*/ 4301210 w 4710084"/>
              <a:gd name="connsiteY1811" fmla="*/ 678943 h 4964463"/>
              <a:gd name="connsiteX1812" fmla="*/ 4303707 w 4710084"/>
              <a:gd name="connsiteY1812" fmla="*/ 663864 h 4964463"/>
              <a:gd name="connsiteX1813" fmla="*/ 4312532 w 4710084"/>
              <a:gd name="connsiteY1813" fmla="*/ 645117 h 4964463"/>
              <a:gd name="connsiteX1814" fmla="*/ 2941006 w 4710084"/>
              <a:gd name="connsiteY1814" fmla="*/ 645075 h 4964463"/>
              <a:gd name="connsiteX1815" fmla="*/ 2946297 w 4710084"/>
              <a:gd name="connsiteY1815" fmla="*/ 650369 h 4964463"/>
              <a:gd name="connsiteX1816" fmla="*/ 2941006 w 4710084"/>
              <a:gd name="connsiteY1816" fmla="*/ 645075 h 4964463"/>
              <a:gd name="connsiteX1817" fmla="*/ 1638085 w 4710084"/>
              <a:gd name="connsiteY1817" fmla="*/ 645074 h 4964463"/>
              <a:gd name="connsiteX1818" fmla="*/ 1643376 w 4710084"/>
              <a:gd name="connsiteY1818" fmla="*/ 650369 h 4964463"/>
              <a:gd name="connsiteX1819" fmla="*/ 1638085 w 4710084"/>
              <a:gd name="connsiteY1819" fmla="*/ 645074 h 4964463"/>
              <a:gd name="connsiteX1820" fmla="*/ 81213 w 4710084"/>
              <a:gd name="connsiteY1820" fmla="*/ 640405 h 4964463"/>
              <a:gd name="connsiteX1821" fmla="*/ 83894 w 4710084"/>
              <a:gd name="connsiteY1821" fmla="*/ 641521 h 4964463"/>
              <a:gd name="connsiteX1822" fmla="*/ 93966 w 4710084"/>
              <a:gd name="connsiteY1822" fmla="*/ 646510 h 4964463"/>
              <a:gd name="connsiteX1823" fmla="*/ 94086 w 4710084"/>
              <a:gd name="connsiteY1823" fmla="*/ 648300 h 4964463"/>
              <a:gd name="connsiteX1824" fmla="*/ 95531 w 4710084"/>
              <a:gd name="connsiteY1824" fmla="*/ 657905 h 4964463"/>
              <a:gd name="connsiteX1825" fmla="*/ 82058 w 4710084"/>
              <a:gd name="connsiteY1825" fmla="*/ 651033 h 4964463"/>
              <a:gd name="connsiteX1826" fmla="*/ 3490586 w 4710084"/>
              <a:gd name="connsiteY1826" fmla="*/ 638580 h 4964463"/>
              <a:gd name="connsiteX1827" fmla="*/ 3490437 w 4710084"/>
              <a:gd name="connsiteY1827" fmla="*/ 647467 h 4964463"/>
              <a:gd name="connsiteX1828" fmla="*/ 3492956 w 4710084"/>
              <a:gd name="connsiteY1828" fmla="*/ 679981 h 4964463"/>
              <a:gd name="connsiteX1829" fmla="*/ 3492490 w 4710084"/>
              <a:gd name="connsiteY1829" fmla="*/ 658971 h 4964463"/>
              <a:gd name="connsiteX1830" fmla="*/ 3490586 w 4710084"/>
              <a:gd name="connsiteY1830" fmla="*/ 638580 h 4964463"/>
              <a:gd name="connsiteX1831" fmla="*/ 2187665 w 4710084"/>
              <a:gd name="connsiteY1831" fmla="*/ 638578 h 4964463"/>
              <a:gd name="connsiteX1832" fmla="*/ 2187514 w 4710084"/>
              <a:gd name="connsiteY1832" fmla="*/ 647465 h 4964463"/>
              <a:gd name="connsiteX1833" fmla="*/ 2188803 w 4710084"/>
              <a:gd name="connsiteY1833" fmla="*/ 664091 h 4964463"/>
              <a:gd name="connsiteX1834" fmla="*/ 2189713 w 4710084"/>
              <a:gd name="connsiteY1834" fmla="*/ 665474 h 4964463"/>
              <a:gd name="connsiteX1835" fmla="*/ 2189570 w 4710084"/>
              <a:gd name="connsiteY1835" fmla="*/ 658971 h 4964463"/>
              <a:gd name="connsiteX1836" fmla="*/ 2187665 w 4710084"/>
              <a:gd name="connsiteY1836" fmla="*/ 638578 h 4964463"/>
              <a:gd name="connsiteX1837" fmla="*/ 1611406 w 4710084"/>
              <a:gd name="connsiteY1837" fmla="*/ 633365 h 4964463"/>
              <a:gd name="connsiteX1838" fmla="*/ 1615246 w 4710084"/>
              <a:gd name="connsiteY1838" fmla="*/ 639729 h 4964463"/>
              <a:gd name="connsiteX1839" fmla="*/ 1616960 w 4710084"/>
              <a:gd name="connsiteY1839" fmla="*/ 643887 h 4964463"/>
              <a:gd name="connsiteX1840" fmla="*/ 1611330 w 4710084"/>
              <a:gd name="connsiteY1840" fmla="*/ 740161 h 4964463"/>
              <a:gd name="connsiteX1841" fmla="*/ 1609925 w 4710084"/>
              <a:gd name="connsiteY1841" fmla="*/ 729900 h 4964463"/>
              <a:gd name="connsiteX1842" fmla="*/ 1609383 w 4710084"/>
              <a:gd name="connsiteY1842" fmla="*/ 633445 h 4964463"/>
              <a:gd name="connsiteX1843" fmla="*/ 1611406 w 4710084"/>
              <a:gd name="connsiteY1843" fmla="*/ 633365 h 4964463"/>
              <a:gd name="connsiteX1844" fmla="*/ 1203329 w 4710084"/>
              <a:gd name="connsiteY1844" fmla="*/ 630651 h 4964463"/>
              <a:gd name="connsiteX1845" fmla="*/ 1201767 w 4710084"/>
              <a:gd name="connsiteY1845" fmla="*/ 641604 h 4964463"/>
              <a:gd name="connsiteX1846" fmla="*/ 1197107 w 4710084"/>
              <a:gd name="connsiteY1846" fmla="*/ 665337 h 4964463"/>
              <a:gd name="connsiteX1847" fmla="*/ 1194786 w 4710084"/>
              <a:gd name="connsiteY1847" fmla="*/ 679178 h 4964463"/>
              <a:gd name="connsiteX1848" fmla="*/ 1195474 w 4710084"/>
              <a:gd name="connsiteY1848" fmla="*/ 688063 h 4964463"/>
              <a:gd name="connsiteX1849" fmla="*/ 1198488 w 4710084"/>
              <a:gd name="connsiteY1849" fmla="*/ 708119 h 4964463"/>
              <a:gd name="connsiteX1850" fmla="*/ 1203781 w 4710084"/>
              <a:gd name="connsiteY1850" fmla="*/ 720348 h 4964463"/>
              <a:gd name="connsiteX1851" fmla="*/ 1201420 w 4710084"/>
              <a:gd name="connsiteY1851" fmla="*/ 727625 h 4964463"/>
              <a:gd name="connsiteX1852" fmla="*/ 1203430 w 4710084"/>
              <a:gd name="connsiteY1852" fmla="*/ 740991 h 4964463"/>
              <a:gd name="connsiteX1853" fmla="*/ 1204145 w 4710084"/>
              <a:gd name="connsiteY1853" fmla="*/ 741161 h 4964463"/>
              <a:gd name="connsiteX1854" fmla="*/ 1207879 w 4710084"/>
              <a:gd name="connsiteY1854" fmla="*/ 750187 h 4964463"/>
              <a:gd name="connsiteX1855" fmla="*/ 1209582 w 4710084"/>
              <a:gd name="connsiteY1855" fmla="*/ 771274 h 4964463"/>
              <a:gd name="connsiteX1856" fmla="*/ 1209332 w 4710084"/>
              <a:gd name="connsiteY1856" fmla="*/ 776118 h 4964463"/>
              <a:gd name="connsiteX1857" fmla="*/ 1210941 w 4710084"/>
              <a:gd name="connsiteY1857" fmla="*/ 780343 h 4964463"/>
              <a:gd name="connsiteX1858" fmla="*/ 1218827 w 4710084"/>
              <a:gd name="connsiteY1858" fmla="*/ 788919 h 4964463"/>
              <a:gd name="connsiteX1859" fmla="*/ 1219402 w 4710084"/>
              <a:gd name="connsiteY1859" fmla="*/ 787570 h 4964463"/>
              <a:gd name="connsiteX1860" fmla="*/ 1222201 w 4710084"/>
              <a:gd name="connsiteY1860" fmla="*/ 754099 h 4964463"/>
              <a:gd name="connsiteX1861" fmla="*/ 1217901 w 4710084"/>
              <a:gd name="connsiteY1861" fmla="*/ 718198 h 4964463"/>
              <a:gd name="connsiteX1862" fmla="*/ 1204338 w 4710084"/>
              <a:gd name="connsiteY1862" fmla="*/ 639271 h 4964463"/>
              <a:gd name="connsiteX1863" fmla="*/ 805965 w 4710084"/>
              <a:gd name="connsiteY1863" fmla="*/ 630538 h 4964463"/>
              <a:gd name="connsiteX1864" fmla="*/ 810819 w 4710084"/>
              <a:gd name="connsiteY1864" fmla="*/ 640357 h 4964463"/>
              <a:gd name="connsiteX1865" fmla="*/ 805965 w 4710084"/>
              <a:gd name="connsiteY1865" fmla="*/ 630538 h 4964463"/>
              <a:gd name="connsiteX1866" fmla="*/ 2637005 w 4710084"/>
              <a:gd name="connsiteY1866" fmla="*/ 622249 h 4964463"/>
              <a:gd name="connsiteX1867" fmla="*/ 2634998 w 4710084"/>
              <a:gd name="connsiteY1867" fmla="*/ 631486 h 4964463"/>
              <a:gd name="connsiteX1868" fmla="*/ 2637005 w 4710084"/>
              <a:gd name="connsiteY1868" fmla="*/ 622249 h 4964463"/>
              <a:gd name="connsiteX1869" fmla="*/ 1334084 w 4710084"/>
              <a:gd name="connsiteY1869" fmla="*/ 622249 h 4964463"/>
              <a:gd name="connsiteX1870" fmla="*/ 1332077 w 4710084"/>
              <a:gd name="connsiteY1870" fmla="*/ 631485 h 4964463"/>
              <a:gd name="connsiteX1871" fmla="*/ 1334084 w 4710084"/>
              <a:gd name="connsiteY1871" fmla="*/ 622249 h 4964463"/>
              <a:gd name="connsiteX1872" fmla="*/ 3280329 w 4710084"/>
              <a:gd name="connsiteY1872" fmla="*/ 621078 h 4964463"/>
              <a:gd name="connsiteX1873" fmla="*/ 3279338 w 4710084"/>
              <a:gd name="connsiteY1873" fmla="*/ 631020 h 4964463"/>
              <a:gd name="connsiteX1874" fmla="*/ 3283040 w 4710084"/>
              <a:gd name="connsiteY1874" fmla="*/ 647895 h 4964463"/>
              <a:gd name="connsiteX1875" fmla="*/ 3288753 w 4710084"/>
              <a:gd name="connsiteY1875" fmla="*/ 698720 h 4964463"/>
              <a:gd name="connsiteX1876" fmla="*/ 3291705 w 4710084"/>
              <a:gd name="connsiteY1876" fmla="*/ 739536 h 4964463"/>
              <a:gd name="connsiteX1877" fmla="*/ 3293886 w 4710084"/>
              <a:gd name="connsiteY1877" fmla="*/ 719755 h 4964463"/>
              <a:gd name="connsiteX1878" fmla="*/ 3286550 w 4710084"/>
              <a:gd name="connsiteY1878" fmla="*/ 665851 h 4964463"/>
              <a:gd name="connsiteX1879" fmla="*/ 2942956 w 4710084"/>
              <a:gd name="connsiteY1879" fmla="*/ 619198 h 4964463"/>
              <a:gd name="connsiteX1880" fmla="*/ 2947918 w 4710084"/>
              <a:gd name="connsiteY1880" fmla="*/ 624300 h 4964463"/>
              <a:gd name="connsiteX1881" fmla="*/ 2942956 w 4710084"/>
              <a:gd name="connsiteY1881" fmla="*/ 619198 h 4964463"/>
              <a:gd name="connsiteX1882" fmla="*/ 1640033 w 4710084"/>
              <a:gd name="connsiteY1882" fmla="*/ 619196 h 4964463"/>
              <a:gd name="connsiteX1883" fmla="*/ 1644996 w 4710084"/>
              <a:gd name="connsiteY1883" fmla="*/ 624299 h 4964463"/>
              <a:gd name="connsiteX1884" fmla="*/ 1640033 w 4710084"/>
              <a:gd name="connsiteY1884" fmla="*/ 619196 h 4964463"/>
              <a:gd name="connsiteX1885" fmla="*/ 4267931 w 4710084"/>
              <a:gd name="connsiteY1885" fmla="*/ 600817 h 4964463"/>
              <a:gd name="connsiteX1886" fmla="*/ 4274157 w 4710084"/>
              <a:gd name="connsiteY1886" fmla="*/ 608882 h 4964463"/>
              <a:gd name="connsiteX1887" fmla="*/ 4279882 w 4710084"/>
              <a:gd name="connsiteY1887" fmla="*/ 627435 h 4964463"/>
              <a:gd name="connsiteX1888" fmla="*/ 4271820 w 4710084"/>
              <a:gd name="connsiteY1888" fmla="*/ 708442 h 4964463"/>
              <a:gd name="connsiteX1889" fmla="*/ 4271609 w 4710084"/>
              <a:gd name="connsiteY1889" fmla="*/ 706803 h 4964463"/>
              <a:gd name="connsiteX1890" fmla="*/ 4264516 w 4710084"/>
              <a:gd name="connsiteY1890" fmla="*/ 616380 h 4964463"/>
              <a:gd name="connsiteX1891" fmla="*/ 4265559 w 4710084"/>
              <a:gd name="connsiteY1891" fmla="*/ 605724 h 4964463"/>
              <a:gd name="connsiteX1892" fmla="*/ 4267931 w 4710084"/>
              <a:gd name="connsiteY1892" fmla="*/ 600817 h 4964463"/>
              <a:gd name="connsiteX1893" fmla="*/ 1877586 w 4710084"/>
              <a:gd name="connsiteY1893" fmla="*/ 574008 h 4964463"/>
              <a:gd name="connsiteX1894" fmla="*/ 1874906 w 4710084"/>
              <a:gd name="connsiteY1894" fmla="*/ 600385 h 4964463"/>
              <a:gd name="connsiteX1895" fmla="*/ 1871426 w 4710084"/>
              <a:gd name="connsiteY1895" fmla="*/ 658008 h 4964463"/>
              <a:gd name="connsiteX1896" fmla="*/ 1880109 w 4710084"/>
              <a:gd name="connsiteY1896" fmla="*/ 687534 h 4964463"/>
              <a:gd name="connsiteX1897" fmla="*/ 1881422 w 4710084"/>
              <a:gd name="connsiteY1897" fmla="*/ 689530 h 4964463"/>
              <a:gd name="connsiteX1898" fmla="*/ 1881531 w 4710084"/>
              <a:gd name="connsiteY1898" fmla="*/ 687175 h 4964463"/>
              <a:gd name="connsiteX1899" fmla="*/ 1884778 w 4710084"/>
              <a:gd name="connsiteY1899" fmla="*/ 647737 h 4964463"/>
              <a:gd name="connsiteX1900" fmla="*/ 1888022 w 4710084"/>
              <a:gd name="connsiteY1900" fmla="*/ 634824 h 4964463"/>
              <a:gd name="connsiteX1901" fmla="*/ 1886049 w 4710084"/>
              <a:gd name="connsiteY1901" fmla="*/ 625770 h 4964463"/>
              <a:gd name="connsiteX1902" fmla="*/ 3116585 w 4710084"/>
              <a:gd name="connsiteY1902" fmla="*/ 551503 h 4964463"/>
              <a:gd name="connsiteX1903" fmla="*/ 3117240 w 4710084"/>
              <a:gd name="connsiteY1903" fmla="*/ 573671 h 4964463"/>
              <a:gd name="connsiteX1904" fmla="*/ 3113119 w 4710084"/>
              <a:gd name="connsiteY1904" fmla="*/ 575581 h 4964463"/>
              <a:gd name="connsiteX1905" fmla="*/ 3111836 w 4710084"/>
              <a:gd name="connsiteY1905" fmla="*/ 562287 h 4964463"/>
              <a:gd name="connsiteX1906" fmla="*/ 3116585 w 4710084"/>
              <a:gd name="connsiteY1906" fmla="*/ 551503 h 4964463"/>
              <a:gd name="connsiteX1907" fmla="*/ 1813664 w 4710084"/>
              <a:gd name="connsiteY1907" fmla="*/ 551502 h 4964463"/>
              <a:gd name="connsiteX1908" fmla="*/ 1814319 w 4710084"/>
              <a:gd name="connsiteY1908" fmla="*/ 573671 h 4964463"/>
              <a:gd name="connsiteX1909" fmla="*/ 1810198 w 4710084"/>
              <a:gd name="connsiteY1909" fmla="*/ 575581 h 4964463"/>
              <a:gd name="connsiteX1910" fmla="*/ 1808914 w 4710084"/>
              <a:gd name="connsiteY1910" fmla="*/ 562286 h 4964463"/>
              <a:gd name="connsiteX1911" fmla="*/ 1813664 w 4710084"/>
              <a:gd name="connsiteY1911" fmla="*/ 551502 h 4964463"/>
              <a:gd name="connsiteX1912" fmla="*/ 1968114 w 4710084"/>
              <a:gd name="connsiteY1912" fmla="*/ 541275 h 4964463"/>
              <a:gd name="connsiteX1913" fmla="*/ 1963442 w 4710084"/>
              <a:gd name="connsiteY1913" fmla="*/ 578777 h 4964463"/>
              <a:gd name="connsiteX1914" fmla="*/ 1962042 w 4710084"/>
              <a:gd name="connsiteY1914" fmla="*/ 601133 h 4964463"/>
              <a:gd name="connsiteX1915" fmla="*/ 1964472 w 4710084"/>
              <a:gd name="connsiteY1915" fmla="*/ 604372 h 4964463"/>
              <a:gd name="connsiteX1916" fmla="*/ 1964219 w 4710084"/>
              <a:gd name="connsiteY1916" fmla="*/ 588146 h 4964463"/>
              <a:gd name="connsiteX1917" fmla="*/ 1967634 w 4710084"/>
              <a:gd name="connsiteY1917" fmla="*/ 572583 h 4964463"/>
              <a:gd name="connsiteX1918" fmla="*/ 1970562 w 4710084"/>
              <a:gd name="connsiteY1918" fmla="*/ 574183 h 4964463"/>
              <a:gd name="connsiteX1919" fmla="*/ 1971014 w 4710084"/>
              <a:gd name="connsiteY1919" fmla="*/ 575068 h 4964463"/>
              <a:gd name="connsiteX1920" fmla="*/ 1968003 w 4710084"/>
              <a:gd name="connsiteY1920" fmla="*/ 553399 h 4964463"/>
              <a:gd name="connsiteX1921" fmla="*/ 2401807 w 4710084"/>
              <a:gd name="connsiteY1921" fmla="*/ 536727 h 4964463"/>
              <a:gd name="connsiteX1922" fmla="*/ 2405825 w 4710084"/>
              <a:gd name="connsiteY1922" fmla="*/ 571852 h 4964463"/>
              <a:gd name="connsiteX1923" fmla="*/ 2414943 w 4710084"/>
              <a:gd name="connsiteY1923" fmla="*/ 630069 h 4964463"/>
              <a:gd name="connsiteX1924" fmla="*/ 2421422 w 4710084"/>
              <a:gd name="connsiteY1924" fmla="*/ 686284 h 4964463"/>
              <a:gd name="connsiteX1925" fmla="*/ 2424549 w 4710084"/>
              <a:gd name="connsiteY1925" fmla="*/ 700379 h 4964463"/>
              <a:gd name="connsiteX1926" fmla="*/ 2427591 w 4710084"/>
              <a:gd name="connsiteY1926" fmla="*/ 701135 h 4964463"/>
              <a:gd name="connsiteX1927" fmla="*/ 2405366 w 4710084"/>
              <a:gd name="connsiteY1927" fmla="*/ 558680 h 4964463"/>
              <a:gd name="connsiteX1928" fmla="*/ 816289 w 4710084"/>
              <a:gd name="connsiteY1928" fmla="*/ 523268 h 4964463"/>
              <a:gd name="connsiteX1929" fmla="*/ 816943 w 4710084"/>
              <a:gd name="connsiteY1929" fmla="*/ 545437 h 4964463"/>
              <a:gd name="connsiteX1930" fmla="*/ 812821 w 4710084"/>
              <a:gd name="connsiteY1930" fmla="*/ 547348 h 4964463"/>
              <a:gd name="connsiteX1931" fmla="*/ 811538 w 4710084"/>
              <a:gd name="connsiteY1931" fmla="*/ 534053 h 4964463"/>
              <a:gd name="connsiteX1932" fmla="*/ 816289 w 4710084"/>
              <a:gd name="connsiteY1932" fmla="*/ 523268 h 4964463"/>
              <a:gd name="connsiteX1933" fmla="*/ 1415696 w 4710084"/>
              <a:gd name="connsiteY1933" fmla="*/ 512031 h 4964463"/>
              <a:gd name="connsiteX1934" fmla="*/ 1422081 w 4710084"/>
              <a:gd name="connsiteY1934" fmla="*/ 533904 h 4964463"/>
              <a:gd name="connsiteX1935" fmla="*/ 1421130 w 4710084"/>
              <a:gd name="connsiteY1935" fmla="*/ 551560 h 4964463"/>
              <a:gd name="connsiteX1936" fmla="*/ 1415696 w 4710084"/>
              <a:gd name="connsiteY1936" fmla="*/ 512031 h 4964463"/>
              <a:gd name="connsiteX1937" fmla="*/ 416569 w 4710084"/>
              <a:gd name="connsiteY1937" fmla="*/ 506720 h 4964463"/>
              <a:gd name="connsiteX1938" fmla="*/ 420027 w 4710084"/>
              <a:gd name="connsiteY1938" fmla="*/ 513507 h 4964463"/>
              <a:gd name="connsiteX1939" fmla="*/ 421123 w 4710084"/>
              <a:gd name="connsiteY1939" fmla="*/ 517058 h 4964463"/>
              <a:gd name="connsiteX1940" fmla="*/ 420028 w 4710084"/>
              <a:gd name="connsiteY1940" fmla="*/ 546960 h 4964463"/>
              <a:gd name="connsiteX1941" fmla="*/ 406579 w 4710084"/>
              <a:gd name="connsiteY1941" fmla="*/ 645370 h 4964463"/>
              <a:gd name="connsiteX1942" fmla="*/ 404406 w 4710084"/>
              <a:gd name="connsiteY1942" fmla="*/ 730285 h 4964463"/>
              <a:gd name="connsiteX1943" fmla="*/ 395051 w 4710084"/>
              <a:gd name="connsiteY1943" fmla="*/ 659991 h 4964463"/>
              <a:gd name="connsiteX1944" fmla="*/ 396468 w 4710084"/>
              <a:gd name="connsiteY1944" fmla="*/ 651034 h 4964463"/>
              <a:gd name="connsiteX1945" fmla="*/ 403922 w 4710084"/>
              <a:gd name="connsiteY1945" fmla="*/ 588945 h 4964463"/>
              <a:gd name="connsiteX1946" fmla="*/ 416569 w 4710084"/>
              <a:gd name="connsiteY1946" fmla="*/ 506720 h 4964463"/>
              <a:gd name="connsiteX1947" fmla="*/ 1412643 w 4710084"/>
              <a:gd name="connsiteY1947" fmla="*/ 497253 h 4964463"/>
              <a:gd name="connsiteX1948" fmla="*/ 1417577 w 4710084"/>
              <a:gd name="connsiteY1948" fmla="*/ 506901 h 4964463"/>
              <a:gd name="connsiteX1949" fmla="*/ 1415696 w 4710084"/>
              <a:gd name="connsiteY1949" fmla="*/ 512031 h 4964463"/>
              <a:gd name="connsiteX1950" fmla="*/ 1412643 w 4710084"/>
              <a:gd name="connsiteY1950" fmla="*/ 497253 h 4964463"/>
              <a:gd name="connsiteX1951" fmla="*/ 970898 w 4710084"/>
              <a:gd name="connsiteY1951" fmla="*/ 495474 h 4964463"/>
              <a:gd name="connsiteX1952" fmla="*/ 963226 w 4710084"/>
              <a:gd name="connsiteY1952" fmla="*/ 570981 h 4964463"/>
              <a:gd name="connsiteX1953" fmla="*/ 972014 w 4710084"/>
              <a:gd name="connsiteY1953" fmla="*/ 582694 h 4964463"/>
              <a:gd name="connsiteX1954" fmla="*/ 977896 w 4710084"/>
              <a:gd name="connsiteY1954" fmla="*/ 602961 h 4964463"/>
              <a:gd name="connsiteX1955" fmla="*/ 980079 w 4710084"/>
              <a:gd name="connsiteY1955" fmla="*/ 595380 h 4964463"/>
              <a:gd name="connsiteX1956" fmla="*/ 980349 w 4710084"/>
              <a:gd name="connsiteY1956" fmla="*/ 595141 h 4964463"/>
              <a:gd name="connsiteX1957" fmla="*/ 970626 w 4710084"/>
              <a:gd name="connsiteY1957" fmla="*/ 525165 h 4964463"/>
              <a:gd name="connsiteX1958" fmla="*/ 1409588 w 4710084"/>
              <a:gd name="connsiteY1958" fmla="*/ 482478 h 4964463"/>
              <a:gd name="connsiteX1959" fmla="*/ 1414523 w 4710084"/>
              <a:gd name="connsiteY1959" fmla="*/ 492127 h 4964463"/>
              <a:gd name="connsiteX1960" fmla="*/ 1412643 w 4710084"/>
              <a:gd name="connsiteY1960" fmla="*/ 497253 h 4964463"/>
              <a:gd name="connsiteX1961" fmla="*/ 1409588 w 4710084"/>
              <a:gd name="connsiteY1961" fmla="*/ 482478 h 4964463"/>
              <a:gd name="connsiteX1962" fmla="*/ 783430 w 4710084"/>
              <a:gd name="connsiteY1962" fmla="*/ 460083 h 4964463"/>
              <a:gd name="connsiteX1963" fmla="*/ 785054 w 4710084"/>
              <a:gd name="connsiteY1963" fmla="*/ 469743 h 4964463"/>
              <a:gd name="connsiteX1964" fmla="*/ 776332 w 4710084"/>
              <a:gd name="connsiteY1964" fmla="*/ 499740 h 4964463"/>
              <a:gd name="connsiteX1965" fmla="*/ 783430 w 4710084"/>
              <a:gd name="connsiteY1965" fmla="*/ 460083 h 4964463"/>
              <a:gd name="connsiteX1966" fmla="*/ 1943543 w 4710084"/>
              <a:gd name="connsiteY1966" fmla="*/ 436050 h 4964463"/>
              <a:gd name="connsiteX1967" fmla="*/ 1943890 w 4710084"/>
              <a:gd name="connsiteY1967" fmla="*/ 444929 h 4964463"/>
              <a:gd name="connsiteX1968" fmla="*/ 1942960 w 4710084"/>
              <a:gd name="connsiteY1968" fmla="*/ 448798 h 4964463"/>
              <a:gd name="connsiteX1969" fmla="*/ 1941454 w 4710084"/>
              <a:gd name="connsiteY1969" fmla="*/ 453596 h 4964463"/>
              <a:gd name="connsiteX1970" fmla="*/ 1943543 w 4710084"/>
              <a:gd name="connsiteY1970" fmla="*/ 436050 h 4964463"/>
              <a:gd name="connsiteX1971" fmla="*/ 1474752 w 4710084"/>
              <a:gd name="connsiteY1971" fmla="*/ 434001 h 4964463"/>
              <a:gd name="connsiteX1972" fmla="*/ 1477543 w 4710084"/>
              <a:gd name="connsiteY1972" fmla="*/ 446723 h 4964463"/>
              <a:gd name="connsiteX1973" fmla="*/ 1485580 w 4710084"/>
              <a:gd name="connsiteY1973" fmla="*/ 480676 h 4964463"/>
              <a:gd name="connsiteX1974" fmla="*/ 1486649 w 4710084"/>
              <a:gd name="connsiteY1974" fmla="*/ 479748 h 4964463"/>
              <a:gd name="connsiteX1975" fmla="*/ 1481553 w 4710084"/>
              <a:gd name="connsiteY1975" fmla="*/ 542396 h 4964463"/>
              <a:gd name="connsiteX1976" fmla="*/ 1481617 w 4710084"/>
              <a:gd name="connsiteY1976" fmla="*/ 671738 h 4964463"/>
              <a:gd name="connsiteX1977" fmla="*/ 1478303 w 4710084"/>
              <a:gd name="connsiteY1977" fmla="*/ 698942 h 4964463"/>
              <a:gd name="connsiteX1978" fmla="*/ 1469976 w 4710084"/>
              <a:gd name="connsiteY1978" fmla="*/ 632082 h 4964463"/>
              <a:gd name="connsiteX1979" fmla="*/ 1460086 w 4710084"/>
              <a:gd name="connsiteY1979" fmla="*/ 582449 h 4964463"/>
              <a:gd name="connsiteX1980" fmla="*/ 1472300 w 4710084"/>
              <a:gd name="connsiteY1980" fmla="*/ 453622 h 4964463"/>
              <a:gd name="connsiteX1981" fmla="*/ 4075546 w 4710084"/>
              <a:gd name="connsiteY1981" fmla="*/ 431245 h 4964463"/>
              <a:gd name="connsiteX1982" fmla="*/ 4093910 w 4710084"/>
              <a:gd name="connsiteY1982" fmla="*/ 516805 h 4964463"/>
              <a:gd name="connsiteX1983" fmla="*/ 4105484 w 4710084"/>
              <a:gd name="connsiteY1983" fmla="*/ 581299 h 4964463"/>
              <a:gd name="connsiteX1984" fmla="*/ 4107526 w 4710084"/>
              <a:gd name="connsiteY1984" fmla="*/ 590622 h 4964463"/>
              <a:gd name="connsiteX1985" fmla="*/ 4101157 w 4710084"/>
              <a:gd name="connsiteY1985" fmla="*/ 662658 h 4964463"/>
              <a:gd name="connsiteX1986" fmla="*/ 4094107 w 4710084"/>
              <a:gd name="connsiteY1986" fmla="*/ 574895 h 4964463"/>
              <a:gd name="connsiteX1987" fmla="*/ 4073974 w 4710084"/>
              <a:gd name="connsiteY1987" fmla="*/ 472586 h 4964463"/>
              <a:gd name="connsiteX1988" fmla="*/ 4071130 w 4710084"/>
              <a:gd name="connsiteY1988" fmla="*/ 441663 h 4964463"/>
              <a:gd name="connsiteX1989" fmla="*/ 4072134 w 4710084"/>
              <a:gd name="connsiteY1989" fmla="*/ 438059 h 4964463"/>
              <a:gd name="connsiteX1990" fmla="*/ 2772623 w 4710084"/>
              <a:gd name="connsiteY1990" fmla="*/ 431244 h 4964463"/>
              <a:gd name="connsiteX1991" fmla="*/ 2790987 w 4710084"/>
              <a:gd name="connsiteY1991" fmla="*/ 516805 h 4964463"/>
              <a:gd name="connsiteX1992" fmla="*/ 2802561 w 4710084"/>
              <a:gd name="connsiteY1992" fmla="*/ 581297 h 4964463"/>
              <a:gd name="connsiteX1993" fmla="*/ 2804605 w 4710084"/>
              <a:gd name="connsiteY1993" fmla="*/ 590621 h 4964463"/>
              <a:gd name="connsiteX1994" fmla="*/ 2798236 w 4710084"/>
              <a:gd name="connsiteY1994" fmla="*/ 662658 h 4964463"/>
              <a:gd name="connsiteX1995" fmla="*/ 2791185 w 4710084"/>
              <a:gd name="connsiteY1995" fmla="*/ 574894 h 4964463"/>
              <a:gd name="connsiteX1996" fmla="*/ 2771053 w 4710084"/>
              <a:gd name="connsiteY1996" fmla="*/ 472585 h 4964463"/>
              <a:gd name="connsiteX1997" fmla="*/ 2768209 w 4710084"/>
              <a:gd name="connsiteY1997" fmla="*/ 441663 h 4964463"/>
              <a:gd name="connsiteX1998" fmla="*/ 2769212 w 4710084"/>
              <a:gd name="connsiteY1998" fmla="*/ 438059 h 4964463"/>
              <a:gd name="connsiteX1999" fmla="*/ 562248 w 4710084"/>
              <a:gd name="connsiteY1999" fmla="*/ 412704 h 4964463"/>
              <a:gd name="connsiteX2000" fmla="*/ 565039 w 4710084"/>
              <a:gd name="connsiteY2000" fmla="*/ 425426 h 4964463"/>
              <a:gd name="connsiteX2001" fmla="*/ 573077 w 4710084"/>
              <a:gd name="connsiteY2001" fmla="*/ 459380 h 4964463"/>
              <a:gd name="connsiteX2002" fmla="*/ 574145 w 4710084"/>
              <a:gd name="connsiteY2002" fmla="*/ 458450 h 4964463"/>
              <a:gd name="connsiteX2003" fmla="*/ 569052 w 4710084"/>
              <a:gd name="connsiteY2003" fmla="*/ 521098 h 4964463"/>
              <a:gd name="connsiteX2004" fmla="*/ 569115 w 4710084"/>
              <a:gd name="connsiteY2004" fmla="*/ 650441 h 4964463"/>
              <a:gd name="connsiteX2005" fmla="*/ 565801 w 4710084"/>
              <a:gd name="connsiteY2005" fmla="*/ 677645 h 4964463"/>
              <a:gd name="connsiteX2006" fmla="*/ 557474 w 4710084"/>
              <a:gd name="connsiteY2006" fmla="*/ 610785 h 4964463"/>
              <a:gd name="connsiteX2007" fmla="*/ 547583 w 4710084"/>
              <a:gd name="connsiteY2007" fmla="*/ 561153 h 4964463"/>
              <a:gd name="connsiteX2008" fmla="*/ 559797 w 4710084"/>
              <a:gd name="connsiteY2008" fmla="*/ 432325 h 4964463"/>
              <a:gd name="connsiteX2009" fmla="*/ 1679575 w 4710084"/>
              <a:gd name="connsiteY2009" fmla="*/ 381744 h 4964463"/>
              <a:gd name="connsiteX2010" fmla="*/ 1675804 w 4710084"/>
              <a:gd name="connsiteY2010" fmla="*/ 422244 h 4964463"/>
              <a:gd name="connsiteX2011" fmla="*/ 1673793 w 4710084"/>
              <a:gd name="connsiteY2011" fmla="*/ 403968 h 4964463"/>
              <a:gd name="connsiteX2012" fmla="*/ 1679575 w 4710084"/>
              <a:gd name="connsiteY2012" fmla="*/ 381744 h 4964463"/>
              <a:gd name="connsiteX2013" fmla="*/ 2982497 w 4710084"/>
              <a:gd name="connsiteY2013" fmla="*/ 381743 h 4964463"/>
              <a:gd name="connsiteX2014" fmla="*/ 2978726 w 4710084"/>
              <a:gd name="connsiteY2014" fmla="*/ 422245 h 4964463"/>
              <a:gd name="connsiteX2015" fmla="*/ 2976713 w 4710084"/>
              <a:gd name="connsiteY2015" fmla="*/ 403969 h 4964463"/>
              <a:gd name="connsiteX2016" fmla="*/ 2982497 w 4710084"/>
              <a:gd name="connsiteY2016" fmla="*/ 381743 h 4964463"/>
              <a:gd name="connsiteX2017" fmla="*/ 2985025 w 4710084"/>
              <a:gd name="connsiteY2017" fmla="*/ 366661 h 4964463"/>
              <a:gd name="connsiteX2018" fmla="*/ 2982497 w 4710084"/>
              <a:gd name="connsiteY2018" fmla="*/ 381743 h 4964463"/>
              <a:gd name="connsiteX2019" fmla="*/ 2980156 w 4710084"/>
              <a:gd name="connsiteY2019" fmla="*/ 376347 h 4964463"/>
              <a:gd name="connsiteX2020" fmla="*/ 2985025 w 4710084"/>
              <a:gd name="connsiteY2020" fmla="*/ 366661 h 4964463"/>
              <a:gd name="connsiteX2021" fmla="*/ 1682104 w 4710084"/>
              <a:gd name="connsiteY2021" fmla="*/ 366661 h 4964463"/>
              <a:gd name="connsiteX2022" fmla="*/ 1679575 w 4710084"/>
              <a:gd name="connsiteY2022" fmla="*/ 381744 h 4964463"/>
              <a:gd name="connsiteX2023" fmla="*/ 1677234 w 4710084"/>
              <a:gd name="connsiteY2023" fmla="*/ 376347 h 4964463"/>
              <a:gd name="connsiteX2024" fmla="*/ 1682104 w 4710084"/>
              <a:gd name="connsiteY2024" fmla="*/ 366661 h 4964463"/>
              <a:gd name="connsiteX2025" fmla="*/ 3671523 w 4710084"/>
              <a:gd name="connsiteY2025" fmla="*/ 362920 h 4964463"/>
              <a:gd name="connsiteX2026" fmla="*/ 3681473 w 4710084"/>
              <a:gd name="connsiteY2026" fmla="*/ 404242 h 4964463"/>
              <a:gd name="connsiteX2027" fmla="*/ 3670277 w 4710084"/>
              <a:gd name="connsiteY2027" fmla="*/ 372801 h 4964463"/>
              <a:gd name="connsiteX2028" fmla="*/ 3671523 w 4710084"/>
              <a:gd name="connsiteY2028" fmla="*/ 362920 h 4964463"/>
              <a:gd name="connsiteX2029" fmla="*/ 2368603 w 4710084"/>
              <a:gd name="connsiteY2029" fmla="*/ 362920 h 4964463"/>
              <a:gd name="connsiteX2030" fmla="*/ 2378552 w 4710084"/>
              <a:gd name="connsiteY2030" fmla="*/ 404242 h 4964463"/>
              <a:gd name="connsiteX2031" fmla="*/ 2367356 w 4710084"/>
              <a:gd name="connsiteY2031" fmla="*/ 372801 h 4964463"/>
              <a:gd name="connsiteX2032" fmla="*/ 2368603 w 4710084"/>
              <a:gd name="connsiteY2032" fmla="*/ 362920 h 4964463"/>
              <a:gd name="connsiteX2033" fmla="*/ 682198 w 4710084"/>
              <a:gd name="connsiteY2033" fmla="*/ 353511 h 4964463"/>
              <a:gd name="connsiteX2034" fmla="*/ 678428 w 4710084"/>
              <a:gd name="connsiteY2034" fmla="*/ 394011 h 4964463"/>
              <a:gd name="connsiteX2035" fmla="*/ 676417 w 4710084"/>
              <a:gd name="connsiteY2035" fmla="*/ 375735 h 4964463"/>
              <a:gd name="connsiteX2036" fmla="*/ 682198 w 4710084"/>
              <a:gd name="connsiteY2036" fmla="*/ 353511 h 4964463"/>
              <a:gd name="connsiteX2037" fmla="*/ 1985119 w 4710084"/>
              <a:gd name="connsiteY2037" fmla="*/ 353511 h 4964463"/>
              <a:gd name="connsiteX2038" fmla="*/ 1981349 w 4710084"/>
              <a:gd name="connsiteY2038" fmla="*/ 394012 h 4964463"/>
              <a:gd name="connsiteX2039" fmla="*/ 1979338 w 4710084"/>
              <a:gd name="connsiteY2039" fmla="*/ 375735 h 4964463"/>
              <a:gd name="connsiteX2040" fmla="*/ 1985119 w 4710084"/>
              <a:gd name="connsiteY2040" fmla="*/ 353511 h 4964463"/>
              <a:gd name="connsiteX2041" fmla="*/ 2282116 w 4710084"/>
              <a:gd name="connsiteY2041" fmla="*/ 353211 h 4964463"/>
              <a:gd name="connsiteX2042" fmla="*/ 2277819 w 4710084"/>
              <a:gd name="connsiteY2042" fmla="*/ 357925 h 4964463"/>
              <a:gd name="connsiteX2043" fmla="*/ 2282116 w 4710084"/>
              <a:gd name="connsiteY2043" fmla="*/ 353211 h 4964463"/>
              <a:gd name="connsiteX2044" fmla="*/ 2987554 w 4710084"/>
              <a:gd name="connsiteY2044" fmla="*/ 351578 h 4964463"/>
              <a:gd name="connsiteX2045" fmla="*/ 2985025 w 4710084"/>
              <a:gd name="connsiteY2045" fmla="*/ 366661 h 4964463"/>
              <a:gd name="connsiteX2046" fmla="*/ 2982684 w 4710084"/>
              <a:gd name="connsiteY2046" fmla="*/ 361264 h 4964463"/>
              <a:gd name="connsiteX2047" fmla="*/ 2987554 w 4710084"/>
              <a:gd name="connsiteY2047" fmla="*/ 351578 h 4964463"/>
              <a:gd name="connsiteX2048" fmla="*/ 1684633 w 4710084"/>
              <a:gd name="connsiteY2048" fmla="*/ 351578 h 4964463"/>
              <a:gd name="connsiteX2049" fmla="*/ 1682104 w 4710084"/>
              <a:gd name="connsiteY2049" fmla="*/ 366661 h 4964463"/>
              <a:gd name="connsiteX2050" fmla="*/ 1679763 w 4710084"/>
              <a:gd name="connsiteY2050" fmla="*/ 361264 h 4964463"/>
              <a:gd name="connsiteX2051" fmla="*/ 1684633 w 4710084"/>
              <a:gd name="connsiteY2051" fmla="*/ 351578 h 4964463"/>
              <a:gd name="connsiteX2052" fmla="*/ 1883922 w 4710084"/>
              <a:gd name="connsiteY2052" fmla="*/ 345224 h 4964463"/>
              <a:gd name="connsiteX2053" fmla="*/ 1886212 w 4710084"/>
              <a:gd name="connsiteY2053" fmla="*/ 354294 h 4964463"/>
              <a:gd name="connsiteX2054" fmla="*/ 1883922 w 4710084"/>
              <a:gd name="connsiteY2054" fmla="*/ 345224 h 4964463"/>
              <a:gd name="connsiteX2055" fmla="*/ 1987648 w 4710084"/>
              <a:gd name="connsiteY2055" fmla="*/ 338428 h 4964463"/>
              <a:gd name="connsiteX2056" fmla="*/ 1985119 w 4710084"/>
              <a:gd name="connsiteY2056" fmla="*/ 353511 h 4964463"/>
              <a:gd name="connsiteX2057" fmla="*/ 1982779 w 4710084"/>
              <a:gd name="connsiteY2057" fmla="*/ 348113 h 4964463"/>
              <a:gd name="connsiteX2058" fmla="*/ 1987648 w 4710084"/>
              <a:gd name="connsiteY2058" fmla="*/ 338428 h 4964463"/>
              <a:gd name="connsiteX2059" fmla="*/ 684726 w 4710084"/>
              <a:gd name="connsiteY2059" fmla="*/ 338427 h 4964463"/>
              <a:gd name="connsiteX2060" fmla="*/ 682198 w 4710084"/>
              <a:gd name="connsiteY2060" fmla="*/ 353511 h 4964463"/>
              <a:gd name="connsiteX2061" fmla="*/ 679858 w 4710084"/>
              <a:gd name="connsiteY2061" fmla="*/ 348114 h 4964463"/>
              <a:gd name="connsiteX2062" fmla="*/ 684726 w 4710084"/>
              <a:gd name="connsiteY2062" fmla="*/ 338427 h 4964463"/>
              <a:gd name="connsiteX2063" fmla="*/ 1371226 w 4710084"/>
              <a:gd name="connsiteY2063" fmla="*/ 334688 h 4964463"/>
              <a:gd name="connsiteX2064" fmla="*/ 1381176 w 4710084"/>
              <a:gd name="connsiteY2064" fmla="*/ 376009 h 4964463"/>
              <a:gd name="connsiteX2065" fmla="*/ 1369982 w 4710084"/>
              <a:gd name="connsiteY2065" fmla="*/ 344568 h 4964463"/>
              <a:gd name="connsiteX2066" fmla="*/ 1371226 w 4710084"/>
              <a:gd name="connsiteY2066" fmla="*/ 334688 h 4964463"/>
              <a:gd name="connsiteX2067" fmla="*/ 2674147 w 4710084"/>
              <a:gd name="connsiteY2067" fmla="*/ 334687 h 4964463"/>
              <a:gd name="connsiteX2068" fmla="*/ 2684098 w 4710084"/>
              <a:gd name="connsiteY2068" fmla="*/ 376008 h 4964463"/>
              <a:gd name="connsiteX2069" fmla="*/ 2672903 w 4710084"/>
              <a:gd name="connsiteY2069" fmla="*/ 344569 h 4964463"/>
              <a:gd name="connsiteX2070" fmla="*/ 2674147 w 4710084"/>
              <a:gd name="connsiteY2070" fmla="*/ 334687 h 4964463"/>
              <a:gd name="connsiteX2071" fmla="*/ 1369613 w 4710084"/>
              <a:gd name="connsiteY2071" fmla="*/ 331914 h 4964463"/>
              <a:gd name="connsiteX2072" fmla="*/ 1365316 w 4710084"/>
              <a:gd name="connsiteY2072" fmla="*/ 336629 h 4964463"/>
              <a:gd name="connsiteX2073" fmla="*/ 1369613 w 4710084"/>
              <a:gd name="connsiteY2073" fmla="*/ 331914 h 4964463"/>
              <a:gd name="connsiteX2074" fmla="*/ 2250921 w 4710084"/>
              <a:gd name="connsiteY2074" fmla="*/ 330920 h 4964463"/>
              <a:gd name="connsiteX2075" fmla="*/ 2254047 w 4710084"/>
              <a:gd name="connsiteY2075" fmla="*/ 346975 h 4964463"/>
              <a:gd name="connsiteX2076" fmla="*/ 2253538 w 4710084"/>
              <a:gd name="connsiteY2076" fmla="*/ 351139 h 4964463"/>
              <a:gd name="connsiteX2077" fmla="*/ 3910955 w 4710084"/>
              <a:gd name="connsiteY2077" fmla="*/ 326194 h 4964463"/>
              <a:gd name="connsiteX2078" fmla="*/ 3914717 w 4710084"/>
              <a:gd name="connsiteY2078" fmla="*/ 346577 h 4964463"/>
              <a:gd name="connsiteX2079" fmla="*/ 3935173 w 4710084"/>
              <a:gd name="connsiteY2079" fmla="*/ 480214 h 4964463"/>
              <a:gd name="connsiteX2080" fmla="*/ 3927080 w 4710084"/>
              <a:gd name="connsiteY2080" fmla="*/ 530896 h 4964463"/>
              <a:gd name="connsiteX2081" fmla="*/ 3921648 w 4710084"/>
              <a:gd name="connsiteY2081" fmla="*/ 599446 h 4964463"/>
              <a:gd name="connsiteX2082" fmla="*/ 3916524 w 4710084"/>
              <a:gd name="connsiteY2082" fmla="*/ 571184 h 4964463"/>
              <a:gd name="connsiteX2083" fmla="*/ 3909476 w 4710084"/>
              <a:gd name="connsiteY2083" fmla="*/ 437693 h 4964463"/>
              <a:gd name="connsiteX2084" fmla="*/ 3900453 w 4710084"/>
              <a:gd name="connsiteY2084" fmla="*/ 372753 h 4964463"/>
              <a:gd name="connsiteX2085" fmla="*/ 3901675 w 4710084"/>
              <a:gd name="connsiteY2085" fmla="*/ 373770 h 4964463"/>
              <a:gd name="connsiteX2086" fmla="*/ 3908601 w 4710084"/>
              <a:gd name="connsiteY2086" fmla="*/ 339169 h 4964463"/>
              <a:gd name="connsiteX2087" fmla="*/ 2255060 w 4710084"/>
              <a:gd name="connsiteY2087" fmla="*/ 325933 h 4964463"/>
              <a:gd name="connsiteX2088" fmla="*/ 2250921 w 4710084"/>
              <a:gd name="connsiteY2088" fmla="*/ 330920 h 4964463"/>
              <a:gd name="connsiteX2089" fmla="*/ 2255060 w 4710084"/>
              <a:gd name="connsiteY2089" fmla="*/ 325933 h 4964463"/>
              <a:gd name="connsiteX2090" fmla="*/ 971418 w 4710084"/>
              <a:gd name="connsiteY2090" fmla="*/ 323926 h 4964463"/>
              <a:gd name="connsiteX2091" fmla="*/ 973616 w 4710084"/>
              <a:gd name="connsiteY2091" fmla="*/ 332632 h 4964463"/>
              <a:gd name="connsiteX2092" fmla="*/ 973673 w 4710084"/>
              <a:gd name="connsiteY2092" fmla="*/ 332857 h 4964463"/>
              <a:gd name="connsiteX2093" fmla="*/ 973709 w 4710084"/>
              <a:gd name="connsiteY2093" fmla="*/ 332998 h 4964463"/>
              <a:gd name="connsiteX2094" fmla="*/ 973616 w 4710084"/>
              <a:gd name="connsiteY2094" fmla="*/ 332632 h 4964463"/>
              <a:gd name="connsiteX2095" fmla="*/ 972850 w 4710084"/>
              <a:gd name="connsiteY2095" fmla="*/ 329596 h 4964463"/>
              <a:gd name="connsiteX2096" fmla="*/ 971418 w 4710084"/>
              <a:gd name="connsiteY2096" fmla="*/ 323926 h 4964463"/>
              <a:gd name="connsiteX2097" fmla="*/ 687256 w 4710084"/>
              <a:gd name="connsiteY2097" fmla="*/ 323344 h 4964463"/>
              <a:gd name="connsiteX2098" fmla="*/ 684726 w 4710084"/>
              <a:gd name="connsiteY2098" fmla="*/ 338427 h 4964463"/>
              <a:gd name="connsiteX2099" fmla="*/ 682388 w 4710084"/>
              <a:gd name="connsiteY2099" fmla="*/ 333031 h 4964463"/>
              <a:gd name="connsiteX2100" fmla="*/ 687256 w 4710084"/>
              <a:gd name="connsiteY2100" fmla="*/ 323344 h 4964463"/>
              <a:gd name="connsiteX2101" fmla="*/ 1883895 w 4710084"/>
              <a:gd name="connsiteY2101" fmla="*/ 322172 h 4964463"/>
              <a:gd name="connsiteX2102" fmla="*/ 1877607 w 4710084"/>
              <a:gd name="connsiteY2102" fmla="*/ 326309 h 4964463"/>
              <a:gd name="connsiteX2103" fmla="*/ 1883895 w 4710084"/>
              <a:gd name="connsiteY2103" fmla="*/ 322172 h 4964463"/>
              <a:gd name="connsiteX2104" fmla="*/ 1338418 w 4710084"/>
              <a:gd name="connsiteY2104" fmla="*/ 309623 h 4964463"/>
              <a:gd name="connsiteX2105" fmla="*/ 1341544 w 4710084"/>
              <a:gd name="connsiteY2105" fmla="*/ 325677 h 4964463"/>
              <a:gd name="connsiteX2106" fmla="*/ 1341035 w 4710084"/>
              <a:gd name="connsiteY2106" fmla="*/ 329841 h 4964463"/>
              <a:gd name="connsiteX2107" fmla="*/ 992683 w 4710084"/>
              <a:gd name="connsiteY2107" fmla="*/ 306397 h 4964463"/>
              <a:gd name="connsiteX2108" fmla="*/ 983765 w 4710084"/>
              <a:gd name="connsiteY2108" fmla="*/ 374798 h 4964463"/>
              <a:gd name="connsiteX2109" fmla="*/ 986559 w 4710084"/>
              <a:gd name="connsiteY2109" fmla="*/ 373784 h 4964463"/>
              <a:gd name="connsiteX2110" fmla="*/ 998879 w 4710084"/>
              <a:gd name="connsiteY2110" fmla="*/ 365627 h 4964463"/>
              <a:gd name="connsiteX2111" fmla="*/ 998067 w 4710084"/>
              <a:gd name="connsiteY2111" fmla="*/ 335334 h 4964463"/>
              <a:gd name="connsiteX2112" fmla="*/ 1342556 w 4710084"/>
              <a:gd name="connsiteY2112" fmla="*/ 304636 h 4964463"/>
              <a:gd name="connsiteX2113" fmla="*/ 1338418 w 4710084"/>
              <a:gd name="connsiteY2113" fmla="*/ 309623 h 4964463"/>
              <a:gd name="connsiteX2114" fmla="*/ 1342556 w 4710084"/>
              <a:gd name="connsiteY2114" fmla="*/ 304636 h 4964463"/>
              <a:gd name="connsiteX2115" fmla="*/ 3398071 w 4710084"/>
              <a:gd name="connsiteY2115" fmla="*/ 302509 h 4964463"/>
              <a:gd name="connsiteX2116" fmla="*/ 3401322 w 4710084"/>
              <a:gd name="connsiteY2116" fmla="*/ 320734 h 4964463"/>
              <a:gd name="connsiteX2117" fmla="*/ 3399410 w 4710084"/>
              <a:gd name="connsiteY2117" fmla="*/ 315701 h 4964463"/>
              <a:gd name="connsiteX2118" fmla="*/ 3398179 w 4710084"/>
              <a:gd name="connsiteY2118" fmla="*/ 311655 h 4964463"/>
              <a:gd name="connsiteX2119" fmla="*/ 2095150 w 4710084"/>
              <a:gd name="connsiteY2119" fmla="*/ 302509 h 4964463"/>
              <a:gd name="connsiteX2120" fmla="*/ 2098400 w 4710084"/>
              <a:gd name="connsiteY2120" fmla="*/ 320733 h 4964463"/>
              <a:gd name="connsiteX2121" fmla="*/ 2096490 w 4710084"/>
              <a:gd name="connsiteY2121" fmla="*/ 315700 h 4964463"/>
              <a:gd name="connsiteX2122" fmla="*/ 2095256 w 4710084"/>
              <a:gd name="connsiteY2122" fmla="*/ 311653 h 4964463"/>
              <a:gd name="connsiteX2123" fmla="*/ 971393 w 4710084"/>
              <a:gd name="connsiteY2123" fmla="*/ 300875 h 4964463"/>
              <a:gd name="connsiteX2124" fmla="*/ 965105 w 4710084"/>
              <a:gd name="connsiteY2124" fmla="*/ 305012 h 4964463"/>
              <a:gd name="connsiteX2125" fmla="*/ 971393 w 4710084"/>
              <a:gd name="connsiteY2125" fmla="*/ 300875 h 4964463"/>
              <a:gd name="connsiteX2126" fmla="*/ 2913579 w 4710084"/>
              <a:gd name="connsiteY2126" fmla="*/ 297960 h 4964463"/>
              <a:gd name="connsiteX2127" fmla="*/ 2917342 w 4710084"/>
              <a:gd name="connsiteY2127" fmla="*/ 318344 h 4964463"/>
              <a:gd name="connsiteX2128" fmla="*/ 2937797 w 4710084"/>
              <a:gd name="connsiteY2128" fmla="*/ 451981 h 4964463"/>
              <a:gd name="connsiteX2129" fmla="*/ 2929705 w 4710084"/>
              <a:gd name="connsiteY2129" fmla="*/ 502665 h 4964463"/>
              <a:gd name="connsiteX2130" fmla="*/ 2924271 w 4710084"/>
              <a:gd name="connsiteY2130" fmla="*/ 571213 h 4964463"/>
              <a:gd name="connsiteX2131" fmla="*/ 2919147 w 4710084"/>
              <a:gd name="connsiteY2131" fmla="*/ 542952 h 4964463"/>
              <a:gd name="connsiteX2132" fmla="*/ 2912099 w 4710084"/>
              <a:gd name="connsiteY2132" fmla="*/ 409460 h 4964463"/>
              <a:gd name="connsiteX2133" fmla="*/ 2903078 w 4710084"/>
              <a:gd name="connsiteY2133" fmla="*/ 344520 h 4964463"/>
              <a:gd name="connsiteX2134" fmla="*/ 2904298 w 4710084"/>
              <a:gd name="connsiteY2134" fmla="*/ 345538 h 4964463"/>
              <a:gd name="connsiteX2135" fmla="*/ 2911225 w 4710084"/>
              <a:gd name="connsiteY2135" fmla="*/ 310936 h 4964463"/>
              <a:gd name="connsiteX2136" fmla="*/ 1610656 w 4710084"/>
              <a:gd name="connsiteY2136" fmla="*/ 297958 h 4964463"/>
              <a:gd name="connsiteX2137" fmla="*/ 1614420 w 4710084"/>
              <a:gd name="connsiteY2137" fmla="*/ 318343 h 4964463"/>
              <a:gd name="connsiteX2138" fmla="*/ 1634875 w 4710084"/>
              <a:gd name="connsiteY2138" fmla="*/ 451981 h 4964463"/>
              <a:gd name="connsiteX2139" fmla="*/ 1626783 w 4710084"/>
              <a:gd name="connsiteY2139" fmla="*/ 502663 h 4964463"/>
              <a:gd name="connsiteX2140" fmla="*/ 1621350 w 4710084"/>
              <a:gd name="connsiteY2140" fmla="*/ 571213 h 4964463"/>
              <a:gd name="connsiteX2141" fmla="*/ 1616226 w 4710084"/>
              <a:gd name="connsiteY2141" fmla="*/ 542950 h 4964463"/>
              <a:gd name="connsiteX2142" fmla="*/ 1609178 w 4710084"/>
              <a:gd name="connsiteY2142" fmla="*/ 409459 h 4964463"/>
              <a:gd name="connsiteX2143" fmla="*/ 1600155 w 4710084"/>
              <a:gd name="connsiteY2143" fmla="*/ 344519 h 4964463"/>
              <a:gd name="connsiteX2144" fmla="*/ 1601376 w 4710084"/>
              <a:gd name="connsiteY2144" fmla="*/ 345537 h 4964463"/>
              <a:gd name="connsiteX2145" fmla="*/ 1608302 w 4710084"/>
              <a:gd name="connsiteY2145" fmla="*/ 310935 h 4964463"/>
              <a:gd name="connsiteX2146" fmla="*/ 2400695 w 4710084"/>
              <a:gd name="connsiteY2146" fmla="*/ 274277 h 4964463"/>
              <a:gd name="connsiteX2147" fmla="*/ 2403947 w 4710084"/>
              <a:gd name="connsiteY2147" fmla="*/ 292500 h 4964463"/>
              <a:gd name="connsiteX2148" fmla="*/ 2402036 w 4710084"/>
              <a:gd name="connsiteY2148" fmla="*/ 287467 h 4964463"/>
              <a:gd name="connsiteX2149" fmla="*/ 2400803 w 4710084"/>
              <a:gd name="connsiteY2149" fmla="*/ 283421 h 4964463"/>
              <a:gd name="connsiteX2150" fmla="*/ 1097772 w 4710084"/>
              <a:gd name="connsiteY2150" fmla="*/ 274276 h 4964463"/>
              <a:gd name="connsiteX2151" fmla="*/ 1101024 w 4710084"/>
              <a:gd name="connsiteY2151" fmla="*/ 292501 h 4964463"/>
              <a:gd name="connsiteX2152" fmla="*/ 1099114 w 4710084"/>
              <a:gd name="connsiteY2152" fmla="*/ 287466 h 4964463"/>
              <a:gd name="connsiteX2153" fmla="*/ 1097882 w 4710084"/>
              <a:gd name="connsiteY2153" fmla="*/ 283420 h 4964463"/>
              <a:gd name="connsiteX2154" fmla="*/ 1500025 w 4710084"/>
              <a:gd name="connsiteY2154" fmla="*/ 248916 h 4964463"/>
              <a:gd name="connsiteX2155" fmla="*/ 1503714 w 4710084"/>
              <a:gd name="connsiteY2155" fmla="*/ 264122 h 4964463"/>
              <a:gd name="connsiteX2156" fmla="*/ 1505980 w 4710084"/>
              <a:gd name="connsiteY2156" fmla="*/ 277071 h 4964463"/>
              <a:gd name="connsiteX2157" fmla="*/ 1494867 w 4710084"/>
              <a:gd name="connsiteY2157" fmla="*/ 384470 h 4964463"/>
              <a:gd name="connsiteX2158" fmla="*/ 1492397 w 4710084"/>
              <a:gd name="connsiteY2158" fmla="*/ 373563 h 4964463"/>
              <a:gd name="connsiteX2159" fmla="*/ 1485298 w 4710084"/>
              <a:gd name="connsiteY2159" fmla="*/ 349622 h 4964463"/>
              <a:gd name="connsiteX2160" fmla="*/ 1491480 w 4710084"/>
              <a:gd name="connsiteY2160" fmla="*/ 300160 h 4964463"/>
              <a:gd name="connsiteX2161" fmla="*/ 977681 w 4710084"/>
              <a:gd name="connsiteY2161" fmla="*/ 237311 h 4964463"/>
              <a:gd name="connsiteX2162" fmla="*/ 974615 w 4710084"/>
              <a:gd name="connsiteY2162" fmla="*/ 246225 h 4964463"/>
              <a:gd name="connsiteX2163" fmla="*/ 976366 w 4710084"/>
              <a:gd name="connsiteY2163" fmla="*/ 270857 h 4964463"/>
              <a:gd name="connsiteX2164" fmla="*/ 973336 w 4710084"/>
              <a:gd name="connsiteY2164" fmla="*/ 272786 h 4964463"/>
              <a:gd name="connsiteX2165" fmla="*/ 969698 w 4710084"/>
              <a:gd name="connsiteY2165" fmla="*/ 275103 h 4964463"/>
              <a:gd name="connsiteX2166" fmla="*/ 970440 w 4710084"/>
              <a:gd name="connsiteY2166" fmla="*/ 274631 h 4964463"/>
              <a:gd name="connsiteX2167" fmla="*/ 973336 w 4710084"/>
              <a:gd name="connsiteY2167" fmla="*/ 272786 h 4964463"/>
              <a:gd name="connsiteX2168" fmla="*/ 974145 w 4710084"/>
              <a:gd name="connsiteY2168" fmla="*/ 272272 h 4964463"/>
              <a:gd name="connsiteX2169" fmla="*/ 976366 w 4710084"/>
              <a:gd name="connsiteY2169" fmla="*/ 270857 h 4964463"/>
              <a:gd name="connsiteX2170" fmla="*/ 982237 w 4710084"/>
              <a:gd name="connsiteY2170" fmla="*/ 258083 h 4964463"/>
              <a:gd name="connsiteX2171" fmla="*/ 979877 w 4710084"/>
              <a:gd name="connsiteY2171" fmla="*/ 247750 h 4964463"/>
              <a:gd name="connsiteX2172" fmla="*/ 587521 w 4710084"/>
              <a:gd name="connsiteY2172" fmla="*/ 227619 h 4964463"/>
              <a:gd name="connsiteX2173" fmla="*/ 591212 w 4710084"/>
              <a:gd name="connsiteY2173" fmla="*/ 242826 h 4964463"/>
              <a:gd name="connsiteX2174" fmla="*/ 593478 w 4710084"/>
              <a:gd name="connsiteY2174" fmla="*/ 255775 h 4964463"/>
              <a:gd name="connsiteX2175" fmla="*/ 582365 w 4710084"/>
              <a:gd name="connsiteY2175" fmla="*/ 363173 h 4964463"/>
              <a:gd name="connsiteX2176" fmla="*/ 579892 w 4710084"/>
              <a:gd name="connsiteY2176" fmla="*/ 352267 h 4964463"/>
              <a:gd name="connsiteX2177" fmla="*/ 572794 w 4710084"/>
              <a:gd name="connsiteY2177" fmla="*/ 328325 h 4964463"/>
              <a:gd name="connsiteX2178" fmla="*/ 578978 w 4710084"/>
              <a:gd name="connsiteY2178" fmla="*/ 278864 h 4964463"/>
              <a:gd name="connsiteX2179" fmla="*/ 3458317 w 4710084"/>
              <a:gd name="connsiteY2179" fmla="*/ 212047 h 4964463"/>
              <a:gd name="connsiteX2180" fmla="*/ 3456310 w 4710084"/>
              <a:gd name="connsiteY2180" fmla="*/ 221284 h 4964463"/>
              <a:gd name="connsiteX2181" fmla="*/ 3458317 w 4710084"/>
              <a:gd name="connsiteY2181" fmla="*/ 212047 h 4964463"/>
              <a:gd name="connsiteX2182" fmla="*/ 2155395 w 4710084"/>
              <a:gd name="connsiteY2182" fmla="*/ 212046 h 4964463"/>
              <a:gd name="connsiteX2183" fmla="*/ 2153388 w 4710084"/>
              <a:gd name="connsiteY2183" fmla="*/ 221283 h 4964463"/>
              <a:gd name="connsiteX2184" fmla="*/ 2155395 w 4710084"/>
              <a:gd name="connsiteY2184" fmla="*/ 212046 h 4964463"/>
              <a:gd name="connsiteX2185" fmla="*/ 3023013 w 4710084"/>
              <a:gd name="connsiteY2185" fmla="*/ 198379 h 4964463"/>
              <a:gd name="connsiteX2186" fmla="*/ 3027976 w 4710084"/>
              <a:gd name="connsiteY2186" fmla="*/ 203481 h 4964463"/>
              <a:gd name="connsiteX2187" fmla="*/ 3023013 w 4710084"/>
              <a:gd name="connsiteY2187" fmla="*/ 198379 h 4964463"/>
              <a:gd name="connsiteX2188" fmla="*/ 1720091 w 4710084"/>
              <a:gd name="connsiteY2188" fmla="*/ 198378 h 4964463"/>
              <a:gd name="connsiteX2189" fmla="*/ 1725054 w 4710084"/>
              <a:gd name="connsiteY2189" fmla="*/ 203480 h 4964463"/>
              <a:gd name="connsiteX2190" fmla="*/ 1720091 w 4710084"/>
              <a:gd name="connsiteY2190" fmla="*/ 198378 h 4964463"/>
              <a:gd name="connsiteX2191" fmla="*/ 2154156 w 4710084"/>
              <a:gd name="connsiteY2191" fmla="*/ 188257 h 4964463"/>
              <a:gd name="connsiteX2192" fmla="*/ 2161264 w 4710084"/>
              <a:gd name="connsiteY2192" fmla="*/ 192871 h 4964463"/>
              <a:gd name="connsiteX2193" fmla="*/ 2154156 w 4710084"/>
              <a:gd name="connsiteY2193" fmla="*/ 188257 h 4964463"/>
              <a:gd name="connsiteX2194" fmla="*/ 3457077 w 4710084"/>
              <a:gd name="connsiteY2194" fmla="*/ 188257 h 4964463"/>
              <a:gd name="connsiteX2195" fmla="*/ 3464185 w 4710084"/>
              <a:gd name="connsiteY2195" fmla="*/ 192872 h 4964463"/>
              <a:gd name="connsiteX2196" fmla="*/ 3457077 w 4710084"/>
              <a:gd name="connsiteY2196" fmla="*/ 188257 h 4964463"/>
              <a:gd name="connsiteX2197" fmla="*/ 1158018 w 4710084"/>
              <a:gd name="connsiteY2197" fmla="*/ 183814 h 4964463"/>
              <a:gd name="connsiteX2198" fmla="*/ 1156012 w 4710084"/>
              <a:gd name="connsiteY2198" fmla="*/ 193050 h 4964463"/>
              <a:gd name="connsiteX2199" fmla="*/ 1158018 w 4710084"/>
              <a:gd name="connsiteY2199" fmla="*/ 183814 h 4964463"/>
              <a:gd name="connsiteX2200" fmla="*/ 2460941 w 4710084"/>
              <a:gd name="connsiteY2200" fmla="*/ 183813 h 4964463"/>
              <a:gd name="connsiteX2201" fmla="*/ 2458934 w 4710084"/>
              <a:gd name="connsiteY2201" fmla="*/ 193051 h 4964463"/>
              <a:gd name="connsiteX2202" fmla="*/ 2460941 w 4710084"/>
              <a:gd name="connsiteY2202" fmla="*/ 183813 h 4964463"/>
              <a:gd name="connsiteX2203" fmla="*/ 3055923 w 4710084"/>
              <a:gd name="connsiteY2203" fmla="*/ 177090 h 4964463"/>
              <a:gd name="connsiteX2204" fmla="*/ 3054171 w 4710084"/>
              <a:gd name="connsiteY2204" fmla="*/ 197811 h 4964463"/>
              <a:gd name="connsiteX2205" fmla="*/ 3053386 w 4710084"/>
              <a:gd name="connsiteY2205" fmla="*/ 193486 h 4964463"/>
              <a:gd name="connsiteX2206" fmla="*/ 1753002 w 4710084"/>
              <a:gd name="connsiteY2206" fmla="*/ 177089 h 4964463"/>
              <a:gd name="connsiteX2207" fmla="*/ 1751250 w 4710084"/>
              <a:gd name="connsiteY2207" fmla="*/ 197811 h 4964463"/>
              <a:gd name="connsiteX2208" fmla="*/ 1750465 w 4710084"/>
              <a:gd name="connsiteY2208" fmla="*/ 193485 h 4964463"/>
              <a:gd name="connsiteX2209" fmla="*/ 3051121 w 4710084"/>
              <a:gd name="connsiteY2209" fmla="*/ 171714 h 4964463"/>
              <a:gd name="connsiteX2210" fmla="*/ 3055923 w 4710084"/>
              <a:gd name="connsiteY2210" fmla="*/ 177090 h 4964463"/>
              <a:gd name="connsiteX2211" fmla="*/ 3051121 w 4710084"/>
              <a:gd name="connsiteY2211" fmla="*/ 171714 h 4964463"/>
              <a:gd name="connsiteX2212" fmla="*/ 1748199 w 4710084"/>
              <a:gd name="connsiteY2212" fmla="*/ 171714 h 4964463"/>
              <a:gd name="connsiteX2213" fmla="*/ 1753002 w 4710084"/>
              <a:gd name="connsiteY2213" fmla="*/ 177089 h 4964463"/>
              <a:gd name="connsiteX2214" fmla="*/ 1748199 w 4710084"/>
              <a:gd name="connsiteY2214" fmla="*/ 171714 h 4964463"/>
              <a:gd name="connsiteX2215" fmla="*/ 2025637 w 4710084"/>
              <a:gd name="connsiteY2215" fmla="*/ 170146 h 4964463"/>
              <a:gd name="connsiteX2216" fmla="*/ 2030600 w 4710084"/>
              <a:gd name="connsiteY2216" fmla="*/ 175248 h 4964463"/>
              <a:gd name="connsiteX2217" fmla="*/ 2025637 w 4710084"/>
              <a:gd name="connsiteY2217" fmla="*/ 170146 h 4964463"/>
              <a:gd name="connsiteX2218" fmla="*/ 722715 w 4710084"/>
              <a:gd name="connsiteY2218" fmla="*/ 170145 h 4964463"/>
              <a:gd name="connsiteX2219" fmla="*/ 727678 w 4710084"/>
              <a:gd name="connsiteY2219" fmla="*/ 175247 h 4964463"/>
              <a:gd name="connsiteX2220" fmla="*/ 722715 w 4710084"/>
              <a:gd name="connsiteY2220" fmla="*/ 170145 h 4964463"/>
              <a:gd name="connsiteX2221" fmla="*/ 2459701 w 4710084"/>
              <a:gd name="connsiteY2221" fmla="*/ 160024 h 4964463"/>
              <a:gd name="connsiteX2222" fmla="*/ 2466810 w 4710084"/>
              <a:gd name="connsiteY2222" fmla="*/ 164640 h 4964463"/>
              <a:gd name="connsiteX2223" fmla="*/ 2459701 w 4710084"/>
              <a:gd name="connsiteY2223" fmla="*/ 160024 h 4964463"/>
              <a:gd name="connsiteX2224" fmla="*/ 1156779 w 4710084"/>
              <a:gd name="connsiteY2224" fmla="*/ 160023 h 4964463"/>
              <a:gd name="connsiteX2225" fmla="*/ 1163888 w 4710084"/>
              <a:gd name="connsiteY2225" fmla="*/ 164639 h 4964463"/>
              <a:gd name="connsiteX2226" fmla="*/ 1156779 w 4710084"/>
              <a:gd name="connsiteY2226" fmla="*/ 160023 h 4964463"/>
              <a:gd name="connsiteX2227" fmla="*/ 2058547 w 4710084"/>
              <a:gd name="connsiteY2227" fmla="*/ 148857 h 4964463"/>
              <a:gd name="connsiteX2228" fmla="*/ 2056796 w 4710084"/>
              <a:gd name="connsiteY2228" fmla="*/ 169579 h 4964463"/>
              <a:gd name="connsiteX2229" fmla="*/ 2056010 w 4710084"/>
              <a:gd name="connsiteY2229" fmla="*/ 165253 h 4964463"/>
              <a:gd name="connsiteX2230" fmla="*/ 755627 w 4710084"/>
              <a:gd name="connsiteY2230" fmla="*/ 148856 h 4964463"/>
              <a:gd name="connsiteX2231" fmla="*/ 753874 w 4710084"/>
              <a:gd name="connsiteY2231" fmla="*/ 169578 h 4964463"/>
              <a:gd name="connsiteX2232" fmla="*/ 753089 w 4710084"/>
              <a:gd name="connsiteY2232" fmla="*/ 165253 h 4964463"/>
              <a:gd name="connsiteX2233" fmla="*/ 2053745 w 4710084"/>
              <a:gd name="connsiteY2233" fmla="*/ 143481 h 4964463"/>
              <a:gd name="connsiteX2234" fmla="*/ 2058547 w 4710084"/>
              <a:gd name="connsiteY2234" fmla="*/ 148857 h 4964463"/>
              <a:gd name="connsiteX2235" fmla="*/ 2053745 w 4710084"/>
              <a:gd name="connsiteY2235" fmla="*/ 143481 h 4964463"/>
              <a:gd name="connsiteX2236" fmla="*/ 750824 w 4710084"/>
              <a:gd name="connsiteY2236" fmla="*/ 143481 h 4964463"/>
              <a:gd name="connsiteX2237" fmla="*/ 755627 w 4710084"/>
              <a:gd name="connsiteY2237" fmla="*/ 148856 h 4964463"/>
              <a:gd name="connsiteX2238" fmla="*/ 750824 w 4710084"/>
              <a:gd name="connsiteY2238" fmla="*/ 143481 h 4964463"/>
              <a:gd name="connsiteX2239" fmla="*/ 3873114 w 4710084"/>
              <a:gd name="connsiteY2239" fmla="*/ 133772 h 4964463"/>
              <a:gd name="connsiteX2240" fmla="*/ 3885284 w 4710084"/>
              <a:gd name="connsiteY2240" fmla="*/ 187132 h 4964463"/>
              <a:gd name="connsiteX2241" fmla="*/ 3894770 w 4710084"/>
              <a:gd name="connsiteY2241" fmla="*/ 238521 h 4964463"/>
              <a:gd name="connsiteX2242" fmla="*/ 3888321 w 4710084"/>
              <a:gd name="connsiteY2242" fmla="*/ 262842 h 4964463"/>
              <a:gd name="connsiteX2243" fmla="*/ 3886216 w 4710084"/>
              <a:gd name="connsiteY2243" fmla="*/ 273963 h 4964463"/>
              <a:gd name="connsiteX2244" fmla="*/ 3868145 w 4710084"/>
              <a:gd name="connsiteY2244" fmla="*/ 162504 h 4964463"/>
              <a:gd name="connsiteX2245" fmla="*/ 3869913 w 4710084"/>
              <a:gd name="connsiteY2245" fmla="*/ 149263 h 4964463"/>
              <a:gd name="connsiteX2246" fmla="*/ 2570192 w 4710084"/>
              <a:gd name="connsiteY2246" fmla="*/ 133770 h 4964463"/>
              <a:gd name="connsiteX2247" fmla="*/ 2582362 w 4710084"/>
              <a:gd name="connsiteY2247" fmla="*/ 187131 h 4964463"/>
              <a:gd name="connsiteX2248" fmla="*/ 2591849 w 4710084"/>
              <a:gd name="connsiteY2248" fmla="*/ 238520 h 4964463"/>
              <a:gd name="connsiteX2249" fmla="*/ 2585399 w 4710084"/>
              <a:gd name="connsiteY2249" fmla="*/ 262842 h 4964463"/>
              <a:gd name="connsiteX2250" fmla="*/ 2583295 w 4710084"/>
              <a:gd name="connsiteY2250" fmla="*/ 273962 h 4964463"/>
              <a:gd name="connsiteX2251" fmla="*/ 2565224 w 4710084"/>
              <a:gd name="connsiteY2251" fmla="*/ 162503 h 4964463"/>
              <a:gd name="connsiteX2252" fmla="*/ 2566991 w 4710084"/>
              <a:gd name="connsiteY2252" fmla="*/ 149263 h 4964463"/>
              <a:gd name="connsiteX2253" fmla="*/ 2875737 w 4710084"/>
              <a:gd name="connsiteY2253" fmla="*/ 105539 h 4964463"/>
              <a:gd name="connsiteX2254" fmla="*/ 2887909 w 4710084"/>
              <a:gd name="connsiteY2254" fmla="*/ 158899 h 4964463"/>
              <a:gd name="connsiteX2255" fmla="*/ 2897394 w 4710084"/>
              <a:gd name="connsiteY2255" fmla="*/ 210290 h 4964463"/>
              <a:gd name="connsiteX2256" fmla="*/ 2890944 w 4710084"/>
              <a:gd name="connsiteY2256" fmla="*/ 234610 h 4964463"/>
              <a:gd name="connsiteX2257" fmla="*/ 2888839 w 4710084"/>
              <a:gd name="connsiteY2257" fmla="*/ 245730 h 4964463"/>
              <a:gd name="connsiteX2258" fmla="*/ 2870770 w 4710084"/>
              <a:gd name="connsiteY2258" fmla="*/ 134271 h 4964463"/>
              <a:gd name="connsiteX2259" fmla="*/ 2872537 w 4710084"/>
              <a:gd name="connsiteY2259" fmla="*/ 121030 h 4964463"/>
              <a:gd name="connsiteX2260" fmla="*/ 1572816 w 4710084"/>
              <a:gd name="connsiteY2260" fmla="*/ 105538 h 4964463"/>
              <a:gd name="connsiteX2261" fmla="*/ 1584987 w 4710084"/>
              <a:gd name="connsiteY2261" fmla="*/ 158898 h 4964463"/>
              <a:gd name="connsiteX2262" fmla="*/ 1594473 w 4710084"/>
              <a:gd name="connsiteY2262" fmla="*/ 210288 h 4964463"/>
              <a:gd name="connsiteX2263" fmla="*/ 1588023 w 4710084"/>
              <a:gd name="connsiteY2263" fmla="*/ 234609 h 4964463"/>
              <a:gd name="connsiteX2264" fmla="*/ 1585919 w 4710084"/>
              <a:gd name="connsiteY2264" fmla="*/ 245729 h 4964463"/>
              <a:gd name="connsiteX2265" fmla="*/ 1567847 w 4710084"/>
              <a:gd name="connsiteY2265" fmla="*/ 134271 h 4964463"/>
              <a:gd name="connsiteX2266" fmla="*/ 1569615 w 4710084"/>
              <a:gd name="connsiteY2266" fmla="*/ 121030 h 4964463"/>
              <a:gd name="connsiteX2267" fmla="*/ 1150776 w 4710084"/>
              <a:gd name="connsiteY2267" fmla="*/ 0 h 4964463"/>
              <a:gd name="connsiteX2268" fmla="*/ 1163903 w 4710084"/>
              <a:gd name="connsiteY2268" fmla="*/ 56926 h 4964463"/>
              <a:gd name="connsiteX2269" fmla="*/ 1165189 w 4710084"/>
              <a:gd name="connsiteY2269" fmla="*/ 75085 h 4964463"/>
              <a:gd name="connsiteX2270" fmla="*/ 1163746 w 4710084"/>
              <a:gd name="connsiteY2270" fmla="*/ 83746 h 4964463"/>
              <a:gd name="connsiteX2271" fmla="*/ 1169559 w 4710084"/>
              <a:gd name="connsiteY2271" fmla="*/ 81456 h 4964463"/>
              <a:gd name="connsiteX2272" fmla="*/ 1187123 w 4710084"/>
              <a:gd name="connsiteY2272" fmla="*/ 157622 h 4964463"/>
              <a:gd name="connsiteX2273" fmla="*/ 1185477 w 4710084"/>
              <a:gd name="connsiteY2273" fmla="*/ 180962 h 4964463"/>
              <a:gd name="connsiteX2274" fmla="*/ 1179498 w 4710084"/>
              <a:gd name="connsiteY2274" fmla="*/ 234121 h 4964463"/>
              <a:gd name="connsiteX2275" fmla="*/ 1180282 w 4710084"/>
              <a:gd name="connsiteY2275" fmla="*/ 299070 h 4964463"/>
              <a:gd name="connsiteX2276" fmla="*/ 1193661 w 4710084"/>
              <a:gd name="connsiteY2276" fmla="*/ 188354 h 4964463"/>
              <a:gd name="connsiteX2277" fmla="*/ 1193930 w 4710084"/>
              <a:gd name="connsiteY2277" fmla="*/ 187142 h 4964463"/>
              <a:gd name="connsiteX2278" fmla="*/ 1198717 w 4710084"/>
              <a:gd name="connsiteY2278" fmla="*/ 207907 h 4964463"/>
              <a:gd name="connsiteX2279" fmla="*/ 1266014 w 4710084"/>
              <a:gd name="connsiteY2279" fmla="*/ 571723 h 4964463"/>
              <a:gd name="connsiteX2280" fmla="*/ 1266277 w 4710084"/>
              <a:gd name="connsiteY2280" fmla="*/ 526268 h 4964463"/>
              <a:gd name="connsiteX2281" fmla="*/ 1276740 w 4710084"/>
              <a:gd name="connsiteY2281" fmla="*/ 544438 h 4964463"/>
              <a:gd name="connsiteX2282" fmla="*/ 1269800 w 4710084"/>
              <a:gd name="connsiteY2282" fmla="*/ 658075 h 4964463"/>
              <a:gd name="connsiteX2283" fmla="*/ 1283659 w 4710084"/>
              <a:gd name="connsiteY2283" fmla="*/ 573296 h 4964463"/>
              <a:gd name="connsiteX2284" fmla="*/ 1284815 w 4710084"/>
              <a:gd name="connsiteY2284" fmla="*/ 578687 h 4964463"/>
              <a:gd name="connsiteX2285" fmla="*/ 1307748 w 4710084"/>
              <a:gd name="connsiteY2285" fmla="*/ 682980 h 4964463"/>
              <a:gd name="connsiteX2286" fmla="*/ 1307794 w 4710084"/>
              <a:gd name="connsiteY2286" fmla="*/ 683092 h 4964463"/>
              <a:gd name="connsiteX2287" fmla="*/ 1307554 w 4710084"/>
              <a:gd name="connsiteY2287" fmla="*/ 681289 h 4964463"/>
              <a:gd name="connsiteX2288" fmla="*/ 1308970 w 4710084"/>
              <a:gd name="connsiteY2288" fmla="*/ 672332 h 4964463"/>
              <a:gd name="connsiteX2289" fmla="*/ 1312646 w 4710084"/>
              <a:gd name="connsiteY2289" fmla="*/ 644284 h 4964463"/>
              <a:gd name="connsiteX2290" fmla="*/ 1314711 w 4710084"/>
              <a:gd name="connsiteY2290" fmla="*/ 625674 h 4964463"/>
              <a:gd name="connsiteX2291" fmla="*/ 1313219 w 4710084"/>
              <a:gd name="connsiteY2291" fmla="*/ 608284 h 4964463"/>
              <a:gd name="connsiteX2292" fmla="*/ 1302944 w 4710084"/>
              <a:gd name="connsiteY2292" fmla="*/ 519751 h 4964463"/>
              <a:gd name="connsiteX2293" fmla="*/ 1326792 w 4710084"/>
              <a:gd name="connsiteY2293" fmla="*/ 532904 h 4964463"/>
              <a:gd name="connsiteX2294" fmla="*/ 1327684 w 4710084"/>
              <a:gd name="connsiteY2294" fmla="*/ 534072 h 4964463"/>
              <a:gd name="connsiteX2295" fmla="*/ 1327697 w 4710084"/>
              <a:gd name="connsiteY2295" fmla="*/ 534007 h 4964463"/>
              <a:gd name="connsiteX2296" fmla="*/ 1326281 w 4710084"/>
              <a:gd name="connsiteY2296" fmla="*/ 527607 h 4964463"/>
              <a:gd name="connsiteX2297" fmla="*/ 1331851 w 4710084"/>
              <a:gd name="connsiteY2297" fmla="*/ 495598 h 4964463"/>
              <a:gd name="connsiteX2298" fmla="*/ 1338075 w 4710084"/>
              <a:gd name="connsiteY2298" fmla="*/ 514666 h 4964463"/>
              <a:gd name="connsiteX2299" fmla="*/ 1339338 w 4710084"/>
              <a:gd name="connsiteY2299" fmla="*/ 523839 h 4964463"/>
              <a:gd name="connsiteX2300" fmla="*/ 1341074 w 4710084"/>
              <a:gd name="connsiteY2300" fmla="*/ 526699 h 4964463"/>
              <a:gd name="connsiteX2301" fmla="*/ 1350835 w 4710084"/>
              <a:gd name="connsiteY2301" fmla="*/ 604144 h 4964463"/>
              <a:gd name="connsiteX2302" fmla="*/ 1351443 w 4710084"/>
              <a:gd name="connsiteY2302" fmla="*/ 618764 h 4964463"/>
              <a:gd name="connsiteX2303" fmla="*/ 1364742 w 4710084"/>
              <a:gd name="connsiteY2303" fmla="*/ 701369 h 4964463"/>
              <a:gd name="connsiteX2304" fmla="*/ 1370089 w 4710084"/>
              <a:gd name="connsiteY2304" fmla="*/ 703588 h 4964463"/>
              <a:gd name="connsiteX2305" fmla="*/ 1380835 w 4710084"/>
              <a:gd name="connsiteY2305" fmla="*/ 711897 h 4964463"/>
              <a:gd name="connsiteX2306" fmla="*/ 1381692 w 4710084"/>
              <a:gd name="connsiteY2306" fmla="*/ 715762 h 4964463"/>
              <a:gd name="connsiteX2307" fmla="*/ 1364654 w 4710084"/>
              <a:gd name="connsiteY2307" fmla="*/ 606088 h 4964463"/>
              <a:gd name="connsiteX2308" fmla="*/ 1333531 w 4710084"/>
              <a:gd name="connsiteY2308" fmla="*/ 420541 h 4964463"/>
              <a:gd name="connsiteX2309" fmla="*/ 1332973 w 4710084"/>
              <a:gd name="connsiteY2309" fmla="*/ 360734 h 4964463"/>
              <a:gd name="connsiteX2310" fmla="*/ 1336720 w 4710084"/>
              <a:gd name="connsiteY2310" fmla="*/ 379346 h 4964463"/>
              <a:gd name="connsiteX2311" fmla="*/ 1335053 w 4710084"/>
              <a:gd name="connsiteY2311" fmla="*/ 406024 h 4964463"/>
              <a:gd name="connsiteX2312" fmla="*/ 1336333 w 4710084"/>
              <a:gd name="connsiteY2312" fmla="*/ 428485 h 4964463"/>
              <a:gd name="connsiteX2313" fmla="*/ 1343595 w 4710084"/>
              <a:gd name="connsiteY2313" fmla="*/ 423129 h 4964463"/>
              <a:gd name="connsiteX2314" fmla="*/ 1344514 w 4710084"/>
              <a:gd name="connsiteY2314" fmla="*/ 429817 h 4964463"/>
              <a:gd name="connsiteX2315" fmla="*/ 1364677 w 4710084"/>
              <a:gd name="connsiteY2315" fmla="*/ 492999 h 4964463"/>
              <a:gd name="connsiteX2316" fmla="*/ 1350063 w 4710084"/>
              <a:gd name="connsiteY2316" fmla="*/ 399564 h 4964463"/>
              <a:gd name="connsiteX2317" fmla="*/ 1349303 w 4710084"/>
              <a:gd name="connsiteY2317" fmla="*/ 393698 h 4964463"/>
              <a:gd name="connsiteX2318" fmla="*/ 1349450 w 4710084"/>
              <a:gd name="connsiteY2318" fmla="*/ 392891 h 4964463"/>
              <a:gd name="connsiteX2319" fmla="*/ 1350979 w 4710084"/>
              <a:gd name="connsiteY2319" fmla="*/ 374142 h 4964463"/>
              <a:gd name="connsiteX2320" fmla="*/ 1376756 w 4710084"/>
              <a:gd name="connsiteY2320" fmla="*/ 506540 h 4964463"/>
              <a:gd name="connsiteX2321" fmla="*/ 1395767 w 4710084"/>
              <a:gd name="connsiteY2321" fmla="*/ 616383 h 4964463"/>
              <a:gd name="connsiteX2322" fmla="*/ 1395959 w 4710084"/>
              <a:gd name="connsiteY2322" fmla="*/ 612788 h 4964463"/>
              <a:gd name="connsiteX2323" fmla="*/ 1393144 w 4710084"/>
              <a:gd name="connsiteY2323" fmla="*/ 551153 h 4964463"/>
              <a:gd name="connsiteX2324" fmla="*/ 1393110 w 4710084"/>
              <a:gd name="connsiteY2324" fmla="*/ 550766 h 4964463"/>
              <a:gd name="connsiteX2325" fmla="*/ 1388463 w 4710084"/>
              <a:gd name="connsiteY2325" fmla="*/ 523021 h 4964463"/>
              <a:gd name="connsiteX2326" fmla="*/ 1365316 w 4710084"/>
              <a:gd name="connsiteY2326" fmla="*/ 336629 h 4964463"/>
              <a:gd name="connsiteX2327" fmla="*/ 1382529 w 4710084"/>
              <a:gd name="connsiteY2327" fmla="*/ 412943 h 4964463"/>
              <a:gd name="connsiteX2328" fmla="*/ 1381176 w 4710084"/>
              <a:gd name="connsiteY2328" fmla="*/ 376009 h 4964463"/>
              <a:gd name="connsiteX2329" fmla="*/ 1417566 w 4710084"/>
              <a:gd name="connsiteY2329" fmla="*/ 601837 h 4964463"/>
              <a:gd name="connsiteX2330" fmla="*/ 1441377 w 4710084"/>
              <a:gd name="connsiteY2330" fmla="*/ 708570 h 4964463"/>
              <a:gd name="connsiteX2331" fmla="*/ 1442869 w 4710084"/>
              <a:gd name="connsiteY2331" fmla="*/ 709761 h 4964463"/>
              <a:gd name="connsiteX2332" fmla="*/ 1431436 w 4710084"/>
              <a:gd name="connsiteY2332" fmla="*/ 641194 h 4964463"/>
              <a:gd name="connsiteX2333" fmla="*/ 1421130 w 4710084"/>
              <a:gd name="connsiteY2333" fmla="*/ 551560 h 4964463"/>
              <a:gd name="connsiteX2334" fmla="*/ 1448970 w 4710084"/>
              <a:gd name="connsiteY2334" fmla="*/ 705039 h 4964463"/>
              <a:gd name="connsiteX2335" fmla="*/ 1450744 w 4710084"/>
              <a:gd name="connsiteY2335" fmla="*/ 716052 h 4964463"/>
              <a:gd name="connsiteX2336" fmla="*/ 1454461 w 4710084"/>
              <a:gd name="connsiteY2336" fmla="*/ 719021 h 4964463"/>
              <a:gd name="connsiteX2337" fmla="*/ 1462942 w 4710084"/>
              <a:gd name="connsiteY2337" fmla="*/ 732230 h 4964463"/>
              <a:gd name="connsiteX2338" fmla="*/ 1467342 w 4710084"/>
              <a:gd name="connsiteY2338" fmla="*/ 811537 h 4964463"/>
              <a:gd name="connsiteX2339" fmla="*/ 1467966 w 4710084"/>
              <a:gd name="connsiteY2339" fmla="*/ 815657 h 4964463"/>
              <a:gd name="connsiteX2340" fmla="*/ 1473312 w 4710084"/>
              <a:gd name="connsiteY2340" fmla="*/ 839091 h 4964463"/>
              <a:gd name="connsiteX2341" fmla="*/ 1477306 w 4710084"/>
              <a:gd name="connsiteY2341" fmla="*/ 837427 h 4964463"/>
              <a:gd name="connsiteX2342" fmla="*/ 1488608 w 4710084"/>
              <a:gd name="connsiteY2342" fmla="*/ 837796 h 4964463"/>
              <a:gd name="connsiteX2343" fmla="*/ 1493139 w 4710084"/>
              <a:gd name="connsiteY2343" fmla="*/ 838842 h 4964463"/>
              <a:gd name="connsiteX2344" fmla="*/ 1485875 w 4710084"/>
              <a:gd name="connsiteY2344" fmla="*/ 769760 h 4964463"/>
              <a:gd name="connsiteX2345" fmla="*/ 1487244 w 4710084"/>
              <a:gd name="connsiteY2345" fmla="*/ 765803 h 4964463"/>
              <a:gd name="connsiteX2346" fmla="*/ 1492307 w 4710084"/>
              <a:gd name="connsiteY2346" fmla="*/ 759985 h 4964463"/>
              <a:gd name="connsiteX2347" fmla="*/ 1498120 w 4710084"/>
              <a:gd name="connsiteY2347" fmla="*/ 805893 h 4964463"/>
              <a:gd name="connsiteX2348" fmla="*/ 1496991 w 4710084"/>
              <a:gd name="connsiteY2348" fmla="*/ 839732 h 4964463"/>
              <a:gd name="connsiteX2349" fmla="*/ 1499448 w 4710084"/>
              <a:gd name="connsiteY2349" fmla="*/ 840300 h 4964463"/>
              <a:gd name="connsiteX2350" fmla="*/ 1503746 w 4710084"/>
              <a:gd name="connsiteY2350" fmla="*/ 844335 h 4964463"/>
              <a:gd name="connsiteX2351" fmla="*/ 1510869 w 4710084"/>
              <a:gd name="connsiteY2351" fmla="*/ 912335 h 4964463"/>
              <a:gd name="connsiteX2352" fmla="*/ 1513173 w 4710084"/>
              <a:gd name="connsiteY2352" fmla="*/ 944749 h 4964463"/>
              <a:gd name="connsiteX2353" fmla="*/ 1514310 w 4710084"/>
              <a:gd name="connsiteY2353" fmla="*/ 942760 h 4964463"/>
              <a:gd name="connsiteX2354" fmla="*/ 1516515 w 4710084"/>
              <a:gd name="connsiteY2354" fmla="*/ 956756 h 4964463"/>
              <a:gd name="connsiteX2355" fmla="*/ 1516514 w 4710084"/>
              <a:gd name="connsiteY2355" fmla="*/ 962366 h 4964463"/>
              <a:gd name="connsiteX2356" fmla="*/ 1518927 w 4710084"/>
              <a:gd name="connsiteY2356" fmla="*/ 969796 h 4964463"/>
              <a:gd name="connsiteX2357" fmla="*/ 1525564 w 4710084"/>
              <a:gd name="connsiteY2357" fmla="*/ 976819 h 4964463"/>
              <a:gd name="connsiteX2358" fmla="*/ 1526444 w 4710084"/>
              <a:gd name="connsiteY2358" fmla="*/ 967875 h 4964463"/>
              <a:gd name="connsiteX2359" fmla="*/ 1526891 w 4710084"/>
              <a:gd name="connsiteY2359" fmla="*/ 954345 h 4964463"/>
              <a:gd name="connsiteX2360" fmla="*/ 1527861 w 4710084"/>
              <a:gd name="connsiteY2360" fmla="*/ 933435 h 4964463"/>
              <a:gd name="connsiteX2361" fmla="*/ 1526185 w 4710084"/>
              <a:gd name="connsiteY2361" fmla="*/ 921737 h 4964463"/>
              <a:gd name="connsiteX2362" fmla="*/ 1519312 w 4710084"/>
              <a:gd name="connsiteY2362" fmla="*/ 866102 h 4964463"/>
              <a:gd name="connsiteX2363" fmla="*/ 1511723 w 4710084"/>
              <a:gd name="connsiteY2363" fmla="*/ 689620 h 4964463"/>
              <a:gd name="connsiteX2364" fmla="*/ 1550101 w 4710084"/>
              <a:gd name="connsiteY2364" fmla="*/ 817803 h 4964463"/>
              <a:gd name="connsiteX2365" fmla="*/ 1570180 w 4710084"/>
              <a:gd name="connsiteY2365" fmla="*/ 754891 h 4964463"/>
              <a:gd name="connsiteX2366" fmla="*/ 1579073 w 4710084"/>
              <a:gd name="connsiteY2366" fmla="*/ 801223 h 4964463"/>
              <a:gd name="connsiteX2367" fmla="*/ 1579327 w 4710084"/>
              <a:gd name="connsiteY2367" fmla="*/ 803699 h 4964463"/>
              <a:gd name="connsiteX2368" fmla="*/ 1581840 w 4710084"/>
              <a:gd name="connsiteY2368" fmla="*/ 792447 h 4964463"/>
              <a:gd name="connsiteX2369" fmla="*/ 1584538 w 4710084"/>
              <a:gd name="connsiteY2369" fmla="*/ 819332 h 4964463"/>
              <a:gd name="connsiteX2370" fmla="*/ 1583250 w 4710084"/>
              <a:gd name="connsiteY2370" fmla="*/ 843526 h 4964463"/>
              <a:gd name="connsiteX2371" fmla="*/ 1583470 w 4710084"/>
              <a:gd name="connsiteY2371" fmla="*/ 846132 h 4964463"/>
              <a:gd name="connsiteX2372" fmla="*/ 1596759 w 4710084"/>
              <a:gd name="connsiteY2372" fmla="*/ 937374 h 4964463"/>
              <a:gd name="connsiteX2373" fmla="*/ 1595366 w 4710084"/>
              <a:gd name="connsiteY2373" fmla="*/ 820878 h 4964463"/>
              <a:gd name="connsiteX2374" fmla="*/ 1602667 w 4710084"/>
              <a:gd name="connsiteY2374" fmla="*/ 836215 h 4964463"/>
              <a:gd name="connsiteX2375" fmla="*/ 1605318 w 4710084"/>
              <a:gd name="connsiteY2375" fmla="*/ 842961 h 4964463"/>
              <a:gd name="connsiteX2376" fmla="*/ 1599740 w 4710084"/>
              <a:gd name="connsiteY2376" fmla="*/ 938315 h 4964463"/>
              <a:gd name="connsiteX2377" fmla="*/ 1597625 w 4710084"/>
              <a:gd name="connsiteY2377" fmla="*/ 974504 h 4964463"/>
              <a:gd name="connsiteX2378" fmla="*/ 1599404 w 4710084"/>
              <a:gd name="connsiteY2378" fmla="*/ 970024 h 4964463"/>
              <a:gd name="connsiteX2379" fmla="*/ 1599721 w 4710084"/>
              <a:gd name="connsiteY2379" fmla="*/ 969710 h 4964463"/>
              <a:gd name="connsiteX2380" fmla="*/ 1610611 w 4710084"/>
              <a:gd name="connsiteY2380" fmla="*/ 910615 h 4964463"/>
              <a:gd name="connsiteX2381" fmla="*/ 1615278 w 4710084"/>
              <a:gd name="connsiteY2381" fmla="*/ 863581 h 4964463"/>
              <a:gd name="connsiteX2382" fmla="*/ 1619888 w 4710084"/>
              <a:gd name="connsiteY2382" fmla="*/ 867716 h 4964463"/>
              <a:gd name="connsiteX2383" fmla="*/ 1620354 w 4710084"/>
              <a:gd name="connsiteY2383" fmla="*/ 828777 h 4964463"/>
              <a:gd name="connsiteX2384" fmla="*/ 1619681 w 4710084"/>
              <a:gd name="connsiteY2384" fmla="*/ 819593 h 4964463"/>
              <a:gd name="connsiteX2385" fmla="*/ 1625235 w 4710084"/>
              <a:gd name="connsiteY2385" fmla="*/ 764788 h 4964463"/>
              <a:gd name="connsiteX2386" fmla="*/ 1639224 w 4710084"/>
              <a:gd name="connsiteY2386" fmla="*/ 691519 h 4964463"/>
              <a:gd name="connsiteX2387" fmla="*/ 1639279 w 4710084"/>
              <a:gd name="connsiteY2387" fmla="*/ 701488 h 4964463"/>
              <a:gd name="connsiteX2388" fmla="*/ 1653785 w 4710084"/>
              <a:gd name="connsiteY2388" fmla="*/ 579119 h 4964463"/>
              <a:gd name="connsiteX2389" fmla="*/ 1675804 w 4710084"/>
              <a:gd name="connsiteY2389" fmla="*/ 422244 h 4964463"/>
              <a:gd name="connsiteX2390" fmla="*/ 1657897 w 4710084"/>
              <a:gd name="connsiteY2390" fmla="*/ 607009 h 4964463"/>
              <a:gd name="connsiteX2391" fmla="*/ 1654000 w 4710084"/>
              <a:gd name="connsiteY2391" fmla="*/ 669226 h 4964463"/>
              <a:gd name="connsiteX2392" fmla="*/ 1661219 w 4710084"/>
              <a:gd name="connsiteY2392" fmla="*/ 664833 h 4964463"/>
              <a:gd name="connsiteX2393" fmla="*/ 1662123 w 4710084"/>
              <a:gd name="connsiteY2393" fmla="*/ 662383 h 4964463"/>
              <a:gd name="connsiteX2394" fmla="*/ 1664093 w 4710084"/>
              <a:gd name="connsiteY2394" fmla="*/ 642865 h 4964463"/>
              <a:gd name="connsiteX2395" fmla="*/ 1665359 w 4710084"/>
              <a:gd name="connsiteY2395" fmla="*/ 651135 h 4964463"/>
              <a:gd name="connsiteX2396" fmla="*/ 1665605 w 4710084"/>
              <a:gd name="connsiteY2396" fmla="*/ 652946 h 4964463"/>
              <a:gd name="connsiteX2397" fmla="*/ 1667207 w 4710084"/>
              <a:gd name="connsiteY2397" fmla="*/ 648609 h 4964463"/>
              <a:gd name="connsiteX2398" fmla="*/ 1672715 w 4710084"/>
              <a:gd name="connsiteY2398" fmla="*/ 615658 h 4964463"/>
              <a:gd name="connsiteX2399" fmla="*/ 1725054 w 4710084"/>
              <a:gd name="connsiteY2399" fmla="*/ 203480 h 4964463"/>
              <a:gd name="connsiteX2400" fmla="*/ 1697666 w 4710084"/>
              <a:gd name="connsiteY2400" fmla="*/ 492781 h 4964463"/>
              <a:gd name="connsiteX2401" fmla="*/ 1689677 w 4710084"/>
              <a:gd name="connsiteY2401" fmla="*/ 583973 h 4964463"/>
              <a:gd name="connsiteX2402" fmla="*/ 1689020 w 4710084"/>
              <a:gd name="connsiteY2402" fmla="*/ 606734 h 4964463"/>
              <a:gd name="connsiteX2403" fmla="*/ 1692466 w 4710084"/>
              <a:gd name="connsiteY2403" fmla="*/ 615854 h 4964463"/>
              <a:gd name="connsiteX2404" fmla="*/ 1694087 w 4710084"/>
              <a:gd name="connsiteY2404" fmla="*/ 589785 h 4964463"/>
              <a:gd name="connsiteX2405" fmla="*/ 1721885 w 4710084"/>
              <a:gd name="connsiteY2405" fmla="*/ 378219 h 4964463"/>
              <a:gd name="connsiteX2406" fmla="*/ 1742806 w 4710084"/>
              <a:gd name="connsiteY2406" fmla="*/ 242988 h 4964463"/>
              <a:gd name="connsiteX2407" fmla="*/ 1745511 w 4710084"/>
              <a:gd name="connsiteY2407" fmla="*/ 262422 h 4964463"/>
              <a:gd name="connsiteX2408" fmla="*/ 1745717 w 4710084"/>
              <a:gd name="connsiteY2408" fmla="*/ 263264 h 4964463"/>
              <a:gd name="connsiteX2409" fmla="*/ 1745207 w 4710084"/>
              <a:gd name="connsiteY2409" fmla="*/ 269276 h 4964463"/>
              <a:gd name="connsiteX2410" fmla="*/ 1734357 w 4710084"/>
              <a:gd name="connsiteY2410" fmla="*/ 364909 h 4964463"/>
              <a:gd name="connsiteX2411" fmla="*/ 1752945 w 4710084"/>
              <a:gd name="connsiteY2411" fmla="*/ 300807 h 4964463"/>
              <a:gd name="connsiteX2412" fmla="*/ 1753581 w 4710084"/>
              <a:gd name="connsiteY2412" fmla="*/ 293954 h 4964463"/>
              <a:gd name="connsiteX2413" fmla="*/ 1761824 w 4710084"/>
              <a:gd name="connsiteY2413" fmla="*/ 299883 h 4964463"/>
              <a:gd name="connsiteX2414" fmla="*/ 1761989 w 4710084"/>
              <a:gd name="connsiteY2414" fmla="*/ 276771 h 4964463"/>
              <a:gd name="connsiteX2415" fmla="*/ 1758698 w 4710084"/>
              <a:gd name="connsiteY2415" fmla="*/ 249144 h 4964463"/>
              <a:gd name="connsiteX2416" fmla="*/ 1761774 w 4710084"/>
              <a:gd name="connsiteY2416" fmla="*/ 230140 h 4964463"/>
              <a:gd name="connsiteX2417" fmla="*/ 1764456 w 4710084"/>
              <a:gd name="connsiteY2417" fmla="*/ 291836 h 4964463"/>
              <a:gd name="connsiteX2418" fmla="*/ 1721198 w 4710084"/>
              <a:gd name="connsiteY2418" fmla="*/ 654409 h 4964463"/>
              <a:gd name="connsiteX2419" fmla="*/ 1715208 w 4710084"/>
              <a:gd name="connsiteY2419" fmla="*/ 702935 h 4964463"/>
              <a:gd name="connsiteX2420" fmla="*/ 1713053 w 4710084"/>
              <a:gd name="connsiteY2420" fmla="*/ 722134 h 4964463"/>
              <a:gd name="connsiteX2421" fmla="*/ 1714124 w 4710084"/>
              <a:gd name="connsiteY2421" fmla="*/ 721063 h 4964463"/>
              <a:gd name="connsiteX2422" fmla="*/ 1725140 w 4710084"/>
              <a:gd name="connsiteY2422" fmla="*/ 711003 h 4964463"/>
              <a:gd name="connsiteX2423" fmla="*/ 1729399 w 4710084"/>
              <a:gd name="connsiteY2423" fmla="*/ 709031 h 4964463"/>
              <a:gd name="connsiteX2424" fmla="*/ 1730257 w 4710084"/>
              <a:gd name="connsiteY2424" fmla="*/ 702520 h 4964463"/>
              <a:gd name="connsiteX2425" fmla="*/ 1730432 w 4710084"/>
              <a:gd name="connsiteY2425" fmla="*/ 693932 h 4964463"/>
              <a:gd name="connsiteX2426" fmla="*/ 1732942 w 4710084"/>
              <a:gd name="connsiteY2426" fmla="*/ 669390 h 4964463"/>
              <a:gd name="connsiteX2427" fmla="*/ 1735161 w 4710084"/>
              <a:gd name="connsiteY2427" fmla="*/ 665270 h 4964463"/>
              <a:gd name="connsiteX2428" fmla="*/ 1740049 w 4710084"/>
              <a:gd name="connsiteY2428" fmla="*/ 628154 h 4964463"/>
              <a:gd name="connsiteX2429" fmla="*/ 1757442 w 4710084"/>
              <a:gd name="connsiteY2429" fmla="*/ 481219 h 4964463"/>
              <a:gd name="connsiteX2430" fmla="*/ 1770422 w 4710084"/>
              <a:gd name="connsiteY2430" fmla="*/ 369396 h 4964463"/>
              <a:gd name="connsiteX2431" fmla="*/ 1778278 w 4710084"/>
              <a:gd name="connsiteY2431" fmla="*/ 402742 h 4964463"/>
              <a:gd name="connsiteX2432" fmla="*/ 1777081 w 4710084"/>
              <a:gd name="connsiteY2432" fmla="*/ 409268 h 4964463"/>
              <a:gd name="connsiteX2433" fmla="*/ 1780285 w 4710084"/>
              <a:gd name="connsiteY2433" fmla="*/ 420211 h 4964463"/>
              <a:gd name="connsiteX2434" fmla="*/ 1793612 w 4710084"/>
              <a:gd name="connsiteY2434" fmla="*/ 488572 h 4964463"/>
              <a:gd name="connsiteX2435" fmla="*/ 1805186 w 4710084"/>
              <a:gd name="connsiteY2435" fmla="*/ 553065 h 4964463"/>
              <a:gd name="connsiteX2436" fmla="*/ 1807229 w 4710084"/>
              <a:gd name="connsiteY2436" fmla="*/ 562388 h 4964463"/>
              <a:gd name="connsiteX2437" fmla="*/ 1800860 w 4710084"/>
              <a:gd name="connsiteY2437" fmla="*/ 634424 h 4964463"/>
              <a:gd name="connsiteX2438" fmla="*/ 1793809 w 4710084"/>
              <a:gd name="connsiteY2438" fmla="*/ 546661 h 4964463"/>
              <a:gd name="connsiteX2439" fmla="*/ 1773676 w 4710084"/>
              <a:gd name="connsiteY2439" fmla="*/ 444352 h 4964463"/>
              <a:gd name="connsiteX2440" fmla="*/ 1772532 w 4710084"/>
              <a:gd name="connsiteY2440" fmla="*/ 431901 h 4964463"/>
              <a:gd name="connsiteX2441" fmla="*/ 1772350 w 4710084"/>
              <a:gd name="connsiteY2441" fmla="*/ 432648 h 4964463"/>
              <a:gd name="connsiteX2442" fmla="*/ 1771606 w 4710084"/>
              <a:gd name="connsiteY2442" fmla="*/ 435451 h 4964463"/>
              <a:gd name="connsiteX2443" fmla="*/ 1759877 w 4710084"/>
              <a:gd name="connsiteY2443" fmla="*/ 565774 h 4964463"/>
              <a:gd name="connsiteX2444" fmla="*/ 1750615 w 4710084"/>
              <a:gd name="connsiteY2444" fmla="*/ 666101 h 4964463"/>
              <a:gd name="connsiteX2445" fmla="*/ 1757755 w 4710084"/>
              <a:gd name="connsiteY2445" fmla="*/ 649409 h 4964463"/>
              <a:gd name="connsiteX2446" fmla="*/ 1767540 w 4710084"/>
              <a:gd name="connsiteY2446" fmla="*/ 664504 h 4964463"/>
              <a:gd name="connsiteX2447" fmla="*/ 1761170 w 4710084"/>
              <a:gd name="connsiteY2447" fmla="*/ 791493 h 4964463"/>
              <a:gd name="connsiteX2448" fmla="*/ 1762409 w 4710084"/>
              <a:gd name="connsiteY2448" fmla="*/ 812307 h 4964463"/>
              <a:gd name="connsiteX2449" fmla="*/ 1763419 w 4710084"/>
              <a:gd name="connsiteY2449" fmla="*/ 817439 h 4964463"/>
              <a:gd name="connsiteX2450" fmla="*/ 1766498 w 4710084"/>
              <a:gd name="connsiteY2450" fmla="*/ 835335 h 4964463"/>
              <a:gd name="connsiteX2451" fmla="*/ 1766571 w 4710084"/>
              <a:gd name="connsiteY2451" fmla="*/ 835805 h 4964463"/>
              <a:gd name="connsiteX2452" fmla="*/ 1771113 w 4710084"/>
              <a:gd name="connsiteY2452" fmla="*/ 822845 h 4964463"/>
              <a:gd name="connsiteX2453" fmla="*/ 1777023 w 4710084"/>
              <a:gd name="connsiteY2453" fmla="*/ 792963 h 4964463"/>
              <a:gd name="connsiteX2454" fmla="*/ 1774787 w 4710084"/>
              <a:gd name="connsiteY2454" fmla="*/ 757462 h 4964463"/>
              <a:gd name="connsiteX2455" fmla="*/ 1777409 w 4710084"/>
              <a:gd name="connsiteY2455" fmla="*/ 715560 h 4964463"/>
              <a:gd name="connsiteX2456" fmla="*/ 1782609 w 4710084"/>
              <a:gd name="connsiteY2456" fmla="*/ 720212 h 4964463"/>
              <a:gd name="connsiteX2457" fmla="*/ 1786241 w 4710084"/>
              <a:gd name="connsiteY2457" fmla="*/ 728567 h 4964463"/>
              <a:gd name="connsiteX2458" fmla="*/ 1787031 w 4710084"/>
              <a:gd name="connsiteY2458" fmla="*/ 722645 h 4964463"/>
              <a:gd name="connsiteX2459" fmla="*/ 1787827 w 4710084"/>
              <a:gd name="connsiteY2459" fmla="*/ 717465 h 4964463"/>
              <a:gd name="connsiteX2460" fmla="*/ 1792447 w 4710084"/>
              <a:gd name="connsiteY2460" fmla="*/ 740247 h 4964463"/>
              <a:gd name="connsiteX2461" fmla="*/ 1795753 w 4710084"/>
              <a:gd name="connsiteY2461" fmla="*/ 717637 h 4964463"/>
              <a:gd name="connsiteX2462" fmla="*/ 1792755 w 4710084"/>
              <a:gd name="connsiteY2462" fmla="*/ 689767 h 4964463"/>
              <a:gd name="connsiteX2463" fmla="*/ 1801456 w 4710084"/>
              <a:gd name="connsiteY2463" fmla="*/ 672625 h 4964463"/>
              <a:gd name="connsiteX2464" fmla="*/ 1803917 w 4710084"/>
              <a:gd name="connsiteY2464" fmla="*/ 716797 h 4964463"/>
              <a:gd name="connsiteX2465" fmla="*/ 1805417 w 4710084"/>
              <a:gd name="connsiteY2465" fmla="*/ 708617 h 4964463"/>
              <a:gd name="connsiteX2466" fmla="*/ 1816113 w 4710084"/>
              <a:gd name="connsiteY2466" fmla="*/ 621323 h 4964463"/>
              <a:gd name="connsiteX2467" fmla="*/ 1817198 w 4710084"/>
              <a:gd name="connsiteY2467" fmla="*/ 607701 h 4964463"/>
              <a:gd name="connsiteX2468" fmla="*/ 1820582 w 4710084"/>
              <a:gd name="connsiteY2468" fmla="*/ 622666 h 4964463"/>
              <a:gd name="connsiteX2469" fmla="*/ 1827888 w 4710084"/>
              <a:gd name="connsiteY2469" fmla="*/ 541139 h 4964463"/>
              <a:gd name="connsiteX2470" fmla="*/ 1847808 w 4710084"/>
              <a:gd name="connsiteY2470" fmla="*/ 366641 h 4964463"/>
              <a:gd name="connsiteX2471" fmla="*/ 1851180 w 4710084"/>
              <a:gd name="connsiteY2471" fmla="*/ 346703 h 4964463"/>
              <a:gd name="connsiteX2472" fmla="*/ 1851485 w 4710084"/>
              <a:gd name="connsiteY2472" fmla="*/ 347893 h 4964463"/>
              <a:gd name="connsiteX2473" fmla="*/ 1869153 w 4710084"/>
              <a:gd name="connsiteY2473" fmla="*/ 456105 h 4964463"/>
              <a:gd name="connsiteX2474" fmla="*/ 1866697 w 4710084"/>
              <a:gd name="connsiteY2474" fmla="*/ 393048 h 4964463"/>
              <a:gd name="connsiteX2475" fmla="*/ 1858623 w 4710084"/>
              <a:gd name="connsiteY2475" fmla="*/ 341112 h 4964463"/>
              <a:gd name="connsiteX2476" fmla="*/ 1855974 w 4710084"/>
              <a:gd name="connsiteY2476" fmla="*/ 318357 h 4964463"/>
              <a:gd name="connsiteX2477" fmla="*/ 1868347 w 4710084"/>
              <a:gd name="connsiteY2477" fmla="*/ 245220 h 4964463"/>
              <a:gd name="connsiteX2478" fmla="*/ 1873786 w 4710084"/>
              <a:gd name="connsiteY2478" fmla="*/ 247730 h 4964463"/>
              <a:gd name="connsiteX2479" fmla="*/ 1872039 w 4710084"/>
              <a:gd name="connsiteY2479" fmla="*/ 239244 h 4964463"/>
              <a:gd name="connsiteX2480" fmla="*/ 1872331 w 4710084"/>
              <a:gd name="connsiteY2480" fmla="*/ 221666 h 4964463"/>
              <a:gd name="connsiteX2481" fmla="*/ 1881577 w 4710084"/>
              <a:gd name="connsiteY2481" fmla="*/ 167004 h 4964463"/>
              <a:gd name="connsiteX2482" fmla="*/ 1884885 w 4710084"/>
              <a:gd name="connsiteY2482" fmla="*/ 187221 h 4964463"/>
              <a:gd name="connsiteX2483" fmla="*/ 1889815 w 4710084"/>
              <a:gd name="connsiteY2483" fmla="*/ 195670 h 4964463"/>
              <a:gd name="connsiteX2484" fmla="*/ 1884885 w 4710084"/>
              <a:gd name="connsiteY2484" fmla="*/ 187221 h 4964463"/>
              <a:gd name="connsiteX2485" fmla="*/ 1898082 w 4710084"/>
              <a:gd name="connsiteY2485" fmla="*/ 186567 h 4964463"/>
              <a:gd name="connsiteX2486" fmla="*/ 1895122 w 4710084"/>
              <a:gd name="connsiteY2486" fmla="*/ 244245 h 4964463"/>
              <a:gd name="connsiteX2487" fmla="*/ 1888870 w 4710084"/>
              <a:gd name="connsiteY2487" fmla="*/ 292154 h 4964463"/>
              <a:gd name="connsiteX2488" fmla="*/ 1888870 w 4710084"/>
              <a:gd name="connsiteY2488" fmla="*/ 292154 h 4964463"/>
              <a:gd name="connsiteX2489" fmla="*/ 1895122 w 4710084"/>
              <a:gd name="connsiteY2489" fmla="*/ 244245 h 4964463"/>
              <a:gd name="connsiteX2490" fmla="*/ 1906574 w 4710084"/>
              <a:gd name="connsiteY2490" fmla="*/ 186574 h 4964463"/>
              <a:gd name="connsiteX2491" fmla="*/ 1913916 w 4710084"/>
              <a:gd name="connsiteY2491" fmla="*/ 217882 h 4964463"/>
              <a:gd name="connsiteX2492" fmla="*/ 1917780 w 4710084"/>
              <a:gd name="connsiteY2492" fmla="*/ 231100 h 4964463"/>
              <a:gd name="connsiteX2493" fmla="*/ 1893518 w 4710084"/>
              <a:gd name="connsiteY2493" fmla="*/ 417183 h 4964463"/>
              <a:gd name="connsiteX2494" fmla="*/ 1882417 w 4710084"/>
              <a:gd name="connsiteY2494" fmla="*/ 526455 h 4964463"/>
              <a:gd name="connsiteX2495" fmla="*/ 1886486 w 4710084"/>
              <a:gd name="connsiteY2495" fmla="*/ 544482 h 4964463"/>
              <a:gd name="connsiteX2496" fmla="*/ 1899005 w 4710084"/>
              <a:gd name="connsiteY2496" fmla="*/ 611005 h 4964463"/>
              <a:gd name="connsiteX2497" fmla="*/ 1901859 w 4710084"/>
              <a:gd name="connsiteY2497" fmla="*/ 608484 h 4964463"/>
              <a:gd name="connsiteX2498" fmla="*/ 1907085 w 4710084"/>
              <a:gd name="connsiteY2498" fmla="*/ 601453 h 4964463"/>
              <a:gd name="connsiteX2499" fmla="*/ 1913007 w 4710084"/>
              <a:gd name="connsiteY2499" fmla="*/ 539802 h 4964463"/>
              <a:gd name="connsiteX2500" fmla="*/ 1916497 w 4710084"/>
              <a:gd name="connsiteY2500" fmla="*/ 506023 h 4964463"/>
              <a:gd name="connsiteX2501" fmla="*/ 1915116 w 4710084"/>
              <a:gd name="connsiteY2501" fmla="*/ 499216 h 4964463"/>
              <a:gd name="connsiteX2502" fmla="*/ 1913162 w 4710084"/>
              <a:gd name="connsiteY2502" fmla="*/ 471486 h 4964463"/>
              <a:gd name="connsiteX2503" fmla="*/ 1923502 w 4710084"/>
              <a:gd name="connsiteY2503" fmla="*/ 466917 h 4964463"/>
              <a:gd name="connsiteX2504" fmla="*/ 1925374 w 4710084"/>
              <a:gd name="connsiteY2504" fmla="*/ 474053 h 4964463"/>
              <a:gd name="connsiteX2505" fmla="*/ 1934129 w 4710084"/>
              <a:gd name="connsiteY2505" fmla="*/ 463306 h 4964463"/>
              <a:gd name="connsiteX2506" fmla="*/ 1942668 w 4710084"/>
              <a:gd name="connsiteY2506" fmla="*/ 459359 h 4964463"/>
              <a:gd name="connsiteX2507" fmla="*/ 1944165 w 4710084"/>
              <a:gd name="connsiteY2507" fmla="*/ 451898 h 4964463"/>
              <a:gd name="connsiteX2508" fmla="*/ 1943890 w 4710084"/>
              <a:gd name="connsiteY2508" fmla="*/ 444929 h 4964463"/>
              <a:gd name="connsiteX2509" fmla="*/ 1946322 w 4710084"/>
              <a:gd name="connsiteY2509" fmla="*/ 434833 h 4964463"/>
              <a:gd name="connsiteX2510" fmla="*/ 1948108 w 4710084"/>
              <a:gd name="connsiteY2510" fmla="*/ 434050 h 4964463"/>
              <a:gd name="connsiteX2511" fmla="*/ 1947643 w 4710084"/>
              <a:gd name="connsiteY2511" fmla="*/ 429341 h 4964463"/>
              <a:gd name="connsiteX2512" fmla="*/ 1946322 w 4710084"/>
              <a:gd name="connsiteY2512" fmla="*/ 434833 h 4964463"/>
              <a:gd name="connsiteX2513" fmla="*/ 1943543 w 4710084"/>
              <a:gd name="connsiteY2513" fmla="*/ 436050 h 4964463"/>
              <a:gd name="connsiteX2514" fmla="*/ 1958640 w 4710084"/>
              <a:gd name="connsiteY2514" fmla="*/ 404054 h 4964463"/>
              <a:gd name="connsiteX2515" fmla="*/ 1944048 w 4710084"/>
              <a:gd name="connsiteY2515" fmla="*/ 533674 h 4964463"/>
              <a:gd name="connsiteX2516" fmla="*/ 1956182 w 4710084"/>
              <a:gd name="connsiteY2516" fmla="*/ 558789 h 4964463"/>
              <a:gd name="connsiteX2517" fmla="*/ 1956524 w 4710084"/>
              <a:gd name="connsiteY2517" fmla="*/ 574550 h 4964463"/>
              <a:gd name="connsiteX2518" fmla="*/ 1959329 w 4710084"/>
              <a:gd name="connsiteY2518" fmla="*/ 550886 h 4964463"/>
              <a:gd name="connsiteX2519" fmla="*/ 1968657 w 4710084"/>
              <a:gd name="connsiteY2519" fmla="*/ 475197 h 4964463"/>
              <a:gd name="connsiteX2520" fmla="*/ 1965908 w 4710084"/>
              <a:gd name="connsiteY2520" fmla="*/ 460401 h 4964463"/>
              <a:gd name="connsiteX2521" fmla="*/ 1965367 w 4710084"/>
              <a:gd name="connsiteY2521" fmla="*/ 413112 h 4964463"/>
              <a:gd name="connsiteX2522" fmla="*/ 1974349 w 4710084"/>
              <a:gd name="connsiteY2522" fmla="*/ 405495 h 4964463"/>
              <a:gd name="connsiteX2523" fmla="*/ 1979846 w 4710084"/>
              <a:gd name="connsiteY2523" fmla="*/ 403501 h 4964463"/>
              <a:gd name="connsiteX2524" fmla="*/ 1981349 w 4710084"/>
              <a:gd name="connsiteY2524" fmla="*/ 394012 h 4964463"/>
              <a:gd name="connsiteX2525" fmla="*/ 1980717 w 4710084"/>
              <a:gd name="connsiteY2525" fmla="*/ 403185 h 4964463"/>
              <a:gd name="connsiteX2526" fmla="*/ 1983935 w 4710084"/>
              <a:gd name="connsiteY2526" fmla="*/ 402016 h 4964463"/>
              <a:gd name="connsiteX2527" fmla="*/ 1996256 w 4710084"/>
              <a:gd name="connsiteY2527" fmla="*/ 393860 h 4964463"/>
              <a:gd name="connsiteX2528" fmla="*/ 1995443 w 4710084"/>
              <a:gd name="connsiteY2528" fmla="*/ 363566 h 4964463"/>
              <a:gd name="connsiteX2529" fmla="*/ 1990184 w 4710084"/>
              <a:gd name="connsiteY2529" fmla="*/ 335295 h 4964463"/>
              <a:gd name="connsiteX2530" fmla="*/ 1987648 w 4710084"/>
              <a:gd name="connsiteY2530" fmla="*/ 338428 h 4964463"/>
              <a:gd name="connsiteX2531" fmla="*/ 1985309 w 4710084"/>
              <a:gd name="connsiteY2531" fmla="*/ 333032 h 4964463"/>
              <a:gd name="connsiteX2532" fmla="*/ 1988559 w 4710084"/>
              <a:gd name="connsiteY2532" fmla="*/ 326566 h 4964463"/>
              <a:gd name="connsiteX2533" fmla="*/ 1987459 w 4710084"/>
              <a:gd name="connsiteY2533" fmla="*/ 320653 h 4964463"/>
              <a:gd name="connsiteX2534" fmla="*/ 1969772 w 4710084"/>
              <a:gd name="connsiteY2534" fmla="*/ 240423 h 4964463"/>
              <a:gd name="connsiteX2535" fmla="*/ 1959729 w 4710084"/>
              <a:gd name="connsiteY2535" fmla="*/ 181364 h 4964463"/>
              <a:gd name="connsiteX2536" fmla="*/ 1962460 w 4710084"/>
              <a:gd name="connsiteY2536" fmla="*/ 174699 h 4964463"/>
              <a:gd name="connsiteX2537" fmla="*/ 1968543 w 4710084"/>
              <a:gd name="connsiteY2537" fmla="*/ 154885 h 4964463"/>
              <a:gd name="connsiteX2538" fmla="*/ 1972376 w 4710084"/>
              <a:gd name="connsiteY2538" fmla="*/ 173742 h 4964463"/>
              <a:gd name="connsiteX2539" fmla="*/ 1999504 w 4710084"/>
              <a:gd name="connsiteY2539" fmla="*/ 311692 h 4964463"/>
              <a:gd name="connsiteX2540" fmla="*/ 2005009 w 4710084"/>
              <a:gd name="connsiteY2540" fmla="*/ 338254 h 4964463"/>
              <a:gd name="connsiteX2541" fmla="*/ 2012769 w 4710084"/>
              <a:gd name="connsiteY2541" fmla="*/ 270049 h 4964463"/>
              <a:gd name="connsiteX2542" fmla="*/ 2030600 w 4710084"/>
              <a:gd name="connsiteY2542" fmla="*/ 175248 h 4964463"/>
              <a:gd name="connsiteX2543" fmla="*/ 2015527 w 4710084"/>
              <a:gd name="connsiteY2543" fmla="*/ 366353 h 4964463"/>
              <a:gd name="connsiteX2544" fmla="*/ 2013757 w 4710084"/>
              <a:gd name="connsiteY2544" fmla="*/ 380463 h 4964463"/>
              <a:gd name="connsiteX2545" fmla="*/ 2019675 w 4710084"/>
              <a:gd name="connsiteY2545" fmla="*/ 409011 h 4964463"/>
              <a:gd name="connsiteX2546" fmla="*/ 2027430 w 4710084"/>
              <a:gd name="connsiteY2546" fmla="*/ 349987 h 4964463"/>
              <a:gd name="connsiteX2547" fmla="*/ 2048351 w 4710084"/>
              <a:gd name="connsiteY2547" fmla="*/ 214755 h 4964463"/>
              <a:gd name="connsiteX2548" fmla="*/ 2051056 w 4710084"/>
              <a:gd name="connsiteY2548" fmla="*/ 234191 h 4964463"/>
              <a:gd name="connsiteX2549" fmla="*/ 2051262 w 4710084"/>
              <a:gd name="connsiteY2549" fmla="*/ 235032 h 4964463"/>
              <a:gd name="connsiteX2550" fmla="*/ 2050753 w 4710084"/>
              <a:gd name="connsiteY2550" fmla="*/ 241044 h 4964463"/>
              <a:gd name="connsiteX2551" fmla="*/ 2039902 w 4710084"/>
              <a:gd name="connsiteY2551" fmla="*/ 336675 h 4964463"/>
              <a:gd name="connsiteX2552" fmla="*/ 2045143 w 4710084"/>
              <a:gd name="connsiteY2552" fmla="*/ 336084 h 4964463"/>
              <a:gd name="connsiteX2553" fmla="*/ 2047653 w 4710084"/>
              <a:gd name="connsiteY2553" fmla="*/ 332297 h 4964463"/>
              <a:gd name="connsiteX2554" fmla="*/ 2049748 w 4710084"/>
              <a:gd name="connsiteY2554" fmla="*/ 316953 h 4964463"/>
              <a:gd name="connsiteX2555" fmla="*/ 2052339 w 4710084"/>
              <a:gd name="connsiteY2555" fmla="*/ 298819 h 4964463"/>
              <a:gd name="connsiteX2556" fmla="*/ 2055520 w 4710084"/>
              <a:gd name="connsiteY2556" fmla="*/ 308323 h 4964463"/>
              <a:gd name="connsiteX2557" fmla="*/ 2056461 w 4710084"/>
              <a:gd name="connsiteY2557" fmla="*/ 304943 h 4964463"/>
              <a:gd name="connsiteX2558" fmla="*/ 2058492 w 4710084"/>
              <a:gd name="connsiteY2558" fmla="*/ 272575 h 4964463"/>
              <a:gd name="connsiteX2559" fmla="*/ 2059127 w 4710084"/>
              <a:gd name="connsiteY2559" fmla="*/ 265721 h 4964463"/>
              <a:gd name="connsiteX2560" fmla="*/ 2067370 w 4710084"/>
              <a:gd name="connsiteY2560" fmla="*/ 271650 h 4964463"/>
              <a:gd name="connsiteX2561" fmla="*/ 2067534 w 4710084"/>
              <a:gd name="connsiteY2561" fmla="*/ 248539 h 4964463"/>
              <a:gd name="connsiteX2562" fmla="*/ 2064244 w 4710084"/>
              <a:gd name="connsiteY2562" fmla="*/ 220911 h 4964463"/>
              <a:gd name="connsiteX2563" fmla="*/ 2067319 w 4710084"/>
              <a:gd name="connsiteY2563" fmla="*/ 201907 h 4964463"/>
              <a:gd name="connsiteX2564" fmla="*/ 2070001 w 4710084"/>
              <a:gd name="connsiteY2564" fmla="*/ 263604 h 4964463"/>
              <a:gd name="connsiteX2565" fmla="*/ 2061300 w 4710084"/>
              <a:gd name="connsiteY2565" fmla="*/ 328665 h 4964463"/>
              <a:gd name="connsiteX2566" fmla="*/ 2055390 w 4710084"/>
              <a:gd name="connsiteY2566" fmla="*/ 381860 h 4964463"/>
              <a:gd name="connsiteX2567" fmla="*/ 2051437 w 4710084"/>
              <a:gd name="connsiteY2567" fmla="*/ 408284 h 4964463"/>
              <a:gd name="connsiteX2568" fmla="*/ 2046150 w 4710084"/>
              <a:gd name="connsiteY2568" fmla="*/ 453398 h 4964463"/>
              <a:gd name="connsiteX2569" fmla="*/ 2039830 w 4710084"/>
              <a:gd name="connsiteY2569" fmla="*/ 509673 h 4964463"/>
              <a:gd name="connsiteX2570" fmla="*/ 2044722 w 4710084"/>
              <a:gd name="connsiteY2570" fmla="*/ 534079 h 4964463"/>
              <a:gd name="connsiteX2571" fmla="*/ 2050309 w 4710084"/>
              <a:gd name="connsiteY2571" fmla="*/ 538155 h 4964463"/>
              <a:gd name="connsiteX2572" fmla="*/ 2052781 w 4710084"/>
              <a:gd name="connsiteY2572" fmla="*/ 539217 h 4964463"/>
              <a:gd name="connsiteX2573" fmla="*/ 2062989 w 4710084"/>
              <a:gd name="connsiteY2573" fmla="*/ 452985 h 4964463"/>
              <a:gd name="connsiteX2574" fmla="*/ 2075967 w 4710084"/>
              <a:gd name="connsiteY2574" fmla="*/ 341164 h 4964463"/>
              <a:gd name="connsiteX2575" fmla="*/ 2077151 w 4710084"/>
              <a:gd name="connsiteY2575" fmla="*/ 407219 h 4964463"/>
              <a:gd name="connsiteX2576" fmla="*/ 2068910 w 4710084"/>
              <a:gd name="connsiteY2576" fmla="*/ 497483 h 4964463"/>
              <a:gd name="connsiteX2577" fmla="*/ 2064596 w 4710084"/>
              <a:gd name="connsiteY2577" fmla="*/ 546862 h 4964463"/>
              <a:gd name="connsiteX2578" fmla="*/ 2067864 w 4710084"/>
              <a:gd name="connsiteY2578" fmla="*/ 549840 h 4964463"/>
              <a:gd name="connsiteX2579" fmla="*/ 2066823 w 4710084"/>
              <a:gd name="connsiteY2579" fmla="*/ 618392 h 4964463"/>
              <a:gd name="connsiteX2580" fmla="*/ 2070540 w 4710084"/>
              <a:gd name="connsiteY2580" fmla="*/ 656065 h 4964463"/>
              <a:gd name="connsiteX2581" fmla="*/ 2071460 w 4710084"/>
              <a:gd name="connsiteY2581" fmla="*/ 671683 h 4964463"/>
              <a:gd name="connsiteX2582" fmla="*/ 2071566 w 4710084"/>
              <a:gd name="connsiteY2582" fmla="*/ 672013 h 4964463"/>
              <a:gd name="connsiteX2583" fmla="*/ 2073012 w 4710084"/>
              <a:gd name="connsiteY2583" fmla="*/ 650226 h 4964463"/>
              <a:gd name="connsiteX2584" fmla="*/ 2088677 w 4710084"/>
              <a:gd name="connsiteY2584" fmla="*/ 701038 h 4964463"/>
              <a:gd name="connsiteX2585" fmla="*/ 2093542 w 4710084"/>
              <a:gd name="connsiteY2585" fmla="*/ 707563 h 4964463"/>
              <a:gd name="connsiteX2586" fmla="*/ 2094931 w 4710084"/>
              <a:gd name="connsiteY2586" fmla="*/ 691964 h 4964463"/>
              <a:gd name="connsiteX2587" fmla="*/ 2100191 w 4710084"/>
              <a:gd name="connsiteY2587" fmla="*/ 654947 h 4964463"/>
              <a:gd name="connsiteX2588" fmla="*/ 2103226 w 4710084"/>
              <a:gd name="connsiteY2588" fmla="*/ 632301 h 4964463"/>
              <a:gd name="connsiteX2589" fmla="*/ 2105457 w 4710084"/>
              <a:gd name="connsiteY2589" fmla="*/ 621143 h 4964463"/>
              <a:gd name="connsiteX2590" fmla="*/ 2099821 w 4710084"/>
              <a:gd name="connsiteY2590" fmla="*/ 586911 h 4964463"/>
              <a:gd name="connsiteX2591" fmla="*/ 2094323 w 4710084"/>
              <a:gd name="connsiteY2591" fmla="*/ 552138 h 4964463"/>
              <a:gd name="connsiteX2592" fmla="*/ 2088072 w 4710084"/>
              <a:gd name="connsiteY2592" fmla="*/ 428494 h 4964463"/>
              <a:gd name="connsiteX2593" fmla="*/ 2099969 w 4710084"/>
              <a:gd name="connsiteY2593" fmla="*/ 403240 h 4964463"/>
              <a:gd name="connsiteX2594" fmla="*/ 2076868 w 4710084"/>
              <a:gd name="connsiteY2594" fmla="*/ 268655 h 4964463"/>
              <a:gd name="connsiteX2595" fmla="*/ 2095150 w 4710084"/>
              <a:gd name="connsiteY2595" fmla="*/ 302509 h 4964463"/>
              <a:gd name="connsiteX2596" fmla="*/ 2092042 w 4710084"/>
              <a:gd name="connsiteY2596" fmla="*/ 301099 h 4964463"/>
              <a:gd name="connsiteX2597" fmla="*/ 2090293 w 4710084"/>
              <a:gd name="connsiteY2597" fmla="*/ 295359 h 4964463"/>
              <a:gd name="connsiteX2598" fmla="*/ 2090045 w 4710084"/>
              <a:gd name="connsiteY2598" fmla="*/ 300193 h 4964463"/>
              <a:gd name="connsiteX2599" fmla="*/ 2092042 w 4710084"/>
              <a:gd name="connsiteY2599" fmla="*/ 301099 h 4964463"/>
              <a:gd name="connsiteX2600" fmla="*/ 2095256 w 4710084"/>
              <a:gd name="connsiteY2600" fmla="*/ 311653 h 4964463"/>
              <a:gd name="connsiteX2601" fmla="*/ 2095340 w 4710084"/>
              <a:gd name="connsiteY2601" fmla="*/ 318832 h 4964463"/>
              <a:gd name="connsiteX2602" fmla="*/ 2097390 w 4710084"/>
              <a:gd name="connsiteY2602" fmla="*/ 326616 h 4964463"/>
              <a:gd name="connsiteX2603" fmla="*/ 2119905 w 4710084"/>
              <a:gd name="connsiteY2603" fmla="*/ 345897 h 4964463"/>
              <a:gd name="connsiteX2604" fmla="*/ 2144147 w 4710084"/>
              <a:gd name="connsiteY2604" fmla="*/ 475230 h 4964463"/>
              <a:gd name="connsiteX2605" fmla="*/ 2160856 w 4710084"/>
              <a:gd name="connsiteY2605" fmla="*/ 491740 h 4964463"/>
              <a:gd name="connsiteX2606" fmla="*/ 2181184 w 4710084"/>
              <a:gd name="connsiteY2606" fmla="*/ 607669 h 4964463"/>
              <a:gd name="connsiteX2607" fmla="*/ 2185149 w 4710084"/>
              <a:gd name="connsiteY2607" fmla="*/ 631838 h 4964463"/>
              <a:gd name="connsiteX2608" fmla="*/ 2188281 w 4710084"/>
              <a:gd name="connsiteY2608" fmla="*/ 625429 h 4964463"/>
              <a:gd name="connsiteX2609" fmla="*/ 2190067 w 4710084"/>
              <a:gd name="connsiteY2609" fmla="*/ 612965 h 4964463"/>
              <a:gd name="connsiteX2610" fmla="*/ 2194270 w 4710084"/>
              <a:gd name="connsiteY2610" fmla="*/ 648534 h 4964463"/>
              <a:gd name="connsiteX2611" fmla="*/ 2194429 w 4710084"/>
              <a:gd name="connsiteY2611" fmla="*/ 672647 h 4964463"/>
              <a:gd name="connsiteX2612" fmla="*/ 2194568 w 4710084"/>
              <a:gd name="connsiteY2612" fmla="*/ 672858 h 4964463"/>
              <a:gd name="connsiteX2613" fmla="*/ 2200173 w 4710084"/>
              <a:gd name="connsiteY2613" fmla="*/ 676978 h 4964463"/>
              <a:gd name="connsiteX2614" fmla="*/ 2202528 w 4710084"/>
              <a:gd name="connsiteY2614" fmla="*/ 673903 h 4964463"/>
              <a:gd name="connsiteX2615" fmla="*/ 2201714 w 4710084"/>
              <a:gd name="connsiteY2615" fmla="*/ 667505 h 4964463"/>
              <a:gd name="connsiteX2616" fmla="*/ 2195772 w 4710084"/>
              <a:gd name="connsiteY2616" fmla="*/ 616704 h 4964463"/>
              <a:gd name="connsiteX2617" fmla="*/ 2191595 w 4710084"/>
              <a:gd name="connsiteY2617" fmla="*/ 597537 h 4964463"/>
              <a:gd name="connsiteX2618" fmla="*/ 2181995 w 4710084"/>
              <a:gd name="connsiteY2618" fmla="*/ 538825 h 4964463"/>
              <a:gd name="connsiteX2619" fmla="*/ 2184200 w 4710084"/>
              <a:gd name="connsiteY2619" fmla="*/ 517772 h 4964463"/>
              <a:gd name="connsiteX2620" fmla="*/ 2179303 w 4710084"/>
              <a:gd name="connsiteY2620" fmla="*/ 475897 h 4964463"/>
              <a:gd name="connsiteX2621" fmla="*/ 2148853 w 4710084"/>
              <a:gd name="connsiteY2621" fmla="*/ 285789 h 4964463"/>
              <a:gd name="connsiteX2622" fmla="*/ 2112063 w 4710084"/>
              <a:gd name="connsiteY2622" fmla="*/ 92394 h 4964463"/>
              <a:gd name="connsiteX2623" fmla="*/ 2115563 w 4710084"/>
              <a:gd name="connsiteY2623" fmla="*/ 78965 h 4964463"/>
              <a:gd name="connsiteX2624" fmla="*/ 2121877 w 4710084"/>
              <a:gd name="connsiteY2624" fmla="*/ 47055 h 4964463"/>
              <a:gd name="connsiteX2625" fmla="*/ 2137581 w 4710084"/>
              <a:gd name="connsiteY2625" fmla="*/ 107209 h 4964463"/>
              <a:gd name="connsiteX2626" fmla="*/ 2147060 w 4710084"/>
              <a:gd name="connsiteY2626" fmla="*/ 157000 h 4964463"/>
              <a:gd name="connsiteX2627" fmla="*/ 2149569 w 4710084"/>
              <a:gd name="connsiteY2627" fmla="*/ 158583 h 4964463"/>
              <a:gd name="connsiteX2628" fmla="*/ 2151437 w 4710084"/>
              <a:gd name="connsiteY2628" fmla="*/ 159761 h 4964463"/>
              <a:gd name="connsiteX2629" fmla="*/ 2153753 w 4710084"/>
              <a:gd name="connsiteY2629" fmla="*/ 161222 h 4964463"/>
              <a:gd name="connsiteX2630" fmla="*/ 2154589 w 4710084"/>
              <a:gd name="connsiteY2630" fmla="*/ 161749 h 4964463"/>
              <a:gd name="connsiteX2631" fmla="*/ 2151437 w 4710084"/>
              <a:gd name="connsiteY2631" fmla="*/ 159761 h 4964463"/>
              <a:gd name="connsiteX2632" fmla="*/ 2147060 w 4710084"/>
              <a:gd name="connsiteY2632" fmla="*/ 157000 h 4964463"/>
              <a:gd name="connsiteX2633" fmla="*/ 2137581 w 4710084"/>
              <a:gd name="connsiteY2633" fmla="*/ 107209 h 4964463"/>
              <a:gd name="connsiteX2634" fmla="*/ 2131170 w 4710084"/>
              <a:gd name="connsiteY2634" fmla="*/ 47517 h 4964463"/>
              <a:gd name="connsiteX2635" fmla="*/ 2145647 w 4710084"/>
              <a:gd name="connsiteY2635" fmla="*/ 48917 h 4964463"/>
              <a:gd name="connsiteX2636" fmla="*/ 2140715 w 4710084"/>
              <a:gd name="connsiteY2636" fmla="*/ 57366 h 4964463"/>
              <a:gd name="connsiteX2637" fmla="*/ 2145647 w 4710084"/>
              <a:gd name="connsiteY2637" fmla="*/ 48917 h 4964463"/>
              <a:gd name="connsiteX2638" fmla="*/ 2148152 w 4710084"/>
              <a:gd name="connsiteY2638" fmla="*/ 28233 h 4964463"/>
              <a:gd name="connsiteX2639" fmla="*/ 2161279 w 4710084"/>
              <a:gd name="connsiteY2639" fmla="*/ 85160 h 4964463"/>
              <a:gd name="connsiteX2640" fmla="*/ 2162567 w 4710084"/>
              <a:gd name="connsiteY2640" fmla="*/ 103318 h 4964463"/>
              <a:gd name="connsiteX2641" fmla="*/ 2161121 w 4710084"/>
              <a:gd name="connsiteY2641" fmla="*/ 111980 h 4964463"/>
              <a:gd name="connsiteX2642" fmla="*/ 2166935 w 4710084"/>
              <a:gd name="connsiteY2642" fmla="*/ 109689 h 4964463"/>
              <a:gd name="connsiteX2643" fmla="*/ 2184498 w 4710084"/>
              <a:gd name="connsiteY2643" fmla="*/ 185856 h 4964463"/>
              <a:gd name="connsiteX2644" fmla="*/ 2182852 w 4710084"/>
              <a:gd name="connsiteY2644" fmla="*/ 209196 h 4964463"/>
              <a:gd name="connsiteX2645" fmla="*/ 2176876 w 4710084"/>
              <a:gd name="connsiteY2645" fmla="*/ 262355 h 4964463"/>
              <a:gd name="connsiteX2646" fmla="*/ 2177657 w 4710084"/>
              <a:gd name="connsiteY2646" fmla="*/ 327302 h 4964463"/>
              <a:gd name="connsiteX2647" fmla="*/ 2191037 w 4710084"/>
              <a:gd name="connsiteY2647" fmla="*/ 216587 h 4964463"/>
              <a:gd name="connsiteX2648" fmla="*/ 2191305 w 4710084"/>
              <a:gd name="connsiteY2648" fmla="*/ 215374 h 4964463"/>
              <a:gd name="connsiteX2649" fmla="*/ 2196094 w 4710084"/>
              <a:gd name="connsiteY2649" fmla="*/ 236139 h 4964463"/>
              <a:gd name="connsiteX2650" fmla="*/ 2221697 w 4710084"/>
              <a:gd name="connsiteY2650" fmla="*/ 372029 h 4964463"/>
              <a:gd name="connsiteX2651" fmla="*/ 2233488 w 4710084"/>
              <a:gd name="connsiteY2651" fmla="*/ 455598 h 4964463"/>
              <a:gd name="connsiteX2652" fmla="*/ 2236755 w 4710084"/>
              <a:gd name="connsiteY2652" fmla="*/ 468042 h 4964463"/>
              <a:gd name="connsiteX2653" fmla="*/ 2241321 w 4710084"/>
              <a:gd name="connsiteY2653" fmla="*/ 491581 h 4964463"/>
              <a:gd name="connsiteX2654" fmla="*/ 2248407 w 4710084"/>
              <a:gd name="connsiteY2654" fmla="*/ 526582 h 4964463"/>
              <a:gd name="connsiteX2655" fmla="*/ 2250578 w 4710084"/>
              <a:gd name="connsiteY2655" fmla="*/ 535961 h 4964463"/>
              <a:gd name="connsiteX2656" fmla="*/ 2253807 w 4710084"/>
              <a:gd name="connsiteY2656" fmla="*/ 559417 h 4964463"/>
              <a:gd name="connsiteX2657" fmla="*/ 2260656 w 4710084"/>
              <a:gd name="connsiteY2657" fmla="*/ 565442 h 4964463"/>
              <a:gd name="connsiteX2658" fmla="*/ 2260624 w 4710084"/>
              <a:gd name="connsiteY2658" fmla="*/ 555784 h 4964463"/>
              <a:gd name="connsiteX2659" fmla="*/ 2263654 w 4710084"/>
              <a:gd name="connsiteY2659" fmla="*/ 554501 h 4964463"/>
              <a:gd name="connsiteX2660" fmla="*/ 2265457 w 4710084"/>
              <a:gd name="connsiteY2660" fmla="*/ 557631 h 4964463"/>
              <a:gd name="connsiteX2661" fmla="*/ 2246033 w 4710084"/>
              <a:gd name="connsiteY2661" fmla="*/ 441837 h 4964463"/>
              <a:gd name="connsiteX2662" fmla="*/ 2245476 w 4710084"/>
              <a:gd name="connsiteY2662" fmla="*/ 382030 h 4964463"/>
              <a:gd name="connsiteX2663" fmla="*/ 2249223 w 4710084"/>
              <a:gd name="connsiteY2663" fmla="*/ 400643 h 4964463"/>
              <a:gd name="connsiteX2664" fmla="*/ 2247556 w 4710084"/>
              <a:gd name="connsiteY2664" fmla="*/ 427322 h 4964463"/>
              <a:gd name="connsiteX2665" fmla="*/ 2248836 w 4710084"/>
              <a:gd name="connsiteY2665" fmla="*/ 449783 h 4964463"/>
              <a:gd name="connsiteX2666" fmla="*/ 2256099 w 4710084"/>
              <a:gd name="connsiteY2666" fmla="*/ 444426 h 4964463"/>
              <a:gd name="connsiteX2667" fmla="*/ 2257016 w 4710084"/>
              <a:gd name="connsiteY2667" fmla="*/ 451116 h 4964463"/>
              <a:gd name="connsiteX2668" fmla="*/ 2272351 w 4710084"/>
              <a:gd name="connsiteY2668" fmla="*/ 513466 h 4964463"/>
              <a:gd name="connsiteX2669" fmla="*/ 2273653 w 4710084"/>
              <a:gd name="connsiteY2669" fmla="*/ 513690 h 4964463"/>
              <a:gd name="connsiteX2670" fmla="*/ 2273830 w 4710084"/>
              <a:gd name="connsiteY2670" fmla="*/ 494369 h 4964463"/>
              <a:gd name="connsiteX2671" fmla="*/ 2274383 w 4710084"/>
              <a:gd name="connsiteY2671" fmla="*/ 483652 h 4964463"/>
              <a:gd name="connsiteX2672" fmla="*/ 2272577 w 4710084"/>
              <a:gd name="connsiteY2672" fmla="*/ 472210 h 4964463"/>
              <a:gd name="connsiteX2673" fmla="*/ 2262568 w 4710084"/>
              <a:gd name="connsiteY2673" fmla="*/ 420862 h 4964463"/>
              <a:gd name="connsiteX2674" fmla="*/ 2261806 w 4710084"/>
              <a:gd name="connsiteY2674" fmla="*/ 414995 h 4964463"/>
              <a:gd name="connsiteX2675" fmla="*/ 2261954 w 4710084"/>
              <a:gd name="connsiteY2675" fmla="*/ 414189 h 4964463"/>
              <a:gd name="connsiteX2676" fmla="*/ 2263483 w 4710084"/>
              <a:gd name="connsiteY2676" fmla="*/ 395439 h 4964463"/>
              <a:gd name="connsiteX2677" fmla="*/ 2275696 w 4710084"/>
              <a:gd name="connsiteY2677" fmla="*/ 458169 h 4964463"/>
              <a:gd name="connsiteX2678" fmla="*/ 2275825 w 4710084"/>
              <a:gd name="connsiteY2678" fmla="*/ 455691 h 4964463"/>
              <a:gd name="connsiteX2679" fmla="*/ 2270912 w 4710084"/>
              <a:gd name="connsiteY2679" fmla="*/ 384880 h 4964463"/>
              <a:gd name="connsiteX2680" fmla="*/ 2279617 w 4710084"/>
              <a:gd name="connsiteY2680" fmla="*/ 377499 h 4964463"/>
              <a:gd name="connsiteX2681" fmla="*/ 2277819 w 4710084"/>
              <a:gd name="connsiteY2681" fmla="*/ 357925 h 4964463"/>
              <a:gd name="connsiteX2682" fmla="*/ 2282007 w 4710084"/>
              <a:gd name="connsiteY2682" fmla="*/ 376497 h 4964463"/>
              <a:gd name="connsiteX2683" fmla="*/ 2289481 w 4710084"/>
              <a:gd name="connsiteY2683" fmla="*/ 373785 h 4964463"/>
              <a:gd name="connsiteX2684" fmla="*/ 2301801 w 4710084"/>
              <a:gd name="connsiteY2684" fmla="*/ 365628 h 4964463"/>
              <a:gd name="connsiteX2685" fmla="*/ 2275318 w 4710084"/>
              <a:gd name="connsiteY2685" fmla="*/ 212192 h 4964463"/>
              <a:gd name="connsiteX2686" fmla="*/ 2265275 w 4710084"/>
              <a:gd name="connsiteY2686" fmla="*/ 153131 h 4964463"/>
              <a:gd name="connsiteX2687" fmla="*/ 2268006 w 4710084"/>
              <a:gd name="connsiteY2687" fmla="*/ 146467 h 4964463"/>
              <a:gd name="connsiteX2688" fmla="*/ 2274089 w 4710084"/>
              <a:gd name="connsiteY2688" fmla="*/ 126653 h 4964463"/>
              <a:gd name="connsiteX2689" fmla="*/ 2277922 w 4710084"/>
              <a:gd name="connsiteY2689" fmla="*/ 145511 h 4964463"/>
              <a:gd name="connsiteX2690" fmla="*/ 2335126 w 4710084"/>
              <a:gd name="connsiteY2690" fmla="*/ 428570 h 4964463"/>
              <a:gd name="connsiteX2691" fmla="*/ 2356986 w 4710084"/>
              <a:gd name="connsiteY2691" fmla="*/ 539368 h 4964463"/>
              <a:gd name="connsiteX2692" fmla="*/ 2378557 w 4710084"/>
              <a:gd name="connsiteY2692" fmla="*/ 621994 h 4964463"/>
              <a:gd name="connsiteX2693" fmla="*/ 2392330 w 4710084"/>
              <a:gd name="connsiteY2693" fmla="*/ 664134 h 4964463"/>
              <a:gd name="connsiteX2694" fmla="*/ 2392740 w 4710084"/>
              <a:gd name="connsiteY2694" fmla="*/ 666011 h 4964463"/>
              <a:gd name="connsiteX2695" fmla="*/ 2392248 w 4710084"/>
              <a:gd name="connsiteY2695" fmla="*/ 661313 h 4964463"/>
              <a:gd name="connsiteX2696" fmla="*/ 2393336 w 4710084"/>
              <a:gd name="connsiteY2696" fmla="*/ 641022 h 4964463"/>
              <a:gd name="connsiteX2697" fmla="*/ 2378552 w 4710084"/>
              <a:gd name="connsiteY2697" fmla="*/ 404242 h 4964463"/>
              <a:gd name="connsiteX2698" fmla="*/ 2391681 w 4710084"/>
              <a:gd name="connsiteY2698" fmla="*/ 460569 h 4964463"/>
              <a:gd name="connsiteX2699" fmla="*/ 2399230 w 4710084"/>
              <a:gd name="connsiteY2699" fmla="*/ 514526 h 4964463"/>
              <a:gd name="connsiteX2700" fmla="*/ 2395350 w 4710084"/>
              <a:gd name="connsiteY2700" fmla="*/ 457433 h 4964463"/>
              <a:gd name="connsiteX2701" fmla="*/ 2393618 w 4710084"/>
              <a:gd name="connsiteY2701" fmla="*/ 400261 h 4964463"/>
              <a:gd name="connsiteX2702" fmla="*/ 2405514 w 4710084"/>
              <a:gd name="connsiteY2702" fmla="*/ 375008 h 4964463"/>
              <a:gd name="connsiteX2703" fmla="*/ 2382413 w 4710084"/>
              <a:gd name="connsiteY2703" fmla="*/ 240421 h 4964463"/>
              <a:gd name="connsiteX2704" fmla="*/ 2400695 w 4710084"/>
              <a:gd name="connsiteY2704" fmla="*/ 274277 h 4964463"/>
              <a:gd name="connsiteX2705" fmla="*/ 2397587 w 4710084"/>
              <a:gd name="connsiteY2705" fmla="*/ 272868 h 4964463"/>
              <a:gd name="connsiteX2706" fmla="*/ 2395839 w 4710084"/>
              <a:gd name="connsiteY2706" fmla="*/ 267127 h 4964463"/>
              <a:gd name="connsiteX2707" fmla="*/ 2395590 w 4710084"/>
              <a:gd name="connsiteY2707" fmla="*/ 271960 h 4964463"/>
              <a:gd name="connsiteX2708" fmla="*/ 2397587 w 4710084"/>
              <a:gd name="connsiteY2708" fmla="*/ 272868 h 4964463"/>
              <a:gd name="connsiteX2709" fmla="*/ 2400803 w 4710084"/>
              <a:gd name="connsiteY2709" fmla="*/ 283421 h 4964463"/>
              <a:gd name="connsiteX2710" fmla="*/ 2400887 w 4710084"/>
              <a:gd name="connsiteY2710" fmla="*/ 290599 h 4964463"/>
              <a:gd name="connsiteX2711" fmla="*/ 2402935 w 4710084"/>
              <a:gd name="connsiteY2711" fmla="*/ 298383 h 4964463"/>
              <a:gd name="connsiteX2712" fmla="*/ 2425451 w 4710084"/>
              <a:gd name="connsiteY2712" fmla="*/ 317665 h 4964463"/>
              <a:gd name="connsiteX2713" fmla="*/ 2449693 w 4710084"/>
              <a:gd name="connsiteY2713" fmla="*/ 446997 h 4964463"/>
              <a:gd name="connsiteX2714" fmla="*/ 2466400 w 4710084"/>
              <a:gd name="connsiteY2714" fmla="*/ 463508 h 4964463"/>
              <a:gd name="connsiteX2715" fmla="*/ 2492883 w 4710084"/>
              <a:gd name="connsiteY2715" fmla="*/ 616946 h 4964463"/>
              <a:gd name="connsiteX2716" fmla="*/ 2511227 w 4710084"/>
              <a:gd name="connsiteY2716" fmla="*/ 773426 h 4964463"/>
              <a:gd name="connsiteX2717" fmla="*/ 2513864 w 4710084"/>
              <a:gd name="connsiteY2717" fmla="*/ 780343 h 4964463"/>
              <a:gd name="connsiteX2718" fmla="*/ 2516223 w 4710084"/>
              <a:gd name="connsiteY2718" fmla="*/ 782910 h 4964463"/>
              <a:gd name="connsiteX2719" fmla="*/ 2509099 w 4710084"/>
              <a:gd name="connsiteY2719" fmla="*/ 717854 h 4964463"/>
              <a:gd name="connsiteX2720" fmla="*/ 2522768 w 4710084"/>
              <a:gd name="connsiteY2720" fmla="*/ 739138 h 4964463"/>
              <a:gd name="connsiteX2721" fmla="*/ 2524059 w 4710084"/>
              <a:gd name="connsiteY2721" fmla="*/ 745212 h 4964463"/>
              <a:gd name="connsiteX2722" fmla="*/ 2520822 w 4710084"/>
              <a:gd name="connsiteY2722" fmla="*/ 718199 h 4964463"/>
              <a:gd name="connsiteX2723" fmla="*/ 2507260 w 4710084"/>
              <a:gd name="connsiteY2723" fmla="*/ 639273 h 4964463"/>
              <a:gd name="connsiteX2724" fmla="*/ 2454399 w 4710084"/>
              <a:gd name="connsiteY2724" fmla="*/ 257557 h 4964463"/>
              <a:gd name="connsiteX2725" fmla="*/ 2417609 w 4710084"/>
              <a:gd name="connsiteY2725" fmla="*/ 64163 h 4964463"/>
              <a:gd name="connsiteX2726" fmla="*/ 2421111 w 4710084"/>
              <a:gd name="connsiteY2726" fmla="*/ 50733 h 4964463"/>
              <a:gd name="connsiteX2727" fmla="*/ 2427422 w 4710084"/>
              <a:gd name="connsiteY2727" fmla="*/ 18822 h 4964463"/>
              <a:gd name="connsiteX2728" fmla="*/ 2443127 w 4710084"/>
              <a:gd name="connsiteY2728" fmla="*/ 78977 h 4964463"/>
              <a:gd name="connsiteX2729" fmla="*/ 2452605 w 4710084"/>
              <a:gd name="connsiteY2729" fmla="*/ 128768 h 4964463"/>
              <a:gd name="connsiteX2730" fmla="*/ 2452605 w 4710084"/>
              <a:gd name="connsiteY2730" fmla="*/ 128768 h 4964463"/>
              <a:gd name="connsiteX2731" fmla="*/ 2443127 w 4710084"/>
              <a:gd name="connsiteY2731" fmla="*/ 78977 h 4964463"/>
              <a:gd name="connsiteX2732" fmla="*/ 2436715 w 4710084"/>
              <a:gd name="connsiteY2732" fmla="*/ 19283 h 4964463"/>
              <a:gd name="connsiteX2733" fmla="*/ 2451192 w 4710084"/>
              <a:gd name="connsiteY2733" fmla="*/ 20684 h 4964463"/>
              <a:gd name="connsiteX2734" fmla="*/ 2446262 w 4710084"/>
              <a:gd name="connsiteY2734" fmla="*/ 29134 h 4964463"/>
              <a:gd name="connsiteX2735" fmla="*/ 2451192 w 4710084"/>
              <a:gd name="connsiteY2735" fmla="*/ 20684 h 4964463"/>
              <a:gd name="connsiteX2736" fmla="*/ 2453699 w 4710084"/>
              <a:gd name="connsiteY2736" fmla="*/ 0 h 4964463"/>
              <a:gd name="connsiteX2737" fmla="*/ 2466825 w 4710084"/>
              <a:gd name="connsiteY2737" fmla="*/ 56927 h 4964463"/>
              <a:gd name="connsiteX2738" fmla="*/ 2468111 w 4710084"/>
              <a:gd name="connsiteY2738" fmla="*/ 75086 h 4964463"/>
              <a:gd name="connsiteX2739" fmla="*/ 2466667 w 4710084"/>
              <a:gd name="connsiteY2739" fmla="*/ 83748 h 4964463"/>
              <a:gd name="connsiteX2740" fmla="*/ 2472482 w 4710084"/>
              <a:gd name="connsiteY2740" fmla="*/ 81456 h 4964463"/>
              <a:gd name="connsiteX2741" fmla="*/ 2490044 w 4710084"/>
              <a:gd name="connsiteY2741" fmla="*/ 157622 h 4964463"/>
              <a:gd name="connsiteX2742" fmla="*/ 2488398 w 4710084"/>
              <a:gd name="connsiteY2742" fmla="*/ 180963 h 4964463"/>
              <a:gd name="connsiteX2743" fmla="*/ 2482420 w 4710084"/>
              <a:gd name="connsiteY2743" fmla="*/ 234122 h 4964463"/>
              <a:gd name="connsiteX2744" fmla="*/ 2483203 w 4710084"/>
              <a:gd name="connsiteY2744" fmla="*/ 299070 h 4964463"/>
              <a:gd name="connsiteX2745" fmla="*/ 2496583 w 4710084"/>
              <a:gd name="connsiteY2745" fmla="*/ 188354 h 4964463"/>
              <a:gd name="connsiteX2746" fmla="*/ 2496850 w 4710084"/>
              <a:gd name="connsiteY2746" fmla="*/ 187143 h 4964463"/>
              <a:gd name="connsiteX2747" fmla="*/ 2501639 w 4710084"/>
              <a:gd name="connsiteY2747" fmla="*/ 207908 h 4964463"/>
              <a:gd name="connsiteX2748" fmla="*/ 2568936 w 4710084"/>
              <a:gd name="connsiteY2748" fmla="*/ 571724 h 4964463"/>
              <a:gd name="connsiteX2749" fmla="*/ 2569199 w 4710084"/>
              <a:gd name="connsiteY2749" fmla="*/ 526268 h 4964463"/>
              <a:gd name="connsiteX2750" fmla="*/ 2579663 w 4710084"/>
              <a:gd name="connsiteY2750" fmla="*/ 544439 h 4964463"/>
              <a:gd name="connsiteX2751" fmla="*/ 2572722 w 4710084"/>
              <a:gd name="connsiteY2751" fmla="*/ 658076 h 4964463"/>
              <a:gd name="connsiteX2752" fmla="*/ 2586580 w 4710084"/>
              <a:gd name="connsiteY2752" fmla="*/ 573297 h 4964463"/>
              <a:gd name="connsiteX2753" fmla="*/ 2587736 w 4710084"/>
              <a:gd name="connsiteY2753" fmla="*/ 578688 h 4964463"/>
              <a:gd name="connsiteX2754" fmla="*/ 2602286 w 4710084"/>
              <a:gd name="connsiteY2754" fmla="*/ 650773 h 4964463"/>
              <a:gd name="connsiteX2755" fmla="*/ 2606370 w 4710084"/>
              <a:gd name="connsiteY2755" fmla="*/ 666460 h 4964463"/>
              <a:gd name="connsiteX2756" fmla="*/ 2606760 w 4710084"/>
              <a:gd name="connsiteY2756" fmla="*/ 661677 h 4964463"/>
              <a:gd name="connsiteX2757" fmla="*/ 2608783 w 4710084"/>
              <a:gd name="connsiteY2757" fmla="*/ 661599 h 4964463"/>
              <a:gd name="connsiteX2758" fmla="*/ 2612621 w 4710084"/>
              <a:gd name="connsiteY2758" fmla="*/ 667961 h 4964463"/>
              <a:gd name="connsiteX2759" fmla="*/ 2614338 w 4710084"/>
              <a:gd name="connsiteY2759" fmla="*/ 672120 h 4964463"/>
              <a:gd name="connsiteX2760" fmla="*/ 2613329 w 4710084"/>
              <a:gd name="connsiteY2760" fmla="*/ 689356 h 4964463"/>
              <a:gd name="connsiteX2761" fmla="*/ 2619310 w 4710084"/>
              <a:gd name="connsiteY2761" fmla="*/ 703697 h 4964463"/>
              <a:gd name="connsiteX2762" fmla="*/ 2605865 w 4710084"/>
              <a:gd name="connsiteY2762" fmla="*/ 519752 h 4964463"/>
              <a:gd name="connsiteX2763" fmla="*/ 2605647 w 4710084"/>
              <a:gd name="connsiteY2763" fmla="*/ 478970 h 4964463"/>
              <a:gd name="connsiteX2764" fmla="*/ 2609212 w 4710084"/>
              <a:gd name="connsiteY2764" fmla="*/ 488018 h 4964463"/>
              <a:gd name="connsiteX2765" fmla="*/ 2606554 w 4710084"/>
              <a:gd name="connsiteY2765" fmla="*/ 437692 h 4964463"/>
              <a:gd name="connsiteX2766" fmla="*/ 2597531 w 4710084"/>
              <a:gd name="connsiteY2766" fmla="*/ 372751 h 4964463"/>
              <a:gd name="connsiteX2767" fmla="*/ 2598753 w 4710084"/>
              <a:gd name="connsiteY2767" fmla="*/ 373770 h 4964463"/>
              <a:gd name="connsiteX2768" fmla="*/ 2605679 w 4710084"/>
              <a:gd name="connsiteY2768" fmla="*/ 339169 h 4964463"/>
              <a:gd name="connsiteX2769" fmla="*/ 2608033 w 4710084"/>
              <a:gd name="connsiteY2769" fmla="*/ 326190 h 4964463"/>
              <a:gd name="connsiteX2770" fmla="*/ 2611796 w 4710084"/>
              <a:gd name="connsiteY2770" fmla="*/ 346576 h 4964463"/>
              <a:gd name="connsiteX2771" fmla="*/ 2632251 w 4710084"/>
              <a:gd name="connsiteY2771" fmla="*/ 480214 h 4964463"/>
              <a:gd name="connsiteX2772" fmla="*/ 2625270 w 4710084"/>
              <a:gd name="connsiteY2772" fmla="*/ 523936 h 4964463"/>
              <a:gd name="connsiteX2773" fmla="*/ 2629713 w 4710084"/>
              <a:gd name="connsiteY2773" fmla="*/ 532904 h 4964463"/>
              <a:gd name="connsiteX2774" fmla="*/ 2634471 w 4710084"/>
              <a:gd name="connsiteY2774" fmla="*/ 511009 h 4964463"/>
              <a:gd name="connsiteX2775" fmla="*/ 2653758 w 4710084"/>
              <a:gd name="connsiteY2775" fmla="*/ 604145 h 4964463"/>
              <a:gd name="connsiteX2776" fmla="*/ 2655709 w 4710084"/>
              <a:gd name="connsiteY2776" fmla="*/ 651090 h 4964463"/>
              <a:gd name="connsiteX2777" fmla="*/ 2660930 w 4710084"/>
              <a:gd name="connsiteY2777" fmla="*/ 676456 h 4964463"/>
              <a:gd name="connsiteX2778" fmla="*/ 2661470 w 4710084"/>
              <a:gd name="connsiteY2778" fmla="*/ 671099 h 4964463"/>
              <a:gd name="connsiteX2779" fmla="*/ 2662734 w 4710084"/>
              <a:gd name="connsiteY2779" fmla="*/ 679368 h 4964463"/>
              <a:gd name="connsiteX2780" fmla="*/ 2664918 w 4710084"/>
              <a:gd name="connsiteY2780" fmla="*/ 695373 h 4964463"/>
              <a:gd name="connsiteX2781" fmla="*/ 2665114 w 4710084"/>
              <a:gd name="connsiteY2781" fmla="*/ 696788 h 4964463"/>
              <a:gd name="connsiteX2782" fmla="*/ 2665905 w 4710084"/>
              <a:gd name="connsiteY2782" fmla="*/ 700640 h 4964463"/>
              <a:gd name="connsiteX2783" fmla="*/ 2683757 w 4710084"/>
              <a:gd name="connsiteY2783" fmla="*/ 711898 h 4964463"/>
              <a:gd name="connsiteX2784" fmla="*/ 2695020 w 4710084"/>
              <a:gd name="connsiteY2784" fmla="*/ 765764 h 4964463"/>
              <a:gd name="connsiteX2785" fmla="*/ 2696117 w 4710084"/>
              <a:gd name="connsiteY2785" fmla="*/ 771555 h 4964463"/>
              <a:gd name="connsiteX2786" fmla="*/ 2698444 w 4710084"/>
              <a:gd name="connsiteY2786" fmla="*/ 760848 h 4964463"/>
              <a:gd name="connsiteX2787" fmla="*/ 2711500 w 4710084"/>
              <a:gd name="connsiteY2787" fmla="*/ 749297 h 4964463"/>
              <a:gd name="connsiteX2788" fmla="*/ 2713278 w 4710084"/>
              <a:gd name="connsiteY2788" fmla="*/ 747673 h 4964463"/>
              <a:gd name="connsiteX2789" fmla="*/ 2712269 w 4710084"/>
              <a:gd name="connsiteY2789" fmla="*/ 733077 h 4964463"/>
              <a:gd name="connsiteX2790" fmla="*/ 2698881 w 4710084"/>
              <a:gd name="connsiteY2790" fmla="*/ 612790 h 4964463"/>
              <a:gd name="connsiteX2791" fmla="*/ 2684098 w 4710084"/>
              <a:gd name="connsiteY2791" fmla="*/ 376008 h 4964463"/>
              <a:gd name="connsiteX2792" fmla="*/ 2720488 w 4710084"/>
              <a:gd name="connsiteY2792" fmla="*/ 601836 h 4964463"/>
              <a:gd name="connsiteX2793" fmla="*/ 2744298 w 4710084"/>
              <a:gd name="connsiteY2793" fmla="*/ 708570 h 4964463"/>
              <a:gd name="connsiteX2794" fmla="*/ 2765863 w 4710084"/>
              <a:gd name="connsiteY2794" fmla="*/ 732232 h 4964463"/>
              <a:gd name="connsiteX2795" fmla="*/ 2774539 w 4710084"/>
              <a:gd name="connsiteY2795" fmla="*/ 839797 h 4964463"/>
              <a:gd name="connsiteX2796" fmla="*/ 2775465 w 4710084"/>
              <a:gd name="connsiteY2796" fmla="*/ 839411 h 4964463"/>
              <a:gd name="connsiteX2797" fmla="*/ 2775121 w 4710084"/>
              <a:gd name="connsiteY2797" fmla="*/ 832579 h 4964463"/>
              <a:gd name="connsiteX2798" fmla="*/ 2774784 w 4710084"/>
              <a:gd name="connsiteY2798" fmla="*/ 743793 h 4964463"/>
              <a:gd name="connsiteX2799" fmla="*/ 2785470 w 4710084"/>
              <a:gd name="connsiteY2799" fmla="*/ 761063 h 4964463"/>
              <a:gd name="connsiteX2800" fmla="*/ 2788672 w 4710084"/>
              <a:gd name="connsiteY2800" fmla="*/ 771846 h 4964463"/>
              <a:gd name="connsiteX2801" fmla="*/ 2782950 w 4710084"/>
              <a:gd name="connsiteY2801" fmla="*/ 837516 h 4964463"/>
              <a:gd name="connsiteX2802" fmla="*/ 2791380 w 4710084"/>
              <a:gd name="connsiteY2802" fmla="*/ 837792 h 4964463"/>
              <a:gd name="connsiteX2803" fmla="*/ 2795114 w 4710084"/>
              <a:gd name="connsiteY2803" fmla="*/ 799512 h 4964463"/>
              <a:gd name="connsiteX2804" fmla="*/ 2795631 w 4710084"/>
              <a:gd name="connsiteY2804" fmla="*/ 795282 h 4964463"/>
              <a:gd name="connsiteX2805" fmla="*/ 2795716 w 4710084"/>
              <a:gd name="connsiteY2805" fmla="*/ 795567 h 4964463"/>
              <a:gd name="connsiteX2806" fmla="*/ 2802255 w 4710084"/>
              <a:gd name="connsiteY2806" fmla="*/ 799271 h 4964463"/>
              <a:gd name="connsiteX2807" fmla="*/ 2801482 w 4710084"/>
              <a:gd name="connsiteY2807" fmla="*/ 747535 h 4964463"/>
              <a:gd name="connsiteX2808" fmla="*/ 2813488 w 4710084"/>
              <a:gd name="connsiteY2808" fmla="*/ 649554 h 4964463"/>
              <a:gd name="connsiteX2809" fmla="*/ 2814573 w 4710084"/>
              <a:gd name="connsiteY2809" fmla="*/ 635934 h 4964463"/>
              <a:gd name="connsiteX2810" fmla="*/ 2824814 w 4710084"/>
              <a:gd name="connsiteY2810" fmla="*/ 681221 h 4964463"/>
              <a:gd name="connsiteX2811" fmla="*/ 2839042 w 4710084"/>
              <a:gd name="connsiteY2811" fmla="*/ 752870 h 4964463"/>
              <a:gd name="connsiteX2812" fmla="*/ 2846035 w 4710084"/>
              <a:gd name="connsiteY2812" fmla="*/ 793106 h 4964463"/>
              <a:gd name="connsiteX2813" fmla="*/ 2849295 w 4710084"/>
              <a:gd name="connsiteY2813" fmla="*/ 807147 h 4964463"/>
              <a:gd name="connsiteX2814" fmla="*/ 2853023 w 4710084"/>
              <a:gd name="connsiteY2814" fmla="*/ 817803 h 4964463"/>
              <a:gd name="connsiteX2815" fmla="*/ 2864109 w 4710084"/>
              <a:gd name="connsiteY2815" fmla="*/ 783067 h 4964463"/>
              <a:gd name="connsiteX2816" fmla="*/ 2863732 w 4710084"/>
              <a:gd name="connsiteY2816" fmla="*/ 778132 h 4964463"/>
              <a:gd name="connsiteX2817" fmla="*/ 2862888 w 4710084"/>
              <a:gd name="connsiteY2817" fmla="*/ 766022 h 4964463"/>
              <a:gd name="connsiteX2818" fmla="*/ 2859118 w 4710084"/>
              <a:gd name="connsiteY2818" fmla="*/ 689958 h 4964463"/>
              <a:gd name="connsiteX2819" fmla="*/ 2892733 w 4710084"/>
              <a:gd name="connsiteY2819" fmla="*/ 781070 h 4964463"/>
              <a:gd name="connsiteX2820" fmla="*/ 2905969 w 4710084"/>
              <a:gd name="connsiteY2820" fmla="*/ 808650 h 4964463"/>
              <a:gd name="connsiteX2821" fmla="*/ 2897298 w 4710084"/>
              <a:gd name="connsiteY2821" fmla="*/ 760052 h 4964463"/>
              <a:gd name="connsiteX2822" fmla="*/ 2923764 w 4710084"/>
              <a:gd name="connsiteY2822" fmla="*/ 756247 h 4964463"/>
              <a:gd name="connsiteX2823" fmla="*/ 2919689 w 4710084"/>
              <a:gd name="connsiteY2823" fmla="*/ 716001 h 4964463"/>
              <a:gd name="connsiteX2824" fmla="*/ 2917080 w 4710084"/>
              <a:gd name="connsiteY2824" fmla="*/ 691795 h 4964463"/>
              <a:gd name="connsiteX2825" fmla="*/ 2914253 w 4710084"/>
              <a:gd name="connsiteY2825" fmla="*/ 740161 h 4964463"/>
              <a:gd name="connsiteX2826" fmla="*/ 2912846 w 4710084"/>
              <a:gd name="connsiteY2826" fmla="*/ 729900 h 4964463"/>
              <a:gd name="connsiteX2827" fmla="*/ 2912305 w 4710084"/>
              <a:gd name="connsiteY2827" fmla="*/ 633446 h 4964463"/>
              <a:gd name="connsiteX2828" fmla="*/ 2918169 w 4710084"/>
              <a:gd name="connsiteY2828" fmla="*/ 639728 h 4964463"/>
              <a:gd name="connsiteX2829" fmla="*/ 2919881 w 4710084"/>
              <a:gd name="connsiteY2829" fmla="*/ 643887 h 4964463"/>
              <a:gd name="connsiteX2830" fmla="*/ 2918776 w 4710084"/>
              <a:gd name="connsiteY2830" fmla="*/ 662789 h 4964463"/>
              <a:gd name="connsiteX2831" fmla="*/ 2922074 w 4710084"/>
              <a:gd name="connsiteY2831" fmla="*/ 657090 h 4964463"/>
              <a:gd name="connsiteX2832" fmla="*/ 2933178 w 4710084"/>
              <a:gd name="connsiteY2832" fmla="*/ 683412 h 4964463"/>
              <a:gd name="connsiteX2833" fmla="*/ 2933327 w 4710084"/>
              <a:gd name="connsiteY2833" fmla="*/ 706230 h 4964463"/>
              <a:gd name="connsiteX2834" fmla="*/ 2938085 w 4710084"/>
              <a:gd name="connsiteY2834" fmla="*/ 712789 h 4964463"/>
              <a:gd name="connsiteX2835" fmla="*/ 2938600 w 4710084"/>
              <a:gd name="connsiteY2835" fmla="*/ 710089 h 4964463"/>
              <a:gd name="connsiteX2836" fmla="*/ 2937494 w 4710084"/>
              <a:gd name="connsiteY2836" fmla="*/ 706026 h 4964463"/>
              <a:gd name="connsiteX2837" fmla="*/ 2939798 w 4710084"/>
              <a:gd name="connsiteY2837" fmla="*/ 703818 h 4964463"/>
              <a:gd name="connsiteX2838" fmla="*/ 2942146 w 4710084"/>
              <a:gd name="connsiteY2838" fmla="*/ 691520 h 4964463"/>
              <a:gd name="connsiteX2839" fmla="*/ 2942200 w 4710084"/>
              <a:gd name="connsiteY2839" fmla="*/ 701489 h 4964463"/>
              <a:gd name="connsiteX2840" fmla="*/ 2956706 w 4710084"/>
              <a:gd name="connsiteY2840" fmla="*/ 579119 h 4964463"/>
              <a:gd name="connsiteX2841" fmla="*/ 2978726 w 4710084"/>
              <a:gd name="connsiteY2841" fmla="*/ 422245 h 4964463"/>
              <a:gd name="connsiteX2842" fmla="*/ 2960818 w 4710084"/>
              <a:gd name="connsiteY2842" fmla="*/ 607010 h 4964463"/>
              <a:gd name="connsiteX2843" fmla="*/ 2956922 w 4710084"/>
              <a:gd name="connsiteY2843" fmla="*/ 669227 h 4964463"/>
              <a:gd name="connsiteX2844" fmla="*/ 2963774 w 4710084"/>
              <a:gd name="connsiteY2844" fmla="*/ 665056 h 4964463"/>
              <a:gd name="connsiteX2845" fmla="*/ 2961955 w 4710084"/>
              <a:gd name="connsiteY2845" fmla="*/ 639464 h 4964463"/>
              <a:gd name="connsiteX2846" fmla="*/ 2961595 w 4710084"/>
              <a:gd name="connsiteY2846" fmla="*/ 616379 h 4964463"/>
              <a:gd name="connsiteX2847" fmla="*/ 2962638 w 4710084"/>
              <a:gd name="connsiteY2847" fmla="*/ 605723 h 4964463"/>
              <a:gd name="connsiteX2848" fmla="*/ 2965010 w 4710084"/>
              <a:gd name="connsiteY2848" fmla="*/ 600817 h 4964463"/>
              <a:gd name="connsiteX2849" fmla="*/ 2971236 w 4710084"/>
              <a:gd name="connsiteY2849" fmla="*/ 608882 h 4964463"/>
              <a:gd name="connsiteX2850" fmla="*/ 2975046 w 4710084"/>
              <a:gd name="connsiteY2850" fmla="*/ 621231 h 4964463"/>
              <a:gd name="connsiteX2851" fmla="*/ 2975637 w 4710084"/>
              <a:gd name="connsiteY2851" fmla="*/ 615658 h 4964463"/>
              <a:gd name="connsiteX2852" fmla="*/ 3027976 w 4710084"/>
              <a:gd name="connsiteY2852" fmla="*/ 203481 h 4964463"/>
              <a:gd name="connsiteX2853" fmla="*/ 2992331 w 4710084"/>
              <a:gd name="connsiteY2853" fmla="*/ 587053 h 4964463"/>
              <a:gd name="connsiteX2854" fmla="*/ 2995387 w 4710084"/>
              <a:gd name="connsiteY2854" fmla="*/ 615855 h 4964463"/>
              <a:gd name="connsiteX2855" fmla="*/ 2997009 w 4710084"/>
              <a:gd name="connsiteY2855" fmla="*/ 589783 h 4964463"/>
              <a:gd name="connsiteX2856" fmla="*/ 3024806 w 4710084"/>
              <a:gd name="connsiteY2856" fmla="*/ 378220 h 4964463"/>
              <a:gd name="connsiteX2857" fmla="*/ 3045728 w 4710084"/>
              <a:gd name="connsiteY2857" fmla="*/ 242988 h 4964463"/>
              <a:gd name="connsiteX2858" fmla="*/ 3048434 w 4710084"/>
              <a:gd name="connsiteY2858" fmla="*/ 262423 h 4964463"/>
              <a:gd name="connsiteX2859" fmla="*/ 3048639 w 4710084"/>
              <a:gd name="connsiteY2859" fmla="*/ 263265 h 4964463"/>
              <a:gd name="connsiteX2860" fmla="*/ 3048130 w 4710084"/>
              <a:gd name="connsiteY2860" fmla="*/ 269278 h 4964463"/>
              <a:gd name="connsiteX2861" fmla="*/ 3037278 w 4710084"/>
              <a:gd name="connsiteY2861" fmla="*/ 364909 h 4964463"/>
              <a:gd name="connsiteX2862" fmla="*/ 3055866 w 4710084"/>
              <a:gd name="connsiteY2862" fmla="*/ 300809 h 4964463"/>
              <a:gd name="connsiteX2863" fmla="*/ 3056503 w 4710084"/>
              <a:gd name="connsiteY2863" fmla="*/ 293955 h 4964463"/>
              <a:gd name="connsiteX2864" fmla="*/ 3064747 w 4710084"/>
              <a:gd name="connsiteY2864" fmla="*/ 299883 h 4964463"/>
              <a:gd name="connsiteX2865" fmla="*/ 3064910 w 4710084"/>
              <a:gd name="connsiteY2865" fmla="*/ 276772 h 4964463"/>
              <a:gd name="connsiteX2866" fmla="*/ 3061620 w 4710084"/>
              <a:gd name="connsiteY2866" fmla="*/ 249144 h 4964463"/>
              <a:gd name="connsiteX2867" fmla="*/ 3064695 w 4710084"/>
              <a:gd name="connsiteY2867" fmla="*/ 230140 h 4964463"/>
              <a:gd name="connsiteX2868" fmla="*/ 3067377 w 4710084"/>
              <a:gd name="connsiteY2868" fmla="*/ 291837 h 4964463"/>
              <a:gd name="connsiteX2869" fmla="*/ 3024121 w 4710084"/>
              <a:gd name="connsiteY2869" fmla="*/ 654410 h 4964463"/>
              <a:gd name="connsiteX2870" fmla="*/ 3018129 w 4710084"/>
              <a:gd name="connsiteY2870" fmla="*/ 702937 h 4964463"/>
              <a:gd name="connsiteX2871" fmla="*/ 3015976 w 4710084"/>
              <a:gd name="connsiteY2871" fmla="*/ 722135 h 4964463"/>
              <a:gd name="connsiteX2872" fmla="*/ 3017046 w 4710084"/>
              <a:gd name="connsiteY2872" fmla="*/ 721063 h 4964463"/>
              <a:gd name="connsiteX2873" fmla="*/ 3028061 w 4710084"/>
              <a:gd name="connsiteY2873" fmla="*/ 711004 h 4964463"/>
              <a:gd name="connsiteX2874" fmla="*/ 3032320 w 4710084"/>
              <a:gd name="connsiteY2874" fmla="*/ 709032 h 4964463"/>
              <a:gd name="connsiteX2875" fmla="*/ 3042969 w 4710084"/>
              <a:gd name="connsiteY2875" fmla="*/ 628154 h 4964463"/>
              <a:gd name="connsiteX2876" fmla="*/ 3060364 w 4710084"/>
              <a:gd name="connsiteY2876" fmla="*/ 481219 h 4964463"/>
              <a:gd name="connsiteX2877" fmla="*/ 3073344 w 4710084"/>
              <a:gd name="connsiteY2877" fmla="*/ 369397 h 4964463"/>
              <a:gd name="connsiteX2878" fmla="*/ 3081200 w 4710084"/>
              <a:gd name="connsiteY2878" fmla="*/ 402742 h 4964463"/>
              <a:gd name="connsiteX2879" fmla="*/ 3080003 w 4710084"/>
              <a:gd name="connsiteY2879" fmla="*/ 409269 h 4964463"/>
              <a:gd name="connsiteX2880" fmla="*/ 3083206 w 4710084"/>
              <a:gd name="connsiteY2880" fmla="*/ 420211 h 4964463"/>
              <a:gd name="connsiteX2881" fmla="*/ 3096534 w 4710084"/>
              <a:gd name="connsiteY2881" fmla="*/ 488573 h 4964463"/>
              <a:gd name="connsiteX2882" fmla="*/ 3108107 w 4710084"/>
              <a:gd name="connsiteY2882" fmla="*/ 553066 h 4964463"/>
              <a:gd name="connsiteX2883" fmla="*/ 3110150 w 4710084"/>
              <a:gd name="connsiteY2883" fmla="*/ 562388 h 4964463"/>
              <a:gd name="connsiteX2884" fmla="*/ 3103782 w 4710084"/>
              <a:gd name="connsiteY2884" fmla="*/ 634425 h 4964463"/>
              <a:gd name="connsiteX2885" fmla="*/ 3096731 w 4710084"/>
              <a:gd name="connsiteY2885" fmla="*/ 546661 h 4964463"/>
              <a:gd name="connsiteX2886" fmla="*/ 3076597 w 4710084"/>
              <a:gd name="connsiteY2886" fmla="*/ 444352 h 4964463"/>
              <a:gd name="connsiteX2887" fmla="*/ 3075453 w 4710084"/>
              <a:gd name="connsiteY2887" fmla="*/ 431902 h 4964463"/>
              <a:gd name="connsiteX2888" fmla="*/ 3075270 w 4710084"/>
              <a:gd name="connsiteY2888" fmla="*/ 432648 h 4964463"/>
              <a:gd name="connsiteX2889" fmla="*/ 3074527 w 4710084"/>
              <a:gd name="connsiteY2889" fmla="*/ 435452 h 4964463"/>
              <a:gd name="connsiteX2890" fmla="*/ 3052120 w 4710084"/>
              <a:gd name="connsiteY2890" fmla="*/ 681453 h 4964463"/>
              <a:gd name="connsiteX2891" fmla="*/ 3046797 w 4710084"/>
              <a:gd name="connsiteY2891" fmla="*/ 729475 h 4964463"/>
              <a:gd name="connsiteX2892" fmla="*/ 3051895 w 4710084"/>
              <a:gd name="connsiteY2892" fmla="*/ 748071 h 4964463"/>
              <a:gd name="connsiteX2893" fmla="*/ 3053344 w 4710084"/>
              <a:gd name="connsiteY2893" fmla="*/ 754341 h 4964463"/>
              <a:gd name="connsiteX2894" fmla="*/ 3055609 w 4710084"/>
              <a:gd name="connsiteY2894" fmla="*/ 739441 h 4964463"/>
              <a:gd name="connsiteX2895" fmla="*/ 3060841 w 4710084"/>
              <a:gd name="connsiteY2895" fmla="*/ 713314 h 4964463"/>
              <a:gd name="connsiteX2896" fmla="*/ 3061076 w 4710084"/>
              <a:gd name="connsiteY2896" fmla="*/ 755744 h 4964463"/>
              <a:gd name="connsiteX2897" fmla="*/ 3058591 w 4710084"/>
              <a:gd name="connsiteY2897" fmla="*/ 778068 h 4964463"/>
              <a:gd name="connsiteX2898" fmla="*/ 3060457 w 4710084"/>
              <a:gd name="connsiteY2898" fmla="*/ 787549 h 4964463"/>
              <a:gd name="connsiteX2899" fmla="*/ 3068650 w 4710084"/>
              <a:gd name="connsiteY2899" fmla="*/ 744428 h 4964463"/>
              <a:gd name="connsiteX2900" fmla="*/ 3064859 w 4710084"/>
              <a:gd name="connsiteY2900" fmla="*/ 809917 h 4964463"/>
              <a:gd name="connsiteX2901" fmla="*/ 3066341 w 4710084"/>
              <a:gd name="connsiteY2901" fmla="*/ 817439 h 4964463"/>
              <a:gd name="connsiteX2902" fmla="*/ 3071112 w 4710084"/>
              <a:gd name="connsiteY2902" fmla="*/ 846485 h 4964463"/>
              <a:gd name="connsiteX2903" fmla="*/ 3078493 w 4710084"/>
              <a:gd name="connsiteY2903" fmla="*/ 859728 h 4964463"/>
              <a:gd name="connsiteX2904" fmla="*/ 3081001 w 4710084"/>
              <a:gd name="connsiteY2904" fmla="*/ 854907 h 4964463"/>
              <a:gd name="connsiteX2905" fmla="*/ 3081889 w 4710084"/>
              <a:gd name="connsiteY2905" fmla="*/ 846465 h 4964463"/>
              <a:gd name="connsiteX2906" fmla="*/ 3082110 w 4710084"/>
              <a:gd name="connsiteY2906" fmla="*/ 833114 h 4964463"/>
              <a:gd name="connsiteX2907" fmla="*/ 3077709 w 4710084"/>
              <a:gd name="connsiteY2907" fmla="*/ 757462 h 4964463"/>
              <a:gd name="connsiteX2908" fmla="*/ 3077056 w 4710084"/>
              <a:gd name="connsiteY2908" fmla="*/ 728961 h 4964463"/>
              <a:gd name="connsiteX2909" fmla="*/ 3073202 w 4710084"/>
              <a:gd name="connsiteY2909" fmla="*/ 736629 h 4964463"/>
              <a:gd name="connsiteX2910" fmla="*/ 3068680 w 4710084"/>
              <a:gd name="connsiteY2910" fmla="*/ 728102 h 4964463"/>
              <a:gd name="connsiteX2911" fmla="*/ 3069569 w 4710084"/>
              <a:gd name="connsiteY2911" fmla="*/ 728682 h 4964463"/>
              <a:gd name="connsiteX2912" fmla="*/ 3069562 w 4710084"/>
              <a:gd name="connsiteY2912" fmla="*/ 726501 h 4964463"/>
              <a:gd name="connsiteX2913" fmla="*/ 3075729 w 4710084"/>
              <a:gd name="connsiteY2913" fmla="*/ 721544 h 4964463"/>
              <a:gd name="connsiteX2914" fmla="*/ 3077228 w 4710084"/>
              <a:gd name="connsiteY2914" fmla="*/ 724994 h 4964463"/>
              <a:gd name="connsiteX2915" fmla="*/ 3078025 w 4710084"/>
              <a:gd name="connsiteY2915" fmla="*/ 718134 h 4964463"/>
              <a:gd name="connsiteX2916" fmla="*/ 3080331 w 4710084"/>
              <a:gd name="connsiteY2916" fmla="*/ 715561 h 4964463"/>
              <a:gd name="connsiteX2917" fmla="*/ 3091017 w 4710084"/>
              <a:gd name="connsiteY2917" fmla="*/ 732831 h 4964463"/>
              <a:gd name="connsiteX2918" fmla="*/ 3094218 w 4710084"/>
              <a:gd name="connsiteY2918" fmla="*/ 743613 h 4964463"/>
              <a:gd name="connsiteX2919" fmla="*/ 3093246 w 4710084"/>
              <a:gd name="connsiteY2919" fmla="*/ 754761 h 4964463"/>
              <a:gd name="connsiteX2920" fmla="*/ 3096874 w 4710084"/>
              <a:gd name="connsiteY2920" fmla="*/ 729950 h 4964463"/>
              <a:gd name="connsiteX2921" fmla="*/ 3101700 w 4710084"/>
              <a:gd name="connsiteY2921" fmla="*/ 695630 h 4964463"/>
              <a:gd name="connsiteX2922" fmla="*/ 3109181 w 4710084"/>
              <a:gd name="connsiteY2922" fmla="*/ 664673 h 4964463"/>
              <a:gd name="connsiteX2923" fmla="*/ 3106263 w 4710084"/>
              <a:gd name="connsiteY2923" fmla="*/ 658771 h 4964463"/>
              <a:gd name="connsiteX2924" fmla="*/ 3109180 w 4710084"/>
              <a:gd name="connsiteY2924" fmla="*/ 664671 h 4964463"/>
              <a:gd name="connsiteX2925" fmla="*/ 3111802 w 4710084"/>
              <a:gd name="connsiteY2925" fmla="*/ 653825 h 4964463"/>
              <a:gd name="connsiteX2926" fmla="*/ 3116120 w 4710084"/>
              <a:gd name="connsiteY2926" fmla="*/ 645099 h 4964463"/>
              <a:gd name="connsiteX2927" fmla="*/ 3119033 w 4710084"/>
              <a:gd name="connsiteY2927" fmla="*/ 621323 h 4964463"/>
              <a:gd name="connsiteX2928" fmla="*/ 3120121 w 4710084"/>
              <a:gd name="connsiteY2928" fmla="*/ 607701 h 4964463"/>
              <a:gd name="connsiteX2929" fmla="*/ 3124669 w 4710084"/>
              <a:gd name="connsiteY2929" fmla="*/ 627825 h 4964463"/>
              <a:gd name="connsiteX2930" fmla="*/ 3127578 w 4710084"/>
              <a:gd name="connsiteY2930" fmla="*/ 621950 h 4964463"/>
              <a:gd name="connsiteX2931" fmla="*/ 3133624 w 4710084"/>
              <a:gd name="connsiteY2931" fmla="*/ 577546 h 4964463"/>
              <a:gd name="connsiteX2932" fmla="*/ 3148042 w 4710084"/>
              <a:gd name="connsiteY2932" fmla="*/ 552842 h 4964463"/>
              <a:gd name="connsiteX2933" fmla="*/ 3146586 w 4710084"/>
              <a:gd name="connsiteY2933" fmla="*/ 599678 h 4964463"/>
              <a:gd name="connsiteX2934" fmla="*/ 3145296 w 4710084"/>
              <a:gd name="connsiteY2934" fmla="*/ 624714 h 4964463"/>
              <a:gd name="connsiteX2935" fmla="*/ 3147382 w 4710084"/>
              <a:gd name="connsiteY2935" fmla="*/ 619327 h 4964463"/>
              <a:gd name="connsiteX2936" fmla="*/ 3151433 w 4710084"/>
              <a:gd name="connsiteY2936" fmla="*/ 647658 h 4964463"/>
              <a:gd name="connsiteX2937" fmla="*/ 3147667 w 4710084"/>
              <a:gd name="connsiteY2937" fmla="*/ 742361 h 4964463"/>
              <a:gd name="connsiteX2938" fmla="*/ 3150621 w 4710084"/>
              <a:gd name="connsiteY2938" fmla="*/ 759355 h 4964463"/>
              <a:gd name="connsiteX2939" fmla="*/ 3156977 w 4710084"/>
              <a:gd name="connsiteY2939" fmla="*/ 711766 h 4964463"/>
              <a:gd name="connsiteX2940" fmla="*/ 3159214 w 4710084"/>
              <a:gd name="connsiteY2940" fmla="*/ 692965 h 4964463"/>
              <a:gd name="connsiteX2941" fmla="*/ 3155880 w 4710084"/>
              <a:gd name="connsiteY2941" fmla="*/ 675975 h 4964463"/>
              <a:gd name="connsiteX2942" fmla="*/ 3164665 w 4710084"/>
              <a:gd name="connsiteY2942" fmla="*/ 661725 h 4964463"/>
              <a:gd name="connsiteX2943" fmla="*/ 3163995 w 4710084"/>
              <a:gd name="connsiteY2943" fmla="*/ 664280 h 4964463"/>
              <a:gd name="connsiteX2944" fmla="*/ 3165510 w 4710084"/>
              <a:gd name="connsiteY2944" fmla="*/ 670270 h 4964463"/>
              <a:gd name="connsiteX2945" fmla="*/ 3167503 w 4710084"/>
              <a:gd name="connsiteY2945" fmla="*/ 667974 h 4964463"/>
              <a:gd name="connsiteX2946" fmla="*/ 3169702 w 4710084"/>
              <a:gd name="connsiteY2946" fmla="*/ 667873 h 4964463"/>
              <a:gd name="connsiteX2947" fmla="*/ 3171358 w 4710084"/>
              <a:gd name="connsiteY2947" fmla="*/ 647845 h 4964463"/>
              <a:gd name="connsiteX2948" fmla="*/ 3177068 w 4710084"/>
              <a:gd name="connsiteY2948" fmla="*/ 667260 h 4964463"/>
              <a:gd name="connsiteX2949" fmla="*/ 3180361 w 4710084"/>
              <a:gd name="connsiteY2949" fmla="*/ 664080 h 4964463"/>
              <a:gd name="connsiteX2950" fmla="*/ 3187442 w 4710084"/>
              <a:gd name="connsiteY2950" fmla="*/ 641197 h 4964463"/>
              <a:gd name="connsiteX2951" fmla="*/ 3191647 w 4710084"/>
              <a:gd name="connsiteY2951" fmla="*/ 676769 h 4964463"/>
              <a:gd name="connsiteX2952" fmla="*/ 3191806 w 4710084"/>
              <a:gd name="connsiteY2952" fmla="*/ 700882 h 4964463"/>
              <a:gd name="connsiteX2953" fmla="*/ 3191944 w 4710084"/>
              <a:gd name="connsiteY2953" fmla="*/ 701091 h 4964463"/>
              <a:gd name="connsiteX2954" fmla="*/ 3188972 w 4710084"/>
              <a:gd name="connsiteY2954" fmla="*/ 625770 h 4964463"/>
              <a:gd name="connsiteX2955" fmla="*/ 3179371 w 4710084"/>
              <a:gd name="connsiteY2955" fmla="*/ 567058 h 4964463"/>
              <a:gd name="connsiteX2956" fmla="*/ 3183657 w 4710084"/>
              <a:gd name="connsiteY2956" fmla="*/ 526153 h 4964463"/>
              <a:gd name="connsiteX2957" fmla="*/ 3184156 w 4710084"/>
              <a:gd name="connsiteY2957" fmla="*/ 521217 h 4964463"/>
              <a:gd name="connsiteX2958" fmla="*/ 3189408 w 4710084"/>
              <a:gd name="connsiteY2958" fmla="*/ 544482 h 4964463"/>
              <a:gd name="connsiteX2959" fmla="*/ 3206822 w 4710084"/>
              <a:gd name="connsiteY2959" fmla="*/ 637027 h 4964463"/>
              <a:gd name="connsiteX2960" fmla="*/ 3214295 w 4710084"/>
              <a:gd name="connsiteY2960" fmla="*/ 689899 h 4964463"/>
              <a:gd name="connsiteX2961" fmla="*/ 3218581 w 4710084"/>
              <a:gd name="connsiteY2961" fmla="*/ 729418 h 4964463"/>
              <a:gd name="connsiteX2962" fmla="*/ 3221074 w 4710084"/>
              <a:gd name="connsiteY2962" fmla="*/ 729040 h 4964463"/>
              <a:gd name="connsiteX2963" fmla="*/ 3229309 w 4710084"/>
              <a:gd name="connsiteY2963" fmla="*/ 728015 h 4964463"/>
              <a:gd name="connsiteX2964" fmla="*/ 3223015 w 4710084"/>
              <a:gd name="connsiteY2964" fmla="*/ 638985 h 4964463"/>
              <a:gd name="connsiteX2965" fmla="*/ 3235560 w 4710084"/>
              <a:gd name="connsiteY2965" fmla="*/ 640531 h 4964463"/>
              <a:gd name="connsiteX2966" fmla="*/ 3237360 w 4710084"/>
              <a:gd name="connsiteY2966" fmla="*/ 648874 h 4964463"/>
              <a:gd name="connsiteX2967" fmla="*/ 3237808 w 4710084"/>
              <a:gd name="connsiteY2967" fmla="*/ 646819 h 4964463"/>
              <a:gd name="connsiteX2968" fmla="*/ 3225857 w 4710084"/>
              <a:gd name="connsiteY2968" fmla="*/ 608413 h 4964463"/>
              <a:gd name="connsiteX2969" fmla="*/ 3234230 w 4710084"/>
              <a:gd name="connsiteY2969" fmla="*/ 569879 h 4964463"/>
              <a:gd name="connsiteX2970" fmla="*/ 3216083 w 4710084"/>
              <a:gd name="connsiteY2970" fmla="*/ 471486 h 4964463"/>
              <a:gd name="connsiteX2971" fmla="*/ 3238697 w 4710084"/>
              <a:gd name="connsiteY2971" fmla="*/ 519815 h 4964463"/>
              <a:gd name="connsiteX2972" fmla="*/ 3250747 w 4710084"/>
              <a:gd name="connsiteY2972" fmla="*/ 587266 h 4964463"/>
              <a:gd name="connsiteX2973" fmla="*/ 3261956 w 4710084"/>
              <a:gd name="connsiteY2973" fmla="*/ 597127 h 4964463"/>
              <a:gd name="connsiteX2974" fmla="*/ 3267394 w 4710084"/>
              <a:gd name="connsiteY2974" fmla="*/ 604373 h 4964463"/>
              <a:gd name="connsiteX2975" fmla="*/ 3267141 w 4710084"/>
              <a:gd name="connsiteY2975" fmla="*/ 588147 h 4964463"/>
              <a:gd name="connsiteX2976" fmla="*/ 3270556 w 4710084"/>
              <a:gd name="connsiteY2976" fmla="*/ 572584 h 4964463"/>
              <a:gd name="connsiteX2977" fmla="*/ 3273485 w 4710084"/>
              <a:gd name="connsiteY2977" fmla="*/ 574184 h 4964463"/>
              <a:gd name="connsiteX2978" fmla="*/ 3273936 w 4710084"/>
              <a:gd name="connsiteY2978" fmla="*/ 575069 h 4964463"/>
              <a:gd name="connsiteX2979" fmla="*/ 3270924 w 4710084"/>
              <a:gd name="connsiteY2979" fmla="*/ 553399 h 4964463"/>
              <a:gd name="connsiteX2980" fmla="*/ 3273201 w 4710084"/>
              <a:gd name="connsiteY2980" fmla="*/ 483923 h 4964463"/>
              <a:gd name="connsiteX2981" fmla="*/ 3268289 w 4710084"/>
              <a:gd name="connsiteY2981" fmla="*/ 413113 h 4964463"/>
              <a:gd name="connsiteX2982" fmla="*/ 3299177 w 4710084"/>
              <a:gd name="connsiteY2982" fmla="*/ 393861 h 4964463"/>
              <a:gd name="connsiteX2983" fmla="*/ 3272694 w 4710084"/>
              <a:gd name="connsiteY2983" fmla="*/ 240425 h 4964463"/>
              <a:gd name="connsiteX2984" fmla="*/ 3262650 w 4710084"/>
              <a:gd name="connsiteY2984" fmla="*/ 181366 h 4964463"/>
              <a:gd name="connsiteX2985" fmla="*/ 3265381 w 4710084"/>
              <a:gd name="connsiteY2985" fmla="*/ 174700 h 4964463"/>
              <a:gd name="connsiteX2986" fmla="*/ 3271465 w 4710084"/>
              <a:gd name="connsiteY2986" fmla="*/ 154886 h 4964463"/>
              <a:gd name="connsiteX2987" fmla="*/ 3275298 w 4710084"/>
              <a:gd name="connsiteY2987" fmla="*/ 173743 h 4964463"/>
              <a:gd name="connsiteX2988" fmla="*/ 3332502 w 4710084"/>
              <a:gd name="connsiteY2988" fmla="*/ 456804 h 4964463"/>
              <a:gd name="connsiteX2989" fmla="*/ 3354363 w 4710084"/>
              <a:gd name="connsiteY2989" fmla="*/ 567601 h 4964463"/>
              <a:gd name="connsiteX2990" fmla="*/ 3375934 w 4710084"/>
              <a:gd name="connsiteY2990" fmla="*/ 650227 h 4964463"/>
              <a:gd name="connsiteX2991" fmla="*/ 3391599 w 4710084"/>
              <a:gd name="connsiteY2991" fmla="*/ 701038 h 4964463"/>
              <a:gd name="connsiteX2992" fmla="*/ 3397777 w 4710084"/>
              <a:gd name="connsiteY2992" fmla="*/ 709324 h 4964463"/>
              <a:gd name="connsiteX2993" fmla="*/ 3400886 w 4710084"/>
              <a:gd name="connsiteY2993" fmla="*/ 712618 h 4964463"/>
              <a:gd name="connsiteX2994" fmla="*/ 3407245 w 4710084"/>
              <a:gd name="connsiteY2994" fmla="*/ 667398 h 4964463"/>
              <a:gd name="connsiteX2995" fmla="*/ 3412449 w 4710084"/>
              <a:gd name="connsiteY2995" fmla="*/ 645865 h 4964463"/>
              <a:gd name="connsiteX2996" fmla="*/ 3412427 w 4710084"/>
              <a:gd name="connsiteY2996" fmla="*/ 645734 h 4964463"/>
              <a:gd name="connsiteX2997" fmla="*/ 3397244 w 4710084"/>
              <a:gd name="connsiteY2997" fmla="*/ 552140 h 4964463"/>
              <a:gd name="connsiteX2998" fmla="*/ 3390994 w 4710084"/>
              <a:gd name="connsiteY2998" fmla="*/ 428494 h 4964463"/>
              <a:gd name="connsiteX2999" fmla="*/ 3402890 w 4710084"/>
              <a:gd name="connsiteY2999" fmla="*/ 403241 h 4964463"/>
              <a:gd name="connsiteX3000" fmla="*/ 3379790 w 4710084"/>
              <a:gd name="connsiteY3000" fmla="*/ 268655 h 4964463"/>
              <a:gd name="connsiteX3001" fmla="*/ 3398071 w 4710084"/>
              <a:gd name="connsiteY3001" fmla="*/ 302509 h 4964463"/>
              <a:gd name="connsiteX3002" fmla="*/ 3394963 w 4710084"/>
              <a:gd name="connsiteY3002" fmla="*/ 301101 h 4964463"/>
              <a:gd name="connsiteX3003" fmla="*/ 3393216 w 4710084"/>
              <a:gd name="connsiteY3003" fmla="*/ 295361 h 4964463"/>
              <a:gd name="connsiteX3004" fmla="*/ 3392966 w 4710084"/>
              <a:gd name="connsiteY3004" fmla="*/ 300195 h 4964463"/>
              <a:gd name="connsiteX3005" fmla="*/ 3394963 w 4710084"/>
              <a:gd name="connsiteY3005" fmla="*/ 301101 h 4964463"/>
              <a:gd name="connsiteX3006" fmla="*/ 3398179 w 4710084"/>
              <a:gd name="connsiteY3006" fmla="*/ 311655 h 4964463"/>
              <a:gd name="connsiteX3007" fmla="*/ 3398262 w 4710084"/>
              <a:gd name="connsiteY3007" fmla="*/ 318832 h 4964463"/>
              <a:gd name="connsiteX3008" fmla="*/ 3400311 w 4710084"/>
              <a:gd name="connsiteY3008" fmla="*/ 326616 h 4964463"/>
              <a:gd name="connsiteX3009" fmla="*/ 3422827 w 4710084"/>
              <a:gd name="connsiteY3009" fmla="*/ 345898 h 4964463"/>
              <a:gd name="connsiteX3010" fmla="*/ 3447069 w 4710084"/>
              <a:gd name="connsiteY3010" fmla="*/ 475230 h 4964463"/>
              <a:gd name="connsiteX3011" fmla="*/ 3463777 w 4710084"/>
              <a:gd name="connsiteY3011" fmla="*/ 491741 h 4964463"/>
              <a:gd name="connsiteX3012" fmla="*/ 3484106 w 4710084"/>
              <a:gd name="connsiteY3012" fmla="*/ 607669 h 4964463"/>
              <a:gd name="connsiteX3013" fmla="*/ 3488071 w 4710084"/>
              <a:gd name="connsiteY3013" fmla="*/ 631839 h 4964463"/>
              <a:gd name="connsiteX3014" fmla="*/ 3491202 w 4710084"/>
              <a:gd name="connsiteY3014" fmla="*/ 625430 h 4964463"/>
              <a:gd name="connsiteX3015" fmla="*/ 3492988 w 4710084"/>
              <a:gd name="connsiteY3015" fmla="*/ 612965 h 4964463"/>
              <a:gd name="connsiteX3016" fmla="*/ 3496577 w 4710084"/>
              <a:gd name="connsiteY3016" fmla="*/ 717897 h 4964463"/>
              <a:gd name="connsiteX3017" fmla="*/ 3496037 w 4710084"/>
              <a:gd name="connsiteY3017" fmla="*/ 718542 h 4964463"/>
              <a:gd name="connsiteX3018" fmla="*/ 3496386 w 4710084"/>
              <a:gd name="connsiteY3018" fmla="*/ 721514 h 4964463"/>
              <a:gd name="connsiteX3019" fmla="*/ 3496577 w 4710084"/>
              <a:gd name="connsiteY3019" fmla="*/ 717897 h 4964463"/>
              <a:gd name="connsiteX3020" fmla="*/ 3501982 w 4710084"/>
              <a:gd name="connsiteY3020" fmla="*/ 715014 h 4964463"/>
              <a:gd name="connsiteX3021" fmla="*/ 3504668 w 4710084"/>
              <a:gd name="connsiteY3021" fmla="*/ 746666 h 4964463"/>
              <a:gd name="connsiteX3022" fmla="*/ 3502418 w 4710084"/>
              <a:gd name="connsiteY3022" fmla="*/ 767364 h 4964463"/>
              <a:gd name="connsiteX3023" fmla="*/ 3508603 w 4710084"/>
              <a:gd name="connsiteY3023" fmla="*/ 801659 h 4964463"/>
              <a:gd name="connsiteX3024" fmla="*/ 3519123 w 4710084"/>
              <a:gd name="connsiteY3024" fmla="*/ 817151 h 4964463"/>
              <a:gd name="connsiteX3025" fmla="*/ 3504637 w 4710084"/>
              <a:gd name="connsiteY3025" fmla="*/ 667506 h 4964463"/>
              <a:gd name="connsiteX3026" fmla="*/ 3451775 w 4710084"/>
              <a:gd name="connsiteY3026" fmla="*/ 285789 h 4964463"/>
              <a:gd name="connsiteX3027" fmla="*/ 3414984 w 4710084"/>
              <a:gd name="connsiteY3027" fmla="*/ 92395 h 4964463"/>
              <a:gd name="connsiteX3028" fmla="*/ 3418486 w 4710084"/>
              <a:gd name="connsiteY3028" fmla="*/ 78965 h 4964463"/>
              <a:gd name="connsiteX3029" fmla="*/ 3424799 w 4710084"/>
              <a:gd name="connsiteY3029" fmla="*/ 47056 h 4964463"/>
              <a:gd name="connsiteX3030" fmla="*/ 3440503 w 4710084"/>
              <a:gd name="connsiteY3030" fmla="*/ 107210 h 4964463"/>
              <a:gd name="connsiteX3031" fmla="*/ 3449980 w 4710084"/>
              <a:gd name="connsiteY3031" fmla="*/ 157000 h 4964463"/>
              <a:gd name="connsiteX3032" fmla="*/ 3440503 w 4710084"/>
              <a:gd name="connsiteY3032" fmla="*/ 107210 h 4964463"/>
              <a:gd name="connsiteX3033" fmla="*/ 3434091 w 4710084"/>
              <a:gd name="connsiteY3033" fmla="*/ 47517 h 4964463"/>
              <a:gd name="connsiteX3034" fmla="*/ 3448568 w 4710084"/>
              <a:gd name="connsiteY3034" fmla="*/ 48918 h 4964463"/>
              <a:gd name="connsiteX3035" fmla="*/ 3443637 w 4710084"/>
              <a:gd name="connsiteY3035" fmla="*/ 57368 h 4964463"/>
              <a:gd name="connsiteX3036" fmla="*/ 3448568 w 4710084"/>
              <a:gd name="connsiteY3036" fmla="*/ 48918 h 4964463"/>
              <a:gd name="connsiteX3037" fmla="*/ 3451074 w 4710084"/>
              <a:gd name="connsiteY3037" fmla="*/ 28233 h 4964463"/>
              <a:gd name="connsiteX3038" fmla="*/ 3464200 w 4710084"/>
              <a:gd name="connsiteY3038" fmla="*/ 85160 h 4964463"/>
              <a:gd name="connsiteX3039" fmla="*/ 3465488 w 4710084"/>
              <a:gd name="connsiteY3039" fmla="*/ 103319 h 4964463"/>
              <a:gd name="connsiteX3040" fmla="*/ 3464044 w 4710084"/>
              <a:gd name="connsiteY3040" fmla="*/ 111980 h 4964463"/>
              <a:gd name="connsiteX3041" fmla="*/ 3469857 w 4710084"/>
              <a:gd name="connsiteY3041" fmla="*/ 109690 h 4964463"/>
              <a:gd name="connsiteX3042" fmla="*/ 3487419 w 4710084"/>
              <a:gd name="connsiteY3042" fmla="*/ 185856 h 4964463"/>
              <a:gd name="connsiteX3043" fmla="*/ 3485774 w 4710084"/>
              <a:gd name="connsiteY3043" fmla="*/ 209196 h 4964463"/>
              <a:gd name="connsiteX3044" fmla="*/ 3479796 w 4710084"/>
              <a:gd name="connsiteY3044" fmla="*/ 262356 h 4964463"/>
              <a:gd name="connsiteX3045" fmla="*/ 3480578 w 4710084"/>
              <a:gd name="connsiteY3045" fmla="*/ 327304 h 4964463"/>
              <a:gd name="connsiteX3046" fmla="*/ 3493960 w 4710084"/>
              <a:gd name="connsiteY3046" fmla="*/ 216587 h 4964463"/>
              <a:gd name="connsiteX3047" fmla="*/ 3494228 w 4710084"/>
              <a:gd name="connsiteY3047" fmla="*/ 215375 h 4964463"/>
              <a:gd name="connsiteX3048" fmla="*/ 3499014 w 4710084"/>
              <a:gd name="connsiteY3048" fmla="*/ 236140 h 4964463"/>
              <a:gd name="connsiteX3049" fmla="*/ 3566312 w 4710084"/>
              <a:gd name="connsiteY3049" fmla="*/ 599956 h 4964463"/>
              <a:gd name="connsiteX3050" fmla="*/ 3566576 w 4710084"/>
              <a:gd name="connsiteY3050" fmla="*/ 554501 h 4964463"/>
              <a:gd name="connsiteX3051" fmla="*/ 3577039 w 4710084"/>
              <a:gd name="connsiteY3051" fmla="*/ 572672 h 4964463"/>
              <a:gd name="connsiteX3052" fmla="*/ 3570097 w 4710084"/>
              <a:gd name="connsiteY3052" fmla="*/ 686308 h 4964463"/>
              <a:gd name="connsiteX3053" fmla="*/ 3583957 w 4710084"/>
              <a:gd name="connsiteY3053" fmla="*/ 601530 h 4964463"/>
              <a:gd name="connsiteX3054" fmla="*/ 3585112 w 4710084"/>
              <a:gd name="connsiteY3054" fmla="*/ 606921 h 4964463"/>
              <a:gd name="connsiteX3055" fmla="*/ 3616686 w 4710084"/>
              <a:gd name="connsiteY3055" fmla="*/ 731930 h 4964463"/>
              <a:gd name="connsiteX3056" fmla="*/ 3603242 w 4710084"/>
              <a:gd name="connsiteY3056" fmla="*/ 547985 h 4964463"/>
              <a:gd name="connsiteX3057" fmla="*/ 3627088 w 4710084"/>
              <a:gd name="connsiteY3057" fmla="*/ 561138 h 4964463"/>
              <a:gd name="connsiteX3058" fmla="*/ 3631846 w 4710084"/>
              <a:gd name="connsiteY3058" fmla="*/ 539242 h 4964463"/>
              <a:gd name="connsiteX3059" fmla="*/ 3651134 w 4710084"/>
              <a:gd name="connsiteY3059" fmla="*/ 632377 h 4964463"/>
              <a:gd name="connsiteX3060" fmla="*/ 3663282 w 4710084"/>
              <a:gd name="connsiteY3060" fmla="*/ 728873 h 4964463"/>
              <a:gd name="connsiteX3061" fmla="*/ 3681133 w 4710084"/>
              <a:gd name="connsiteY3061" fmla="*/ 740131 h 4964463"/>
              <a:gd name="connsiteX3062" fmla="*/ 3702803 w 4710084"/>
              <a:gd name="connsiteY3062" fmla="*/ 851803 h 4964463"/>
              <a:gd name="connsiteX3063" fmla="*/ 3709645 w 4710084"/>
              <a:gd name="connsiteY3063" fmla="*/ 761309 h 4964463"/>
              <a:gd name="connsiteX3064" fmla="*/ 3696257 w 4710084"/>
              <a:gd name="connsiteY3064" fmla="*/ 641023 h 4964463"/>
              <a:gd name="connsiteX3065" fmla="*/ 3681473 w 4710084"/>
              <a:gd name="connsiteY3065" fmla="*/ 404242 h 4964463"/>
              <a:gd name="connsiteX3066" fmla="*/ 3717864 w 4710084"/>
              <a:gd name="connsiteY3066" fmla="*/ 630070 h 4964463"/>
              <a:gd name="connsiteX3067" fmla="*/ 3741674 w 4710084"/>
              <a:gd name="connsiteY3067" fmla="*/ 736803 h 4964463"/>
              <a:gd name="connsiteX3068" fmla="*/ 3763239 w 4710084"/>
              <a:gd name="connsiteY3068" fmla="*/ 760464 h 4964463"/>
              <a:gd name="connsiteX3069" fmla="*/ 3771915 w 4710084"/>
              <a:gd name="connsiteY3069" fmla="*/ 868029 h 4964463"/>
              <a:gd name="connsiteX3070" fmla="*/ 3804043 w 4710084"/>
              <a:gd name="connsiteY3070" fmla="*/ 872569 h 4964463"/>
              <a:gd name="connsiteX3071" fmla="*/ 3828142 w 4710084"/>
              <a:gd name="connsiteY3071" fmla="*/ 1007470 h 4964463"/>
              <a:gd name="connsiteX3072" fmla="*/ 3832254 w 4710084"/>
              <a:gd name="connsiteY3072" fmla="*/ 1008769 h 4964463"/>
              <a:gd name="connsiteX3073" fmla="*/ 3833015 w 4710084"/>
              <a:gd name="connsiteY3073" fmla="*/ 1009010 h 4964463"/>
              <a:gd name="connsiteX3074" fmla="*/ 3833625 w 4710084"/>
              <a:gd name="connsiteY3074" fmla="*/ 1009202 h 4964463"/>
              <a:gd name="connsiteX3075" fmla="*/ 3832254 w 4710084"/>
              <a:gd name="connsiteY3075" fmla="*/ 1008769 h 4964463"/>
              <a:gd name="connsiteX3076" fmla="*/ 3829971 w 4710084"/>
              <a:gd name="connsiteY3076" fmla="*/ 1008047 h 4964463"/>
              <a:gd name="connsiteX3077" fmla="*/ 3828142 w 4710084"/>
              <a:gd name="connsiteY3077" fmla="*/ 1007470 h 4964463"/>
              <a:gd name="connsiteX3078" fmla="*/ 3819609 w 4710084"/>
              <a:gd name="connsiteY3078" fmla="*/ 894334 h 4964463"/>
              <a:gd name="connsiteX3079" fmla="*/ 3812020 w 4710084"/>
              <a:gd name="connsiteY3079" fmla="*/ 717855 h 4964463"/>
              <a:gd name="connsiteX3080" fmla="*/ 3850399 w 4710084"/>
              <a:gd name="connsiteY3080" fmla="*/ 846036 h 4964463"/>
              <a:gd name="connsiteX3081" fmla="*/ 3870477 w 4710084"/>
              <a:gd name="connsiteY3081" fmla="*/ 783124 h 4964463"/>
              <a:gd name="connsiteX3082" fmla="*/ 3883767 w 4710084"/>
              <a:gd name="connsiteY3082" fmla="*/ 874365 h 4964463"/>
              <a:gd name="connsiteX3083" fmla="*/ 3897056 w 4710084"/>
              <a:gd name="connsiteY3083" fmla="*/ 965607 h 4964463"/>
              <a:gd name="connsiteX3084" fmla="*/ 3895662 w 4710084"/>
              <a:gd name="connsiteY3084" fmla="*/ 849111 h 4964463"/>
              <a:gd name="connsiteX3085" fmla="*/ 3902964 w 4710084"/>
              <a:gd name="connsiteY3085" fmla="*/ 864448 h 4964463"/>
              <a:gd name="connsiteX3086" fmla="*/ 3905616 w 4710084"/>
              <a:gd name="connsiteY3086" fmla="*/ 871195 h 4964463"/>
              <a:gd name="connsiteX3087" fmla="*/ 3900038 w 4710084"/>
              <a:gd name="connsiteY3087" fmla="*/ 966549 h 4964463"/>
              <a:gd name="connsiteX3088" fmla="*/ 3897360 w 4710084"/>
              <a:gd name="connsiteY3088" fmla="*/ 1012371 h 4964463"/>
              <a:gd name="connsiteX3089" fmla="*/ 3910908 w 4710084"/>
              <a:gd name="connsiteY3089" fmla="*/ 938848 h 4964463"/>
              <a:gd name="connsiteX3090" fmla="*/ 3915575 w 4710084"/>
              <a:gd name="connsiteY3090" fmla="*/ 891815 h 4964463"/>
              <a:gd name="connsiteX3091" fmla="*/ 3920185 w 4710084"/>
              <a:gd name="connsiteY3091" fmla="*/ 895951 h 4964463"/>
              <a:gd name="connsiteX3092" fmla="*/ 3920652 w 4710084"/>
              <a:gd name="connsiteY3092" fmla="*/ 857009 h 4964463"/>
              <a:gd name="connsiteX3093" fmla="*/ 3919978 w 4710084"/>
              <a:gd name="connsiteY3093" fmla="*/ 847828 h 4964463"/>
              <a:gd name="connsiteX3094" fmla="*/ 3925533 w 4710084"/>
              <a:gd name="connsiteY3094" fmla="*/ 793021 h 4964463"/>
              <a:gd name="connsiteX3095" fmla="*/ 3939521 w 4710084"/>
              <a:gd name="connsiteY3095" fmla="*/ 719753 h 4964463"/>
              <a:gd name="connsiteX3096" fmla="*/ 3929709 w 4710084"/>
              <a:gd name="connsiteY3096" fmla="*/ 901399 h 4964463"/>
              <a:gd name="connsiteX3097" fmla="*/ 3941998 w 4710084"/>
              <a:gd name="connsiteY3097" fmla="*/ 892883 h 4964463"/>
              <a:gd name="connsiteX3098" fmla="*/ 3964392 w 4710084"/>
              <a:gd name="connsiteY3098" fmla="*/ 671100 h 4964463"/>
              <a:gd name="connsiteX3099" fmla="*/ 3965657 w 4710084"/>
              <a:gd name="connsiteY3099" fmla="*/ 679368 h 4964463"/>
              <a:gd name="connsiteX3100" fmla="*/ 3978847 w 4710084"/>
              <a:gd name="connsiteY3100" fmla="*/ 741564 h 4964463"/>
              <a:gd name="connsiteX3101" fmla="*/ 3997940 w 4710084"/>
              <a:gd name="connsiteY3101" fmla="*/ 776612 h 4964463"/>
              <a:gd name="connsiteX3102" fmla="*/ 4001363 w 4710084"/>
              <a:gd name="connsiteY3102" fmla="*/ 760848 h 4964463"/>
              <a:gd name="connsiteX3103" fmla="*/ 4033583 w 4710084"/>
              <a:gd name="connsiteY3103" fmla="*/ 735465 h 4964463"/>
              <a:gd name="connsiteX3104" fmla="*/ 4068489 w 4710084"/>
              <a:gd name="connsiteY3104" fmla="*/ 874720 h 4964463"/>
              <a:gd name="connsiteX3105" fmla="*/ 4077705 w 4710084"/>
              <a:gd name="connsiteY3105" fmla="*/ 743793 h 4964463"/>
              <a:gd name="connsiteX3106" fmla="*/ 4088392 w 4710084"/>
              <a:gd name="connsiteY3106" fmla="*/ 761064 h 4964463"/>
              <a:gd name="connsiteX3107" fmla="*/ 4091593 w 4710084"/>
              <a:gd name="connsiteY3107" fmla="*/ 771847 h 4964463"/>
              <a:gd name="connsiteX3108" fmla="*/ 4078292 w 4710084"/>
              <a:gd name="connsiteY3108" fmla="*/ 924491 h 4964463"/>
              <a:gd name="connsiteX3109" fmla="*/ 4070498 w 4710084"/>
              <a:gd name="connsiteY3109" fmla="*/ 1016678 h 4964463"/>
              <a:gd name="connsiteX3110" fmla="*/ 4084133 w 4710084"/>
              <a:gd name="connsiteY3110" fmla="*/ 959272 h 4964463"/>
              <a:gd name="connsiteX3111" fmla="*/ 4098036 w 4710084"/>
              <a:gd name="connsiteY3111" fmla="*/ 799514 h 4964463"/>
              <a:gd name="connsiteX3112" fmla="*/ 4098554 w 4710084"/>
              <a:gd name="connsiteY3112" fmla="*/ 795283 h 4964463"/>
              <a:gd name="connsiteX3113" fmla="*/ 4098637 w 4710084"/>
              <a:gd name="connsiteY3113" fmla="*/ 795567 h 4964463"/>
              <a:gd name="connsiteX3114" fmla="*/ 4105176 w 4710084"/>
              <a:gd name="connsiteY3114" fmla="*/ 799272 h 4964463"/>
              <a:gd name="connsiteX3115" fmla="*/ 4104404 w 4710084"/>
              <a:gd name="connsiteY3115" fmla="*/ 747536 h 4964463"/>
              <a:gd name="connsiteX3116" fmla="*/ 4116409 w 4710084"/>
              <a:gd name="connsiteY3116" fmla="*/ 649556 h 4964463"/>
              <a:gd name="connsiteX3117" fmla="*/ 4117496 w 4710084"/>
              <a:gd name="connsiteY3117" fmla="*/ 635935 h 4964463"/>
              <a:gd name="connsiteX3118" fmla="*/ 4127737 w 4710084"/>
              <a:gd name="connsiteY3118" fmla="*/ 681222 h 4964463"/>
              <a:gd name="connsiteX3119" fmla="*/ 4141963 w 4710084"/>
              <a:gd name="connsiteY3119" fmla="*/ 752871 h 4964463"/>
              <a:gd name="connsiteX3120" fmla="*/ 4157537 w 4710084"/>
              <a:gd name="connsiteY3120" fmla="*/ 833602 h 4964463"/>
              <a:gd name="connsiteX3121" fmla="*/ 4165810 w 4710084"/>
              <a:gd name="connsiteY3121" fmla="*/ 766021 h 4964463"/>
              <a:gd name="connsiteX3122" fmla="*/ 4162041 w 4710084"/>
              <a:gd name="connsiteY3122" fmla="*/ 689958 h 4964463"/>
              <a:gd name="connsiteX3123" fmla="*/ 4195655 w 4710084"/>
              <a:gd name="connsiteY3123" fmla="*/ 781071 h 4964463"/>
              <a:gd name="connsiteX3124" fmla="*/ 4208890 w 4710084"/>
              <a:gd name="connsiteY3124" fmla="*/ 808651 h 4964463"/>
              <a:gd name="connsiteX3125" fmla="*/ 4200220 w 4710084"/>
              <a:gd name="connsiteY3125" fmla="*/ 760051 h 4964463"/>
              <a:gd name="connsiteX3126" fmla="*/ 4226685 w 4710084"/>
              <a:gd name="connsiteY3126" fmla="*/ 756248 h 4964463"/>
              <a:gd name="connsiteX3127" fmla="*/ 4220390 w 4710084"/>
              <a:gd name="connsiteY3127" fmla="*/ 667217 h 4964463"/>
              <a:gd name="connsiteX3128" fmla="*/ 4236100 w 4710084"/>
              <a:gd name="connsiteY3128" fmla="*/ 683413 h 4964463"/>
              <a:gd name="connsiteX3129" fmla="*/ 4243005 w 4710084"/>
              <a:gd name="connsiteY3129" fmla="*/ 715546 h 4964463"/>
              <a:gd name="connsiteX3130" fmla="*/ 4264613 w 4710084"/>
              <a:gd name="connsiteY3130" fmla="*/ 704592 h 4964463"/>
              <a:gd name="connsiteX3131" fmla="*/ 4264198 w 4710084"/>
              <a:gd name="connsiteY3131" fmla="*/ 718324 h 4964463"/>
              <a:gd name="connsiteX3132" fmla="*/ 4267750 w 4710084"/>
              <a:gd name="connsiteY3132" fmla="*/ 749321 h 4964463"/>
              <a:gd name="connsiteX3133" fmla="*/ 4267627 w 4710084"/>
              <a:gd name="connsiteY3133" fmla="*/ 750547 h 4964463"/>
              <a:gd name="connsiteX3134" fmla="*/ 4236938 w 4710084"/>
              <a:gd name="connsiteY3134" fmla="*/ 1075461 h 4964463"/>
              <a:gd name="connsiteX3135" fmla="*/ 4226711 w 4710084"/>
              <a:gd name="connsiteY3135" fmla="*/ 1447722 h 4964463"/>
              <a:gd name="connsiteX3136" fmla="*/ 4267117 w 4710084"/>
              <a:gd name="connsiteY3136" fmla="*/ 1812056 h 4964463"/>
              <a:gd name="connsiteX3137" fmla="*/ 4248139 w 4710084"/>
              <a:gd name="connsiteY3137" fmla="*/ 1233639 h 4964463"/>
              <a:gd name="connsiteX3138" fmla="*/ 4294232 w 4710084"/>
              <a:gd name="connsiteY3138" fmla="*/ 721084 h 4964463"/>
              <a:gd name="connsiteX3139" fmla="*/ 4295071 w 4710084"/>
              <a:gd name="connsiteY3139" fmla="*/ 716023 h 4964463"/>
              <a:gd name="connsiteX3140" fmla="*/ 4301215 w 4710084"/>
              <a:gd name="connsiteY3140" fmla="*/ 741546 h 4964463"/>
              <a:gd name="connsiteX3141" fmla="*/ 4303106 w 4710084"/>
              <a:gd name="connsiteY3141" fmla="*/ 744905 h 4964463"/>
              <a:gd name="connsiteX3142" fmla="*/ 4301970 w 4710084"/>
              <a:gd name="connsiteY3142" fmla="*/ 752614 h 4964463"/>
              <a:gd name="connsiteX3143" fmla="*/ 4265359 w 4710084"/>
              <a:gd name="connsiteY3143" fmla="*/ 1248917 h 4964463"/>
              <a:gd name="connsiteX3144" fmla="*/ 4282119 w 4710084"/>
              <a:gd name="connsiteY3144" fmla="*/ 1675271 h 4964463"/>
              <a:gd name="connsiteX3145" fmla="*/ 4290638 w 4710084"/>
              <a:gd name="connsiteY3145" fmla="*/ 1739504 h 4964463"/>
              <a:gd name="connsiteX3146" fmla="*/ 4297188 w 4710084"/>
              <a:gd name="connsiteY3146" fmla="*/ 1672737 h 4964463"/>
              <a:gd name="connsiteX3147" fmla="*/ 4298156 w 4710084"/>
              <a:gd name="connsiteY3147" fmla="*/ 1592251 h 4964463"/>
              <a:gd name="connsiteX3148" fmla="*/ 4286830 w 4710084"/>
              <a:gd name="connsiteY3148" fmla="*/ 1455788 h 4964463"/>
              <a:gd name="connsiteX3149" fmla="*/ 4284731 w 4710084"/>
              <a:gd name="connsiteY3149" fmla="*/ 1249763 h 4964463"/>
              <a:gd name="connsiteX3150" fmla="*/ 4295182 w 4710084"/>
              <a:gd name="connsiteY3150" fmla="*/ 1153026 h 4964463"/>
              <a:gd name="connsiteX3151" fmla="*/ 4297581 w 4710084"/>
              <a:gd name="connsiteY3151" fmla="*/ 1127411 h 4964463"/>
              <a:gd name="connsiteX3152" fmla="*/ 4345116 w 4710084"/>
              <a:gd name="connsiteY3152" fmla="*/ 734219 h 4964463"/>
              <a:gd name="connsiteX3153" fmla="*/ 4309873 w 4710084"/>
              <a:gd name="connsiteY3153" fmla="*/ 1151143 h 4964463"/>
              <a:gd name="connsiteX3154" fmla="*/ 4304232 w 4710084"/>
              <a:gd name="connsiteY3154" fmla="*/ 1293387 h 4964463"/>
              <a:gd name="connsiteX3155" fmla="*/ 4315992 w 4710084"/>
              <a:gd name="connsiteY3155" fmla="*/ 1273236 h 4964463"/>
              <a:gd name="connsiteX3156" fmla="*/ 4317866 w 4710084"/>
              <a:gd name="connsiteY3156" fmla="*/ 1235984 h 4964463"/>
              <a:gd name="connsiteX3157" fmla="*/ 4371572 w 4710084"/>
              <a:gd name="connsiteY3157" fmla="*/ 744429 h 4964463"/>
              <a:gd name="connsiteX3158" fmla="*/ 4340951 w 4710084"/>
              <a:gd name="connsiteY3158" fmla="*/ 1320046 h 4964463"/>
              <a:gd name="connsiteX3159" fmla="*/ 4373314 w 4710084"/>
              <a:gd name="connsiteY3159" fmla="*/ 1852241 h 4964463"/>
              <a:gd name="connsiteX3160" fmla="*/ 4383580 w 4710084"/>
              <a:gd name="connsiteY3160" fmla="*/ 1868691 h 4964463"/>
              <a:gd name="connsiteX3161" fmla="*/ 4371874 w 4710084"/>
              <a:gd name="connsiteY3161" fmla="*/ 1732878 h 4964463"/>
              <a:gd name="connsiteX3162" fmla="*/ 4391471 w 4710084"/>
              <a:gd name="connsiteY3162" fmla="*/ 789158 h 4964463"/>
              <a:gd name="connsiteX3163" fmla="*/ 4430500 w 4710084"/>
              <a:gd name="connsiteY3163" fmla="*/ 621950 h 4964463"/>
              <a:gd name="connsiteX3164" fmla="*/ 4436547 w 4710084"/>
              <a:gd name="connsiteY3164" fmla="*/ 577547 h 4964463"/>
              <a:gd name="connsiteX3165" fmla="*/ 4450964 w 4710084"/>
              <a:gd name="connsiteY3165" fmla="*/ 552842 h 4964463"/>
              <a:gd name="connsiteX3166" fmla="*/ 4438641 w 4710084"/>
              <a:gd name="connsiteY3166" fmla="*/ 719079 h 4964463"/>
              <a:gd name="connsiteX3167" fmla="*/ 4398009 w 4710084"/>
              <a:gd name="connsiteY3167" fmla="*/ 1299313 h 4964463"/>
              <a:gd name="connsiteX3168" fmla="*/ 4406627 w 4710084"/>
              <a:gd name="connsiteY3168" fmla="*/ 1628536 h 4964463"/>
              <a:gd name="connsiteX3169" fmla="*/ 4421542 w 4710084"/>
              <a:gd name="connsiteY3169" fmla="*/ 1869929 h 4964463"/>
              <a:gd name="connsiteX3170" fmla="*/ 4439547 w 4710084"/>
              <a:gd name="connsiteY3170" fmla="*/ 1950156 h 4964463"/>
              <a:gd name="connsiteX3171" fmla="*/ 4445720 w 4710084"/>
              <a:gd name="connsiteY3171" fmla="*/ 1916285 h 4964463"/>
              <a:gd name="connsiteX3172" fmla="*/ 4410301 w 4710084"/>
              <a:gd name="connsiteY3172" fmla="*/ 1323042 h 4964463"/>
              <a:gd name="connsiteX3173" fmla="*/ 4453460 w 4710084"/>
              <a:gd name="connsiteY3173" fmla="*/ 759974 h 4964463"/>
              <a:gd name="connsiteX3174" fmla="*/ 4464440 w 4710084"/>
              <a:gd name="connsiteY3174" fmla="*/ 674872 h 4964463"/>
              <a:gd name="connsiteX3175" fmla="*/ 4483282 w 4710084"/>
              <a:gd name="connsiteY3175" fmla="*/ 664082 h 4964463"/>
              <a:gd name="connsiteX3176" fmla="*/ 4490364 w 4710084"/>
              <a:gd name="connsiteY3176" fmla="*/ 641198 h 4964463"/>
              <a:gd name="connsiteX3177" fmla="*/ 4493953 w 4710084"/>
              <a:gd name="connsiteY3177" fmla="*/ 746131 h 4964463"/>
              <a:gd name="connsiteX3178" fmla="*/ 4486997 w 4710084"/>
              <a:gd name="connsiteY3178" fmla="*/ 747297 h 4964463"/>
              <a:gd name="connsiteX3179" fmla="*/ 4487963 w 4710084"/>
              <a:gd name="connsiteY3179" fmla="*/ 666812 h 4964463"/>
              <a:gd name="connsiteX3180" fmla="*/ 4493953 w 4710084"/>
              <a:gd name="connsiteY3180" fmla="*/ 746131 h 4964463"/>
              <a:gd name="connsiteX3181" fmla="*/ 4499357 w 4710084"/>
              <a:gd name="connsiteY3181" fmla="*/ 743248 h 4964463"/>
              <a:gd name="connsiteX3182" fmla="*/ 4502045 w 4710084"/>
              <a:gd name="connsiteY3182" fmla="*/ 774898 h 4964463"/>
              <a:gd name="connsiteX3183" fmla="*/ 4486035 w 4710084"/>
              <a:gd name="connsiteY3183" fmla="*/ 892277 h 4964463"/>
              <a:gd name="connsiteX3184" fmla="*/ 4474483 w 4710084"/>
              <a:gd name="connsiteY3184" fmla="*/ 1668135 h 4964463"/>
              <a:gd name="connsiteX3185" fmla="*/ 4504089 w 4710084"/>
              <a:gd name="connsiteY3185" fmla="*/ 1972136 h 4964463"/>
              <a:gd name="connsiteX3186" fmla="*/ 4544318 w 4710084"/>
              <a:gd name="connsiteY3186" fmla="*/ 2578640 h 4964463"/>
              <a:gd name="connsiteX3187" fmla="*/ 4595520 w 4710084"/>
              <a:gd name="connsiteY3187" fmla="*/ 3035551 h 4964463"/>
              <a:gd name="connsiteX3188" fmla="*/ 4606971 w 4710084"/>
              <a:gd name="connsiteY3188" fmla="*/ 3150301 h 4964463"/>
              <a:gd name="connsiteX3189" fmla="*/ 4621137 w 4710084"/>
              <a:gd name="connsiteY3189" fmla="*/ 3169025 h 4964463"/>
              <a:gd name="connsiteX3190" fmla="*/ 4610339 w 4710084"/>
              <a:gd name="connsiteY3190" fmla="*/ 3044199 h 4964463"/>
              <a:gd name="connsiteX3191" fmla="*/ 4566747 w 4710084"/>
              <a:gd name="connsiteY3191" fmla="*/ 2608288 h 4964463"/>
              <a:gd name="connsiteX3192" fmla="*/ 4532333 w 4710084"/>
              <a:gd name="connsiteY3192" fmla="*/ 2323270 h 4964463"/>
              <a:gd name="connsiteX3193" fmla="*/ 4528615 w 4710084"/>
              <a:gd name="connsiteY3193" fmla="*/ 2175561 h 4964463"/>
              <a:gd name="connsiteX3194" fmla="*/ 4520347 w 4710084"/>
              <a:gd name="connsiteY3194" fmla="*/ 2067899 h 4964463"/>
              <a:gd name="connsiteX3195" fmla="*/ 4529833 w 4710084"/>
              <a:gd name="connsiteY3195" fmla="*/ 2083894 h 4964463"/>
              <a:gd name="connsiteX3196" fmla="*/ 4565562 w 4710084"/>
              <a:gd name="connsiteY3196" fmla="*/ 2509989 h 4964463"/>
              <a:gd name="connsiteX3197" fmla="*/ 4623974 w 4710084"/>
              <a:gd name="connsiteY3197" fmla="*/ 2986795 h 4964463"/>
              <a:gd name="connsiteX3198" fmla="*/ 4685065 w 4710084"/>
              <a:gd name="connsiteY3198" fmla="*/ 3460806 h 4964463"/>
              <a:gd name="connsiteX3199" fmla="*/ 4695245 w 4710084"/>
              <a:gd name="connsiteY3199" fmla="*/ 3887680 h 4964463"/>
              <a:gd name="connsiteX3200" fmla="*/ 4683233 w 4710084"/>
              <a:gd name="connsiteY3200" fmla="*/ 3951261 h 4964463"/>
              <a:gd name="connsiteX3201" fmla="*/ 4707006 w 4710084"/>
              <a:gd name="connsiteY3201" fmla="*/ 3899773 h 4964463"/>
              <a:gd name="connsiteX3202" fmla="*/ 4707408 w 4710084"/>
              <a:gd name="connsiteY3202" fmla="*/ 3933124 h 4964463"/>
              <a:gd name="connsiteX3203" fmla="*/ 4603183 w 4710084"/>
              <a:gd name="connsiteY3203" fmla="*/ 4088431 h 4964463"/>
              <a:gd name="connsiteX3204" fmla="*/ 4637224 w 4710084"/>
              <a:gd name="connsiteY3204" fmla="*/ 4053390 h 4964463"/>
              <a:gd name="connsiteX3205" fmla="*/ 4591549 w 4710084"/>
              <a:gd name="connsiteY3205" fmla="*/ 4086869 h 4964463"/>
              <a:gd name="connsiteX3206" fmla="*/ 4565094 w 4710084"/>
              <a:gd name="connsiteY3206" fmla="*/ 4076661 h 4964463"/>
              <a:gd name="connsiteX3207" fmla="*/ 4551728 w 4710084"/>
              <a:gd name="connsiteY3207" fmla="*/ 4081144 h 4964463"/>
              <a:gd name="connsiteX3208" fmla="*/ 4545050 w 4710084"/>
              <a:gd name="connsiteY3208" fmla="*/ 4085395 h 4964463"/>
              <a:gd name="connsiteX3209" fmla="*/ 4551342 w 4710084"/>
              <a:gd name="connsiteY3209" fmla="*/ 4135700 h 4964463"/>
              <a:gd name="connsiteX3210" fmla="*/ 4549164 w 4710084"/>
              <a:gd name="connsiteY3210" fmla="*/ 4167389 h 4964463"/>
              <a:gd name="connsiteX3211" fmla="*/ 4543714 w 4710084"/>
              <a:gd name="connsiteY3211" fmla="*/ 4164594 h 4964463"/>
              <a:gd name="connsiteX3212" fmla="*/ 4537780 w 4710084"/>
              <a:gd name="connsiteY3212" fmla="*/ 4092417 h 4964463"/>
              <a:gd name="connsiteX3213" fmla="*/ 4537159 w 4710084"/>
              <a:gd name="connsiteY3213" fmla="*/ 4089960 h 4964463"/>
              <a:gd name="connsiteX3214" fmla="*/ 4536071 w 4710084"/>
              <a:gd name="connsiteY3214" fmla="*/ 4090546 h 4964463"/>
              <a:gd name="connsiteX3215" fmla="*/ 4535606 w 4710084"/>
              <a:gd name="connsiteY3215" fmla="*/ 4096011 h 4964463"/>
              <a:gd name="connsiteX3216" fmla="*/ 4539003 w 4710084"/>
              <a:gd name="connsiteY3216" fmla="*/ 4243998 h 4964463"/>
              <a:gd name="connsiteX3217" fmla="*/ 4536741 w 4710084"/>
              <a:gd name="connsiteY3217" fmla="*/ 4163539 h 4964463"/>
              <a:gd name="connsiteX3218" fmla="*/ 4543714 w 4710084"/>
              <a:gd name="connsiteY3218" fmla="*/ 4164594 h 4964463"/>
              <a:gd name="connsiteX3219" fmla="*/ 4541815 w 4710084"/>
              <a:gd name="connsiteY3219" fmla="*/ 4269569 h 4964463"/>
              <a:gd name="connsiteX3220" fmla="*/ 4534366 w 4710084"/>
              <a:gd name="connsiteY3220" fmla="*/ 4246804 h 4964463"/>
              <a:gd name="connsiteX3221" fmla="*/ 4515352 w 4710084"/>
              <a:gd name="connsiteY3221" fmla="*/ 4236318 h 4964463"/>
              <a:gd name="connsiteX3222" fmla="*/ 4503005 w 4710084"/>
              <a:gd name="connsiteY3222" fmla="*/ 4151405 h 4964463"/>
              <a:gd name="connsiteX3223" fmla="*/ 4496160 w 4710084"/>
              <a:gd name="connsiteY3223" fmla="*/ 4096216 h 4964463"/>
              <a:gd name="connsiteX3224" fmla="*/ 4479453 w 4710084"/>
              <a:gd name="connsiteY3224" fmla="*/ 4096208 h 4964463"/>
              <a:gd name="connsiteX3225" fmla="*/ 4488845 w 4710084"/>
              <a:gd name="connsiteY3225" fmla="*/ 4192533 h 4964463"/>
              <a:gd name="connsiteX3226" fmla="*/ 4503843 w 4710084"/>
              <a:gd name="connsiteY3226" fmla="*/ 4358549 h 4964463"/>
              <a:gd name="connsiteX3227" fmla="*/ 4489029 w 4710084"/>
              <a:gd name="connsiteY3227" fmla="*/ 4334079 h 4964463"/>
              <a:gd name="connsiteX3228" fmla="*/ 4482269 w 4710084"/>
              <a:gd name="connsiteY3228" fmla="*/ 4289780 h 4964463"/>
              <a:gd name="connsiteX3229" fmla="*/ 4440553 w 4710084"/>
              <a:gd name="connsiteY3229" fmla="*/ 4123221 h 4964463"/>
              <a:gd name="connsiteX3230" fmla="*/ 4436820 w 4710084"/>
              <a:gd name="connsiteY3230" fmla="*/ 4091642 h 4964463"/>
              <a:gd name="connsiteX3231" fmla="*/ 4433226 w 4710084"/>
              <a:gd name="connsiteY3231" fmla="*/ 4091212 h 4964463"/>
              <a:gd name="connsiteX3232" fmla="*/ 4415812 w 4710084"/>
              <a:gd name="connsiteY3232" fmla="*/ 4093130 h 4964463"/>
              <a:gd name="connsiteX3233" fmla="*/ 4421376 w 4710084"/>
              <a:gd name="connsiteY3233" fmla="*/ 4168266 h 4964463"/>
              <a:gd name="connsiteX3234" fmla="*/ 4406059 w 4710084"/>
              <a:gd name="connsiteY3234" fmla="*/ 4094182 h 4964463"/>
              <a:gd name="connsiteX3235" fmla="*/ 4387026 w 4710084"/>
              <a:gd name="connsiteY3235" fmla="*/ 4095592 h 4964463"/>
              <a:gd name="connsiteX3236" fmla="*/ 4395088 w 4710084"/>
              <a:gd name="connsiteY3236" fmla="*/ 4178899 h 4964463"/>
              <a:gd name="connsiteX3237" fmla="*/ 4379065 w 4710084"/>
              <a:gd name="connsiteY3237" fmla="*/ 4094127 h 4964463"/>
              <a:gd name="connsiteX3238" fmla="*/ 4368323 w 4710084"/>
              <a:gd name="connsiteY3238" fmla="*/ 4091572 h 4964463"/>
              <a:gd name="connsiteX3239" fmla="*/ 4351864 w 4710084"/>
              <a:gd name="connsiteY3239" fmla="*/ 4087306 h 4964463"/>
              <a:gd name="connsiteX3240" fmla="*/ 4346549 w 4710084"/>
              <a:gd name="connsiteY3240" fmla="*/ 4088516 h 4964463"/>
              <a:gd name="connsiteX3241" fmla="*/ 4351652 w 4710084"/>
              <a:gd name="connsiteY3241" fmla="*/ 4161202 h 4964463"/>
              <a:gd name="connsiteX3242" fmla="*/ 4352912 w 4710084"/>
              <a:gd name="connsiteY3242" fmla="*/ 4168892 h 4964463"/>
              <a:gd name="connsiteX3243" fmla="*/ 4351076 w 4710084"/>
              <a:gd name="connsiteY3243" fmla="*/ 4172280 h 4964463"/>
              <a:gd name="connsiteX3244" fmla="*/ 4345342 w 4710084"/>
              <a:gd name="connsiteY3244" fmla="*/ 4197900 h 4964463"/>
              <a:gd name="connsiteX3245" fmla="*/ 4344423 w 4710084"/>
              <a:gd name="connsiteY3245" fmla="*/ 4192853 h 4964463"/>
              <a:gd name="connsiteX3246" fmla="*/ 4331786 w 4710084"/>
              <a:gd name="connsiteY3246" fmla="*/ 4093108 h 4964463"/>
              <a:gd name="connsiteX3247" fmla="*/ 4325381 w 4710084"/>
              <a:gd name="connsiteY3247" fmla="*/ 4094644 h 4964463"/>
              <a:gd name="connsiteX3248" fmla="*/ 4315927 w 4710084"/>
              <a:gd name="connsiteY3248" fmla="*/ 4093349 h 4964463"/>
              <a:gd name="connsiteX3249" fmla="*/ 4327387 w 4710084"/>
              <a:gd name="connsiteY3249" fmla="*/ 4088490 h 4964463"/>
              <a:gd name="connsiteX3250" fmla="*/ 4330914 w 4710084"/>
              <a:gd name="connsiteY3250" fmla="*/ 4086222 h 4964463"/>
              <a:gd name="connsiteX3251" fmla="*/ 4329684 w 4710084"/>
              <a:gd name="connsiteY3251" fmla="*/ 4076515 h 4964463"/>
              <a:gd name="connsiteX3252" fmla="*/ 4322827 w 4710084"/>
              <a:gd name="connsiteY3252" fmla="*/ 4076596 h 4964463"/>
              <a:gd name="connsiteX3253" fmla="*/ 4307827 w 4710084"/>
              <a:gd name="connsiteY3253" fmla="*/ 4079423 h 4964463"/>
              <a:gd name="connsiteX3254" fmla="*/ 4317347 w 4710084"/>
              <a:gd name="connsiteY3254" fmla="*/ 4163821 h 4964463"/>
              <a:gd name="connsiteX3255" fmla="*/ 4317489 w 4710084"/>
              <a:gd name="connsiteY3255" fmla="*/ 4165046 h 4964463"/>
              <a:gd name="connsiteX3256" fmla="*/ 4314439 w 4710084"/>
              <a:gd name="connsiteY3256" fmla="*/ 4196096 h 4964463"/>
              <a:gd name="connsiteX3257" fmla="*/ 4315073 w 4710084"/>
              <a:gd name="connsiteY3257" fmla="*/ 4209820 h 4964463"/>
              <a:gd name="connsiteX3258" fmla="*/ 4293292 w 4710084"/>
              <a:gd name="connsiteY3258" fmla="*/ 4199215 h 4964463"/>
              <a:gd name="connsiteX3259" fmla="*/ 4286904 w 4710084"/>
              <a:gd name="connsiteY3259" fmla="*/ 4231455 h 4964463"/>
              <a:gd name="connsiteX3260" fmla="*/ 4271458 w 4710084"/>
              <a:gd name="connsiteY3260" fmla="*/ 4247902 h 4964463"/>
              <a:gd name="connsiteX3261" fmla="*/ 4276318 w 4710084"/>
              <a:gd name="connsiteY3261" fmla="*/ 4158782 h 4964463"/>
              <a:gd name="connsiteX3262" fmla="*/ 4249796 w 4710084"/>
              <a:gd name="connsiteY3262" fmla="*/ 4155404 h 4964463"/>
              <a:gd name="connsiteX3263" fmla="*/ 4257682 w 4710084"/>
              <a:gd name="connsiteY3263" fmla="*/ 4106671 h 4964463"/>
              <a:gd name="connsiteX3264" fmla="*/ 4244893 w 4710084"/>
              <a:gd name="connsiteY3264" fmla="*/ 4134462 h 4964463"/>
              <a:gd name="connsiteX3265" fmla="*/ 4212750 w 4710084"/>
              <a:gd name="connsiteY3265" fmla="*/ 4226104 h 4964463"/>
              <a:gd name="connsiteX3266" fmla="*/ 4215294 w 4710084"/>
              <a:gd name="connsiteY3266" fmla="*/ 4149989 h 4964463"/>
              <a:gd name="connsiteX3267" fmla="*/ 4216947 w 4710084"/>
              <a:gd name="connsiteY3267" fmla="*/ 4121212 h 4964463"/>
              <a:gd name="connsiteX3268" fmla="*/ 4218046 w 4710084"/>
              <a:gd name="connsiteY3268" fmla="*/ 4091746 h 4964463"/>
              <a:gd name="connsiteX3269" fmla="*/ 4212686 w 4710084"/>
              <a:gd name="connsiteY3269" fmla="*/ 4094145 h 4964463"/>
              <a:gd name="connsiteX3270" fmla="*/ 4203618 w 4710084"/>
              <a:gd name="connsiteY3270" fmla="*/ 4094291 h 4964463"/>
              <a:gd name="connsiteX3271" fmla="*/ 4198338 w 4710084"/>
              <a:gd name="connsiteY3271" fmla="*/ 4121073 h 4964463"/>
              <a:gd name="connsiteX3272" fmla="*/ 4191660 w 4710084"/>
              <a:gd name="connsiteY3272" fmla="*/ 4163522 h 4964463"/>
              <a:gd name="connsiteX3273" fmla="*/ 4178590 w 4710084"/>
              <a:gd name="connsiteY3273" fmla="*/ 4235390 h 4964463"/>
              <a:gd name="connsiteX3274" fmla="*/ 4169079 w 4710084"/>
              <a:gd name="connsiteY3274" fmla="*/ 4280837 h 4964463"/>
              <a:gd name="connsiteX3275" fmla="*/ 4167775 w 4710084"/>
              <a:gd name="connsiteY3275" fmla="*/ 4267237 h 4964463"/>
              <a:gd name="connsiteX3276" fmla="*/ 4154193 w 4710084"/>
              <a:gd name="connsiteY3276" fmla="*/ 4169460 h 4964463"/>
              <a:gd name="connsiteX3277" fmla="*/ 4154132 w 4710084"/>
              <a:gd name="connsiteY3277" fmla="*/ 4117720 h 4964463"/>
              <a:gd name="connsiteX3278" fmla="*/ 4147654 w 4710084"/>
              <a:gd name="connsiteY3278" fmla="*/ 4121529 h 4964463"/>
              <a:gd name="connsiteX3279" fmla="*/ 4147574 w 4710084"/>
              <a:gd name="connsiteY3279" fmla="*/ 4121815 h 4964463"/>
              <a:gd name="connsiteX3280" fmla="*/ 4146988 w 4710084"/>
              <a:gd name="connsiteY3280" fmla="*/ 4117593 h 4964463"/>
              <a:gd name="connsiteX3281" fmla="*/ 4142033 w 4710084"/>
              <a:gd name="connsiteY3281" fmla="*/ 4074064 h 4964463"/>
              <a:gd name="connsiteX3282" fmla="*/ 4133843 w 4710084"/>
              <a:gd name="connsiteY3282" fmla="*/ 4076211 h 4964463"/>
              <a:gd name="connsiteX3283" fmla="*/ 4140993 w 4710084"/>
              <a:gd name="connsiteY3283" fmla="*/ 4145359 h 4964463"/>
              <a:gd name="connsiteX3284" fmla="*/ 4137965 w 4710084"/>
              <a:gd name="connsiteY3284" fmla="*/ 4156192 h 4964463"/>
              <a:gd name="connsiteX3285" fmla="*/ 4127559 w 4710084"/>
              <a:gd name="connsiteY3285" fmla="*/ 4173633 h 4964463"/>
              <a:gd name="connsiteX3286" fmla="*/ 4126468 w 4710084"/>
              <a:gd name="connsiteY3286" fmla="*/ 4084853 h 4964463"/>
              <a:gd name="connsiteX3287" fmla="*/ 4126722 w 4710084"/>
              <a:gd name="connsiteY3287" fmla="*/ 4077390 h 4964463"/>
              <a:gd name="connsiteX3288" fmla="*/ 4112278 w 4710084"/>
              <a:gd name="connsiteY3288" fmla="*/ 4078867 h 4964463"/>
              <a:gd name="connsiteX3289" fmla="*/ 4110700 w 4710084"/>
              <a:gd name="connsiteY3289" fmla="*/ 4078821 h 4964463"/>
              <a:gd name="connsiteX3290" fmla="*/ 4103598 w 4710084"/>
              <a:gd name="connsiteY3290" fmla="*/ 4118243 h 4964463"/>
              <a:gd name="connsiteX3291" fmla="*/ 4083576 w 4710084"/>
              <a:gd name="connsiteY3291" fmla="*/ 4182671 h 4964463"/>
              <a:gd name="connsiteX3292" fmla="*/ 4050953 w 4710084"/>
              <a:gd name="connsiteY3292" fmla="*/ 4157811 h 4964463"/>
              <a:gd name="connsiteX3293" fmla="*/ 4047274 w 4710084"/>
              <a:gd name="connsiteY3293" fmla="*/ 4142104 h 4964463"/>
              <a:gd name="connsiteX3294" fmla="*/ 4028748 w 4710084"/>
              <a:gd name="connsiteY3294" fmla="*/ 4177453 h 4964463"/>
              <a:gd name="connsiteX3295" fmla="*/ 4016562 w 4710084"/>
              <a:gd name="connsiteY3295" fmla="*/ 4239854 h 4964463"/>
              <a:gd name="connsiteX3296" fmla="*/ 4015430 w 4710084"/>
              <a:gd name="connsiteY3296" fmla="*/ 4248142 h 4964463"/>
              <a:gd name="connsiteX3297" fmla="*/ 3994937 w 4710084"/>
              <a:gd name="connsiteY3297" fmla="*/ 4073397 h 4964463"/>
              <a:gd name="connsiteX3298" fmla="*/ 3982079 w 4710084"/>
              <a:gd name="connsiteY3298" fmla="*/ 4070222 h 4964463"/>
              <a:gd name="connsiteX3299" fmla="*/ 3985880 w 4710084"/>
              <a:gd name="connsiteY3299" fmla="*/ 4109319 h 4964463"/>
              <a:gd name="connsiteX3300" fmla="*/ 3989780 w 4710084"/>
              <a:gd name="connsiteY3300" fmla="*/ 4199897 h 4964463"/>
              <a:gd name="connsiteX3301" fmla="*/ 3974613 w 4710084"/>
              <a:gd name="connsiteY3301" fmla="*/ 4126862 h 4964463"/>
              <a:gd name="connsiteX3302" fmla="*/ 3968440 w 4710084"/>
              <a:gd name="connsiteY3302" fmla="*/ 4074393 h 4964463"/>
              <a:gd name="connsiteX3303" fmla="*/ 3966242 w 4710084"/>
              <a:gd name="connsiteY3303" fmla="*/ 4075345 h 4964463"/>
              <a:gd name="connsiteX3304" fmla="*/ 3952951 w 4710084"/>
              <a:gd name="connsiteY3304" fmla="*/ 4081097 h 4964463"/>
              <a:gd name="connsiteX3305" fmla="*/ 3935045 w 4710084"/>
              <a:gd name="connsiteY3305" fmla="*/ 4073262 h 4964463"/>
              <a:gd name="connsiteX3306" fmla="*/ 3929616 w 4710084"/>
              <a:gd name="connsiteY3306" fmla="*/ 4070886 h 4964463"/>
              <a:gd name="connsiteX3307" fmla="*/ 3927870 w 4710084"/>
              <a:gd name="connsiteY3307" fmla="*/ 4091176 h 4964463"/>
              <a:gd name="connsiteX3308" fmla="*/ 3919723 w 4710084"/>
              <a:gd name="connsiteY3308" fmla="*/ 4137644 h 4964463"/>
              <a:gd name="connsiteX3309" fmla="*/ 3898633 w 4710084"/>
              <a:gd name="connsiteY3309" fmla="*/ 4075063 h 4964463"/>
              <a:gd name="connsiteX3310" fmla="*/ 3862325 w 4710084"/>
              <a:gd name="connsiteY3310" fmla="*/ 4203847 h 4964463"/>
              <a:gd name="connsiteX3311" fmla="*/ 3870950 w 4710084"/>
              <a:gd name="connsiteY3311" fmla="*/ 4111354 h 4964463"/>
              <a:gd name="connsiteX3312" fmla="*/ 3869165 w 4710084"/>
              <a:gd name="connsiteY3312" fmla="*/ 4072635 h 4964463"/>
              <a:gd name="connsiteX3313" fmla="*/ 3859173 w 4710084"/>
              <a:gd name="connsiteY3313" fmla="*/ 4075173 h 4964463"/>
              <a:gd name="connsiteX3314" fmla="*/ 3839675 w 4710084"/>
              <a:gd name="connsiteY3314" fmla="*/ 4063795 h 4964463"/>
              <a:gd name="connsiteX3315" fmla="*/ 3823088 w 4710084"/>
              <a:gd name="connsiteY3315" fmla="*/ 4061536 h 4964463"/>
              <a:gd name="connsiteX3316" fmla="*/ 3818773 w 4710084"/>
              <a:gd name="connsiteY3316" fmla="*/ 4062006 h 4964463"/>
              <a:gd name="connsiteX3317" fmla="*/ 3815988 w 4710084"/>
              <a:gd name="connsiteY3317" fmla="*/ 4082661 h 4964463"/>
              <a:gd name="connsiteX3318" fmla="*/ 3812865 w 4710084"/>
              <a:gd name="connsiteY3318" fmla="*/ 4162029 h 4964463"/>
              <a:gd name="connsiteX3319" fmla="*/ 3791684 w 4710084"/>
              <a:gd name="connsiteY3319" fmla="*/ 4186033 h 4964463"/>
              <a:gd name="connsiteX3320" fmla="*/ 3769596 w 4710084"/>
              <a:gd name="connsiteY3320" fmla="*/ 4293136 h 4964463"/>
              <a:gd name="connsiteX3321" fmla="*/ 3736846 w 4710084"/>
              <a:gd name="connsiteY3321" fmla="*/ 4519521 h 4964463"/>
              <a:gd name="connsiteX3322" fmla="*/ 3747814 w 4710084"/>
              <a:gd name="connsiteY3322" fmla="*/ 4282532 h 4964463"/>
              <a:gd name="connsiteX3323" fmla="*/ 3759263 w 4710084"/>
              <a:gd name="connsiteY3323" fmla="*/ 4162047 h 4964463"/>
              <a:gd name="connsiteX3324" fmla="*/ 3766954 w 4710084"/>
              <a:gd name="connsiteY3324" fmla="*/ 4071277 h 4964463"/>
              <a:gd name="connsiteX3325" fmla="*/ 3767100 w 4710084"/>
              <a:gd name="connsiteY3325" fmla="*/ 4066359 h 4964463"/>
              <a:gd name="connsiteX3326" fmla="*/ 3754584 w 4710084"/>
              <a:gd name="connsiteY3326" fmla="*/ 4061838 h 4964463"/>
              <a:gd name="connsiteX3327" fmla="*/ 3750965 w 4710084"/>
              <a:gd name="connsiteY3327" fmla="*/ 4071674 h 4964463"/>
              <a:gd name="connsiteX3328" fmla="*/ 3731097 w 4710084"/>
              <a:gd name="connsiteY3328" fmla="*/ 4183681 h 4964463"/>
              <a:gd name="connsiteX3329" fmla="*/ 3713428 w 4710084"/>
              <a:gd name="connsiteY3329" fmla="*/ 4195224 h 4964463"/>
              <a:gd name="connsiteX3330" fmla="*/ 3702836 w 4710084"/>
              <a:gd name="connsiteY3330" fmla="*/ 4291904 h 4964463"/>
              <a:gd name="connsiteX3331" fmla="*/ 3685050 w 4710084"/>
              <a:gd name="connsiteY3331" fmla="*/ 4385337 h 4964463"/>
              <a:gd name="connsiteX3332" fmla="*/ 3679942 w 4710084"/>
              <a:gd name="connsiteY3332" fmla="*/ 4363522 h 4964463"/>
              <a:gd name="connsiteX3333" fmla="*/ 3656310 w 4710084"/>
              <a:gd name="connsiteY3333" fmla="*/ 4377056 h 4964463"/>
              <a:gd name="connsiteX3334" fmla="*/ 3666790 w 4710084"/>
              <a:gd name="connsiteY3334" fmla="*/ 4192919 h 4964463"/>
              <a:gd name="connsiteX3335" fmla="*/ 3637233 w 4710084"/>
              <a:gd name="connsiteY3335" fmla="*/ 4318419 h 4964463"/>
              <a:gd name="connsiteX3336" fmla="*/ 3636165 w 4710084"/>
              <a:gd name="connsiteY3336" fmla="*/ 4323828 h 4964463"/>
              <a:gd name="connsiteX3337" fmla="*/ 3620943 w 4710084"/>
              <a:gd name="connsiteY3337" fmla="*/ 4239284 h 4964463"/>
              <a:gd name="connsiteX3338" fmla="*/ 3629713 w 4710084"/>
              <a:gd name="connsiteY3338" fmla="*/ 4352796 h 4964463"/>
              <a:gd name="connsiteX3339" fmla="*/ 3619543 w 4710084"/>
              <a:gd name="connsiteY3339" fmla="*/ 4371131 h 4964463"/>
              <a:gd name="connsiteX3340" fmla="*/ 3618548 w 4710084"/>
              <a:gd name="connsiteY3340" fmla="*/ 4325687 h 4964463"/>
              <a:gd name="connsiteX3341" fmla="*/ 3557118 w 4710084"/>
              <a:gd name="connsiteY3341" fmla="*/ 4690539 h 4964463"/>
              <a:gd name="connsiteX3342" fmla="*/ 3552665 w 4710084"/>
              <a:gd name="connsiteY3342" fmla="*/ 4711378 h 4964463"/>
              <a:gd name="connsiteX3343" fmla="*/ 3552378 w 4710084"/>
              <a:gd name="connsiteY3343" fmla="*/ 4710171 h 4964463"/>
              <a:gd name="connsiteX3344" fmla="*/ 3537216 w 4710084"/>
              <a:gd name="connsiteY3344" fmla="*/ 4599685 h 4964463"/>
              <a:gd name="connsiteX3345" fmla="*/ 3537479 w 4710084"/>
              <a:gd name="connsiteY3345" fmla="*/ 4664637 h 4964463"/>
              <a:gd name="connsiteX3346" fmla="*/ 3544312 w 4710084"/>
              <a:gd name="connsiteY3346" fmla="*/ 4717693 h 4964463"/>
              <a:gd name="connsiteX3347" fmla="*/ 3546334 w 4710084"/>
              <a:gd name="connsiteY3347" fmla="*/ 4741003 h 4964463"/>
              <a:gd name="connsiteX3348" fmla="*/ 3530000 w 4710084"/>
              <a:gd name="connsiteY3348" fmla="*/ 4817444 h 4964463"/>
              <a:gd name="connsiteX3349" fmla="*/ 3524151 w 4710084"/>
              <a:gd name="connsiteY3349" fmla="*/ 4815247 h 4964463"/>
              <a:gd name="connsiteX3350" fmla="*/ 3525734 w 4710084"/>
              <a:gd name="connsiteY3350" fmla="*/ 4823883 h 4964463"/>
              <a:gd name="connsiteX3351" fmla="*/ 3524738 w 4710084"/>
              <a:gd name="connsiteY3351" fmla="*/ 4842061 h 4964463"/>
              <a:gd name="connsiteX3352" fmla="*/ 3512531 w 4710084"/>
              <a:gd name="connsiteY3352" fmla="*/ 4899191 h 4964463"/>
              <a:gd name="connsiteX3353" fmla="*/ 3509693 w 4710084"/>
              <a:gd name="connsiteY3353" fmla="*/ 4878550 h 4964463"/>
              <a:gd name="connsiteX3354" fmla="*/ 3504626 w 4710084"/>
              <a:gd name="connsiteY3354" fmla="*/ 4870181 h 4964463"/>
              <a:gd name="connsiteX3355" fmla="*/ 3509693 w 4710084"/>
              <a:gd name="connsiteY3355" fmla="*/ 4878550 h 4964463"/>
              <a:gd name="connsiteX3356" fmla="*/ 3495240 w 4710084"/>
              <a:gd name="connsiteY3356" fmla="*/ 4880184 h 4964463"/>
              <a:gd name="connsiteX3357" fmla="*/ 3500688 w 4710084"/>
              <a:gd name="connsiteY3357" fmla="*/ 4820395 h 4964463"/>
              <a:gd name="connsiteX3358" fmla="*/ 3509363 w 4710084"/>
              <a:gd name="connsiteY3358" fmla="*/ 4770458 h 4964463"/>
              <a:gd name="connsiteX3359" fmla="*/ 3500688 w 4710084"/>
              <a:gd name="connsiteY3359" fmla="*/ 4820395 h 4964463"/>
              <a:gd name="connsiteX3360" fmla="*/ 3485955 w 4710084"/>
              <a:gd name="connsiteY3360" fmla="*/ 4880794 h 4964463"/>
              <a:gd name="connsiteX3361" fmla="*/ 3479130 w 4710084"/>
              <a:gd name="connsiteY3361" fmla="*/ 4848991 h 4964463"/>
              <a:gd name="connsiteX3362" fmla="*/ 3475413 w 4710084"/>
              <a:gd name="connsiteY3362" fmla="*/ 4835619 h 4964463"/>
              <a:gd name="connsiteX3363" fmla="*/ 3509084 w 4710084"/>
              <a:gd name="connsiteY3363" fmla="*/ 4641657 h 4964463"/>
              <a:gd name="connsiteX3364" fmla="*/ 3555791 w 4710084"/>
              <a:gd name="connsiteY3364" fmla="*/ 4259139 h 4964463"/>
              <a:gd name="connsiteX3365" fmla="*/ 3567867 w 4710084"/>
              <a:gd name="connsiteY3365" fmla="*/ 4109279 h 4964463"/>
              <a:gd name="connsiteX3366" fmla="*/ 3557599 w 4710084"/>
              <a:gd name="connsiteY3366" fmla="*/ 4124940 h 4964463"/>
              <a:gd name="connsiteX3367" fmla="*/ 3551966 w 4710084"/>
              <a:gd name="connsiteY3367" fmla="*/ 4159329 h 4964463"/>
              <a:gd name="connsiteX3368" fmla="*/ 3554550 w 4710084"/>
              <a:gd name="connsiteY3368" fmla="*/ 4179989 h 4964463"/>
              <a:gd name="connsiteX3369" fmla="*/ 3552372 w 4710084"/>
              <a:gd name="connsiteY3369" fmla="*/ 4211680 h 4964463"/>
              <a:gd name="connsiteX3370" fmla="*/ 3546921 w 4710084"/>
              <a:gd name="connsiteY3370" fmla="*/ 4208885 h 4964463"/>
              <a:gd name="connsiteX3371" fmla="*/ 3546673 w 4710084"/>
              <a:gd name="connsiteY3371" fmla="*/ 4205270 h 4964463"/>
              <a:gd name="connsiteX3372" fmla="*/ 3546371 w 4710084"/>
              <a:gd name="connsiteY3372" fmla="*/ 4208249 h 4964463"/>
              <a:gd name="connsiteX3373" fmla="*/ 3546921 w 4710084"/>
              <a:gd name="connsiteY3373" fmla="*/ 4208885 h 4964463"/>
              <a:gd name="connsiteX3374" fmla="*/ 3545023 w 4710084"/>
              <a:gd name="connsiteY3374" fmla="*/ 4313860 h 4964463"/>
              <a:gd name="connsiteX3375" fmla="*/ 3543037 w 4710084"/>
              <a:gd name="connsiteY3375" fmla="*/ 4301425 h 4964463"/>
              <a:gd name="connsiteX3376" fmla="*/ 3539804 w 4710084"/>
              <a:gd name="connsiteY3376" fmla="*/ 4295068 h 4964463"/>
              <a:gd name="connsiteX3377" fmla="*/ 3536228 w 4710084"/>
              <a:gd name="connsiteY3377" fmla="*/ 4319299 h 4964463"/>
              <a:gd name="connsiteX3378" fmla="*/ 3517769 w 4710084"/>
              <a:gd name="connsiteY3378" fmla="*/ 4435539 h 4964463"/>
              <a:gd name="connsiteX3379" fmla="*/ 3501328 w 4710084"/>
              <a:gd name="connsiteY3379" fmla="*/ 4452316 h 4964463"/>
              <a:gd name="connsiteX3380" fmla="*/ 3479172 w 4710084"/>
              <a:gd name="connsiteY3380" fmla="*/ 4582022 h 4964463"/>
              <a:gd name="connsiteX3381" fmla="*/ 3456970 w 4710084"/>
              <a:gd name="connsiteY3381" fmla="*/ 4601665 h 4964463"/>
              <a:gd name="connsiteX3382" fmla="*/ 3455046 w 4710084"/>
              <a:gd name="connsiteY3382" fmla="*/ 4609480 h 4964463"/>
              <a:gd name="connsiteX3383" fmla="*/ 3455079 w 4710084"/>
              <a:gd name="connsiteY3383" fmla="*/ 4616658 h 4964463"/>
              <a:gd name="connsiteX3384" fmla="*/ 3452034 w 4710084"/>
              <a:gd name="connsiteY3384" fmla="*/ 4627262 h 4964463"/>
              <a:gd name="connsiteX3385" fmla="*/ 3450051 w 4710084"/>
              <a:gd name="connsiteY3385" fmla="*/ 4628201 h 4964463"/>
              <a:gd name="connsiteX3386" fmla="*/ 3450379 w 4710084"/>
              <a:gd name="connsiteY3386" fmla="*/ 4633030 h 4964463"/>
              <a:gd name="connsiteX3387" fmla="*/ 3452034 w 4710084"/>
              <a:gd name="connsiteY3387" fmla="*/ 4627262 h 4964463"/>
              <a:gd name="connsiteX3388" fmla="*/ 3455117 w 4710084"/>
              <a:gd name="connsiteY3388" fmla="*/ 4625803 h 4964463"/>
              <a:gd name="connsiteX3389" fmla="*/ 3437384 w 4710084"/>
              <a:gd name="connsiteY3389" fmla="*/ 4659948 h 4964463"/>
              <a:gd name="connsiteX3390" fmla="*/ 3458315 w 4710084"/>
              <a:gd name="connsiteY3390" fmla="*/ 4525008 h 4964463"/>
              <a:gd name="connsiteX3391" fmla="*/ 3446013 w 4710084"/>
              <a:gd name="connsiteY3391" fmla="*/ 4499950 h 4964463"/>
              <a:gd name="connsiteX3392" fmla="*/ 3450273 w 4710084"/>
              <a:gd name="connsiteY3392" fmla="*/ 4376219 h 4964463"/>
              <a:gd name="connsiteX3393" fmla="*/ 3463946 w 4710084"/>
              <a:gd name="connsiteY3393" fmla="*/ 4282392 h 4964463"/>
              <a:gd name="connsiteX3394" fmla="*/ 3463964 w 4710084"/>
              <a:gd name="connsiteY3394" fmla="*/ 4282261 h 4964463"/>
              <a:gd name="connsiteX3395" fmla="*/ 3458415 w 4710084"/>
              <a:gd name="connsiteY3395" fmla="*/ 4260815 h 4964463"/>
              <a:gd name="connsiteX3396" fmla="*/ 3451329 w 4710084"/>
              <a:gd name="connsiteY3396" fmla="*/ 4215702 h 4964463"/>
              <a:gd name="connsiteX3397" fmla="*/ 3448272 w 4710084"/>
              <a:gd name="connsiteY3397" fmla="*/ 4219046 h 4964463"/>
              <a:gd name="connsiteX3398" fmla="*/ 3442229 w 4710084"/>
              <a:gd name="connsiteY3398" fmla="*/ 4227431 h 4964463"/>
              <a:gd name="connsiteX3399" fmla="*/ 3427384 w 4710084"/>
              <a:gd name="connsiteY3399" fmla="*/ 4278488 h 4964463"/>
              <a:gd name="connsiteX3400" fmla="*/ 3407146 w 4710084"/>
              <a:gd name="connsiteY3400" fmla="*/ 4361450 h 4964463"/>
              <a:gd name="connsiteX3401" fmla="*/ 3387074 w 4710084"/>
              <a:gd name="connsiteY3401" fmla="*/ 4472585 h 4964463"/>
              <a:gd name="connsiteX3402" fmla="*/ 3334434 w 4710084"/>
              <a:gd name="connsiteY3402" fmla="*/ 4756531 h 4964463"/>
              <a:gd name="connsiteX3403" fmla="*/ 3330905 w 4710084"/>
              <a:gd name="connsiteY3403" fmla="*/ 4775447 h 4964463"/>
              <a:gd name="connsiteX3404" fmla="*/ 3324505 w 4710084"/>
              <a:gd name="connsiteY3404" fmla="*/ 4755733 h 4964463"/>
              <a:gd name="connsiteX3405" fmla="*/ 3321666 w 4710084"/>
              <a:gd name="connsiteY3405" fmla="*/ 4749113 h 4964463"/>
              <a:gd name="connsiteX3406" fmla="*/ 3330757 w 4710084"/>
              <a:gd name="connsiteY3406" fmla="*/ 4689899 h 4964463"/>
              <a:gd name="connsiteX3407" fmla="*/ 3354766 w 4710084"/>
              <a:gd name="connsiteY3407" fmla="*/ 4536057 h 4964463"/>
              <a:gd name="connsiteX3408" fmla="*/ 3323571 w 4710084"/>
              <a:gd name="connsiteY3408" fmla="*/ 4517305 h 4964463"/>
              <a:gd name="connsiteX3409" fmla="*/ 3327343 w 4710084"/>
              <a:gd name="connsiteY3409" fmla="*/ 4446425 h 4964463"/>
              <a:gd name="connsiteX3410" fmla="*/ 3323947 w 4710084"/>
              <a:gd name="connsiteY3410" fmla="*/ 4376994 h 4964463"/>
              <a:gd name="connsiteX3411" fmla="*/ 3326610 w 4710084"/>
              <a:gd name="connsiteY3411" fmla="*/ 4355279 h 4964463"/>
              <a:gd name="connsiteX3412" fmla="*/ 3326172 w 4710084"/>
              <a:gd name="connsiteY3412" fmla="*/ 4356171 h 4964463"/>
              <a:gd name="connsiteX3413" fmla="*/ 3323271 w 4710084"/>
              <a:gd name="connsiteY3413" fmla="*/ 4357817 h 4964463"/>
              <a:gd name="connsiteX3414" fmla="*/ 3319606 w 4710084"/>
              <a:gd name="connsiteY3414" fmla="*/ 4342312 h 4964463"/>
              <a:gd name="connsiteX3415" fmla="*/ 3319597 w 4710084"/>
              <a:gd name="connsiteY3415" fmla="*/ 4326084 h 4964463"/>
              <a:gd name="connsiteX3416" fmla="*/ 3314278 w 4710084"/>
              <a:gd name="connsiteY3416" fmla="*/ 4333417 h 4964463"/>
              <a:gd name="connsiteX3417" fmla="*/ 3303228 w 4710084"/>
              <a:gd name="connsiteY3417" fmla="*/ 4343457 h 4964463"/>
              <a:gd name="connsiteX3418" fmla="*/ 3292266 w 4710084"/>
              <a:gd name="connsiteY3418" fmla="*/ 4411093 h 4964463"/>
              <a:gd name="connsiteX3419" fmla="*/ 3270433 w 4710084"/>
              <a:gd name="connsiteY3419" fmla="*/ 4459779 h 4964463"/>
              <a:gd name="connsiteX3420" fmla="*/ 3286993 w 4710084"/>
              <a:gd name="connsiteY3420" fmla="*/ 4361107 h 4964463"/>
              <a:gd name="connsiteX3421" fmla="*/ 3277999 w 4710084"/>
              <a:gd name="connsiteY3421" fmla="*/ 4322714 h 4964463"/>
              <a:gd name="connsiteX3422" fmla="*/ 3289331 w 4710084"/>
              <a:gd name="connsiteY3422" fmla="*/ 4284119 h 4964463"/>
              <a:gd name="connsiteX3423" fmla="*/ 3288851 w 4710084"/>
              <a:gd name="connsiteY3423" fmla="*/ 4282073 h 4964463"/>
              <a:gd name="connsiteX3424" fmla="*/ 3287185 w 4710084"/>
              <a:gd name="connsiteY3424" fmla="*/ 4290443 h 4964463"/>
              <a:gd name="connsiteX3425" fmla="*/ 3274666 w 4710084"/>
              <a:gd name="connsiteY3425" fmla="*/ 4292191 h 4964463"/>
              <a:gd name="connsiteX3426" fmla="*/ 3279527 w 4710084"/>
              <a:gd name="connsiteY3426" fmla="*/ 4203072 h 4964463"/>
              <a:gd name="connsiteX3427" fmla="*/ 3271276 w 4710084"/>
              <a:gd name="connsiteY3427" fmla="*/ 4202179 h 4964463"/>
              <a:gd name="connsiteX3428" fmla="*/ 3268776 w 4710084"/>
              <a:gd name="connsiteY3428" fmla="*/ 4201841 h 4964463"/>
              <a:gd name="connsiteX3429" fmla="*/ 3265129 w 4710084"/>
              <a:gd name="connsiteY3429" fmla="*/ 4241424 h 4964463"/>
              <a:gd name="connsiteX3430" fmla="*/ 3258508 w 4710084"/>
              <a:gd name="connsiteY3430" fmla="*/ 4294410 h 4964463"/>
              <a:gd name="connsiteX3431" fmla="*/ 3242586 w 4710084"/>
              <a:gd name="connsiteY3431" fmla="*/ 4387223 h 4964463"/>
              <a:gd name="connsiteX3432" fmla="*/ 3237707 w 4710084"/>
              <a:gd name="connsiteY3432" fmla="*/ 4410569 h 4964463"/>
              <a:gd name="connsiteX3433" fmla="*/ 3237131 w 4710084"/>
              <a:gd name="connsiteY3433" fmla="*/ 4405642 h 4964463"/>
              <a:gd name="connsiteX3434" fmla="*/ 3232187 w 4710084"/>
              <a:gd name="connsiteY3434" fmla="*/ 4364811 h 4964463"/>
              <a:gd name="connsiteX3435" fmla="*/ 3240840 w 4710084"/>
              <a:gd name="connsiteY3435" fmla="*/ 4305952 h 4964463"/>
              <a:gd name="connsiteX3436" fmla="*/ 3242600 w 4710084"/>
              <a:gd name="connsiteY3436" fmla="*/ 4230593 h 4964463"/>
              <a:gd name="connsiteX3437" fmla="*/ 3242465 w 4710084"/>
              <a:gd name="connsiteY3437" fmla="*/ 4230805 h 4964463"/>
              <a:gd name="connsiteX3438" fmla="*/ 3242694 w 4710084"/>
              <a:gd name="connsiteY3438" fmla="*/ 4254918 h 4964463"/>
              <a:gd name="connsiteX3439" fmla="*/ 3239065 w 4710084"/>
              <a:gd name="connsiteY3439" fmla="*/ 4290552 h 4964463"/>
              <a:gd name="connsiteX3440" fmla="*/ 3231614 w 4710084"/>
              <a:gd name="connsiteY3440" fmla="*/ 4267786 h 4964463"/>
              <a:gd name="connsiteX3441" fmla="*/ 3228270 w 4710084"/>
              <a:gd name="connsiteY3441" fmla="*/ 4264660 h 4964463"/>
              <a:gd name="connsiteX3442" fmla="*/ 3222873 w 4710084"/>
              <a:gd name="connsiteY3442" fmla="*/ 4284163 h 4964463"/>
              <a:gd name="connsiteX3443" fmla="*/ 3220895 w 4710084"/>
              <a:gd name="connsiteY3443" fmla="*/ 4264166 h 4964463"/>
              <a:gd name="connsiteX3444" fmla="*/ 3218694 w 4710084"/>
              <a:gd name="connsiteY3444" fmla="*/ 4264100 h 4964463"/>
              <a:gd name="connsiteX3445" fmla="*/ 3216666 w 4710084"/>
              <a:gd name="connsiteY3445" fmla="*/ 4261836 h 4964463"/>
              <a:gd name="connsiteX3446" fmla="*/ 3215246 w 4710084"/>
              <a:gd name="connsiteY3446" fmla="*/ 4267848 h 4964463"/>
              <a:gd name="connsiteX3447" fmla="*/ 3215959 w 4710084"/>
              <a:gd name="connsiteY3447" fmla="*/ 4270393 h 4964463"/>
              <a:gd name="connsiteX3448" fmla="*/ 3206945 w 4710084"/>
              <a:gd name="connsiteY3448" fmla="*/ 4256288 h 4964463"/>
              <a:gd name="connsiteX3449" fmla="*/ 3210004 w 4710084"/>
              <a:gd name="connsiteY3449" fmla="*/ 4239245 h 4964463"/>
              <a:gd name="connsiteX3450" fmla="*/ 3207466 w 4710084"/>
              <a:gd name="connsiteY3450" fmla="*/ 4220483 h 4964463"/>
              <a:gd name="connsiteX3451" fmla="*/ 3200345 w 4710084"/>
              <a:gd name="connsiteY3451" fmla="*/ 4173003 h 4964463"/>
              <a:gd name="connsiteX3452" fmla="*/ 3197664 w 4710084"/>
              <a:gd name="connsiteY3452" fmla="*/ 4190042 h 4964463"/>
              <a:gd name="connsiteX3453" fmla="*/ 3202954 w 4710084"/>
              <a:gd name="connsiteY3453" fmla="*/ 4284671 h 4964463"/>
              <a:gd name="connsiteX3454" fmla="*/ 3199360 w 4710084"/>
              <a:gd name="connsiteY3454" fmla="*/ 4313063 h 4964463"/>
              <a:gd name="connsiteX3455" fmla="*/ 3197188 w 4710084"/>
              <a:gd name="connsiteY3455" fmla="*/ 4307710 h 4964463"/>
              <a:gd name="connsiteX3456" fmla="*/ 3198881 w 4710084"/>
              <a:gd name="connsiteY3456" fmla="*/ 4332724 h 4964463"/>
              <a:gd name="connsiteX3457" fmla="*/ 3201090 w 4710084"/>
              <a:gd name="connsiteY3457" fmla="*/ 4379530 h 4964463"/>
              <a:gd name="connsiteX3458" fmla="*/ 3186277 w 4710084"/>
              <a:gd name="connsiteY3458" fmla="*/ 4355061 h 4964463"/>
              <a:gd name="connsiteX3459" fmla="*/ 3179516 w 4710084"/>
              <a:gd name="connsiteY3459" fmla="*/ 4310761 h 4964463"/>
              <a:gd name="connsiteX3460" fmla="*/ 3176513 w 4710084"/>
              <a:gd name="connsiteY3460" fmla="*/ 4304933 h 4964463"/>
              <a:gd name="connsiteX3461" fmla="*/ 3172288 w 4710084"/>
              <a:gd name="connsiteY3461" fmla="*/ 4325127 h 4964463"/>
              <a:gd name="connsiteX3462" fmla="*/ 3170983 w 4710084"/>
              <a:gd name="connsiteY3462" fmla="*/ 4311525 h 4964463"/>
              <a:gd name="connsiteX3463" fmla="*/ 3167686 w 4710084"/>
              <a:gd name="connsiteY3463" fmla="*/ 4287798 h 4964463"/>
              <a:gd name="connsiteX3464" fmla="*/ 3163229 w 4710084"/>
              <a:gd name="connsiteY3464" fmla="*/ 4279145 h 4964463"/>
              <a:gd name="connsiteX3465" fmla="*/ 3160434 w 4710084"/>
              <a:gd name="connsiteY3465" fmla="*/ 4268341 h 4964463"/>
              <a:gd name="connsiteX3466" fmla="*/ 3160433 w 4710084"/>
              <a:gd name="connsiteY3466" fmla="*/ 4268340 h 4964463"/>
              <a:gd name="connsiteX3467" fmla="*/ 3152455 w 4710084"/>
              <a:gd name="connsiteY3467" fmla="*/ 4237507 h 4964463"/>
              <a:gd name="connsiteX3468" fmla="*/ 3147078 w 4710084"/>
              <a:gd name="connsiteY3468" fmla="*/ 4203270 h 4964463"/>
              <a:gd name="connsiteX3469" fmla="*/ 3143050 w 4710084"/>
              <a:gd name="connsiteY3469" fmla="*/ 4178519 h 4964463"/>
              <a:gd name="connsiteX3470" fmla="*/ 3144201 w 4710084"/>
              <a:gd name="connsiteY3470" fmla="*/ 4189651 h 4964463"/>
              <a:gd name="connsiteX3471" fmla="*/ 3141173 w 4710084"/>
              <a:gd name="connsiteY3471" fmla="*/ 4200483 h 4964463"/>
              <a:gd name="connsiteX3472" fmla="*/ 3130768 w 4710084"/>
              <a:gd name="connsiteY3472" fmla="*/ 4217922 h 4964463"/>
              <a:gd name="connsiteX3473" fmla="*/ 3128420 w 4710084"/>
              <a:gd name="connsiteY3473" fmla="*/ 4215386 h 4964463"/>
              <a:gd name="connsiteX3474" fmla="*/ 3127513 w 4710084"/>
              <a:gd name="connsiteY3474" fmla="*/ 4208540 h 4964463"/>
              <a:gd name="connsiteX3475" fmla="*/ 3126071 w 4710084"/>
              <a:gd name="connsiteY3475" fmla="*/ 4212015 h 4964463"/>
              <a:gd name="connsiteX3476" fmla="*/ 3119823 w 4710084"/>
              <a:gd name="connsiteY3476" fmla="*/ 4207159 h 4964463"/>
              <a:gd name="connsiteX3477" fmla="*/ 3119797 w 4710084"/>
              <a:gd name="connsiteY3477" fmla="*/ 4204977 h 4964463"/>
              <a:gd name="connsiteX3478" fmla="*/ 3118916 w 4710084"/>
              <a:gd name="connsiteY3478" fmla="*/ 4205570 h 4964463"/>
              <a:gd name="connsiteX3479" fmla="*/ 3123300 w 4710084"/>
              <a:gd name="connsiteY3479" fmla="*/ 4196973 h 4964463"/>
              <a:gd name="connsiteX3480" fmla="*/ 3127277 w 4710084"/>
              <a:gd name="connsiteY3480" fmla="*/ 4204576 h 4964463"/>
              <a:gd name="connsiteX3481" fmla="*/ 3127471 w 4710084"/>
              <a:gd name="connsiteY3481" fmla="*/ 4176070 h 4964463"/>
              <a:gd name="connsiteX3482" fmla="*/ 3130654 w 4710084"/>
              <a:gd name="connsiteY3482" fmla="*/ 4100356 h 4964463"/>
              <a:gd name="connsiteX3483" fmla="*/ 3130355 w 4710084"/>
              <a:gd name="connsiteY3483" fmla="*/ 4091217 h 4964463"/>
              <a:gd name="connsiteX3484" fmla="*/ 3130305 w 4710084"/>
              <a:gd name="connsiteY3484" fmla="*/ 4091211 h 4964463"/>
              <a:gd name="connsiteX3485" fmla="*/ 3118721 w 4710084"/>
              <a:gd name="connsiteY3485" fmla="*/ 4092486 h 4964463"/>
              <a:gd name="connsiteX3486" fmla="*/ 3117931 w 4710084"/>
              <a:gd name="connsiteY3486" fmla="*/ 4098339 h 4964463"/>
              <a:gd name="connsiteX3487" fmla="*/ 3115139 w 4710084"/>
              <a:gd name="connsiteY3487" fmla="*/ 4116282 h 4964463"/>
              <a:gd name="connsiteX3488" fmla="*/ 3113778 w 4710084"/>
              <a:gd name="connsiteY3488" fmla="*/ 4123828 h 4964463"/>
              <a:gd name="connsiteX3489" fmla="*/ 3118624 w 4710084"/>
              <a:gd name="connsiteY3489" fmla="*/ 4189247 h 4964463"/>
              <a:gd name="connsiteX3490" fmla="*/ 3109739 w 4710084"/>
              <a:gd name="connsiteY3490" fmla="*/ 4146265 h 4964463"/>
              <a:gd name="connsiteX3491" fmla="*/ 3108024 w 4710084"/>
              <a:gd name="connsiteY3491" fmla="*/ 4155775 h 4964463"/>
              <a:gd name="connsiteX3492" fmla="*/ 3110868 w 4710084"/>
              <a:gd name="connsiteY3492" fmla="*/ 4178055 h 4964463"/>
              <a:gd name="connsiteX3493" fmla="*/ 3111316 w 4710084"/>
              <a:gd name="connsiteY3493" fmla="*/ 4220482 h 4964463"/>
              <a:gd name="connsiteX3494" fmla="*/ 3105664 w 4710084"/>
              <a:gd name="connsiteY3494" fmla="*/ 4194445 h 4964463"/>
              <a:gd name="connsiteX3495" fmla="*/ 3103159 w 4710084"/>
              <a:gd name="connsiteY3495" fmla="*/ 4179582 h 4964463"/>
              <a:gd name="connsiteX3496" fmla="*/ 3101812 w 4710084"/>
              <a:gd name="connsiteY3496" fmla="*/ 4185874 h 4964463"/>
              <a:gd name="connsiteX3497" fmla="*/ 3097015 w 4710084"/>
              <a:gd name="connsiteY3497" fmla="*/ 4204551 h 4964463"/>
              <a:gd name="connsiteX3498" fmla="*/ 3103109 w 4710084"/>
              <a:gd name="connsiteY3498" fmla="*/ 4252480 h 4964463"/>
              <a:gd name="connsiteX3499" fmla="*/ 3129476 w 4710084"/>
              <a:gd name="connsiteY3499" fmla="*/ 4498088 h 4964463"/>
              <a:gd name="connsiteX3500" fmla="*/ 3130264 w 4710084"/>
              <a:gd name="connsiteY3500" fmla="*/ 4500880 h 4964463"/>
              <a:gd name="connsiteX3501" fmla="*/ 3130458 w 4710084"/>
              <a:gd name="connsiteY3501" fmla="*/ 4501624 h 4964463"/>
              <a:gd name="connsiteX3502" fmla="*/ 3131403 w 4710084"/>
              <a:gd name="connsiteY3502" fmla="*/ 4489157 h 4964463"/>
              <a:gd name="connsiteX3503" fmla="*/ 3149884 w 4710084"/>
              <a:gd name="connsiteY3503" fmla="*/ 4386536 h 4964463"/>
              <a:gd name="connsiteX3504" fmla="*/ 3155523 w 4710084"/>
              <a:gd name="connsiteY3504" fmla="*/ 4298670 h 4964463"/>
              <a:gd name="connsiteX3505" fmla="*/ 3163049 w 4710084"/>
              <a:gd name="connsiteY3505" fmla="*/ 4370595 h 4964463"/>
              <a:gd name="connsiteX3506" fmla="*/ 3161158 w 4710084"/>
              <a:gd name="connsiteY3506" fmla="*/ 4379950 h 4964463"/>
              <a:gd name="connsiteX3507" fmla="*/ 3150623 w 4710084"/>
              <a:gd name="connsiteY3507" fmla="*/ 4444620 h 4964463"/>
              <a:gd name="connsiteX3508" fmla="*/ 3138399 w 4710084"/>
              <a:gd name="connsiteY3508" fmla="*/ 4513188 h 4964463"/>
              <a:gd name="connsiteX3509" fmla="*/ 3135372 w 4710084"/>
              <a:gd name="connsiteY3509" fmla="*/ 4524181 h 4964463"/>
              <a:gd name="connsiteX3510" fmla="*/ 3136675 w 4710084"/>
              <a:gd name="connsiteY3510" fmla="*/ 4530686 h 4964463"/>
              <a:gd name="connsiteX3511" fmla="*/ 3129354 w 4710084"/>
              <a:gd name="connsiteY3511" fmla="*/ 4564154 h 4964463"/>
              <a:gd name="connsiteX3512" fmla="*/ 3114578 w 4710084"/>
              <a:gd name="connsiteY3512" fmla="*/ 4452555 h 4964463"/>
              <a:gd name="connsiteX3513" fmla="*/ 3094818 w 4710084"/>
              <a:gd name="connsiteY3513" fmla="*/ 4305920 h 4964463"/>
              <a:gd name="connsiteX3514" fmla="*/ 3082870 w 4710084"/>
              <a:gd name="connsiteY3514" fmla="*/ 4225224 h 4964463"/>
              <a:gd name="connsiteX3515" fmla="*/ 3078577 w 4710084"/>
              <a:gd name="connsiteY3515" fmla="*/ 4223321 h 4964463"/>
              <a:gd name="connsiteX3516" fmla="*/ 3067403 w 4710084"/>
              <a:gd name="connsiteY3516" fmla="*/ 4213440 h 4964463"/>
              <a:gd name="connsiteX3517" fmla="*/ 3066314 w 4710084"/>
              <a:gd name="connsiteY3517" fmla="*/ 4212385 h 4964463"/>
              <a:gd name="connsiteX3518" fmla="*/ 3068779 w 4710084"/>
              <a:gd name="connsiteY3518" fmla="*/ 4231546 h 4964463"/>
              <a:gd name="connsiteX3519" fmla="*/ 3075549 w 4710084"/>
              <a:gd name="connsiteY3519" fmla="*/ 4279971 h 4964463"/>
              <a:gd name="connsiteX3520" fmla="*/ 3124638 w 4710084"/>
              <a:gd name="connsiteY3520" fmla="*/ 4641801 h 4964463"/>
              <a:gd name="connsiteX3521" fmla="*/ 3122951 w 4710084"/>
              <a:gd name="connsiteY3521" fmla="*/ 4703532 h 4964463"/>
              <a:gd name="connsiteX3522" fmla="*/ 3119570 w 4710084"/>
              <a:gd name="connsiteY3522" fmla="*/ 4684580 h 4964463"/>
              <a:gd name="connsiteX3523" fmla="*/ 3122415 w 4710084"/>
              <a:gd name="connsiteY3523" fmla="*/ 4656904 h 4964463"/>
              <a:gd name="connsiteX3524" fmla="*/ 3121878 w 4710084"/>
              <a:gd name="connsiteY3524" fmla="*/ 4633797 h 4964463"/>
              <a:gd name="connsiteX3525" fmla="*/ 3113732 w 4710084"/>
              <a:gd name="connsiteY3525" fmla="*/ 4639858 h 4964463"/>
              <a:gd name="connsiteX3526" fmla="*/ 3112986 w 4710084"/>
              <a:gd name="connsiteY3526" fmla="*/ 4633015 h 4964463"/>
              <a:gd name="connsiteX3527" fmla="*/ 3093366 w 4710084"/>
              <a:gd name="connsiteY3527" fmla="*/ 4569222 h 4964463"/>
              <a:gd name="connsiteX3528" fmla="*/ 3105757 w 4710084"/>
              <a:gd name="connsiteY3528" fmla="*/ 4664667 h 4964463"/>
              <a:gd name="connsiteX3529" fmla="*/ 3106364 w 4710084"/>
              <a:gd name="connsiteY3529" fmla="*/ 4670671 h 4964463"/>
              <a:gd name="connsiteX3530" fmla="*/ 3106171 w 4710084"/>
              <a:gd name="connsiteY3530" fmla="*/ 4671515 h 4964463"/>
              <a:gd name="connsiteX3531" fmla="*/ 3103779 w 4710084"/>
              <a:gd name="connsiteY3531" fmla="*/ 4690990 h 4964463"/>
              <a:gd name="connsiteX3532" fmla="*/ 3080683 w 4710084"/>
              <a:gd name="connsiteY3532" fmla="*/ 4556114 h 4964463"/>
              <a:gd name="connsiteX3533" fmla="*/ 3049482 w 4710084"/>
              <a:gd name="connsiteY3533" fmla="*/ 4345025 h 4964463"/>
              <a:gd name="connsiteX3534" fmla="*/ 3047441 w 4710084"/>
              <a:gd name="connsiteY3534" fmla="*/ 4318983 h 4964463"/>
              <a:gd name="connsiteX3535" fmla="*/ 3044848 w 4710084"/>
              <a:gd name="connsiteY3535" fmla="*/ 4347830 h 4964463"/>
              <a:gd name="connsiteX3536" fmla="*/ 3086665 w 4710084"/>
              <a:gd name="connsiteY3536" fmla="*/ 4730778 h 4964463"/>
              <a:gd name="connsiteX3537" fmla="*/ 3027696 w 4710084"/>
              <a:gd name="connsiteY3537" fmla="*/ 4319498 h 4964463"/>
              <a:gd name="connsiteX3538" fmla="*/ 3027016 w 4710084"/>
              <a:gd name="connsiteY3538" fmla="*/ 4313935 h 4964463"/>
              <a:gd name="connsiteX3539" fmla="*/ 3023404 w 4710084"/>
              <a:gd name="connsiteY3539" fmla="*/ 4326345 h 4964463"/>
              <a:gd name="connsiteX3540" fmla="*/ 3017309 w 4710084"/>
              <a:gd name="connsiteY3540" fmla="*/ 4334508 h 4964463"/>
              <a:gd name="connsiteX3541" fmla="*/ 3014859 w 4710084"/>
              <a:gd name="connsiteY3541" fmla="*/ 4329641 h 4964463"/>
              <a:gd name="connsiteX3542" fmla="*/ 3013644 w 4710084"/>
              <a:gd name="connsiteY3542" fmla="*/ 4319005 h 4964463"/>
              <a:gd name="connsiteX3543" fmla="*/ 3013632 w 4710084"/>
              <a:gd name="connsiteY3543" fmla="*/ 4295917 h 4964463"/>
              <a:gd name="connsiteX3544" fmla="*/ 3015040 w 4710084"/>
              <a:gd name="connsiteY3544" fmla="*/ 4270298 h 4964463"/>
              <a:gd name="connsiteX3545" fmla="*/ 3008121 w 4710084"/>
              <a:gd name="connsiteY3545" fmla="*/ 4266238 h 4964463"/>
              <a:gd name="connsiteX3546" fmla="*/ 3013019 w 4710084"/>
              <a:gd name="connsiteY3546" fmla="*/ 4328384 h 4964463"/>
              <a:gd name="connsiteX3547" fmla="*/ 3033899 w 4710084"/>
              <a:gd name="connsiteY3547" fmla="*/ 4512837 h 4964463"/>
              <a:gd name="connsiteX3548" fmla="*/ 3009357 w 4710084"/>
              <a:gd name="connsiteY3548" fmla="*/ 4356337 h 4964463"/>
              <a:gd name="connsiteX3549" fmla="*/ 2992882 w 4710084"/>
              <a:gd name="connsiteY3549" fmla="*/ 4234218 h 4964463"/>
              <a:gd name="connsiteX3550" fmla="*/ 2992987 w 4710084"/>
              <a:gd name="connsiteY3550" fmla="*/ 4244185 h 4964463"/>
              <a:gd name="connsiteX3551" fmla="*/ 2990443 w 4710084"/>
              <a:gd name="connsiteY3551" fmla="*/ 4231929 h 4964463"/>
              <a:gd name="connsiteX3552" fmla="*/ 2988104 w 4710084"/>
              <a:gd name="connsiteY3552" fmla="*/ 4229757 h 4964463"/>
              <a:gd name="connsiteX3553" fmla="*/ 2989144 w 4710084"/>
              <a:gd name="connsiteY3553" fmla="*/ 4225676 h 4964463"/>
              <a:gd name="connsiteX3554" fmla="*/ 2988585 w 4710084"/>
              <a:gd name="connsiteY3554" fmla="*/ 4222986 h 4964463"/>
              <a:gd name="connsiteX3555" fmla="*/ 2983934 w 4710084"/>
              <a:gd name="connsiteY3555" fmla="*/ 4229620 h 4964463"/>
              <a:gd name="connsiteX3556" fmla="*/ 2984152 w 4710084"/>
              <a:gd name="connsiteY3556" fmla="*/ 4252437 h 4964463"/>
              <a:gd name="connsiteX3557" fmla="*/ 2973473 w 4710084"/>
              <a:gd name="connsiteY3557" fmla="*/ 4278935 h 4964463"/>
              <a:gd name="connsiteX3558" fmla="*/ 2970085 w 4710084"/>
              <a:gd name="connsiteY3558" fmla="*/ 4273288 h 4964463"/>
              <a:gd name="connsiteX3559" fmla="*/ 2971493 w 4710084"/>
              <a:gd name="connsiteY3559" fmla="*/ 4292169 h 4964463"/>
              <a:gd name="connsiteX3560" fmla="*/ 2969847 w 4710084"/>
              <a:gd name="connsiteY3560" fmla="*/ 4296357 h 4964463"/>
              <a:gd name="connsiteX3561" fmla="*/ 2964086 w 4710084"/>
              <a:gd name="connsiteY3561" fmla="*/ 4302733 h 4964463"/>
              <a:gd name="connsiteX3562" fmla="*/ 2963075 w 4710084"/>
              <a:gd name="connsiteY3562" fmla="*/ 4206282 h 4964463"/>
              <a:gd name="connsiteX3563" fmla="*/ 2964315 w 4710084"/>
              <a:gd name="connsiteY3563" fmla="*/ 4195999 h 4964463"/>
              <a:gd name="connsiteX3564" fmla="*/ 2967922 w 4710084"/>
              <a:gd name="connsiteY3564" fmla="*/ 4244315 h 4964463"/>
              <a:gd name="connsiteX3565" fmla="*/ 2970140 w 4710084"/>
              <a:gd name="connsiteY3565" fmla="*/ 4220070 h 4964463"/>
              <a:gd name="connsiteX3566" fmla="*/ 2973565 w 4710084"/>
              <a:gd name="connsiteY3566" fmla="*/ 4179763 h 4964463"/>
              <a:gd name="connsiteX3567" fmla="*/ 2947042 w 4710084"/>
              <a:gd name="connsiteY3567" fmla="*/ 4176385 h 4964463"/>
              <a:gd name="connsiteX3568" fmla="*/ 2954928 w 4710084"/>
              <a:gd name="connsiteY3568" fmla="*/ 4127653 h 4964463"/>
              <a:gd name="connsiteX3569" fmla="*/ 2942140 w 4710084"/>
              <a:gd name="connsiteY3569" fmla="*/ 4155443 h 4964463"/>
              <a:gd name="connsiteX3570" fmla="*/ 2909997 w 4710084"/>
              <a:gd name="connsiteY3570" fmla="*/ 4247085 h 4964463"/>
              <a:gd name="connsiteX3571" fmla="*/ 2912541 w 4710084"/>
              <a:gd name="connsiteY3571" fmla="*/ 4170970 h 4964463"/>
              <a:gd name="connsiteX3572" fmla="*/ 2913189 w 4710084"/>
              <a:gd name="connsiteY3572" fmla="*/ 4158847 h 4964463"/>
              <a:gd name="connsiteX3573" fmla="*/ 2913487 w 4710084"/>
              <a:gd name="connsiteY3573" fmla="*/ 4153907 h 4964463"/>
              <a:gd name="connsiteX3574" fmla="*/ 2901843 w 4710084"/>
              <a:gd name="connsiteY3574" fmla="*/ 4119353 h 4964463"/>
              <a:gd name="connsiteX3575" fmla="*/ 2898287 w 4710084"/>
              <a:gd name="connsiteY3575" fmla="*/ 4130068 h 4964463"/>
              <a:gd name="connsiteX3576" fmla="*/ 2895255 w 4710084"/>
              <a:gd name="connsiteY3576" fmla="*/ 4144161 h 4964463"/>
              <a:gd name="connsiteX3577" fmla="*/ 2888908 w 4710084"/>
              <a:gd name="connsiteY3577" fmla="*/ 4184503 h 4964463"/>
              <a:gd name="connsiteX3578" fmla="*/ 2875837 w 4710084"/>
              <a:gd name="connsiteY3578" fmla="*/ 4256372 h 4964463"/>
              <a:gd name="connsiteX3579" fmla="*/ 2866327 w 4710084"/>
              <a:gd name="connsiteY3579" fmla="*/ 4301818 h 4964463"/>
              <a:gd name="connsiteX3580" fmla="*/ 2865022 w 4710084"/>
              <a:gd name="connsiteY3580" fmla="*/ 4288217 h 4964463"/>
              <a:gd name="connsiteX3581" fmla="*/ 2851440 w 4710084"/>
              <a:gd name="connsiteY3581" fmla="*/ 4190442 h 4964463"/>
              <a:gd name="connsiteX3582" fmla="*/ 2851380 w 4710084"/>
              <a:gd name="connsiteY3582" fmla="*/ 4138701 h 4964463"/>
              <a:gd name="connsiteX3583" fmla="*/ 2844901 w 4710084"/>
              <a:gd name="connsiteY3583" fmla="*/ 4142510 h 4964463"/>
              <a:gd name="connsiteX3584" fmla="*/ 2844821 w 4710084"/>
              <a:gd name="connsiteY3584" fmla="*/ 4142796 h 4964463"/>
              <a:gd name="connsiteX3585" fmla="*/ 2844235 w 4710084"/>
              <a:gd name="connsiteY3585" fmla="*/ 4138574 h 4964463"/>
              <a:gd name="connsiteX3586" fmla="*/ 2839886 w 4710084"/>
              <a:gd name="connsiteY3586" fmla="*/ 4100361 h 4964463"/>
              <a:gd name="connsiteX3587" fmla="*/ 2831461 w 4710084"/>
              <a:gd name="connsiteY3587" fmla="*/ 4100772 h 4964463"/>
              <a:gd name="connsiteX3588" fmla="*/ 2838241 w 4710084"/>
              <a:gd name="connsiteY3588" fmla="*/ 4166341 h 4964463"/>
              <a:gd name="connsiteX3589" fmla="*/ 2835213 w 4710084"/>
              <a:gd name="connsiteY3589" fmla="*/ 4177175 h 4964463"/>
              <a:gd name="connsiteX3590" fmla="*/ 2824807 w 4710084"/>
              <a:gd name="connsiteY3590" fmla="*/ 4194614 h 4964463"/>
              <a:gd name="connsiteX3591" fmla="*/ 2823715 w 4710084"/>
              <a:gd name="connsiteY3591" fmla="*/ 4105836 h 4964463"/>
              <a:gd name="connsiteX3592" fmla="*/ 2823946 w 4710084"/>
              <a:gd name="connsiteY3592" fmla="*/ 4098998 h 4964463"/>
              <a:gd name="connsiteX3593" fmla="*/ 2823015 w 4710084"/>
              <a:gd name="connsiteY3593" fmla="*/ 4098627 h 4964463"/>
              <a:gd name="connsiteX3594" fmla="*/ 2816073 w 4710084"/>
              <a:gd name="connsiteY3594" fmla="*/ 4206319 h 4964463"/>
              <a:gd name="connsiteX3595" fmla="*/ 2794891 w 4710084"/>
              <a:gd name="connsiteY3595" fmla="*/ 4230324 h 4964463"/>
              <a:gd name="connsiteX3596" fmla="*/ 2772803 w 4710084"/>
              <a:gd name="connsiteY3596" fmla="*/ 4337426 h 4964463"/>
              <a:gd name="connsiteX3597" fmla="*/ 2740053 w 4710084"/>
              <a:gd name="connsiteY3597" fmla="*/ 4563811 h 4964463"/>
              <a:gd name="connsiteX3598" fmla="*/ 2751022 w 4710084"/>
              <a:gd name="connsiteY3598" fmla="*/ 4326823 h 4964463"/>
              <a:gd name="connsiteX3599" fmla="*/ 2762472 w 4710084"/>
              <a:gd name="connsiteY3599" fmla="*/ 4206336 h 4964463"/>
              <a:gd name="connsiteX3600" fmla="*/ 2763245 w 4710084"/>
              <a:gd name="connsiteY3600" fmla="*/ 4191724 h 4964463"/>
              <a:gd name="connsiteX3601" fmla="*/ 2761442 w 4710084"/>
              <a:gd name="connsiteY3601" fmla="*/ 4190130 h 4964463"/>
              <a:gd name="connsiteX3602" fmla="*/ 2748199 w 4710084"/>
              <a:gd name="connsiteY3602" fmla="*/ 4178791 h 4964463"/>
              <a:gd name="connsiteX3603" fmla="*/ 2745701 w 4710084"/>
              <a:gd name="connsiteY3603" fmla="*/ 4168123 h 4964463"/>
              <a:gd name="connsiteX3604" fmla="*/ 2744698 w 4710084"/>
              <a:gd name="connsiteY3604" fmla="*/ 4173930 h 4964463"/>
              <a:gd name="connsiteX3605" fmla="*/ 2734304 w 4710084"/>
              <a:gd name="connsiteY3605" fmla="*/ 4227970 h 4964463"/>
              <a:gd name="connsiteX3606" fmla="*/ 2716637 w 4710084"/>
              <a:gd name="connsiteY3606" fmla="*/ 4239515 h 4964463"/>
              <a:gd name="connsiteX3607" fmla="*/ 2715907 w 4710084"/>
              <a:gd name="connsiteY3607" fmla="*/ 4243379 h 4964463"/>
              <a:gd name="connsiteX3608" fmla="*/ 2715734 w 4710084"/>
              <a:gd name="connsiteY3608" fmla="*/ 4244798 h 4964463"/>
              <a:gd name="connsiteX3609" fmla="*/ 2713809 w 4710084"/>
              <a:gd name="connsiteY3609" fmla="*/ 4260835 h 4964463"/>
              <a:gd name="connsiteX3610" fmla="*/ 2712677 w 4710084"/>
              <a:gd name="connsiteY3610" fmla="*/ 4269122 h 4964463"/>
              <a:gd name="connsiteX3611" fmla="*/ 2712051 w 4710084"/>
              <a:gd name="connsiteY3611" fmla="*/ 4263776 h 4964463"/>
              <a:gd name="connsiteX3612" fmla="*/ 2707239 w 4710084"/>
              <a:gd name="connsiteY3612" fmla="*/ 4289222 h 4964463"/>
              <a:gd name="connsiteX3613" fmla="*/ 2706044 w 4710084"/>
              <a:gd name="connsiteY3613" fmla="*/ 4336194 h 4964463"/>
              <a:gd name="connsiteX3614" fmla="*/ 2688259 w 4710084"/>
              <a:gd name="connsiteY3614" fmla="*/ 4429627 h 4964463"/>
              <a:gd name="connsiteX3615" fmla="*/ 2683151 w 4710084"/>
              <a:gd name="connsiteY3615" fmla="*/ 4407813 h 4964463"/>
              <a:gd name="connsiteX3616" fmla="*/ 2678852 w 4710084"/>
              <a:gd name="connsiteY3616" fmla="*/ 4416849 h 4964463"/>
              <a:gd name="connsiteX3617" fmla="*/ 2686536 w 4710084"/>
              <a:gd name="connsiteY3617" fmla="*/ 4460454 h 4964463"/>
              <a:gd name="connsiteX3618" fmla="*/ 2668235 w 4710084"/>
              <a:gd name="connsiteY3618" fmla="*/ 4594404 h 4964463"/>
              <a:gd name="connsiteX3619" fmla="*/ 2664801 w 4710084"/>
              <a:gd name="connsiteY3619" fmla="*/ 4614847 h 4964463"/>
              <a:gd name="connsiteX3620" fmla="*/ 2662239 w 4710084"/>
              <a:gd name="connsiteY3620" fmla="*/ 4601909 h 4964463"/>
              <a:gd name="connsiteX3621" fmla="*/ 2654755 w 4710084"/>
              <a:gd name="connsiteY3621" fmla="*/ 4567424 h 4964463"/>
              <a:gd name="connsiteX3622" fmla="*/ 2653551 w 4710084"/>
              <a:gd name="connsiteY3622" fmla="*/ 4568462 h 4964463"/>
              <a:gd name="connsiteX3623" fmla="*/ 2661527 w 4710084"/>
              <a:gd name="connsiteY3623" fmla="*/ 4503385 h 4964463"/>
              <a:gd name="connsiteX3624" fmla="*/ 2663374 w 4710084"/>
              <a:gd name="connsiteY3624" fmla="*/ 4453023 h 4964463"/>
              <a:gd name="connsiteX3625" fmla="*/ 2659955 w 4710084"/>
              <a:gd name="connsiteY3625" fmla="*/ 4462128 h 4964463"/>
              <a:gd name="connsiteX3626" fmla="*/ 2659517 w 4710084"/>
              <a:gd name="connsiteY3626" fmla="*/ 4421346 h 4964463"/>
              <a:gd name="connsiteX3627" fmla="*/ 2669998 w 4710084"/>
              <a:gd name="connsiteY3627" fmla="*/ 4237208 h 4964463"/>
              <a:gd name="connsiteX3628" fmla="*/ 2664248 w 4710084"/>
              <a:gd name="connsiteY3628" fmla="*/ 4251643 h 4964463"/>
              <a:gd name="connsiteX3629" fmla="*/ 2665534 w 4710084"/>
              <a:gd name="connsiteY3629" fmla="*/ 4268862 h 4964463"/>
              <a:gd name="connsiteX3630" fmla="*/ 2663886 w 4710084"/>
              <a:gd name="connsiteY3630" fmla="*/ 4273048 h 4964463"/>
              <a:gd name="connsiteX3631" fmla="*/ 2660148 w 4710084"/>
              <a:gd name="connsiteY3631" fmla="*/ 4279472 h 4964463"/>
              <a:gd name="connsiteX3632" fmla="*/ 2658125 w 4710084"/>
              <a:gd name="connsiteY3632" fmla="*/ 4279425 h 4964463"/>
              <a:gd name="connsiteX3633" fmla="*/ 2657660 w 4710084"/>
              <a:gd name="connsiteY3633" fmla="*/ 4274649 h 4964463"/>
              <a:gd name="connsiteX3634" fmla="*/ 2653829 w 4710084"/>
              <a:gd name="connsiteY3634" fmla="*/ 4290401 h 4964463"/>
              <a:gd name="connsiteX3635" fmla="*/ 2640441 w 4710084"/>
              <a:gd name="connsiteY3635" fmla="*/ 4362709 h 4964463"/>
              <a:gd name="connsiteX3636" fmla="*/ 2639373 w 4710084"/>
              <a:gd name="connsiteY3636" fmla="*/ 4368119 h 4964463"/>
              <a:gd name="connsiteX3637" fmla="*/ 2624149 w 4710084"/>
              <a:gd name="connsiteY3637" fmla="*/ 4283574 h 4964463"/>
              <a:gd name="connsiteX3638" fmla="*/ 2632921 w 4710084"/>
              <a:gd name="connsiteY3638" fmla="*/ 4397086 h 4964463"/>
              <a:gd name="connsiteX3639" fmla="*/ 2622750 w 4710084"/>
              <a:gd name="connsiteY3639" fmla="*/ 4415421 h 4964463"/>
              <a:gd name="connsiteX3640" fmla="*/ 2621755 w 4710084"/>
              <a:gd name="connsiteY3640" fmla="*/ 4369976 h 4964463"/>
              <a:gd name="connsiteX3641" fmla="*/ 2560325 w 4710084"/>
              <a:gd name="connsiteY3641" fmla="*/ 4734829 h 4964463"/>
              <a:gd name="connsiteX3642" fmla="*/ 2555873 w 4710084"/>
              <a:gd name="connsiteY3642" fmla="*/ 4755667 h 4964463"/>
              <a:gd name="connsiteX3643" fmla="*/ 2555584 w 4710084"/>
              <a:gd name="connsiteY3643" fmla="*/ 4754460 h 4964463"/>
              <a:gd name="connsiteX3644" fmla="*/ 2540424 w 4710084"/>
              <a:gd name="connsiteY3644" fmla="*/ 4643975 h 4964463"/>
              <a:gd name="connsiteX3645" fmla="*/ 2540687 w 4710084"/>
              <a:gd name="connsiteY3645" fmla="*/ 4708927 h 4964463"/>
              <a:gd name="connsiteX3646" fmla="*/ 2547520 w 4710084"/>
              <a:gd name="connsiteY3646" fmla="*/ 4761982 h 4964463"/>
              <a:gd name="connsiteX3647" fmla="*/ 2549542 w 4710084"/>
              <a:gd name="connsiteY3647" fmla="*/ 4785294 h 4964463"/>
              <a:gd name="connsiteX3648" fmla="*/ 2533207 w 4710084"/>
              <a:gd name="connsiteY3648" fmla="*/ 4861733 h 4964463"/>
              <a:gd name="connsiteX3649" fmla="*/ 2527358 w 4710084"/>
              <a:gd name="connsiteY3649" fmla="*/ 4859536 h 4964463"/>
              <a:gd name="connsiteX3650" fmla="*/ 2528940 w 4710084"/>
              <a:gd name="connsiteY3650" fmla="*/ 4868173 h 4964463"/>
              <a:gd name="connsiteX3651" fmla="*/ 2527947 w 4710084"/>
              <a:gd name="connsiteY3651" fmla="*/ 4886350 h 4964463"/>
              <a:gd name="connsiteX3652" fmla="*/ 2515739 w 4710084"/>
              <a:gd name="connsiteY3652" fmla="*/ 4943481 h 4964463"/>
              <a:gd name="connsiteX3653" fmla="*/ 2512900 w 4710084"/>
              <a:gd name="connsiteY3653" fmla="*/ 4922840 h 4964463"/>
              <a:gd name="connsiteX3654" fmla="*/ 2507834 w 4710084"/>
              <a:gd name="connsiteY3654" fmla="*/ 4914472 h 4964463"/>
              <a:gd name="connsiteX3655" fmla="*/ 2512900 w 4710084"/>
              <a:gd name="connsiteY3655" fmla="*/ 4922840 h 4964463"/>
              <a:gd name="connsiteX3656" fmla="*/ 2498448 w 4710084"/>
              <a:gd name="connsiteY3656" fmla="*/ 4924473 h 4964463"/>
              <a:gd name="connsiteX3657" fmla="*/ 2503897 w 4710084"/>
              <a:gd name="connsiteY3657" fmla="*/ 4864686 h 4964463"/>
              <a:gd name="connsiteX3658" fmla="*/ 2512572 w 4710084"/>
              <a:gd name="connsiteY3658" fmla="*/ 4814747 h 4964463"/>
              <a:gd name="connsiteX3659" fmla="*/ 2512572 w 4710084"/>
              <a:gd name="connsiteY3659" fmla="*/ 4814747 h 4964463"/>
              <a:gd name="connsiteX3660" fmla="*/ 2503897 w 4710084"/>
              <a:gd name="connsiteY3660" fmla="*/ 4864686 h 4964463"/>
              <a:gd name="connsiteX3661" fmla="*/ 2489162 w 4710084"/>
              <a:gd name="connsiteY3661" fmla="*/ 4925085 h 4964463"/>
              <a:gd name="connsiteX3662" fmla="*/ 2482339 w 4710084"/>
              <a:gd name="connsiteY3662" fmla="*/ 4893280 h 4964463"/>
              <a:gd name="connsiteX3663" fmla="*/ 2478621 w 4710084"/>
              <a:gd name="connsiteY3663" fmla="*/ 4879908 h 4964463"/>
              <a:gd name="connsiteX3664" fmla="*/ 2512293 w 4710084"/>
              <a:gd name="connsiteY3664" fmla="*/ 4685947 h 4964463"/>
              <a:gd name="connsiteX3665" fmla="*/ 2559000 w 4710084"/>
              <a:gd name="connsiteY3665" fmla="*/ 4303430 h 4964463"/>
              <a:gd name="connsiteX3666" fmla="*/ 2571290 w 4710084"/>
              <a:gd name="connsiteY3666" fmla="*/ 4224295 h 4964463"/>
              <a:gd name="connsiteX3667" fmla="*/ 2574090 w 4710084"/>
              <a:gd name="connsiteY3667" fmla="*/ 4197233 h 4964463"/>
              <a:gd name="connsiteX3668" fmla="*/ 2572897 w 4710084"/>
              <a:gd name="connsiteY3668" fmla="*/ 4203327 h 4964463"/>
              <a:gd name="connsiteX3669" fmla="*/ 2559572 w 4710084"/>
              <a:gd name="connsiteY3669" fmla="*/ 4224828 h 4964463"/>
              <a:gd name="connsiteX3670" fmla="*/ 2565648 w 4710084"/>
              <a:gd name="connsiteY3670" fmla="*/ 4159666 h 4964463"/>
              <a:gd name="connsiteX3671" fmla="*/ 2563330 w 4710084"/>
              <a:gd name="connsiteY3671" fmla="*/ 4162270 h 4964463"/>
              <a:gd name="connsiteX3672" fmla="*/ 2560807 w 4710084"/>
              <a:gd name="connsiteY3672" fmla="*/ 4169229 h 4964463"/>
              <a:gd name="connsiteX3673" fmla="*/ 2544984 w 4710084"/>
              <a:gd name="connsiteY3673" fmla="*/ 4325984 h 4964463"/>
              <a:gd name="connsiteX3674" fmla="*/ 2520976 w 4710084"/>
              <a:gd name="connsiteY3674" fmla="*/ 4479828 h 4964463"/>
              <a:gd name="connsiteX3675" fmla="*/ 2504536 w 4710084"/>
              <a:gd name="connsiteY3675" fmla="*/ 4496607 h 4964463"/>
              <a:gd name="connsiteX3676" fmla="*/ 2482379 w 4710084"/>
              <a:gd name="connsiteY3676" fmla="*/ 4626312 h 4964463"/>
              <a:gd name="connsiteX3677" fmla="*/ 2460177 w 4710084"/>
              <a:gd name="connsiteY3677" fmla="*/ 4645954 h 4964463"/>
              <a:gd name="connsiteX3678" fmla="*/ 2458255 w 4710084"/>
              <a:gd name="connsiteY3678" fmla="*/ 4653770 h 4964463"/>
              <a:gd name="connsiteX3679" fmla="*/ 2458288 w 4710084"/>
              <a:gd name="connsiteY3679" fmla="*/ 4660948 h 4964463"/>
              <a:gd name="connsiteX3680" fmla="*/ 2455241 w 4710084"/>
              <a:gd name="connsiteY3680" fmla="*/ 4671554 h 4964463"/>
              <a:gd name="connsiteX3681" fmla="*/ 2453258 w 4710084"/>
              <a:gd name="connsiteY3681" fmla="*/ 4672492 h 4964463"/>
              <a:gd name="connsiteX3682" fmla="*/ 2453586 w 4710084"/>
              <a:gd name="connsiteY3682" fmla="*/ 4677320 h 4964463"/>
              <a:gd name="connsiteX3683" fmla="*/ 2455241 w 4710084"/>
              <a:gd name="connsiteY3683" fmla="*/ 4671554 h 4964463"/>
              <a:gd name="connsiteX3684" fmla="*/ 2458326 w 4710084"/>
              <a:gd name="connsiteY3684" fmla="*/ 4670093 h 4964463"/>
              <a:gd name="connsiteX3685" fmla="*/ 2440592 w 4710084"/>
              <a:gd name="connsiteY3685" fmla="*/ 4704240 h 4964463"/>
              <a:gd name="connsiteX3686" fmla="*/ 2461522 w 4710084"/>
              <a:gd name="connsiteY3686" fmla="*/ 4569298 h 4964463"/>
              <a:gd name="connsiteX3687" fmla="*/ 2449222 w 4710084"/>
              <a:gd name="connsiteY3687" fmla="*/ 4544240 h 4964463"/>
              <a:gd name="connsiteX3688" fmla="*/ 2450032 w 4710084"/>
              <a:gd name="connsiteY3688" fmla="*/ 4487047 h 4964463"/>
              <a:gd name="connsiteX3689" fmla="*/ 2452994 w 4710084"/>
              <a:gd name="connsiteY3689" fmla="*/ 4429899 h 4964463"/>
              <a:gd name="connsiteX3690" fmla="*/ 2446314 w 4710084"/>
              <a:gd name="connsiteY3690" fmla="*/ 4483970 h 4964463"/>
              <a:gd name="connsiteX3691" fmla="*/ 2434093 w 4710084"/>
              <a:gd name="connsiteY3691" fmla="*/ 4540502 h 4964463"/>
              <a:gd name="connsiteX3692" fmla="*/ 2445062 w 4710084"/>
              <a:gd name="connsiteY3692" fmla="*/ 4303514 h 4964463"/>
              <a:gd name="connsiteX3693" fmla="*/ 2443647 w 4710084"/>
              <a:gd name="connsiteY3693" fmla="*/ 4283243 h 4964463"/>
              <a:gd name="connsiteX3694" fmla="*/ 2444064 w 4710084"/>
              <a:gd name="connsiteY3694" fmla="*/ 4278538 h 4964463"/>
              <a:gd name="connsiteX3695" fmla="*/ 2443685 w 4710084"/>
              <a:gd name="connsiteY3695" fmla="*/ 4280421 h 4964463"/>
              <a:gd name="connsiteX3696" fmla="*/ 2430592 w 4710084"/>
              <a:gd name="connsiteY3696" fmla="*/ 4322778 h 4964463"/>
              <a:gd name="connsiteX3697" fmla="*/ 2410354 w 4710084"/>
              <a:gd name="connsiteY3697" fmla="*/ 4405740 h 4964463"/>
              <a:gd name="connsiteX3698" fmla="*/ 2390280 w 4710084"/>
              <a:gd name="connsiteY3698" fmla="*/ 4516876 h 4964463"/>
              <a:gd name="connsiteX3699" fmla="*/ 2337641 w 4710084"/>
              <a:gd name="connsiteY3699" fmla="*/ 4800820 h 4964463"/>
              <a:gd name="connsiteX3700" fmla="*/ 2334113 w 4710084"/>
              <a:gd name="connsiteY3700" fmla="*/ 4819738 h 4964463"/>
              <a:gd name="connsiteX3701" fmla="*/ 2327712 w 4710084"/>
              <a:gd name="connsiteY3701" fmla="*/ 4800023 h 4964463"/>
              <a:gd name="connsiteX3702" fmla="*/ 2324874 w 4710084"/>
              <a:gd name="connsiteY3702" fmla="*/ 4793404 h 4964463"/>
              <a:gd name="connsiteX3703" fmla="*/ 2333965 w 4710084"/>
              <a:gd name="connsiteY3703" fmla="*/ 4734190 h 4964463"/>
              <a:gd name="connsiteX3704" fmla="*/ 2357974 w 4710084"/>
              <a:gd name="connsiteY3704" fmla="*/ 4580347 h 4964463"/>
              <a:gd name="connsiteX3705" fmla="*/ 2345524 w 4710084"/>
              <a:gd name="connsiteY3705" fmla="*/ 4572389 h 4964463"/>
              <a:gd name="connsiteX3706" fmla="*/ 2338007 w 4710084"/>
              <a:gd name="connsiteY3706" fmla="*/ 4569798 h 4964463"/>
              <a:gd name="connsiteX3707" fmla="*/ 2334119 w 4710084"/>
              <a:gd name="connsiteY3707" fmla="*/ 4588434 h 4964463"/>
              <a:gd name="connsiteX3708" fmla="*/ 2335601 w 4710084"/>
              <a:gd name="connsiteY3708" fmla="*/ 4568835 h 4964463"/>
              <a:gd name="connsiteX3709" fmla="*/ 2326780 w 4710084"/>
              <a:gd name="connsiteY3709" fmla="*/ 4561595 h 4964463"/>
              <a:gd name="connsiteX3710" fmla="*/ 2330551 w 4710084"/>
              <a:gd name="connsiteY3710" fmla="*/ 4490714 h 4964463"/>
              <a:gd name="connsiteX3711" fmla="*/ 2330382 w 4710084"/>
              <a:gd name="connsiteY3711" fmla="*/ 4488237 h 4964463"/>
              <a:gd name="connsiteX3712" fmla="*/ 2319181 w 4710084"/>
              <a:gd name="connsiteY3712" fmla="*/ 4551157 h 4964463"/>
              <a:gd name="connsiteX3713" fmla="*/ 2317350 w 4710084"/>
              <a:gd name="connsiteY3713" fmla="*/ 4532433 h 4964463"/>
              <a:gd name="connsiteX3714" fmla="*/ 2317189 w 4710084"/>
              <a:gd name="connsiteY3714" fmla="*/ 4531630 h 4964463"/>
              <a:gd name="connsiteX3715" fmla="*/ 2317855 w 4710084"/>
              <a:gd name="connsiteY3715" fmla="*/ 4525752 h 4964463"/>
              <a:gd name="connsiteX3716" fmla="*/ 2327037 w 4710084"/>
              <a:gd name="connsiteY3716" fmla="*/ 4474248 h 4964463"/>
              <a:gd name="connsiteX3717" fmla="*/ 2328658 w 4710084"/>
              <a:gd name="connsiteY3717" fmla="*/ 4462778 h 4964463"/>
              <a:gd name="connsiteX3718" fmla="*/ 2327934 w 4710084"/>
              <a:gd name="connsiteY3718" fmla="*/ 4452073 h 4964463"/>
              <a:gd name="connsiteX3719" fmla="*/ 2327446 w 4710084"/>
              <a:gd name="connsiteY3719" fmla="*/ 4432757 h 4964463"/>
              <a:gd name="connsiteX3720" fmla="*/ 2326147 w 4710084"/>
              <a:gd name="connsiteY3720" fmla="*/ 4433002 h 4964463"/>
              <a:gd name="connsiteX3721" fmla="*/ 2311819 w 4710084"/>
              <a:gd name="connsiteY3721" fmla="*/ 4495592 h 4964463"/>
              <a:gd name="connsiteX3722" fmla="*/ 2311008 w 4710084"/>
              <a:gd name="connsiteY3722" fmla="*/ 4502294 h 4964463"/>
              <a:gd name="connsiteX3723" fmla="*/ 2303660 w 4710084"/>
              <a:gd name="connsiteY3723" fmla="*/ 4497055 h 4964463"/>
              <a:gd name="connsiteX3724" fmla="*/ 2302742 w 4710084"/>
              <a:gd name="connsiteY3724" fmla="*/ 4519534 h 4964463"/>
              <a:gd name="connsiteX3725" fmla="*/ 2304838 w 4710084"/>
              <a:gd name="connsiteY3725" fmla="*/ 4546183 h 4964463"/>
              <a:gd name="connsiteX3726" fmla="*/ 2301392 w 4710084"/>
              <a:gd name="connsiteY3726" fmla="*/ 4564854 h 4964463"/>
              <a:gd name="connsiteX3727" fmla="*/ 2300985 w 4710084"/>
              <a:gd name="connsiteY3727" fmla="*/ 4505045 h 4964463"/>
              <a:gd name="connsiteX3728" fmla="*/ 2318542 w 4710084"/>
              <a:gd name="connsiteY3728" fmla="*/ 4388954 h 4964463"/>
              <a:gd name="connsiteX3729" fmla="*/ 2316790 w 4710084"/>
              <a:gd name="connsiteY3729" fmla="*/ 4392113 h 4964463"/>
              <a:gd name="connsiteX3730" fmla="*/ 2313740 w 4710084"/>
              <a:gd name="connsiteY3730" fmla="*/ 4390878 h 4964463"/>
              <a:gd name="connsiteX3731" fmla="*/ 2313616 w 4710084"/>
              <a:gd name="connsiteY3731" fmla="*/ 4381222 h 4964463"/>
              <a:gd name="connsiteX3732" fmla="*/ 2306865 w 4710084"/>
              <a:gd name="connsiteY3732" fmla="*/ 4387355 h 4964463"/>
              <a:gd name="connsiteX3733" fmla="*/ 2304014 w 4710084"/>
              <a:gd name="connsiteY3733" fmla="*/ 4410860 h 4964463"/>
              <a:gd name="connsiteX3734" fmla="*/ 2301995 w 4710084"/>
              <a:gd name="connsiteY3734" fmla="*/ 4420273 h 4964463"/>
              <a:gd name="connsiteX3735" fmla="*/ 2295474 w 4710084"/>
              <a:gd name="connsiteY3735" fmla="*/ 4455382 h 4964463"/>
              <a:gd name="connsiteX3736" fmla="*/ 2291286 w 4710084"/>
              <a:gd name="connsiteY3736" fmla="*/ 4478992 h 4964463"/>
              <a:gd name="connsiteX3737" fmla="*/ 2288220 w 4710084"/>
              <a:gd name="connsiteY3737" fmla="*/ 4491488 h 4964463"/>
              <a:gd name="connsiteX3738" fmla="*/ 2277778 w 4710084"/>
              <a:gd name="connsiteY3738" fmla="*/ 4575237 h 4964463"/>
              <a:gd name="connsiteX3739" fmla="*/ 2254365 w 4710084"/>
              <a:gd name="connsiteY3739" fmla="*/ 4711521 h 4964463"/>
              <a:gd name="connsiteX3740" fmla="*/ 2249911 w 4710084"/>
              <a:gd name="connsiteY3740" fmla="*/ 4732360 h 4964463"/>
              <a:gd name="connsiteX3741" fmla="*/ 2249624 w 4710084"/>
              <a:gd name="connsiteY3741" fmla="*/ 4731152 h 4964463"/>
              <a:gd name="connsiteX3742" fmla="*/ 2234463 w 4710084"/>
              <a:gd name="connsiteY3742" fmla="*/ 4620667 h 4964463"/>
              <a:gd name="connsiteX3743" fmla="*/ 2234727 w 4710084"/>
              <a:gd name="connsiteY3743" fmla="*/ 4685618 h 4964463"/>
              <a:gd name="connsiteX3744" fmla="*/ 2241559 w 4710084"/>
              <a:gd name="connsiteY3744" fmla="*/ 4738674 h 4964463"/>
              <a:gd name="connsiteX3745" fmla="*/ 2243582 w 4710084"/>
              <a:gd name="connsiteY3745" fmla="*/ 4761984 h 4964463"/>
              <a:gd name="connsiteX3746" fmla="*/ 2227247 w 4710084"/>
              <a:gd name="connsiteY3746" fmla="*/ 4838424 h 4964463"/>
              <a:gd name="connsiteX3747" fmla="*/ 2221397 w 4710084"/>
              <a:gd name="connsiteY3747" fmla="*/ 4836227 h 4964463"/>
              <a:gd name="connsiteX3748" fmla="*/ 2222980 w 4710084"/>
              <a:gd name="connsiteY3748" fmla="*/ 4844864 h 4964463"/>
              <a:gd name="connsiteX3749" fmla="*/ 2221986 w 4710084"/>
              <a:gd name="connsiteY3749" fmla="*/ 4863041 h 4964463"/>
              <a:gd name="connsiteX3750" fmla="*/ 2209778 w 4710084"/>
              <a:gd name="connsiteY3750" fmla="*/ 4920172 h 4964463"/>
              <a:gd name="connsiteX3751" fmla="*/ 2206940 w 4710084"/>
              <a:gd name="connsiteY3751" fmla="*/ 4899531 h 4964463"/>
              <a:gd name="connsiteX3752" fmla="*/ 2201872 w 4710084"/>
              <a:gd name="connsiteY3752" fmla="*/ 4891163 h 4964463"/>
              <a:gd name="connsiteX3753" fmla="*/ 2206940 w 4710084"/>
              <a:gd name="connsiteY3753" fmla="*/ 4899531 h 4964463"/>
              <a:gd name="connsiteX3754" fmla="*/ 2192487 w 4710084"/>
              <a:gd name="connsiteY3754" fmla="*/ 4901165 h 4964463"/>
              <a:gd name="connsiteX3755" fmla="*/ 2197936 w 4710084"/>
              <a:gd name="connsiteY3755" fmla="*/ 4841377 h 4964463"/>
              <a:gd name="connsiteX3756" fmla="*/ 2206612 w 4710084"/>
              <a:gd name="connsiteY3756" fmla="*/ 4791439 h 4964463"/>
              <a:gd name="connsiteX3757" fmla="*/ 2209096 w 4710084"/>
              <a:gd name="connsiteY3757" fmla="*/ 4789816 h 4964463"/>
              <a:gd name="connsiteX3758" fmla="*/ 2210944 w 4710084"/>
              <a:gd name="connsiteY3758" fmla="*/ 4788608 h 4964463"/>
              <a:gd name="connsiteX3759" fmla="*/ 2214064 w 4710084"/>
              <a:gd name="connsiteY3759" fmla="*/ 4786569 h 4964463"/>
              <a:gd name="connsiteX3760" fmla="*/ 2213236 w 4710084"/>
              <a:gd name="connsiteY3760" fmla="*/ 4787110 h 4964463"/>
              <a:gd name="connsiteX3761" fmla="*/ 2210944 w 4710084"/>
              <a:gd name="connsiteY3761" fmla="*/ 4788608 h 4964463"/>
              <a:gd name="connsiteX3762" fmla="*/ 2206612 w 4710084"/>
              <a:gd name="connsiteY3762" fmla="*/ 4791439 h 4964463"/>
              <a:gd name="connsiteX3763" fmla="*/ 2197936 w 4710084"/>
              <a:gd name="connsiteY3763" fmla="*/ 4841377 h 4964463"/>
              <a:gd name="connsiteX3764" fmla="*/ 2183203 w 4710084"/>
              <a:gd name="connsiteY3764" fmla="*/ 4901775 h 4964463"/>
              <a:gd name="connsiteX3765" fmla="*/ 2176377 w 4710084"/>
              <a:gd name="connsiteY3765" fmla="*/ 4869972 h 4964463"/>
              <a:gd name="connsiteX3766" fmla="*/ 2172660 w 4710084"/>
              <a:gd name="connsiteY3766" fmla="*/ 4856599 h 4964463"/>
              <a:gd name="connsiteX3767" fmla="*/ 2206331 w 4710084"/>
              <a:gd name="connsiteY3767" fmla="*/ 4662638 h 4964463"/>
              <a:gd name="connsiteX3768" fmla="*/ 2233715 w 4710084"/>
              <a:gd name="connsiteY3768" fmla="*/ 4472063 h 4964463"/>
              <a:gd name="connsiteX3769" fmla="*/ 2237938 w 4710084"/>
              <a:gd name="connsiteY3769" fmla="*/ 4430116 h 4964463"/>
              <a:gd name="connsiteX3770" fmla="*/ 2235394 w 4710084"/>
              <a:gd name="connsiteY3770" fmla="*/ 4409102 h 4964463"/>
              <a:gd name="connsiteX3771" fmla="*/ 2244048 w 4710084"/>
              <a:gd name="connsiteY3771" fmla="*/ 4350241 h 4964463"/>
              <a:gd name="connsiteX3772" fmla="*/ 2247915 w 4710084"/>
              <a:gd name="connsiteY3772" fmla="*/ 4331011 h 4964463"/>
              <a:gd name="connsiteX3773" fmla="*/ 2253039 w 4710084"/>
              <a:gd name="connsiteY3773" fmla="*/ 4280120 h 4964463"/>
              <a:gd name="connsiteX3774" fmla="*/ 2253749 w 4710084"/>
              <a:gd name="connsiteY3774" fmla="*/ 4273709 h 4964463"/>
              <a:gd name="connsiteX3775" fmla="*/ 2251345 w 4710084"/>
              <a:gd name="connsiteY3775" fmla="*/ 4270673 h 4964463"/>
              <a:gd name="connsiteX3776" fmla="*/ 2245808 w 4710084"/>
              <a:gd name="connsiteY3776" fmla="*/ 4274883 h 4964463"/>
              <a:gd name="connsiteX3777" fmla="*/ 2245673 w 4710084"/>
              <a:gd name="connsiteY3777" fmla="*/ 4275096 h 4964463"/>
              <a:gd name="connsiteX3778" fmla="*/ 2245902 w 4710084"/>
              <a:gd name="connsiteY3778" fmla="*/ 4299208 h 4964463"/>
              <a:gd name="connsiteX3779" fmla="*/ 2242271 w 4710084"/>
              <a:gd name="connsiteY3779" fmla="*/ 4334841 h 4964463"/>
              <a:gd name="connsiteX3780" fmla="*/ 2240284 w 4710084"/>
              <a:gd name="connsiteY3780" fmla="*/ 4322406 h 4964463"/>
              <a:gd name="connsiteX3781" fmla="*/ 2237050 w 4710084"/>
              <a:gd name="connsiteY3781" fmla="*/ 4316050 h 4964463"/>
              <a:gd name="connsiteX3782" fmla="*/ 2233474 w 4710084"/>
              <a:gd name="connsiteY3782" fmla="*/ 4340279 h 4964463"/>
              <a:gd name="connsiteX3783" fmla="*/ 2215017 w 4710084"/>
              <a:gd name="connsiteY3783" fmla="*/ 4456520 h 4964463"/>
              <a:gd name="connsiteX3784" fmla="*/ 2198575 w 4710084"/>
              <a:gd name="connsiteY3784" fmla="*/ 4473298 h 4964463"/>
              <a:gd name="connsiteX3785" fmla="*/ 2176418 w 4710084"/>
              <a:gd name="connsiteY3785" fmla="*/ 4603004 h 4964463"/>
              <a:gd name="connsiteX3786" fmla="*/ 2154217 w 4710084"/>
              <a:gd name="connsiteY3786" fmla="*/ 4622646 h 4964463"/>
              <a:gd name="connsiteX3787" fmla="*/ 2152294 w 4710084"/>
              <a:gd name="connsiteY3787" fmla="*/ 4630461 h 4964463"/>
              <a:gd name="connsiteX3788" fmla="*/ 2152325 w 4710084"/>
              <a:gd name="connsiteY3788" fmla="*/ 4637640 h 4964463"/>
              <a:gd name="connsiteX3789" fmla="*/ 2149281 w 4710084"/>
              <a:gd name="connsiteY3789" fmla="*/ 4648244 h 4964463"/>
              <a:gd name="connsiteX3790" fmla="*/ 2147299 w 4710084"/>
              <a:gd name="connsiteY3790" fmla="*/ 4649183 h 4964463"/>
              <a:gd name="connsiteX3791" fmla="*/ 2147626 w 4710084"/>
              <a:gd name="connsiteY3791" fmla="*/ 4654012 h 4964463"/>
              <a:gd name="connsiteX3792" fmla="*/ 2149281 w 4710084"/>
              <a:gd name="connsiteY3792" fmla="*/ 4648244 h 4964463"/>
              <a:gd name="connsiteX3793" fmla="*/ 2152364 w 4710084"/>
              <a:gd name="connsiteY3793" fmla="*/ 4646785 h 4964463"/>
              <a:gd name="connsiteX3794" fmla="*/ 2134631 w 4710084"/>
              <a:gd name="connsiteY3794" fmla="*/ 4680929 h 4964463"/>
              <a:gd name="connsiteX3795" fmla="*/ 2155561 w 4710084"/>
              <a:gd name="connsiteY3795" fmla="*/ 4545989 h 4964463"/>
              <a:gd name="connsiteX3796" fmla="*/ 2143261 w 4710084"/>
              <a:gd name="connsiteY3796" fmla="*/ 4520930 h 4964463"/>
              <a:gd name="connsiteX3797" fmla="*/ 2147520 w 4710084"/>
              <a:gd name="connsiteY3797" fmla="*/ 4397201 h 4964463"/>
              <a:gd name="connsiteX3798" fmla="*/ 2152457 w 4710084"/>
              <a:gd name="connsiteY3798" fmla="*/ 4362345 h 4964463"/>
              <a:gd name="connsiteX3799" fmla="*/ 2157541 w 4710084"/>
              <a:gd name="connsiteY3799" fmla="*/ 4328027 h 4964463"/>
              <a:gd name="connsiteX3800" fmla="*/ 2155130 w 4710084"/>
              <a:gd name="connsiteY3800" fmla="*/ 4316906 h 4964463"/>
              <a:gd name="connsiteX3801" fmla="*/ 2151731 w 4710084"/>
              <a:gd name="connsiteY3801" fmla="*/ 4294311 h 4964463"/>
              <a:gd name="connsiteX3802" fmla="*/ 2145876 w 4710084"/>
              <a:gd name="connsiteY3802" fmla="*/ 4257384 h 4964463"/>
              <a:gd name="connsiteX3803" fmla="*/ 2144236 w 4710084"/>
              <a:gd name="connsiteY3803" fmla="*/ 4241809 h 4964463"/>
              <a:gd name="connsiteX3804" fmla="*/ 2139477 w 4710084"/>
              <a:gd name="connsiteY3804" fmla="*/ 4248412 h 4964463"/>
              <a:gd name="connsiteX3805" fmla="*/ 2124632 w 4710084"/>
              <a:gd name="connsiteY3805" fmla="*/ 4299469 h 4964463"/>
              <a:gd name="connsiteX3806" fmla="*/ 2122835 w 4710084"/>
              <a:gd name="connsiteY3806" fmla="*/ 4277710 h 4964463"/>
              <a:gd name="connsiteX3807" fmla="*/ 2122734 w 4710084"/>
              <a:gd name="connsiteY3807" fmla="*/ 4278042 h 4964463"/>
              <a:gd name="connsiteX3808" fmla="*/ 2122066 w 4710084"/>
              <a:gd name="connsiteY3808" fmla="*/ 4293671 h 4964463"/>
              <a:gd name="connsiteX3809" fmla="*/ 2118956 w 4710084"/>
              <a:gd name="connsiteY3809" fmla="*/ 4331398 h 4964463"/>
              <a:gd name="connsiteX3810" fmla="*/ 2121102 w 4710084"/>
              <a:gd name="connsiteY3810" fmla="*/ 4399926 h 4964463"/>
              <a:gd name="connsiteX3811" fmla="*/ 2117881 w 4710084"/>
              <a:gd name="connsiteY3811" fmla="*/ 4402955 h 4964463"/>
              <a:gd name="connsiteX3812" fmla="*/ 2122990 w 4710084"/>
              <a:gd name="connsiteY3812" fmla="*/ 4452259 h 4964463"/>
              <a:gd name="connsiteX3813" fmla="*/ 2132683 w 4710084"/>
              <a:gd name="connsiteY3813" fmla="*/ 4542378 h 4964463"/>
              <a:gd name="connsiteX3814" fmla="*/ 2132564 w 4710084"/>
              <a:gd name="connsiteY3814" fmla="*/ 4608444 h 4964463"/>
              <a:gd name="connsiteX3815" fmla="*/ 2117785 w 4710084"/>
              <a:gd name="connsiteY3815" fmla="*/ 4496846 h 4964463"/>
              <a:gd name="connsiteX3816" fmla="*/ 2106190 w 4710084"/>
              <a:gd name="connsiteY3816" fmla="*/ 4410790 h 4964463"/>
              <a:gd name="connsiteX3817" fmla="*/ 2103736 w 4710084"/>
              <a:gd name="connsiteY3817" fmla="*/ 4411892 h 4964463"/>
              <a:gd name="connsiteX3818" fmla="*/ 2098216 w 4710084"/>
              <a:gd name="connsiteY3818" fmla="*/ 4416058 h 4964463"/>
              <a:gd name="connsiteX3819" fmla="*/ 2093717 w 4710084"/>
              <a:gd name="connsiteY3819" fmla="*/ 4440539 h 4964463"/>
              <a:gd name="connsiteX3820" fmla="*/ 2100943 w 4710084"/>
              <a:gd name="connsiteY3820" fmla="*/ 4496704 h 4964463"/>
              <a:gd name="connsiteX3821" fmla="*/ 2106954 w 4710084"/>
              <a:gd name="connsiteY3821" fmla="*/ 4541728 h 4964463"/>
              <a:gd name="connsiteX3822" fmla="*/ 2111334 w 4710084"/>
              <a:gd name="connsiteY3822" fmla="*/ 4568085 h 4964463"/>
              <a:gd name="connsiteX3823" fmla="*/ 2118099 w 4710084"/>
              <a:gd name="connsiteY3823" fmla="*/ 4621179 h 4964463"/>
              <a:gd name="connsiteX3824" fmla="*/ 2127846 w 4710084"/>
              <a:gd name="connsiteY3824" fmla="*/ 4686090 h 4964463"/>
              <a:gd name="connsiteX3825" fmla="*/ 2126157 w 4710084"/>
              <a:gd name="connsiteY3825" fmla="*/ 4747822 h 4964463"/>
              <a:gd name="connsiteX3826" fmla="*/ 2122778 w 4710084"/>
              <a:gd name="connsiteY3826" fmla="*/ 4728870 h 4964463"/>
              <a:gd name="connsiteX3827" fmla="*/ 2125622 w 4710084"/>
              <a:gd name="connsiteY3827" fmla="*/ 4701193 h 4964463"/>
              <a:gd name="connsiteX3828" fmla="*/ 2125088 w 4710084"/>
              <a:gd name="connsiteY3828" fmla="*/ 4678088 h 4964463"/>
              <a:gd name="connsiteX3829" fmla="*/ 2116940 w 4710084"/>
              <a:gd name="connsiteY3829" fmla="*/ 4684147 h 4964463"/>
              <a:gd name="connsiteX3830" fmla="*/ 2116194 w 4710084"/>
              <a:gd name="connsiteY3830" fmla="*/ 4677305 h 4964463"/>
              <a:gd name="connsiteX3831" fmla="*/ 2113642 w 4710084"/>
              <a:gd name="connsiteY3831" fmla="*/ 4644975 h 4964463"/>
              <a:gd name="connsiteX3832" fmla="*/ 2112647 w 4710084"/>
              <a:gd name="connsiteY3832" fmla="*/ 4641609 h 4964463"/>
              <a:gd name="connsiteX3833" fmla="*/ 2109619 w 4710084"/>
              <a:gd name="connsiteY3833" fmla="*/ 4651164 h 4964463"/>
              <a:gd name="connsiteX3834" fmla="*/ 2106737 w 4710084"/>
              <a:gd name="connsiteY3834" fmla="*/ 4633074 h 4964463"/>
              <a:gd name="connsiteX3835" fmla="*/ 2104395 w 4710084"/>
              <a:gd name="connsiteY3835" fmla="*/ 4617765 h 4964463"/>
              <a:gd name="connsiteX3836" fmla="*/ 2101824 w 4710084"/>
              <a:gd name="connsiteY3836" fmla="*/ 4614020 h 4964463"/>
              <a:gd name="connsiteX3837" fmla="*/ 2096575 w 4710084"/>
              <a:gd name="connsiteY3837" fmla="*/ 4613512 h 4964463"/>
              <a:gd name="connsiteX3838" fmla="*/ 2108964 w 4710084"/>
              <a:gd name="connsiteY3838" fmla="*/ 4708957 h 4964463"/>
              <a:gd name="connsiteX3839" fmla="*/ 2109569 w 4710084"/>
              <a:gd name="connsiteY3839" fmla="*/ 4714961 h 4964463"/>
              <a:gd name="connsiteX3840" fmla="*/ 2109378 w 4710084"/>
              <a:gd name="connsiteY3840" fmla="*/ 4715804 h 4964463"/>
              <a:gd name="connsiteX3841" fmla="*/ 2106986 w 4710084"/>
              <a:gd name="connsiteY3841" fmla="*/ 4735281 h 4964463"/>
              <a:gd name="connsiteX3842" fmla="*/ 2083890 w 4710084"/>
              <a:gd name="connsiteY3842" fmla="*/ 4600405 h 4964463"/>
              <a:gd name="connsiteX3843" fmla="*/ 2075186 w 4710084"/>
              <a:gd name="connsiteY3843" fmla="*/ 4541512 h 4964463"/>
              <a:gd name="connsiteX3844" fmla="*/ 2069728 w 4710084"/>
              <a:gd name="connsiteY3844" fmla="*/ 4570151 h 4964463"/>
              <a:gd name="connsiteX3845" fmla="*/ 2071726 w 4710084"/>
              <a:gd name="connsiteY3845" fmla="*/ 4584232 h 4964463"/>
              <a:gd name="connsiteX3846" fmla="*/ 2089875 w 4710084"/>
              <a:gd name="connsiteY3846" fmla="*/ 4775069 h 4964463"/>
              <a:gd name="connsiteX3847" fmla="*/ 2070518 w 4710084"/>
              <a:gd name="connsiteY3847" fmla="*/ 4680568 h 4964463"/>
              <a:gd name="connsiteX3848" fmla="*/ 2061661 w 4710084"/>
              <a:gd name="connsiteY3848" fmla="*/ 4612496 h 4964463"/>
              <a:gd name="connsiteX3849" fmla="*/ 2056584 w 4710084"/>
              <a:gd name="connsiteY3849" fmla="*/ 4639143 h 4964463"/>
              <a:gd name="connsiteX3850" fmla="*/ 2031681 w 4710084"/>
              <a:gd name="connsiteY3850" fmla="*/ 4777512 h 4964463"/>
              <a:gd name="connsiteX3851" fmla="*/ 2028152 w 4710084"/>
              <a:gd name="connsiteY3851" fmla="*/ 4796429 h 4964463"/>
              <a:gd name="connsiteX3852" fmla="*/ 2021751 w 4710084"/>
              <a:gd name="connsiteY3852" fmla="*/ 4776715 h 4964463"/>
              <a:gd name="connsiteX3853" fmla="*/ 2018913 w 4710084"/>
              <a:gd name="connsiteY3853" fmla="*/ 4770095 h 4964463"/>
              <a:gd name="connsiteX3854" fmla="*/ 2028005 w 4710084"/>
              <a:gd name="connsiteY3854" fmla="*/ 4710881 h 4964463"/>
              <a:gd name="connsiteX3855" fmla="*/ 2044396 w 4710084"/>
              <a:gd name="connsiteY3855" fmla="*/ 4630378 h 4964463"/>
              <a:gd name="connsiteX3856" fmla="*/ 2045401 w 4710084"/>
              <a:gd name="connsiteY3856" fmla="*/ 4624447 h 4964463"/>
              <a:gd name="connsiteX3857" fmla="*/ 2042047 w 4710084"/>
              <a:gd name="connsiteY3857" fmla="*/ 4618035 h 4964463"/>
              <a:gd name="connsiteX3858" fmla="*/ 2044300 w 4710084"/>
              <a:gd name="connsiteY3858" fmla="*/ 4612603 h 4964463"/>
              <a:gd name="connsiteX3859" fmla="*/ 2046884 w 4710084"/>
              <a:gd name="connsiteY3859" fmla="*/ 4615693 h 4964463"/>
              <a:gd name="connsiteX3860" fmla="*/ 2051689 w 4710084"/>
              <a:gd name="connsiteY3860" fmla="*/ 4587341 h 4964463"/>
              <a:gd name="connsiteX3861" fmla="*/ 2052013 w 4710084"/>
              <a:gd name="connsiteY3861" fmla="*/ 4557039 h 4964463"/>
              <a:gd name="connsiteX3862" fmla="*/ 2039563 w 4710084"/>
              <a:gd name="connsiteY3862" fmla="*/ 4549081 h 4964463"/>
              <a:gd name="connsiteX3863" fmla="*/ 2036326 w 4710084"/>
              <a:gd name="connsiteY3863" fmla="*/ 4547966 h 4964463"/>
              <a:gd name="connsiteX3864" fmla="*/ 2037106 w 4710084"/>
              <a:gd name="connsiteY3864" fmla="*/ 4557127 h 4964463"/>
              <a:gd name="connsiteX3865" fmla="*/ 2035450 w 4710084"/>
              <a:gd name="connsiteY3865" fmla="*/ 4547663 h 4964463"/>
              <a:gd name="connsiteX3866" fmla="*/ 2029922 w 4710084"/>
              <a:gd name="connsiteY3866" fmla="*/ 4545758 h 4964463"/>
              <a:gd name="connsiteX3867" fmla="*/ 2020818 w 4710084"/>
              <a:gd name="connsiteY3867" fmla="*/ 4538286 h 4964463"/>
              <a:gd name="connsiteX3868" fmla="*/ 2020598 w 4710084"/>
              <a:gd name="connsiteY3868" fmla="*/ 4490994 h 4964463"/>
              <a:gd name="connsiteX3869" fmla="*/ 2023109 w 4710084"/>
              <a:gd name="connsiteY3869" fmla="*/ 4476156 h 4964463"/>
              <a:gd name="connsiteX3870" fmla="*/ 2012564 w 4710084"/>
              <a:gd name="connsiteY3870" fmla="*/ 4400627 h 4964463"/>
              <a:gd name="connsiteX3871" fmla="*/ 2009378 w 4710084"/>
              <a:gd name="connsiteY3871" fmla="*/ 4377012 h 4964463"/>
              <a:gd name="connsiteX3872" fmla="*/ 2009289 w 4710084"/>
              <a:gd name="connsiteY3872" fmla="*/ 4392776 h 4964463"/>
              <a:gd name="connsiteX3873" fmla="*/ 1997562 w 4710084"/>
              <a:gd name="connsiteY3873" fmla="*/ 4418083 h 4964463"/>
              <a:gd name="connsiteX3874" fmla="*/ 2014239 w 4710084"/>
              <a:gd name="connsiteY3874" fmla="*/ 4547452 h 4964463"/>
              <a:gd name="connsiteX3875" fmla="*/ 1998628 w 4710084"/>
              <a:gd name="connsiteY3875" fmla="*/ 4515702 h 4964463"/>
              <a:gd name="connsiteX3876" fmla="*/ 2001426 w 4710084"/>
              <a:gd name="connsiteY3876" fmla="*/ 4516875 h 4964463"/>
              <a:gd name="connsiteX3877" fmla="*/ 2002835 w 4710084"/>
              <a:gd name="connsiteY3877" fmla="*/ 4522345 h 4964463"/>
              <a:gd name="connsiteX3878" fmla="*/ 2003225 w 4710084"/>
              <a:gd name="connsiteY3878" fmla="*/ 4517629 h 4964463"/>
              <a:gd name="connsiteX3879" fmla="*/ 2001426 w 4710084"/>
              <a:gd name="connsiteY3879" fmla="*/ 4516875 h 4964463"/>
              <a:gd name="connsiteX3880" fmla="*/ 1998833 w 4710084"/>
              <a:gd name="connsiteY3880" fmla="*/ 4506820 h 4964463"/>
              <a:gd name="connsiteX3881" fmla="*/ 1998994 w 4710084"/>
              <a:gd name="connsiteY3881" fmla="*/ 4499848 h 4964463"/>
              <a:gd name="connsiteX3882" fmla="*/ 1997378 w 4710084"/>
              <a:gd name="connsiteY3882" fmla="*/ 4492410 h 4964463"/>
              <a:gd name="connsiteX3883" fmla="*/ 1988778 w 4710084"/>
              <a:gd name="connsiteY3883" fmla="*/ 4488602 h 4964463"/>
              <a:gd name="connsiteX3884" fmla="*/ 1979851 w 4710084"/>
              <a:gd name="connsiteY3884" fmla="*/ 4477997 h 4964463"/>
              <a:gd name="connsiteX3885" fmla="*/ 1978092 w 4710084"/>
              <a:gd name="connsiteY3885" fmla="*/ 4485163 h 4964463"/>
              <a:gd name="connsiteX3886" fmla="*/ 1967680 w 4710084"/>
              <a:gd name="connsiteY3886" fmla="*/ 4480761 h 4964463"/>
              <a:gd name="connsiteX3887" fmla="*/ 1969187 w 4710084"/>
              <a:gd name="connsiteY3887" fmla="*/ 4453002 h 4964463"/>
              <a:gd name="connsiteX3888" fmla="*/ 1970459 w 4710084"/>
              <a:gd name="connsiteY3888" fmla="*/ 4446174 h 4964463"/>
              <a:gd name="connsiteX3889" fmla="*/ 1966424 w 4710084"/>
              <a:gd name="connsiteY3889" fmla="*/ 4412455 h 4964463"/>
              <a:gd name="connsiteX3890" fmla="*/ 1959511 w 4710084"/>
              <a:gd name="connsiteY3890" fmla="*/ 4350909 h 4964463"/>
              <a:gd name="connsiteX3891" fmla="*/ 1954173 w 4710084"/>
              <a:gd name="connsiteY3891" fmla="*/ 4343962 h 4964463"/>
              <a:gd name="connsiteX3892" fmla="*/ 1951278 w 4710084"/>
              <a:gd name="connsiteY3892" fmla="*/ 4341486 h 4964463"/>
              <a:gd name="connsiteX3893" fmla="*/ 1939833 w 4710084"/>
              <a:gd name="connsiteY3893" fmla="*/ 4408204 h 4964463"/>
              <a:gd name="connsiteX3894" fmla="*/ 1936054 w 4710084"/>
              <a:gd name="connsiteY3894" fmla="*/ 4426293 h 4964463"/>
              <a:gd name="connsiteX3895" fmla="*/ 1948913 w 4710084"/>
              <a:gd name="connsiteY3895" fmla="*/ 4535373 h 4964463"/>
              <a:gd name="connsiteX3896" fmla="*/ 1976169 w 4710084"/>
              <a:gd name="connsiteY3896" fmla="*/ 4721040 h 4964463"/>
              <a:gd name="connsiteX3897" fmla="*/ 1972519 w 4710084"/>
              <a:gd name="connsiteY3897" fmla="*/ 4734320 h 4964463"/>
              <a:gd name="connsiteX3898" fmla="*/ 1965681 w 4710084"/>
              <a:gd name="connsiteY3898" fmla="*/ 4765742 h 4964463"/>
              <a:gd name="connsiteX3899" fmla="*/ 1953303 w 4710084"/>
              <a:gd name="connsiteY3899" fmla="*/ 4708263 h 4964463"/>
              <a:gd name="connsiteX3900" fmla="*/ 1946280 w 4710084"/>
              <a:gd name="connsiteY3900" fmla="*/ 4660460 h 4964463"/>
              <a:gd name="connsiteX3901" fmla="*/ 1942808 w 4710084"/>
              <a:gd name="connsiteY3901" fmla="*/ 4658327 h 4964463"/>
              <a:gd name="connsiteX3902" fmla="*/ 1939544 w 4710084"/>
              <a:gd name="connsiteY3902" fmla="*/ 4656322 h 4964463"/>
              <a:gd name="connsiteX3903" fmla="*/ 1940293 w 4710084"/>
              <a:gd name="connsiteY3903" fmla="*/ 4656782 h 4964463"/>
              <a:gd name="connsiteX3904" fmla="*/ 1942808 w 4710084"/>
              <a:gd name="connsiteY3904" fmla="*/ 4658327 h 4964463"/>
              <a:gd name="connsiteX3905" fmla="*/ 1944034 w 4710084"/>
              <a:gd name="connsiteY3905" fmla="*/ 4659081 h 4964463"/>
              <a:gd name="connsiteX3906" fmla="*/ 1946280 w 4710084"/>
              <a:gd name="connsiteY3906" fmla="*/ 4660460 h 4964463"/>
              <a:gd name="connsiteX3907" fmla="*/ 1953303 w 4710084"/>
              <a:gd name="connsiteY3907" fmla="*/ 4708263 h 4964463"/>
              <a:gd name="connsiteX3908" fmla="*/ 1957190 w 4710084"/>
              <a:gd name="connsiteY3908" fmla="*/ 4765885 h 4964463"/>
              <a:gd name="connsiteX3909" fmla="*/ 1943984 w 4710084"/>
              <a:gd name="connsiteY3909" fmla="*/ 4765444 h 4964463"/>
              <a:gd name="connsiteX3910" fmla="*/ 1948778 w 4710084"/>
              <a:gd name="connsiteY3910" fmla="*/ 4756917 h 4964463"/>
              <a:gd name="connsiteX3911" fmla="*/ 1943984 w 4710084"/>
              <a:gd name="connsiteY3911" fmla="*/ 4765444 h 4964463"/>
              <a:gd name="connsiteX3912" fmla="*/ 1941003 w 4710084"/>
              <a:gd name="connsiteY3912" fmla="*/ 4785712 h 4964463"/>
              <a:gd name="connsiteX3913" fmla="*/ 1930877 w 4710084"/>
              <a:gd name="connsiteY3913" fmla="*/ 4731205 h 4964463"/>
              <a:gd name="connsiteX3914" fmla="*/ 1930303 w 4710084"/>
              <a:gd name="connsiteY3914" fmla="*/ 4713635 h 4964463"/>
              <a:gd name="connsiteX3915" fmla="*/ 1931912 w 4710084"/>
              <a:gd name="connsiteY3915" fmla="*/ 4705122 h 4964463"/>
              <a:gd name="connsiteX3916" fmla="*/ 1926514 w 4710084"/>
              <a:gd name="connsiteY3916" fmla="*/ 4707719 h 4964463"/>
              <a:gd name="connsiteX3917" fmla="*/ 1912966 w 4710084"/>
              <a:gd name="connsiteY3917" fmla="*/ 4634790 h 4964463"/>
              <a:gd name="connsiteX3918" fmla="*/ 1915248 w 4710084"/>
              <a:gd name="connsiteY3918" fmla="*/ 4611996 h 4964463"/>
              <a:gd name="connsiteX3919" fmla="*/ 1922485 w 4710084"/>
              <a:gd name="connsiteY3919" fmla="*/ 4559936 h 4964463"/>
              <a:gd name="connsiteX3920" fmla="*/ 1923925 w 4710084"/>
              <a:gd name="connsiteY3920" fmla="*/ 4496847 h 4964463"/>
              <a:gd name="connsiteX3921" fmla="*/ 1908002 w 4710084"/>
              <a:gd name="connsiteY3921" fmla="*/ 4605330 h 4964463"/>
              <a:gd name="connsiteX3922" fmla="*/ 1907716 w 4710084"/>
              <a:gd name="connsiteY3922" fmla="*/ 4606526 h 4964463"/>
              <a:gd name="connsiteX3923" fmla="*/ 1904022 w 4710084"/>
              <a:gd name="connsiteY3923" fmla="*/ 4586644 h 4964463"/>
              <a:gd name="connsiteX3924" fmla="*/ 1881296 w 4710084"/>
              <a:gd name="connsiteY3924" fmla="*/ 4412490 h 4964463"/>
              <a:gd name="connsiteX3925" fmla="*/ 1872678 w 4710084"/>
              <a:gd name="connsiteY3925" fmla="*/ 4331091 h 4964463"/>
              <a:gd name="connsiteX3926" fmla="*/ 1869535 w 4710084"/>
              <a:gd name="connsiteY3926" fmla="*/ 4346108 h 4964463"/>
              <a:gd name="connsiteX3927" fmla="*/ 1868230 w 4710084"/>
              <a:gd name="connsiteY3927" fmla="*/ 4332506 h 4964463"/>
              <a:gd name="connsiteX3928" fmla="*/ 1856130 w 4710084"/>
              <a:gd name="connsiteY3928" fmla="*/ 4245396 h 4964463"/>
              <a:gd name="connsiteX3929" fmla="*/ 1854499 w 4710084"/>
              <a:gd name="connsiteY3929" fmla="*/ 4237241 h 4964463"/>
              <a:gd name="connsiteX3930" fmla="*/ 1852750 w 4710084"/>
              <a:gd name="connsiteY3930" fmla="*/ 4281446 h 4964463"/>
              <a:gd name="connsiteX3931" fmla="*/ 1843775 w 4710084"/>
              <a:gd name="connsiteY3931" fmla="*/ 4264447 h 4964463"/>
              <a:gd name="connsiteX3932" fmla="*/ 1846323 w 4710084"/>
              <a:gd name="connsiteY3932" fmla="*/ 4236531 h 4964463"/>
              <a:gd name="connsiteX3933" fmla="*/ 1842653 w 4710084"/>
              <a:gd name="connsiteY3933" fmla="*/ 4213979 h 4964463"/>
              <a:gd name="connsiteX3934" fmla="*/ 1838401 w 4710084"/>
              <a:gd name="connsiteY3934" fmla="*/ 4236832 h 4964463"/>
              <a:gd name="connsiteX3935" fmla="*/ 1837522 w 4710084"/>
              <a:gd name="connsiteY3935" fmla="*/ 4231664 h 4964463"/>
              <a:gd name="connsiteX3936" fmla="*/ 1836636 w 4710084"/>
              <a:gd name="connsiteY3936" fmla="*/ 4225756 h 4964463"/>
              <a:gd name="connsiteX3937" fmla="*/ 1833139 w 4710084"/>
              <a:gd name="connsiteY3937" fmla="*/ 4234169 h 4964463"/>
              <a:gd name="connsiteX3938" fmla="*/ 1828014 w 4710084"/>
              <a:gd name="connsiteY3938" fmla="*/ 4238903 h 4964463"/>
              <a:gd name="connsiteX3939" fmla="*/ 1824718 w 4710084"/>
              <a:gd name="connsiteY3939" fmla="*/ 4197051 h 4964463"/>
              <a:gd name="connsiteX3940" fmla="*/ 1826382 w 4710084"/>
              <a:gd name="connsiteY3940" fmla="*/ 4161517 h 4964463"/>
              <a:gd name="connsiteX3941" fmla="*/ 1819992 w 4710084"/>
              <a:gd name="connsiteY3941" fmla="*/ 4131734 h 4964463"/>
              <a:gd name="connsiteX3942" fmla="*/ 1815241 w 4710084"/>
              <a:gd name="connsiteY3942" fmla="*/ 4118848 h 4964463"/>
              <a:gd name="connsiteX3943" fmla="*/ 1815177 w 4710084"/>
              <a:gd name="connsiteY3943" fmla="*/ 4119321 h 4964463"/>
              <a:gd name="connsiteX3944" fmla="*/ 1812386 w 4710084"/>
              <a:gd name="connsiteY3944" fmla="*/ 4137263 h 4964463"/>
              <a:gd name="connsiteX3945" fmla="*/ 1811459 w 4710084"/>
              <a:gd name="connsiteY3945" fmla="*/ 4142411 h 4964463"/>
              <a:gd name="connsiteX3946" fmla="*/ 1810556 w 4710084"/>
              <a:gd name="connsiteY3946" fmla="*/ 4163241 h 4964463"/>
              <a:gd name="connsiteX3947" fmla="*/ 1818970 w 4710084"/>
              <a:gd name="connsiteY3947" fmla="*/ 4290112 h 4964463"/>
              <a:gd name="connsiteX3948" fmla="*/ 1809428 w 4710084"/>
              <a:gd name="connsiteY3948" fmla="*/ 4305363 h 4964463"/>
              <a:gd name="connsiteX3949" fmla="*/ 1802021 w 4710084"/>
              <a:gd name="connsiteY3949" fmla="*/ 4288788 h 4964463"/>
              <a:gd name="connsiteX3950" fmla="*/ 1812898 w 4710084"/>
              <a:gd name="connsiteY3950" fmla="*/ 4388953 h 4964463"/>
              <a:gd name="connsiteX3951" fmla="*/ 1826722 w 4710084"/>
              <a:gd name="connsiteY3951" fmla="*/ 4519070 h 4964463"/>
              <a:gd name="connsiteX3952" fmla="*/ 1827512 w 4710084"/>
              <a:gd name="connsiteY3952" fmla="*/ 4521861 h 4964463"/>
              <a:gd name="connsiteX3953" fmla="*/ 1827705 w 4710084"/>
              <a:gd name="connsiteY3953" fmla="*/ 4522605 h 4964463"/>
              <a:gd name="connsiteX3954" fmla="*/ 1828649 w 4710084"/>
              <a:gd name="connsiteY3954" fmla="*/ 4510137 h 4964463"/>
              <a:gd name="connsiteX3955" fmla="*/ 1847132 w 4710084"/>
              <a:gd name="connsiteY3955" fmla="*/ 4407517 h 4964463"/>
              <a:gd name="connsiteX3956" fmla="*/ 1852769 w 4710084"/>
              <a:gd name="connsiteY3956" fmla="*/ 4319652 h 4964463"/>
              <a:gd name="connsiteX3957" fmla="*/ 1860297 w 4710084"/>
              <a:gd name="connsiteY3957" fmla="*/ 4391577 h 4964463"/>
              <a:gd name="connsiteX3958" fmla="*/ 1858404 w 4710084"/>
              <a:gd name="connsiteY3958" fmla="*/ 4400930 h 4964463"/>
              <a:gd name="connsiteX3959" fmla="*/ 1847870 w 4710084"/>
              <a:gd name="connsiteY3959" fmla="*/ 4465602 h 4964463"/>
              <a:gd name="connsiteX3960" fmla="*/ 1835646 w 4710084"/>
              <a:gd name="connsiteY3960" fmla="*/ 4534169 h 4964463"/>
              <a:gd name="connsiteX3961" fmla="*/ 1832619 w 4710084"/>
              <a:gd name="connsiteY3961" fmla="*/ 4545162 h 4964463"/>
              <a:gd name="connsiteX3962" fmla="*/ 1833921 w 4710084"/>
              <a:gd name="connsiteY3962" fmla="*/ 4551668 h 4964463"/>
              <a:gd name="connsiteX3963" fmla="*/ 1826603 w 4710084"/>
              <a:gd name="connsiteY3963" fmla="*/ 4585135 h 4964463"/>
              <a:gd name="connsiteX3964" fmla="*/ 1811825 w 4710084"/>
              <a:gd name="connsiteY3964" fmla="*/ 4473537 h 4964463"/>
              <a:gd name="connsiteX3965" fmla="*/ 1792066 w 4710084"/>
              <a:gd name="connsiteY3965" fmla="*/ 4326901 h 4964463"/>
              <a:gd name="connsiteX3966" fmla="*/ 1786582 w 4710084"/>
              <a:gd name="connsiteY3966" fmla="*/ 4289868 h 4964463"/>
              <a:gd name="connsiteX3967" fmla="*/ 1784297 w 4710084"/>
              <a:gd name="connsiteY3967" fmla="*/ 4285784 h 4964463"/>
              <a:gd name="connsiteX3968" fmla="*/ 1781392 w 4710084"/>
              <a:gd name="connsiteY3968" fmla="*/ 4261287 h 4964463"/>
              <a:gd name="connsiteX3969" fmla="*/ 1781079 w 4710084"/>
              <a:gd name="connsiteY3969" fmla="*/ 4252702 h 4964463"/>
              <a:gd name="connsiteX3970" fmla="*/ 1780117 w 4710084"/>
              <a:gd name="connsiteY3970" fmla="*/ 4246206 h 4964463"/>
              <a:gd name="connsiteX3971" fmla="*/ 1775826 w 4710084"/>
              <a:gd name="connsiteY3971" fmla="*/ 4244302 h 4964463"/>
              <a:gd name="connsiteX3972" fmla="*/ 1764650 w 4710084"/>
              <a:gd name="connsiteY3972" fmla="*/ 4234421 h 4964463"/>
              <a:gd name="connsiteX3973" fmla="*/ 1763561 w 4710084"/>
              <a:gd name="connsiteY3973" fmla="*/ 4233367 h 4964463"/>
              <a:gd name="connsiteX3974" fmla="*/ 1766024 w 4710084"/>
              <a:gd name="connsiteY3974" fmla="*/ 4252529 h 4964463"/>
              <a:gd name="connsiteX3975" fmla="*/ 1772795 w 4710084"/>
              <a:gd name="connsiteY3975" fmla="*/ 4300953 h 4964463"/>
              <a:gd name="connsiteX3976" fmla="*/ 1821885 w 4710084"/>
              <a:gd name="connsiteY3976" fmla="*/ 4662782 h 4964463"/>
              <a:gd name="connsiteX3977" fmla="*/ 1820198 w 4710084"/>
              <a:gd name="connsiteY3977" fmla="*/ 4724513 h 4964463"/>
              <a:gd name="connsiteX3978" fmla="*/ 1816816 w 4710084"/>
              <a:gd name="connsiteY3978" fmla="*/ 4705561 h 4964463"/>
              <a:gd name="connsiteX3979" fmla="*/ 1819662 w 4710084"/>
              <a:gd name="connsiteY3979" fmla="*/ 4677885 h 4964463"/>
              <a:gd name="connsiteX3980" fmla="*/ 1819126 w 4710084"/>
              <a:gd name="connsiteY3980" fmla="*/ 4654779 h 4964463"/>
              <a:gd name="connsiteX3981" fmla="*/ 1810980 w 4710084"/>
              <a:gd name="connsiteY3981" fmla="*/ 4660839 h 4964463"/>
              <a:gd name="connsiteX3982" fmla="*/ 1810232 w 4710084"/>
              <a:gd name="connsiteY3982" fmla="*/ 4653996 h 4964463"/>
              <a:gd name="connsiteX3983" fmla="*/ 1790615 w 4710084"/>
              <a:gd name="connsiteY3983" fmla="*/ 4590204 h 4964463"/>
              <a:gd name="connsiteX3984" fmla="*/ 1803005 w 4710084"/>
              <a:gd name="connsiteY3984" fmla="*/ 4685648 h 4964463"/>
              <a:gd name="connsiteX3985" fmla="*/ 1803610 w 4710084"/>
              <a:gd name="connsiteY3985" fmla="*/ 4691652 h 4964463"/>
              <a:gd name="connsiteX3986" fmla="*/ 1803417 w 4710084"/>
              <a:gd name="connsiteY3986" fmla="*/ 4692496 h 4964463"/>
              <a:gd name="connsiteX3987" fmla="*/ 1801026 w 4710084"/>
              <a:gd name="connsiteY3987" fmla="*/ 4711972 h 4964463"/>
              <a:gd name="connsiteX3988" fmla="*/ 1777930 w 4710084"/>
              <a:gd name="connsiteY3988" fmla="*/ 4577096 h 4964463"/>
              <a:gd name="connsiteX3989" fmla="*/ 1746728 w 4710084"/>
              <a:gd name="connsiteY3989" fmla="*/ 4366006 h 4964463"/>
              <a:gd name="connsiteX3990" fmla="*/ 1744688 w 4710084"/>
              <a:gd name="connsiteY3990" fmla="*/ 4339965 h 4964463"/>
              <a:gd name="connsiteX3991" fmla="*/ 1741390 w 4710084"/>
              <a:gd name="connsiteY3991" fmla="*/ 4349140 h 4964463"/>
              <a:gd name="connsiteX3992" fmla="*/ 1742414 w 4710084"/>
              <a:gd name="connsiteY3992" fmla="*/ 4371887 h 4964463"/>
              <a:gd name="connsiteX3993" fmla="*/ 1751870 w 4710084"/>
              <a:gd name="connsiteY3993" fmla="*/ 4462938 h 4964463"/>
              <a:gd name="connsiteX3994" fmla="*/ 1783913 w 4710084"/>
              <a:gd name="connsiteY3994" fmla="*/ 4751760 h 4964463"/>
              <a:gd name="connsiteX3995" fmla="*/ 1724943 w 4710084"/>
              <a:gd name="connsiteY3995" fmla="*/ 4340481 h 4964463"/>
              <a:gd name="connsiteX3996" fmla="*/ 1718905 w 4710084"/>
              <a:gd name="connsiteY3996" fmla="*/ 4307621 h 4964463"/>
              <a:gd name="connsiteX3997" fmla="*/ 1717234 w 4710084"/>
              <a:gd name="connsiteY3997" fmla="*/ 4303311 h 4964463"/>
              <a:gd name="connsiteX3998" fmla="*/ 1717017 w 4710084"/>
              <a:gd name="connsiteY3998" fmla="*/ 4305125 h 4964463"/>
              <a:gd name="connsiteX3999" fmla="*/ 1715885 w 4710084"/>
              <a:gd name="connsiteY3999" fmla="*/ 4313414 h 4964463"/>
              <a:gd name="connsiteX4000" fmla="*/ 1713601 w 4710084"/>
              <a:gd name="connsiteY4000" fmla="*/ 4293931 h 4964463"/>
              <a:gd name="connsiteX4001" fmla="*/ 1712656 w 4710084"/>
              <a:gd name="connsiteY4001" fmla="*/ 4291496 h 4964463"/>
              <a:gd name="connsiteX4002" fmla="*/ 1705368 w 4710084"/>
              <a:gd name="connsiteY4002" fmla="*/ 4287219 h 4964463"/>
              <a:gd name="connsiteX4003" fmla="*/ 1710267 w 4710084"/>
              <a:gd name="connsiteY4003" fmla="*/ 4349366 h 4964463"/>
              <a:gd name="connsiteX4004" fmla="*/ 1731146 w 4710084"/>
              <a:gd name="connsiteY4004" fmla="*/ 4533819 h 4964463"/>
              <a:gd name="connsiteX4005" fmla="*/ 1706603 w 4710084"/>
              <a:gd name="connsiteY4005" fmla="*/ 4377319 h 4964463"/>
              <a:gd name="connsiteX4006" fmla="*/ 1690129 w 4710084"/>
              <a:gd name="connsiteY4006" fmla="*/ 4255198 h 4964463"/>
              <a:gd name="connsiteX4007" fmla="*/ 1690235 w 4710084"/>
              <a:gd name="connsiteY4007" fmla="*/ 4265166 h 4964463"/>
              <a:gd name="connsiteX4008" fmla="*/ 1675068 w 4710084"/>
              <a:gd name="connsiteY4008" fmla="*/ 4192133 h 4964463"/>
              <a:gd name="connsiteX4009" fmla="*/ 1668632 w 4710084"/>
              <a:gd name="connsiteY4009" fmla="*/ 4137424 h 4964463"/>
              <a:gd name="connsiteX4010" fmla="*/ 1669158 w 4710084"/>
              <a:gd name="connsiteY4010" fmla="*/ 4128232 h 4964463"/>
              <a:gd name="connsiteX4011" fmla="*/ 1668064 w 4710084"/>
              <a:gd name="connsiteY4011" fmla="*/ 4089304 h 4964463"/>
              <a:gd name="connsiteX4012" fmla="*/ 1663521 w 4710084"/>
              <a:gd name="connsiteY4012" fmla="*/ 4093514 h 4964463"/>
              <a:gd name="connsiteX4013" fmla="*/ 1660511 w 4710084"/>
              <a:gd name="connsiteY4013" fmla="*/ 4067455 h 4964463"/>
              <a:gd name="connsiteX4014" fmla="*/ 1651759 w 4710084"/>
              <a:gd name="connsiteY4014" fmla="*/ 4066330 h 4964463"/>
              <a:gd name="connsiteX4015" fmla="*/ 1650358 w 4710084"/>
              <a:gd name="connsiteY4015" fmla="*/ 4066918 h 4964463"/>
              <a:gd name="connsiteX4016" fmla="*/ 1653895 w 4710084"/>
              <a:gd name="connsiteY4016" fmla="*/ 4114292 h 4964463"/>
              <a:gd name="connsiteX4017" fmla="*/ 1651352 w 4710084"/>
              <a:gd name="connsiteY4017" fmla="*/ 4121079 h 4964463"/>
              <a:gd name="connsiteX4018" fmla="*/ 1644299 w 4710084"/>
              <a:gd name="connsiteY4018" fmla="*/ 4136531 h 4964463"/>
              <a:gd name="connsiteX4019" fmla="*/ 1643738 w 4710084"/>
              <a:gd name="connsiteY4019" fmla="*/ 4087209 h 4964463"/>
              <a:gd name="connsiteX4020" fmla="*/ 1644400 w 4710084"/>
              <a:gd name="connsiteY4020" fmla="*/ 4069423 h 4964463"/>
              <a:gd name="connsiteX4021" fmla="*/ 1636265 w 4710084"/>
              <a:gd name="connsiteY4021" fmla="*/ 4072843 h 4964463"/>
              <a:gd name="connsiteX4022" fmla="*/ 1635923 w 4710084"/>
              <a:gd name="connsiteY4022" fmla="*/ 4083524 h 4964463"/>
              <a:gd name="connsiteX4023" fmla="*/ 1631997 w 4710084"/>
              <a:gd name="connsiteY4023" fmla="*/ 4111471 h 4964463"/>
              <a:gd name="connsiteX4024" fmla="*/ 1631819 w 4710084"/>
              <a:gd name="connsiteY4024" fmla="*/ 4114082 h 4964463"/>
              <a:gd name="connsiteX4025" fmla="*/ 1633498 w 4710084"/>
              <a:gd name="connsiteY4025" fmla="*/ 4138252 h 4964463"/>
              <a:gd name="connsiteX4026" fmla="*/ 1631233 w 4710084"/>
              <a:gd name="connsiteY4026" fmla="*/ 4165176 h 4964463"/>
              <a:gd name="connsiteX4027" fmla="*/ 1628538 w 4710084"/>
              <a:gd name="connsiteY4027" fmla="*/ 4153967 h 4964463"/>
              <a:gd name="connsiteX4028" fmla="*/ 1628325 w 4710084"/>
              <a:gd name="connsiteY4028" fmla="*/ 4156446 h 4964463"/>
              <a:gd name="connsiteX4029" fmla="*/ 1620179 w 4710084"/>
              <a:gd name="connsiteY4029" fmla="*/ 4202916 h 4964463"/>
              <a:gd name="connsiteX4030" fmla="*/ 1599090 w 4710084"/>
              <a:gd name="connsiteY4030" fmla="*/ 4140334 h 4964463"/>
              <a:gd name="connsiteX4031" fmla="*/ 1562780 w 4710084"/>
              <a:gd name="connsiteY4031" fmla="*/ 4269119 h 4964463"/>
              <a:gd name="connsiteX4032" fmla="*/ 1567528 w 4710084"/>
              <a:gd name="connsiteY4032" fmla="*/ 4092538 h 4964463"/>
              <a:gd name="connsiteX4033" fmla="*/ 1568274 w 4710084"/>
              <a:gd name="connsiteY4033" fmla="*/ 4074360 h 4964463"/>
              <a:gd name="connsiteX4034" fmla="*/ 1560468 w 4710084"/>
              <a:gd name="connsiteY4034" fmla="*/ 4076901 h 4964463"/>
              <a:gd name="connsiteX4035" fmla="*/ 1558463 w 4710084"/>
              <a:gd name="connsiteY4035" fmla="*/ 4076511 h 4964463"/>
              <a:gd name="connsiteX4036" fmla="*/ 1558513 w 4710084"/>
              <a:gd name="connsiteY4036" fmla="*/ 4088521 h 4964463"/>
              <a:gd name="connsiteX4037" fmla="*/ 1552314 w 4710084"/>
              <a:gd name="connsiteY4037" fmla="*/ 4114553 h 4964463"/>
              <a:gd name="connsiteX4038" fmla="*/ 1548081 w 4710084"/>
              <a:gd name="connsiteY4038" fmla="*/ 4118657 h 4964463"/>
              <a:gd name="connsiteX4039" fmla="*/ 1545633 w 4710084"/>
              <a:gd name="connsiteY4039" fmla="*/ 4119264 h 4964463"/>
              <a:gd name="connsiteX4040" fmla="*/ 1547307 w 4710084"/>
              <a:gd name="connsiteY4040" fmla="*/ 4153081 h 4964463"/>
              <a:gd name="connsiteX4041" fmla="*/ 1542235 w 4710084"/>
              <a:gd name="connsiteY4041" fmla="*/ 4199075 h 4964463"/>
              <a:gd name="connsiteX4042" fmla="*/ 1537078 w 4710084"/>
              <a:gd name="connsiteY4042" fmla="*/ 4193340 h 4964463"/>
              <a:gd name="connsiteX4043" fmla="*/ 1535647 w 4710084"/>
              <a:gd name="connsiteY4043" fmla="*/ 4189406 h 4964463"/>
              <a:gd name="connsiteX4044" fmla="*/ 1541796 w 4710084"/>
              <a:gd name="connsiteY4044" fmla="*/ 4120215 h 4964463"/>
              <a:gd name="connsiteX4045" fmla="*/ 1537284 w 4710084"/>
              <a:gd name="connsiteY4045" fmla="*/ 4121335 h 4964463"/>
              <a:gd name="connsiteX4046" fmla="*/ 1525988 w 4710084"/>
              <a:gd name="connsiteY4046" fmla="*/ 4121886 h 4964463"/>
              <a:gd name="connsiteX4047" fmla="*/ 1521968 w 4710084"/>
              <a:gd name="connsiteY4047" fmla="*/ 4120287 h 4964463"/>
              <a:gd name="connsiteX4048" fmla="*/ 1517000 w 4710084"/>
              <a:gd name="connsiteY4048" fmla="*/ 4143803 h 4964463"/>
              <a:gd name="connsiteX4049" fmla="*/ 1516442 w 4710084"/>
              <a:gd name="connsiteY4049" fmla="*/ 4147932 h 4964463"/>
              <a:gd name="connsiteX4050" fmla="*/ 1513320 w 4710084"/>
              <a:gd name="connsiteY4050" fmla="*/ 4227300 h 4964463"/>
              <a:gd name="connsiteX4051" fmla="*/ 1505054 w 4710084"/>
              <a:gd name="connsiteY4051" fmla="*/ 4240644 h 4964463"/>
              <a:gd name="connsiteX4052" fmla="*/ 1501385 w 4710084"/>
              <a:gd name="connsiteY4052" fmla="*/ 4243672 h 4964463"/>
              <a:gd name="connsiteX4053" fmla="*/ 1499788 w 4710084"/>
              <a:gd name="connsiteY4053" fmla="*/ 4254712 h 4964463"/>
              <a:gd name="connsiteX4054" fmla="*/ 1474423 w 4710084"/>
              <a:gd name="connsiteY4054" fmla="*/ 4408620 h 4964463"/>
              <a:gd name="connsiteX4055" fmla="*/ 1483285 w 4710084"/>
              <a:gd name="connsiteY4055" fmla="*/ 4318832 h 4964463"/>
              <a:gd name="connsiteX4056" fmla="*/ 1493611 w 4710084"/>
              <a:gd name="connsiteY4056" fmla="*/ 4250089 h 4964463"/>
              <a:gd name="connsiteX4057" fmla="*/ 1492139 w 4710084"/>
              <a:gd name="connsiteY4057" fmla="*/ 4251305 h 4964463"/>
              <a:gd name="connsiteX4058" fmla="*/ 1470050 w 4710084"/>
              <a:gd name="connsiteY4058" fmla="*/ 4358407 h 4964463"/>
              <a:gd name="connsiteX4059" fmla="*/ 1437300 w 4710084"/>
              <a:gd name="connsiteY4059" fmla="*/ 4584792 h 4964463"/>
              <a:gd name="connsiteX4060" fmla="*/ 1438060 w 4710084"/>
              <a:gd name="connsiteY4060" fmla="*/ 4547840 h 4964463"/>
              <a:gd name="connsiteX4061" fmla="*/ 1422077 w 4710084"/>
              <a:gd name="connsiteY4061" fmla="*/ 4624422 h 4964463"/>
              <a:gd name="connsiteX4062" fmla="*/ 1442219 w 4710084"/>
              <a:gd name="connsiteY4062" fmla="*/ 4437681 h 4964463"/>
              <a:gd name="connsiteX4063" fmla="*/ 1446419 w 4710084"/>
              <a:gd name="connsiteY4063" fmla="*/ 4409865 h 4964463"/>
              <a:gd name="connsiteX4064" fmla="*/ 1446447 w 4710084"/>
              <a:gd name="connsiteY4064" fmla="*/ 4409477 h 4964463"/>
              <a:gd name="connsiteX4065" fmla="*/ 1448269 w 4710084"/>
              <a:gd name="connsiteY4065" fmla="*/ 4347804 h 4964463"/>
              <a:gd name="connsiteX4066" fmla="*/ 1448019 w 4710084"/>
              <a:gd name="connsiteY4066" fmla="*/ 4344213 h 4964463"/>
              <a:gd name="connsiteX4067" fmla="*/ 1430780 w 4710084"/>
              <a:gd name="connsiteY4067" fmla="*/ 4454349 h 4964463"/>
              <a:gd name="connsiteX4068" fmla="*/ 1407139 w 4710084"/>
              <a:gd name="connsiteY4068" fmla="*/ 4587144 h 4964463"/>
              <a:gd name="connsiteX4069" fmla="*/ 1405308 w 4710084"/>
              <a:gd name="connsiteY4069" fmla="*/ 4568423 h 4964463"/>
              <a:gd name="connsiteX4070" fmla="*/ 1405147 w 4710084"/>
              <a:gd name="connsiteY4070" fmla="*/ 4567619 h 4964463"/>
              <a:gd name="connsiteX4071" fmla="*/ 1405812 w 4710084"/>
              <a:gd name="connsiteY4071" fmla="*/ 4561740 h 4964463"/>
              <a:gd name="connsiteX4072" fmla="*/ 1418921 w 4710084"/>
              <a:gd name="connsiteY4072" fmla="*/ 4468082 h 4964463"/>
              <a:gd name="connsiteX4073" fmla="*/ 1399778 w 4710084"/>
              <a:gd name="connsiteY4073" fmla="*/ 4531581 h 4964463"/>
              <a:gd name="connsiteX4074" fmla="*/ 1398966 w 4710084"/>
              <a:gd name="connsiteY4074" fmla="*/ 4538283 h 4964463"/>
              <a:gd name="connsiteX4075" fmla="*/ 1391619 w 4710084"/>
              <a:gd name="connsiteY4075" fmla="*/ 4533044 h 4964463"/>
              <a:gd name="connsiteX4076" fmla="*/ 1390701 w 4710084"/>
              <a:gd name="connsiteY4076" fmla="*/ 4555523 h 4964463"/>
              <a:gd name="connsiteX4077" fmla="*/ 1392796 w 4710084"/>
              <a:gd name="connsiteY4077" fmla="*/ 4582170 h 4964463"/>
              <a:gd name="connsiteX4078" fmla="*/ 1389350 w 4710084"/>
              <a:gd name="connsiteY4078" fmla="*/ 4600842 h 4964463"/>
              <a:gd name="connsiteX4079" fmla="*/ 1388944 w 4710084"/>
              <a:gd name="connsiteY4079" fmla="*/ 4541033 h 4964463"/>
              <a:gd name="connsiteX4080" fmla="*/ 1417077 w 4710084"/>
              <a:gd name="connsiteY4080" fmla="*/ 4355007 h 4964463"/>
              <a:gd name="connsiteX4081" fmla="*/ 1432347 w 4710084"/>
              <a:gd name="connsiteY4081" fmla="*/ 4245074 h 4964463"/>
              <a:gd name="connsiteX4082" fmla="*/ 1431551 w 4710084"/>
              <a:gd name="connsiteY4082" fmla="*/ 4248952 h 4964463"/>
              <a:gd name="connsiteX4083" fmla="*/ 1420940 w 4710084"/>
              <a:gd name="connsiteY4083" fmla="*/ 4257434 h 4964463"/>
              <a:gd name="connsiteX4084" fmla="*/ 1415629 w 4710084"/>
              <a:gd name="connsiteY4084" fmla="*/ 4259739 h 4964463"/>
              <a:gd name="connsiteX4085" fmla="*/ 1403663 w 4710084"/>
              <a:gd name="connsiteY4085" fmla="*/ 4342547 h 4964463"/>
              <a:gd name="connsiteX4086" fmla="*/ 1403291 w 4710084"/>
              <a:gd name="connsiteY4086" fmla="*/ 4357175 h 4964463"/>
              <a:gd name="connsiteX4087" fmla="*/ 1394778 w 4710084"/>
              <a:gd name="connsiteY4087" fmla="*/ 4434767 h 4964463"/>
              <a:gd name="connsiteX4088" fmla="*/ 1393087 w 4710084"/>
              <a:gd name="connsiteY4088" fmla="*/ 4437654 h 4964463"/>
              <a:gd name="connsiteX4089" fmla="*/ 1391972 w 4710084"/>
              <a:gd name="connsiteY4089" fmla="*/ 4446847 h 4964463"/>
              <a:gd name="connsiteX4090" fmla="*/ 1386056 w 4710084"/>
              <a:gd name="connsiteY4090" fmla="*/ 4466012 h 4964463"/>
              <a:gd name="connsiteX4091" fmla="*/ 1379972 w 4710084"/>
              <a:gd name="connsiteY4091" fmla="*/ 4434097 h 4964463"/>
              <a:gd name="connsiteX4092" fmla="*/ 1381285 w 4710084"/>
              <a:gd name="connsiteY4092" fmla="*/ 4427675 h 4964463"/>
              <a:gd name="connsiteX4093" fmla="*/ 1381269 w 4710084"/>
              <a:gd name="connsiteY4093" fmla="*/ 4427610 h 4964463"/>
              <a:gd name="connsiteX4094" fmla="*/ 1380397 w 4710084"/>
              <a:gd name="connsiteY4094" fmla="*/ 4428794 h 4964463"/>
              <a:gd name="connsiteX4095" fmla="*/ 1356764 w 4710084"/>
              <a:gd name="connsiteY4095" fmla="*/ 4442328 h 4964463"/>
              <a:gd name="connsiteX4096" fmla="*/ 1365611 w 4710084"/>
              <a:gd name="connsiteY4096" fmla="*/ 4353641 h 4964463"/>
              <a:gd name="connsiteX4097" fmla="*/ 1366825 w 4710084"/>
              <a:gd name="connsiteY4097" fmla="*/ 4336230 h 4964463"/>
              <a:gd name="connsiteX4098" fmla="*/ 1364459 w 4710084"/>
              <a:gd name="connsiteY4098" fmla="*/ 4317654 h 4964463"/>
              <a:gd name="connsiteX4099" fmla="*/ 1360333 w 4710084"/>
              <a:gd name="connsiteY4099" fmla="*/ 4289670 h 4964463"/>
              <a:gd name="connsiteX4100" fmla="*/ 1358773 w 4710084"/>
              <a:gd name="connsiteY4100" fmla="*/ 4280737 h 4964463"/>
              <a:gd name="connsiteX4101" fmla="*/ 1358984 w 4710084"/>
              <a:gd name="connsiteY4101" fmla="*/ 4278931 h 4964463"/>
              <a:gd name="connsiteX4102" fmla="*/ 1358939 w 4710084"/>
              <a:gd name="connsiteY4102" fmla="*/ 4279043 h 4964463"/>
              <a:gd name="connsiteX4103" fmla="*/ 1337688 w 4710084"/>
              <a:gd name="connsiteY4103" fmla="*/ 4383691 h 4964463"/>
              <a:gd name="connsiteX4104" fmla="*/ 1336619 w 4710084"/>
              <a:gd name="connsiteY4104" fmla="*/ 4389100 h 4964463"/>
              <a:gd name="connsiteX4105" fmla="*/ 1321398 w 4710084"/>
              <a:gd name="connsiteY4105" fmla="*/ 4304556 h 4964463"/>
              <a:gd name="connsiteX4106" fmla="*/ 1330167 w 4710084"/>
              <a:gd name="connsiteY4106" fmla="*/ 4418067 h 4964463"/>
              <a:gd name="connsiteX4107" fmla="*/ 1319998 w 4710084"/>
              <a:gd name="connsiteY4107" fmla="*/ 4436403 h 4964463"/>
              <a:gd name="connsiteX4108" fmla="*/ 1319004 w 4710084"/>
              <a:gd name="connsiteY4108" fmla="*/ 4390958 h 4964463"/>
              <a:gd name="connsiteX4109" fmla="*/ 1257572 w 4710084"/>
              <a:gd name="connsiteY4109" fmla="*/ 4755811 h 4964463"/>
              <a:gd name="connsiteX4110" fmla="*/ 1253121 w 4710084"/>
              <a:gd name="connsiteY4110" fmla="*/ 4776649 h 4964463"/>
              <a:gd name="connsiteX4111" fmla="*/ 1252832 w 4710084"/>
              <a:gd name="connsiteY4111" fmla="*/ 4775441 h 4964463"/>
              <a:gd name="connsiteX4112" fmla="*/ 1237672 w 4710084"/>
              <a:gd name="connsiteY4112" fmla="*/ 4664956 h 4964463"/>
              <a:gd name="connsiteX4113" fmla="*/ 1237933 w 4710084"/>
              <a:gd name="connsiteY4113" fmla="*/ 4729908 h 4964463"/>
              <a:gd name="connsiteX4114" fmla="*/ 1244768 w 4710084"/>
              <a:gd name="connsiteY4114" fmla="*/ 4782965 h 4964463"/>
              <a:gd name="connsiteX4115" fmla="*/ 1246788 w 4710084"/>
              <a:gd name="connsiteY4115" fmla="*/ 4806275 h 4964463"/>
              <a:gd name="connsiteX4116" fmla="*/ 1230454 w 4710084"/>
              <a:gd name="connsiteY4116" fmla="*/ 4882714 h 4964463"/>
              <a:gd name="connsiteX4117" fmla="*/ 1224604 w 4710084"/>
              <a:gd name="connsiteY4117" fmla="*/ 4880517 h 4964463"/>
              <a:gd name="connsiteX4118" fmla="*/ 1226188 w 4710084"/>
              <a:gd name="connsiteY4118" fmla="*/ 4889155 h 4964463"/>
              <a:gd name="connsiteX4119" fmla="*/ 1225194 w 4710084"/>
              <a:gd name="connsiteY4119" fmla="*/ 4907332 h 4964463"/>
              <a:gd name="connsiteX4120" fmla="*/ 1212986 w 4710084"/>
              <a:gd name="connsiteY4120" fmla="*/ 4964463 h 4964463"/>
              <a:gd name="connsiteX4121" fmla="*/ 1210147 w 4710084"/>
              <a:gd name="connsiteY4121" fmla="*/ 4943821 h 4964463"/>
              <a:gd name="connsiteX4122" fmla="*/ 1205082 w 4710084"/>
              <a:gd name="connsiteY4122" fmla="*/ 4935453 h 4964463"/>
              <a:gd name="connsiteX4123" fmla="*/ 1210147 w 4710084"/>
              <a:gd name="connsiteY4123" fmla="*/ 4943821 h 4964463"/>
              <a:gd name="connsiteX4124" fmla="*/ 1195693 w 4710084"/>
              <a:gd name="connsiteY4124" fmla="*/ 4945456 h 4964463"/>
              <a:gd name="connsiteX4125" fmla="*/ 1201144 w 4710084"/>
              <a:gd name="connsiteY4125" fmla="*/ 4885666 h 4964463"/>
              <a:gd name="connsiteX4126" fmla="*/ 1209819 w 4710084"/>
              <a:gd name="connsiteY4126" fmla="*/ 4835728 h 4964463"/>
              <a:gd name="connsiteX4127" fmla="*/ 1212303 w 4710084"/>
              <a:gd name="connsiteY4127" fmla="*/ 4834105 h 4964463"/>
              <a:gd name="connsiteX4128" fmla="*/ 1213302 w 4710084"/>
              <a:gd name="connsiteY4128" fmla="*/ 4833452 h 4964463"/>
              <a:gd name="connsiteX4129" fmla="*/ 1217273 w 4710084"/>
              <a:gd name="connsiteY4129" fmla="*/ 4830859 h 4964463"/>
              <a:gd name="connsiteX4130" fmla="*/ 1216444 w 4710084"/>
              <a:gd name="connsiteY4130" fmla="*/ 4831400 h 4964463"/>
              <a:gd name="connsiteX4131" fmla="*/ 1213302 w 4710084"/>
              <a:gd name="connsiteY4131" fmla="*/ 4833452 h 4964463"/>
              <a:gd name="connsiteX4132" fmla="*/ 1209819 w 4710084"/>
              <a:gd name="connsiteY4132" fmla="*/ 4835728 h 4964463"/>
              <a:gd name="connsiteX4133" fmla="*/ 1201144 w 4710084"/>
              <a:gd name="connsiteY4133" fmla="*/ 4885666 h 4964463"/>
              <a:gd name="connsiteX4134" fmla="*/ 1186410 w 4710084"/>
              <a:gd name="connsiteY4134" fmla="*/ 4946067 h 4964463"/>
              <a:gd name="connsiteX4135" fmla="*/ 1179585 w 4710084"/>
              <a:gd name="connsiteY4135" fmla="*/ 4914261 h 4964463"/>
              <a:gd name="connsiteX4136" fmla="*/ 1175868 w 4710084"/>
              <a:gd name="connsiteY4136" fmla="*/ 4900889 h 4964463"/>
              <a:gd name="connsiteX4137" fmla="*/ 1209539 w 4710084"/>
              <a:gd name="connsiteY4137" fmla="*/ 4706927 h 4964463"/>
              <a:gd name="connsiteX4138" fmla="*/ 1236923 w 4710084"/>
              <a:gd name="connsiteY4138" fmla="*/ 4516353 h 4964463"/>
              <a:gd name="connsiteX4139" fmla="*/ 1250225 w 4710084"/>
              <a:gd name="connsiteY4139" fmla="*/ 4384228 h 4964463"/>
              <a:gd name="connsiteX4140" fmla="*/ 1249169 w 4710084"/>
              <a:gd name="connsiteY4140" fmla="*/ 4380945 h 4964463"/>
              <a:gd name="connsiteX4141" fmla="*/ 1243088 w 4710084"/>
              <a:gd name="connsiteY4141" fmla="*/ 4352894 h 4964463"/>
              <a:gd name="connsiteX4142" fmla="*/ 1242214 w 4710084"/>
              <a:gd name="connsiteY4142" fmla="*/ 4347083 h 4964463"/>
              <a:gd name="connsiteX4143" fmla="*/ 1236683 w 4710084"/>
              <a:gd name="connsiteY4143" fmla="*/ 4384570 h 4964463"/>
              <a:gd name="connsiteX4144" fmla="*/ 1218224 w 4710084"/>
              <a:gd name="connsiteY4144" fmla="*/ 4500810 h 4964463"/>
              <a:gd name="connsiteX4145" fmla="*/ 1201783 w 4710084"/>
              <a:gd name="connsiteY4145" fmla="*/ 4517589 h 4964463"/>
              <a:gd name="connsiteX4146" fmla="*/ 1197240 w 4710084"/>
              <a:gd name="connsiteY4146" fmla="*/ 4544830 h 4964463"/>
              <a:gd name="connsiteX4147" fmla="*/ 1194028 w 4710084"/>
              <a:gd name="connsiteY4147" fmla="*/ 4572387 h 4964463"/>
              <a:gd name="connsiteX4148" fmla="*/ 1199293 w 4710084"/>
              <a:gd name="connsiteY4148" fmla="*/ 4604072 h 4964463"/>
              <a:gd name="connsiteX4149" fmla="*/ 1206526 w 4710084"/>
              <a:gd name="connsiteY4149" fmla="*/ 4660849 h 4964463"/>
              <a:gd name="connsiteX4150" fmla="*/ 1203804 w 4710084"/>
              <a:gd name="connsiteY4150" fmla="*/ 4667501 h 4964463"/>
              <a:gd name="connsiteX4151" fmla="*/ 1197578 w 4710084"/>
              <a:gd name="connsiteY4151" fmla="*/ 4687152 h 4964463"/>
              <a:gd name="connsiteX4152" fmla="*/ 1194695 w 4710084"/>
              <a:gd name="connsiteY4152" fmla="*/ 4669063 h 4964463"/>
              <a:gd name="connsiteX4153" fmla="*/ 1187204 w 4710084"/>
              <a:gd name="connsiteY4153" fmla="*/ 4620084 h 4964463"/>
              <a:gd name="connsiteX4154" fmla="*/ 1179627 w 4710084"/>
              <a:gd name="connsiteY4154" fmla="*/ 4647293 h 4964463"/>
              <a:gd name="connsiteX4155" fmla="*/ 1157425 w 4710084"/>
              <a:gd name="connsiteY4155" fmla="*/ 4666935 h 4964463"/>
              <a:gd name="connsiteX4156" fmla="*/ 1155502 w 4710084"/>
              <a:gd name="connsiteY4156" fmla="*/ 4674752 h 4964463"/>
              <a:gd name="connsiteX4157" fmla="*/ 1155534 w 4710084"/>
              <a:gd name="connsiteY4157" fmla="*/ 4681930 h 4964463"/>
              <a:gd name="connsiteX4158" fmla="*/ 1152488 w 4710084"/>
              <a:gd name="connsiteY4158" fmla="*/ 4692535 h 4964463"/>
              <a:gd name="connsiteX4159" fmla="*/ 1150506 w 4710084"/>
              <a:gd name="connsiteY4159" fmla="*/ 4693473 h 4964463"/>
              <a:gd name="connsiteX4160" fmla="*/ 1150833 w 4710084"/>
              <a:gd name="connsiteY4160" fmla="*/ 4698302 h 4964463"/>
              <a:gd name="connsiteX4161" fmla="*/ 1152488 w 4710084"/>
              <a:gd name="connsiteY4161" fmla="*/ 4692535 h 4964463"/>
              <a:gd name="connsiteX4162" fmla="*/ 1155573 w 4710084"/>
              <a:gd name="connsiteY4162" fmla="*/ 4691075 h 4964463"/>
              <a:gd name="connsiteX4163" fmla="*/ 1137839 w 4710084"/>
              <a:gd name="connsiteY4163" fmla="*/ 4725221 h 4964463"/>
              <a:gd name="connsiteX4164" fmla="*/ 1158769 w 4710084"/>
              <a:gd name="connsiteY4164" fmla="*/ 4590280 h 4964463"/>
              <a:gd name="connsiteX4165" fmla="*/ 1146468 w 4710084"/>
              <a:gd name="connsiteY4165" fmla="*/ 4565221 h 4964463"/>
              <a:gd name="connsiteX4166" fmla="*/ 1150727 w 4710084"/>
              <a:gd name="connsiteY4166" fmla="*/ 4441491 h 4964463"/>
              <a:gd name="connsiteX4167" fmla="*/ 1152444 w 4710084"/>
              <a:gd name="connsiteY4167" fmla="*/ 4428741 h 4964463"/>
              <a:gd name="connsiteX4168" fmla="*/ 1154511 w 4710084"/>
              <a:gd name="connsiteY4168" fmla="*/ 4414554 h 4964463"/>
              <a:gd name="connsiteX4169" fmla="*/ 1151731 w 4710084"/>
              <a:gd name="connsiteY4169" fmla="*/ 4397523 h 4964463"/>
              <a:gd name="connsiteX4170" fmla="*/ 1145535 w 4710084"/>
              <a:gd name="connsiteY4170" fmla="*/ 4355912 h 4964463"/>
              <a:gd name="connsiteX4171" fmla="*/ 1138911 w 4710084"/>
              <a:gd name="connsiteY4171" fmla="*/ 4313622 h 4964463"/>
              <a:gd name="connsiteX4172" fmla="*/ 1138522 w 4710084"/>
              <a:gd name="connsiteY4172" fmla="*/ 4315980 h 4964463"/>
              <a:gd name="connsiteX4173" fmla="*/ 1127839 w 4710084"/>
              <a:gd name="connsiteY4173" fmla="*/ 4343760 h 4964463"/>
              <a:gd name="connsiteX4174" fmla="*/ 1107601 w 4710084"/>
              <a:gd name="connsiteY4174" fmla="*/ 4426723 h 4964463"/>
              <a:gd name="connsiteX4175" fmla="*/ 1095170 w 4710084"/>
              <a:gd name="connsiteY4175" fmla="*/ 4494379 h 4964463"/>
              <a:gd name="connsiteX4176" fmla="*/ 1092084 w 4710084"/>
              <a:gd name="connsiteY4176" fmla="*/ 4511019 h 4964463"/>
              <a:gd name="connsiteX4177" fmla="*/ 1098527 w 4710084"/>
              <a:gd name="connsiteY4177" fmla="*/ 4537229 h 4964463"/>
              <a:gd name="connsiteX4178" fmla="*/ 1102197 w 4710084"/>
              <a:gd name="connsiteY4178" fmla="*/ 4583439 h 4964463"/>
              <a:gd name="connsiteX4179" fmla="*/ 1086587 w 4710084"/>
              <a:gd name="connsiteY4179" fmla="*/ 4551690 h 4964463"/>
              <a:gd name="connsiteX4180" fmla="*/ 1089384 w 4710084"/>
              <a:gd name="connsiteY4180" fmla="*/ 4552862 h 4964463"/>
              <a:gd name="connsiteX4181" fmla="*/ 1090795 w 4710084"/>
              <a:gd name="connsiteY4181" fmla="*/ 4558332 h 4964463"/>
              <a:gd name="connsiteX4182" fmla="*/ 1091182 w 4710084"/>
              <a:gd name="connsiteY4182" fmla="*/ 4553617 h 4964463"/>
              <a:gd name="connsiteX4183" fmla="*/ 1089384 w 4710084"/>
              <a:gd name="connsiteY4183" fmla="*/ 4552862 h 4964463"/>
              <a:gd name="connsiteX4184" fmla="*/ 1086791 w 4710084"/>
              <a:gd name="connsiteY4184" fmla="*/ 4542807 h 4964463"/>
              <a:gd name="connsiteX4185" fmla="*/ 1086820 w 4710084"/>
              <a:gd name="connsiteY4185" fmla="*/ 4541572 h 4964463"/>
              <a:gd name="connsiteX4186" fmla="*/ 1086673 w 4710084"/>
              <a:gd name="connsiteY4186" fmla="*/ 4542346 h 4964463"/>
              <a:gd name="connsiteX4187" fmla="*/ 1086791 w 4710084"/>
              <a:gd name="connsiteY4187" fmla="*/ 4542807 h 4964463"/>
              <a:gd name="connsiteX4188" fmla="*/ 1086587 w 4710084"/>
              <a:gd name="connsiteY4188" fmla="*/ 4551690 h 4964463"/>
              <a:gd name="connsiteX4189" fmla="*/ 1085856 w 4710084"/>
              <a:gd name="connsiteY4189" fmla="*/ 4546632 h 4964463"/>
              <a:gd name="connsiteX4190" fmla="*/ 1059792 w 4710084"/>
              <a:gd name="connsiteY4190" fmla="*/ 4683433 h 4964463"/>
              <a:gd name="connsiteX4191" fmla="*/ 1056229 w 4710084"/>
              <a:gd name="connsiteY4191" fmla="*/ 4703226 h 4964463"/>
              <a:gd name="connsiteX4192" fmla="*/ 1064128 w 4710084"/>
              <a:gd name="connsiteY4192" fmla="*/ 4757029 h 4964463"/>
              <a:gd name="connsiteX4193" fmla="*/ 1060477 w 4710084"/>
              <a:gd name="connsiteY4193" fmla="*/ 4770308 h 4964463"/>
              <a:gd name="connsiteX4194" fmla="*/ 1053638 w 4710084"/>
              <a:gd name="connsiteY4194" fmla="*/ 4801731 h 4964463"/>
              <a:gd name="connsiteX4195" fmla="*/ 1045393 w 4710084"/>
              <a:gd name="connsiteY4195" fmla="*/ 4763440 h 4964463"/>
              <a:gd name="connsiteX4196" fmla="*/ 1043328 w 4710084"/>
              <a:gd name="connsiteY4196" fmla="*/ 4774909 h 4964463"/>
              <a:gd name="connsiteX4197" fmla="*/ 1045147 w 4710084"/>
              <a:gd name="connsiteY4197" fmla="*/ 4801873 h 4964463"/>
              <a:gd name="connsiteX4198" fmla="*/ 1038516 w 4710084"/>
              <a:gd name="connsiteY4198" fmla="*/ 4801652 h 4964463"/>
              <a:gd name="connsiteX4199" fmla="*/ 1034889 w 4710084"/>
              <a:gd name="connsiteY4199" fmla="*/ 4821802 h 4964463"/>
              <a:gd name="connsiteX4200" fmla="*/ 1031361 w 4710084"/>
              <a:gd name="connsiteY4200" fmla="*/ 4840719 h 4964463"/>
              <a:gd name="connsiteX4201" fmla="*/ 1024959 w 4710084"/>
              <a:gd name="connsiteY4201" fmla="*/ 4821005 h 4964463"/>
              <a:gd name="connsiteX4202" fmla="*/ 1022120 w 4710084"/>
              <a:gd name="connsiteY4202" fmla="*/ 4814385 h 4964463"/>
              <a:gd name="connsiteX4203" fmla="*/ 1024601 w 4710084"/>
              <a:gd name="connsiteY4203" fmla="*/ 4798227 h 4964463"/>
              <a:gd name="connsiteX4204" fmla="*/ 1018836 w 4710084"/>
              <a:gd name="connsiteY4204" fmla="*/ 4767193 h 4964463"/>
              <a:gd name="connsiteX4205" fmla="*/ 1018260 w 4710084"/>
              <a:gd name="connsiteY4205" fmla="*/ 4749622 h 4964463"/>
              <a:gd name="connsiteX4206" fmla="*/ 1019872 w 4710084"/>
              <a:gd name="connsiteY4206" fmla="*/ 4741110 h 4964463"/>
              <a:gd name="connsiteX4207" fmla="*/ 1014473 w 4710084"/>
              <a:gd name="connsiteY4207" fmla="*/ 4743707 h 4964463"/>
              <a:gd name="connsiteX4208" fmla="*/ 1000925 w 4710084"/>
              <a:gd name="connsiteY4208" fmla="*/ 4670778 h 4964463"/>
              <a:gd name="connsiteX4209" fmla="*/ 1003207 w 4710084"/>
              <a:gd name="connsiteY4209" fmla="*/ 4647985 h 4964463"/>
              <a:gd name="connsiteX4210" fmla="*/ 1010444 w 4710084"/>
              <a:gd name="connsiteY4210" fmla="*/ 4595924 h 4964463"/>
              <a:gd name="connsiteX4211" fmla="*/ 1011883 w 4710084"/>
              <a:gd name="connsiteY4211" fmla="*/ 4532836 h 4964463"/>
              <a:gd name="connsiteX4212" fmla="*/ 995960 w 4710084"/>
              <a:gd name="connsiteY4212" fmla="*/ 4641319 h 4964463"/>
              <a:gd name="connsiteX4213" fmla="*/ 995674 w 4710084"/>
              <a:gd name="connsiteY4213" fmla="*/ 4642514 h 4964463"/>
              <a:gd name="connsiteX4214" fmla="*/ 991981 w 4710084"/>
              <a:gd name="connsiteY4214" fmla="*/ 4622632 h 4964463"/>
              <a:gd name="connsiteX4215" fmla="*/ 978015 w 4710084"/>
              <a:gd name="connsiteY4215" fmla="*/ 4538804 h 4964463"/>
              <a:gd name="connsiteX4216" fmla="*/ 977571 w 4710084"/>
              <a:gd name="connsiteY4216" fmla="*/ 4540068 h 4964463"/>
              <a:gd name="connsiteX4217" fmla="*/ 970888 w 4710084"/>
              <a:gd name="connsiteY4217" fmla="*/ 4525050 h 4964463"/>
              <a:gd name="connsiteX4218" fmla="*/ 972394 w 4710084"/>
              <a:gd name="connsiteY4218" fmla="*/ 4497291 h 4964463"/>
              <a:gd name="connsiteX4219" fmla="*/ 973372 w 4710084"/>
              <a:gd name="connsiteY4219" fmla="*/ 4492041 h 4964463"/>
              <a:gd name="connsiteX4220" fmla="*/ 969254 w 4710084"/>
              <a:gd name="connsiteY4220" fmla="*/ 4448477 h 4964463"/>
              <a:gd name="connsiteX4221" fmla="*/ 959985 w 4710084"/>
              <a:gd name="connsiteY4221" fmla="*/ 4360932 h 4964463"/>
              <a:gd name="connsiteX4222" fmla="*/ 959233 w 4710084"/>
              <a:gd name="connsiteY4222" fmla="*/ 4357170 h 4964463"/>
              <a:gd name="connsiteX4223" fmla="*/ 958962 w 4710084"/>
              <a:gd name="connsiteY4223" fmla="*/ 4359681 h 4964463"/>
              <a:gd name="connsiteX4224" fmla="*/ 943041 w 4710084"/>
              <a:gd name="connsiteY4224" fmla="*/ 4452494 h 4964463"/>
              <a:gd name="connsiteX4225" fmla="*/ 938163 w 4710084"/>
              <a:gd name="connsiteY4225" fmla="*/ 4475841 h 4964463"/>
              <a:gd name="connsiteX4226" fmla="*/ 937585 w 4710084"/>
              <a:gd name="connsiteY4226" fmla="*/ 4470915 h 4964463"/>
              <a:gd name="connsiteX4227" fmla="*/ 932641 w 4710084"/>
              <a:gd name="connsiteY4227" fmla="*/ 4430082 h 4964463"/>
              <a:gd name="connsiteX4228" fmla="*/ 941295 w 4710084"/>
              <a:gd name="connsiteY4228" fmla="*/ 4371224 h 4964463"/>
              <a:gd name="connsiteX4229" fmla="*/ 948384 w 4710084"/>
              <a:gd name="connsiteY4229" fmla="*/ 4335972 h 4964463"/>
              <a:gd name="connsiteX4230" fmla="*/ 950839 w 4710084"/>
              <a:gd name="connsiteY4230" fmla="*/ 4315162 h 4964463"/>
              <a:gd name="connsiteX4231" fmla="*/ 946464 w 4710084"/>
              <a:gd name="connsiteY4231" fmla="*/ 4293273 h 4964463"/>
              <a:gd name="connsiteX4232" fmla="*/ 943421 w 4710084"/>
              <a:gd name="connsiteY4232" fmla="*/ 4295587 h 4964463"/>
              <a:gd name="connsiteX4233" fmla="*/ 943848 w 4710084"/>
              <a:gd name="connsiteY4233" fmla="*/ 4305530 h 4964463"/>
              <a:gd name="connsiteX4234" fmla="*/ 940709 w 4710084"/>
              <a:gd name="connsiteY4234" fmla="*/ 4317435 h 4964463"/>
              <a:gd name="connsiteX4235" fmla="*/ 935557 w 4710084"/>
              <a:gd name="connsiteY4235" fmla="*/ 4307678 h 4964463"/>
              <a:gd name="connsiteX4236" fmla="*/ 934361 w 4710084"/>
              <a:gd name="connsiteY4236" fmla="*/ 4309563 h 4964463"/>
              <a:gd name="connsiteX4237" fmla="*/ 923329 w 4710084"/>
              <a:gd name="connsiteY4237" fmla="*/ 4349434 h 4964463"/>
              <a:gd name="connsiteX4238" fmla="*/ 914417 w 4710084"/>
              <a:gd name="connsiteY4238" fmla="*/ 4259362 h 4964463"/>
              <a:gd name="connsiteX4239" fmla="*/ 904293 w 4710084"/>
              <a:gd name="connsiteY4239" fmla="*/ 4157800 h 4964463"/>
              <a:gd name="connsiteX4240" fmla="*/ 900728 w 4710084"/>
              <a:gd name="connsiteY4240" fmla="*/ 4148133 h 4964463"/>
              <a:gd name="connsiteX4241" fmla="*/ 906929 w 4710084"/>
              <a:gd name="connsiteY4241" fmla="*/ 4326100 h 4964463"/>
              <a:gd name="connsiteX4242" fmla="*/ 905774 w 4710084"/>
              <a:gd name="connsiteY4242" fmla="*/ 4365733 h 4964463"/>
              <a:gd name="connsiteX4243" fmla="*/ 903511 w 4710084"/>
              <a:gd name="connsiteY4243" fmla="*/ 4359152 h 4964463"/>
              <a:gd name="connsiteX4244" fmla="*/ 903627 w 4710084"/>
              <a:gd name="connsiteY4244" fmla="*/ 4369755 h 4964463"/>
              <a:gd name="connsiteX4245" fmla="*/ 883920 w 4710084"/>
              <a:gd name="connsiteY4245" fmla="*/ 4317747 h 4964463"/>
              <a:gd name="connsiteX4246" fmla="*/ 883152 w 4710084"/>
              <a:gd name="connsiteY4246" fmla="*/ 4311521 h 4964463"/>
              <a:gd name="connsiteX4247" fmla="*/ 882147 w 4710084"/>
              <a:gd name="connsiteY4247" fmla="*/ 4310123 h 4964463"/>
              <a:gd name="connsiteX4248" fmla="*/ 880454 w 4710084"/>
              <a:gd name="connsiteY4248" fmla="*/ 4336419 h 4964463"/>
              <a:gd name="connsiteX4249" fmla="*/ 865890 w 4710084"/>
              <a:gd name="connsiteY4249" fmla="*/ 4247104 h 4964463"/>
              <a:gd name="connsiteX4250" fmla="*/ 857973 w 4710084"/>
              <a:gd name="connsiteY4250" fmla="*/ 4154068 h 4964463"/>
              <a:gd name="connsiteX4251" fmla="*/ 842008 w 4710084"/>
              <a:gd name="connsiteY4251" fmla="*/ 4144260 h 4964463"/>
              <a:gd name="connsiteX4252" fmla="*/ 838533 w 4710084"/>
              <a:gd name="connsiteY4252" fmla="*/ 4124673 h 4964463"/>
              <a:gd name="connsiteX4253" fmla="*/ 833729 w 4710084"/>
              <a:gd name="connsiteY4253" fmla="*/ 4094154 h 4964463"/>
              <a:gd name="connsiteX4254" fmla="*/ 838095 w 4710084"/>
              <a:gd name="connsiteY4254" fmla="*/ 4128710 h 4964463"/>
              <a:gd name="connsiteX4255" fmla="*/ 852481 w 4710084"/>
              <a:gd name="connsiteY4255" fmla="*/ 4298946 h 4964463"/>
              <a:gd name="connsiteX4256" fmla="*/ 824631 w 4710084"/>
              <a:gd name="connsiteY4256" fmla="*/ 4102546 h 4964463"/>
              <a:gd name="connsiteX4257" fmla="*/ 819327 w 4710084"/>
              <a:gd name="connsiteY4257" fmla="*/ 4046390 h 4964463"/>
              <a:gd name="connsiteX4258" fmla="*/ 811919 w 4710084"/>
              <a:gd name="connsiteY4258" fmla="*/ 4047069 h 4964463"/>
              <a:gd name="connsiteX4259" fmla="*/ 812666 w 4710084"/>
              <a:gd name="connsiteY4259" fmla="*/ 4062087 h 4964463"/>
              <a:gd name="connsiteX4260" fmla="*/ 816611 w 4710084"/>
              <a:gd name="connsiteY4260" fmla="*/ 4125485 h 4964463"/>
              <a:gd name="connsiteX4261" fmla="*/ 824873 w 4710084"/>
              <a:gd name="connsiteY4261" fmla="*/ 4241569 h 4964463"/>
              <a:gd name="connsiteX4262" fmla="*/ 830543 w 4710084"/>
              <a:gd name="connsiteY4262" fmla="*/ 4470816 h 4964463"/>
              <a:gd name="connsiteX4263" fmla="*/ 804731 w 4710084"/>
              <a:gd name="connsiteY4263" fmla="*/ 4253592 h 4964463"/>
              <a:gd name="connsiteX4264" fmla="*/ 804241 w 4710084"/>
              <a:gd name="connsiteY4264" fmla="*/ 4247058 h 4964463"/>
              <a:gd name="connsiteX4265" fmla="*/ 802331 w 4710084"/>
              <a:gd name="connsiteY4265" fmla="*/ 4237248 h 4964463"/>
              <a:gd name="connsiteX4266" fmla="*/ 794357 w 4710084"/>
              <a:gd name="connsiteY4266" fmla="*/ 4192471 h 4964463"/>
              <a:gd name="connsiteX4267" fmla="*/ 794229 w 4710084"/>
              <a:gd name="connsiteY4267" fmla="*/ 4183215 h 4964463"/>
              <a:gd name="connsiteX4268" fmla="*/ 793723 w 4710084"/>
              <a:gd name="connsiteY4268" fmla="*/ 4168255 h 4964463"/>
              <a:gd name="connsiteX4269" fmla="*/ 786478 w 4710084"/>
              <a:gd name="connsiteY4269" fmla="*/ 4151346 h 4964463"/>
              <a:gd name="connsiteX4270" fmla="*/ 782900 w 4710084"/>
              <a:gd name="connsiteY4270" fmla="*/ 4148475 h 4964463"/>
              <a:gd name="connsiteX4271" fmla="*/ 783977 w 4710084"/>
              <a:gd name="connsiteY4271" fmla="*/ 4162462 h 4964463"/>
              <a:gd name="connsiteX4272" fmla="*/ 792579 w 4710084"/>
              <a:gd name="connsiteY4272" fmla="*/ 4231383 h 4964463"/>
              <a:gd name="connsiteX4273" fmla="*/ 829932 w 4710084"/>
              <a:gd name="connsiteY4273" fmla="*/ 4563360 h 4964463"/>
              <a:gd name="connsiteX4274" fmla="*/ 829811 w 4710084"/>
              <a:gd name="connsiteY4274" fmla="*/ 4629425 h 4964463"/>
              <a:gd name="connsiteX4275" fmla="*/ 815032 w 4710084"/>
              <a:gd name="connsiteY4275" fmla="*/ 4517827 h 4964463"/>
              <a:gd name="connsiteX4276" fmla="*/ 773182 w 4710084"/>
              <a:gd name="connsiteY4276" fmla="*/ 4222008 h 4964463"/>
              <a:gd name="connsiteX4277" fmla="*/ 768844 w 4710084"/>
              <a:gd name="connsiteY4277" fmla="*/ 4202639 h 4964463"/>
              <a:gd name="connsiteX4278" fmla="*/ 776004 w 4710084"/>
              <a:gd name="connsiteY4278" fmla="*/ 4345243 h 4964463"/>
              <a:gd name="connsiteX4279" fmla="*/ 825094 w 4710084"/>
              <a:gd name="connsiteY4279" fmla="*/ 4707072 h 4964463"/>
              <a:gd name="connsiteX4280" fmla="*/ 823405 w 4710084"/>
              <a:gd name="connsiteY4280" fmla="*/ 4768804 h 4964463"/>
              <a:gd name="connsiteX4281" fmla="*/ 820025 w 4710084"/>
              <a:gd name="connsiteY4281" fmla="*/ 4749851 h 4964463"/>
              <a:gd name="connsiteX4282" fmla="*/ 822870 w 4710084"/>
              <a:gd name="connsiteY4282" fmla="*/ 4722176 h 4964463"/>
              <a:gd name="connsiteX4283" fmla="*/ 822334 w 4710084"/>
              <a:gd name="connsiteY4283" fmla="*/ 4699069 h 4964463"/>
              <a:gd name="connsiteX4284" fmla="*/ 814187 w 4710084"/>
              <a:gd name="connsiteY4284" fmla="*/ 4705129 h 4964463"/>
              <a:gd name="connsiteX4285" fmla="*/ 813441 w 4710084"/>
              <a:gd name="connsiteY4285" fmla="*/ 4698287 h 4964463"/>
              <a:gd name="connsiteX4286" fmla="*/ 793822 w 4710084"/>
              <a:gd name="connsiteY4286" fmla="*/ 4634494 h 4964463"/>
              <a:gd name="connsiteX4287" fmla="*/ 806211 w 4710084"/>
              <a:gd name="connsiteY4287" fmla="*/ 4729938 h 4964463"/>
              <a:gd name="connsiteX4288" fmla="*/ 806817 w 4710084"/>
              <a:gd name="connsiteY4288" fmla="*/ 4735942 h 4964463"/>
              <a:gd name="connsiteX4289" fmla="*/ 806625 w 4710084"/>
              <a:gd name="connsiteY4289" fmla="*/ 4736786 h 4964463"/>
              <a:gd name="connsiteX4290" fmla="*/ 804234 w 4710084"/>
              <a:gd name="connsiteY4290" fmla="*/ 4756263 h 4964463"/>
              <a:gd name="connsiteX4291" fmla="*/ 781137 w 4710084"/>
              <a:gd name="connsiteY4291" fmla="*/ 4621385 h 4964463"/>
              <a:gd name="connsiteX4292" fmla="*/ 749936 w 4710084"/>
              <a:gd name="connsiteY4292" fmla="*/ 4410297 h 4964463"/>
              <a:gd name="connsiteX4293" fmla="*/ 747896 w 4710084"/>
              <a:gd name="connsiteY4293" fmla="*/ 4384255 h 4964463"/>
              <a:gd name="connsiteX4294" fmla="*/ 745302 w 4710084"/>
              <a:gd name="connsiteY4294" fmla="*/ 4413102 h 4964463"/>
              <a:gd name="connsiteX4295" fmla="*/ 787120 w 4710084"/>
              <a:gd name="connsiteY4295" fmla="*/ 4796050 h 4964463"/>
              <a:gd name="connsiteX4296" fmla="*/ 728151 w 4710084"/>
              <a:gd name="connsiteY4296" fmla="*/ 4384770 h 4964463"/>
              <a:gd name="connsiteX4297" fmla="*/ 708575 w 4710084"/>
              <a:gd name="connsiteY4297" fmla="*/ 4331509 h 4964463"/>
              <a:gd name="connsiteX4298" fmla="*/ 713473 w 4710084"/>
              <a:gd name="connsiteY4298" fmla="*/ 4393655 h 4964463"/>
              <a:gd name="connsiteX4299" fmla="*/ 734354 w 4710084"/>
              <a:gd name="connsiteY4299" fmla="*/ 4578108 h 4964463"/>
              <a:gd name="connsiteX4300" fmla="*/ 709812 w 4710084"/>
              <a:gd name="connsiteY4300" fmla="*/ 4421609 h 4964463"/>
              <a:gd name="connsiteX4301" fmla="*/ 686959 w 4710084"/>
              <a:gd name="connsiteY4301" fmla="*/ 4252209 h 4964463"/>
              <a:gd name="connsiteX4302" fmla="*/ 673979 w 4710084"/>
              <a:gd name="connsiteY4302" fmla="*/ 4102716 h 4964463"/>
              <a:gd name="connsiteX4303" fmla="*/ 670113 w 4710084"/>
              <a:gd name="connsiteY4303" fmla="*/ 4114506 h 4964463"/>
              <a:gd name="connsiteX4304" fmla="*/ 663511 w 4710084"/>
              <a:gd name="connsiteY4304" fmla="*/ 4070031 h 4964463"/>
              <a:gd name="connsiteX4305" fmla="*/ 662315 w 4710084"/>
              <a:gd name="connsiteY4305" fmla="*/ 4050930 h 4964463"/>
              <a:gd name="connsiteX4306" fmla="*/ 647965 w 4710084"/>
              <a:gd name="connsiteY4306" fmla="*/ 4055606 h 4964463"/>
              <a:gd name="connsiteX4307" fmla="*/ 627272 w 4710084"/>
              <a:gd name="connsiteY4307" fmla="*/ 4051559 h 4964463"/>
              <a:gd name="connsiteX4308" fmla="*/ 626834 w 4710084"/>
              <a:gd name="connsiteY4308" fmla="*/ 4051462 h 4964463"/>
              <a:gd name="connsiteX4309" fmla="*/ 626949 w 4710084"/>
              <a:gd name="connsiteY4309" fmla="*/ 4054754 h 4964463"/>
              <a:gd name="connsiteX4310" fmla="*/ 620045 w 4710084"/>
              <a:gd name="connsiteY4310" fmla="*/ 4108387 h 4964463"/>
              <a:gd name="connsiteX4311" fmla="*/ 604807 w 4710084"/>
              <a:gd name="connsiteY4311" fmla="*/ 4180505 h 4964463"/>
              <a:gd name="connsiteX4312" fmla="*/ 610050 w 4710084"/>
              <a:gd name="connsiteY4312" fmla="*/ 4092245 h 4964463"/>
              <a:gd name="connsiteX4313" fmla="*/ 614809 w 4710084"/>
              <a:gd name="connsiteY4313" fmla="*/ 4048927 h 4964463"/>
              <a:gd name="connsiteX4314" fmla="*/ 603542 w 4710084"/>
              <a:gd name="connsiteY4314" fmla="*/ 4049328 h 4964463"/>
              <a:gd name="connsiteX4315" fmla="*/ 580425 w 4710084"/>
              <a:gd name="connsiteY4315" fmla="*/ 4229384 h 4964463"/>
              <a:gd name="connsiteX4316" fmla="*/ 579543 w 4710084"/>
              <a:gd name="connsiteY4316" fmla="*/ 4221427 h 4964463"/>
              <a:gd name="connsiteX4317" fmla="*/ 569532 w 4710084"/>
              <a:gd name="connsiteY4317" fmla="*/ 4161802 h 4964463"/>
              <a:gd name="connsiteX4318" fmla="*/ 553221 w 4710084"/>
              <a:gd name="connsiteY4318" fmla="*/ 4128945 h 4964463"/>
              <a:gd name="connsiteX4319" fmla="*/ 549562 w 4710084"/>
              <a:gd name="connsiteY4319" fmla="*/ 4144487 h 4964463"/>
              <a:gd name="connsiteX4320" fmla="*/ 519225 w 4710084"/>
              <a:gd name="connsiteY4320" fmla="*/ 4171213 h 4964463"/>
              <a:gd name="connsiteX4321" fmla="*/ 495303 w 4710084"/>
              <a:gd name="connsiteY4321" fmla="*/ 4065991 h 4964463"/>
              <a:gd name="connsiteX4322" fmla="*/ 493797 w 4710084"/>
              <a:gd name="connsiteY4322" fmla="*/ 4054360 h 4964463"/>
              <a:gd name="connsiteX4323" fmla="*/ 489815 w 4710084"/>
              <a:gd name="connsiteY4323" fmla="*/ 4057359 h 4964463"/>
              <a:gd name="connsiteX4324" fmla="*/ 483118 w 4710084"/>
              <a:gd name="connsiteY4324" fmla="*/ 4059427 h 4964463"/>
              <a:gd name="connsiteX4325" fmla="*/ 481485 w 4710084"/>
              <a:gd name="connsiteY4325" fmla="*/ 4059312 h 4964463"/>
              <a:gd name="connsiteX4326" fmla="*/ 481752 w 4710084"/>
              <a:gd name="connsiteY4326" fmla="*/ 4079631 h 4964463"/>
              <a:gd name="connsiteX4327" fmla="*/ 479113 w 4710084"/>
              <a:gd name="connsiteY4327" fmla="*/ 4165922 h 4964463"/>
              <a:gd name="connsiteX4328" fmla="*/ 469905 w 4710084"/>
              <a:gd name="connsiteY4328" fmla="*/ 4149813 h 4964463"/>
              <a:gd name="connsiteX4329" fmla="*/ 467333 w 4710084"/>
              <a:gd name="connsiteY4329" fmla="*/ 4139534 h 4964463"/>
              <a:gd name="connsiteX4330" fmla="*/ 476642 w 4710084"/>
              <a:gd name="connsiteY4330" fmla="*/ 4058972 h 4964463"/>
              <a:gd name="connsiteX4331" fmla="*/ 469854 w 4710084"/>
              <a:gd name="connsiteY4331" fmla="*/ 4058494 h 4964463"/>
              <a:gd name="connsiteX4332" fmla="*/ 469226 w 4710084"/>
              <a:gd name="connsiteY4332" fmla="*/ 4058171 h 4964463"/>
              <a:gd name="connsiteX4333" fmla="*/ 462354 w 4710084"/>
              <a:gd name="connsiteY4333" fmla="*/ 4113048 h 4964463"/>
              <a:gd name="connsiteX4334" fmla="*/ 461740 w 4710084"/>
              <a:gd name="connsiteY4334" fmla="*/ 4117193 h 4964463"/>
              <a:gd name="connsiteX4335" fmla="*/ 461673 w 4710084"/>
              <a:gd name="connsiteY4335" fmla="*/ 4116922 h 4964463"/>
              <a:gd name="connsiteX4336" fmla="*/ 455810 w 4710084"/>
              <a:gd name="connsiteY4336" fmla="*/ 4113736 h 4964463"/>
              <a:gd name="connsiteX4337" fmla="*/ 454799 w 4710084"/>
              <a:gd name="connsiteY4337" fmla="*/ 4163981 h 4964463"/>
              <a:gd name="connsiteX4338" fmla="*/ 440556 w 4710084"/>
              <a:gd name="connsiteY4338" fmla="*/ 4259997 h 4964463"/>
              <a:gd name="connsiteX4339" fmla="*/ 439109 w 4710084"/>
              <a:gd name="connsiteY4339" fmla="*/ 4273308 h 4964463"/>
              <a:gd name="connsiteX4340" fmla="*/ 431240 w 4710084"/>
              <a:gd name="connsiteY4340" fmla="*/ 4229933 h 4964463"/>
              <a:gd name="connsiteX4341" fmla="*/ 420596 w 4710084"/>
              <a:gd name="connsiteY4341" fmla="*/ 4161184 h 4964463"/>
              <a:gd name="connsiteX4342" fmla="*/ 409020 w 4710084"/>
              <a:gd name="connsiteY4342" fmla="*/ 4083692 h 4964463"/>
              <a:gd name="connsiteX4343" fmla="*/ 399203 w 4710084"/>
              <a:gd name="connsiteY4343" fmla="*/ 4149917 h 4964463"/>
              <a:gd name="connsiteX4344" fmla="*/ 400128 w 4710084"/>
              <a:gd name="connsiteY4344" fmla="*/ 4223622 h 4964463"/>
              <a:gd name="connsiteX4345" fmla="*/ 372383 w 4710084"/>
              <a:gd name="connsiteY4345" fmla="*/ 4137185 h 4964463"/>
              <a:gd name="connsiteX4346" fmla="*/ 361184 w 4710084"/>
              <a:gd name="connsiteY4346" fmla="*/ 4111214 h 4964463"/>
              <a:gd name="connsiteX4347" fmla="*/ 367506 w 4710084"/>
              <a:gd name="connsiteY4347" fmla="*/ 4157909 h 4964463"/>
              <a:gd name="connsiteX4348" fmla="*/ 343155 w 4710084"/>
              <a:gd name="connsiteY4348" fmla="*/ 4163290 h 4964463"/>
              <a:gd name="connsiteX4349" fmla="*/ 345960 w 4710084"/>
              <a:gd name="connsiteY4349" fmla="*/ 4249441 h 4964463"/>
              <a:gd name="connsiteX4350" fmla="*/ 332118 w 4710084"/>
              <a:gd name="connsiteY4350" fmla="*/ 4234695 h 4964463"/>
              <a:gd name="connsiteX4351" fmla="*/ 326864 w 4710084"/>
              <a:gd name="connsiteY4351" fmla="*/ 4203897 h 4964463"/>
              <a:gd name="connsiteX4352" fmla="*/ 306722 w 4710084"/>
              <a:gd name="connsiteY4352" fmla="*/ 4215920 h 4964463"/>
              <a:gd name="connsiteX4353" fmla="*/ 307555 w 4710084"/>
              <a:gd name="connsiteY4353" fmla="*/ 4202544 h 4964463"/>
              <a:gd name="connsiteX4354" fmla="*/ 305335 w 4710084"/>
              <a:gd name="connsiteY4354" fmla="*/ 4172636 h 4964463"/>
              <a:gd name="connsiteX4355" fmla="*/ 305488 w 4710084"/>
              <a:gd name="connsiteY4355" fmla="*/ 4171436 h 4964463"/>
              <a:gd name="connsiteX4356" fmla="*/ 320613 w 4710084"/>
              <a:gd name="connsiteY4356" fmla="*/ 4049701 h 4964463"/>
              <a:gd name="connsiteX4357" fmla="*/ 311441 w 4710084"/>
              <a:gd name="connsiteY4357" fmla="*/ 4051548 h 4964463"/>
              <a:gd name="connsiteX4358" fmla="*/ 300938 w 4710084"/>
              <a:gd name="connsiteY4358" fmla="*/ 4050169 h 4964463"/>
              <a:gd name="connsiteX4359" fmla="*/ 280155 w 4710084"/>
              <a:gd name="connsiteY4359" fmla="*/ 4201771 h 4964463"/>
              <a:gd name="connsiteX4360" fmla="*/ 279221 w 4710084"/>
              <a:gd name="connsiteY4360" fmla="*/ 4206745 h 4964463"/>
              <a:gd name="connsiteX4361" fmla="*/ 274443 w 4710084"/>
              <a:gd name="connsiteY4361" fmla="*/ 4182324 h 4964463"/>
              <a:gd name="connsiteX4362" fmla="*/ 272823 w 4710084"/>
              <a:gd name="connsiteY4362" fmla="*/ 4179178 h 4964463"/>
              <a:gd name="connsiteX4363" fmla="*/ 274120 w 4710084"/>
              <a:gd name="connsiteY4363" fmla="*/ 4171612 h 4964463"/>
              <a:gd name="connsiteX4364" fmla="*/ 284010 w 4710084"/>
              <a:gd name="connsiteY4364" fmla="*/ 4054894 h 4964463"/>
              <a:gd name="connsiteX4365" fmla="*/ 284824 w 4710084"/>
              <a:gd name="connsiteY4365" fmla="*/ 4047779 h 4964463"/>
              <a:gd name="connsiteX4366" fmla="*/ 267632 w 4710084"/>
              <a:gd name="connsiteY4366" fmla="*/ 4044870 h 4964463"/>
              <a:gd name="connsiteX4367" fmla="*/ 260159 w 4710084"/>
              <a:gd name="connsiteY4367" fmla="*/ 4045423 h 4964463"/>
              <a:gd name="connsiteX4368" fmla="*/ 253636 w 4710084"/>
              <a:gd name="connsiteY4368" fmla="*/ 4091231 h 4964463"/>
              <a:gd name="connsiteX4369" fmla="*/ 234013 w 4710084"/>
              <a:gd name="connsiteY4369" fmla="*/ 4192237 h 4964463"/>
              <a:gd name="connsiteX4370" fmla="*/ 244801 w 4710084"/>
              <a:gd name="connsiteY4370" fmla="*/ 4093658 h 4964463"/>
              <a:gd name="connsiteX4371" fmla="*/ 250036 w 4710084"/>
              <a:gd name="connsiteY4371" fmla="*/ 4046170 h 4964463"/>
              <a:gd name="connsiteX4372" fmla="*/ 238169 w 4710084"/>
              <a:gd name="connsiteY4372" fmla="*/ 4047046 h 4964463"/>
              <a:gd name="connsiteX4373" fmla="*/ 234647 w 4710084"/>
              <a:gd name="connsiteY4373" fmla="*/ 4067523 h 4964463"/>
              <a:gd name="connsiteX4374" fmla="*/ 210136 w 4710084"/>
              <a:gd name="connsiteY4374" fmla="*/ 4183995 h 4964463"/>
              <a:gd name="connsiteX4375" fmla="*/ 222210 w 4710084"/>
              <a:gd name="connsiteY4375" fmla="*/ 4047290 h 4964463"/>
              <a:gd name="connsiteX4376" fmla="*/ 205731 w 4710084"/>
              <a:gd name="connsiteY4376" fmla="*/ 4046420 h 4964463"/>
              <a:gd name="connsiteX4377" fmla="*/ 193406 w 4710084"/>
              <a:gd name="connsiteY4377" fmla="*/ 4141776 h 4964463"/>
              <a:gd name="connsiteX4378" fmla="*/ 152127 w 4710084"/>
              <a:gd name="connsiteY4378" fmla="*/ 4306811 h 4964463"/>
              <a:gd name="connsiteX4379" fmla="*/ 145118 w 4710084"/>
              <a:gd name="connsiteY4379" fmla="*/ 4350362 h 4964463"/>
              <a:gd name="connsiteX4380" fmla="*/ 131101 w 4710084"/>
              <a:gd name="connsiteY4380" fmla="*/ 4375296 h 4964463"/>
              <a:gd name="connsiteX4381" fmla="*/ 147900 w 4710084"/>
              <a:gd name="connsiteY4381" fmla="*/ 4212906 h 4964463"/>
              <a:gd name="connsiteX4382" fmla="*/ 163699 w 4710084"/>
              <a:gd name="connsiteY4382" fmla="*/ 4069395 h 4964463"/>
              <a:gd name="connsiteX4383" fmla="*/ 167599 w 4710084"/>
              <a:gd name="connsiteY4383" fmla="*/ 4035668 h 4964463"/>
              <a:gd name="connsiteX4384" fmla="*/ 158557 w 4710084"/>
              <a:gd name="connsiteY4384" fmla="*/ 4029299 h 4964463"/>
              <a:gd name="connsiteX4385" fmla="*/ 155260 w 4710084"/>
              <a:gd name="connsiteY4385" fmla="*/ 4027974 h 4964463"/>
              <a:gd name="connsiteX4386" fmla="*/ 153868 w 4710084"/>
              <a:gd name="connsiteY4386" fmla="*/ 4039082 h 4964463"/>
              <a:gd name="connsiteX4387" fmla="*/ 135692 w 4710084"/>
              <a:gd name="connsiteY4387" fmla="*/ 4174092 h 4964463"/>
              <a:gd name="connsiteX4388" fmla="*/ 122817 w 4710084"/>
              <a:gd name="connsiteY4388" fmla="*/ 4257522 h 4964463"/>
              <a:gd name="connsiteX4389" fmla="*/ 105209 w 4710084"/>
              <a:gd name="connsiteY4389" fmla="*/ 4269210 h 4964463"/>
              <a:gd name="connsiteX4390" fmla="*/ 97967 w 4710084"/>
              <a:gd name="connsiteY4390" fmla="*/ 4291906 h 4964463"/>
              <a:gd name="connsiteX4391" fmla="*/ 98167 w 4710084"/>
              <a:gd name="connsiteY4391" fmla="*/ 4190125 h 4964463"/>
              <a:gd name="connsiteX4392" fmla="*/ 104572 w 4710084"/>
              <a:gd name="connsiteY4392" fmla="*/ 4188548 h 4964463"/>
              <a:gd name="connsiteX4393" fmla="*/ 101016 w 4710084"/>
              <a:gd name="connsiteY4393" fmla="*/ 4266854 h 4964463"/>
              <a:gd name="connsiteX4394" fmla="*/ 98167 w 4710084"/>
              <a:gd name="connsiteY4394" fmla="*/ 4190125 h 4964463"/>
              <a:gd name="connsiteX4395" fmla="*/ 93123 w 4710084"/>
              <a:gd name="connsiteY4395" fmla="*/ 4193271 h 4964463"/>
              <a:gd name="connsiteX4396" fmla="*/ 91715 w 4710084"/>
              <a:gd name="connsiteY4396" fmla="*/ 4162673 h 4964463"/>
              <a:gd name="connsiteX4397" fmla="*/ 110267 w 4710084"/>
              <a:gd name="connsiteY4397" fmla="*/ 4047544 h 4964463"/>
              <a:gd name="connsiteX4398" fmla="*/ 111469 w 4710084"/>
              <a:gd name="connsiteY4398" fmla="*/ 4033760 h 4964463"/>
              <a:gd name="connsiteX4399" fmla="*/ 97497 w 4710084"/>
              <a:gd name="connsiteY4399" fmla="*/ 4028831 h 4964463"/>
              <a:gd name="connsiteX4400" fmla="*/ 8680 w 4710084"/>
              <a:gd name="connsiteY4400" fmla="*/ 3877895 h 4964463"/>
              <a:gd name="connsiteX4401" fmla="*/ 7418 w 4710084"/>
              <a:gd name="connsiteY4401" fmla="*/ 3845514 h 4964463"/>
              <a:gd name="connsiteX4402" fmla="*/ 31718 w 4710084"/>
              <a:gd name="connsiteY4402" fmla="*/ 3896695 h 4964463"/>
              <a:gd name="connsiteX4403" fmla="*/ 17605 w 4710084"/>
              <a:gd name="connsiteY4403" fmla="*/ 3834339 h 4964463"/>
              <a:gd name="connsiteX4404" fmla="*/ 0 w 4710084"/>
              <a:gd name="connsiteY4404" fmla="*/ 3629793 h 4964463"/>
              <a:gd name="connsiteX4405" fmla="*/ 73074 w 4710084"/>
              <a:gd name="connsiteY4405" fmla="*/ 3651544 h 4964463"/>
              <a:gd name="connsiteX4406" fmla="*/ 345653 w 4710084"/>
              <a:gd name="connsiteY4406" fmla="*/ 3730248 h 4964463"/>
              <a:gd name="connsiteX4407" fmla="*/ 432469 w 4710084"/>
              <a:gd name="connsiteY4407" fmla="*/ 3753235 h 4964463"/>
              <a:gd name="connsiteX4408" fmla="*/ 487368 w 4710084"/>
              <a:gd name="connsiteY4408" fmla="*/ 3753236 h 4964463"/>
              <a:gd name="connsiteX4409" fmla="*/ 376294 w 4710084"/>
              <a:gd name="connsiteY4409" fmla="*/ 3698319 h 4964463"/>
              <a:gd name="connsiteX4410" fmla="*/ 36686 w 4710084"/>
              <a:gd name="connsiteY4410" fmla="*/ 3587208 h 4964463"/>
              <a:gd name="connsiteX4411" fmla="*/ 1038 w 4710084"/>
              <a:gd name="connsiteY4411" fmla="*/ 3576313 h 4964463"/>
              <a:gd name="connsiteX4412" fmla="*/ 1653 w 4710084"/>
              <a:gd name="connsiteY4412" fmla="*/ 3557290 h 4964463"/>
              <a:gd name="connsiteX4413" fmla="*/ 168987 w 4710084"/>
              <a:gd name="connsiteY4413" fmla="*/ 3604132 h 4964463"/>
              <a:gd name="connsiteX4414" fmla="*/ 669940 w 4710084"/>
              <a:gd name="connsiteY4414" fmla="*/ 3737909 h 4964463"/>
              <a:gd name="connsiteX4415" fmla="*/ 803996 w 4710084"/>
              <a:gd name="connsiteY4415" fmla="*/ 3745574 h 4964463"/>
              <a:gd name="connsiteX4416" fmla="*/ 724839 w 4710084"/>
              <a:gd name="connsiteY4416" fmla="*/ 3713645 h 4964463"/>
              <a:gd name="connsiteX4417" fmla="*/ 803996 w 4710084"/>
              <a:gd name="connsiteY4417" fmla="*/ 3721307 h 4964463"/>
              <a:gd name="connsiteX4418" fmla="*/ 709515 w 4710084"/>
              <a:gd name="connsiteY4418" fmla="*/ 3658729 h 4964463"/>
              <a:gd name="connsiteX4419" fmla="*/ 709517 w 4710084"/>
              <a:gd name="connsiteY4419" fmla="*/ 3649789 h 4964463"/>
              <a:gd name="connsiteX4420" fmla="*/ 638021 w 4710084"/>
              <a:gd name="connsiteY4420" fmla="*/ 3602535 h 4964463"/>
              <a:gd name="connsiteX4421" fmla="*/ 519286 w 4710084"/>
              <a:gd name="connsiteY4421" fmla="*/ 3562942 h 4964463"/>
              <a:gd name="connsiteX4422" fmla="*/ 534605 w 4710084"/>
              <a:gd name="connsiteY4422" fmla="*/ 3547618 h 4964463"/>
              <a:gd name="connsiteX4423" fmla="*/ 479709 w 4710084"/>
              <a:gd name="connsiteY4423" fmla="*/ 3523353 h 4964463"/>
              <a:gd name="connsiteX4424" fmla="*/ 376294 w 4710084"/>
              <a:gd name="connsiteY4424" fmla="*/ 3500364 h 4964463"/>
              <a:gd name="connsiteX4425" fmla="*/ 353313 w 4710084"/>
              <a:gd name="connsiteY4425" fmla="*/ 3460774 h 4964463"/>
              <a:gd name="connsiteX4426" fmla="*/ 234578 w 4710084"/>
              <a:gd name="connsiteY4426" fmla="*/ 3428843 h 4964463"/>
              <a:gd name="connsiteX4427" fmla="*/ 297136 w 4710084"/>
              <a:gd name="connsiteY4427" fmla="*/ 3436508 h 4964463"/>
              <a:gd name="connsiteX4428" fmla="*/ 503966 w 4710084"/>
              <a:gd name="connsiteY4428" fmla="*/ 3476096 h 4964463"/>
              <a:gd name="connsiteX4429" fmla="*/ 501745 w 4710084"/>
              <a:gd name="connsiteY4429" fmla="*/ 3475150 h 4964463"/>
              <a:gd name="connsiteX4430" fmla="*/ 399014 w 4710084"/>
              <a:gd name="connsiteY4430" fmla="*/ 3445164 h 4964463"/>
              <a:gd name="connsiteX4431" fmla="*/ 246907 w 4710084"/>
              <a:gd name="connsiteY4431" fmla="*/ 3390128 h 4964463"/>
              <a:gd name="connsiteX4432" fmla="*/ 397028 w 4710084"/>
              <a:gd name="connsiteY4432" fmla="*/ 3424165 h 4964463"/>
              <a:gd name="connsiteX4433" fmla="*/ 398199 w 4710084"/>
              <a:gd name="connsiteY4433" fmla="*/ 3424504 h 4964463"/>
              <a:gd name="connsiteX4434" fmla="*/ 400552 w 4710084"/>
              <a:gd name="connsiteY4434" fmla="*/ 3421182 h 4964463"/>
              <a:gd name="connsiteX4435" fmla="*/ 67328 w 4710084"/>
              <a:gd name="connsiteY4435" fmla="*/ 3317734 h 4964463"/>
              <a:gd name="connsiteX4436" fmla="*/ 106907 w 4710084"/>
              <a:gd name="connsiteY4436" fmla="*/ 3302408 h 4964463"/>
              <a:gd name="connsiteX4437" fmla="*/ 464547 w 4710084"/>
              <a:gd name="connsiteY4437" fmla="*/ 3411245 h 4964463"/>
              <a:gd name="connsiteX4438" fmla="*/ 504744 w 4710084"/>
              <a:gd name="connsiteY4438" fmla="*/ 3420506 h 4964463"/>
              <a:gd name="connsiteX4439" fmla="*/ 495751 w 4710084"/>
              <a:gd name="connsiteY4439" fmla="*/ 3407460 h 4964463"/>
              <a:gd name="connsiteX4440" fmla="*/ 404806 w 4710084"/>
              <a:gd name="connsiteY4440" fmla="*/ 3377369 h 4964463"/>
              <a:gd name="connsiteX4441" fmla="*/ 291252 w 4710084"/>
              <a:gd name="connsiteY4441" fmla="*/ 3343035 h 4964463"/>
              <a:gd name="connsiteX4442" fmla="*/ 390784 w 4710084"/>
              <a:gd name="connsiteY4442" fmla="*/ 3357437 h 4964463"/>
              <a:gd name="connsiteX4443" fmla="*/ 657167 w 4710084"/>
              <a:gd name="connsiteY4443" fmla="*/ 3438164 h 4964463"/>
              <a:gd name="connsiteX4444" fmla="*/ 666590 w 4710084"/>
              <a:gd name="connsiteY4444" fmla="*/ 3437464 h 4964463"/>
              <a:gd name="connsiteX4445" fmla="*/ 653342 w 4710084"/>
              <a:gd name="connsiteY4445" fmla="*/ 3421182 h 4964463"/>
              <a:gd name="connsiteX4446" fmla="*/ 614721 w 4710084"/>
              <a:gd name="connsiteY4446" fmla="*/ 3405217 h 4964463"/>
              <a:gd name="connsiteX4447" fmla="*/ 610821 w 4710084"/>
              <a:gd name="connsiteY4447" fmla="*/ 3403339 h 4964463"/>
              <a:gd name="connsiteX4448" fmla="*/ 606860 w 4710084"/>
              <a:gd name="connsiteY4448" fmla="*/ 3402394 h 4964463"/>
              <a:gd name="connsiteX4449" fmla="*/ 516003 w 4710084"/>
              <a:gd name="connsiteY4449" fmla="*/ 3371644 h 4964463"/>
              <a:gd name="connsiteX4450" fmla="*/ 622498 w 4710084"/>
              <a:gd name="connsiteY4450" fmla="*/ 3389590 h 4964463"/>
              <a:gd name="connsiteX4451" fmla="*/ 681681 w 4710084"/>
              <a:gd name="connsiteY4451" fmla="*/ 3405615 h 4964463"/>
              <a:gd name="connsiteX4452" fmla="*/ 694037 w 4710084"/>
              <a:gd name="connsiteY4452" fmla="*/ 3407931 h 4964463"/>
              <a:gd name="connsiteX4453" fmla="*/ 740159 w 4710084"/>
              <a:gd name="connsiteY4453" fmla="*/ 3396915 h 4964463"/>
              <a:gd name="connsiteX4454" fmla="*/ 574187 w 4710084"/>
              <a:gd name="connsiteY4454" fmla="*/ 3325398 h 4964463"/>
              <a:gd name="connsiteX4455" fmla="*/ 556933 w 4710084"/>
              <a:gd name="connsiteY4455" fmla="*/ 3320495 h 4964463"/>
              <a:gd name="connsiteX4456" fmla="*/ 568013 w 4710084"/>
              <a:gd name="connsiteY4456" fmla="*/ 3323310 h 4964463"/>
              <a:gd name="connsiteX4457" fmla="*/ 638022 w 4710084"/>
              <a:gd name="connsiteY4457" fmla="*/ 3317734 h 4964463"/>
              <a:gd name="connsiteX4458" fmla="*/ 627109 w 4710084"/>
              <a:gd name="connsiteY4458" fmla="*/ 3312378 h 4964463"/>
              <a:gd name="connsiteX4459" fmla="*/ 669940 w 4710084"/>
              <a:gd name="connsiteY4459" fmla="*/ 3317733 h 4964463"/>
              <a:gd name="connsiteX4460" fmla="*/ 674645 w 4710084"/>
              <a:gd name="connsiteY4460" fmla="*/ 3317077 h 4964463"/>
              <a:gd name="connsiteX4461" fmla="*/ 674831 w 4710084"/>
              <a:gd name="connsiteY4461" fmla="*/ 3317051 h 4964463"/>
              <a:gd name="connsiteX4462" fmla="*/ 693101 w 4710084"/>
              <a:gd name="connsiteY4462" fmla="*/ 3314502 h 4964463"/>
              <a:gd name="connsiteX4463" fmla="*/ 684416 w 4710084"/>
              <a:gd name="connsiteY4463" fmla="*/ 3315713 h 4964463"/>
              <a:gd name="connsiteX4464" fmla="*/ 674831 w 4710084"/>
              <a:gd name="connsiteY4464" fmla="*/ 3317051 h 4964463"/>
              <a:gd name="connsiteX4465" fmla="*/ 669940 w 4710084"/>
              <a:gd name="connsiteY4465" fmla="*/ 3317733 h 4964463"/>
              <a:gd name="connsiteX4466" fmla="*/ 447789 w 4710084"/>
              <a:gd name="connsiteY4466" fmla="*/ 3238552 h 4964463"/>
              <a:gd name="connsiteX4467" fmla="*/ 423533 w 4710084"/>
              <a:gd name="connsiteY4467" fmla="*/ 3206622 h 4964463"/>
              <a:gd name="connsiteX4468" fmla="*/ 306074 w 4710084"/>
              <a:gd name="connsiteY4468" fmla="*/ 3159370 h 4964463"/>
              <a:gd name="connsiteX4469" fmla="*/ 464387 w 4710084"/>
              <a:gd name="connsiteY4469" fmla="*/ 3183635 h 4964463"/>
              <a:gd name="connsiteX4470" fmla="*/ 484317 w 4710084"/>
              <a:gd name="connsiteY4470" fmla="*/ 3179863 h 4964463"/>
              <a:gd name="connsiteX4471" fmla="*/ 464387 w 4710084"/>
              <a:gd name="connsiteY4471" fmla="*/ 3183635 h 4964463"/>
              <a:gd name="connsiteX4472" fmla="*/ 221738 w 4710084"/>
              <a:gd name="connsiteY4472" fmla="*/ 3090691 h 4964463"/>
              <a:gd name="connsiteX4473" fmla="*/ 66147 w 4710084"/>
              <a:gd name="connsiteY4473" fmla="*/ 3038692 h 4964463"/>
              <a:gd name="connsiteX4474" fmla="*/ 67124 w 4710084"/>
              <a:gd name="connsiteY4474" fmla="*/ 3016525 h 4964463"/>
              <a:gd name="connsiteX4475" fmla="*/ 294803 w 4710084"/>
              <a:gd name="connsiteY4475" fmla="*/ 3073504 h 4964463"/>
              <a:gd name="connsiteX4476" fmla="*/ 253905 w 4710084"/>
              <a:gd name="connsiteY4476" fmla="*/ 3058408 h 4964463"/>
              <a:gd name="connsiteX4477" fmla="*/ 209472 w 4710084"/>
              <a:gd name="connsiteY4477" fmla="*/ 3025604 h 4964463"/>
              <a:gd name="connsiteX4478" fmla="*/ 100493 w 4710084"/>
              <a:gd name="connsiteY4478" fmla="*/ 2985069 h 4964463"/>
              <a:gd name="connsiteX4479" fmla="*/ 69386 w 4710084"/>
              <a:gd name="connsiteY4479" fmla="*/ 2974271 h 4964463"/>
              <a:gd name="connsiteX4480" fmla="*/ 70679 w 4710084"/>
              <a:gd name="connsiteY4480" fmla="*/ 2950693 h 4964463"/>
              <a:gd name="connsiteX4481" fmla="*/ 114990 w 4710084"/>
              <a:gd name="connsiteY4481" fmla="*/ 2965434 h 4964463"/>
              <a:gd name="connsiteX4482" fmla="*/ 104433 w 4710084"/>
              <a:gd name="connsiteY4482" fmla="*/ 2940122 h 4964463"/>
              <a:gd name="connsiteX4483" fmla="*/ 71963 w 4710084"/>
              <a:gd name="connsiteY4483" fmla="*/ 2927283 h 4964463"/>
              <a:gd name="connsiteX4484" fmla="*/ 72114 w 4710084"/>
              <a:gd name="connsiteY4484" fmla="*/ 2924520 h 4964463"/>
              <a:gd name="connsiteX4485" fmla="*/ 97186 w 4710084"/>
              <a:gd name="connsiteY4485" fmla="*/ 2932071 h 4964463"/>
              <a:gd name="connsiteX4486" fmla="*/ 72145 w 4710084"/>
              <a:gd name="connsiteY4486" fmla="*/ 2923982 h 4964463"/>
              <a:gd name="connsiteX4487" fmla="*/ 72953 w 4710084"/>
              <a:gd name="connsiteY4487" fmla="*/ 2909229 h 4964463"/>
              <a:gd name="connsiteX4488" fmla="*/ 115843 w 4710084"/>
              <a:gd name="connsiteY4488" fmla="*/ 2921823 h 4964463"/>
              <a:gd name="connsiteX4489" fmla="*/ 195478 w 4710084"/>
              <a:gd name="connsiteY4489" fmla="*/ 2944970 h 4964463"/>
              <a:gd name="connsiteX4490" fmla="*/ 245588 w 4710084"/>
              <a:gd name="connsiteY4490" fmla="*/ 2954513 h 4964463"/>
              <a:gd name="connsiteX4491" fmla="*/ 244167 w 4710084"/>
              <a:gd name="connsiteY4491" fmla="*/ 2953900 h 4964463"/>
              <a:gd name="connsiteX4492" fmla="*/ 170381 w 4710084"/>
              <a:gd name="connsiteY4492" fmla="*/ 2918512 h 4964463"/>
              <a:gd name="connsiteX4493" fmla="*/ 117926 w 4710084"/>
              <a:gd name="connsiteY4493" fmla="*/ 2897251 h 4964463"/>
              <a:gd name="connsiteX4494" fmla="*/ 74290 w 4710084"/>
              <a:gd name="connsiteY4494" fmla="*/ 2884873 h 4964463"/>
              <a:gd name="connsiteX4495" fmla="*/ 75153 w 4710084"/>
              <a:gd name="connsiteY4495" fmla="*/ 2869146 h 4964463"/>
              <a:gd name="connsiteX4496" fmla="*/ 80464 w 4710084"/>
              <a:gd name="connsiteY4496" fmla="*/ 2871968 h 4964463"/>
              <a:gd name="connsiteX4497" fmla="*/ 80577 w 4710084"/>
              <a:gd name="connsiteY4497" fmla="*/ 2871697 h 4964463"/>
              <a:gd name="connsiteX4498" fmla="*/ 91586 w 4710084"/>
              <a:gd name="connsiteY4498" fmla="*/ 2866907 h 4964463"/>
              <a:gd name="connsiteX4499" fmla="*/ 75557 w 4710084"/>
              <a:gd name="connsiteY4499" fmla="*/ 2861775 h 4964463"/>
              <a:gd name="connsiteX4500" fmla="*/ 76695 w 4710084"/>
              <a:gd name="connsiteY4500" fmla="*/ 2841026 h 4964463"/>
              <a:gd name="connsiteX4501" fmla="*/ 94322 w 4710084"/>
              <a:gd name="connsiteY4501" fmla="*/ 2843838 h 4964463"/>
              <a:gd name="connsiteX4502" fmla="*/ 129501 w 4710084"/>
              <a:gd name="connsiteY4502" fmla="*/ 2847953 h 4964463"/>
              <a:gd name="connsiteX4503" fmla="*/ 120744 w 4710084"/>
              <a:gd name="connsiteY4503" fmla="*/ 2842651 h 4964463"/>
              <a:gd name="connsiteX4504" fmla="*/ 113050 w 4710084"/>
              <a:gd name="connsiteY4504" fmla="*/ 2838709 h 4964463"/>
              <a:gd name="connsiteX4505" fmla="*/ 77180 w 4710084"/>
              <a:gd name="connsiteY4505" fmla="*/ 2832183 h 4964463"/>
              <a:gd name="connsiteX4506" fmla="*/ 79802 w 4710084"/>
              <a:gd name="connsiteY4506" fmla="*/ 2784387 h 4964463"/>
              <a:gd name="connsiteX4507" fmla="*/ 82815 w 4710084"/>
              <a:gd name="connsiteY4507" fmla="*/ 2731191 h 4964463"/>
              <a:gd name="connsiteX4508" fmla="*/ 244054 w 4710084"/>
              <a:gd name="connsiteY4508" fmla="*/ 2777748 h 4964463"/>
              <a:gd name="connsiteX4509" fmla="*/ 330872 w 4710084"/>
              <a:gd name="connsiteY4509" fmla="*/ 2800736 h 4964463"/>
              <a:gd name="connsiteX4510" fmla="*/ 385770 w 4710084"/>
              <a:gd name="connsiteY4510" fmla="*/ 2800736 h 4964463"/>
              <a:gd name="connsiteX4511" fmla="*/ 274697 w 4710084"/>
              <a:gd name="connsiteY4511" fmla="*/ 2745819 h 4964463"/>
              <a:gd name="connsiteX4512" fmla="*/ 116861 w 4710084"/>
              <a:gd name="connsiteY4512" fmla="*/ 2686911 h 4964463"/>
              <a:gd name="connsiteX4513" fmla="*/ 85828 w 4710084"/>
              <a:gd name="connsiteY4513" fmla="*/ 2677999 h 4964463"/>
              <a:gd name="connsiteX4514" fmla="*/ 86958 w 4710084"/>
              <a:gd name="connsiteY4514" fmla="*/ 2658051 h 4964463"/>
              <a:gd name="connsiteX4515" fmla="*/ 139406 w 4710084"/>
              <a:gd name="connsiteY4515" fmla="*/ 2672294 h 4964463"/>
              <a:gd name="connsiteX4516" fmla="*/ 164908 w 4710084"/>
              <a:gd name="connsiteY4516" fmla="*/ 2678525 h 4964463"/>
              <a:gd name="connsiteX4517" fmla="*/ 319482 w 4710084"/>
              <a:gd name="connsiteY4517" fmla="*/ 2721154 h 4964463"/>
              <a:gd name="connsiteX4518" fmla="*/ 568342 w 4710084"/>
              <a:gd name="connsiteY4518" fmla="*/ 2785409 h 4964463"/>
              <a:gd name="connsiteX4519" fmla="*/ 702398 w 4710084"/>
              <a:gd name="connsiteY4519" fmla="*/ 2793074 h 4964463"/>
              <a:gd name="connsiteX4520" fmla="*/ 623241 w 4710084"/>
              <a:gd name="connsiteY4520" fmla="*/ 2761145 h 4964463"/>
              <a:gd name="connsiteX4521" fmla="*/ 702397 w 4710084"/>
              <a:gd name="connsiteY4521" fmla="*/ 2768807 h 4964463"/>
              <a:gd name="connsiteX4522" fmla="*/ 607918 w 4710084"/>
              <a:gd name="connsiteY4522" fmla="*/ 2706229 h 4964463"/>
              <a:gd name="connsiteX4523" fmla="*/ 607919 w 4710084"/>
              <a:gd name="connsiteY4523" fmla="*/ 2697288 h 4964463"/>
              <a:gd name="connsiteX4524" fmla="*/ 536422 w 4710084"/>
              <a:gd name="connsiteY4524" fmla="*/ 2650035 h 4964463"/>
              <a:gd name="connsiteX4525" fmla="*/ 417689 w 4710084"/>
              <a:gd name="connsiteY4525" fmla="*/ 2610442 h 4964463"/>
              <a:gd name="connsiteX4526" fmla="*/ 433007 w 4710084"/>
              <a:gd name="connsiteY4526" fmla="*/ 2595117 h 4964463"/>
              <a:gd name="connsiteX4527" fmla="*/ 378111 w 4710084"/>
              <a:gd name="connsiteY4527" fmla="*/ 2570853 h 4964463"/>
              <a:gd name="connsiteX4528" fmla="*/ 274696 w 4710084"/>
              <a:gd name="connsiteY4528" fmla="*/ 2547863 h 4964463"/>
              <a:gd name="connsiteX4529" fmla="*/ 251715 w 4710084"/>
              <a:gd name="connsiteY4529" fmla="*/ 2508273 h 4964463"/>
              <a:gd name="connsiteX4530" fmla="*/ 132979 w 4710084"/>
              <a:gd name="connsiteY4530" fmla="*/ 2476343 h 4964463"/>
              <a:gd name="connsiteX4531" fmla="*/ 102898 w 4710084"/>
              <a:gd name="connsiteY4531" fmla="*/ 2462993 h 4964463"/>
              <a:gd name="connsiteX4532" fmla="*/ 111408 w 4710084"/>
              <a:gd name="connsiteY4532" fmla="*/ 2463978 h 4964463"/>
              <a:gd name="connsiteX4533" fmla="*/ 116538 w 4710084"/>
              <a:gd name="connsiteY4533" fmla="*/ 2465159 h 4964463"/>
              <a:gd name="connsiteX4534" fmla="*/ 139523 w 4710084"/>
              <a:gd name="connsiteY4534" fmla="*/ 2470347 h 4964463"/>
              <a:gd name="connsiteX4535" fmla="*/ 143367 w 4710084"/>
              <a:gd name="connsiteY4535" fmla="*/ 2470183 h 4964463"/>
              <a:gd name="connsiteX4536" fmla="*/ 163861 w 4710084"/>
              <a:gd name="connsiteY4536" fmla="*/ 2475087 h 4964463"/>
              <a:gd name="connsiteX4537" fmla="*/ 195539 w 4710084"/>
              <a:gd name="connsiteY4537" fmla="*/ 2484008 h 4964463"/>
              <a:gd name="connsiteX4538" fmla="*/ 225702 w 4710084"/>
              <a:gd name="connsiteY4538" fmla="*/ 2490193 h 4964463"/>
              <a:gd name="connsiteX4539" fmla="*/ 273029 w 4710084"/>
              <a:gd name="connsiteY4539" fmla="*/ 2497739 h 4964463"/>
              <a:gd name="connsiteX4540" fmla="*/ 445580 w 4710084"/>
              <a:gd name="connsiteY4540" fmla="*/ 2552500 h 4964463"/>
              <a:gd name="connsiteX4541" fmla="*/ 423534 w 4710084"/>
              <a:gd name="connsiteY4541" fmla="*/ 2542514 h 4964463"/>
              <a:gd name="connsiteX4542" fmla="*/ 395126 w 4710084"/>
              <a:gd name="connsiteY4542" fmla="*/ 2522241 h 4964463"/>
              <a:gd name="connsiteX4543" fmla="*/ 394861 w 4710084"/>
              <a:gd name="connsiteY4543" fmla="*/ 2522091 h 4964463"/>
              <a:gd name="connsiteX4544" fmla="*/ 402368 w 4710084"/>
              <a:gd name="connsiteY4544" fmla="*/ 2523597 h 4964463"/>
              <a:gd name="connsiteX4545" fmla="*/ 400148 w 4710084"/>
              <a:gd name="connsiteY4545" fmla="*/ 2522649 h 4964463"/>
              <a:gd name="connsiteX4546" fmla="*/ 391263 w 4710084"/>
              <a:gd name="connsiteY4546" fmla="*/ 2520057 h 4964463"/>
              <a:gd name="connsiteX4547" fmla="*/ 360973 w 4710084"/>
              <a:gd name="connsiteY4547" fmla="*/ 2502925 h 4964463"/>
              <a:gd name="connsiteX4548" fmla="*/ 289955 w 4710084"/>
              <a:gd name="connsiteY4548" fmla="*/ 2477861 h 4964463"/>
              <a:gd name="connsiteX4549" fmla="*/ 270313 w 4710084"/>
              <a:gd name="connsiteY4549" fmla="*/ 2465970 h 4964463"/>
              <a:gd name="connsiteX4550" fmla="*/ 295430 w 4710084"/>
              <a:gd name="connsiteY4550" fmla="*/ 2471665 h 4964463"/>
              <a:gd name="connsiteX4551" fmla="*/ 296601 w 4710084"/>
              <a:gd name="connsiteY4551" fmla="*/ 2472004 h 4964463"/>
              <a:gd name="connsiteX4552" fmla="*/ 298954 w 4710084"/>
              <a:gd name="connsiteY4552" fmla="*/ 2468682 h 4964463"/>
              <a:gd name="connsiteX4553" fmla="*/ 298035 w 4710084"/>
              <a:gd name="connsiteY4553" fmla="*/ 2468284 h 4964463"/>
              <a:gd name="connsiteX4554" fmla="*/ 313734 w 4710084"/>
              <a:gd name="connsiteY4554" fmla="*/ 2470997 h 4964463"/>
              <a:gd name="connsiteX4555" fmla="*/ 340694 w 4710084"/>
              <a:gd name="connsiteY4555" fmla="*/ 2475946 h 4964463"/>
              <a:gd name="connsiteX4556" fmla="*/ 312436 w 4710084"/>
              <a:gd name="connsiteY4556" fmla="*/ 2467785 h 4964463"/>
              <a:gd name="connsiteX4557" fmla="*/ 144132 w 4710084"/>
              <a:gd name="connsiteY4557" fmla="*/ 2402586 h 4964463"/>
              <a:gd name="connsiteX4558" fmla="*/ 233609 w 4710084"/>
              <a:gd name="connsiteY4558" fmla="*/ 2420368 h 4964463"/>
              <a:gd name="connsiteX4559" fmla="*/ 239846 w 4710084"/>
              <a:gd name="connsiteY4559" fmla="*/ 2418272 h 4964463"/>
              <a:gd name="connsiteX4560" fmla="*/ 268388 w 4710084"/>
              <a:gd name="connsiteY4560" fmla="*/ 2428051 h 4964463"/>
              <a:gd name="connsiteX4561" fmla="*/ 362949 w 4710084"/>
              <a:gd name="connsiteY4561" fmla="*/ 2458746 h 4964463"/>
              <a:gd name="connsiteX4562" fmla="*/ 403146 w 4710084"/>
              <a:gd name="connsiteY4562" fmla="*/ 2468005 h 4964463"/>
              <a:gd name="connsiteX4563" fmla="*/ 394154 w 4710084"/>
              <a:gd name="connsiteY4563" fmla="*/ 2454961 h 4964463"/>
              <a:gd name="connsiteX4564" fmla="*/ 303208 w 4710084"/>
              <a:gd name="connsiteY4564" fmla="*/ 2424868 h 4964463"/>
              <a:gd name="connsiteX4565" fmla="*/ 242390 w 4710084"/>
              <a:gd name="connsiteY4565" fmla="*/ 2408310 h 4964463"/>
              <a:gd name="connsiteX4566" fmla="*/ 208717 w 4710084"/>
              <a:gd name="connsiteY4566" fmla="*/ 2396960 h 4964463"/>
              <a:gd name="connsiteX4567" fmla="*/ 193366 w 4710084"/>
              <a:gd name="connsiteY4567" fmla="*/ 2388161 h 4964463"/>
              <a:gd name="connsiteX4568" fmla="*/ 199290 w 4710084"/>
              <a:gd name="connsiteY4568" fmla="*/ 2384376 h 4964463"/>
              <a:gd name="connsiteX4569" fmla="*/ 289186 w 4710084"/>
              <a:gd name="connsiteY4569" fmla="*/ 2404937 h 4964463"/>
              <a:gd name="connsiteX4570" fmla="*/ 555570 w 4710084"/>
              <a:gd name="connsiteY4570" fmla="*/ 2485664 h 4964463"/>
              <a:gd name="connsiteX4571" fmla="*/ 564992 w 4710084"/>
              <a:gd name="connsiteY4571" fmla="*/ 2484964 h 4964463"/>
              <a:gd name="connsiteX4572" fmla="*/ 551744 w 4710084"/>
              <a:gd name="connsiteY4572" fmla="*/ 2468681 h 4964463"/>
              <a:gd name="connsiteX4573" fmla="*/ 513122 w 4710084"/>
              <a:gd name="connsiteY4573" fmla="*/ 2452717 h 4964463"/>
              <a:gd name="connsiteX4574" fmla="*/ 509223 w 4710084"/>
              <a:gd name="connsiteY4574" fmla="*/ 2450839 h 4964463"/>
              <a:gd name="connsiteX4575" fmla="*/ 505263 w 4710084"/>
              <a:gd name="connsiteY4575" fmla="*/ 2449893 h 4964463"/>
              <a:gd name="connsiteX4576" fmla="*/ 414406 w 4710084"/>
              <a:gd name="connsiteY4576" fmla="*/ 2419144 h 4964463"/>
              <a:gd name="connsiteX4577" fmla="*/ 520901 w 4710084"/>
              <a:gd name="connsiteY4577" fmla="*/ 2437090 h 4964463"/>
              <a:gd name="connsiteX4578" fmla="*/ 580083 w 4710084"/>
              <a:gd name="connsiteY4578" fmla="*/ 2453115 h 4964463"/>
              <a:gd name="connsiteX4579" fmla="*/ 592440 w 4710084"/>
              <a:gd name="connsiteY4579" fmla="*/ 2455430 h 4964463"/>
              <a:gd name="connsiteX4580" fmla="*/ 638560 w 4710084"/>
              <a:gd name="connsiteY4580" fmla="*/ 2444415 h 4964463"/>
              <a:gd name="connsiteX4581" fmla="*/ 472589 w 4710084"/>
              <a:gd name="connsiteY4581" fmla="*/ 2372897 h 4964463"/>
              <a:gd name="connsiteX4582" fmla="*/ 455335 w 4710084"/>
              <a:gd name="connsiteY4582" fmla="*/ 2367995 h 4964463"/>
              <a:gd name="connsiteX4583" fmla="*/ 466415 w 4710084"/>
              <a:gd name="connsiteY4583" fmla="*/ 2370811 h 4964463"/>
              <a:gd name="connsiteX4584" fmla="*/ 536424 w 4710084"/>
              <a:gd name="connsiteY4584" fmla="*/ 2365234 h 4964463"/>
              <a:gd name="connsiteX4585" fmla="*/ 525510 w 4710084"/>
              <a:gd name="connsiteY4585" fmla="*/ 2359878 h 4964463"/>
              <a:gd name="connsiteX4586" fmla="*/ 568342 w 4710084"/>
              <a:gd name="connsiteY4586" fmla="*/ 2365233 h 4964463"/>
              <a:gd name="connsiteX4587" fmla="*/ 573234 w 4710084"/>
              <a:gd name="connsiteY4587" fmla="*/ 2364551 h 4964463"/>
              <a:gd name="connsiteX4588" fmla="*/ 582817 w 4710084"/>
              <a:gd name="connsiteY4588" fmla="*/ 2363213 h 4964463"/>
              <a:gd name="connsiteX4589" fmla="*/ 591503 w 4710084"/>
              <a:gd name="connsiteY4589" fmla="*/ 2362001 h 4964463"/>
              <a:gd name="connsiteX4590" fmla="*/ 573234 w 4710084"/>
              <a:gd name="connsiteY4590" fmla="*/ 2364551 h 4964463"/>
              <a:gd name="connsiteX4591" fmla="*/ 573047 w 4710084"/>
              <a:gd name="connsiteY4591" fmla="*/ 2364576 h 4964463"/>
              <a:gd name="connsiteX4592" fmla="*/ 568342 w 4710084"/>
              <a:gd name="connsiteY4592" fmla="*/ 2365233 h 4964463"/>
              <a:gd name="connsiteX4593" fmla="*/ 346191 w 4710084"/>
              <a:gd name="connsiteY4593" fmla="*/ 2286052 h 4964463"/>
              <a:gd name="connsiteX4594" fmla="*/ 321936 w 4710084"/>
              <a:gd name="connsiteY4594" fmla="*/ 2254123 h 4964463"/>
              <a:gd name="connsiteX4595" fmla="*/ 204476 w 4710084"/>
              <a:gd name="connsiteY4595" fmla="*/ 2206870 h 4964463"/>
              <a:gd name="connsiteX4596" fmla="*/ 362788 w 4710084"/>
              <a:gd name="connsiteY4596" fmla="*/ 2231135 h 4964463"/>
              <a:gd name="connsiteX4597" fmla="*/ 382718 w 4710084"/>
              <a:gd name="connsiteY4597" fmla="*/ 2227363 h 4964463"/>
              <a:gd name="connsiteX4598" fmla="*/ 362788 w 4710084"/>
              <a:gd name="connsiteY4598" fmla="*/ 2231135 h 4964463"/>
              <a:gd name="connsiteX4599" fmla="*/ 202799 w 4710084"/>
              <a:gd name="connsiteY4599" fmla="*/ 2169853 h 4964463"/>
              <a:gd name="connsiteX4600" fmla="*/ 210423 w 4710084"/>
              <a:gd name="connsiteY4600" fmla="*/ 2165730 h 4964463"/>
              <a:gd name="connsiteX4601" fmla="*/ 353529 w 4710084"/>
              <a:gd name="connsiteY4601" fmla="*/ 2201124 h 4964463"/>
              <a:gd name="connsiteX4602" fmla="*/ 367564 w 4710084"/>
              <a:gd name="connsiteY4602" fmla="*/ 2205825 h 4964463"/>
              <a:gd name="connsiteX4603" fmla="*/ 408949 w 4710084"/>
              <a:gd name="connsiteY4603" fmla="*/ 2207208 h 4964463"/>
              <a:gd name="connsiteX4604" fmla="*/ 423859 w 4710084"/>
              <a:gd name="connsiteY4604" fmla="*/ 2200825 h 4964463"/>
              <a:gd name="connsiteX4605" fmla="*/ 375828 w 4710084"/>
              <a:gd name="connsiteY4605" fmla="*/ 2180161 h 4964463"/>
              <a:gd name="connsiteX4606" fmla="*/ 363646 w 4710084"/>
              <a:gd name="connsiteY4606" fmla="*/ 2177155 h 4964463"/>
              <a:gd name="connsiteX4607" fmla="*/ 345652 w 4710084"/>
              <a:gd name="connsiteY4607" fmla="*/ 2169593 h 4964463"/>
              <a:gd name="connsiteX4608" fmla="*/ 345599 w 4710084"/>
              <a:gd name="connsiteY4608" fmla="*/ 2167137 h 4964463"/>
              <a:gd name="connsiteX4609" fmla="*/ 286892 w 4710084"/>
              <a:gd name="connsiteY4609" fmla="*/ 2141353 h 4964463"/>
              <a:gd name="connsiteX4610" fmla="*/ 191260 w 4710084"/>
              <a:gd name="connsiteY4610" fmla="*/ 2111666 h 4964463"/>
              <a:gd name="connsiteX4611" fmla="*/ 140392 w 4710084"/>
              <a:gd name="connsiteY4611" fmla="*/ 2092376 h 4964463"/>
              <a:gd name="connsiteX4612" fmla="*/ 135000 w 4710084"/>
              <a:gd name="connsiteY4612" fmla="*/ 2090407 h 4964463"/>
              <a:gd name="connsiteX4613" fmla="*/ 129482 w 4710084"/>
              <a:gd name="connsiteY4613" fmla="*/ 2085464 h 4964463"/>
              <a:gd name="connsiteX4614" fmla="*/ 107874 w 4710084"/>
              <a:gd name="connsiteY4614" fmla="*/ 2073104 h 4964463"/>
              <a:gd name="connsiteX4615" fmla="*/ 99959 w 4710084"/>
              <a:gd name="connsiteY4615" fmla="*/ 2069350 h 4964463"/>
              <a:gd name="connsiteX4616" fmla="*/ 99825 w 4710084"/>
              <a:gd name="connsiteY4616" fmla="*/ 2054464 h 4964463"/>
              <a:gd name="connsiteX4617" fmla="*/ 132691 w 4710084"/>
              <a:gd name="connsiteY4617" fmla="*/ 2064183 h 4964463"/>
              <a:gd name="connsiteX4618" fmla="*/ 200940 w 4710084"/>
              <a:gd name="connsiteY4618" fmla="*/ 2082739 h 4964463"/>
              <a:gd name="connsiteX4619" fmla="*/ 215006 w 4710084"/>
              <a:gd name="connsiteY4619" fmla="*/ 2086236 h 4964463"/>
              <a:gd name="connsiteX4620" fmla="*/ 210320 w 4710084"/>
              <a:gd name="connsiteY4620" fmla="*/ 2075086 h 4964463"/>
              <a:gd name="connsiteX4621" fmla="*/ 219456 w 4710084"/>
              <a:gd name="connsiteY4621" fmla="*/ 2080592 h 4964463"/>
              <a:gd name="connsiteX4622" fmla="*/ 239060 w 4710084"/>
              <a:gd name="connsiteY4622" fmla="*/ 2083488 h 4964463"/>
              <a:gd name="connsiteX4623" fmla="*/ 242733 w 4710084"/>
              <a:gd name="connsiteY4623" fmla="*/ 2081410 h 4964463"/>
              <a:gd name="connsiteX4624" fmla="*/ 249039 w 4710084"/>
              <a:gd name="connsiteY4624" fmla="*/ 2074491 h 4964463"/>
              <a:gd name="connsiteX4625" fmla="*/ 284570 w 4710084"/>
              <a:gd name="connsiteY4625" fmla="*/ 2083884 h 4964463"/>
              <a:gd name="connsiteX4626" fmla="*/ 289476 w 4710084"/>
              <a:gd name="connsiteY4626" fmla="*/ 2082748 h 4964463"/>
              <a:gd name="connsiteX4627" fmla="*/ 267632 w 4710084"/>
              <a:gd name="connsiteY4627" fmla="*/ 2073628 h 4964463"/>
              <a:gd name="connsiteX4628" fmla="*/ 265961 w 4710084"/>
              <a:gd name="connsiteY4628" fmla="*/ 2073333 h 4964463"/>
              <a:gd name="connsiteX4629" fmla="*/ 266227 w 4710084"/>
              <a:gd name="connsiteY4629" fmla="*/ 2073199 h 4964463"/>
              <a:gd name="connsiteX4630" fmla="*/ 260468 w 4710084"/>
              <a:gd name="connsiteY4630" fmla="*/ 2070304 h 4964463"/>
              <a:gd name="connsiteX4631" fmla="*/ 248874 w 4710084"/>
              <a:gd name="connsiteY4631" fmla="*/ 2070319 h 4964463"/>
              <a:gd name="connsiteX4632" fmla="*/ 231547 w 4710084"/>
              <a:gd name="connsiteY4632" fmla="*/ 2067262 h 4964463"/>
              <a:gd name="connsiteX4633" fmla="*/ 218521 w 4710084"/>
              <a:gd name="connsiteY4633" fmla="*/ 2064449 h 4964463"/>
              <a:gd name="connsiteX4634" fmla="*/ 165213 w 4710084"/>
              <a:gd name="connsiteY4634" fmla="*/ 2049037 h 4964463"/>
              <a:gd name="connsiteX4635" fmla="*/ 116588 w 4710084"/>
              <a:gd name="connsiteY4635" fmla="*/ 2035304 h 4964463"/>
              <a:gd name="connsiteX4636" fmla="*/ 99590 w 4710084"/>
              <a:gd name="connsiteY4636" fmla="*/ 2028510 h 4964463"/>
              <a:gd name="connsiteX4637" fmla="*/ 99336 w 4710084"/>
              <a:gd name="connsiteY4637" fmla="*/ 2000352 h 4964463"/>
              <a:gd name="connsiteX4638" fmla="*/ 106281 w 4710084"/>
              <a:gd name="connsiteY4638" fmla="*/ 2002494 h 4964463"/>
              <a:gd name="connsiteX4639" fmla="*/ 167260 w 4710084"/>
              <a:gd name="connsiteY4639" fmla="*/ 2010868 h 4964463"/>
              <a:gd name="connsiteX4640" fmla="*/ 154934 w 4710084"/>
              <a:gd name="connsiteY4640" fmla="*/ 2003233 h 4964463"/>
              <a:gd name="connsiteX4641" fmla="*/ 186910 w 4710084"/>
              <a:gd name="connsiteY4641" fmla="*/ 2000701 h 4964463"/>
              <a:gd name="connsiteX4642" fmla="*/ 209843 w 4710084"/>
              <a:gd name="connsiteY4642" fmla="*/ 2005322 h 4964463"/>
              <a:gd name="connsiteX4643" fmla="*/ 254686 w 4710084"/>
              <a:gd name="connsiteY4643" fmla="*/ 2018571 h 4964463"/>
              <a:gd name="connsiteX4644" fmla="*/ 259048 w 4710084"/>
              <a:gd name="connsiteY4644" fmla="*/ 2019844 h 4964463"/>
              <a:gd name="connsiteX4645" fmla="*/ 288257 w 4710084"/>
              <a:gd name="connsiteY4645" fmla="*/ 2028357 h 4964463"/>
              <a:gd name="connsiteX4646" fmla="*/ 262209 w 4710084"/>
              <a:gd name="connsiteY4646" fmla="*/ 2015560 h 4964463"/>
              <a:gd name="connsiteX4647" fmla="*/ 304821 w 4710084"/>
              <a:gd name="connsiteY4647" fmla="*/ 2019948 h 4964463"/>
              <a:gd name="connsiteX4648" fmla="*/ 341562 w 4710084"/>
              <a:gd name="connsiteY4648" fmla="*/ 2028783 h 4964463"/>
              <a:gd name="connsiteX4649" fmla="*/ 351707 w 4710084"/>
              <a:gd name="connsiteY4649" fmla="*/ 2025624 h 4964463"/>
              <a:gd name="connsiteX4650" fmla="*/ 403870 w 4710084"/>
              <a:gd name="connsiteY4650" fmla="*/ 2012271 h 4964463"/>
              <a:gd name="connsiteX4651" fmla="*/ 407171 w 4710084"/>
              <a:gd name="connsiteY4651" fmla="*/ 2011478 h 4964463"/>
              <a:gd name="connsiteX4652" fmla="*/ 407523 w 4710084"/>
              <a:gd name="connsiteY4652" fmla="*/ 2012079 h 4964463"/>
              <a:gd name="connsiteX4653" fmla="*/ 408211 w 4710084"/>
              <a:gd name="connsiteY4653" fmla="*/ 2011228 h 4964463"/>
              <a:gd name="connsiteX4654" fmla="*/ 407171 w 4710084"/>
              <a:gd name="connsiteY4654" fmla="*/ 2011478 h 4964463"/>
              <a:gd name="connsiteX4655" fmla="*/ 405560 w 4710084"/>
              <a:gd name="connsiteY4655" fmla="*/ 2008695 h 4964463"/>
              <a:gd name="connsiteX4656" fmla="*/ 397161 w 4710084"/>
              <a:gd name="connsiteY4656" fmla="*/ 1991686 h 4964463"/>
              <a:gd name="connsiteX4657" fmla="*/ 400159 w 4710084"/>
              <a:gd name="connsiteY4657" fmla="*/ 1993145 h 4964463"/>
              <a:gd name="connsiteX4658" fmla="*/ 414038 w 4710084"/>
              <a:gd name="connsiteY4658" fmla="*/ 1999196 h 4964463"/>
              <a:gd name="connsiteX4659" fmla="*/ 464294 w 4710084"/>
              <a:gd name="connsiteY4659" fmla="*/ 2004955 h 4964463"/>
              <a:gd name="connsiteX4660" fmla="*/ 464154 w 4710084"/>
              <a:gd name="connsiteY4660" fmla="*/ 2000913 h 4964463"/>
              <a:gd name="connsiteX4661" fmla="*/ 469124 w 4710084"/>
              <a:gd name="connsiteY4661" fmla="*/ 2003667 h 4964463"/>
              <a:gd name="connsiteX4662" fmla="*/ 480479 w 4710084"/>
              <a:gd name="connsiteY4662" fmla="*/ 2006808 h 4964463"/>
              <a:gd name="connsiteX4663" fmla="*/ 518040 w 4710084"/>
              <a:gd name="connsiteY4663" fmla="*/ 2011112 h 4964463"/>
              <a:gd name="connsiteX4664" fmla="*/ 505966 w 4710084"/>
              <a:gd name="connsiteY4664" fmla="*/ 2005111 h 4964463"/>
              <a:gd name="connsiteX4665" fmla="*/ 509950 w 4710084"/>
              <a:gd name="connsiteY4665" fmla="*/ 1996583 h 4964463"/>
              <a:gd name="connsiteX4666" fmla="*/ 472154 w 4710084"/>
              <a:gd name="connsiteY4666" fmla="*/ 1987586 h 4964463"/>
              <a:gd name="connsiteX4667" fmla="*/ 512242 w 4710084"/>
              <a:gd name="connsiteY4667" fmla="*/ 1991015 h 4964463"/>
              <a:gd name="connsiteX4668" fmla="*/ 494143 w 4710084"/>
              <a:gd name="connsiteY4668" fmla="*/ 1980265 h 4964463"/>
              <a:gd name="connsiteX4669" fmla="*/ 486707 w 4710084"/>
              <a:gd name="connsiteY4669" fmla="*/ 1975224 h 4964463"/>
              <a:gd name="connsiteX4670" fmla="*/ 360792 w 4710084"/>
              <a:gd name="connsiteY4670" fmla="*/ 1955844 h 4964463"/>
              <a:gd name="connsiteX4671" fmla="*/ 284318 w 4710084"/>
              <a:gd name="connsiteY4671" fmla="*/ 1940095 h 4964463"/>
              <a:gd name="connsiteX4672" fmla="*/ 282214 w 4710084"/>
              <a:gd name="connsiteY4672" fmla="*/ 1938691 h 4964463"/>
              <a:gd name="connsiteX4673" fmla="*/ 270645 w 4710084"/>
              <a:gd name="connsiteY4673" fmla="*/ 1925501 h 4964463"/>
              <a:gd name="connsiteX4674" fmla="*/ 261277 w 4710084"/>
              <a:gd name="connsiteY4674" fmla="*/ 1914858 h 4964463"/>
              <a:gd name="connsiteX4675" fmla="*/ 287405 w 4710084"/>
              <a:gd name="connsiteY4675" fmla="*/ 1919815 h 4964463"/>
              <a:gd name="connsiteX4676" fmla="*/ 330389 w 4710084"/>
              <a:gd name="connsiteY4676" fmla="*/ 1925189 h 4964463"/>
              <a:gd name="connsiteX4677" fmla="*/ 347020 w 4710084"/>
              <a:gd name="connsiteY4677" fmla="*/ 1915625 h 4964463"/>
              <a:gd name="connsiteX4678" fmla="*/ 352210 w 4710084"/>
              <a:gd name="connsiteY4678" fmla="*/ 1916059 h 4964463"/>
              <a:gd name="connsiteX4679" fmla="*/ 356607 w 4710084"/>
              <a:gd name="connsiteY4679" fmla="*/ 1917559 h 4964463"/>
              <a:gd name="connsiteX4680" fmla="*/ 353872 w 4710084"/>
              <a:gd name="connsiteY4680" fmla="*/ 1917437 h 4964463"/>
              <a:gd name="connsiteX4681" fmla="*/ 350388 w 4710084"/>
              <a:gd name="connsiteY4681" fmla="*/ 1917514 h 4964463"/>
              <a:gd name="connsiteX4682" fmla="*/ 362208 w 4710084"/>
              <a:gd name="connsiteY4682" fmla="*/ 1919472 h 4964463"/>
              <a:gd name="connsiteX4683" fmla="*/ 386811 w 4710084"/>
              <a:gd name="connsiteY4683" fmla="*/ 1915642 h 4964463"/>
              <a:gd name="connsiteX4684" fmla="*/ 299725 w 4710084"/>
              <a:gd name="connsiteY4684" fmla="*/ 1900628 h 4964463"/>
              <a:gd name="connsiteX4685" fmla="*/ 286893 w 4710084"/>
              <a:gd name="connsiteY4685" fmla="*/ 1887912 h 4964463"/>
              <a:gd name="connsiteX4686" fmla="*/ 213396 w 4710084"/>
              <a:gd name="connsiteY4686" fmla="*/ 1865963 h 4964463"/>
              <a:gd name="connsiteX4687" fmla="*/ 214480 w 4710084"/>
              <a:gd name="connsiteY4687" fmla="*/ 1836635 h 4964463"/>
              <a:gd name="connsiteX4688" fmla="*/ 220331 w 4710084"/>
              <a:gd name="connsiteY4688" fmla="*/ 1836978 h 4964463"/>
              <a:gd name="connsiteX4689" fmla="*/ 254030 w 4710084"/>
              <a:gd name="connsiteY4689" fmla="*/ 1841825 h 4964463"/>
              <a:gd name="connsiteX4690" fmla="*/ 282274 w 4710084"/>
              <a:gd name="connsiteY4690" fmla="*/ 1846112 h 4964463"/>
              <a:gd name="connsiteX4691" fmla="*/ 467297 w 4710084"/>
              <a:gd name="connsiteY4691" fmla="*/ 1872433 h 4964463"/>
              <a:gd name="connsiteX4692" fmla="*/ 479629 w 4710084"/>
              <a:gd name="connsiteY4692" fmla="*/ 1874172 h 4964463"/>
              <a:gd name="connsiteX4693" fmla="*/ 468858 w 4710084"/>
              <a:gd name="connsiteY4693" fmla="*/ 1866177 h 4964463"/>
              <a:gd name="connsiteX4694" fmla="*/ 465384 w 4710084"/>
              <a:gd name="connsiteY4694" fmla="*/ 1863068 h 4964463"/>
              <a:gd name="connsiteX4695" fmla="*/ 450301 w 4710084"/>
              <a:gd name="connsiteY4695" fmla="*/ 1860446 h 4964463"/>
              <a:gd name="connsiteX4696" fmla="*/ 464385 w 4710084"/>
              <a:gd name="connsiteY4696" fmla="*/ 1852865 h 4964463"/>
              <a:gd name="connsiteX4697" fmla="*/ 383954 w 4710084"/>
              <a:gd name="connsiteY4697" fmla="*/ 1829875 h 4964463"/>
              <a:gd name="connsiteX4698" fmla="*/ 311347 w 4710084"/>
              <a:gd name="connsiteY4698" fmla="*/ 1809553 h 4964463"/>
              <a:gd name="connsiteX4699" fmla="*/ 313236 w 4710084"/>
              <a:gd name="connsiteY4699" fmla="*/ 1790195 h 4964463"/>
              <a:gd name="connsiteX4700" fmla="*/ 313734 w 4710084"/>
              <a:gd name="connsiteY4700" fmla="*/ 1790286 h 4964463"/>
              <a:gd name="connsiteX4701" fmla="*/ 353311 w 4710084"/>
              <a:gd name="connsiteY4701" fmla="*/ 1790285 h 4964463"/>
              <a:gd name="connsiteX4702" fmla="*/ 335238 w 4710084"/>
              <a:gd name="connsiteY4702" fmla="*/ 1783920 h 4964463"/>
              <a:gd name="connsiteX4703" fmla="*/ 314190 w 4710084"/>
              <a:gd name="connsiteY4703" fmla="*/ 1780410 h 4964463"/>
              <a:gd name="connsiteX4704" fmla="*/ 323900 w 4710084"/>
              <a:gd name="connsiteY4704" fmla="*/ 1680913 h 4964463"/>
              <a:gd name="connsiteX4705" fmla="*/ 351084 w 4710084"/>
              <a:gd name="connsiteY4705" fmla="*/ 1693379 h 4964463"/>
              <a:gd name="connsiteX4706" fmla="*/ 391631 w 4710084"/>
              <a:gd name="connsiteY4706" fmla="*/ 1706941 h 4964463"/>
              <a:gd name="connsiteX4707" fmla="*/ 326232 w 4710084"/>
              <a:gd name="connsiteY4707" fmla="*/ 1674843 h 4964463"/>
              <a:gd name="connsiteX4708" fmla="*/ 324572 w 4710084"/>
              <a:gd name="connsiteY4708" fmla="*/ 1674024 h 4964463"/>
              <a:gd name="connsiteX4709" fmla="*/ 325480 w 4710084"/>
              <a:gd name="connsiteY4709" fmla="*/ 1664725 h 4964463"/>
              <a:gd name="connsiteX4710" fmla="*/ 325508 w 4710084"/>
              <a:gd name="connsiteY4710" fmla="*/ 1662484 h 4964463"/>
              <a:gd name="connsiteX4711" fmla="*/ 329622 w 4710084"/>
              <a:gd name="connsiteY4711" fmla="*/ 1664483 h 4964463"/>
              <a:gd name="connsiteX4712" fmla="*/ 440230 w 4710084"/>
              <a:gd name="connsiteY4712" fmla="*/ 1720073 h 4964463"/>
              <a:gd name="connsiteX4713" fmla="*/ 460454 w 4710084"/>
              <a:gd name="connsiteY4713" fmla="*/ 1729286 h 4964463"/>
              <a:gd name="connsiteX4714" fmla="*/ 469088 w 4710084"/>
              <a:gd name="connsiteY4714" fmla="*/ 1732177 h 4964463"/>
              <a:gd name="connsiteX4715" fmla="*/ 468625 w 4710084"/>
              <a:gd name="connsiteY4715" fmla="*/ 1777601 h 4964463"/>
              <a:gd name="connsiteX4716" fmla="*/ 469288 w 4710084"/>
              <a:gd name="connsiteY4716" fmla="*/ 1858263 h 4964463"/>
              <a:gd name="connsiteX4717" fmla="*/ 471565 w 4710084"/>
              <a:gd name="connsiteY4717" fmla="*/ 1862165 h 4964463"/>
              <a:gd name="connsiteX4718" fmla="*/ 481357 w 4710084"/>
              <a:gd name="connsiteY4718" fmla="*/ 1786294 h 4964463"/>
              <a:gd name="connsiteX4719" fmla="*/ 481214 w 4710084"/>
              <a:gd name="connsiteY4719" fmla="*/ 1706465 h 4964463"/>
              <a:gd name="connsiteX4720" fmla="*/ 502642 w 4710084"/>
              <a:gd name="connsiteY4720" fmla="*/ 1715147 h 4964463"/>
              <a:gd name="connsiteX4721" fmla="*/ 481209 w 4710084"/>
              <a:gd name="connsiteY4721" fmla="*/ 1703751 h 4964463"/>
              <a:gd name="connsiteX4722" fmla="*/ 481204 w 4710084"/>
              <a:gd name="connsiteY4722" fmla="*/ 1700541 h 4964463"/>
              <a:gd name="connsiteX4723" fmla="*/ 464965 w 4710084"/>
              <a:gd name="connsiteY4723" fmla="*/ 1228953 h 4964463"/>
              <a:gd name="connsiteX4724" fmla="*/ 463548 w 4710084"/>
              <a:gd name="connsiteY4724" fmla="*/ 1212459 h 4964463"/>
              <a:gd name="connsiteX4725" fmla="*/ 460915 w 4710084"/>
              <a:gd name="connsiteY4725" fmla="*/ 1252233 h 4964463"/>
              <a:gd name="connsiteX4726" fmla="*/ 471294 w 4710084"/>
              <a:gd name="connsiteY4726" fmla="*/ 1515358 h 4964463"/>
              <a:gd name="connsiteX4727" fmla="*/ 469441 w 4710084"/>
              <a:gd name="connsiteY4727" fmla="*/ 1697493 h 4964463"/>
              <a:gd name="connsiteX4728" fmla="*/ 387428 w 4710084"/>
              <a:gd name="connsiteY4728" fmla="*/ 1653884 h 4964463"/>
              <a:gd name="connsiteX4729" fmla="*/ 325986 w 4710084"/>
              <a:gd name="connsiteY4729" fmla="*/ 1624464 h 4964463"/>
              <a:gd name="connsiteX4730" fmla="*/ 326134 w 4710084"/>
              <a:gd name="connsiteY4730" fmla="*/ 1612684 h 4964463"/>
              <a:gd name="connsiteX4731" fmla="*/ 379858 w 4710084"/>
              <a:gd name="connsiteY4731" fmla="*/ 1637801 h 4964463"/>
              <a:gd name="connsiteX4732" fmla="*/ 403746 w 4710084"/>
              <a:gd name="connsiteY4732" fmla="*/ 1648858 h 4964463"/>
              <a:gd name="connsiteX4733" fmla="*/ 412398 w 4710084"/>
              <a:gd name="connsiteY4733" fmla="*/ 1653663 h 4964463"/>
              <a:gd name="connsiteX4734" fmla="*/ 421052 w 4710084"/>
              <a:gd name="connsiteY4734" fmla="*/ 1658466 h 4964463"/>
              <a:gd name="connsiteX4735" fmla="*/ 416195 w 4710084"/>
              <a:gd name="connsiteY4735" fmla="*/ 1653402 h 4964463"/>
              <a:gd name="connsiteX4736" fmla="*/ 412398 w 4710084"/>
              <a:gd name="connsiteY4736" fmla="*/ 1653663 h 4964463"/>
              <a:gd name="connsiteX4737" fmla="*/ 407543 w 4710084"/>
              <a:gd name="connsiteY4737" fmla="*/ 1648598 h 4964463"/>
              <a:gd name="connsiteX4738" fmla="*/ 403746 w 4710084"/>
              <a:gd name="connsiteY4738" fmla="*/ 1648858 h 4964463"/>
              <a:gd name="connsiteX4739" fmla="*/ 391441 w 4710084"/>
              <a:gd name="connsiteY4739" fmla="*/ 1640526 h 4964463"/>
              <a:gd name="connsiteX4740" fmla="*/ 379858 w 4710084"/>
              <a:gd name="connsiteY4740" fmla="*/ 1637801 h 4964463"/>
              <a:gd name="connsiteX4741" fmla="*/ 326169 w 4710084"/>
              <a:gd name="connsiteY4741" fmla="*/ 1609839 h 4964463"/>
              <a:gd name="connsiteX4742" fmla="*/ 326363 w 4710084"/>
              <a:gd name="connsiteY4742" fmla="*/ 1594409 h 4964463"/>
              <a:gd name="connsiteX4743" fmla="*/ 343982 w 4710084"/>
              <a:gd name="connsiteY4743" fmla="*/ 1600000 h 4964463"/>
              <a:gd name="connsiteX4744" fmla="*/ 326393 w 4710084"/>
              <a:gd name="connsiteY4744" fmla="*/ 1592033 h 4964463"/>
              <a:gd name="connsiteX4745" fmla="*/ 327715 w 4710084"/>
              <a:gd name="connsiteY4745" fmla="*/ 1486835 h 4964463"/>
              <a:gd name="connsiteX4746" fmla="*/ 318197 w 4710084"/>
              <a:gd name="connsiteY4746" fmla="*/ 1309484 h 4964463"/>
              <a:gd name="connsiteX4747" fmla="*/ 312630 w 4710084"/>
              <a:gd name="connsiteY4747" fmla="*/ 1252448 h 4964463"/>
              <a:gd name="connsiteX4748" fmla="*/ 322261 w 4710084"/>
              <a:gd name="connsiteY4748" fmla="*/ 1248325 h 4964463"/>
              <a:gd name="connsiteX4749" fmla="*/ 311788 w 4710084"/>
              <a:gd name="connsiteY4749" fmla="*/ 1243820 h 4964463"/>
              <a:gd name="connsiteX4750" fmla="*/ 300159 w 4710084"/>
              <a:gd name="connsiteY4750" fmla="*/ 1124686 h 4964463"/>
              <a:gd name="connsiteX4751" fmla="*/ 291522 w 4710084"/>
              <a:gd name="connsiteY4751" fmla="*/ 1062425 h 4964463"/>
              <a:gd name="connsiteX4752" fmla="*/ 302272 w 4710084"/>
              <a:gd name="connsiteY4752" fmla="*/ 1059771 h 4964463"/>
              <a:gd name="connsiteX4753" fmla="*/ 305573 w 4710084"/>
              <a:gd name="connsiteY4753" fmla="*/ 1058978 h 4964463"/>
              <a:gd name="connsiteX4754" fmla="*/ 305926 w 4710084"/>
              <a:gd name="connsiteY4754" fmla="*/ 1059579 h 4964463"/>
              <a:gd name="connsiteX4755" fmla="*/ 306613 w 4710084"/>
              <a:gd name="connsiteY4755" fmla="*/ 1058728 h 4964463"/>
              <a:gd name="connsiteX4756" fmla="*/ 305573 w 4710084"/>
              <a:gd name="connsiteY4756" fmla="*/ 1058978 h 4964463"/>
              <a:gd name="connsiteX4757" fmla="*/ 303963 w 4710084"/>
              <a:gd name="connsiteY4757" fmla="*/ 1056194 h 4964463"/>
              <a:gd name="connsiteX4758" fmla="*/ 295563 w 4710084"/>
              <a:gd name="connsiteY4758" fmla="*/ 1039187 h 4964463"/>
              <a:gd name="connsiteX4759" fmla="*/ 298561 w 4710084"/>
              <a:gd name="connsiteY4759" fmla="*/ 1040645 h 4964463"/>
              <a:gd name="connsiteX4760" fmla="*/ 312440 w 4710084"/>
              <a:gd name="connsiteY4760" fmla="*/ 1046696 h 4964463"/>
              <a:gd name="connsiteX4761" fmla="*/ 362696 w 4710084"/>
              <a:gd name="connsiteY4761" fmla="*/ 1052455 h 4964463"/>
              <a:gd name="connsiteX4762" fmla="*/ 362556 w 4710084"/>
              <a:gd name="connsiteY4762" fmla="*/ 1048413 h 4964463"/>
              <a:gd name="connsiteX4763" fmla="*/ 367527 w 4710084"/>
              <a:gd name="connsiteY4763" fmla="*/ 1051168 h 4964463"/>
              <a:gd name="connsiteX4764" fmla="*/ 378881 w 4710084"/>
              <a:gd name="connsiteY4764" fmla="*/ 1054308 h 4964463"/>
              <a:gd name="connsiteX4765" fmla="*/ 416442 w 4710084"/>
              <a:gd name="connsiteY4765" fmla="*/ 1058613 h 4964463"/>
              <a:gd name="connsiteX4766" fmla="*/ 404367 w 4710084"/>
              <a:gd name="connsiteY4766" fmla="*/ 1052612 h 4964463"/>
              <a:gd name="connsiteX4767" fmla="*/ 408352 w 4710084"/>
              <a:gd name="connsiteY4767" fmla="*/ 1044083 h 4964463"/>
              <a:gd name="connsiteX4768" fmla="*/ 370555 w 4710084"/>
              <a:gd name="connsiteY4768" fmla="*/ 1035086 h 4964463"/>
              <a:gd name="connsiteX4769" fmla="*/ 410643 w 4710084"/>
              <a:gd name="connsiteY4769" fmla="*/ 1038516 h 4964463"/>
              <a:gd name="connsiteX4770" fmla="*/ 392544 w 4710084"/>
              <a:gd name="connsiteY4770" fmla="*/ 1027766 h 4964463"/>
              <a:gd name="connsiteX4771" fmla="*/ 385110 w 4710084"/>
              <a:gd name="connsiteY4771" fmla="*/ 1022725 h 4964463"/>
              <a:gd name="connsiteX4772" fmla="*/ 283853 w 4710084"/>
              <a:gd name="connsiteY4772" fmla="*/ 1007139 h 4964463"/>
              <a:gd name="connsiteX4773" fmla="*/ 277856 w 4710084"/>
              <a:gd name="connsiteY4773" fmla="*/ 963903 h 4964463"/>
              <a:gd name="connsiteX4774" fmla="*/ 285213 w 4710084"/>
              <a:gd name="connsiteY4774" fmla="*/ 963142 h 4964463"/>
              <a:gd name="connsiteX4775" fmla="*/ 277862 w 4710084"/>
              <a:gd name="connsiteY4775" fmla="*/ 957632 h 4964463"/>
              <a:gd name="connsiteX4776" fmla="*/ 276978 w 4710084"/>
              <a:gd name="connsiteY4776" fmla="*/ 957581 h 4964463"/>
              <a:gd name="connsiteX4777" fmla="*/ 269865 w 4710084"/>
              <a:gd name="connsiteY4777" fmla="*/ 906300 h 4964463"/>
              <a:gd name="connsiteX4778" fmla="*/ 365699 w 4710084"/>
              <a:gd name="connsiteY4778" fmla="*/ 919932 h 4964463"/>
              <a:gd name="connsiteX4779" fmla="*/ 378030 w 4710084"/>
              <a:gd name="connsiteY4779" fmla="*/ 921672 h 4964463"/>
              <a:gd name="connsiteX4780" fmla="*/ 367261 w 4710084"/>
              <a:gd name="connsiteY4780" fmla="*/ 913677 h 4964463"/>
              <a:gd name="connsiteX4781" fmla="*/ 363785 w 4710084"/>
              <a:gd name="connsiteY4781" fmla="*/ 910569 h 4964463"/>
              <a:gd name="connsiteX4782" fmla="*/ 354109 w 4710084"/>
              <a:gd name="connsiteY4782" fmla="*/ 908886 h 4964463"/>
              <a:gd name="connsiteX4783" fmla="*/ 356045 w 4710084"/>
              <a:gd name="connsiteY4783" fmla="*/ 907589 h 4964463"/>
              <a:gd name="connsiteX4784" fmla="*/ 357657 w 4710084"/>
              <a:gd name="connsiteY4784" fmla="*/ 903127 h 4964463"/>
              <a:gd name="connsiteX4785" fmla="*/ 362788 w 4710084"/>
              <a:gd name="connsiteY4785" fmla="*/ 900365 h 4964463"/>
              <a:gd name="connsiteX4786" fmla="*/ 358991 w 4710084"/>
              <a:gd name="connsiteY4786" fmla="*/ 899433 h 4964463"/>
              <a:gd name="connsiteX4787" fmla="*/ 361098 w 4710084"/>
              <a:gd name="connsiteY4787" fmla="*/ 893603 h 4964463"/>
              <a:gd name="connsiteX4788" fmla="*/ 371425 w 4710084"/>
              <a:gd name="connsiteY4788" fmla="*/ 815933 h 4964463"/>
              <a:gd name="connsiteX4789" fmla="*/ 376203 w 4710084"/>
              <a:gd name="connsiteY4789" fmla="*/ 779544 h 4964463"/>
              <a:gd name="connsiteX4790" fmla="*/ 376843 w 4710084"/>
              <a:gd name="connsiteY4790" fmla="*/ 779279 h 4964463"/>
              <a:gd name="connsiteX4791" fmla="*/ 376278 w 4710084"/>
              <a:gd name="connsiteY4791" fmla="*/ 778970 h 4964463"/>
              <a:gd name="connsiteX4792" fmla="*/ 376416 w 4710084"/>
              <a:gd name="connsiteY4792" fmla="*/ 777912 h 4964463"/>
              <a:gd name="connsiteX4793" fmla="*/ 379921 w 4710084"/>
              <a:gd name="connsiteY4793" fmla="*/ 754088 h 4964463"/>
              <a:gd name="connsiteX4794" fmla="*/ 397082 w 4710084"/>
              <a:gd name="connsiteY4794" fmla="*/ 761042 h 4964463"/>
              <a:gd name="connsiteX4795" fmla="*/ 400219 w 4710084"/>
              <a:gd name="connsiteY4795" fmla="*/ 780077 h 4964463"/>
              <a:gd name="connsiteX4796" fmla="*/ 398836 w 4710084"/>
              <a:gd name="connsiteY4796" fmla="*/ 779851 h 4964463"/>
              <a:gd name="connsiteX4797" fmla="*/ 400290 w 4710084"/>
              <a:gd name="connsiteY4797" fmla="*/ 780510 h 4964463"/>
              <a:gd name="connsiteX4798" fmla="*/ 405578 w 4710084"/>
              <a:gd name="connsiteY4798" fmla="*/ 812587 h 4964463"/>
              <a:gd name="connsiteX4799" fmla="*/ 407398 w 4710084"/>
              <a:gd name="connsiteY4799" fmla="*/ 862808 h 4964463"/>
              <a:gd name="connsiteX4800" fmla="*/ 413209 w 4710084"/>
              <a:gd name="connsiteY4800" fmla="*/ 859528 h 4964463"/>
              <a:gd name="connsiteX4801" fmla="*/ 413272 w 4710084"/>
              <a:gd name="connsiteY4801" fmla="*/ 859256 h 4964463"/>
              <a:gd name="connsiteX4802" fmla="*/ 413953 w 4710084"/>
              <a:gd name="connsiteY4802" fmla="*/ 863391 h 4964463"/>
              <a:gd name="connsiteX4803" fmla="*/ 434495 w 4710084"/>
              <a:gd name="connsiteY4803" fmla="*/ 1019274 h 4964463"/>
              <a:gd name="connsiteX4804" fmla="*/ 449794 w 4710084"/>
              <a:gd name="connsiteY4804" fmla="*/ 1075711 h 4964463"/>
              <a:gd name="connsiteX4805" fmla="*/ 438149 w 4710084"/>
              <a:gd name="connsiteY4805" fmla="*/ 985770 h 4964463"/>
              <a:gd name="connsiteX4806" fmla="*/ 418504 w 4710084"/>
              <a:gd name="connsiteY4806" fmla="*/ 836828 h 4964463"/>
              <a:gd name="connsiteX4807" fmla="*/ 420910 w 4710084"/>
              <a:gd name="connsiteY4807" fmla="*/ 826508 h 4964463"/>
              <a:gd name="connsiteX4808" fmla="*/ 429857 w 4710084"/>
              <a:gd name="connsiteY4808" fmla="*/ 810255 h 4964463"/>
              <a:gd name="connsiteX4809" fmla="*/ 444700 w 4710084"/>
              <a:gd name="connsiteY4809" fmla="*/ 937897 h 4964463"/>
              <a:gd name="connsiteX4810" fmla="*/ 469881 w 4710084"/>
              <a:gd name="connsiteY4810" fmla="*/ 804319 h 4964463"/>
              <a:gd name="connsiteX4811" fmla="*/ 500643 w 4710084"/>
              <a:gd name="connsiteY4811" fmla="*/ 830552 h 4964463"/>
              <a:gd name="connsiteX4812" fmla="*/ 504550 w 4710084"/>
              <a:gd name="connsiteY4812" fmla="*/ 846033 h 4964463"/>
              <a:gd name="connsiteX4813" fmla="*/ 520332 w 4710084"/>
              <a:gd name="connsiteY4813" fmla="*/ 812918 h 4964463"/>
              <a:gd name="connsiteX4814" fmla="*/ 529380 w 4710084"/>
              <a:gd name="connsiteY4814" fmla="*/ 753140 h 4964463"/>
              <a:gd name="connsiteX4815" fmla="*/ 530135 w 4710084"/>
              <a:gd name="connsiteY4815" fmla="*/ 745168 h 4964463"/>
              <a:gd name="connsiteX4816" fmla="*/ 561488 w 4710084"/>
              <a:gd name="connsiteY4816" fmla="*/ 961722 h 4964463"/>
              <a:gd name="connsiteX4817" fmla="*/ 573166 w 4710084"/>
              <a:gd name="connsiteY4817" fmla="*/ 970596 h 4964463"/>
              <a:gd name="connsiteX4818" fmla="*/ 555300 w 4710084"/>
              <a:gd name="connsiteY4818" fmla="*/ 793650 h 4964463"/>
              <a:gd name="connsiteX4819" fmla="*/ 571697 w 4710084"/>
              <a:gd name="connsiteY4819" fmla="*/ 865512 h 4964463"/>
              <a:gd name="connsiteX4820" fmla="*/ 579464 w 4710084"/>
              <a:gd name="connsiteY4820" fmla="*/ 919028 h 4964463"/>
              <a:gd name="connsiteX4821" fmla="*/ 579295 w 4710084"/>
              <a:gd name="connsiteY4821" fmla="*/ 927915 h 4964463"/>
              <a:gd name="connsiteX4822" fmla="*/ 581625 w 4710084"/>
              <a:gd name="connsiteY4822" fmla="*/ 965768 h 4964463"/>
              <a:gd name="connsiteX4823" fmla="*/ 585647 w 4710084"/>
              <a:gd name="connsiteY4823" fmla="*/ 961975 h 4964463"/>
              <a:gd name="connsiteX4824" fmla="*/ 592221 w 4710084"/>
              <a:gd name="connsiteY4824" fmla="*/ 1007896 h 4964463"/>
              <a:gd name="connsiteX4825" fmla="*/ 607537 w 4710084"/>
              <a:gd name="connsiteY4825" fmla="*/ 1076875 h 4964463"/>
              <a:gd name="connsiteX4826" fmla="*/ 607715 w 4710084"/>
              <a:gd name="connsiteY4826" fmla="*/ 1075111 h 4964463"/>
              <a:gd name="connsiteX4827" fmla="*/ 603535 w 4710084"/>
              <a:gd name="connsiteY4827" fmla="*/ 1035338 h 4964463"/>
              <a:gd name="connsiteX4828" fmla="*/ 593766 w 4710084"/>
              <a:gd name="connsiteY4828" fmla="*/ 942429 h 4964463"/>
              <a:gd name="connsiteX4829" fmla="*/ 595867 w 4710084"/>
              <a:gd name="connsiteY4829" fmla="*/ 936007 h 4964463"/>
              <a:gd name="connsiteX4830" fmla="*/ 601807 w 4710084"/>
              <a:gd name="connsiteY4830" fmla="*/ 921462 h 4964463"/>
              <a:gd name="connsiteX4831" fmla="*/ 606220 w 4710084"/>
              <a:gd name="connsiteY4831" fmla="*/ 1034570 h 4964463"/>
              <a:gd name="connsiteX4832" fmla="*/ 613941 w 4710084"/>
              <a:gd name="connsiteY4832" fmla="*/ 946579 h 4964463"/>
              <a:gd name="connsiteX4833" fmla="*/ 621661 w 4710084"/>
              <a:gd name="connsiteY4833" fmla="*/ 858588 h 4964463"/>
              <a:gd name="connsiteX4834" fmla="*/ 625716 w 4710084"/>
              <a:gd name="connsiteY4834" fmla="*/ 870314 h 4964463"/>
              <a:gd name="connsiteX4835" fmla="*/ 636287 w 4710084"/>
              <a:gd name="connsiteY4835" fmla="*/ 720632 h 4964463"/>
              <a:gd name="connsiteX4836" fmla="*/ 656409 w 4710084"/>
              <a:gd name="connsiteY4836" fmla="*/ 550886 h 4964463"/>
              <a:gd name="connsiteX4837" fmla="*/ 678428 w 4710084"/>
              <a:gd name="connsiteY4837" fmla="*/ 394011 h 4964463"/>
              <a:gd name="connsiteX4838" fmla="*/ 660520 w 4710084"/>
              <a:gd name="connsiteY4838" fmla="*/ 578776 h 4964463"/>
              <a:gd name="connsiteX4839" fmla="*/ 656624 w 4710084"/>
              <a:gd name="connsiteY4839" fmla="*/ 640993 h 4964463"/>
              <a:gd name="connsiteX4840" fmla="*/ 675339 w 4710084"/>
              <a:gd name="connsiteY4840" fmla="*/ 587424 h 4964463"/>
              <a:gd name="connsiteX4841" fmla="*/ 727678 w 4710084"/>
              <a:gd name="connsiteY4841" fmla="*/ 175247 h 4964463"/>
              <a:gd name="connsiteX4842" fmla="*/ 692032 w 4710084"/>
              <a:gd name="connsiteY4842" fmla="*/ 558819 h 4964463"/>
              <a:gd name="connsiteX4843" fmla="*/ 695089 w 4710084"/>
              <a:gd name="connsiteY4843" fmla="*/ 587621 h 4964463"/>
              <a:gd name="connsiteX4844" fmla="*/ 696711 w 4710084"/>
              <a:gd name="connsiteY4844" fmla="*/ 561550 h 4964463"/>
              <a:gd name="connsiteX4845" fmla="*/ 724508 w 4710084"/>
              <a:gd name="connsiteY4845" fmla="*/ 349986 h 4964463"/>
              <a:gd name="connsiteX4846" fmla="*/ 745429 w 4710084"/>
              <a:gd name="connsiteY4846" fmla="*/ 214755 h 4964463"/>
              <a:gd name="connsiteX4847" fmla="*/ 748135 w 4710084"/>
              <a:gd name="connsiteY4847" fmla="*/ 234191 h 4964463"/>
              <a:gd name="connsiteX4848" fmla="*/ 748340 w 4710084"/>
              <a:gd name="connsiteY4848" fmla="*/ 235030 h 4964463"/>
              <a:gd name="connsiteX4849" fmla="*/ 747831 w 4710084"/>
              <a:gd name="connsiteY4849" fmla="*/ 241043 h 4964463"/>
              <a:gd name="connsiteX4850" fmla="*/ 736981 w 4710084"/>
              <a:gd name="connsiteY4850" fmla="*/ 336676 h 4964463"/>
              <a:gd name="connsiteX4851" fmla="*/ 755570 w 4710084"/>
              <a:gd name="connsiteY4851" fmla="*/ 272575 h 4964463"/>
              <a:gd name="connsiteX4852" fmla="*/ 756206 w 4710084"/>
              <a:gd name="connsiteY4852" fmla="*/ 265722 h 4964463"/>
              <a:gd name="connsiteX4853" fmla="*/ 764449 w 4710084"/>
              <a:gd name="connsiteY4853" fmla="*/ 271649 h 4964463"/>
              <a:gd name="connsiteX4854" fmla="*/ 764612 w 4710084"/>
              <a:gd name="connsiteY4854" fmla="*/ 248538 h 4964463"/>
              <a:gd name="connsiteX4855" fmla="*/ 761322 w 4710084"/>
              <a:gd name="connsiteY4855" fmla="*/ 220911 h 4964463"/>
              <a:gd name="connsiteX4856" fmla="*/ 764396 w 4710084"/>
              <a:gd name="connsiteY4856" fmla="*/ 201907 h 4964463"/>
              <a:gd name="connsiteX4857" fmla="*/ 767079 w 4710084"/>
              <a:gd name="connsiteY4857" fmla="*/ 263604 h 4964463"/>
              <a:gd name="connsiteX4858" fmla="*/ 723822 w 4710084"/>
              <a:gd name="connsiteY4858" fmla="*/ 626176 h 4964463"/>
              <a:gd name="connsiteX4859" fmla="*/ 718959 w 4710084"/>
              <a:gd name="connsiteY4859" fmla="*/ 768876 h 4964463"/>
              <a:gd name="connsiteX4860" fmla="*/ 722986 w 4710084"/>
              <a:gd name="connsiteY4860" fmla="*/ 749440 h 4964463"/>
              <a:gd name="connsiteX4861" fmla="*/ 760067 w 4710084"/>
              <a:gd name="connsiteY4861" fmla="*/ 452985 h 4964463"/>
              <a:gd name="connsiteX4862" fmla="*/ 773046 w 4710084"/>
              <a:gd name="connsiteY4862" fmla="*/ 341163 h 4964463"/>
              <a:gd name="connsiteX4863" fmla="*/ 774230 w 4710084"/>
              <a:gd name="connsiteY4863" fmla="*/ 407218 h 4964463"/>
              <a:gd name="connsiteX4864" fmla="*/ 742228 w 4710084"/>
              <a:gd name="connsiteY4864" fmla="*/ 739754 h 4964463"/>
              <a:gd name="connsiteX4865" fmla="*/ 734736 w 4710084"/>
              <a:gd name="connsiteY4865" fmla="*/ 808805 h 4964463"/>
              <a:gd name="connsiteX4866" fmla="*/ 733886 w 4710084"/>
              <a:gd name="connsiteY4866" fmla="*/ 822806 h 4964463"/>
              <a:gd name="connsiteX4867" fmla="*/ 737417 w 4710084"/>
              <a:gd name="connsiteY4867" fmla="*/ 819879 h 4964463"/>
              <a:gd name="connsiteX4868" fmla="*/ 744389 w 4710084"/>
              <a:gd name="connsiteY4868" fmla="*/ 802856 h 4964463"/>
              <a:gd name="connsiteX4869" fmla="*/ 744654 w 4710084"/>
              <a:gd name="connsiteY4869" fmla="*/ 787890 h 4964463"/>
              <a:gd name="connsiteX4870" fmla="*/ 744634 w 4710084"/>
              <a:gd name="connsiteY4870" fmla="*/ 778632 h 4964463"/>
              <a:gd name="connsiteX4871" fmla="*/ 751887 w 4710084"/>
              <a:gd name="connsiteY4871" fmla="*/ 733732 h 4964463"/>
              <a:gd name="connsiteX4872" fmla="*/ 753637 w 4710084"/>
              <a:gd name="connsiteY4872" fmla="*/ 723893 h 4964463"/>
              <a:gd name="connsiteX4873" fmla="*/ 754020 w 4710084"/>
              <a:gd name="connsiteY4873" fmla="*/ 717352 h 4964463"/>
              <a:gd name="connsiteX4874" fmla="*/ 776332 w 4710084"/>
              <a:gd name="connsiteY4874" fmla="*/ 499740 h 4964463"/>
              <a:gd name="connsiteX4875" fmla="*/ 774354 w 4710084"/>
              <a:gd name="connsiteY4875" fmla="*/ 729048 h 4964463"/>
              <a:gd name="connsiteX4876" fmla="*/ 767963 w 4710084"/>
              <a:gd name="connsiteY4876" fmla="*/ 845251 h 4964463"/>
              <a:gd name="connsiteX4877" fmla="*/ 766144 w 4710084"/>
              <a:gd name="connsiteY4877" fmla="*/ 960690 h 4964463"/>
              <a:gd name="connsiteX4878" fmla="*/ 769358 w 4710084"/>
              <a:gd name="connsiteY4878" fmla="*/ 957452 h 4964463"/>
              <a:gd name="connsiteX4879" fmla="*/ 776351 w 4710084"/>
              <a:gd name="connsiteY4879" fmla="*/ 868059 h 4964463"/>
              <a:gd name="connsiteX4880" fmla="*/ 801034 w 4710084"/>
              <a:gd name="connsiteY4880" fmla="*/ 671235 h 4964463"/>
              <a:gd name="connsiteX4881" fmla="*/ 789392 w 4710084"/>
              <a:gd name="connsiteY4881" fmla="*/ 841681 h 4964463"/>
              <a:gd name="connsiteX4882" fmla="*/ 785582 w 4710084"/>
              <a:gd name="connsiteY4882" fmla="*/ 876303 h 4964463"/>
              <a:gd name="connsiteX4883" fmla="*/ 789895 w 4710084"/>
              <a:gd name="connsiteY4883" fmla="*/ 845710 h 4964463"/>
              <a:gd name="connsiteX4884" fmla="*/ 793054 w 4710084"/>
              <a:gd name="connsiteY4884" fmla="*/ 826070 h 4964463"/>
              <a:gd name="connsiteX4885" fmla="*/ 808860 w 4710084"/>
              <a:gd name="connsiteY4885" fmla="*/ 816006 h 4964463"/>
              <a:gd name="connsiteX4886" fmla="*/ 815277 w 4710084"/>
              <a:gd name="connsiteY4886" fmla="*/ 722854 h 4964463"/>
              <a:gd name="connsiteX4887" fmla="*/ 828400 w 4710084"/>
              <a:gd name="connsiteY4887" fmla="*/ 633316 h 4964463"/>
              <a:gd name="connsiteX4888" fmla="*/ 830517 w 4710084"/>
              <a:gd name="connsiteY4888" fmla="*/ 659582 h 4964463"/>
              <a:gd name="connsiteX4889" fmla="*/ 831499 w 4710084"/>
              <a:gd name="connsiteY4889" fmla="*/ 658167 h 4964463"/>
              <a:gd name="connsiteX4890" fmla="*/ 832167 w 4710084"/>
              <a:gd name="connsiteY4890" fmla="*/ 651929 h 4964463"/>
              <a:gd name="connsiteX4891" fmla="*/ 851033 w 4710084"/>
              <a:gd name="connsiteY4891" fmla="*/ 599612 h 4964463"/>
              <a:gd name="connsiteX4892" fmla="*/ 851088 w 4710084"/>
              <a:gd name="connsiteY4892" fmla="*/ 610214 h 4964463"/>
              <a:gd name="connsiteX4893" fmla="*/ 853247 w 4710084"/>
              <a:gd name="connsiteY4893" fmla="*/ 603598 h 4964463"/>
              <a:gd name="connsiteX4894" fmla="*/ 855038 w 4710084"/>
              <a:gd name="connsiteY4894" fmla="*/ 643207 h 4964463"/>
              <a:gd name="connsiteX4895" fmla="*/ 851704 w 4710084"/>
              <a:gd name="connsiteY4895" fmla="*/ 821252 h 4964463"/>
              <a:gd name="connsiteX4896" fmla="*/ 855112 w 4710084"/>
              <a:gd name="connsiteY4896" fmla="*/ 811528 h 4964463"/>
              <a:gd name="connsiteX4897" fmla="*/ 863600 w 4710084"/>
              <a:gd name="connsiteY4897" fmla="*/ 709816 h 4964463"/>
              <a:gd name="connsiteX4898" fmla="*/ 871060 w 4710084"/>
              <a:gd name="connsiteY4898" fmla="*/ 619612 h 4964463"/>
              <a:gd name="connsiteX4899" fmla="*/ 882733 w 4710084"/>
              <a:gd name="connsiteY4899" fmla="*/ 659300 h 4964463"/>
              <a:gd name="connsiteX4900" fmla="*/ 883959 w 4710084"/>
              <a:gd name="connsiteY4900" fmla="*/ 661165 h 4964463"/>
              <a:gd name="connsiteX4901" fmla="*/ 888954 w 4710084"/>
              <a:gd name="connsiteY4901" fmla="*/ 651329 h 4964463"/>
              <a:gd name="connsiteX4902" fmla="*/ 892285 w 4710084"/>
              <a:gd name="connsiteY4902" fmla="*/ 663181 h 4964463"/>
              <a:gd name="connsiteX4903" fmla="*/ 892017 w 4710084"/>
              <a:gd name="connsiteY4903" fmla="*/ 673129 h 4964463"/>
              <a:gd name="connsiteX4904" fmla="*/ 895097 w 4710084"/>
              <a:gd name="connsiteY4904" fmla="*/ 675394 h 4964463"/>
              <a:gd name="connsiteX4905" fmla="*/ 899119 w 4710084"/>
              <a:gd name="connsiteY4905" fmla="*/ 653437 h 4964463"/>
              <a:gd name="connsiteX4906" fmla="*/ 896329 w 4710084"/>
              <a:gd name="connsiteY4906" fmla="*/ 632669 h 4964463"/>
              <a:gd name="connsiteX4907" fmla="*/ 888674 w 4710084"/>
              <a:gd name="connsiteY4907" fmla="*/ 597536 h 4964463"/>
              <a:gd name="connsiteX4908" fmla="*/ 879073 w 4710084"/>
              <a:gd name="connsiteY4908" fmla="*/ 538825 h 4964463"/>
              <a:gd name="connsiteX4909" fmla="*/ 883358 w 4710084"/>
              <a:gd name="connsiteY4909" fmla="*/ 497919 h 4964463"/>
              <a:gd name="connsiteX4910" fmla="*/ 883857 w 4710084"/>
              <a:gd name="connsiteY4910" fmla="*/ 492983 h 4964463"/>
              <a:gd name="connsiteX4911" fmla="*/ 889110 w 4710084"/>
              <a:gd name="connsiteY4911" fmla="*/ 516248 h 4964463"/>
              <a:gd name="connsiteX4912" fmla="*/ 906524 w 4710084"/>
              <a:gd name="connsiteY4912" fmla="*/ 608793 h 4964463"/>
              <a:gd name="connsiteX4913" fmla="*/ 906836 w 4710084"/>
              <a:gd name="connsiteY4913" fmla="*/ 611300 h 4964463"/>
              <a:gd name="connsiteX4914" fmla="*/ 907526 w 4710084"/>
              <a:gd name="connsiteY4914" fmla="*/ 607526 h 4964463"/>
              <a:gd name="connsiteX4915" fmla="*/ 915385 w 4710084"/>
              <a:gd name="connsiteY4915" fmla="*/ 519841 h 4964463"/>
              <a:gd name="connsiteX4916" fmla="*/ 918801 w 4710084"/>
              <a:gd name="connsiteY4916" fmla="*/ 476218 h 4964463"/>
              <a:gd name="connsiteX4917" fmla="*/ 917739 w 4710084"/>
              <a:gd name="connsiteY4917" fmla="*/ 470984 h 4964463"/>
              <a:gd name="connsiteX4918" fmla="*/ 915786 w 4710084"/>
              <a:gd name="connsiteY4918" fmla="*/ 443254 h 4964463"/>
              <a:gd name="connsiteX4919" fmla="*/ 922225 w 4710084"/>
              <a:gd name="connsiteY4919" fmla="*/ 428130 h 4964463"/>
              <a:gd name="connsiteX4920" fmla="*/ 922690 w 4710084"/>
              <a:gd name="connsiteY4920" fmla="*/ 429386 h 4964463"/>
              <a:gd name="connsiteX4921" fmla="*/ 935304 w 4710084"/>
              <a:gd name="connsiteY4921" fmla="*/ 345344 h 4964463"/>
              <a:gd name="connsiteX4922" fmla="*/ 938677 w 4710084"/>
              <a:gd name="connsiteY4922" fmla="*/ 325406 h 4964463"/>
              <a:gd name="connsiteX4923" fmla="*/ 938983 w 4710084"/>
              <a:gd name="connsiteY4923" fmla="*/ 326596 h 4964463"/>
              <a:gd name="connsiteX4924" fmla="*/ 956651 w 4710084"/>
              <a:gd name="connsiteY4924" fmla="*/ 434808 h 4964463"/>
              <a:gd name="connsiteX4925" fmla="*/ 954195 w 4710084"/>
              <a:gd name="connsiteY4925" fmla="*/ 371751 h 4964463"/>
              <a:gd name="connsiteX4926" fmla="*/ 946120 w 4710084"/>
              <a:gd name="connsiteY4926" fmla="*/ 319815 h 4964463"/>
              <a:gd name="connsiteX4927" fmla="*/ 943473 w 4710084"/>
              <a:gd name="connsiteY4927" fmla="*/ 297061 h 4964463"/>
              <a:gd name="connsiteX4928" fmla="*/ 955845 w 4710084"/>
              <a:gd name="connsiteY4928" fmla="*/ 223923 h 4964463"/>
              <a:gd name="connsiteX4929" fmla="*/ 961283 w 4710084"/>
              <a:gd name="connsiteY4929" fmla="*/ 226433 h 4964463"/>
              <a:gd name="connsiteX4930" fmla="*/ 959536 w 4710084"/>
              <a:gd name="connsiteY4930" fmla="*/ 217947 h 4964463"/>
              <a:gd name="connsiteX4931" fmla="*/ 959827 w 4710084"/>
              <a:gd name="connsiteY4931" fmla="*/ 200370 h 4964463"/>
              <a:gd name="connsiteX4932" fmla="*/ 965093 w 4710084"/>
              <a:gd name="connsiteY4932" fmla="*/ 169247 h 4964463"/>
              <a:gd name="connsiteX4933" fmla="*/ 962351 w 4710084"/>
              <a:gd name="connsiteY4933" fmla="*/ 153131 h 4964463"/>
              <a:gd name="connsiteX4934" fmla="*/ 965084 w 4710084"/>
              <a:gd name="connsiteY4934" fmla="*/ 146467 h 4964463"/>
              <a:gd name="connsiteX4935" fmla="*/ 971167 w 4710084"/>
              <a:gd name="connsiteY4935" fmla="*/ 126652 h 4964463"/>
              <a:gd name="connsiteX4936" fmla="*/ 975001 w 4710084"/>
              <a:gd name="connsiteY4936" fmla="*/ 145509 h 4964463"/>
              <a:gd name="connsiteX4937" fmla="*/ 978951 w 4710084"/>
              <a:gd name="connsiteY4937" fmla="*/ 165599 h 4964463"/>
              <a:gd name="connsiteX4938" fmla="*/ 985579 w 4710084"/>
              <a:gd name="connsiteY4938" fmla="*/ 165271 h 4964463"/>
              <a:gd name="connsiteX4939" fmla="*/ 984193 w 4710084"/>
              <a:gd name="connsiteY4939" fmla="*/ 192261 h 4964463"/>
              <a:gd name="connsiteX4940" fmla="*/ 986442 w 4710084"/>
              <a:gd name="connsiteY4940" fmla="*/ 203695 h 4964463"/>
              <a:gd name="connsiteX4941" fmla="*/ 994071 w 4710084"/>
              <a:gd name="connsiteY4941" fmla="*/ 165276 h 4964463"/>
              <a:gd name="connsiteX4942" fmla="*/ 1001413 w 4710084"/>
              <a:gd name="connsiteY4942" fmla="*/ 196586 h 4964463"/>
              <a:gd name="connsiteX4943" fmla="*/ 1005277 w 4710084"/>
              <a:gd name="connsiteY4943" fmla="*/ 209803 h 4964463"/>
              <a:gd name="connsiteX4944" fmla="*/ 998246 w 4710084"/>
              <a:gd name="connsiteY4944" fmla="*/ 263727 h 4964463"/>
              <a:gd name="connsiteX4945" fmla="*/ 1002127 w 4710084"/>
              <a:gd name="connsiteY4945" fmla="*/ 283460 h 4964463"/>
              <a:gd name="connsiteX4946" fmla="*/ 1030390 w 4710084"/>
              <a:gd name="connsiteY4946" fmla="*/ 419823 h 4964463"/>
              <a:gd name="connsiteX4947" fmla="*/ 1031041 w 4710084"/>
              <a:gd name="connsiteY4947" fmla="*/ 414753 h 4964463"/>
              <a:gd name="connsiteX4948" fmla="*/ 1031387 w 4710084"/>
              <a:gd name="connsiteY4948" fmla="*/ 423632 h 4964463"/>
              <a:gd name="connsiteX4949" fmla="*/ 1031276 w 4710084"/>
              <a:gd name="connsiteY4949" fmla="*/ 424095 h 4964463"/>
              <a:gd name="connsiteX4950" fmla="*/ 1031436 w 4710084"/>
              <a:gd name="connsiteY4950" fmla="*/ 424867 h 4964463"/>
              <a:gd name="connsiteX4951" fmla="*/ 1031387 w 4710084"/>
              <a:gd name="connsiteY4951" fmla="*/ 423632 h 4964463"/>
              <a:gd name="connsiteX4952" fmla="*/ 1033818 w 4710084"/>
              <a:gd name="connsiteY4952" fmla="*/ 413536 h 4964463"/>
              <a:gd name="connsiteX4953" fmla="*/ 1035604 w 4710084"/>
              <a:gd name="connsiteY4953" fmla="*/ 412753 h 4964463"/>
              <a:gd name="connsiteX4954" fmla="*/ 1035140 w 4710084"/>
              <a:gd name="connsiteY4954" fmla="*/ 408045 h 4964463"/>
              <a:gd name="connsiteX4955" fmla="*/ 1033818 w 4710084"/>
              <a:gd name="connsiteY4955" fmla="*/ 413536 h 4964463"/>
              <a:gd name="connsiteX4956" fmla="*/ 1031041 w 4710084"/>
              <a:gd name="connsiteY4956" fmla="*/ 414753 h 4964463"/>
              <a:gd name="connsiteX4957" fmla="*/ 1046137 w 4710084"/>
              <a:gd name="connsiteY4957" fmla="*/ 382757 h 4964463"/>
              <a:gd name="connsiteX4958" fmla="*/ 1043212 w 4710084"/>
              <a:gd name="connsiteY4958" fmla="*/ 429020 h 4964463"/>
              <a:gd name="connsiteX4959" fmla="*/ 1037192 w 4710084"/>
              <a:gd name="connsiteY4959" fmla="*/ 455331 h 4964463"/>
              <a:gd name="connsiteX4960" fmla="*/ 1040545 w 4710084"/>
              <a:gd name="connsiteY4960" fmla="*/ 471920 h 4964463"/>
              <a:gd name="connsiteX4961" fmla="*/ 1054064 w 4710084"/>
              <a:gd name="connsiteY4961" fmla="*/ 539367 h 4964463"/>
              <a:gd name="connsiteX4962" fmla="*/ 1075637 w 4710084"/>
              <a:gd name="connsiteY4962" fmla="*/ 621993 h 4964463"/>
              <a:gd name="connsiteX4963" fmla="*/ 1086763 w 4710084"/>
              <a:gd name="connsiteY4963" fmla="*/ 649596 h 4964463"/>
              <a:gd name="connsiteX4964" fmla="*/ 1087190 w 4710084"/>
              <a:gd name="connsiteY4964" fmla="*/ 651948 h 4964463"/>
              <a:gd name="connsiteX4965" fmla="*/ 1093133 w 4710084"/>
              <a:gd name="connsiteY4965" fmla="*/ 609558 h 4964463"/>
              <a:gd name="connsiteX4966" fmla="*/ 1098658 w 4710084"/>
              <a:gd name="connsiteY4966" fmla="*/ 567851 h 4964463"/>
              <a:gd name="connsiteX4967" fmla="*/ 1101164 w 4710084"/>
              <a:gd name="connsiteY4967" fmla="*/ 550779 h 4964463"/>
              <a:gd name="connsiteX4968" fmla="*/ 1098869 w 4710084"/>
              <a:gd name="connsiteY4968" fmla="*/ 536626 h 4964463"/>
              <a:gd name="connsiteX4969" fmla="*/ 1096947 w 4710084"/>
              <a:gd name="connsiteY4969" fmla="*/ 523905 h 4964463"/>
              <a:gd name="connsiteX4970" fmla="*/ 1090696 w 4710084"/>
              <a:gd name="connsiteY4970" fmla="*/ 400260 h 4964463"/>
              <a:gd name="connsiteX4971" fmla="*/ 1102591 w 4710084"/>
              <a:gd name="connsiteY4971" fmla="*/ 375006 h 4964463"/>
              <a:gd name="connsiteX4972" fmla="*/ 1079492 w 4710084"/>
              <a:gd name="connsiteY4972" fmla="*/ 240420 h 4964463"/>
              <a:gd name="connsiteX4973" fmla="*/ 1097772 w 4710084"/>
              <a:gd name="connsiteY4973" fmla="*/ 274276 h 4964463"/>
              <a:gd name="connsiteX4974" fmla="*/ 1094665 w 4710084"/>
              <a:gd name="connsiteY4974" fmla="*/ 272866 h 4964463"/>
              <a:gd name="connsiteX4975" fmla="*/ 1092918 w 4710084"/>
              <a:gd name="connsiteY4975" fmla="*/ 267127 h 4964463"/>
              <a:gd name="connsiteX4976" fmla="*/ 1092668 w 4710084"/>
              <a:gd name="connsiteY4976" fmla="*/ 271959 h 4964463"/>
              <a:gd name="connsiteX4977" fmla="*/ 1094665 w 4710084"/>
              <a:gd name="connsiteY4977" fmla="*/ 272866 h 4964463"/>
              <a:gd name="connsiteX4978" fmla="*/ 1097882 w 4710084"/>
              <a:gd name="connsiteY4978" fmla="*/ 283420 h 4964463"/>
              <a:gd name="connsiteX4979" fmla="*/ 1097966 w 4710084"/>
              <a:gd name="connsiteY4979" fmla="*/ 290598 h 4964463"/>
              <a:gd name="connsiteX4980" fmla="*/ 1100013 w 4710084"/>
              <a:gd name="connsiteY4980" fmla="*/ 298383 h 4964463"/>
              <a:gd name="connsiteX4981" fmla="*/ 1122528 w 4710084"/>
              <a:gd name="connsiteY4981" fmla="*/ 317665 h 4964463"/>
              <a:gd name="connsiteX4982" fmla="*/ 1130542 w 4710084"/>
              <a:gd name="connsiteY4982" fmla="*/ 344748 h 4964463"/>
              <a:gd name="connsiteX4983" fmla="*/ 1137245 w 4710084"/>
              <a:gd name="connsiteY4983" fmla="*/ 295655 h 4964463"/>
              <a:gd name="connsiteX4984" fmla="*/ 1139835 w 4710084"/>
              <a:gd name="connsiteY4984" fmla="*/ 277523 h 4964463"/>
              <a:gd name="connsiteX4985" fmla="*/ 1146378 w 4710084"/>
              <a:gd name="connsiteY4985" fmla="*/ 297070 h 4964463"/>
              <a:gd name="connsiteX4986" fmla="*/ 1149205 w 4710084"/>
              <a:gd name="connsiteY4986" fmla="*/ 303678 h 4964463"/>
              <a:gd name="connsiteX4987" fmla="*/ 1142888 w 4710084"/>
              <a:gd name="connsiteY4987" fmla="*/ 360563 h 4964463"/>
              <a:gd name="connsiteX4988" fmla="*/ 1138134 w 4710084"/>
              <a:gd name="connsiteY4988" fmla="*/ 392329 h 4964463"/>
              <a:gd name="connsiteX4989" fmla="*/ 1141790 w 4710084"/>
              <a:gd name="connsiteY4989" fmla="*/ 419831 h 4964463"/>
              <a:gd name="connsiteX4990" fmla="*/ 1146770 w 4710084"/>
              <a:gd name="connsiteY4990" fmla="*/ 446995 h 4964463"/>
              <a:gd name="connsiteX4991" fmla="*/ 1163479 w 4710084"/>
              <a:gd name="connsiteY4991" fmla="*/ 463507 h 4964463"/>
              <a:gd name="connsiteX4992" fmla="*/ 1183808 w 4710084"/>
              <a:gd name="connsiteY4992" fmla="*/ 579435 h 4964463"/>
              <a:gd name="connsiteX4993" fmla="*/ 1189942 w 4710084"/>
              <a:gd name="connsiteY4993" fmla="*/ 616828 h 4964463"/>
              <a:gd name="connsiteX4994" fmla="*/ 1190723 w 4710084"/>
              <a:gd name="connsiteY4994" fmla="*/ 611004 h 4964463"/>
              <a:gd name="connsiteX4995" fmla="*/ 1196351 w 4710084"/>
              <a:gd name="connsiteY4995" fmla="*/ 582859 h 4964463"/>
              <a:gd name="connsiteX4996" fmla="*/ 1197353 w 4710084"/>
              <a:gd name="connsiteY4996" fmla="*/ 579560 h 4964463"/>
              <a:gd name="connsiteX4997" fmla="*/ 1181926 w 4710084"/>
              <a:gd name="connsiteY4997" fmla="*/ 447665 h 4964463"/>
              <a:gd name="connsiteX4998" fmla="*/ 1151477 w 4710084"/>
              <a:gd name="connsiteY4998" fmla="*/ 257556 h 4964463"/>
              <a:gd name="connsiteX4999" fmla="*/ 1114687 w 4710084"/>
              <a:gd name="connsiteY4999" fmla="*/ 64162 h 4964463"/>
              <a:gd name="connsiteX5000" fmla="*/ 1118189 w 4710084"/>
              <a:gd name="connsiteY5000" fmla="*/ 50732 h 4964463"/>
              <a:gd name="connsiteX5001" fmla="*/ 1124500 w 4710084"/>
              <a:gd name="connsiteY5001" fmla="*/ 18821 h 4964463"/>
              <a:gd name="connsiteX5002" fmla="*/ 1140205 w 4710084"/>
              <a:gd name="connsiteY5002" fmla="*/ 78976 h 4964463"/>
              <a:gd name="connsiteX5003" fmla="*/ 1149683 w 4710084"/>
              <a:gd name="connsiteY5003" fmla="*/ 128768 h 4964463"/>
              <a:gd name="connsiteX5004" fmla="*/ 1153202 w 4710084"/>
              <a:gd name="connsiteY5004" fmla="*/ 130988 h 4964463"/>
              <a:gd name="connsiteX5005" fmla="*/ 1156376 w 4710084"/>
              <a:gd name="connsiteY5005" fmla="*/ 132989 h 4964463"/>
              <a:gd name="connsiteX5006" fmla="*/ 1157215 w 4710084"/>
              <a:gd name="connsiteY5006" fmla="*/ 133516 h 4964463"/>
              <a:gd name="connsiteX5007" fmla="*/ 1153202 w 4710084"/>
              <a:gd name="connsiteY5007" fmla="*/ 130988 h 4964463"/>
              <a:gd name="connsiteX5008" fmla="*/ 1152194 w 4710084"/>
              <a:gd name="connsiteY5008" fmla="*/ 130351 h 4964463"/>
              <a:gd name="connsiteX5009" fmla="*/ 1149683 w 4710084"/>
              <a:gd name="connsiteY5009" fmla="*/ 128768 h 4964463"/>
              <a:gd name="connsiteX5010" fmla="*/ 1140205 w 4710084"/>
              <a:gd name="connsiteY5010" fmla="*/ 78976 h 4964463"/>
              <a:gd name="connsiteX5011" fmla="*/ 1133792 w 4710084"/>
              <a:gd name="connsiteY5011" fmla="*/ 19283 h 4964463"/>
              <a:gd name="connsiteX5012" fmla="*/ 1148270 w 4710084"/>
              <a:gd name="connsiteY5012" fmla="*/ 20684 h 4964463"/>
              <a:gd name="connsiteX5013" fmla="*/ 1143341 w 4710084"/>
              <a:gd name="connsiteY5013" fmla="*/ 29133 h 4964463"/>
              <a:gd name="connsiteX5014" fmla="*/ 1148270 w 4710084"/>
              <a:gd name="connsiteY5014" fmla="*/ 20684 h 496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</a:cxnLst>
            <a:rect l="l" t="t" r="r" b="b"/>
            <a:pathLst>
              <a:path w="4710084" h="4964463">
                <a:moveTo>
                  <a:pt x="815490" y="4821988"/>
                </a:moveTo>
                <a:cubicBezTo>
                  <a:pt x="815490" y="4821988"/>
                  <a:pt x="809203" y="4829259"/>
                  <a:pt x="810775" y="4827441"/>
                </a:cubicBezTo>
                <a:cubicBezTo>
                  <a:pt x="811298" y="4826835"/>
                  <a:pt x="812695" y="4825220"/>
                  <a:pt x="815490" y="4821988"/>
                </a:cubicBezTo>
                <a:close/>
                <a:moveTo>
                  <a:pt x="813404" y="4801297"/>
                </a:moveTo>
                <a:lnTo>
                  <a:pt x="815490" y="4821988"/>
                </a:lnTo>
                <a:lnTo>
                  <a:pt x="812688" y="4805635"/>
                </a:lnTo>
                <a:close/>
                <a:moveTo>
                  <a:pt x="2118242" y="4801007"/>
                </a:moveTo>
                <a:cubicBezTo>
                  <a:pt x="2118242" y="4801007"/>
                  <a:pt x="2111955" y="4808278"/>
                  <a:pt x="2113527" y="4806460"/>
                </a:cubicBezTo>
                <a:cubicBezTo>
                  <a:pt x="2114050" y="4805853"/>
                  <a:pt x="2115448" y="4804239"/>
                  <a:pt x="2118242" y="4801007"/>
                </a:cubicBezTo>
                <a:close/>
                <a:moveTo>
                  <a:pt x="1223445" y="4799634"/>
                </a:moveTo>
                <a:cubicBezTo>
                  <a:pt x="1225788" y="4798057"/>
                  <a:pt x="1216411" y="4804363"/>
                  <a:pt x="1216411" y="4804363"/>
                </a:cubicBezTo>
                <a:cubicBezTo>
                  <a:pt x="1220579" y="4801561"/>
                  <a:pt x="1222663" y="4800159"/>
                  <a:pt x="1223445" y="4799634"/>
                </a:cubicBezTo>
                <a:close/>
                <a:moveTo>
                  <a:pt x="787120" y="4796050"/>
                </a:moveTo>
                <a:cubicBezTo>
                  <a:pt x="784229" y="4799119"/>
                  <a:pt x="782783" y="4800654"/>
                  <a:pt x="782241" y="4801231"/>
                </a:cubicBezTo>
                <a:cubicBezTo>
                  <a:pt x="780614" y="4802958"/>
                  <a:pt x="787120" y="4796050"/>
                  <a:pt x="787120" y="4796050"/>
                </a:cubicBezTo>
                <a:close/>
                <a:moveTo>
                  <a:pt x="2116157" y="4780315"/>
                </a:moveTo>
                <a:lnTo>
                  <a:pt x="2118242" y="4801007"/>
                </a:lnTo>
                <a:lnTo>
                  <a:pt x="2115441" y="4784653"/>
                </a:lnTo>
                <a:close/>
                <a:moveTo>
                  <a:pt x="2526198" y="4778652"/>
                </a:moveTo>
                <a:cubicBezTo>
                  <a:pt x="2528541" y="4777076"/>
                  <a:pt x="2519163" y="4783382"/>
                  <a:pt x="2519163" y="4783382"/>
                </a:cubicBezTo>
                <a:cubicBezTo>
                  <a:pt x="2523333" y="4780579"/>
                  <a:pt x="2525417" y="4779178"/>
                  <a:pt x="2526198" y="4778652"/>
                </a:cubicBezTo>
                <a:close/>
                <a:moveTo>
                  <a:pt x="1812282" y="4777699"/>
                </a:moveTo>
                <a:cubicBezTo>
                  <a:pt x="1812282" y="4777699"/>
                  <a:pt x="1805996" y="4784969"/>
                  <a:pt x="1807567" y="4783150"/>
                </a:cubicBezTo>
                <a:cubicBezTo>
                  <a:pt x="1808091" y="4782544"/>
                  <a:pt x="1809488" y="4780931"/>
                  <a:pt x="1812282" y="4777699"/>
                </a:cubicBezTo>
                <a:close/>
                <a:moveTo>
                  <a:pt x="2089875" y="4775069"/>
                </a:moveTo>
                <a:cubicBezTo>
                  <a:pt x="2089875" y="4775069"/>
                  <a:pt x="2083366" y="4781977"/>
                  <a:pt x="2084993" y="4780249"/>
                </a:cubicBezTo>
                <a:cubicBezTo>
                  <a:pt x="2085536" y="4779672"/>
                  <a:pt x="2086982" y="4778138"/>
                  <a:pt x="2089875" y="4775069"/>
                </a:cubicBezTo>
                <a:close/>
                <a:moveTo>
                  <a:pt x="1215112" y="4771353"/>
                </a:moveTo>
                <a:lnTo>
                  <a:pt x="1215822" y="4774389"/>
                </a:lnTo>
                <a:lnTo>
                  <a:pt x="1217267" y="4780556"/>
                </a:lnTo>
                <a:cubicBezTo>
                  <a:pt x="1217267" y="4780556"/>
                  <a:pt x="1216549" y="4777488"/>
                  <a:pt x="1215920" y="4774804"/>
                </a:cubicBezTo>
                <a:lnTo>
                  <a:pt x="1215822" y="4774389"/>
                </a:lnTo>
                <a:lnTo>
                  <a:pt x="1215146" y="4771496"/>
                </a:lnTo>
                <a:cubicBezTo>
                  <a:pt x="1214977" y="4770777"/>
                  <a:pt x="1214933" y="4770586"/>
                  <a:pt x="1215112" y="4771353"/>
                </a:cubicBezTo>
                <a:close/>
                <a:moveTo>
                  <a:pt x="1810197" y="4757007"/>
                </a:moveTo>
                <a:lnTo>
                  <a:pt x="1812282" y="4777699"/>
                </a:lnTo>
                <a:lnTo>
                  <a:pt x="1809481" y="4761345"/>
                </a:lnTo>
                <a:close/>
                <a:moveTo>
                  <a:pt x="3115034" y="4756716"/>
                </a:moveTo>
                <a:cubicBezTo>
                  <a:pt x="3112240" y="4759950"/>
                  <a:pt x="3110843" y="4761563"/>
                  <a:pt x="3110320" y="4762169"/>
                </a:cubicBezTo>
                <a:cubicBezTo>
                  <a:pt x="3108747" y="4763987"/>
                  <a:pt x="3115034" y="4756716"/>
                  <a:pt x="3115034" y="4756716"/>
                </a:cubicBezTo>
                <a:close/>
                <a:moveTo>
                  <a:pt x="2220236" y="4755344"/>
                </a:moveTo>
                <a:cubicBezTo>
                  <a:pt x="2222580" y="4753767"/>
                  <a:pt x="2213203" y="4760072"/>
                  <a:pt x="2213203" y="4760072"/>
                </a:cubicBezTo>
                <a:cubicBezTo>
                  <a:pt x="2217371" y="4757272"/>
                  <a:pt x="2219454" y="4755870"/>
                  <a:pt x="2220236" y="4755344"/>
                </a:cubicBezTo>
                <a:close/>
                <a:moveTo>
                  <a:pt x="1783913" y="4751760"/>
                </a:moveTo>
                <a:cubicBezTo>
                  <a:pt x="1781021" y="4754830"/>
                  <a:pt x="1779574" y="4756365"/>
                  <a:pt x="1779032" y="4756942"/>
                </a:cubicBezTo>
                <a:cubicBezTo>
                  <a:pt x="1777405" y="4758667"/>
                  <a:pt x="1783913" y="4751760"/>
                  <a:pt x="1783913" y="4751760"/>
                </a:cubicBezTo>
                <a:close/>
                <a:moveTo>
                  <a:pt x="2517864" y="4750372"/>
                </a:moveTo>
                <a:cubicBezTo>
                  <a:pt x="2518105" y="4751392"/>
                  <a:pt x="2518744" y="4754121"/>
                  <a:pt x="2520021" y="4759575"/>
                </a:cubicBezTo>
                <a:cubicBezTo>
                  <a:pt x="2520021" y="4759575"/>
                  <a:pt x="2517147" y="4747303"/>
                  <a:pt x="2517864" y="4750372"/>
                </a:cubicBezTo>
                <a:close/>
                <a:moveTo>
                  <a:pt x="3112949" y="4736026"/>
                </a:moveTo>
                <a:lnTo>
                  <a:pt x="3115034" y="4756716"/>
                </a:lnTo>
                <a:lnTo>
                  <a:pt x="3112233" y="4740364"/>
                </a:lnTo>
                <a:close/>
                <a:moveTo>
                  <a:pt x="3522990" y="4734363"/>
                </a:moveTo>
                <a:cubicBezTo>
                  <a:pt x="3525333" y="4732787"/>
                  <a:pt x="3515956" y="4739090"/>
                  <a:pt x="3515956" y="4739090"/>
                </a:cubicBezTo>
                <a:cubicBezTo>
                  <a:pt x="3520125" y="4736290"/>
                  <a:pt x="3522209" y="4734888"/>
                  <a:pt x="3522990" y="4734363"/>
                </a:cubicBezTo>
                <a:close/>
                <a:moveTo>
                  <a:pt x="3086665" y="4730778"/>
                </a:moveTo>
                <a:cubicBezTo>
                  <a:pt x="3083773" y="4733848"/>
                  <a:pt x="3082328" y="4735383"/>
                  <a:pt x="3081786" y="4735961"/>
                </a:cubicBezTo>
                <a:cubicBezTo>
                  <a:pt x="3080159" y="4737686"/>
                  <a:pt x="3086665" y="4730778"/>
                  <a:pt x="3086665" y="4730778"/>
                </a:cubicBezTo>
                <a:close/>
                <a:moveTo>
                  <a:pt x="2211904" y="4727063"/>
                </a:moveTo>
                <a:cubicBezTo>
                  <a:pt x="2212144" y="4728084"/>
                  <a:pt x="2212783" y="4730812"/>
                  <a:pt x="2214060" y="4736266"/>
                </a:cubicBezTo>
                <a:cubicBezTo>
                  <a:pt x="2214060" y="4736266"/>
                  <a:pt x="2211187" y="4723995"/>
                  <a:pt x="2211904" y="4727063"/>
                </a:cubicBezTo>
                <a:close/>
                <a:moveTo>
                  <a:pt x="1644114" y="4711757"/>
                </a:moveTo>
                <a:lnTo>
                  <a:pt x="1646398" y="4722843"/>
                </a:lnTo>
                <a:lnTo>
                  <a:pt x="1653238" y="4747056"/>
                </a:lnTo>
                <a:lnTo>
                  <a:pt x="1644581" y="4798592"/>
                </a:lnTo>
                <a:lnTo>
                  <a:pt x="1633271" y="4852142"/>
                </a:lnTo>
                <a:lnTo>
                  <a:pt x="1629822" y="4836703"/>
                </a:lnTo>
                <a:lnTo>
                  <a:pt x="1627841" y="4823493"/>
                </a:lnTo>
                <a:close/>
                <a:moveTo>
                  <a:pt x="3514658" y="4706081"/>
                </a:moveTo>
                <a:cubicBezTo>
                  <a:pt x="3513940" y="4703014"/>
                  <a:pt x="3516813" y="4715284"/>
                  <a:pt x="3516813" y="4715284"/>
                </a:cubicBezTo>
                <a:cubicBezTo>
                  <a:pt x="3515535" y="4709831"/>
                  <a:pt x="3514897" y="4707103"/>
                  <a:pt x="3514658" y="4706081"/>
                </a:cubicBezTo>
                <a:close/>
                <a:moveTo>
                  <a:pt x="1027502" y="4692311"/>
                </a:moveTo>
                <a:lnTo>
                  <a:pt x="1031176" y="4694568"/>
                </a:lnTo>
                <a:lnTo>
                  <a:pt x="1034237" y="4696449"/>
                </a:lnTo>
                <a:cubicBezTo>
                  <a:pt x="1032307" y="4704652"/>
                  <a:pt x="1031783" y="4713004"/>
                  <a:pt x="1032882" y="4721105"/>
                </a:cubicBezTo>
                <a:lnTo>
                  <a:pt x="1036091" y="4729969"/>
                </a:lnTo>
                <a:lnTo>
                  <a:pt x="1038118" y="4719495"/>
                </a:lnTo>
                <a:lnTo>
                  <a:pt x="1040312" y="4709126"/>
                </a:lnTo>
                <a:lnTo>
                  <a:pt x="1034237" y="4696449"/>
                </a:lnTo>
                <a:cubicBezTo>
                  <a:pt x="1034237" y="4696449"/>
                  <a:pt x="1033240" y="4695836"/>
                  <a:pt x="1031993" y="4695070"/>
                </a:cubicBezTo>
                <a:lnTo>
                  <a:pt x="1031176" y="4694568"/>
                </a:lnTo>
                <a:lnTo>
                  <a:pt x="1028251" y="4692771"/>
                </a:lnTo>
                <a:cubicBezTo>
                  <a:pt x="1027253" y="4692157"/>
                  <a:pt x="1026754" y="4691851"/>
                  <a:pt x="1027502" y="4692311"/>
                </a:cubicBezTo>
                <a:close/>
                <a:moveTo>
                  <a:pt x="2946868" y="4690776"/>
                </a:moveTo>
                <a:lnTo>
                  <a:pt x="2949151" y="4701861"/>
                </a:lnTo>
                <a:lnTo>
                  <a:pt x="2955992" y="4726074"/>
                </a:lnTo>
                <a:lnTo>
                  <a:pt x="2947334" y="4777612"/>
                </a:lnTo>
                <a:lnTo>
                  <a:pt x="2936025" y="4831160"/>
                </a:lnTo>
                <a:lnTo>
                  <a:pt x="2932575" y="4815722"/>
                </a:lnTo>
                <a:lnTo>
                  <a:pt x="2930594" y="4802512"/>
                </a:lnTo>
                <a:close/>
                <a:moveTo>
                  <a:pt x="1158530" y="4672801"/>
                </a:moveTo>
                <a:cubicBezTo>
                  <a:pt x="1158708" y="4673564"/>
                  <a:pt x="1157111" y="4681623"/>
                  <a:pt x="1155573" y="4691075"/>
                </a:cubicBezTo>
                <a:lnTo>
                  <a:pt x="1155534" y="4681930"/>
                </a:lnTo>
                <a:lnTo>
                  <a:pt x="1156701" y="4677865"/>
                </a:lnTo>
                <a:cubicBezTo>
                  <a:pt x="1157906" y="4673861"/>
                  <a:pt x="1158440" y="4672418"/>
                  <a:pt x="1158530" y="4672801"/>
                </a:cubicBezTo>
                <a:close/>
                <a:moveTo>
                  <a:pt x="2640907" y="4667468"/>
                </a:moveTo>
                <a:lnTo>
                  <a:pt x="2643190" y="4678552"/>
                </a:lnTo>
                <a:lnTo>
                  <a:pt x="2650032" y="4702767"/>
                </a:lnTo>
                <a:lnTo>
                  <a:pt x="2641372" y="4754302"/>
                </a:lnTo>
                <a:lnTo>
                  <a:pt x="2630064" y="4807852"/>
                </a:lnTo>
                <a:lnTo>
                  <a:pt x="2626613" y="4792413"/>
                </a:lnTo>
                <a:lnTo>
                  <a:pt x="2624633" y="4779202"/>
                </a:lnTo>
                <a:close/>
                <a:moveTo>
                  <a:pt x="1022426" y="4662480"/>
                </a:moveTo>
                <a:cubicBezTo>
                  <a:pt x="1023132" y="4662928"/>
                  <a:pt x="1025015" y="4664124"/>
                  <a:pt x="1028781" y="4666515"/>
                </a:cubicBezTo>
                <a:cubicBezTo>
                  <a:pt x="1028781" y="4666515"/>
                  <a:pt x="1020309" y="4661135"/>
                  <a:pt x="1022426" y="4662480"/>
                </a:cubicBezTo>
                <a:close/>
                <a:moveTo>
                  <a:pt x="1395618" y="4651857"/>
                </a:moveTo>
                <a:cubicBezTo>
                  <a:pt x="1398117" y="4654774"/>
                  <a:pt x="1399367" y="4656231"/>
                  <a:pt x="1399835" y="4656777"/>
                </a:cubicBezTo>
                <a:cubicBezTo>
                  <a:pt x="1401240" y="4658418"/>
                  <a:pt x="1395618" y="4651857"/>
                  <a:pt x="1395618" y="4651857"/>
                </a:cubicBezTo>
                <a:close/>
                <a:moveTo>
                  <a:pt x="2461283" y="4651820"/>
                </a:moveTo>
                <a:cubicBezTo>
                  <a:pt x="2461460" y="4652582"/>
                  <a:pt x="2459864" y="4660642"/>
                  <a:pt x="2458326" y="4670093"/>
                </a:cubicBezTo>
                <a:lnTo>
                  <a:pt x="2458288" y="4660948"/>
                </a:lnTo>
                <a:lnTo>
                  <a:pt x="2459454" y="4656884"/>
                </a:lnTo>
                <a:cubicBezTo>
                  <a:pt x="2460660" y="4652880"/>
                  <a:pt x="2461194" y="4651437"/>
                  <a:pt x="2461283" y="4651820"/>
                </a:cubicBezTo>
                <a:close/>
                <a:moveTo>
                  <a:pt x="3943660" y="4646486"/>
                </a:moveTo>
                <a:lnTo>
                  <a:pt x="3945943" y="4657571"/>
                </a:lnTo>
                <a:lnTo>
                  <a:pt x="3952783" y="4681785"/>
                </a:lnTo>
                <a:lnTo>
                  <a:pt x="3944126" y="4733321"/>
                </a:lnTo>
                <a:lnTo>
                  <a:pt x="3932816" y="4786869"/>
                </a:lnTo>
                <a:lnTo>
                  <a:pt x="3929367" y="4771431"/>
                </a:lnTo>
                <a:lnTo>
                  <a:pt x="3927385" y="4758222"/>
                </a:lnTo>
                <a:close/>
                <a:moveTo>
                  <a:pt x="1030579" y="4634359"/>
                </a:moveTo>
                <a:cubicBezTo>
                  <a:pt x="1030757" y="4633600"/>
                  <a:pt x="1030713" y="4633790"/>
                  <a:pt x="1030544" y="4634500"/>
                </a:cubicBezTo>
                <a:lnTo>
                  <a:pt x="1030492" y="4634726"/>
                </a:lnTo>
                <a:lnTo>
                  <a:pt x="1029775" y="4637774"/>
                </a:lnTo>
                <a:cubicBezTo>
                  <a:pt x="1029150" y="4640430"/>
                  <a:pt x="1028435" y="4643466"/>
                  <a:pt x="1028435" y="4643466"/>
                </a:cubicBezTo>
                <a:lnTo>
                  <a:pt x="1030492" y="4634726"/>
                </a:lnTo>
                <a:close/>
                <a:moveTo>
                  <a:pt x="741547" y="4633584"/>
                </a:moveTo>
                <a:cubicBezTo>
                  <a:pt x="743886" y="4637447"/>
                  <a:pt x="753589" y="4643012"/>
                  <a:pt x="744319" y="4648624"/>
                </a:cubicBezTo>
                <a:cubicBezTo>
                  <a:pt x="741786" y="4644437"/>
                  <a:pt x="739934" y="4641379"/>
                  <a:pt x="739295" y="4639016"/>
                </a:cubicBezTo>
                <a:cubicBezTo>
                  <a:pt x="738657" y="4636653"/>
                  <a:pt x="739230" y="4634987"/>
                  <a:pt x="741547" y="4633584"/>
                </a:cubicBezTo>
                <a:close/>
                <a:moveTo>
                  <a:pt x="1397910" y="4631601"/>
                </a:moveTo>
                <a:lnTo>
                  <a:pt x="1398484" y="4635755"/>
                </a:lnTo>
                <a:lnTo>
                  <a:pt x="1395618" y="4651857"/>
                </a:lnTo>
                <a:close/>
                <a:moveTo>
                  <a:pt x="2155322" y="4628511"/>
                </a:moveTo>
                <a:cubicBezTo>
                  <a:pt x="2155500" y="4629274"/>
                  <a:pt x="2153903" y="4637333"/>
                  <a:pt x="2152364" y="4646785"/>
                </a:cubicBezTo>
                <a:lnTo>
                  <a:pt x="2152325" y="4637640"/>
                </a:lnTo>
                <a:lnTo>
                  <a:pt x="2153493" y="4633575"/>
                </a:lnTo>
                <a:cubicBezTo>
                  <a:pt x="2154699" y="4629571"/>
                  <a:pt x="2155231" y="4628128"/>
                  <a:pt x="2155322" y="4628511"/>
                </a:cubicBezTo>
                <a:close/>
                <a:moveTo>
                  <a:pt x="1934468" y="4626491"/>
                </a:moveTo>
                <a:cubicBezTo>
                  <a:pt x="1935174" y="4626939"/>
                  <a:pt x="1937057" y="4628136"/>
                  <a:pt x="1940822" y="4630527"/>
                </a:cubicBezTo>
                <a:cubicBezTo>
                  <a:pt x="1940822" y="4630527"/>
                  <a:pt x="1932351" y="4625146"/>
                  <a:pt x="1934468" y="4626491"/>
                </a:cubicBezTo>
                <a:close/>
                <a:moveTo>
                  <a:pt x="1422077" y="4624422"/>
                </a:moveTo>
                <a:cubicBezTo>
                  <a:pt x="1422077" y="4624422"/>
                  <a:pt x="1427908" y="4630614"/>
                  <a:pt x="1426450" y="4629067"/>
                </a:cubicBezTo>
                <a:cubicBezTo>
                  <a:pt x="1425964" y="4628549"/>
                  <a:pt x="1424668" y="4627173"/>
                  <a:pt x="1422077" y="4624422"/>
                </a:cubicBezTo>
                <a:close/>
                <a:moveTo>
                  <a:pt x="738777" y="4618542"/>
                </a:moveTo>
                <a:cubicBezTo>
                  <a:pt x="741115" y="4622406"/>
                  <a:pt x="750817" y="4627971"/>
                  <a:pt x="741547" y="4633584"/>
                </a:cubicBezTo>
                <a:cubicBezTo>
                  <a:pt x="739014" y="4629399"/>
                  <a:pt x="737161" y="4626339"/>
                  <a:pt x="736523" y="4623976"/>
                </a:cubicBezTo>
                <a:cubicBezTo>
                  <a:pt x="735884" y="4621614"/>
                  <a:pt x="736458" y="4619946"/>
                  <a:pt x="738777" y="4618542"/>
                </a:cubicBezTo>
                <a:close/>
                <a:moveTo>
                  <a:pt x="2307659" y="4615868"/>
                </a:moveTo>
                <a:cubicBezTo>
                  <a:pt x="2310159" y="4618785"/>
                  <a:pt x="2311409" y="4620242"/>
                  <a:pt x="2311877" y="4620789"/>
                </a:cubicBezTo>
                <a:cubicBezTo>
                  <a:pt x="2313282" y="4622430"/>
                  <a:pt x="2307659" y="4615868"/>
                  <a:pt x="2307659" y="4615868"/>
                </a:cubicBezTo>
                <a:close/>
                <a:moveTo>
                  <a:pt x="638800" y="4610489"/>
                </a:moveTo>
                <a:lnTo>
                  <a:pt x="651641" y="4717694"/>
                </a:lnTo>
                <a:lnTo>
                  <a:pt x="649583" y="4730679"/>
                </a:lnTo>
                <a:lnTo>
                  <a:pt x="646139" y="4745942"/>
                </a:lnTo>
                <a:lnTo>
                  <a:pt x="636771" y="4694843"/>
                </a:lnTo>
                <a:lnTo>
                  <a:pt x="629792" y="4645487"/>
                </a:lnTo>
                <a:lnTo>
                  <a:pt x="636504" y="4621433"/>
                </a:lnTo>
                <a:close/>
                <a:moveTo>
                  <a:pt x="3458075" y="4607529"/>
                </a:moveTo>
                <a:cubicBezTo>
                  <a:pt x="3458253" y="4608293"/>
                  <a:pt x="3456656" y="4616352"/>
                  <a:pt x="3455117" y="4625803"/>
                </a:cubicBezTo>
                <a:lnTo>
                  <a:pt x="3455079" y="4616658"/>
                </a:lnTo>
                <a:lnTo>
                  <a:pt x="3456245" y="4612593"/>
                </a:lnTo>
                <a:cubicBezTo>
                  <a:pt x="3457452" y="4608590"/>
                  <a:pt x="3457985" y="4607147"/>
                  <a:pt x="3458075" y="4607529"/>
                </a:cubicBezTo>
                <a:close/>
                <a:moveTo>
                  <a:pt x="1942621" y="4598371"/>
                </a:moveTo>
                <a:cubicBezTo>
                  <a:pt x="1943335" y="4595335"/>
                  <a:pt x="1940478" y="4607478"/>
                  <a:pt x="1940478" y="4607478"/>
                </a:cubicBezTo>
                <a:cubicBezTo>
                  <a:pt x="1941747" y="4602081"/>
                  <a:pt x="1942382" y="4599382"/>
                  <a:pt x="1942621" y="4598371"/>
                </a:cubicBezTo>
                <a:close/>
                <a:moveTo>
                  <a:pt x="2041529" y="4597561"/>
                </a:moveTo>
                <a:cubicBezTo>
                  <a:pt x="2043868" y="4601425"/>
                  <a:pt x="2053570" y="4606991"/>
                  <a:pt x="2044300" y="4612603"/>
                </a:cubicBezTo>
                <a:cubicBezTo>
                  <a:pt x="2041766" y="4608417"/>
                  <a:pt x="2039914" y="4605358"/>
                  <a:pt x="2039276" y="4602995"/>
                </a:cubicBezTo>
                <a:cubicBezTo>
                  <a:pt x="2038637" y="4600633"/>
                  <a:pt x="2039211" y="4598964"/>
                  <a:pt x="2041529" y="4597561"/>
                </a:cubicBezTo>
                <a:close/>
                <a:moveTo>
                  <a:pt x="2309951" y="4595612"/>
                </a:moveTo>
                <a:lnTo>
                  <a:pt x="2310527" y="4599767"/>
                </a:lnTo>
                <a:lnTo>
                  <a:pt x="2307659" y="4615868"/>
                </a:lnTo>
                <a:close/>
                <a:moveTo>
                  <a:pt x="1039960" y="4592402"/>
                </a:moveTo>
                <a:lnTo>
                  <a:pt x="1049980" y="4660650"/>
                </a:lnTo>
                <a:lnTo>
                  <a:pt x="1054896" y="4631631"/>
                </a:lnTo>
                <a:cubicBezTo>
                  <a:pt x="1056431" y="4618800"/>
                  <a:pt x="1056805" y="4608091"/>
                  <a:pt x="1055221" y="4601328"/>
                </a:cubicBezTo>
                <a:cubicBezTo>
                  <a:pt x="1053996" y="4596093"/>
                  <a:pt x="1048907" y="4594968"/>
                  <a:pt x="1042771" y="4593371"/>
                </a:cubicBezTo>
                <a:close/>
                <a:moveTo>
                  <a:pt x="1738340" y="4589294"/>
                </a:moveTo>
                <a:cubicBezTo>
                  <a:pt x="1740679" y="4593157"/>
                  <a:pt x="1750380" y="4598722"/>
                  <a:pt x="1741111" y="4604334"/>
                </a:cubicBezTo>
                <a:cubicBezTo>
                  <a:pt x="1738578" y="4600148"/>
                  <a:pt x="1736726" y="4597088"/>
                  <a:pt x="1736086" y="4594726"/>
                </a:cubicBezTo>
                <a:cubicBezTo>
                  <a:pt x="1735448" y="4592364"/>
                  <a:pt x="1736022" y="4590696"/>
                  <a:pt x="1738340" y="4589294"/>
                </a:cubicBezTo>
                <a:close/>
                <a:moveTo>
                  <a:pt x="2334119" y="4588434"/>
                </a:moveTo>
                <a:cubicBezTo>
                  <a:pt x="2334119" y="4588434"/>
                  <a:pt x="2339950" y="4594626"/>
                  <a:pt x="2338491" y="4593079"/>
                </a:cubicBezTo>
                <a:cubicBezTo>
                  <a:pt x="2338004" y="4592561"/>
                  <a:pt x="2336710" y="4591186"/>
                  <a:pt x="2334119" y="4588434"/>
                </a:cubicBezTo>
                <a:close/>
                <a:moveTo>
                  <a:pt x="1437300" y="4584792"/>
                </a:moveTo>
                <a:cubicBezTo>
                  <a:pt x="1441070" y="4616345"/>
                  <a:pt x="1431877" y="4630197"/>
                  <a:pt x="1428017" y="4626269"/>
                </a:cubicBezTo>
                <a:cubicBezTo>
                  <a:pt x="1426730" y="4624959"/>
                  <a:pt x="1426036" y="4621673"/>
                  <a:pt x="1426613" y="4616410"/>
                </a:cubicBezTo>
                <a:cubicBezTo>
                  <a:pt x="1427382" y="4609390"/>
                  <a:pt x="1430409" y="4598853"/>
                  <a:pt x="1437300" y="4584792"/>
                </a:cubicBezTo>
                <a:close/>
                <a:moveTo>
                  <a:pt x="734354" y="4578108"/>
                </a:moveTo>
                <a:cubicBezTo>
                  <a:pt x="741370" y="4589697"/>
                  <a:pt x="743369" y="4605205"/>
                  <a:pt x="738777" y="4618542"/>
                </a:cubicBezTo>
                <a:cubicBezTo>
                  <a:pt x="736221" y="4609092"/>
                  <a:pt x="733774" y="4602435"/>
                  <a:pt x="732637" y="4596414"/>
                </a:cubicBezTo>
                <a:cubicBezTo>
                  <a:pt x="731499" y="4590394"/>
                  <a:pt x="731671" y="4585011"/>
                  <a:pt x="734354" y="4578108"/>
                </a:cubicBezTo>
                <a:close/>
                <a:moveTo>
                  <a:pt x="1550841" y="4574501"/>
                </a:moveTo>
                <a:lnTo>
                  <a:pt x="1563682" y="4681706"/>
                </a:lnTo>
                <a:lnTo>
                  <a:pt x="1561624" y="4694690"/>
                </a:lnTo>
                <a:lnTo>
                  <a:pt x="1558180" y="4709956"/>
                </a:lnTo>
                <a:lnTo>
                  <a:pt x="1548812" y="4658855"/>
                </a:lnTo>
                <a:lnTo>
                  <a:pt x="1541834" y="4609500"/>
                </a:lnTo>
                <a:lnTo>
                  <a:pt x="1548547" y="4585446"/>
                </a:lnTo>
                <a:close/>
                <a:moveTo>
                  <a:pt x="1735569" y="4574253"/>
                </a:moveTo>
                <a:cubicBezTo>
                  <a:pt x="1737907" y="4578117"/>
                  <a:pt x="1747610" y="4583683"/>
                  <a:pt x="1738340" y="4589294"/>
                </a:cubicBezTo>
                <a:cubicBezTo>
                  <a:pt x="1735807" y="4585108"/>
                  <a:pt x="1733955" y="4582050"/>
                  <a:pt x="1733315" y="4579687"/>
                </a:cubicBezTo>
                <a:cubicBezTo>
                  <a:pt x="1732677" y="4577324"/>
                  <a:pt x="1733250" y="4575656"/>
                  <a:pt x="1735569" y="4574253"/>
                </a:cubicBezTo>
                <a:close/>
                <a:moveTo>
                  <a:pt x="3041092" y="4568312"/>
                </a:moveTo>
                <a:cubicBezTo>
                  <a:pt x="3043431" y="4572175"/>
                  <a:pt x="3053133" y="4577741"/>
                  <a:pt x="3043865" y="4583352"/>
                </a:cubicBezTo>
                <a:cubicBezTo>
                  <a:pt x="3041330" y="4579167"/>
                  <a:pt x="3039479" y="4576107"/>
                  <a:pt x="3038839" y="4573746"/>
                </a:cubicBezTo>
                <a:cubicBezTo>
                  <a:pt x="3038202" y="4571382"/>
                  <a:pt x="3038775" y="4569715"/>
                  <a:pt x="3041092" y="4568312"/>
                </a:cubicBezTo>
                <a:close/>
                <a:moveTo>
                  <a:pt x="2740053" y="4563811"/>
                </a:moveTo>
                <a:cubicBezTo>
                  <a:pt x="2743823" y="4595363"/>
                  <a:pt x="2734629" y="4609216"/>
                  <a:pt x="2730770" y="4605288"/>
                </a:cubicBezTo>
                <a:cubicBezTo>
                  <a:pt x="2729482" y="4603979"/>
                  <a:pt x="2728789" y="4600692"/>
                  <a:pt x="2729366" y="4595427"/>
                </a:cubicBezTo>
                <a:cubicBezTo>
                  <a:pt x="2730134" y="4588408"/>
                  <a:pt x="2733161" y="4577872"/>
                  <a:pt x="2740053" y="4563811"/>
                </a:cubicBezTo>
                <a:close/>
                <a:moveTo>
                  <a:pt x="2037106" y="4557127"/>
                </a:moveTo>
                <a:cubicBezTo>
                  <a:pt x="2044122" y="4568716"/>
                  <a:pt x="2046121" y="4584223"/>
                  <a:pt x="2041529" y="4597561"/>
                </a:cubicBezTo>
                <a:cubicBezTo>
                  <a:pt x="2038974" y="4588110"/>
                  <a:pt x="2036528" y="4581453"/>
                  <a:pt x="2035389" y="4575433"/>
                </a:cubicBezTo>
                <a:cubicBezTo>
                  <a:pt x="2034252" y="4569412"/>
                  <a:pt x="2034424" y="4564030"/>
                  <a:pt x="2037106" y="4557127"/>
                </a:cubicBezTo>
                <a:close/>
                <a:moveTo>
                  <a:pt x="3038321" y="4553272"/>
                </a:moveTo>
                <a:cubicBezTo>
                  <a:pt x="3040660" y="4557135"/>
                  <a:pt x="3050362" y="4562701"/>
                  <a:pt x="3041092" y="4568312"/>
                </a:cubicBezTo>
                <a:cubicBezTo>
                  <a:pt x="3038559" y="4564127"/>
                  <a:pt x="3036707" y="4561068"/>
                  <a:pt x="3036068" y="4558706"/>
                </a:cubicBezTo>
                <a:cubicBezTo>
                  <a:pt x="3035429" y="4556342"/>
                  <a:pt x="3036002" y="4554674"/>
                  <a:pt x="3038321" y="4553272"/>
                </a:cubicBezTo>
                <a:close/>
                <a:moveTo>
                  <a:pt x="2434093" y="4540502"/>
                </a:moveTo>
                <a:cubicBezTo>
                  <a:pt x="2437863" y="4572055"/>
                  <a:pt x="2428669" y="4585908"/>
                  <a:pt x="2424810" y="4581978"/>
                </a:cubicBezTo>
                <a:cubicBezTo>
                  <a:pt x="2423523" y="4580670"/>
                  <a:pt x="2422828" y="4577383"/>
                  <a:pt x="2423405" y="4572119"/>
                </a:cubicBezTo>
                <a:cubicBezTo>
                  <a:pt x="2424174" y="4565100"/>
                  <a:pt x="2427200" y="4554563"/>
                  <a:pt x="2434093" y="4540502"/>
                </a:cubicBezTo>
                <a:close/>
                <a:moveTo>
                  <a:pt x="1731146" y="4533819"/>
                </a:moveTo>
                <a:cubicBezTo>
                  <a:pt x="1738161" y="4545407"/>
                  <a:pt x="1740161" y="4560915"/>
                  <a:pt x="1735569" y="4574253"/>
                </a:cubicBezTo>
                <a:cubicBezTo>
                  <a:pt x="1733013" y="4564802"/>
                  <a:pt x="1730567" y="4558145"/>
                  <a:pt x="1729429" y="4552125"/>
                </a:cubicBezTo>
                <a:cubicBezTo>
                  <a:pt x="1728291" y="4546104"/>
                  <a:pt x="1728462" y="4540722"/>
                  <a:pt x="1731146" y="4533819"/>
                </a:cubicBezTo>
                <a:close/>
                <a:moveTo>
                  <a:pt x="3736846" y="4519521"/>
                </a:moveTo>
                <a:cubicBezTo>
                  <a:pt x="3740615" y="4551073"/>
                  <a:pt x="3731421" y="4564926"/>
                  <a:pt x="3727563" y="4560997"/>
                </a:cubicBezTo>
                <a:cubicBezTo>
                  <a:pt x="3726276" y="4559687"/>
                  <a:pt x="3725580" y="4556402"/>
                  <a:pt x="3726157" y="4551138"/>
                </a:cubicBezTo>
                <a:cubicBezTo>
                  <a:pt x="3726927" y="4544119"/>
                  <a:pt x="3729954" y="4533582"/>
                  <a:pt x="3736846" y="4519521"/>
                </a:cubicBezTo>
                <a:close/>
                <a:moveTo>
                  <a:pt x="3033899" y="4512837"/>
                </a:moveTo>
                <a:cubicBezTo>
                  <a:pt x="3040916" y="4524426"/>
                  <a:pt x="3042914" y="4539934"/>
                  <a:pt x="3038321" y="4553272"/>
                </a:cubicBezTo>
                <a:cubicBezTo>
                  <a:pt x="3035766" y="4543820"/>
                  <a:pt x="3033320" y="4537163"/>
                  <a:pt x="3032182" y="4531143"/>
                </a:cubicBezTo>
                <a:cubicBezTo>
                  <a:pt x="3031043" y="4525122"/>
                  <a:pt x="3031215" y="4519740"/>
                  <a:pt x="3033899" y="4512837"/>
                </a:cubicBezTo>
                <a:close/>
                <a:moveTo>
                  <a:pt x="1996257" y="4498193"/>
                </a:moveTo>
                <a:cubicBezTo>
                  <a:pt x="1996347" y="4497814"/>
                  <a:pt x="1996809" y="4499173"/>
                  <a:pt x="1997839" y="4502965"/>
                </a:cubicBezTo>
                <a:lnTo>
                  <a:pt x="1998833" y="4506820"/>
                </a:lnTo>
                <a:lnTo>
                  <a:pt x="1998628" y="4515702"/>
                </a:lnTo>
                <a:cubicBezTo>
                  <a:pt x="1997394" y="4506646"/>
                  <a:pt x="1996081" y="4498947"/>
                  <a:pt x="1996257" y="4498193"/>
                </a:cubicBezTo>
                <a:close/>
                <a:moveTo>
                  <a:pt x="830543" y="4470816"/>
                </a:moveTo>
                <a:cubicBezTo>
                  <a:pt x="836595" y="4483923"/>
                  <a:pt x="839172" y="4493915"/>
                  <a:pt x="839748" y="4500669"/>
                </a:cubicBezTo>
                <a:cubicBezTo>
                  <a:pt x="840178" y="4505735"/>
                  <a:pt x="839481" y="4508980"/>
                  <a:pt x="838279" y="4510354"/>
                </a:cubicBezTo>
                <a:cubicBezTo>
                  <a:pt x="834673" y="4514475"/>
                  <a:pt x="826509" y="4501753"/>
                  <a:pt x="830543" y="4470816"/>
                </a:cubicBezTo>
                <a:close/>
                <a:moveTo>
                  <a:pt x="1466811" y="4463056"/>
                </a:moveTo>
                <a:cubicBezTo>
                  <a:pt x="1468907" y="4464235"/>
                  <a:pt x="1469402" y="4465808"/>
                  <a:pt x="1468774" y="4468152"/>
                </a:cubicBezTo>
                <a:cubicBezTo>
                  <a:pt x="1468145" y="4470497"/>
                  <a:pt x="1466392" y="4473615"/>
                  <a:pt x="1463995" y="4477878"/>
                </a:cubicBezTo>
                <a:cubicBezTo>
                  <a:pt x="1455610" y="4473164"/>
                  <a:pt x="1464599" y="4466992"/>
                  <a:pt x="1466811" y="4463056"/>
                </a:cubicBezTo>
                <a:close/>
                <a:moveTo>
                  <a:pt x="1469626" y="4448231"/>
                </a:moveTo>
                <a:cubicBezTo>
                  <a:pt x="1471724" y="4449410"/>
                  <a:pt x="1472218" y="4450984"/>
                  <a:pt x="1471589" y="4453330"/>
                </a:cubicBezTo>
                <a:cubicBezTo>
                  <a:pt x="1470962" y="4455674"/>
                  <a:pt x="1469209" y="4458791"/>
                  <a:pt x="1466811" y="4463056"/>
                </a:cubicBezTo>
                <a:cubicBezTo>
                  <a:pt x="1458426" y="4458342"/>
                  <a:pt x="1467412" y="4452168"/>
                  <a:pt x="1469626" y="4448231"/>
                </a:cubicBezTo>
                <a:close/>
                <a:moveTo>
                  <a:pt x="866260" y="4422627"/>
                </a:moveTo>
                <a:cubicBezTo>
                  <a:pt x="867180" y="4421203"/>
                  <a:pt x="868561" y="4421413"/>
                  <a:pt x="870414" y="4424471"/>
                </a:cubicBezTo>
                <a:cubicBezTo>
                  <a:pt x="875090" y="4432198"/>
                  <a:pt x="870114" y="4446648"/>
                  <a:pt x="870114" y="4446648"/>
                </a:cubicBezTo>
                <a:cubicBezTo>
                  <a:pt x="867501" y="4446252"/>
                  <a:pt x="865847" y="4441314"/>
                  <a:pt x="865191" y="4435941"/>
                </a:cubicBezTo>
                <a:cubicBezTo>
                  <a:pt x="864536" y="4430570"/>
                  <a:pt x="864880" y="4424761"/>
                  <a:pt x="866260" y="4422627"/>
                </a:cubicBezTo>
                <a:close/>
                <a:moveTo>
                  <a:pt x="1474423" y="4408620"/>
                </a:moveTo>
                <a:cubicBezTo>
                  <a:pt x="1476754" y="4415110"/>
                  <a:pt x="1476810" y="4420322"/>
                  <a:pt x="1475658" y="4426258"/>
                </a:cubicBezTo>
                <a:cubicBezTo>
                  <a:pt x="1474504" y="4432195"/>
                  <a:pt x="1472141" y="4438852"/>
                  <a:pt x="1469626" y="4448231"/>
                </a:cubicBezTo>
                <a:cubicBezTo>
                  <a:pt x="1465667" y="4435644"/>
                  <a:pt x="1467784" y="4420429"/>
                  <a:pt x="1474423" y="4408620"/>
                </a:cubicBezTo>
                <a:close/>
                <a:moveTo>
                  <a:pt x="1674300" y="4385747"/>
                </a:moveTo>
                <a:lnTo>
                  <a:pt x="1680836" y="4454199"/>
                </a:lnTo>
                <a:lnTo>
                  <a:pt x="1689744" y="4504745"/>
                </a:lnTo>
                <a:lnTo>
                  <a:pt x="1671442" y="4638695"/>
                </a:lnTo>
                <a:lnTo>
                  <a:pt x="1668008" y="4659137"/>
                </a:lnTo>
                <a:lnTo>
                  <a:pt x="1665445" y="4646200"/>
                </a:lnTo>
                <a:cubicBezTo>
                  <a:pt x="1661787" y="4626639"/>
                  <a:pt x="1659494" y="4616096"/>
                  <a:pt x="1657964" y="4611714"/>
                </a:cubicBezTo>
                <a:lnTo>
                  <a:pt x="1656759" y="4612751"/>
                </a:lnTo>
                <a:lnTo>
                  <a:pt x="1664734" y="4547674"/>
                </a:lnTo>
                <a:cubicBezTo>
                  <a:pt x="1668254" y="4502045"/>
                  <a:pt x="1669689" y="4457817"/>
                  <a:pt x="1669633" y="4414087"/>
                </a:cubicBezTo>
                <a:close/>
                <a:moveTo>
                  <a:pt x="1863053" y="4378337"/>
                </a:moveTo>
                <a:cubicBezTo>
                  <a:pt x="1863972" y="4376913"/>
                  <a:pt x="1865353" y="4377123"/>
                  <a:pt x="1867204" y="4380180"/>
                </a:cubicBezTo>
                <a:cubicBezTo>
                  <a:pt x="1871883" y="4387908"/>
                  <a:pt x="1866907" y="4402357"/>
                  <a:pt x="1866907" y="4402357"/>
                </a:cubicBezTo>
                <a:cubicBezTo>
                  <a:pt x="1864291" y="4401963"/>
                  <a:pt x="1862639" y="4397023"/>
                  <a:pt x="1861984" y="4391651"/>
                </a:cubicBezTo>
                <a:cubicBezTo>
                  <a:pt x="1861330" y="4386279"/>
                  <a:pt x="1861673" y="4380471"/>
                  <a:pt x="1863053" y="4378337"/>
                </a:cubicBezTo>
                <a:close/>
                <a:moveTo>
                  <a:pt x="2977054" y="4364765"/>
                </a:moveTo>
                <a:lnTo>
                  <a:pt x="2983590" y="4433218"/>
                </a:lnTo>
                <a:lnTo>
                  <a:pt x="2992498" y="4483763"/>
                </a:lnTo>
                <a:lnTo>
                  <a:pt x="2974196" y="4617713"/>
                </a:lnTo>
                <a:lnTo>
                  <a:pt x="2970762" y="4638155"/>
                </a:lnTo>
                <a:lnTo>
                  <a:pt x="2968199" y="4625219"/>
                </a:lnTo>
                <a:cubicBezTo>
                  <a:pt x="2964539" y="4605658"/>
                  <a:pt x="2962245" y="4595114"/>
                  <a:pt x="2960716" y="4590732"/>
                </a:cubicBezTo>
                <a:lnTo>
                  <a:pt x="2959511" y="4591769"/>
                </a:lnTo>
                <a:lnTo>
                  <a:pt x="2967487" y="4526693"/>
                </a:lnTo>
                <a:cubicBezTo>
                  <a:pt x="2971007" y="4481064"/>
                  <a:pt x="2972442" y="4436835"/>
                  <a:pt x="2972385" y="4393104"/>
                </a:cubicBezTo>
                <a:close/>
                <a:moveTo>
                  <a:pt x="1030418" y="4364362"/>
                </a:moveTo>
                <a:lnTo>
                  <a:pt x="1024864" y="4384723"/>
                </a:lnTo>
                <a:lnTo>
                  <a:pt x="1016266" y="4396575"/>
                </a:lnTo>
                <a:lnTo>
                  <a:pt x="1025152" y="4471949"/>
                </a:lnTo>
                <a:lnTo>
                  <a:pt x="1024403" y="4442266"/>
                </a:lnTo>
                <a:lnTo>
                  <a:pt x="1032998" y="4372143"/>
                </a:lnTo>
                <a:lnTo>
                  <a:pt x="1032723" y="4371908"/>
                </a:lnTo>
                <a:close/>
                <a:moveTo>
                  <a:pt x="3165805" y="4357355"/>
                </a:moveTo>
                <a:cubicBezTo>
                  <a:pt x="3166726" y="4355932"/>
                  <a:pt x="3168107" y="4356141"/>
                  <a:pt x="3169958" y="4359200"/>
                </a:cubicBezTo>
                <a:cubicBezTo>
                  <a:pt x="3174635" y="4366926"/>
                  <a:pt x="3169659" y="4381376"/>
                  <a:pt x="3169659" y="4381376"/>
                </a:cubicBezTo>
                <a:cubicBezTo>
                  <a:pt x="3167045" y="4380981"/>
                  <a:pt x="3165392" y="4376042"/>
                  <a:pt x="3164737" y="4370670"/>
                </a:cubicBezTo>
                <a:cubicBezTo>
                  <a:pt x="3164082" y="4365298"/>
                  <a:pt x="3164426" y="4359491"/>
                  <a:pt x="3165805" y="4357355"/>
                </a:cubicBezTo>
                <a:close/>
                <a:moveTo>
                  <a:pt x="2016844" y="4347065"/>
                </a:moveTo>
                <a:lnTo>
                  <a:pt x="2014466" y="4350343"/>
                </a:lnTo>
                <a:lnTo>
                  <a:pt x="2016225" y="4372674"/>
                </a:lnTo>
                <a:lnTo>
                  <a:pt x="2021501" y="4410096"/>
                </a:lnTo>
                <a:lnTo>
                  <a:pt x="2021195" y="4397976"/>
                </a:lnTo>
                <a:lnTo>
                  <a:pt x="2023857" y="4376260"/>
                </a:lnTo>
                <a:lnTo>
                  <a:pt x="2023419" y="4377152"/>
                </a:lnTo>
                <a:cubicBezTo>
                  <a:pt x="2022394" y="4378584"/>
                  <a:pt x="2021417" y="4379204"/>
                  <a:pt x="2020517" y="4378799"/>
                </a:cubicBezTo>
                <a:cubicBezTo>
                  <a:pt x="2018420" y="4377853"/>
                  <a:pt x="2017302" y="4371935"/>
                  <a:pt x="2016853" y="4363294"/>
                </a:cubicBezTo>
                <a:close/>
                <a:moveTo>
                  <a:pt x="1697090" y="4332286"/>
                </a:moveTo>
                <a:cubicBezTo>
                  <a:pt x="1697090" y="4332286"/>
                  <a:pt x="1690582" y="4339195"/>
                  <a:pt x="1692209" y="4337468"/>
                </a:cubicBezTo>
                <a:cubicBezTo>
                  <a:pt x="1692752" y="4336892"/>
                  <a:pt x="1694198" y="4335357"/>
                  <a:pt x="1697090" y="4332286"/>
                </a:cubicBezTo>
                <a:close/>
                <a:moveTo>
                  <a:pt x="1384094" y="4330139"/>
                </a:moveTo>
                <a:cubicBezTo>
                  <a:pt x="1384336" y="4331162"/>
                  <a:pt x="1384972" y="4333888"/>
                  <a:pt x="1386250" y="4339343"/>
                </a:cubicBezTo>
                <a:cubicBezTo>
                  <a:pt x="1386250" y="4339343"/>
                  <a:pt x="1383376" y="4327072"/>
                  <a:pt x="1384094" y="4330139"/>
                </a:cubicBezTo>
                <a:close/>
                <a:moveTo>
                  <a:pt x="862762" y="4329663"/>
                </a:moveTo>
                <a:cubicBezTo>
                  <a:pt x="864328" y="4326365"/>
                  <a:pt x="858066" y="4339559"/>
                  <a:pt x="858066" y="4339559"/>
                </a:cubicBezTo>
                <a:cubicBezTo>
                  <a:pt x="860850" y="4333694"/>
                  <a:pt x="862241" y="4330761"/>
                  <a:pt x="862762" y="4329663"/>
                </a:cubicBezTo>
                <a:close/>
                <a:moveTo>
                  <a:pt x="3973845" y="4320475"/>
                </a:moveTo>
                <a:lnTo>
                  <a:pt x="3980381" y="4388927"/>
                </a:lnTo>
                <a:lnTo>
                  <a:pt x="3989288" y="4439473"/>
                </a:lnTo>
                <a:lnTo>
                  <a:pt x="3970987" y="4573423"/>
                </a:lnTo>
                <a:lnTo>
                  <a:pt x="3967554" y="4593865"/>
                </a:lnTo>
                <a:lnTo>
                  <a:pt x="3964991" y="4580928"/>
                </a:lnTo>
                <a:cubicBezTo>
                  <a:pt x="3961331" y="4561367"/>
                  <a:pt x="3959038" y="4550823"/>
                  <a:pt x="3957508" y="4546443"/>
                </a:cubicBezTo>
                <a:lnTo>
                  <a:pt x="3956303" y="4547481"/>
                </a:lnTo>
                <a:lnTo>
                  <a:pt x="3964280" y="4482404"/>
                </a:lnTo>
                <a:cubicBezTo>
                  <a:pt x="3967799" y="4436773"/>
                  <a:pt x="3969233" y="4392545"/>
                  <a:pt x="3969177" y="4348815"/>
                </a:cubicBezTo>
                <a:close/>
                <a:moveTo>
                  <a:pt x="2999844" y="4311305"/>
                </a:moveTo>
                <a:cubicBezTo>
                  <a:pt x="2999844" y="4311305"/>
                  <a:pt x="2993336" y="4318215"/>
                  <a:pt x="2994961" y="4316486"/>
                </a:cubicBezTo>
                <a:cubicBezTo>
                  <a:pt x="2995506" y="4315911"/>
                  <a:pt x="2996950" y="4314375"/>
                  <a:pt x="2999844" y="4311305"/>
                </a:cubicBezTo>
                <a:close/>
                <a:moveTo>
                  <a:pt x="2686847" y="4309158"/>
                </a:moveTo>
                <a:cubicBezTo>
                  <a:pt x="2687087" y="4310180"/>
                  <a:pt x="2687725" y="4312908"/>
                  <a:pt x="2689002" y="4318361"/>
                </a:cubicBezTo>
                <a:cubicBezTo>
                  <a:pt x="2689002" y="4318361"/>
                  <a:pt x="2686129" y="4306091"/>
                  <a:pt x="2686847" y="4309158"/>
                </a:cubicBezTo>
                <a:close/>
                <a:moveTo>
                  <a:pt x="1695048" y="4306245"/>
                </a:moveTo>
                <a:cubicBezTo>
                  <a:pt x="1695048" y="4306245"/>
                  <a:pt x="1688108" y="4313418"/>
                  <a:pt x="1689843" y="4311624"/>
                </a:cubicBezTo>
                <a:cubicBezTo>
                  <a:pt x="1690420" y="4311027"/>
                  <a:pt x="1691965" y="4309433"/>
                  <a:pt x="1695048" y="4306245"/>
                </a:cubicBezTo>
                <a:close/>
                <a:moveTo>
                  <a:pt x="617175" y="4296324"/>
                </a:moveTo>
                <a:lnTo>
                  <a:pt x="620925" y="4323473"/>
                </a:lnTo>
                <a:cubicBezTo>
                  <a:pt x="620066" y="4365940"/>
                  <a:pt x="620564" y="4408771"/>
                  <a:pt x="622945" y="4452798"/>
                </a:cubicBezTo>
                <a:lnTo>
                  <a:pt x="629047" y="4515356"/>
                </a:lnTo>
                <a:lnTo>
                  <a:pt x="627964" y="4514444"/>
                </a:lnTo>
                <a:cubicBezTo>
                  <a:pt x="626483" y="4518820"/>
                  <a:pt x="624188" y="4529240"/>
                  <a:pt x="620474" y="4548524"/>
                </a:cubicBezTo>
                <a:lnTo>
                  <a:pt x="617889" y="4561289"/>
                </a:lnTo>
                <a:lnTo>
                  <a:pt x="615122" y="4541711"/>
                </a:lnTo>
                <a:lnTo>
                  <a:pt x="600835" y="4413096"/>
                </a:lnTo>
                <a:lnTo>
                  <a:pt x="609924" y="4363311"/>
                </a:lnTo>
                <a:close/>
                <a:moveTo>
                  <a:pt x="704788" y="4286565"/>
                </a:moveTo>
                <a:cubicBezTo>
                  <a:pt x="702630" y="4291829"/>
                  <a:pt x="704239" y="4312139"/>
                  <a:pt x="704239" y="4312139"/>
                </a:cubicBezTo>
                <a:cubicBezTo>
                  <a:pt x="705505" y="4314232"/>
                  <a:pt x="707008" y="4314751"/>
                  <a:pt x="708397" y="4314104"/>
                </a:cubicBezTo>
                <a:cubicBezTo>
                  <a:pt x="712564" y="4312159"/>
                  <a:pt x="715707" y="4299696"/>
                  <a:pt x="708398" y="4287624"/>
                </a:cubicBezTo>
                <a:cubicBezTo>
                  <a:pt x="706644" y="4284726"/>
                  <a:pt x="705506" y="4284810"/>
                  <a:pt x="704788" y="4286565"/>
                </a:cubicBezTo>
                <a:close/>
                <a:moveTo>
                  <a:pt x="1859554" y="4285372"/>
                </a:moveTo>
                <a:cubicBezTo>
                  <a:pt x="1861121" y="4282074"/>
                  <a:pt x="1854859" y="4295268"/>
                  <a:pt x="1854859" y="4295268"/>
                </a:cubicBezTo>
                <a:cubicBezTo>
                  <a:pt x="1857643" y="4289404"/>
                  <a:pt x="1859033" y="4286472"/>
                  <a:pt x="1859554" y="4285372"/>
                </a:cubicBezTo>
                <a:close/>
                <a:moveTo>
                  <a:pt x="2997801" y="4285263"/>
                </a:moveTo>
                <a:cubicBezTo>
                  <a:pt x="2994717" y="4288451"/>
                  <a:pt x="2993174" y="4290045"/>
                  <a:pt x="2992596" y="4290643"/>
                </a:cubicBezTo>
                <a:cubicBezTo>
                  <a:pt x="2990861" y="4292436"/>
                  <a:pt x="2997801" y="4285263"/>
                  <a:pt x="2997801" y="4285263"/>
                </a:cubicBezTo>
                <a:close/>
                <a:moveTo>
                  <a:pt x="2241072" y="4282344"/>
                </a:moveTo>
                <a:lnTo>
                  <a:pt x="2240185" y="4283742"/>
                </a:lnTo>
                <a:lnTo>
                  <a:pt x="2239164" y="4300387"/>
                </a:lnTo>
                <a:lnTo>
                  <a:pt x="2239458" y="4309270"/>
                </a:lnTo>
                <a:cubicBezTo>
                  <a:pt x="2240213" y="4304852"/>
                  <a:pt x="2240740" y="4297440"/>
                  <a:pt x="2241033" y="4288850"/>
                </a:cubicBezTo>
                <a:close/>
                <a:moveTo>
                  <a:pt x="2849561" y="4275361"/>
                </a:moveTo>
                <a:lnTo>
                  <a:pt x="2857089" y="4347286"/>
                </a:lnTo>
                <a:lnTo>
                  <a:pt x="2855197" y="4356641"/>
                </a:lnTo>
                <a:cubicBezTo>
                  <a:pt x="2851874" y="4374568"/>
                  <a:pt x="2848444" y="4395117"/>
                  <a:pt x="2844663" y="4421312"/>
                </a:cubicBezTo>
                <a:cubicBezTo>
                  <a:pt x="2842028" y="4430660"/>
                  <a:pt x="2833548" y="4494879"/>
                  <a:pt x="2827679" y="4507157"/>
                </a:cubicBezTo>
                <a:lnTo>
                  <a:pt x="2824159" y="4500399"/>
                </a:lnTo>
                <a:lnTo>
                  <a:pt x="2823097" y="4496811"/>
                </a:lnTo>
                <a:lnTo>
                  <a:pt x="2825441" y="4465848"/>
                </a:lnTo>
                <a:cubicBezTo>
                  <a:pt x="2830855" y="4428449"/>
                  <a:pt x="2843129" y="4380427"/>
                  <a:pt x="2843924" y="4363227"/>
                </a:cubicBezTo>
                <a:close/>
                <a:moveTo>
                  <a:pt x="3996634" y="4267014"/>
                </a:moveTo>
                <a:cubicBezTo>
                  <a:pt x="3996634" y="4267014"/>
                  <a:pt x="3990128" y="4273925"/>
                  <a:pt x="3991754" y="4272196"/>
                </a:cubicBezTo>
                <a:cubicBezTo>
                  <a:pt x="3992297" y="4271620"/>
                  <a:pt x="3993744" y="4270086"/>
                  <a:pt x="3996634" y="4267014"/>
                </a:cubicBezTo>
                <a:close/>
                <a:moveTo>
                  <a:pt x="3683640" y="4264868"/>
                </a:moveTo>
                <a:cubicBezTo>
                  <a:pt x="3682921" y="4261800"/>
                  <a:pt x="3685795" y="4274071"/>
                  <a:pt x="3685795" y="4274071"/>
                </a:cubicBezTo>
                <a:cubicBezTo>
                  <a:pt x="3684517" y="4268617"/>
                  <a:pt x="3683880" y="4265890"/>
                  <a:pt x="3683640" y="4264868"/>
                </a:cubicBezTo>
                <a:close/>
                <a:moveTo>
                  <a:pt x="1932434" y="4263255"/>
                </a:moveTo>
                <a:lnTo>
                  <a:pt x="1931153" y="4265273"/>
                </a:lnTo>
                <a:lnTo>
                  <a:pt x="1922946" y="4294934"/>
                </a:lnTo>
                <a:lnTo>
                  <a:pt x="1927353" y="4352494"/>
                </a:lnTo>
                <a:lnTo>
                  <a:pt x="1930458" y="4378825"/>
                </a:lnTo>
                <a:lnTo>
                  <a:pt x="1938087" y="4326934"/>
                </a:lnTo>
                <a:lnTo>
                  <a:pt x="1939914" y="4317850"/>
                </a:lnTo>
                <a:lnTo>
                  <a:pt x="1936461" y="4304989"/>
                </a:lnTo>
                <a:cubicBezTo>
                  <a:pt x="1934605" y="4292897"/>
                  <a:pt x="1933484" y="4279396"/>
                  <a:pt x="1932581" y="4265609"/>
                </a:cubicBezTo>
                <a:close/>
                <a:moveTo>
                  <a:pt x="1529216" y="4260336"/>
                </a:moveTo>
                <a:lnTo>
                  <a:pt x="1532967" y="4287484"/>
                </a:lnTo>
                <a:cubicBezTo>
                  <a:pt x="1532109" y="4329951"/>
                  <a:pt x="1532605" y="4372782"/>
                  <a:pt x="1534987" y="4416811"/>
                </a:cubicBezTo>
                <a:lnTo>
                  <a:pt x="1541090" y="4479368"/>
                </a:lnTo>
                <a:lnTo>
                  <a:pt x="1540006" y="4478457"/>
                </a:lnTo>
                <a:cubicBezTo>
                  <a:pt x="1538524" y="4482831"/>
                  <a:pt x="1536230" y="4493253"/>
                  <a:pt x="1532517" y="4512535"/>
                </a:cubicBezTo>
                <a:lnTo>
                  <a:pt x="1529931" y="4525300"/>
                </a:lnTo>
                <a:lnTo>
                  <a:pt x="1527163" y="4505721"/>
                </a:lnTo>
                <a:lnTo>
                  <a:pt x="1512876" y="4377107"/>
                </a:lnTo>
                <a:lnTo>
                  <a:pt x="1521966" y="4327321"/>
                </a:lnTo>
                <a:close/>
                <a:moveTo>
                  <a:pt x="4152313" y="4254380"/>
                </a:moveTo>
                <a:lnTo>
                  <a:pt x="4159841" y="4326305"/>
                </a:lnTo>
                <a:lnTo>
                  <a:pt x="4157949" y="4335659"/>
                </a:lnTo>
                <a:cubicBezTo>
                  <a:pt x="4154626" y="4353586"/>
                  <a:pt x="4151196" y="4374135"/>
                  <a:pt x="4147415" y="4400330"/>
                </a:cubicBezTo>
                <a:cubicBezTo>
                  <a:pt x="4144780" y="4409679"/>
                  <a:pt x="4136300" y="4473898"/>
                  <a:pt x="4130432" y="4486175"/>
                </a:cubicBezTo>
                <a:lnTo>
                  <a:pt x="4126910" y="4479417"/>
                </a:lnTo>
                <a:lnTo>
                  <a:pt x="4125849" y="4475830"/>
                </a:lnTo>
                <a:lnTo>
                  <a:pt x="4128195" y="4444867"/>
                </a:lnTo>
                <a:cubicBezTo>
                  <a:pt x="4133608" y="4407468"/>
                  <a:pt x="4145882" y="4359446"/>
                  <a:pt x="4146676" y="4342246"/>
                </a:cubicBezTo>
                <a:close/>
                <a:moveTo>
                  <a:pt x="3543913" y="4246853"/>
                </a:moveTo>
                <a:lnTo>
                  <a:pt x="3541918" y="4279405"/>
                </a:lnTo>
                <a:lnTo>
                  <a:pt x="3542210" y="4288287"/>
                </a:lnTo>
                <a:cubicBezTo>
                  <a:pt x="3542967" y="4283871"/>
                  <a:pt x="3543492" y="4276458"/>
                  <a:pt x="3543786" y="4267867"/>
                </a:cubicBezTo>
                <a:close/>
                <a:moveTo>
                  <a:pt x="454954" y="4246290"/>
                </a:moveTo>
                <a:lnTo>
                  <a:pt x="458493" y="4331160"/>
                </a:lnTo>
                <a:cubicBezTo>
                  <a:pt x="458905" y="4347799"/>
                  <a:pt x="469258" y="4393456"/>
                  <a:pt x="473525" y="4429340"/>
                </a:cubicBezTo>
                <a:lnTo>
                  <a:pt x="475101" y="4459220"/>
                </a:lnTo>
                <a:lnTo>
                  <a:pt x="474064" y="4462788"/>
                </a:lnTo>
                <a:lnTo>
                  <a:pt x="470713" y="4469630"/>
                </a:lnTo>
                <a:cubicBezTo>
                  <a:pt x="465566" y="4458172"/>
                  <a:pt x="458986" y="4396487"/>
                  <a:pt x="456745" y="4387620"/>
                </a:cubicBezTo>
                <a:cubicBezTo>
                  <a:pt x="453764" y="4362483"/>
                  <a:pt x="451004" y="4342802"/>
                  <a:pt x="448292" y="4325659"/>
                </a:cubicBezTo>
                <a:lnTo>
                  <a:pt x="446732" y="4316725"/>
                </a:lnTo>
                <a:close/>
                <a:moveTo>
                  <a:pt x="597290" y="4246221"/>
                </a:moveTo>
                <a:cubicBezTo>
                  <a:pt x="599882" y="4248974"/>
                  <a:pt x="601178" y="4250349"/>
                  <a:pt x="601664" y="4250865"/>
                </a:cubicBezTo>
                <a:cubicBezTo>
                  <a:pt x="603121" y="4252413"/>
                  <a:pt x="597290" y="4246221"/>
                  <a:pt x="597290" y="4246221"/>
                </a:cubicBezTo>
                <a:close/>
                <a:moveTo>
                  <a:pt x="2478345" y="4242859"/>
                </a:moveTo>
                <a:lnTo>
                  <a:pt x="2475315" y="4243663"/>
                </a:lnTo>
                <a:lnTo>
                  <a:pt x="2472416" y="4257806"/>
                </a:lnTo>
                <a:cubicBezTo>
                  <a:pt x="2470006" y="4276135"/>
                  <a:pt x="2469422" y="4295381"/>
                  <a:pt x="2466842" y="4314118"/>
                </a:cubicBezTo>
                <a:cubicBezTo>
                  <a:pt x="2463224" y="4334143"/>
                  <a:pt x="2460720" y="4353501"/>
                  <a:pt x="2458664" y="4372475"/>
                </a:cubicBezTo>
                <a:lnTo>
                  <a:pt x="2455212" y="4407661"/>
                </a:lnTo>
                <a:lnTo>
                  <a:pt x="2458416" y="4385653"/>
                </a:lnTo>
                <a:cubicBezTo>
                  <a:pt x="2465989" y="4334304"/>
                  <a:pt x="2479264" y="4246786"/>
                  <a:pt x="2478345" y="4242859"/>
                </a:cubicBezTo>
                <a:close/>
                <a:moveTo>
                  <a:pt x="1701580" y="4242276"/>
                </a:moveTo>
                <a:cubicBezTo>
                  <a:pt x="1699424" y="4247540"/>
                  <a:pt x="1701032" y="4267848"/>
                  <a:pt x="1701032" y="4267848"/>
                </a:cubicBezTo>
                <a:cubicBezTo>
                  <a:pt x="1702297" y="4269941"/>
                  <a:pt x="1703800" y="4270462"/>
                  <a:pt x="1705189" y="4269813"/>
                </a:cubicBezTo>
                <a:cubicBezTo>
                  <a:pt x="1706577" y="4269165"/>
                  <a:pt x="1707853" y="4267348"/>
                  <a:pt x="1708665" y="4264767"/>
                </a:cubicBezTo>
                <a:lnTo>
                  <a:pt x="1709244" y="4256785"/>
                </a:lnTo>
                <a:lnTo>
                  <a:pt x="1708895" y="4253806"/>
                </a:lnTo>
                <a:lnTo>
                  <a:pt x="1705190" y="4243334"/>
                </a:lnTo>
                <a:cubicBezTo>
                  <a:pt x="1703436" y="4240435"/>
                  <a:pt x="1702299" y="4240520"/>
                  <a:pt x="1701580" y="4242276"/>
                </a:cubicBezTo>
                <a:close/>
                <a:moveTo>
                  <a:pt x="3994593" y="4240974"/>
                </a:moveTo>
                <a:cubicBezTo>
                  <a:pt x="3991508" y="4244162"/>
                  <a:pt x="3989966" y="4245755"/>
                  <a:pt x="3989388" y="4246354"/>
                </a:cubicBezTo>
                <a:cubicBezTo>
                  <a:pt x="3987652" y="4248146"/>
                  <a:pt x="3994593" y="4240974"/>
                  <a:pt x="3994593" y="4240974"/>
                </a:cubicBezTo>
                <a:close/>
                <a:moveTo>
                  <a:pt x="3237865" y="4238054"/>
                </a:moveTo>
                <a:lnTo>
                  <a:pt x="3235484" y="4241804"/>
                </a:lnTo>
                <a:lnTo>
                  <a:pt x="3236250" y="4264979"/>
                </a:lnTo>
                <a:cubicBezTo>
                  <a:pt x="3237007" y="4260563"/>
                  <a:pt x="3237532" y="4253149"/>
                  <a:pt x="3237824" y="4244560"/>
                </a:cubicBezTo>
                <a:close/>
                <a:moveTo>
                  <a:pt x="3011030" y="4231078"/>
                </a:moveTo>
                <a:lnTo>
                  <a:pt x="3003284" y="4232742"/>
                </a:lnTo>
                <a:lnTo>
                  <a:pt x="3003249" y="4236056"/>
                </a:lnTo>
                <a:cubicBezTo>
                  <a:pt x="3003382" y="4241789"/>
                  <a:pt x="3003784" y="4246867"/>
                  <a:pt x="3003784" y="4246867"/>
                </a:cubicBezTo>
                <a:cubicBezTo>
                  <a:pt x="3005051" y="4248961"/>
                  <a:pt x="3006553" y="4249480"/>
                  <a:pt x="3007942" y="4248832"/>
                </a:cubicBezTo>
                <a:cubicBezTo>
                  <a:pt x="3009332" y="4248184"/>
                  <a:pt x="3010605" y="4246367"/>
                  <a:pt x="3011418" y="4243785"/>
                </a:cubicBezTo>
                <a:lnTo>
                  <a:pt x="3011997" y="4235803"/>
                </a:lnTo>
                <a:lnTo>
                  <a:pt x="3011648" y="4232824"/>
                </a:lnTo>
                <a:close/>
                <a:moveTo>
                  <a:pt x="599640" y="4220773"/>
                </a:moveTo>
                <a:cubicBezTo>
                  <a:pt x="599640" y="4220773"/>
                  <a:pt x="605864" y="4227188"/>
                  <a:pt x="604307" y="4225584"/>
                </a:cubicBezTo>
                <a:cubicBezTo>
                  <a:pt x="603789" y="4225048"/>
                  <a:pt x="602406" y="4223624"/>
                  <a:pt x="599640" y="4220773"/>
                </a:cubicBezTo>
                <a:close/>
                <a:moveTo>
                  <a:pt x="3111316" y="4220482"/>
                </a:moveTo>
                <a:cubicBezTo>
                  <a:pt x="3118333" y="4232073"/>
                  <a:pt x="3121063" y="4236582"/>
                  <a:pt x="3114130" y="4246057"/>
                </a:cubicBezTo>
                <a:cubicBezTo>
                  <a:pt x="3111597" y="4241872"/>
                  <a:pt x="3110319" y="4237146"/>
                  <a:pt x="3109961" y="4232632"/>
                </a:cubicBezTo>
                <a:cubicBezTo>
                  <a:pt x="3109604" y="4228118"/>
                  <a:pt x="3110168" y="4223818"/>
                  <a:pt x="3111316" y="4220482"/>
                </a:cubicBezTo>
                <a:close/>
                <a:moveTo>
                  <a:pt x="1661561" y="4216981"/>
                </a:moveTo>
                <a:lnTo>
                  <a:pt x="1668742" y="4313151"/>
                </a:lnTo>
                <a:lnTo>
                  <a:pt x="1667093" y="4317337"/>
                </a:lnTo>
                <a:cubicBezTo>
                  <a:pt x="1665644" y="4320342"/>
                  <a:pt x="1664357" y="4322591"/>
                  <a:pt x="1663357" y="4323761"/>
                </a:cubicBezTo>
                <a:cubicBezTo>
                  <a:pt x="1662355" y="4324931"/>
                  <a:pt x="1661640" y="4325024"/>
                  <a:pt x="1661334" y="4323714"/>
                </a:cubicBezTo>
                <a:cubicBezTo>
                  <a:pt x="1654283" y="4293611"/>
                  <a:pt x="1656481" y="4260652"/>
                  <a:pt x="1660321" y="4227264"/>
                </a:cubicBezTo>
                <a:close/>
                <a:moveTo>
                  <a:pt x="300253" y="4212635"/>
                </a:moveTo>
                <a:lnTo>
                  <a:pt x="300390" y="4214215"/>
                </a:lnTo>
                <a:cubicBezTo>
                  <a:pt x="302243" y="4227799"/>
                  <a:pt x="305592" y="4276392"/>
                  <a:pt x="303880" y="4301669"/>
                </a:cubicBezTo>
                <a:cubicBezTo>
                  <a:pt x="303595" y="4305882"/>
                  <a:pt x="303169" y="4309448"/>
                  <a:pt x="302572" y="4312095"/>
                </a:cubicBezTo>
                <a:cubicBezTo>
                  <a:pt x="301975" y="4314742"/>
                  <a:pt x="301206" y="4316473"/>
                  <a:pt x="300237" y="4317015"/>
                </a:cubicBezTo>
                <a:cubicBezTo>
                  <a:pt x="298575" y="4317945"/>
                  <a:pt x="296703" y="4314916"/>
                  <a:pt x="294807" y="4309571"/>
                </a:cubicBezTo>
                <a:lnTo>
                  <a:pt x="290182" y="4291899"/>
                </a:lnTo>
                <a:close/>
                <a:moveTo>
                  <a:pt x="3552372" y="4211680"/>
                </a:moveTo>
                <a:lnTo>
                  <a:pt x="3553808" y="4212415"/>
                </a:lnTo>
                <a:cubicBezTo>
                  <a:pt x="3554782" y="4214025"/>
                  <a:pt x="3554305" y="4215853"/>
                  <a:pt x="3551990" y="4217255"/>
                </a:cubicBezTo>
                <a:close/>
                <a:moveTo>
                  <a:pt x="267437" y="4206310"/>
                </a:moveTo>
                <a:lnTo>
                  <a:pt x="270113" y="4227412"/>
                </a:lnTo>
                <a:lnTo>
                  <a:pt x="272369" y="4243182"/>
                </a:lnTo>
                <a:lnTo>
                  <a:pt x="269583" y="4258000"/>
                </a:lnTo>
                <a:cubicBezTo>
                  <a:pt x="266569" y="4270876"/>
                  <a:pt x="263500" y="4279594"/>
                  <a:pt x="260881" y="4276786"/>
                </a:cubicBezTo>
                <a:cubicBezTo>
                  <a:pt x="260009" y="4275850"/>
                  <a:pt x="259184" y="4273633"/>
                  <a:pt x="258430" y="4269863"/>
                </a:cubicBezTo>
                <a:cubicBezTo>
                  <a:pt x="257859" y="4256157"/>
                  <a:pt x="261722" y="4234151"/>
                  <a:pt x="265758" y="4214294"/>
                </a:cubicBezTo>
                <a:close/>
                <a:moveTo>
                  <a:pt x="4322215" y="4205853"/>
                </a:moveTo>
                <a:lnTo>
                  <a:pt x="4331583" y="4286720"/>
                </a:lnTo>
                <a:lnTo>
                  <a:pt x="4326156" y="4305364"/>
                </a:lnTo>
                <a:cubicBezTo>
                  <a:pt x="4323971" y="4311047"/>
                  <a:pt x="4321861" y="4314339"/>
                  <a:pt x="4320063" y="4313528"/>
                </a:cubicBezTo>
                <a:cubicBezTo>
                  <a:pt x="4319014" y="4313054"/>
                  <a:pt x="4318210" y="4311338"/>
                  <a:pt x="4317611" y="4308661"/>
                </a:cubicBezTo>
                <a:cubicBezTo>
                  <a:pt x="4317015" y="4305983"/>
                  <a:pt x="4316621" y="4302343"/>
                  <a:pt x="4316397" y="4298022"/>
                </a:cubicBezTo>
                <a:cubicBezTo>
                  <a:pt x="4315050" y="4272100"/>
                  <a:pt x="4319724" y="4221674"/>
                  <a:pt x="4322033" y="4207497"/>
                </a:cubicBezTo>
                <a:close/>
                <a:moveTo>
                  <a:pt x="4358239" y="4196401"/>
                </a:moveTo>
                <a:lnTo>
                  <a:pt x="4359909" y="4204487"/>
                </a:lnTo>
                <a:cubicBezTo>
                  <a:pt x="4363911" y="4224609"/>
                  <a:pt x="4367680" y="4246965"/>
                  <a:pt x="4366769" y="4261154"/>
                </a:cubicBezTo>
                <a:cubicBezTo>
                  <a:pt x="4365865" y="4265111"/>
                  <a:pt x="4364920" y="4267472"/>
                  <a:pt x="4363944" y="4268514"/>
                </a:cubicBezTo>
                <a:cubicBezTo>
                  <a:pt x="4361022" y="4271645"/>
                  <a:pt x="4357846" y="4262926"/>
                  <a:pt x="4354818" y="4249912"/>
                </a:cubicBezTo>
                <a:lnTo>
                  <a:pt x="4352078" y="4234875"/>
                </a:lnTo>
                <a:lnTo>
                  <a:pt x="4354876" y="4218407"/>
                </a:lnTo>
                <a:close/>
                <a:moveTo>
                  <a:pt x="93123" y="4193271"/>
                </a:moveTo>
                <a:lnTo>
                  <a:pt x="93372" y="4198655"/>
                </a:lnTo>
                <a:cubicBezTo>
                  <a:pt x="91276" y="4197477"/>
                  <a:pt x="90874" y="4195740"/>
                  <a:pt x="91795" y="4194100"/>
                </a:cubicBezTo>
                <a:close/>
                <a:moveTo>
                  <a:pt x="205710" y="4191867"/>
                </a:moveTo>
                <a:lnTo>
                  <a:pt x="209566" y="4199868"/>
                </a:lnTo>
                <a:lnTo>
                  <a:pt x="208771" y="4199361"/>
                </a:lnTo>
                <a:lnTo>
                  <a:pt x="208706" y="4201482"/>
                </a:lnTo>
                <a:lnTo>
                  <a:pt x="202894" y="4206693"/>
                </a:lnTo>
                <a:cubicBezTo>
                  <a:pt x="198701" y="4204335"/>
                  <a:pt x="200914" y="4200397"/>
                  <a:pt x="205710" y="4191867"/>
                </a:cubicBezTo>
                <a:close/>
                <a:moveTo>
                  <a:pt x="3341727" y="4190547"/>
                </a:moveTo>
                <a:lnTo>
                  <a:pt x="3339435" y="4231405"/>
                </a:lnTo>
                <a:cubicBezTo>
                  <a:pt x="3338346" y="4249644"/>
                  <a:pt x="3336880" y="4267128"/>
                  <a:pt x="3334540" y="4282315"/>
                </a:cubicBezTo>
                <a:lnTo>
                  <a:pt x="3331111" y="4299247"/>
                </a:lnTo>
                <a:lnTo>
                  <a:pt x="3332260" y="4309172"/>
                </a:lnTo>
                <a:lnTo>
                  <a:pt x="3337761" y="4264306"/>
                </a:lnTo>
                <a:lnTo>
                  <a:pt x="3344228" y="4210289"/>
                </a:lnTo>
                <a:close/>
                <a:moveTo>
                  <a:pt x="3118624" y="4189247"/>
                </a:moveTo>
                <a:cubicBezTo>
                  <a:pt x="3125596" y="4190305"/>
                  <a:pt x="3123300" y="4196973"/>
                  <a:pt x="3123300" y="4196973"/>
                </a:cubicBezTo>
                <a:cubicBezTo>
                  <a:pt x="3119813" y="4196445"/>
                  <a:pt x="3118645" y="4194514"/>
                  <a:pt x="3118346" y="4192712"/>
                </a:cubicBezTo>
                <a:cubicBezTo>
                  <a:pt x="3118050" y="4190916"/>
                  <a:pt x="3118624" y="4189247"/>
                  <a:pt x="3118624" y="4189247"/>
                </a:cubicBezTo>
                <a:close/>
                <a:moveTo>
                  <a:pt x="210136" y="4183995"/>
                </a:moveTo>
                <a:cubicBezTo>
                  <a:pt x="210136" y="4183995"/>
                  <a:pt x="210630" y="4185568"/>
                  <a:pt x="210325" y="4187339"/>
                </a:cubicBezTo>
                <a:cubicBezTo>
                  <a:pt x="210020" y="4189110"/>
                  <a:pt x="208913" y="4191079"/>
                  <a:pt x="205710" y="4191867"/>
                </a:cubicBezTo>
                <a:cubicBezTo>
                  <a:pt x="205710" y="4191867"/>
                  <a:pt x="203732" y="4185575"/>
                  <a:pt x="210136" y="4183995"/>
                </a:cubicBezTo>
                <a:close/>
                <a:moveTo>
                  <a:pt x="2947042" y="4176385"/>
                </a:moveTo>
                <a:cubicBezTo>
                  <a:pt x="2948476" y="4182493"/>
                  <a:pt x="2949699" y="4187729"/>
                  <a:pt x="2949699" y="4187729"/>
                </a:cubicBezTo>
                <a:cubicBezTo>
                  <a:pt x="2941910" y="4184216"/>
                  <a:pt x="2939506" y="4181961"/>
                  <a:pt x="2939919" y="4180294"/>
                </a:cubicBezTo>
                <a:cubicBezTo>
                  <a:pt x="2940332" y="4178627"/>
                  <a:pt x="2943564" y="4177548"/>
                  <a:pt x="2947042" y="4176385"/>
                </a:cubicBezTo>
                <a:close/>
                <a:moveTo>
                  <a:pt x="4426053" y="4175992"/>
                </a:moveTo>
                <a:cubicBezTo>
                  <a:pt x="4431120" y="4184362"/>
                  <a:pt x="4433459" y="4188227"/>
                  <a:pt x="4428824" y="4191032"/>
                </a:cubicBezTo>
                <a:lnTo>
                  <a:pt x="4422577" y="4186176"/>
                </a:lnTo>
                <a:lnTo>
                  <a:pt x="4422548" y="4183995"/>
                </a:lnTo>
                <a:lnTo>
                  <a:pt x="4421669" y="4184590"/>
                </a:lnTo>
                <a:close/>
                <a:moveTo>
                  <a:pt x="1268323" y="4174550"/>
                </a:moveTo>
                <a:cubicBezTo>
                  <a:pt x="1264843" y="4175712"/>
                  <a:pt x="1262276" y="4179627"/>
                  <a:pt x="1260577" y="4183252"/>
                </a:cubicBezTo>
                <a:lnTo>
                  <a:pt x="1259036" y="4187502"/>
                </a:lnTo>
                <a:lnTo>
                  <a:pt x="1259365" y="4192341"/>
                </a:lnTo>
                <a:cubicBezTo>
                  <a:pt x="1259579" y="4200620"/>
                  <a:pt x="1259272" y="4208055"/>
                  <a:pt x="1258002" y="4213452"/>
                </a:cubicBezTo>
                <a:cubicBezTo>
                  <a:pt x="1258002" y="4213452"/>
                  <a:pt x="1256562" y="4219568"/>
                  <a:pt x="1254414" y="4222537"/>
                </a:cubicBezTo>
                <a:lnTo>
                  <a:pt x="1253701" y="4222719"/>
                </a:lnTo>
                <a:lnTo>
                  <a:pt x="1251908" y="4236116"/>
                </a:lnTo>
                <a:lnTo>
                  <a:pt x="1254385" y="4243354"/>
                </a:lnTo>
                <a:lnTo>
                  <a:pt x="1249289" y="4255667"/>
                </a:lnTo>
                <a:lnTo>
                  <a:pt x="1246598" y="4275769"/>
                </a:lnTo>
                <a:lnTo>
                  <a:pt x="1246053" y="4284664"/>
                </a:lnTo>
                <a:lnTo>
                  <a:pt x="1248596" y="4298466"/>
                </a:lnTo>
                <a:cubicBezTo>
                  <a:pt x="1250108" y="4305444"/>
                  <a:pt x="1251936" y="4313512"/>
                  <a:pt x="1253638" y="4322119"/>
                </a:cubicBezTo>
                <a:lnTo>
                  <a:pt x="1255377" y="4333048"/>
                </a:lnTo>
                <a:lnTo>
                  <a:pt x="1256247" y="4324411"/>
                </a:lnTo>
                <a:cubicBezTo>
                  <a:pt x="1256675" y="4312508"/>
                  <a:pt x="1263648" y="4278191"/>
                  <a:pt x="1268537" y="4245277"/>
                </a:cubicBezTo>
                <a:lnTo>
                  <a:pt x="1272259" y="4209311"/>
                </a:lnTo>
                <a:lnTo>
                  <a:pt x="1268921" y="4175888"/>
                </a:lnTo>
                <a:close/>
                <a:moveTo>
                  <a:pt x="1852342" y="4170612"/>
                </a:moveTo>
                <a:lnTo>
                  <a:pt x="1851845" y="4172166"/>
                </a:lnTo>
                <a:cubicBezTo>
                  <a:pt x="1850778" y="4176134"/>
                  <a:pt x="1849514" y="4181215"/>
                  <a:pt x="1848109" y="4186800"/>
                </a:cubicBezTo>
                <a:lnTo>
                  <a:pt x="1848028" y="4187087"/>
                </a:lnTo>
                <a:lnTo>
                  <a:pt x="1847870" y="4185944"/>
                </a:lnTo>
                <a:lnTo>
                  <a:pt x="1847370" y="4188633"/>
                </a:lnTo>
                <a:lnTo>
                  <a:pt x="1848168" y="4216328"/>
                </a:lnTo>
                <a:close/>
                <a:moveTo>
                  <a:pt x="4421376" y="4168266"/>
                </a:moveTo>
                <a:cubicBezTo>
                  <a:pt x="4428348" y="4169324"/>
                  <a:pt x="4426053" y="4175992"/>
                  <a:pt x="4426053" y="4175992"/>
                </a:cubicBezTo>
                <a:cubicBezTo>
                  <a:pt x="4422566" y="4175464"/>
                  <a:pt x="4421396" y="4173532"/>
                  <a:pt x="4421099" y="4171732"/>
                </a:cubicBezTo>
                <a:cubicBezTo>
                  <a:pt x="4420802" y="4169933"/>
                  <a:pt x="4421376" y="4168266"/>
                  <a:pt x="4421376" y="4168266"/>
                </a:cubicBezTo>
                <a:close/>
                <a:moveTo>
                  <a:pt x="4549164" y="4167389"/>
                </a:moveTo>
                <a:lnTo>
                  <a:pt x="4550600" y="4168125"/>
                </a:lnTo>
                <a:cubicBezTo>
                  <a:pt x="4551574" y="4169735"/>
                  <a:pt x="4551097" y="4171562"/>
                  <a:pt x="4548782" y="4172965"/>
                </a:cubicBezTo>
                <a:close/>
                <a:moveTo>
                  <a:pt x="367506" y="4157909"/>
                </a:moveTo>
                <a:cubicBezTo>
                  <a:pt x="370671" y="4158763"/>
                  <a:pt x="373610" y="4159554"/>
                  <a:pt x="373958" y="4161138"/>
                </a:cubicBezTo>
                <a:cubicBezTo>
                  <a:pt x="374306" y="4162726"/>
                  <a:pt x="372062" y="4165105"/>
                  <a:pt x="364864" y="4169135"/>
                </a:cubicBezTo>
                <a:cubicBezTo>
                  <a:pt x="364864" y="4169135"/>
                  <a:pt x="366082" y="4163954"/>
                  <a:pt x="367506" y="4157909"/>
                </a:cubicBezTo>
                <a:close/>
                <a:moveTo>
                  <a:pt x="4249796" y="4155404"/>
                </a:moveTo>
                <a:cubicBezTo>
                  <a:pt x="4251227" y="4161513"/>
                  <a:pt x="4252453" y="4166747"/>
                  <a:pt x="4252453" y="4166747"/>
                </a:cubicBezTo>
                <a:cubicBezTo>
                  <a:pt x="4244661" y="4163234"/>
                  <a:pt x="4242257" y="4160980"/>
                  <a:pt x="4242671" y="4159313"/>
                </a:cubicBezTo>
                <a:cubicBezTo>
                  <a:pt x="4243084" y="4157646"/>
                  <a:pt x="4246316" y="4156566"/>
                  <a:pt x="4249796" y="4155404"/>
                </a:cubicBezTo>
                <a:close/>
                <a:moveTo>
                  <a:pt x="3961106" y="4151709"/>
                </a:moveTo>
                <a:lnTo>
                  <a:pt x="3968285" y="4247880"/>
                </a:lnTo>
                <a:lnTo>
                  <a:pt x="3966639" y="4252067"/>
                </a:lnTo>
                <a:cubicBezTo>
                  <a:pt x="3965191" y="4255072"/>
                  <a:pt x="3963903" y="4257321"/>
                  <a:pt x="3962902" y="4258490"/>
                </a:cubicBezTo>
                <a:cubicBezTo>
                  <a:pt x="3961900" y="4259661"/>
                  <a:pt x="3961184" y="4259752"/>
                  <a:pt x="3960878" y="4258444"/>
                </a:cubicBezTo>
                <a:cubicBezTo>
                  <a:pt x="3953829" y="4228339"/>
                  <a:pt x="3956025" y="4195381"/>
                  <a:pt x="3959867" y="4161993"/>
                </a:cubicBezTo>
                <a:close/>
                <a:moveTo>
                  <a:pt x="1619701" y="4136717"/>
                </a:moveTo>
                <a:cubicBezTo>
                  <a:pt x="1620323" y="4136310"/>
                  <a:pt x="1620167" y="4136412"/>
                  <a:pt x="1619584" y="4136792"/>
                </a:cubicBezTo>
                <a:lnTo>
                  <a:pt x="1618875" y="4137256"/>
                </a:lnTo>
                <a:lnTo>
                  <a:pt x="1612247" y="4141587"/>
                </a:lnTo>
                <a:cubicBezTo>
                  <a:pt x="1612247" y="4141587"/>
                  <a:pt x="1614732" y="4139963"/>
                  <a:pt x="1616907" y="4138543"/>
                </a:cubicBezTo>
                <a:lnTo>
                  <a:pt x="1618875" y="4137256"/>
                </a:lnTo>
                <a:close/>
                <a:moveTo>
                  <a:pt x="631956" y="4131443"/>
                </a:moveTo>
                <a:lnTo>
                  <a:pt x="632901" y="4141331"/>
                </a:lnTo>
                <a:cubicBezTo>
                  <a:pt x="635802" y="4173445"/>
                  <a:pt x="637206" y="4205273"/>
                  <a:pt x="630194" y="4235064"/>
                </a:cubicBezTo>
                <a:cubicBezTo>
                  <a:pt x="629890" y="4236360"/>
                  <a:pt x="629235" y="4236326"/>
                  <a:pt x="628341" y="4235269"/>
                </a:cubicBezTo>
                <a:cubicBezTo>
                  <a:pt x="627445" y="4234213"/>
                  <a:pt x="626308" y="4232131"/>
                  <a:pt x="625037" y="4229328"/>
                </a:cubicBezTo>
                <a:lnTo>
                  <a:pt x="623605" y="4225393"/>
                </a:lnTo>
                <a:close/>
                <a:moveTo>
                  <a:pt x="993924" y="4113941"/>
                </a:moveTo>
                <a:cubicBezTo>
                  <a:pt x="993345" y="4114795"/>
                  <a:pt x="992608" y="4116757"/>
                  <a:pt x="991688" y="4120024"/>
                </a:cubicBezTo>
                <a:lnTo>
                  <a:pt x="990990" y="4123059"/>
                </a:lnTo>
                <a:lnTo>
                  <a:pt x="991363" y="4127773"/>
                </a:lnTo>
                <a:lnTo>
                  <a:pt x="994409" y="4149798"/>
                </a:lnTo>
                <a:lnTo>
                  <a:pt x="995558" y="4130838"/>
                </a:lnTo>
                <a:cubicBezTo>
                  <a:pt x="995979" y="4118790"/>
                  <a:pt x="995662" y="4111380"/>
                  <a:pt x="993924" y="4113941"/>
                </a:cubicBezTo>
                <a:close/>
                <a:moveTo>
                  <a:pt x="1002680" y="4085857"/>
                </a:moveTo>
                <a:cubicBezTo>
                  <a:pt x="1001899" y="4086382"/>
                  <a:pt x="999815" y="4087785"/>
                  <a:pt x="995648" y="4090587"/>
                </a:cubicBezTo>
                <a:cubicBezTo>
                  <a:pt x="995648" y="4090587"/>
                  <a:pt x="993164" y="4092210"/>
                  <a:pt x="990988" y="4093630"/>
                </a:cubicBezTo>
                <a:lnTo>
                  <a:pt x="988773" y="4095079"/>
                </a:lnTo>
                <a:lnTo>
                  <a:pt x="995648" y="4090587"/>
                </a:lnTo>
                <a:cubicBezTo>
                  <a:pt x="995648" y="4090587"/>
                  <a:pt x="1005026" y="4084282"/>
                  <a:pt x="1002680" y="4085857"/>
                </a:cubicBezTo>
                <a:close/>
                <a:moveTo>
                  <a:pt x="3360236" y="4074164"/>
                </a:moveTo>
                <a:cubicBezTo>
                  <a:pt x="3358138" y="4073217"/>
                  <a:pt x="3355826" y="4078223"/>
                  <a:pt x="3353623" y="4085692"/>
                </a:cubicBezTo>
                <a:lnTo>
                  <a:pt x="3348145" y="4109839"/>
                </a:lnTo>
                <a:lnTo>
                  <a:pt x="3350708" y="4146364"/>
                </a:lnTo>
                <a:lnTo>
                  <a:pt x="3351459" y="4143954"/>
                </a:lnTo>
                <a:cubicBezTo>
                  <a:pt x="3355660" y="4130230"/>
                  <a:pt x="3371751" y="4075259"/>
                  <a:pt x="3360236" y="4074164"/>
                </a:cubicBezTo>
                <a:close/>
                <a:moveTo>
                  <a:pt x="3919246" y="4071444"/>
                </a:moveTo>
                <a:lnTo>
                  <a:pt x="3916800" y="4073044"/>
                </a:lnTo>
                <a:lnTo>
                  <a:pt x="3916451" y="4073270"/>
                </a:lnTo>
                <a:cubicBezTo>
                  <a:pt x="3914278" y="4074692"/>
                  <a:pt x="3911793" y="4076314"/>
                  <a:pt x="3911793" y="4076314"/>
                </a:cubicBezTo>
                <a:lnTo>
                  <a:pt x="3916800" y="4073044"/>
                </a:lnTo>
                <a:lnTo>
                  <a:pt x="3919130" y="4071521"/>
                </a:lnTo>
                <a:cubicBezTo>
                  <a:pt x="3919712" y="4071140"/>
                  <a:pt x="3919868" y="4071039"/>
                  <a:pt x="3919246" y="4071444"/>
                </a:cubicBezTo>
                <a:close/>
                <a:moveTo>
                  <a:pt x="690581" y="4052068"/>
                </a:moveTo>
                <a:lnTo>
                  <a:pt x="680236" y="4083630"/>
                </a:lnTo>
                <a:lnTo>
                  <a:pt x="681043" y="4089190"/>
                </a:lnTo>
                <a:cubicBezTo>
                  <a:pt x="690788" y="4105288"/>
                  <a:pt x="693041" y="4088086"/>
                  <a:pt x="700058" y="4099677"/>
                </a:cubicBezTo>
                <a:lnTo>
                  <a:pt x="700581" y="4100587"/>
                </a:lnTo>
                <a:lnTo>
                  <a:pt x="698294" y="4087044"/>
                </a:lnTo>
                <a:cubicBezTo>
                  <a:pt x="694812" y="4067039"/>
                  <a:pt x="691938" y="4052434"/>
                  <a:pt x="690581" y="4052068"/>
                </a:cubicBezTo>
                <a:close/>
                <a:moveTo>
                  <a:pt x="82274" y="3995967"/>
                </a:moveTo>
                <a:cubicBezTo>
                  <a:pt x="80617" y="3995873"/>
                  <a:pt x="79421" y="3996530"/>
                  <a:pt x="78864" y="3998161"/>
                </a:cubicBezTo>
                <a:cubicBezTo>
                  <a:pt x="79746" y="4013987"/>
                  <a:pt x="94814" y="4015653"/>
                  <a:pt x="104542" y="4023375"/>
                </a:cubicBezTo>
                <a:lnTo>
                  <a:pt x="111494" y="4033471"/>
                </a:lnTo>
                <a:lnTo>
                  <a:pt x="112695" y="4019695"/>
                </a:lnTo>
                <a:lnTo>
                  <a:pt x="104687" y="4011197"/>
                </a:lnTo>
                <a:cubicBezTo>
                  <a:pt x="96348" y="4003318"/>
                  <a:pt x="87243" y="3996254"/>
                  <a:pt x="82274" y="3995967"/>
                </a:cubicBezTo>
                <a:close/>
                <a:moveTo>
                  <a:pt x="558866" y="3555280"/>
                </a:moveTo>
                <a:cubicBezTo>
                  <a:pt x="551203" y="3555280"/>
                  <a:pt x="534607" y="3562943"/>
                  <a:pt x="542265" y="3562943"/>
                </a:cubicBezTo>
                <a:cubicBezTo>
                  <a:pt x="542265" y="3571885"/>
                  <a:pt x="558866" y="3562944"/>
                  <a:pt x="558866" y="3555280"/>
                </a:cubicBezTo>
                <a:close/>
                <a:moveTo>
                  <a:pt x="609146" y="3506200"/>
                </a:moveTo>
                <a:lnTo>
                  <a:pt x="606104" y="3508026"/>
                </a:lnTo>
                <a:cubicBezTo>
                  <a:pt x="606103" y="3511859"/>
                  <a:pt x="612167" y="3511858"/>
                  <a:pt x="618232" y="3509942"/>
                </a:cubicBezTo>
                <a:lnTo>
                  <a:pt x="619306" y="3509095"/>
                </a:lnTo>
                <a:close/>
                <a:moveTo>
                  <a:pt x="578369" y="3497435"/>
                </a:moveTo>
                <a:lnTo>
                  <a:pt x="574186" y="3500364"/>
                </a:lnTo>
                <a:cubicBezTo>
                  <a:pt x="574186" y="3504195"/>
                  <a:pt x="580251" y="3504196"/>
                  <a:pt x="586315" y="3502120"/>
                </a:cubicBezTo>
                <a:lnTo>
                  <a:pt x="588390" y="3500289"/>
                </a:lnTo>
                <a:close/>
                <a:moveTo>
                  <a:pt x="547255" y="3488432"/>
                </a:moveTo>
                <a:lnTo>
                  <a:pt x="542267" y="3491425"/>
                </a:lnTo>
                <a:cubicBezTo>
                  <a:pt x="542267" y="3495895"/>
                  <a:pt x="548331" y="3495895"/>
                  <a:pt x="554397" y="3493818"/>
                </a:cubicBezTo>
                <a:lnTo>
                  <a:pt x="557343" y="3491377"/>
                </a:lnTo>
                <a:close/>
                <a:moveTo>
                  <a:pt x="709516" y="3428844"/>
                </a:moveTo>
                <a:cubicBezTo>
                  <a:pt x="709516" y="3428844"/>
                  <a:pt x="692920" y="3428844"/>
                  <a:pt x="692921" y="3436507"/>
                </a:cubicBezTo>
                <a:cubicBezTo>
                  <a:pt x="700579" y="3436507"/>
                  <a:pt x="717179" y="3428844"/>
                  <a:pt x="709516" y="3428844"/>
                </a:cubicBezTo>
                <a:close/>
                <a:moveTo>
                  <a:pt x="415912" y="3424655"/>
                </a:moveTo>
                <a:lnTo>
                  <a:pt x="410709" y="3428135"/>
                </a:lnTo>
                <a:lnTo>
                  <a:pt x="425878" y="3432531"/>
                </a:lnTo>
                <a:lnTo>
                  <a:pt x="426485" y="3430341"/>
                </a:lnTo>
                <a:cubicBezTo>
                  <a:pt x="428080" y="3427966"/>
                  <a:pt x="430235" y="3426930"/>
                  <a:pt x="432470" y="3428844"/>
                </a:cubicBezTo>
                <a:cubicBezTo>
                  <a:pt x="424491" y="3425013"/>
                  <a:pt x="419463" y="3424056"/>
                  <a:pt x="415912" y="3424655"/>
                </a:cubicBezTo>
                <a:close/>
                <a:moveTo>
                  <a:pt x="167510" y="3394881"/>
                </a:moveTo>
                <a:cubicBezTo>
                  <a:pt x="166433" y="3391647"/>
                  <a:pt x="170741" y="3404579"/>
                  <a:pt x="170741" y="3404579"/>
                </a:cubicBezTo>
                <a:cubicBezTo>
                  <a:pt x="168828" y="3398832"/>
                  <a:pt x="167870" y="3395960"/>
                  <a:pt x="167510" y="3394881"/>
                </a:cubicBezTo>
                <a:close/>
                <a:moveTo>
                  <a:pt x="246907" y="3390128"/>
                </a:moveTo>
                <a:cubicBezTo>
                  <a:pt x="246907" y="3390128"/>
                  <a:pt x="226977" y="3404154"/>
                  <a:pt x="246907" y="3390128"/>
                </a:cubicBezTo>
                <a:close/>
                <a:moveTo>
                  <a:pt x="732499" y="3325397"/>
                </a:moveTo>
                <a:lnTo>
                  <a:pt x="709517" y="3333060"/>
                </a:lnTo>
                <a:cubicBezTo>
                  <a:pt x="717179" y="3341999"/>
                  <a:pt x="740159" y="3333059"/>
                  <a:pt x="732499" y="3325397"/>
                </a:cubicBezTo>
                <a:close/>
                <a:moveTo>
                  <a:pt x="555255" y="3320068"/>
                </a:moveTo>
                <a:cubicBezTo>
                  <a:pt x="552870" y="3319420"/>
                  <a:pt x="552656" y="3319316"/>
                  <a:pt x="555512" y="3320091"/>
                </a:cubicBezTo>
                <a:lnTo>
                  <a:pt x="556933" y="3320495"/>
                </a:lnTo>
                <a:close/>
                <a:moveTo>
                  <a:pt x="613741" y="3309143"/>
                </a:moveTo>
                <a:lnTo>
                  <a:pt x="622162" y="3309951"/>
                </a:lnTo>
                <a:lnTo>
                  <a:pt x="627109" y="3312378"/>
                </a:lnTo>
                <a:lnTo>
                  <a:pt x="623977" y="3311987"/>
                </a:lnTo>
                <a:close/>
                <a:moveTo>
                  <a:pt x="481963" y="3267807"/>
                </a:moveTo>
                <a:cubicBezTo>
                  <a:pt x="514819" y="3272476"/>
                  <a:pt x="560781" y="3294746"/>
                  <a:pt x="566526" y="3294745"/>
                </a:cubicBezTo>
                <a:cubicBezTo>
                  <a:pt x="578335" y="3298578"/>
                  <a:pt x="588710" y="3301930"/>
                  <a:pt x="598125" y="3304803"/>
                </a:cubicBezTo>
                <a:lnTo>
                  <a:pt x="613741" y="3309143"/>
                </a:lnTo>
                <a:lnTo>
                  <a:pt x="593497" y="3307198"/>
                </a:lnTo>
                <a:cubicBezTo>
                  <a:pt x="572589" y="3306240"/>
                  <a:pt x="550567" y="3306239"/>
                  <a:pt x="542266" y="3302408"/>
                </a:cubicBezTo>
                <a:cubicBezTo>
                  <a:pt x="519286" y="3302407"/>
                  <a:pt x="455451" y="3270481"/>
                  <a:pt x="455451" y="3270481"/>
                </a:cubicBezTo>
                <a:cubicBezTo>
                  <a:pt x="461515" y="3266649"/>
                  <a:pt x="471011" y="3266250"/>
                  <a:pt x="481963" y="3267807"/>
                </a:cubicBezTo>
                <a:close/>
                <a:moveTo>
                  <a:pt x="4621795" y="3223442"/>
                </a:moveTo>
                <a:cubicBezTo>
                  <a:pt x="4618315" y="3224025"/>
                  <a:pt x="4617083" y="3226139"/>
                  <a:pt x="4617703" y="3229331"/>
                </a:cubicBezTo>
                <a:cubicBezTo>
                  <a:pt x="4618322" y="3232525"/>
                  <a:pt x="4620795" y="3236801"/>
                  <a:pt x="4624726" y="3241709"/>
                </a:cubicBezTo>
                <a:cubicBezTo>
                  <a:pt x="4629657" y="3233258"/>
                  <a:pt x="4627254" y="3226626"/>
                  <a:pt x="4621795" y="3223442"/>
                </a:cubicBezTo>
                <a:close/>
                <a:moveTo>
                  <a:pt x="35407" y="3008588"/>
                </a:moveTo>
                <a:lnTo>
                  <a:pt x="54500" y="3013366"/>
                </a:lnTo>
                <a:lnTo>
                  <a:pt x="54196" y="3019055"/>
                </a:lnTo>
                <a:lnTo>
                  <a:pt x="53465" y="3034453"/>
                </a:lnTo>
                <a:lnTo>
                  <a:pt x="33938" y="3027928"/>
                </a:lnTo>
                <a:close/>
                <a:moveTo>
                  <a:pt x="220907" y="2971673"/>
                </a:moveTo>
                <a:lnTo>
                  <a:pt x="290428" y="2995959"/>
                </a:lnTo>
                <a:lnTo>
                  <a:pt x="318433" y="3001389"/>
                </a:lnTo>
                <a:lnTo>
                  <a:pt x="281818" y="2985680"/>
                </a:lnTo>
                <a:close/>
                <a:moveTo>
                  <a:pt x="40333" y="2942480"/>
                </a:moveTo>
                <a:lnTo>
                  <a:pt x="58072" y="2946673"/>
                </a:lnTo>
                <a:lnTo>
                  <a:pt x="56828" y="2969912"/>
                </a:lnTo>
                <a:lnTo>
                  <a:pt x="38819" y="2963660"/>
                </a:lnTo>
                <a:lnTo>
                  <a:pt x="38897" y="2962621"/>
                </a:lnTo>
                <a:close/>
                <a:moveTo>
                  <a:pt x="102108" y="2933555"/>
                </a:moveTo>
                <a:lnTo>
                  <a:pt x="128356" y="2941459"/>
                </a:lnTo>
                <a:lnTo>
                  <a:pt x="123503" y="2938425"/>
                </a:lnTo>
                <a:close/>
                <a:moveTo>
                  <a:pt x="43245" y="2901623"/>
                </a:moveTo>
                <a:lnTo>
                  <a:pt x="60242" y="2905631"/>
                </a:lnTo>
                <a:lnTo>
                  <a:pt x="60106" y="2908698"/>
                </a:lnTo>
                <a:lnTo>
                  <a:pt x="59497" y="2920067"/>
                </a:lnTo>
                <a:lnTo>
                  <a:pt x="42293" y="2915166"/>
                </a:lnTo>
                <a:lnTo>
                  <a:pt x="50918" y="2918136"/>
                </a:lnTo>
                <a:lnTo>
                  <a:pt x="59463" y="2920709"/>
                </a:lnTo>
                <a:lnTo>
                  <a:pt x="59377" y="2922305"/>
                </a:lnTo>
                <a:lnTo>
                  <a:pt x="57421" y="2921532"/>
                </a:lnTo>
                <a:lnTo>
                  <a:pt x="42234" y="2915817"/>
                </a:lnTo>
                <a:close/>
                <a:moveTo>
                  <a:pt x="46202" y="2860137"/>
                </a:moveTo>
                <a:lnTo>
                  <a:pt x="62061" y="2864706"/>
                </a:lnTo>
                <a:lnTo>
                  <a:pt x="61328" y="2881196"/>
                </a:lnTo>
                <a:lnTo>
                  <a:pt x="57118" y="2880002"/>
                </a:lnTo>
                <a:lnTo>
                  <a:pt x="45045" y="2876371"/>
                </a:lnTo>
                <a:close/>
                <a:moveTo>
                  <a:pt x="48356" y="2829912"/>
                </a:moveTo>
                <a:lnTo>
                  <a:pt x="60925" y="2838511"/>
                </a:lnTo>
                <a:lnTo>
                  <a:pt x="63208" y="2838876"/>
                </a:lnTo>
                <a:lnTo>
                  <a:pt x="62379" y="2857557"/>
                </a:lnTo>
                <a:lnTo>
                  <a:pt x="46742" y="2852552"/>
                </a:lnTo>
                <a:close/>
                <a:moveTo>
                  <a:pt x="49281" y="2816938"/>
                </a:moveTo>
                <a:lnTo>
                  <a:pt x="63283" y="2819901"/>
                </a:lnTo>
                <a:lnTo>
                  <a:pt x="64118" y="2818398"/>
                </a:lnTo>
                <a:lnTo>
                  <a:pt x="63616" y="2829715"/>
                </a:lnTo>
                <a:lnTo>
                  <a:pt x="48565" y="2826977"/>
                </a:lnTo>
                <a:close/>
                <a:moveTo>
                  <a:pt x="55787" y="2723388"/>
                </a:moveTo>
                <a:lnTo>
                  <a:pt x="67783" y="2726851"/>
                </a:lnTo>
                <a:lnTo>
                  <a:pt x="64785" y="2803391"/>
                </a:lnTo>
                <a:lnTo>
                  <a:pt x="64733" y="2804571"/>
                </a:lnTo>
                <a:lnTo>
                  <a:pt x="50487" y="2800026"/>
                </a:lnTo>
                <a:lnTo>
                  <a:pt x="54898" y="2738133"/>
                </a:lnTo>
                <a:close/>
                <a:moveTo>
                  <a:pt x="60168" y="2650775"/>
                </a:moveTo>
                <a:lnTo>
                  <a:pt x="70652" y="2653622"/>
                </a:lnTo>
                <a:lnTo>
                  <a:pt x="69876" y="2673418"/>
                </a:lnTo>
                <a:lnTo>
                  <a:pt x="58990" y="2670292"/>
                </a:lnTo>
                <a:close/>
                <a:moveTo>
                  <a:pt x="457268" y="2602780"/>
                </a:moveTo>
                <a:cubicBezTo>
                  <a:pt x="449604" y="2602780"/>
                  <a:pt x="433009" y="2610443"/>
                  <a:pt x="440667" y="2610444"/>
                </a:cubicBezTo>
                <a:cubicBezTo>
                  <a:pt x="440668" y="2619384"/>
                  <a:pt x="457268" y="2610444"/>
                  <a:pt x="457268" y="2602780"/>
                </a:cubicBezTo>
                <a:close/>
                <a:moveTo>
                  <a:pt x="4354358" y="2560161"/>
                </a:moveTo>
                <a:cubicBezTo>
                  <a:pt x="4355559" y="2563477"/>
                  <a:pt x="4359263" y="2565637"/>
                  <a:pt x="4362415" y="2566061"/>
                </a:cubicBezTo>
                <a:cubicBezTo>
                  <a:pt x="4365567" y="2566483"/>
                  <a:pt x="4368165" y="2565167"/>
                  <a:pt x="4367151" y="2561528"/>
                </a:cubicBezTo>
                <a:close/>
                <a:moveTo>
                  <a:pt x="507548" y="2553701"/>
                </a:moveTo>
                <a:lnTo>
                  <a:pt x="504506" y="2555526"/>
                </a:lnTo>
                <a:cubicBezTo>
                  <a:pt x="504506" y="2559357"/>
                  <a:pt x="510569" y="2559358"/>
                  <a:pt x="516634" y="2557441"/>
                </a:cubicBezTo>
                <a:lnTo>
                  <a:pt x="517708" y="2556595"/>
                </a:lnTo>
                <a:close/>
                <a:moveTo>
                  <a:pt x="476772" y="2544934"/>
                </a:moveTo>
                <a:lnTo>
                  <a:pt x="472589" y="2547865"/>
                </a:lnTo>
                <a:cubicBezTo>
                  <a:pt x="472589" y="2551695"/>
                  <a:pt x="478653" y="2551696"/>
                  <a:pt x="484717" y="2549619"/>
                </a:cubicBezTo>
                <a:lnTo>
                  <a:pt x="486794" y="2547789"/>
                </a:lnTo>
                <a:close/>
                <a:moveTo>
                  <a:pt x="445657" y="2535932"/>
                </a:moveTo>
                <a:lnTo>
                  <a:pt x="440670" y="2538924"/>
                </a:lnTo>
                <a:cubicBezTo>
                  <a:pt x="440669" y="2543395"/>
                  <a:pt x="446733" y="2543394"/>
                  <a:pt x="452799" y="2541318"/>
                </a:cubicBezTo>
                <a:lnTo>
                  <a:pt x="455745" y="2538876"/>
                </a:lnTo>
                <a:close/>
                <a:moveTo>
                  <a:pt x="607919" y="2476343"/>
                </a:moveTo>
                <a:cubicBezTo>
                  <a:pt x="607919" y="2476343"/>
                  <a:pt x="591322" y="2476344"/>
                  <a:pt x="591322" y="2484007"/>
                </a:cubicBezTo>
                <a:cubicBezTo>
                  <a:pt x="598982" y="2484007"/>
                  <a:pt x="615581" y="2476344"/>
                  <a:pt x="607919" y="2476343"/>
                </a:cubicBezTo>
                <a:close/>
                <a:moveTo>
                  <a:pt x="314315" y="2472155"/>
                </a:moveTo>
                <a:lnTo>
                  <a:pt x="309112" y="2475633"/>
                </a:lnTo>
                <a:lnTo>
                  <a:pt x="324280" y="2480032"/>
                </a:lnTo>
                <a:lnTo>
                  <a:pt x="324888" y="2477840"/>
                </a:lnTo>
                <a:cubicBezTo>
                  <a:pt x="326482" y="2475466"/>
                  <a:pt x="328637" y="2474429"/>
                  <a:pt x="330871" y="2476345"/>
                </a:cubicBezTo>
                <a:cubicBezTo>
                  <a:pt x="322893" y="2472513"/>
                  <a:pt x="317865" y="2471555"/>
                  <a:pt x="314315" y="2472155"/>
                </a:cubicBezTo>
                <a:close/>
                <a:moveTo>
                  <a:pt x="630901" y="2372896"/>
                </a:moveTo>
                <a:lnTo>
                  <a:pt x="607918" y="2380560"/>
                </a:lnTo>
                <a:cubicBezTo>
                  <a:pt x="615582" y="2389499"/>
                  <a:pt x="638561" y="2380560"/>
                  <a:pt x="630901" y="2372896"/>
                </a:cubicBezTo>
                <a:close/>
                <a:moveTo>
                  <a:pt x="453657" y="2367569"/>
                </a:moveTo>
                <a:cubicBezTo>
                  <a:pt x="451271" y="2366920"/>
                  <a:pt x="451058" y="2366816"/>
                  <a:pt x="453914" y="2367591"/>
                </a:cubicBezTo>
                <a:lnTo>
                  <a:pt x="455335" y="2367995"/>
                </a:lnTo>
                <a:close/>
                <a:moveTo>
                  <a:pt x="512144" y="2356642"/>
                </a:moveTo>
                <a:lnTo>
                  <a:pt x="520564" y="2357452"/>
                </a:lnTo>
                <a:lnTo>
                  <a:pt x="525510" y="2359878"/>
                </a:lnTo>
                <a:lnTo>
                  <a:pt x="522379" y="2359487"/>
                </a:lnTo>
                <a:close/>
                <a:moveTo>
                  <a:pt x="380366" y="2315306"/>
                </a:moveTo>
                <a:cubicBezTo>
                  <a:pt x="413221" y="2319975"/>
                  <a:pt x="459183" y="2342245"/>
                  <a:pt x="464929" y="2342245"/>
                </a:cubicBezTo>
                <a:cubicBezTo>
                  <a:pt x="476737" y="2346077"/>
                  <a:pt x="487111" y="2349430"/>
                  <a:pt x="496526" y="2352303"/>
                </a:cubicBezTo>
                <a:lnTo>
                  <a:pt x="512144" y="2356642"/>
                </a:lnTo>
                <a:lnTo>
                  <a:pt x="491899" y="2354697"/>
                </a:lnTo>
                <a:cubicBezTo>
                  <a:pt x="470991" y="2353739"/>
                  <a:pt x="448969" y="2353740"/>
                  <a:pt x="440668" y="2349907"/>
                </a:cubicBezTo>
                <a:cubicBezTo>
                  <a:pt x="417688" y="2349908"/>
                  <a:pt x="353853" y="2317980"/>
                  <a:pt x="353853" y="2317980"/>
                </a:cubicBezTo>
                <a:cubicBezTo>
                  <a:pt x="359918" y="2314149"/>
                  <a:pt x="369413" y="2313750"/>
                  <a:pt x="380366" y="2315306"/>
                </a:cubicBezTo>
                <a:close/>
                <a:moveTo>
                  <a:pt x="274059" y="2223388"/>
                </a:moveTo>
                <a:lnTo>
                  <a:pt x="280387" y="2227076"/>
                </a:lnTo>
                <a:lnTo>
                  <a:pt x="293826" y="2236269"/>
                </a:lnTo>
                <a:lnTo>
                  <a:pt x="327223" y="2241596"/>
                </a:lnTo>
                <a:lnTo>
                  <a:pt x="362401" y="2245712"/>
                </a:lnTo>
                <a:lnTo>
                  <a:pt x="353645" y="2240409"/>
                </a:lnTo>
                <a:lnTo>
                  <a:pt x="345951" y="2236469"/>
                </a:lnTo>
                <a:close/>
                <a:moveTo>
                  <a:pt x="83322" y="2049585"/>
                </a:moveTo>
                <a:lnTo>
                  <a:pt x="87502" y="2050821"/>
                </a:lnTo>
                <a:lnTo>
                  <a:pt x="87841" y="2053425"/>
                </a:lnTo>
                <a:lnTo>
                  <a:pt x="88382" y="2063860"/>
                </a:lnTo>
                <a:lnTo>
                  <a:pt x="82180" y="2060918"/>
                </a:lnTo>
                <a:close/>
                <a:moveTo>
                  <a:pt x="119310" y="2019173"/>
                </a:moveTo>
                <a:lnTo>
                  <a:pt x="188830" y="2043459"/>
                </a:lnTo>
                <a:lnTo>
                  <a:pt x="216835" y="2048889"/>
                </a:lnTo>
                <a:lnTo>
                  <a:pt x="180219" y="2033180"/>
                </a:lnTo>
                <a:close/>
                <a:moveTo>
                  <a:pt x="501878" y="2000277"/>
                </a:moveTo>
                <a:cubicBezTo>
                  <a:pt x="501878" y="2000277"/>
                  <a:pt x="503765" y="2002508"/>
                  <a:pt x="505966" y="2005111"/>
                </a:cubicBezTo>
                <a:cubicBezTo>
                  <a:pt x="502842" y="2007752"/>
                  <a:pt x="500164" y="2010016"/>
                  <a:pt x="501878" y="2000277"/>
                </a:cubicBezTo>
                <a:close/>
                <a:moveTo>
                  <a:pt x="454271" y="1980481"/>
                </a:moveTo>
                <a:cubicBezTo>
                  <a:pt x="459853" y="1981355"/>
                  <a:pt x="465991" y="1983768"/>
                  <a:pt x="472154" y="1987586"/>
                </a:cubicBezTo>
                <a:cubicBezTo>
                  <a:pt x="460430" y="1990652"/>
                  <a:pt x="449102" y="1988404"/>
                  <a:pt x="439734" y="1982601"/>
                </a:cubicBezTo>
                <a:cubicBezTo>
                  <a:pt x="443667" y="1980268"/>
                  <a:pt x="448690" y="1979605"/>
                  <a:pt x="454271" y="1980481"/>
                </a:cubicBezTo>
                <a:close/>
                <a:moveTo>
                  <a:pt x="419135" y="1980169"/>
                </a:moveTo>
                <a:cubicBezTo>
                  <a:pt x="416557" y="1982147"/>
                  <a:pt x="415267" y="1983136"/>
                  <a:pt x="414783" y="1983507"/>
                </a:cubicBezTo>
                <a:cubicBezTo>
                  <a:pt x="413332" y="1984620"/>
                  <a:pt x="419135" y="1980169"/>
                  <a:pt x="419135" y="1980169"/>
                </a:cubicBezTo>
                <a:close/>
                <a:moveTo>
                  <a:pt x="399158" y="1972559"/>
                </a:moveTo>
                <a:cubicBezTo>
                  <a:pt x="399734" y="1972917"/>
                  <a:pt x="401275" y="1973872"/>
                  <a:pt x="404357" y="1975781"/>
                </a:cubicBezTo>
                <a:cubicBezTo>
                  <a:pt x="404357" y="1975781"/>
                  <a:pt x="397424" y="1971486"/>
                  <a:pt x="399158" y="1972559"/>
                </a:cubicBezTo>
                <a:close/>
                <a:moveTo>
                  <a:pt x="356607" y="1917559"/>
                </a:moveTo>
                <a:lnTo>
                  <a:pt x="363739" y="1917881"/>
                </a:lnTo>
                <a:lnTo>
                  <a:pt x="362208" y="1919472"/>
                </a:lnTo>
                <a:close/>
                <a:moveTo>
                  <a:pt x="364723" y="1916859"/>
                </a:moveTo>
                <a:cubicBezTo>
                  <a:pt x="365400" y="1916681"/>
                  <a:pt x="366139" y="1917140"/>
                  <a:pt x="367619" y="1918056"/>
                </a:cubicBezTo>
                <a:lnTo>
                  <a:pt x="363739" y="1917881"/>
                </a:lnTo>
                <a:close/>
                <a:moveTo>
                  <a:pt x="360973" y="1845201"/>
                </a:moveTo>
                <a:cubicBezTo>
                  <a:pt x="376295" y="1845203"/>
                  <a:pt x="400551" y="1852865"/>
                  <a:pt x="432469" y="1852865"/>
                </a:cubicBezTo>
                <a:cubicBezTo>
                  <a:pt x="408212" y="1852865"/>
                  <a:pt x="383954" y="1852865"/>
                  <a:pt x="360973" y="1845201"/>
                </a:cubicBezTo>
                <a:close/>
                <a:moveTo>
                  <a:pt x="351135" y="1844626"/>
                </a:moveTo>
                <a:lnTo>
                  <a:pt x="360973" y="1845201"/>
                </a:lnTo>
                <a:lnTo>
                  <a:pt x="356927" y="1845929"/>
                </a:lnTo>
                <a:close/>
                <a:moveTo>
                  <a:pt x="172552" y="1833900"/>
                </a:moveTo>
                <a:lnTo>
                  <a:pt x="178084" y="1834507"/>
                </a:lnTo>
                <a:lnTo>
                  <a:pt x="205950" y="1836136"/>
                </a:lnTo>
                <a:lnTo>
                  <a:pt x="205409" y="1855470"/>
                </a:lnTo>
                <a:lnTo>
                  <a:pt x="205181" y="1864067"/>
                </a:lnTo>
                <a:lnTo>
                  <a:pt x="187727" y="1860820"/>
                </a:lnTo>
                <a:lnTo>
                  <a:pt x="171330" y="1857878"/>
                </a:lnTo>
                <a:close/>
                <a:moveTo>
                  <a:pt x="120525" y="1829342"/>
                </a:moveTo>
                <a:cubicBezTo>
                  <a:pt x="123664" y="1829499"/>
                  <a:pt x="135518" y="1831591"/>
                  <a:pt x="146771" y="1833451"/>
                </a:cubicBezTo>
                <a:lnTo>
                  <a:pt x="152464" y="1834133"/>
                </a:lnTo>
                <a:lnTo>
                  <a:pt x="151936" y="1854398"/>
                </a:lnTo>
                <a:lnTo>
                  <a:pt x="149754" y="1854007"/>
                </a:lnTo>
                <a:cubicBezTo>
                  <a:pt x="136416" y="1851604"/>
                  <a:pt x="123355" y="1849224"/>
                  <a:pt x="113443" y="1847330"/>
                </a:cubicBezTo>
                <a:lnTo>
                  <a:pt x="104341" y="1845364"/>
                </a:lnTo>
                <a:lnTo>
                  <a:pt x="104611" y="1838174"/>
                </a:lnTo>
                <a:lnTo>
                  <a:pt x="104711" y="1835983"/>
                </a:lnTo>
                <a:lnTo>
                  <a:pt x="105874" y="1834968"/>
                </a:lnTo>
                <a:cubicBezTo>
                  <a:pt x="111322" y="1832184"/>
                  <a:pt x="117573" y="1829898"/>
                  <a:pt x="120525" y="1829342"/>
                </a:cubicBezTo>
                <a:close/>
                <a:moveTo>
                  <a:pt x="376295" y="1797949"/>
                </a:moveTo>
                <a:cubicBezTo>
                  <a:pt x="376295" y="1797949"/>
                  <a:pt x="353312" y="1805611"/>
                  <a:pt x="360971" y="1805611"/>
                </a:cubicBezTo>
                <a:cubicBezTo>
                  <a:pt x="360971" y="1805611"/>
                  <a:pt x="376294" y="1805611"/>
                  <a:pt x="376295" y="1797949"/>
                </a:cubicBezTo>
                <a:close/>
                <a:moveTo>
                  <a:pt x="307309" y="1778323"/>
                </a:moveTo>
                <a:lnTo>
                  <a:pt x="307327" y="1779265"/>
                </a:lnTo>
                <a:lnTo>
                  <a:pt x="303901" y="1778694"/>
                </a:lnTo>
                <a:close/>
                <a:moveTo>
                  <a:pt x="216783" y="1774356"/>
                </a:moveTo>
                <a:lnTo>
                  <a:pt x="266974" y="1781765"/>
                </a:lnTo>
                <a:lnTo>
                  <a:pt x="307520" y="1789154"/>
                </a:lnTo>
                <a:lnTo>
                  <a:pt x="307900" y="1808589"/>
                </a:lnTo>
                <a:lnTo>
                  <a:pt x="305694" y="1807971"/>
                </a:lnTo>
                <a:lnTo>
                  <a:pt x="305662" y="1807956"/>
                </a:lnTo>
                <a:lnTo>
                  <a:pt x="305613" y="1807949"/>
                </a:lnTo>
                <a:lnTo>
                  <a:pt x="283572" y="1801779"/>
                </a:lnTo>
                <a:lnTo>
                  <a:pt x="257367" y="1795310"/>
                </a:lnTo>
                <a:lnTo>
                  <a:pt x="255396" y="1794495"/>
                </a:lnTo>
                <a:cubicBezTo>
                  <a:pt x="248621" y="1791490"/>
                  <a:pt x="242584" y="1788943"/>
                  <a:pt x="236674" y="1787665"/>
                </a:cubicBezTo>
                <a:lnTo>
                  <a:pt x="216444" y="1783508"/>
                </a:lnTo>
                <a:close/>
                <a:moveTo>
                  <a:pt x="173094" y="1773847"/>
                </a:moveTo>
                <a:lnTo>
                  <a:pt x="176416" y="1774620"/>
                </a:lnTo>
                <a:cubicBezTo>
                  <a:pt x="186214" y="1776319"/>
                  <a:pt x="194785" y="1777010"/>
                  <a:pt x="201284" y="1776070"/>
                </a:cubicBezTo>
                <a:lnTo>
                  <a:pt x="207940" y="1773989"/>
                </a:lnTo>
                <a:lnTo>
                  <a:pt x="207629" y="1781697"/>
                </a:lnTo>
                <a:lnTo>
                  <a:pt x="180367" y="1776095"/>
                </a:lnTo>
                <a:lnTo>
                  <a:pt x="173091" y="1774272"/>
                </a:lnTo>
                <a:close/>
                <a:moveTo>
                  <a:pt x="500434" y="1732352"/>
                </a:moveTo>
                <a:lnTo>
                  <a:pt x="512695" y="1737901"/>
                </a:lnTo>
                <a:lnTo>
                  <a:pt x="503243" y="1732808"/>
                </a:lnTo>
                <a:close/>
                <a:moveTo>
                  <a:pt x="172590" y="1724546"/>
                </a:moveTo>
                <a:lnTo>
                  <a:pt x="199526" y="1730480"/>
                </a:lnTo>
                <a:lnTo>
                  <a:pt x="208139" y="1731824"/>
                </a:lnTo>
                <a:lnTo>
                  <a:pt x="208464" y="1748107"/>
                </a:lnTo>
                <a:lnTo>
                  <a:pt x="186852" y="1747264"/>
                </a:lnTo>
                <a:cubicBezTo>
                  <a:pt x="185373" y="1746348"/>
                  <a:pt x="181552" y="1743980"/>
                  <a:pt x="177361" y="1741385"/>
                </a:cubicBezTo>
                <a:lnTo>
                  <a:pt x="172771" y="1738540"/>
                </a:lnTo>
                <a:close/>
                <a:moveTo>
                  <a:pt x="110410" y="1711641"/>
                </a:moveTo>
                <a:lnTo>
                  <a:pt x="130347" y="1715237"/>
                </a:lnTo>
                <a:lnTo>
                  <a:pt x="155419" y="1720761"/>
                </a:lnTo>
                <a:lnTo>
                  <a:pt x="155129" y="1731871"/>
                </a:lnTo>
                <a:lnTo>
                  <a:pt x="139650" y="1728550"/>
                </a:lnTo>
                <a:lnTo>
                  <a:pt x="109985" y="1720919"/>
                </a:lnTo>
                <a:close/>
                <a:moveTo>
                  <a:pt x="178019" y="1696341"/>
                </a:moveTo>
                <a:lnTo>
                  <a:pt x="207505" y="1700060"/>
                </a:lnTo>
                <a:lnTo>
                  <a:pt x="207936" y="1721644"/>
                </a:lnTo>
                <a:lnTo>
                  <a:pt x="172477" y="1715783"/>
                </a:lnTo>
                <a:lnTo>
                  <a:pt x="172346" y="1705597"/>
                </a:lnTo>
                <a:lnTo>
                  <a:pt x="173864" y="1705047"/>
                </a:lnTo>
                <a:lnTo>
                  <a:pt x="200598" y="1706510"/>
                </a:lnTo>
                <a:close/>
                <a:moveTo>
                  <a:pt x="257268" y="1686614"/>
                </a:moveTo>
                <a:cubicBezTo>
                  <a:pt x="256204" y="1686885"/>
                  <a:pt x="256048" y="1687775"/>
                  <a:pt x="257542" y="1689543"/>
                </a:cubicBezTo>
                <a:cubicBezTo>
                  <a:pt x="261315" y="1694005"/>
                  <a:pt x="271206" y="1693936"/>
                  <a:pt x="271206" y="1693936"/>
                </a:cubicBezTo>
                <a:cubicBezTo>
                  <a:pt x="271502" y="1692250"/>
                  <a:pt x="268815" y="1690218"/>
                  <a:pt x="265654" y="1688707"/>
                </a:cubicBezTo>
                <a:cubicBezTo>
                  <a:pt x="262496" y="1687197"/>
                  <a:pt x="258862" y="1686209"/>
                  <a:pt x="257268" y="1686614"/>
                </a:cubicBezTo>
                <a:close/>
                <a:moveTo>
                  <a:pt x="402167" y="1685913"/>
                </a:moveTo>
                <a:cubicBezTo>
                  <a:pt x="404845" y="1683651"/>
                  <a:pt x="449499" y="1708408"/>
                  <a:pt x="458151" y="1713213"/>
                </a:cubicBezTo>
                <a:lnTo>
                  <a:pt x="461710" y="1714823"/>
                </a:lnTo>
                <a:lnTo>
                  <a:pt x="462266" y="1714878"/>
                </a:lnTo>
                <a:lnTo>
                  <a:pt x="469249" y="1716312"/>
                </a:lnTo>
                <a:lnTo>
                  <a:pt x="469143" y="1726687"/>
                </a:lnTo>
                <a:lnTo>
                  <a:pt x="467513" y="1725795"/>
                </a:lnTo>
                <a:lnTo>
                  <a:pt x="449951" y="1721827"/>
                </a:lnTo>
                <a:cubicBezTo>
                  <a:pt x="443152" y="1720049"/>
                  <a:pt x="437875" y="1718294"/>
                  <a:pt x="435890" y="1716729"/>
                </a:cubicBezTo>
                <a:lnTo>
                  <a:pt x="441289" y="1712984"/>
                </a:lnTo>
                <a:lnTo>
                  <a:pt x="437246" y="1711113"/>
                </a:lnTo>
                <a:cubicBezTo>
                  <a:pt x="441019" y="1715577"/>
                  <a:pt x="393688" y="1693082"/>
                  <a:pt x="402167" y="1685913"/>
                </a:cubicBezTo>
                <a:close/>
                <a:moveTo>
                  <a:pt x="150157" y="1657029"/>
                </a:moveTo>
                <a:lnTo>
                  <a:pt x="157058" y="1657820"/>
                </a:lnTo>
                <a:lnTo>
                  <a:pt x="156993" y="1660307"/>
                </a:lnTo>
                <a:close/>
                <a:moveTo>
                  <a:pt x="289453" y="1644953"/>
                </a:moveTo>
                <a:lnTo>
                  <a:pt x="304847" y="1652438"/>
                </a:lnTo>
                <a:lnTo>
                  <a:pt x="305081" y="1664402"/>
                </a:lnTo>
                <a:lnTo>
                  <a:pt x="289186" y="1656555"/>
                </a:lnTo>
                <a:close/>
                <a:moveTo>
                  <a:pt x="157086" y="1638990"/>
                </a:moveTo>
                <a:lnTo>
                  <a:pt x="157403" y="1639018"/>
                </a:lnTo>
                <a:lnTo>
                  <a:pt x="157405" y="1639150"/>
                </a:lnTo>
                <a:close/>
                <a:moveTo>
                  <a:pt x="137655" y="1637328"/>
                </a:moveTo>
                <a:lnTo>
                  <a:pt x="151700" y="1638530"/>
                </a:lnTo>
                <a:lnTo>
                  <a:pt x="157432" y="1641013"/>
                </a:lnTo>
                <a:lnTo>
                  <a:pt x="157446" y="1642039"/>
                </a:lnTo>
                <a:close/>
                <a:moveTo>
                  <a:pt x="221983" y="1633691"/>
                </a:moveTo>
                <a:lnTo>
                  <a:pt x="251419" y="1647676"/>
                </a:lnTo>
                <a:lnTo>
                  <a:pt x="271785" y="1657015"/>
                </a:lnTo>
                <a:lnTo>
                  <a:pt x="274131" y="1701991"/>
                </a:lnTo>
                <a:cubicBezTo>
                  <a:pt x="277583" y="1726992"/>
                  <a:pt x="275086" y="1772023"/>
                  <a:pt x="283395" y="1767174"/>
                </a:cubicBezTo>
                <a:cubicBezTo>
                  <a:pt x="283395" y="1767174"/>
                  <a:pt x="290341" y="1709089"/>
                  <a:pt x="288064" y="1705189"/>
                </a:cubicBezTo>
                <a:lnTo>
                  <a:pt x="288992" y="1664906"/>
                </a:lnTo>
                <a:lnTo>
                  <a:pt x="305236" y="1672355"/>
                </a:lnTo>
                <a:lnTo>
                  <a:pt x="307276" y="1776710"/>
                </a:lnTo>
                <a:lnTo>
                  <a:pt x="298494" y="1771928"/>
                </a:lnTo>
                <a:cubicBezTo>
                  <a:pt x="277305" y="1763568"/>
                  <a:pt x="245884" y="1763969"/>
                  <a:pt x="234556" y="1761719"/>
                </a:cubicBezTo>
                <a:cubicBezTo>
                  <a:pt x="228442" y="1760712"/>
                  <a:pt x="223758" y="1757810"/>
                  <a:pt x="220233" y="1754931"/>
                </a:cubicBezTo>
                <a:lnTo>
                  <a:pt x="217589" y="1752544"/>
                </a:lnTo>
                <a:lnTo>
                  <a:pt x="218296" y="1733409"/>
                </a:lnTo>
                <a:lnTo>
                  <a:pt x="259738" y="1739872"/>
                </a:lnTo>
                <a:lnTo>
                  <a:pt x="275066" y="1741700"/>
                </a:lnTo>
                <a:lnTo>
                  <a:pt x="272164" y="1740329"/>
                </a:lnTo>
                <a:lnTo>
                  <a:pt x="248140" y="1728868"/>
                </a:lnTo>
                <a:lnTo>
                  <a:pt x="218661" y="1723546"/>
                </a:lnTo>
                <a:lnTo>
                  <a:pt x="219474" y="1701571"/>
                </a:lnTo>
                <a:lnTo>
                  <a:pt x="220374" y="1701684"/>
                </a:lnTo>
                <a:cubicBezTo>
                  <a:pt x="251615" y="1705397"/>
                  <a:pt x="268401" y="1706325"/>
                  <a:pt x="243064" y="1698205"/>
                </a:cubicBezTo>
                <a:lnTo>
                  <a:pt x="219839" y="1691670"/>
                </a:lnTo>
                <a:close/>
                <a:moveTo>
                  <a:pt x="325878" y="1633040"/>
                </a:moveTo>
                <a:lnTo>
                  <a:pt x="332105" y="1635883"/>
                </a:lnTo>
                <a:cubicBezTo>
                  <a:pt x="369913" y="1654410"/>
                  <a:pt x="408732" y="1675152"/>
                  <a:pt x="446659" y="1692462"/>
                </a:cubicBezTo>
                <a:lnTo>
                  <a:pt x="469397" y="1701677"/>
                </a:lnTo>
                <a:lnTo>
                  <a:pt x="469267" y="1714502"/>
                </a:lnTo>
                <a:lnTo>
                  <a:pt x="396745" y="1675428"/>
                </a:lnTo>
                <a:lnTo>
                  <a:pt x="325800" y="1639269"/>
                </a:lnTo>
                <a:close/>
                <a:moveTo>
                  <a:pt x="125649" y="1632557"/>
                </a:moveTo>
                <a:lnTo>
                  <a:pt x="137655" y="1637328"/>
                </a:lnTo>
                <a:lnTo>
                  <a:pt x="124834" y="1637953"/>
                </a:lnTo>
                <a:close/>
                <a:moveTo>
                  <a:pt x="119772" y="1630222"/>
                </a:moveTo>
                <a:lnTo>
                  <a:pt x="123419" y="1631671"/>
                </a:lnTo>
                <a:lnTo>
                  <a:pt x="123285" y="1638029"/>
                </a:lnTo>
                <a:lnTo>
                  <a:pt x="120562" y="1638161"/>
                </a:lnTo>
                <a:lnTo>
                  <a:pt x="109690" y="1634033"/>
                </a:lnTo>
                <a:lnTo>
                  <a:pt x="109615" y="1631703"/>
                </a:lnTo>
                <a:close/>
                <a:moveTo>
                  <a:pt x="290104" y="1616717"/>
                </a:moveTo>
                <a:lnTo>
                  <a:pt x="304275" y="1623183"/>
                </a:lnTo>
                <a:lnTo>
                  <a:pt x="304376" y="1628350"/>
                </a:lnTo>
                <a:lnTo>
                  <a:pt x="290005" y="1621025"/>
                </a:lnTo>
                <a:close/>
                <a:moveTo>
                  <a:pt x="222514" y="1612356"/>
                </a:moveTo>
                <a:lnTo>
                  <a:pt x="228432" y="1615285"/>
                </a:lnTo>
                <a:lnTo>
                  <a:pt x="270210" y="1635597"/>
                </a:lnTo>
                <a:lnTo>
                  <a:pt x="271122" y="1647639"/>
                </a:lnTo>
                <a:lnTo>
                  <a:pt x="240372" y="1632459"/>
                </a:lnTo>
                <a:lnTo>
                  <a:pt x="222368" y="1623277"/>
                </a:lnTo>
                <a:lnTo>
                  <a:pt x="222611" y="1616691"/>
                </a:lnTo>
                <a:close/>
                <a:moveTo>
                  <a:pt x="171611" y="1609759"/>
                </a:moveTo>
                <a:lnTo>
                  <a:pt x="206031" y="1626112"/>
                </a:lnTo>
                <a:lnTo>
                  <a:pt x="207245" y="1686964"/>
                </a:lnTo>
                <a:lnTo>
                  <a:pt x="189295" y="1675799"/>
                </a:lnTo>
                <a:lnTo>
                  <a:pt x="171866" y="1667440"/>
                </a:lnTo>
                <a:lnTo>
                  <a:pt x="171766" y="1659505"/>
                </a:lnTo>
                <a:lnTo>
                  <a:pt x="183542" y="1660854"/>
                </a:lnTo>
                <a:lnTo>
                  <a:pt x="171709" y="1654973"/>
                </a:lnTo>
                <a:lnTo>
                  <a:pt x="171701" y="1654349"/>
                </a:lnTo>
                <a:lnTo>
                  <a:pt x="174481" y="1648402"/>
                </a:lnTo>
                <a:lnTo>
                  <a:pt x="184252" y="1652635"/>
                </a:lnTo>
                <a:lnTo>
                  <a:pt x="174736" y="1647856"/>
                </a:lnTo>
                <a:lnTo>
                  <a:pt x="175451" y="1646324"/>
                </a:lnTo>
                <a:lnTo>
                  <a:pt x="171678" y="1645427"/>
                </a:lnTo>
                <a:lnTo>
                  <a:pt x="171669" y="1640238"/>
                </a:lnTo>
                <a:lnTo>
                  <a:pt x="177743" y="1640757"/>
                </a:lnTo>
                <a:lnTo>
                  <a:pt x="171662" y="1637146"/>
                </a:lnTo>
                <a:lnTo>
                  <a:pt x="171629" y="1619581"/>
                </a:lnTo>
                <a:lnTo>
                  <a:pt x="184563" y="1624943"/>
                </a:lnTo>
                <a:cubicBezTo>
                  <a:pt x="190224" y="1631640"/>
                  <a:pt x="192426" y="1634244"/>
                  <a:pt x="199669" y="1631948"/>
                </a:cubicBezTo>
                <a:cubicBezTo>
                  <a:pt x="197624" y="1629530"/>
                  <a:pt x="194989" y="1627771"/>
                  <a:pt x="192294" y="1626620"/>
                </a:cubicBezTo>
                <a:cubicBezTo>
                  <a:pt x="189601" y="1625470"/>
                  <a:pt x="186846" y="1624928"/>
                  <a:pt x="184563" y="1624943"/>
                </a:cubicBezTo>
                <a:lnTo>
                  <a:pt x="171625" y="1617591"/>
                </a:lnTo>
                <a:close/>
                <a:moveTo>
                  <a:pt x="264626" y="1605963"/>
                </a:moveTo>
                <a:lnTo>
                  <a:pt x="270426" y="1607900"/>
                </a:lnTo>
                <a:lnTo>
                  <a:pt x="270086" y="1612748"/>
                </a:lnTo>
                <a:lnTo>
                  <a:pt x="265346" y="1612781"/>
                </a:lnTo>
                <a:cubicBezTo>
                  <a:pt x="261260" y="1612248"/>
                  <a:pt x="257372" y="1610591"/>
                  <a:pt x="258162" y="1606096"/>
                </a:cubicBezTo>
                <a:cubicBezTo>
                  <a:pt x="258470" y="1604878"/>
                  <a:pt x="261141" y="1605093"/>
                  <a:pt x="264626" y="1605963"/>
                </a:cubicBezTo>
                <a:close/>
                <a:moveTo>
                  <a:pt x="127482" y="1600927"/>
                </a:moveTo>
                <a:lnTo>
                  <a:pt x="134194" y="1604060"/>
                </a:lnTo>
                <a:lnTo>
                  <a:pt x="157042" y="1613534"/>
                </a:lnTo>
                <a:lnTo>
                  <a:pt x="157253" y="1628386"/>
                </a:lnTo>
                <a:lnTo>
                  <a:pt x="152208" y="1624967"/>
                </a:lnTo>
                <a:lnTo>
                  <a:pt x="127373" y="1621144"/>
                </a:lnTo>
                <a:lnTo>
                  <a:pt x="128666" y="1612581"/>
                </a:lnTo>
                <a:close/>
                <a:moveTo>
                  <a:pt x="290467" y="1596009"/>
                </a:moveTo>
                <a:lnTo>
                  <a:pt x="303866" y="1602274"/>
                </a:lnTo>
                <a:lnTo>
                  <a:pt x="304095" y="1613982"/>
                </a:lnTo>
                <a:lnTo>
                  <a:pt x="290320" y="1607386"/>
                </a:lnTo>
                <a:lnTo>
                  <a:pt x="290422" y="1602937"/>
                </a:lnTo>
                <a:close/>
                <a:moveTo>
                  <a:pt x="108336" y="1591987"/>
                </a:moveTo>
                <a:lnTo>
                  <a:pt x="124099" y="1599347"/>
                </a:lnTo>
                <a:lnTo>
                  <a:pt x="123653" y="1620571"/>
                </a:lnTo>
                <a:lnTo>
                  <a:pt x="118983" y="1619853"/>
                </a:lnTo>
                <a:lnTo>
                  <a:pt x="109073" y="1614874"/>
                </a:lnTo>
                <a:close/>
                <a:moveTo>
                  <a:pt x="171571" y="1588223"/>
                </a:moveTo>
                <a:lnTo>
                  <a:pt x="185492" y="1594021"/>
                </a:lnTo>
                <a:lnTo>
                  <a:pt x="205590" y="1603978"/>
                </a:lnTo>
                <a:lnTo>
                  <a:pt x="205806" y="1614830"/>
                </a:lnTo>
                <a:lnTo>
                  <a:pt x="171588" y="1597379"/>
                </a:lnTo>
                <a:close/>
                <a:moveTo>
                  <a:pt x="126168" y="1588010"/>
                </a:moveTo>
                <a:lnTo>
                  <a:pt x="140646" y="1595018"/>
                </a:lnTo>
                <a:cubicBezTo>
                  <a:pt x="148058" y="1598679"/>
                  <a:pt x="153563" y="1601400"/>
                  <a:pt x="155176" y="1601950"/>
                </a:cubicBezTo>
                <a:lnTo>
                  <a:pt x="156889" y="1602764"/>
                </a:lnTo>
                <a:lnTo>
                  <a:pt x="156982" y="1609268"/>
                </a:lnTo>
                <a:lnTo>
                  <a:pt x="156760" y="1609142"/>
                </a:lnTo>
                <a:cubicBezTo>
                  <a:pt x="148405" y="1604804"/>
                  <a:pt x="140381" y="1600744"/>
                  <a:pt x="130942" y="1595010"/>
                </a:cubicBezTo>
                <a:lnTo>
                  <a:pt x="126729" y="1593527"/>
                </a:lnTo>
                <a:close/>
                <a:moveTo>
                  <a:pt x="290552" y="1583043"/>
                </a:moveTo>
                <a:lnTo>
                  <a:pt x="303572" y="1587175"/>
                </a:lnTo>
                <a:lnTo>
                  <a:pt x="303786" y="1598182"/>
                </a:lnTo>
                <a:lnTo>
                  <a:pt x="290498" y="1591260"/>
                </a:lnTo>
                <a:close/>
                <a:moveTo>
                  <a:pt x="142445" y="1581459"/>
                </a:moveTo>
                <a:lnTo>
                  <a:pt x="156601" y="1582393"/>
                </a:lnTo>
                <a:lnTo>
                  <a:pt x="156706" y="1589788"/>
                </a:lnTo>
                <a:lnTo>
                  <a:pt x="153430" y="1588117"/>
                </a:lnTo>
                <a:lnTo>
                  <a:pt x="156715" y="1590413"/>
                </a:lnTo>
                <a:lnTo>
                  <a:pt x="156760" y="1593606"/>
                </a:lnTo>
                <a:lnTo>
                  <a:pt x="148007" y="1588577"/>
                </a:lnTo>
                <a:cubicBezTo>
                  <a:pt x="144190" y="1585844"/>
                  <a:pt x="141577" y="1583150"/>
                  <a:pt x="142445" y="1581459"/>
                </a:cubicBezTo>
                <a:close/>
                <a:moveTo>
                  <a:pt x="107937" y="1579587"/>
                </a:moveTo>
                <a:lnTo>
                  <a:pt x="114678" y="1582448"/>
                </a:lnTo>
                <a:lnTo>
                  <a:pt x="124356" y="1587132"/>
                </a:lnTo>
                <a:lnTo>
                  <a:pt x="124240" y="1592627"/>
                </a:lnTo>
                <a:lnTo>
                  <a:pt x="108163" y="1586604"/>
                </a:lnTo>
                <a:close/>
                <a:moveTo>
                  <a:pt x="250520" y="1578172"/>
                </a:moveTo>
                <a:lnTo>
                  <a:pt x="271033" y="1586923"/>
                </a:lnTo>
                <a:lnTo>
                  <a:pt x="271871" y="1587315"/>
                </a:lnTo>
                <a:lnTo>
                  <a:pt x="271109" y="1598187"/>
                </a:lnTo>
                <a:lnTo>
                  <a:pt x="262553" y="1594091"/>
                </a:lnTo>
                <a:lnTo>
                  <a:pt x="250308" y="1587301"/>
                </a:lnTo>
                <a:lnTo>
                  <a:pt x="250813" y="1585091"/>
                </a:lnTo>
                <a:close/>
                <a:moveTo>
                  <a:pt x="233926" y="1571092"/>
                </a:moveTo>
                <a:lnTo>
                  <a:pt x="244286" y="1575512"/>
                </a:lnTo>
                <a:lnTo>
                  <a:pt x="242444" y="1582060"/>
                </a:lnTo>
                <a:close/>
                <a:moveTo>
                  <a:pt x="248153" y="1569587"/>
                </a:moveTo>
                <a:lnTo>
                  <a:pt x="272573" y="1577338"/>
                </a:lnTo>
                <a:lnTo>
                  <a:pt x="272231" y="1582198"/>
                </a:lnTo>
                <a:lnTo>
                  <a:pt x="248486" y="1570472"/>
                </a:lnTo>
                <a:close/>
                <a:moveTo>
                  <a:pt x="244075" y="1568294"/>
                </a:moveTo>
                <a:lnTo>
                  <a:pt x="246133" y="1568946"/>
                </a:lnTo>
                <a:lnTo>
                  <a:pt x="246043" y="1569265"/>
                </a:lnTo>
                <a:close/>
                <a:moveTo>
                  <a:pt x="221428" y="1563840"/>
                </a:moveTo>
                <a:lnTo>
                  <a:pt x="222941" y="1564434"/>
                </a:lnTo>
                <a:lnTo>
                  <a:pt x="221479" y="1566141"/>
                </a:lnTo>
                <a:close/>
                <a:moveTo>
                  <a:pt x="635197" y="1557307"/>
                </a:moveTo>
                <a:lnTo>
                  <a:pt x="634910" y="1562910"/>
                </a:lnTo>
                <a:cubicBezTo>
                  <a:pt x="634605" y="1569842"/>
                  <a:pt x="634439" y="1576366"/>
                  <a:pt x="634657" y="1581686"/>
                </a:cubicBezTo>
                <a:lnTo>
                  <a:pt x="635023" y="1583742"/>
                </a:lnTo>
                <a:close/>
                <a:moveTo>
                  <a:pt x="4453671" y="1547925"/>
                </a:moveTo>
                <a:cubicBezTo>
                  <a:pt x="4452048" y="1573994"/>
                  <a:pt x="4447371" y="1603510"/>
                  <a:pt x="4459661" y="1627241"/>
                </a:cubicBezTo>
                <a:cubicBezTo>
                  <a:pt x="4461282" y="1601170"/>
                  <a:pt x="4459005" y="1572825"/>
                  <a:pt x="4453671" y="1547925"/>
                </a:cubicBezTo>
                <a:close/>
                <a:moveTo>
                  <a:pt x="4319526" y="1534131"/>
                </a:moveTo>
                <a:cubicBezTo>
                  <a:pt x="4317723" y="1537219"/>
                  <a:pt x="4316672" y="1540363"/>
                  <a:pt x="4316190" y="1543569"/>
                </a:cubicBezTo>
                <a:cubicBezTo>
                  <a:pt x="4315708" y="1546773"/>
                  <a:pt x="4315796" y="1550039"/>
                  <a:pt x="4316272" y="1553366"/>
                </a:cubicBezTo>
                <a:cubicBezTo>
                  <a:pt x="4317225" y="1560023"/>
                  <a:pt x="4319727" y="1566930"/>
                  <a:pt x="4322332" y="1574116"/>
                </a:cubicBezTo>
                <a:cubicBezTo>
                  <a:pt x="4331816" y="1557863"/>
                  <a:pt x="4323954" y="1548046"/>
                  <a:pt x="4319526" y="1534131"/>
                </a:cubicBezTo>
                <a:close/>
                <a:moveTo>
                  <a:pt x="4449758" y="1513477"/>
                </a:moveTo>
                <a:cubicBezTo>
                  <a:pt x="4448417" y="1513593"/>
                  <a:pt x="4447072" y="1514442"/>
                  <a:pt x="4445934" y="1516393"/>
                </a:cubicBezTo>
                <a:cubicBezTo>
                  <a:pt x="4445934" y="1516393"/>
                  <a:pt x="4447898" y="1518847"/>
                  <a:pt x="4450150" y="1520813"/>
                </a:cubicBezTo>
                <a:cubicBezTo>
                  <a:pt x="4452398" y="1522781"/>
                  <a:pt x="4454934" y="1524260"/>
                  <a:pt x="4456073" y="1522308"/>
                </a:cubicBezTo>
                <a:cubicBezTo>
                  <a:pt x="4457780" y="1519384"/>
                  <a:pt x="4453783" y="1513131"/>
                  <a:pt x="4449758" y="1513477"/>
                </a:cubicBezTo>
                <a:close/>
                <a:moveTo>
                  <a:pt x="179762" y="1512901"/>
                </a:moveTo>
                <a:lnTo>
                  <a:pt x="203856" y="1517067"/>
                </a:lnTo>
                <a:lnTo>
                  <a:pt x="204143" y="1531378"/>
                </a:lnTo>
                <a:lnTo>
                  <a:pt x="188357" y="1525361"/>
                </a:lnTo>
                <a:lnTo>
                  <a:pt x="171055" y="1514887"/>
                </a:lnTo>
                <a:lnTo>
                  <a:pt x="171040" y="1513167"/>
                </a:lnTo>
                <a:close/>
                <a:moveTo>
                  <a:pt x="618957" y="1473740"/>
                </a:moveTo>
                <a:cubicBezTo>
                  <a:pt x="618957" y="1473740"/>
                  <a:pt x="614802" y="1476165"/>
                  <a:pt x="619735" y="1484615"/>
                </a:cubicBezTo>
                <a:cubicBezTo>
                  <a:pt x="617563" y="1501571"/>
                  <a:pt x="612308" y="1521195"/>
                  <a:pt x="610913" y="1549027"/>
                </a:cubicBezTo>
                <a:cubicBezTo>
                  <a:pt x="614626" y="1562547"/>
                  <a:pt x="615926" y="1611299"/>
                  <a:pt x="619603" y="1614914"/>
                </a:cubicBezTo>
                <a:cubicBezTo>
                  <a:pt x="620828" y="1616119"/>
                  <a:pt x="622318" y="1612308"/>
                  <a:pt x="624248" y="1600506"/>
                </a:cubicBezTo>
                <a:cubicBezTo>
                  <a:pt x="624172" y="1562202"/>
                  <a:pt x="627046" y="1517823"/>
                  <a:pt x="619735" y="1484615"/>
                </a:cubicBezTo>
                <a:cubicBezTo>
                  <a:pt x="620485" y="1481127"/>
                  <a:pt x="621899" y="1478779"/>
                  <a:pt x="622320" y="1477116"/>
                </a:cubicBezTo>
                <a:cubicBezTo>
                  <a:pt x="622530" y="1476284"/>
                  <a:pt x="622494" y="1475625"/>
                  <a:pt x="622002" y="1475081"/>
                </a:cubicBezTo>
                <a:cubicBezTo>
                  <a:pt x="621511" y="1474536"/>
                  <a:pt x="620565" y="1474108"/>
                  <a:pt x="618957" y="1473740"/>
                </a:cubicBezTo>
                <a:close/>
                <a:moveTo>
                  <a:pt x="3907286" y="1418180"/>
                </a:moveTo>
                <a:cubicBezTo>
                  <a:pt x="3905547" y="1418472"/>
                  <a:pt x="3904536" y="1418862"/>
                  <a:pt x="3904027" y="1419396"/>
                </a:cubicBezTo>
                <a:cubicBezTo>
                  <a:pt x="3903519" y="1419932"/>
                  <a:pt x="3903516" y="1420610"/>
                  <a:pt x="3903792" y="1421481"/>
                </a:cubicBezTo>
                <a:cubicBezTo>
                  <a:pt x="3904345" y="1423219"/>
                  <a:pt x="3906021" y="1425721"/>
                  <a:pt x="3907035" y="1429363"/>
                </a:cubicBezTo>
                <a:cubicBezTo>
                  <a:pt x="3900859" y="1463234"/>
                  <a:pt x="3906448" y="1509196"/>
                  <a:pt x="3908473" y="1548726"/>
                </a:cubicBezTo>
                <a:cubicBezTo>
                  <a:pt x="3911235" y="1561015"/>
                  <a:pt x="3913075" y="1565029"/>
                  <a:pt x="3914348" y="1563853"/>
                </a:cubicBezTo>
                <a:cubicBezTo>
                  <a:pt x="3918173" y="1560323"/>
                  <a:pt x="3916914" y="1510079"/>
                  <a:pt x="3920232" y="1496327"/>
                </a:cubicBezTo>
                <a:cubicBezTo>
                  <a:pt x="3917175" y="1467526"/>
                  <a:pt x="3910344" y="1446982"/>
                  <a:pt x="3907035" y="1429363"/>
                </a:cubicBezTo>
                <a:cubicBezTo>
                  <a:pt x="3911966" y="1420911"/>
                  <a:pt x="3907286" y="1418180"/>
                  <a:pt x="3907286" y="1418180"/>
                </a:cubicBezTo>
                <a:close/>
                <a:moveTo>
                  <a:pt x="289329" y="1411873"/>
                </a:moveTo>
                <a:lnTo>
                  <a:pt x="302420" y="1414818"/>
                </a:lnTo>
                <a:lnTo>
                  <a:pt x="302704" y="1422928"/>
                </a:lnTo>
                <a:cubicBezTo>
                  <a:pt x="303355" y="1470194"/>
                  <a:pt x="303223" y="1516542"/>
                  <a:pt x="303089" y="1562536"/>
                </a:cubicBezTo>
                <a:lnTo>
                  <a:pt x="303367" y="1576763"/>
                </a:lnTo>
                <a:lnTo>
                  <a:pt x="293528" y="1569741"/>
                </a:lnTo>
                <a:lnTo>
                  <a:pt x="290649" y="1568112"/>
                </a:lnTo>
                <a:lnTo>
                  <a:pt x="291113" y="1497082"/>
                </a:lnTo>
                <a:close/>
                <a:moveTo>
                  <a:pt x="3878429" y="1401340"/>
                </a:moveTo>
                <a:cubicBezTo>
                  <a:pt x="3877844" y="1400998"/>
                  <a:pt x="3877313" y="1403139"/>
                  <a:pt x="3876874" y="1407120"/>
                </a:cubicBezTo>
                <a:cubicBezTo>
                  <a:pt x="3873806" y="1434986"/>
                  <a:pt x="3875271" y="1552989"/>
                  <a:pt x="3894435" y="1540535"/>
                </a:cubicBezTo>
                <a:cubicBezTo>
                  <a:pt x="3899366" y="1532082"/>
                  <a:pt x="3891502" y="1490018"/>
                  <a:pt x="3890848" y="1467850"/>
                </a:cubicBezTo>
                <a:cubicBezTo>
                  <a:pt x="3888444" y="1461216"/>
                  <a:pt x="3887661" y="1396271"/>
                  <a:pt x="3878429" y="1401340"/>
                </a:cubicBezTo>
                <a:close/>
                <a:moveTo>
                  <a:pt x="217664" y="1395748"/>
                </a:moveTo>
                <a:lnTo>
                  <a:pt x="236267" y="1399933"/>
                </a:lnTo>
                <a:lnTo>
                  <a:pt x="239555" y="1467582"/>
                </a:lnTo>
                <a:cubicBezTo>
                  <a:pt x="240806" y="1491798"/>
                  <a:pt x="242947" y="1514950"/>
                  <a:pt x="248667" y="1539065"/>
                </a:cubicBezTo>
                <a:cubicBezTo>
                  <a:pt x="251947" y="1500548"/>
                  <a:pt x="250949" y="1449331"/>
                  <a:pt x="248584" y="1406510"/>
                </a:cubicBezTo>
                <a:lnTo>
                  <a:pt x="248317" y="1402645"/>
                </a:lnTo>
                <a:lnTo>
                  <a:pt x="269593" y="1407432"/>
                </a:lnTo>
                <a:lnTo>
                  <a:pt x="273025" y="1491733"/>
                </a:lnTo>
                <a:cubicBezTo>
                  <a:pt x="272328" y="1505650"/>
                  <a:pt x="272328" y="1518176"/>
                  <a:pt x="272577" y="1529811"/>
                </a:cubicBezTo>
                <a:lnTo>
                  <a:pt x="273481" y="1558404"/>
                </a:lnTo>
                <a:lnTo>
                  <a:pt x="259375" y="1550424"/>
                </a:lnTo>
                <a:cubicBezTo>
                  <a:pt x="257460" y="1550424"/>
                  <a:pt x="246129" y="1546912"/>
                  <a:pt x="232065" y="1542023"/>
                </a:cubicBezTo>
                <a:lnTo>
                  <a:pt x="220844" y="1537746"/>
                </a:lnTo>
                <a:lnTo>
                  <a:pt x="220447" y="1520024"/>
                </a:lnTo>
                <a:lnTo>
                  <a:pt x="239095" y="1523446"/>
                </a:lnTo>
                <a:lnTo>
                  <a:pt x="220403" y="1518047"/>
                </a:lnTo>
                <a:close/>
                <a:moveTo>
                  <a:pt x="639791" y="1388564"/>
                </a:moveTo>
                <a:lnTo>
                  <a:pt x="637626" y="1392527"/>
                </a:lnTo>
                <a:cubicBezTo>
                  <a:pt x="634138" y="1407798"/>
                  <a:pt x="633384" y="1439612"/>
                  <a:pt x="635091" y="1442537"/>
                </a:cubicBezTo>
                <a:lnTo>
                  <a:pt x="637639" y="1441840"/>
                </a:lnTo>
                <a:close/>
                <a:moveTo>
                  <a:pt x="166604" y="1384260"/>
                </a:moveTo>
                <a:lnTo>
                  <a:pt x="174794" y="1386103"/>
                </a:lnTo>
                <a:lnTo>
                  <a:pt x="178197" y="1387643"/>
                </a:lnTo>
                <a:lnTo>
                  <a:pt x="175729" y="1386313"/>
                </a:lnTo>
                <a:lnTo>
                  <a:pt x="201365" y="1392081"/>
                </a:lnTo>
                <a:lnTo>
                  <a:pt x="203778" y="1513122"/>
                </a:lnTo>
                <a:lnTo>
                  <a:pt x="170952" y="1503065"/>
                </a:lnTo>
                <a:lnTo>
                  <a:pt x="170859" y="1492421"/>
                </a:lnTo>
                <a:cubicBezTo>
                  <a:pt x="170423" y="1467021"/>
                  <a:pt x="169716" y="1441752"/>
                  <a:pt x="168552" y="1415701"/>
                </a:cubicBezTo>
                <a:close/>
                <a:moveTo>
                  <a:pt x="101176" y="1369538"/>
                </a:moveTo>
                <a:lnTo>
                  <a:pt x="108625" y="1371215"/>
                </a:lnTo>
                <a:lnTo>
                  <a:pt x="112120" y="1372904"/>
                </a:lnTo>
                <a:cubicBezTo>
                  <a:pt x="123566" y="1378297"/>
                  <a:pt x="146179" y="1388241"/>
                  <a:pt x="143941" y="1381521"/>
                </a:cubicBezTo>
                <a:lnTo>
                  <a:pt x="136631" y="1377516"/>
                </a:lnTo>
                <a:lnTo>
                  <a:pt x="153753" y="1381368"/>
                </a:lnTo>
                <a:lnTo>
                  <a:pt x="155411" y="1498303"/>
                </a:lnTo>
                <a:lnTo>
                  <a:pt x="104821" y="1482803"/>
                </a:lnTo>
                <a:lnTo>
                  <a:pt x="104278" y="1465905"/>
                </a:lnTo>
                <a:lnTo>
                  <a:pt x="132011" y="1467869"/>
                </a:lnTo>
                <a:cubicBezTo>
                  <a:pt x="140613" y="1467808"/>
                  <a:pt x="145165" y="1466777"/>
                  <a:pt x="142065" y="1464488"/>
                </a:cubicBezTo>
                <a:lnTo>
                  <a:pt x="103520" y="1442398"/>
                </a:lnTo>
                <a:close/>
                <a:moveTo>
                  <a:pt x="242234" y="1349887"/>
                </a:moveTo>
                <a:lnTo>
                  <a:pt x="267377" y="1352998"/>
                </a:lnTo>
                <a:lnTo>
                  <a:pt x="268332" y="1376454"/>
                </a:lnTo>
                <a:lnTo>
                  <a:pt x="245883" y="1367427"/>
                </a:lnTo>
                <a:lnTo>
                  <a:pt x="245872" y="1367270"/>
                </a:lnTo>
                <a:cubicBezTo>
                  <a:pt x="245380" y="1361456"/>
                  <a:pt x="244811" y="1357049"/>
                  <a:pt x="244195" y="1353839"/>
                </a:cubicBezTo>
                <a:close/>
                <a:moveTo>
                  <a:pt x="215487" y="1343513"/>
                </a:moveTo>
                <a:lnTo>
                  <a:pt x="237930" y="1349355"/>
                </a:lnTo>
                <a:lnTo>
                  <a:pt x="239385" y="1349535"/>
                </a:lnTo>
                <a:lnTo>
                  <a:pt x="238200" y="1351922"/>
                </a:lnTo>
                <a:cubicBezTo>
                  <a:pt x="237428" y="1354721"/>
                  <a:pt x="236750" y="1358464"/>
                  <a:pt x="236239" y="1362675"/>
                </a:cubicBezTo>
                <a:lnTo>
                  <a:pt x="236214" y="1364144"/>
                </a:lnTo>
                <a:lnTo>
                  <a:pt x="216841" y="1359001"/>
                </a:lnTo>
                <a:lnTo>
                  <a:pt x="216801" y="1357217"/>
                </a:lnTo>
                <a:close/>
                <a:moveTo>
                  <a:pt x="163354" y="1332543"/>
                </a:moveTo>
                <a:lnTo>
                  <a:pt x="168150" y="1333751"/>
                </a:lnTo>
                <a:cubicBezTo>
                  <a:pt x="178962" y="1336265"/>
                  <a:pt x="188936" y="1338180"/>
                  <a:pt x="195000" y="1338180"/>
                </a:cubicBezTo>
                <a:lnTo>
                  <a:pt x="200319" y="1339564"/>
                </a:lnTo>
                <a:lnTo>
                  <a:pt x="200620" y="1354695"/>
                </a:lnTo>
                <a:lnTo>
                  <a:pt x="182312" y="1349835"/>
                </a:lnTo>
                <a:lnTo>
                  <a:pt x="164043" y="1342935"/>
                </a:lnTo>
                <a:lnTo>
                  <a:pt x="163507" y="1334287"/>
                </a:lnTo>
                <a:close/>
                <a:moveTo>
                  <a:pt x="616003" y="1330102"/>
                </a:moveTo>
                <a:cubicBezTo>
                  <a:pt x="614910" y="1330018"/>
                  <a:pt x="613426" y="1336223"/>
                  <a:pt x="611789" y="1353300"/>
                </a:cubicBezTo>
                <a:cubicBezTo>
                  <a:pt x="611789" y="1353300"/>
                  <a:pt x="606535" y="1372925"/>
                  <a:pt x="608809" y="1376825"/>
                </a:cubicBezTo>
                <a:cubicBezTo>
                  <a:pt x="616482" y="1384603"/>
                  <a:pt x="618538" y="1354574"/>
                  <a:pt x="617700" y="1338966"/>
                </a:cubicBezTo>
                <a:cubicBezTo>
                  <a:pt x="617423" y="1333764"/>
                  <a:pt x="616823" y="1330165"/>
                  <a:pt x="616003" y="1330102"/>
                </a:cubicBezTo>
                <a:close/>
                <a:moveTo>
                  <a:pt x="3877118" y="1324755"/>
                </a:moveTo>
                <a:cubicBezTo>
                  <a:pt x="3876201" y="1324983"/>
                  <a:pt x="3875497" y="1326246"/>
                  <a:pt x="3874988" y="1328264"/>
                </a:cubicBezTo>
                <a:cubicBezTo>
                  <a:pt x="3874480" y="1330284"/>
                  <a:pt x="3874168" y="1333057"/>
                  <a:pt x="3874039" y="1336303"/>
                </a:cubicBezTo>
                <a:cubicBezTo>
                  <a:pt x="3873256" y="1355783"/>
                  <a:pt x="3878998" y="1392304"/>
                  <a:pt x="3887913" y="1385088"/>
                </a:cubicBezTo>
                <a:cubicBezTo>
                  <a:pt x="3890189" y="1381187"/>
                  <a:pt x="3884854" y="1324040"/>
                  <a:pt x="3877118" y="1324755"/>
                </a:cubicBezTo>
                <a:close/>
                <a:moveTo>
                  <a:pt x="117798" y="1322017"/>
                </a:moveTo>
                <a:cubicBezTo>
                  <a:pt x="119674" y="1321658"/>
                  <a:pt x="126856" y="1323333"/>
                  <a:pt x="136271" y="1325728"/>
                </a:cubicBezTo>
                <a:lnTo>
                  <a:pt x="151304" y="1329511"/>
                </a:lnTo>
                <a:lnTo>
                  <a:pt x="151988" y="1338383"/>
                </a:lnTo>
                <a:lnTo>
                  <a:pt x="131164" y="1330517"/>
                </a:lnTo>
                <a:cubicBezTo>
                  <a:pt x="119354" y="1324770"/>
                  <a:pt x="115923" y="1322376"/>
                  <a:pt x="117798" y="1322017"/>
                </a:cubicBezTo>
                <a:close/>
                <a:moveTo>
                  <a:pt x="4314204" y="1308020"/>
                </a:moveTo>
                <a:cubicBezTo>
                  <a:pt x="4312881" y="1307362"/>
                  <a:pt x="4311657" y="1309314"/>
                  <a:pt x="4310788" y="1315052"/>
                </a:cubicBezTo>
                <a:cubicBezTo>
                  <a:pt x="4310292" y="1318332"/>
                  <a:pt x="4309910" y="1322848"/>
                  <a:pt x="4309693" y="1328821"/>
                </a:cubicBezTo>
                <a:cubicBezTo>
                  <a:pt x="4307946" y="1376605"/>
                  <a:pt x="4308476" y="1452734"/>
                  <a:pt x="4316088" y="1505980"/>
                </a:cubicBezTo>
                <a:cubicBezTo>
                  <a:pt x="4325951" y="1456832"/>
                  <a:pt x="4320363" y="1410868"/>
                  <a:pt x="4321983" y="1352552"/>
                </a:cubicBezTo>
                <a:cubicBezTo>
                  <a:pt x="4323047" y="1335443"/>
                  <a:pt x="4318173" y="1309991"/>
                  <a:pt x="4314204" y="1308020"/>
                </a:cubicBezTo>
                <a:close/>
                <a:moveTo>
                  <a:pt x="232744" y="1289928"/>
                </a:moveTo>
                <a:lnTo>
                  <a:pt x="233675" y="1290038"/>
                </a:lnTo>
                <a:lnTo>
                  <a:pt x="233649" y="1292047"/>
                </a:lnTo>
                <a:cubicBezTo>
                  <a:pt x="234426" y="1298348"/>
                  <a:pt x="235858" y="1305574"/>
                  <a:pt x="237384" y="1312961"/>
                </a:cubicBezTo>
                <a:close/>
                <a:moveTo>
                  <a:pt x="3902614" y="1270093"/>
                </a:moveTo>
                <a:cubicBezTo>
                  <a:pt x="3901721" y="1270111"/>
                  <a:pt x="3901264" y="1273794"/>
                  <a:pt x="3901244" y="1279148"/>
                </a:cubicBezTo>
                <a:cubicBezTo>
                  <a:pt x="3901188" y="1295211"/>
                  <a:pt x="3905090" y="1326318"/>
                  <a:pt x="3913057" y="1318713"/>
                </a:cubicBezTo>
                <a:cubicBezTo>
                  <a:pt x="3915333" y="1314811"/>
                  <a:pt x="3908502" y="1294267"/>
                  <a:pt x="3908502" y="1294267"/>
                </a:cubicBezTo>
                <a:cubicBezTo>
                  <a:pt x="3905772" y="1276551"/>
                  <a:pt x="3903805" y="1270066"/>
                  <a:pt x="3902614" y="1270093"/>
                </a:cubicBezTo>
                <a:close/>
                <a:moveTo>
                  <a:pt x="278292" y="1253737"/>
                </a:moveTo>
                <a:lnTo>
                  <a:pt x="294458" y="1254278"/>
                </a:lnTo>
                <a:lnTo>
                  <a:pt x="297624" y="1277808"/>
                </a:lnTo>
                <a:lnTo>
                  <a:pt x="301952" y="1401439"/>
                </a:lnTo>
                <a:lnTo>
                  <a:pt x="289875" y="1385116"/>
                </a:lnTo>
                <a:lnTo>
                  <a:pt x="288445" y="1384541"/>
                </a:lnTo>
                <a:lnTo>
                  <a:pt x="286499" y="1353726"/>
                </a:lnTo>
                <a:lnTo>
                  <a:pt x="294339" y="1351956"/>
                </a:lnTo>
                <a:lnTo>
                  <a:pt x="298514" y="1351012"/>
                </a:lnTo>
                <a:cubicBezTo>
                  <a:pt x="300371" y="1350594"/>
                  <a:pt x="299132" y="1350872"/>
                  <a:pt x="296659" y="1351431"/>
                </a:cubicBezTo>
                <a:lnTo>
                  <a:pt x="294339" y="1351956"/>
                </a:lnTo>
                <a:lnTo>
                  <a:pt x="287383" y="1353525"/>
                </a:lnTo>
                <a:lnTo>
                  <a:pt x="286499" y="1353725"/>
                </a:lnTo>
                <a:lnTo>
                  <a:pt x="282590" y="1291809"/>
                </a:lnTo>
                <a:close/>
                <a:moveTo>
                  <a:pt x="243270" y="1245538"/>
                </a:moveTo>
                <a:lnTo>
                  <a:pt x="251931" y="1248624"/>
                </a:lnTo>
                <a:lnTo>
                  <a:pt x="262697" y="1252230"/>
                </a:lnTo>
                <a:lnTo>
                  <a:pt x="263277" y="1263685"/>
                </a:lnTo>
                <a:cubicBezTo>
                  <a:pt x="263750" y="1275134"/>
                  <a:pt x="264192" y="1285334"/>
                  <a:pt x="264882" y="1291685"/>
                </a:cubicBezTo>
                <a:lnTo>
                  <a:pt x="267270" y="1350353"/>
                </a:lnTo>
                <a:lnTo>
                  <a:pt x="214605" y="1334311"/>
                </a:lnTo>
                <a:lnTo>
                  <a:pt x="210031" y="1286609"/>
                </a:lnTo>
                <a:lnTo>
                  <a:pt x="225625" y="1289096"/>
                </a:lnTo>
                <a:lnTo>
                  <a:pt x="225840" y="1289120"/>
                </a:lnTo>
                <a:lnTo>
                  <a:pt x="226210" y="1290681"/>
                </a:lnTo>
                <a:cubicBezTo>
                  <a:pt x="233878" y="1318384"/>
                  <a:pt x="242271" y="1338432"/>
                  <a:pt x="249145" y="1333113"/>
                </a:cubicBezTo>
                <a:cubicBezTo>
                  <a:pt x="251222" y="1331901"/>
                  <a:pt x="251554" y="1323918"/>
                  <a:pt x="250869" y="1312308"/>
                </a:cubicBezTo>
                <a:lnTo>
                  <a:pt x="248765" y="1291803"/>
                </a:lnTo>
                <a:lnTo>
                  <a:pt x="260803" y="1293212"/>
                </a:lnTo>
                <a:lnTo>
                  <a:pt x="252047" y="1287908"/>
                </a:lnTo>
                <a:lnTo>
                  <a:pt x="248162" y="1285920"/>
                </a:lnTo>
                <a:lnTo>
                  <a:pt x="246501" y="1269731"/>
                </a:lnTo>
                <a:close/>
                <a:moveTo>
                  <a:pt x="222039" y="1237973"/>
                </a:moveTo>
                <a:lnTo>
                  <a:pt x="230294" y="1240915"/>
                </a:lnTo>
                <a:lnTo>
                  <a:pt x="233847" y="1276679"/>
                </a:lnTo>
                <a:lnTo>
                  <a:pt x="233778" y="1282045"/>
                </a:lnTo>
                <a:lnTo>
                  <a:pt x="231057" y="1281550"/>
                </a:lnTo>
                <a:lnTo>
                  <a:pt x="226085" y="1256868"/>
                </a:lnTo>
                <a:close/>
                <a:moveTo>
                  <a:pt x="204778" y="1231823"/>
                </a:moveTo>
                <a:lnTo>
                  <a:pt x="213590" y="1234963"/>
                </a:lnTo>
                <a:lnTo>
                  <a:pt x="215533" y="1245602"/>
                </a:lnTo>
                <a:lnTo>
                  <a:pt x="223732" y="1280217"/>
                </a:lnTo>
                <a:lnTo>
                  <a:pt x="209163" y="1277566"/>
                </a:lnTo>
                <a:close/>
                <a:moveTo>
                  <a:pt x="153115" y="1216180"/>
                </a:moveTo>
                <a:lnTo>
                  <a:pt x="178773" y="1222557"/>
                </a:lnTo>
                <a:lnTo>
                  <a:pt x="190792" y="1226840"/>
                </a:lnTo>
                <a:lnTo>
                  <a:pt x="196563" y="1275274"/>
                </a:lnTo>
                <a:lnTo>
                  <a:pt x="172461" y="1270889"/>
                </a:lnTo>
                <a:lnTo>
                  <a:pt x="178789" y="1274577"/>
                </a:lnTo>
                <a:lnTo>
                  <a:pt x="192229" y="1283770"/>
                </a:lnTo>
                <a:lnTo>
                  <a:pt x="197680" y="1284639"/>
                </a:lnTo>
                <a:lnTo>
                  <a:pt x="199533" y="1300190"/>
                </a:lnTo>
                <a:lnTo>
                  <a:pt x="200126" y="1329900"/>
                </a:lnTo>
                <a:lnTo>
                  <a:pt x="162102" y="1318318"/>
                </a:lnTo>
                <a:close/>
                <a:moveTo>
                  <a:pt x="108825" y="1213230"/>
                </a:moveTo>
                <a:lnTo>
                  <a:pt x="141970" y="1213702"/>
                </a:lnTo>
                <a:lnTo>
                  <a:pt x="143018" y="1222111"/>
                </a:lnTo>
                <a:lnTo>
                  <a:pt x="150159" y="1314680"/>
                </a:lnTo>
                <a:lnTo>
                  <a:pt x="97880" y="1298755"/>
                </a:lnTo>
                <a:lnTo>
                  <a:pt x="94873" y="1267384"/>
                </a:lnTo>
                <a:lnTo>
                  <a:pt x="122008" y="1272569"/>
                </a:lnTo>
                <a:lnTo>
                  <a:pt x="135254" y="1274682"/>
                </a:lnTo>
                <a:lnTo>
                  <a:pt x="127848" y="1270440"/>
                </a:lnTo>
                <a:cubicBezTo>
                  <a:pt x="116606" y="1264159"/>
                  <a:pt x="110612" y="1260576"/>
                  <a:pt x="108241" y="1258733"/>
                </a:cubicBezTo>
                <a:lnTo>
                  <a:pt x="109125" y="1258208"/>
                </a:lnTo>
                <a:lnTo>
                  <a:pt x="93689" y="1255037"/>
                </a:lnTo>
                <a:lnTo>
                  <a:pt x="90614" y="1222967"/>
                </a:lnTo>
                <a:lnTo>
                  <a:pt x="90881" y="1222935"/>
                </a:lnTo>
                <a:cubicBezTo>
                  <a:pt x="96163" y="1220647"/>
                  <a:pt x="101147" y="1217141"/>
                  <a:pt x="108825" y="1213230"/>
                </a:cubicBezTo>
                <a:close/>
                <a:moveTo>
                  <a:pt x="625982" y="1199479"/>
                </a:moveTo>
                <a:cubicBezTo>
                  <a:pt x="618157" y="1225832"/>
                  <a:pt x="629916" y="1245985"/>
                  <a:pt x="631575" y="1288593"/>
                </a:cubicBezTo>
                <a:cubicBezTo>
                  <a:pt x="631975" y="1298817"/>
                  <a:pt x="621274" y="1369552"/>
                  <a:pt x="637484" y="1376651"/>
                </a:cubicBezTo>
                <a:lnTo>
                  <a:pt x="640594" y="1368684"/>
                </a:lnTo>
                <a:lnTo>
                  <a:pt x="641774" y="1339478"/>
                </a:lnTo>
                <a:lnTo>
                  <a:pt x="638181" y="1274061"/>
                </a:lnTo>
                <a:cubicBezTo>
                  <a:pt x="634740" y="1247093"/>
                  <a:pt x="630027" y="1221520"/>
                  <a:pt x="625982" y="1199479"/>
                </a:cubicBezTo>
                <a:close/>
                <a:moveTo>
                  <a:pt x="4062970" y="1157061"/>
                </a:moveTo>
                <a:cubicBezTo>
                  <a:pt x="4062622" y="1158164"/>
                  <a:pt x="4062391" y="1163150"/>
                  <a:pt x="4062329" y="1174007"/>
                </a:cubicBezTo>
                <a:cubicBezTo>
                  <a:pt x="4048108" y="1343492"/>
                  <a:pt x="4061712" y="1508301"/>
                  <a:pt x="4070510" y="1659846"/>
                </a:cubicBezTo>
                <a:cubicBezTo>
                  <a:pt x="4076224" y="1716343"/>
                  <a:pt x="4070454" y="1783563"/>
                  <a:pt x="4089952" y="1827190"/>
                </a:cubicBezTo>
                <a:lnTo>
                  <a:pt x="4092229" y="1823288"/>
                </a:lnTo>
                <a:cubicBezTo>
                  <a:pt x="4094505" y="1819387"/>
                  <a:pt x="4089169" y="1762241"/>
                  <a:pt x="4088514" y="1740072"/>
                </a:cubicBezTo>
                <a:cubicBezTo>
                  <a:pt x="4079336" y="1556930"/>
                  <a:pt x="4058248" y="1381657"/>
                  <a:pt x="4068042" y="1198256"/>
                </a:cubicBezTo>
                <a:cubicBezTo>
                  <a:pt x="4066144" y="1185384"/>
                  <a:pt x="4064019" y="1153750"/>
                  <a:pt x="4062970" y="1157061"/>
                </a:cubicBezTo>
                <a:close/>
                <a:moveTo>
                  <a:pt x="621432" y="1151123"/>
                </a:moveTo>
                <a:cubicBezTo>
                  <a:pt x="619166" y="1151711"/>
                  <a:pt x="613045" y="1158223"/>
                  <a:pt x="613045" y="1158223"/>
                </a:cubicBezTo>
                <a:cubicBezTo>
                  <a:pt x="614184" y="1160174"/>
                  <a:pt x="617003" y="1159837"/>
                  <a:pt x="619253" y="1158524"/>
                </a:cubicBezTo>
                <a:cubicBezTo>
                  <a:pt x="621502" y="1157210"/>
                  <a:pt x="623186" y="1154922"/>
                  <a:pt x="622047" y="1152970"/>
                </a:cubicBezTo>
                <a:cubicBezTo>
                  <a:pt x="622516" y="1151389"/>
                  <a:pt x="622189" y="1150927"/>
                  <a:pt x="621432" y="1151123"/>
                </a:cubicBezTo>
                <a:close/>
                <a:moveTo>
                  <a:pt x="3884508" y="1134727"/>
                </a:moveTo>
                <a:cubicBezTo>
                  <a:pt x="3878081" y="1179777"/>
                  <a:pt x="3869504" y="1239264"/>
                  <a:pt x="3874840" y="1296410"/>
                </a:cubicBezTo>
                <a:cubicBezTo>
                  <a:pt x="3874840" y="1296410"/>
                  <a:pt x="3876991" y="1314223"/>
                  <a:pt x="3881669" y="1316955"/>
                </a:cubicBezTo>
                <a:cubicBezTo>
                  <a:pt x="3899019" y="1310520"/>
                  <a:pt x="3883415" y="1236923"/>
                  <a:pt x="3883290" y="1226392"/>
                </a:cubicBezTo>
                <a:cubicBezTo>
                  <a:pt x="3882760" y="1182508"/>
                  <a:pt x="3894520" y="1162356"/>
                  <a:pt x="3884508" y="1134727"/>
                </a:cubicBezTo>
                <a:close/>
                <a:moveTo>
                  <a:pt x="108722" y="1122586"/>
                </a:moveTo>
                <a:cubicBezTo>
                  <a:pt x="106805" y="1124502"/>
                  <a:pt x="110797" y="1126418"/>
                  <a:pt x="117859" y="1128092"/>
                </a:cubicBezTo>
                <a:lnTo>
                  <a:pt x="131562" y="1130117"/>
                </a:lnTo>
                <a:lnTo>
                  <a:pt x="137010" y="1173865"/>
                </a:lnTo>
                <a:lnTo>
                  <a:pt x="89662" y="1159166"/>
                </a:lnTo>
                <a:lnTo>
                  <a:pt x="84303" y="1157134"/>
                </a:lnTo>
                <a:lnTo>
                  <a:pt x="81253" y="1125321"/>
                </a:lnTo>
                <a:lnTo>
                  <a:pt x="99342" y="1130239"/>
                </a:lnTo>
                <a:lnTo>
                  <a:pt x="113408" y="1133736"/>
                </a:lnTo>
                <a:close/>
                <a:moveTo>
                  <a:pt x="147441" y="1121991"/>
                </a:moveTo>
                <a:lnTo>
                  <a:pt x="179301" y="1130415"/>
                </a:lnTo>
                <a:lnTo>
                  <a:pt x="186319" y="1189304"/>
                </a:lnTo>
                <a:lnTo>
                  <a:pt x="185295" y="1188853"/>
                </a:lnTo>
                <a:lnTo>
                  <a:pt x="149355" y="1177697"/>
                </a:lnTo>
                <a:lnTo>
                  <a:pt x="143107" y="1126747"/>
                </a:lnTo>
                <a:close/>
                <a:moveTo>
                  <a:pt x="3886825" y="1085067"/>
                </a:moveTo>
                <a:cubicBezTo>
                  <a:pt x="3885986" y="1084824"/>
                  <a:pt x="3885653" y="1085282"/>
                  <a:pt x="3886253" y="1086940"/>
                </a:cubicBezTo>
                <a:cubicBezTo>
                  <a:pt x="3885116" y="1088891"/>
                  <a:pt x="3887081" y="1091346"/>
                  <a:pt x="3889615" y="1092826"/>
                </a:cubicBezTo>
                <a:cubicBezTo>
                  <a:pt x="3892151" y="1094304"/>
                  <a:pt x="3895255" y="1094808"/>
                  <a:pt x="3896393" y="1092857"/>
                </a:cubicBezTo>
                <a:cubicBezTo>
                  <a:pt x="3896393" y="1092857"/>
                  <a:pt x="3889338" y="1085798"/>
                  <a:pt x="3886825" y="1085067"/>
                </a:cubicBezTo>
                <a:close/>
                <a:moveTo>
                  <a:pt x="609754" y="1082689"/>
                </a:moveTo>
                <a:lnTo>
                  <a:pt x="609204" y="1087805"/>
                </a:lnTo>
                <a:lnTo>
                  <a:pt x="612131" y="1086899"/>
                </a:lnTo>
                <a:close/>
                <a:moveTo>
                  <a:pt x="607054" y="1081661"/>
                </a:moveTo>
                <a:lnTo>
                  <a:pt x="604596" y="1085169"/>
                </a:lnTo>
                <a:lnTo>
                  <a:pt x="606549" y="1086646"/>
                </a:lnTo>
                <a:close/>
                <a:moveTo>
                  <a:pt x="220458" y="1071592"/>
                </a:moveTo>
                <a:lnTo>
                  <a:pt x="233493" y="1074727"/>
                </a:lnTo>
                <a:lnTo>
                  <a:pt x="247129" y="1172194"/>
                </a:lnTo>
                <a:cubicBezTo>
                  <a:pt x="241095" y="1180943"/>
                  <a:pt x="246027" y="1189395"/>
                  <a:pt x="250580" y="1197195"/>
                </a:cubicBezTo>
                <a:cubicBezTo>
                  <a:pt x="253770" y="1192720"/>
                  <a:pt x="256086" y="1194799"/>
                  <a:pt x="257809" y="1200834"/>
                </a:cubicBezTo>
                <a:lnTo>
                  <a:pt x="260943" y="1224192"/>
                </a:lnTo>
                <a:lnTo>
                  <a:pt x="244054" y="1217093"/>
                </a:lnTo>
                <a:lnTo>
                  <a:pt x="244000" y="1214637"/>
                </a:lnTo>
                <a:lnTo>
                  <a:pt x="238904" y="1212399"/>
                </a:lnTo>
                <a:lnTo>
                  <a:pt x="238117" y="1206270"/>
                </a:lnTo>
                <a:cubicBezTo>
                  <a:pt x="237520" y="1201210"/>
                  <a:pt x="237126" y="1197205"/>
                  <a:pt x="237026" y="1194648"/>
                </a:cubicBezTo>
                <a:cubicBezTo>
                  <a:pt x="232489" y="1162218"/>
                  <a:pt x="227920" y="1128445"/>
                  <a:pt x="223373" y="1094060"/>
                </a:cubicBezTo>
                <a:close/>
                <a:moveTo>
                  <a:pt x="269411" y="1068048"/>
                </a:moveTo>
                <a:lnTo>
                  <a:pt x="291901" y="1235264"/>
                </a:lnTo>
                <a:lnTo>
                  <a:pt x="275407" y="1228167"/>
                </a:lnTo>
                <a:lnTo>
                  <a:pt x="267599" y="1159008"/>
                </a:lnTo>
                <a:lnTo>
                  <a:pt x="255907" y="1071599"/>
                </a:lnTo>
                <a:close/>
                <a:moveTo>
                  <a:pt x="188800" y="1065963"/>
                </a:moveTo>
                <a:lnTo>
                  <a:pt x="203223" y="1067447"/>
                </a:lnTo>
                <a:lnTo>
                  <a:pt x="213299" y="1069871"/>
                </a:lnTo>
                <a:lnTo>
                  <a:pt x="226939" y="1207143"/>
                </a:lnTo>
                <a:lnTo>
                  <a:pt x="213905" y="1201418"/>
                </a:lnTo>
                <a:lnTo>
                  <a:pt x="211035" y="1189211"/>
                </a:lnTo>
                <a:cubicBezTo>
                  <a:pt x="205816" y="1168564"/>
                  <a:pt x="203846" y="1166031"/>
                  <a:pt x="204176" y="1174138"/>
                </a:cubicBezTo>
                <a:lnTo>
                  <a:pt x="207154" y="1198454"/>
                </a:lnTo>
                <a:lnTo>
                  <a:pt x="201332" y="1195897"/>
                </a:lnTo>
                <a:lnTo>
                  <a:pt x="189677" y="1074343"/>
                </a:lnTo>
                <a:close/>
                <a:moveTo>
                  <a:pt x="160611" y="1063060"/>
                </a:moveTo>
                <a:lnTo>
                  <a:pt x="171408" y="1064172"/>
                </a:lnTo>
                <a:lnTo>
                  <a:pt x="171939" y="1068624"/>
                </a:lnTo>
                <a:close/>
                <a:moveTo>
                  <a:pt x="135011" y="1060731"/>
                </a:moveTo>
                <a:lnTo>
                  <a:pt x="153088" y="1066072"/>
                </a:lnTo>
                <a:lnTo>
                  <a:pt x="157450" y="1067344"/>
                </a:lnTo>
                <a:lnTo>
                  <a:pt x="172302" y="1071672"/>
                </a:lnTo>
                <a:lnTo>
                  <a:pt x="178832" y="1126470"/>
                </a:lnTo>
                <a:lnTo>
                  <a:pt x="166035" y="1121128"/>
                </a:lnTo>
                <a:lnTo>
                  <a:pt x="164362" y="1120833"/>
                </a:lnTo>
                <a:lnTo>
                  <a:pt x="164629" y="1120700"/>
                </a:lnTo>
                <a:cubicBezTo>
                  <a:pt x="164092" y="1119640"/>
                  <a:pt x="162219" y="1118536"/>
                  <a:pt x="158871" y="1117805"/>
                </a:cubicBezTo>
                <a:lnTo>
                  <a:pt x="147276" y="1117819"/>
                </a:lnTo>
                <a:lnTo>
                  <a:pt x="141896" y="1116870"/>
                </a:lnTo>
                <a:close/>
                <a:moveTo>
                  <a:pt x="1586528" y="1056833"/>
                </a:moveTo>
                <a:cubicBezTo>
                  <a:pt x="1585688" y="1056590"/>
                  <a:pt x="1585355" y="1057050"/>
                  <a:pt x="1585957" y="1058708"/>
                </a:cubicBezTo>
                <a:cubicBezTo>
                  <a:pt x="1584817" y="1060657"/>
                  <a:pt x="1586784" y="1063113"/>
                  <a:pt x="1589319" y="1064592"/>
                </a:cubicBezTo>
                <a:lnTo>
                  <a:pt x="1595716" y="1064622"/>
                </a:lnTo>
                <a:lnTo>
                  <a:pt x="1595721" y="1064281"/>
                </a:lnTo>
                <a:lnTo>
                  <a:pt x="1590125" y="1059179"/>
                </a:lnTo>
                <a:cubicBezTo>
                  <a:pt x="1588707" y="1058025"/>
                  <a:pt x="1587364" y="1057078"/>
                  <a:pt x="1586528" y="1056833"/>
                </a:cubicBezTo>
                <a:close/>
                <a:moveTo>
                  <a:pt x="85313" y="1048201"/>
                </a:moveTo>
                <a:lnTo>
                  <a:pt x="108245" y="1052822"/>
                </a:lnTo>
                <a:lnTo>
                  <a:pt x="122460" y="1057023"/>
                </a:lnTo>
                <a:lnTo>
                  <a:pt x="129643" y="1114696"/>
                </a:lnTo>
                <a:lnTo>
                  <a:pt x="116923" y="1111949"/>
                </a:lnTo>
                <a:lnTo>
                  <a:pt x="78918" y="1100961"/>
                </a:lnTo>
                <a:lnTo>
                  <a:pt x="73946" y="1049102"/>
                </a:lnTo>
                <a:close/>
                <a:moveTo>
                  <a:pt x="400280" y="1047776"/>
                </a:moveTo>
                <a:cubicBezTo>
                  <a:pt x="400280" y="1047776"/>
                  <a:pt x="402167" y="1050008"/>
                  <a:pt x="404367" y="1052612"/>
                </a:cubicBezTo>
                <a:cubicBezTo>
                  <a:pt x="401243" y="1055252"/>
                  <a:pt x="398567" y="1057516"/>
                  <a:pt x="400280" y="1047776"/>
                </a:cubicBezTo>
                <a:close/>
                <a:moveTo>
                  <a:pt x="352673" y="1027980"/>
                </a:moveTo>
                <a:cubicBezTo>
                  <a:pt x="358254" y="1028856"/>
                  <a:pt x="364393" y="1031268"/>
                  <a:pt x="370555" y="1035086"/>
                </a:cubicBezTo>
                <a:cubicBezTo>
                  <a:pt x="358832" y="1038153"/>
                  <a:pt x="347504" y="1035903"/>
                  <a:pt x="338136" y="1030100"/>
                </a:cubicBezTo>
                <a:cubicBezTo>
                  <a:pt x="342068" y="1027768"/>
                  <a:pt x="347093" y="1027106"/>
                  <a:pt x="352673" y="1027980"/>
                </a:cubicBezTo>
                <a:close/>
                <a:moveTo>
                  <a:pt x="317537" y="1027670"/>
                </a:moveTo>
                <a:cubicBezTo>
                  <a:pt x="317537" y="1027670"/>
                  <a:pt x="311735" y="1032120"/>
                  <a:pt x="313185" y="1031007"/>
                </a:cubicBezTo>
                <a:cubicBezTo>
                  <a:pt x="313669" y="1030637"/>
                  <a:pt x="314958" y="1029647"/>
                  <a:pt x="317537" y="1027670"/>
                </a:cubicBezTo>
                <a:close/>
                <a:moveTo>
                  <a:pt x="297559" y="1020059"/>
                </a:moveTo>
                <a:cubicBezTo>
                  <a:pt x="298136" y="1020417"/>
                  <a:pt x="299678" y="1021372"/>
                  <a:pt x="302758" y="1023281"/>
                </a:cubicBezTo>
                <a:cubicBezTo>
                  <a:pt x="302758" y="1023281"/>
                  <a:pt x="295826" y="1018986"/>
                  <a:pt x="297559" y="1020059"/>
                </a:cubicBezTo>
                <a:close/>
                <a:moveTo>
                  <a:pt x="574860" y="1002695"/>
                </a:moveTo>
                <a:cubicBezTo>
                  <a:pt x="573950" y="1002979"/>
                  <a:pt x="573107" y="1004890"/>
                  <a:pt x="572547" y="1009302"/>
                </a:cubicBezTo>
                <a:cubicBezTo>
                  <a:pt x="574824" y="1013203"/>
                  <a:pt x="570670" y="1015627"/>
                  <a:pt x="572946" y="1019529"/>
                </a:cubicBezTo>
                <a:cubicBezTo>
                  <a:pt x="576355" y="1022984"/>
                  <a:pt x="578222" y="1022604"/>
                  <a:pt x="579057" y="1020455"/>
                </a:cubicBezTo>
                <a:cubicBezTo>
                  <a:pt x="579682" y="1018843"/>
                  <a:pt x="579728" y="1016238"/>
                  <a:pt x="579411" y="1013512"/>
                </a:cubicBezTo>
                <a:cubicBezTo>
                  <a:pt x="579092" y="1010786"/>
                  <a:pt x="578410" y="1007938"/>
                  <a:pt x="577579" y="1005844"/>
                </a:cubicBezTo>
                <a:cubicBezTo>
                  <a:pt x="576750" y="1003751"/>
                  <a:pt x="575772" y="1002410"/>
                  <a:pt x="574860" y="1002695"/>
                </a:cubicBezTo>
                <a:close/>
                <a:moveTo>
                  <a:pt x="1595106" y="987616"/>
                </a:moveTo>
                <a:lnTo>
                  <a:pt x="1593170" y="991059"/>
                </a:lnTo>
                <a:lnTo>
                  <a:pt x="1594832" y="991618"/>
                </a:lnTo>
                <a:close/>
                <a:moveTo>
                  <a:pt x="207337" y="970007"/>
                </a:moveTo>
                <a:lnTo>
                  <a:pt x="218393" y="971388"/>
                </a:lnTo>
                <a:lnTo>
                  <a:pt x="221004" y="985471"/>
                </a:lnTo>
                <a:lnTo>
                  <a:pt x="222447" y="995776"/>
                </a:lnTo>
                <a:lnTo>
                  <a:pt x="210293" y="993274"/>
                </a:lnTo>
                <a:lnTo>
                  <a:pt x="209842" y="989806"/>
                </a:lnTo>
                <a:close/>
                <a:moveTo>
                  <a:pt x="178337" y="965898"/>
                </a:moveTo>
                <a:lnTo>
                  <a:pt x="185808" y="967316"/>
                </a:lnTo>
                <a:lnTo>
                  <a:pt x="196373" y="968636"/>
                </a:lnTo>
                <a:lnTo>
                  <a:pt x="201096" y="991379"/>
                </a:lnTo>
                <a:lnTo>
                  <a:pt x="182720" y="987595"/>
                </a:lnTo>
                <a:lnTo>
                  <a:pt x="180616" y="986192"/>
                </a:lnTo>
                <a:lnTo>
                  <a:pt x="180438" y="985989"/>
                </a:lnTo>
                <a:close/>
                <a:moveTo>
                  <a:pt x="255009" y="965060"/>
                </a:moveTo>
                <a:lnTo>
                  <a:pt x="255563" y="965085"/>
                </a:lnTo>
                <a:lnTo>
                  <a:pt x="255586" y="965257"/>
                </a:lnTo>
                <a:close/>
                <a:moveTo>
                  <a:pt x="245421" y="963125"/>
                </a:moveTo>
                <a:cubicBezTo>
                  <a:pt x="245421" y="963125"/>
                  <a:pt x="247616" y="963094"/>
                  <a:pt x="250611" y="963560"/>
                </a:cubicBezTo>
                <a:lnTo>
                  <a:pt x="255009" y="965060"/>
                </a:lnTo>
                <a:lnTo>
                  <a:pt x="252274" y="964937"/>
                </a:lnTo>
                <a:cubicBezTo>
                  <a:pt x="249569" y="964850"/>
                  <a:pt x="248574" y="964880"/>
                  <a:pt x="248790" y="965014"/>
                </a:cubicBezTo>
                <a:lnTo>
                  <a:pt x="255708" y="966160"/>
                </a:lnTo>
                <a:lnTo>
                  <a:pt x="260741" y="1003582"/>
                </a:lnTo>
                <a:lnTo>
                  <a:pt x="259195" y="1003343"/>
                </a:lnTo>
                <a:lnTo>
                  <a:pt x="246545" y="1000738"/>
                </a:lnTo>
                <a:lnTo>
                  <a:pt x="242068" y="966487"/>
                </a:lnTo>
                <a:close/>
                <a:moveTo>
                  <a:pt x="3929621" y="934435"/>
                </a:moveTo>
                <a:cubicBezTo>
                  <a:pt x="3928609" y="934091"/>
                  <a:pt x="3927611" y="935422"/>
                  <a:pt x="3926819" y="937537"/>
                </a:cubicBezTo>
                <a:cubicBezTo>
                  <a:pt x="3926025" y="939651"/>
                  <a:pt x="3925434" y="942553"/>
                  <a:pt x="3925236" y="945350"/>
                </a:cubicBezTo>
                <a:cubicBezTo>
                  <a:pt x="3925039" y="948146"/>
                  <a:pt x="3925231" y="950836"/>
                  <a:pt x="3926005" y="952534"/>
                </a:cubicBezTo>
                <a:cubicBezTo>
                  <a:pt x="3927036" y="954798"/>
                  <a:pt x="3929101" y="955294"/>
                  <a:pt x="3932641" y="951915"/>
                </a:cubicBezTo>
                <a:cubicBezTo>
                  <a:pt x="3934918" y="948014"/>
                  <a:pt x="3930237" y="945283"/>
                  <a:pt x="3932515" y="941381"/>
                </a:cubicBezTo>
                <a:cubicBezTo>
                  <a:pt x="3931661" y="936798"/>
                  <a:pt x="3930633" y="934779"/>
                  <a:pt x="3929621" y="934435"/>
                </a:cubicBezTo>
                <a:close/>
                <a:moveTo>
                  <a:pt x="1629720" y="917017"/>
                </a:moveTo>
                <a:lnTo>
                  <a:pt x="1628585" y="925822"/>
                </a:lnTo>
                <a:lnTo>
                  <a:pt x="1630215" y="924894"/>
                </a:lnTo>
                <a:close/>
                <a:moveTo>
                  <a:pt x="3252377" y="908444"/>
                </a:moveTo>
                <a:lnTo>
                  <a:pt x="3252376" y="908444"/>
                </a:lnTo>
                <a:lnTo>
                  <a:pt x="3254944" y="910112"/>
                </a:lnTo>
                <a:cubicBezTo>
                  <a:pt x="3255536" y="910495"/>
                  <a:pt x="3255389" y="910400"/>
                  <a:pt x="3254832" y="910039"/>
                </a:cubicBezTo>
                <a:close/>
                <a:moveTo>
                  <a:pt x="351623" y="906374"/>
                </a:moveTo>
                <a:lnTo>
                  <a:pt x="352278" y="908568"/>
                </a:lnTo>
                <a:lnTo>
                  <a:pt x="348703" y="907946"/>
                </a:lnTo>
                <a:close/>
                <a:moveTo>
                  <a:pt x="234227" y="901231"/>
                </a:moveTo>
                <a:lnTo>
                  <a:pt x="247224" y="903079"/>
                </a:lnTo>
                <a:lnTo>
                  <a:pt x="254377" y="956266"/>
                </a:lnTo>
                <a:lnTo>
                  <a:pt x="240631" y="955491"/>
                </a:lnTo>
                <a:lnTo>
                  <a:pt x="236567" y="924411"/>
                </a:lnTo>
                <a:close/>
                <a:moveTo>
                  <a:pt x="197978" y="896074"/>
                </a:moveTo>
                <a:lnTo>
                  <a:pt x="204602" y="897016"/>
                </a:lnTo>
                <a:lnTo>
                  <a:pt x="214824" y="952145"/>
                </a:lnTo>
                <a:lnTo>
                  <a:pt x="204769" y="949726"/>
                </a:lnTo>
                <a:close/>
                <a:moveTo>
                  <a:pt x="268137" y="893838"/>
                </a:moveTo>
                <a:lnTo>
                  <a:pt x="288899" y="896534"/>
                </a:lnTo>
                <a:cubicBezTo>
                  <a:pt x="300869" y="898449"/>
                  <a:pt x="314912" y="900365"/>
                  <a:pt x="330871" y="900366"/>
                </a:cubicBezTo>
                <a:cubicBezTo>
                  <a:pt x="318743" y="900365"/>
                  <a:pt x="306614" y="900365"/>
                  <a:pt x="294645" y="899407"/>
                </a:cubicBezTo>
                <a:lnTo>
                  <a:pt x="268213" y="894382"/>
                </a:lnTo>
                <a:close/>
                <a:moveTo>
                  <a:pt x="170618" y="892086"/>
                </a:moveTo>
                <a:lnTo>
                  <a:pt x="180676" y="893613"/>
                </a:lnTo>
                <a:lnTo>
                  <a:pt x="180794" y="893629"/>
                </a:lnTo>
                <a:lnTo>
                  <a:pt x="190555" y="940625"/>
                </a:lnTo>
                <a:lnTo>
                  <a:pt x="185295" y="935411"/>
                </a:lnTo>
                <a:lnTo>
                  <a:pt x="174822" y="932284"/>
                </a:lnTo>
                <a:close/>
                <a:moveTo>
                  <a:pt x="112780" y="884129"/>
                </a:moveTo>
                <a:lnTo>
                  <a:pt x="118733" y="884477"/>
                </a:lnTo>
                <a:lnTo>
                  <a:pt x="150540" y="889053"/>
                </a:lnTo>
                <a:lnTo>
                  <a:pt x="154985" y="926361"/>
                </a:lnTo>
                <a:lnTo>
                  <a:pt x="116741" y="914939"/>
                </a:lnTo>
                <a:close/>
                <a:moveTo>
                  <a:pt x="57840" y="879961"/>
                </a:moveTo>
                <a:lnTo>
                  <a:pt x="76486" y="882007"/>
                </a:lnTo>
                <a:lnTo>
                  <a:pt x="97638" y="883244"/>
                </a:lnTo>
                <a:lnTo>
                  <a:pt x="101816" y="911238"/>
                </a:lnTo>
                <a:lnTo>
                  <a:pt x="86130" y="908320"/>
                </a:lnTo>
                <a:lnTo>
                  <a:pt x="57386" y="903163"/>
                </a:lnTo>
                <a:lnTo>
                  <a:pt x="53619" y="881963"/>
                </a:lnTo>
                <a:lnTo>
                  <a:pt x="67817" y="883665"/>
                </a:lnTo>
                <a:close/>
                <a:moveTo>
                  <a:pt x="940591" y="872881"/>
                </a:moveTo>
                <a:lnTo>
                  <a:pt x="947538" y="877261"/>
                </a:lnTo>
                <a:cubicBezTo>
                  <a:pt x="951750" y="879997"/>
                  <a:pt x="953857" y="881364"/>
                  <a:pt x="954647" y="881878"/>
                </a:cubicBezTo>
                <a:cubicBezTo>
                  <a:pt x="957016" y="883415"/>
                  <a:pt x="947538" y="877261"/>
                  <a:pt x="947538" y="877261"/>
                </a:cubicBezTo>
                <a:cubicBezTo>
                  <a:pt x="947538" y="877261"/>
                  <a:pt x="945028" y="875678"/>
                  <a:pt x="942832" y="874293"/>
                </a:cubicBezTo>
                <a:close/>
                <a:moveTo>
                  <a:pt x="652349" y="872014"/>
                </a:moveTo>
                <a:lnTo>
                  <a:pt x="651840" y="872932"/>
                </a:lnTo>
                <a:cubicBezTo>
                  <a:pt x="645012" y="884635"/>
                  <a:pt x="642483" y="867471"/>
                  <a:pt x="632997" y="883724"/>
                </a:cubicBezTo>
                <a:lnTo>
                  <a:pt x="632279" y="889296"/>
                </a:lnTo>
                <a:lnTo>
                  <a:pt x="643131" y="920687"/>
                </a:lnTo>
                <a:cubicBezTo>
                  <a:pt x="644482" y="920300"/>
                  <a:pt x="647121" y="905652"/>
                  <a:pt x="650280" y="885594"/>
                </a:cubicBezTo>
                <a:close/>
                <a:moveTo>
                  <a:pt x="3863535" y="844574"/>
                </a:moveTo>
                <a:cubicBezTo>
                  <a:pt x="3863535" y="844574"/>
                  <a:pt x="3866046" y="846157"/>
                  <a:pt x="3868241" y="847542"/>
                </a:cubicBezTo>
                <a:lnTo>
                  <a:pt x="3868593" y="847763"/>
                </a:lnTo>
                <a:lnTo>
                  <a:pt x="3870948" y="849249"/>
                </a:lnTo>
                <a:cubicBezTo>
                  <a:pt x="3871537" y="849620"/>
                  <a:pt x="3871693" y="849718"/>
                  <a:pt x="3871066" y="849323"/>
                </a:cubicBezTo>
                <a:lnTo>
                  <a:pt x="3868593" y="847763"/>
                </a:lnTo>
                <a:close/>
                <a:moveTo>
                  <a:pt x="228246" y="842004"/>
                </a:moveTo>
                <a:lnTo>
                  <a:pt x="234797" y="843533"/>
                </a:lnTo>
                <a:lnTo>
                  <a:pt x="239245" y="843761"/>
                </a:lnTo>
                <a:lnTo>
                  <a:pt x="242257" y="866152"/>
                </a:lnTo>
                <a:lnTo>
                  <a:pt x="230348" y="862819"/>
                </a:lnTo>
                <a:close/>
                <a:moveTo>
                  <a:pt x="190136" y="833777"/>
                </a:moveTo>
                <a:lnTo>
                  <a:pt x="192970" y="834293"/>
                </a:lnTo>
                <a:lnTo>
                  <a:pt x="196504" y="853346"/>
                </a:lnTo>
                <a:lnTo>
                  <a:pt x="192455" y="852213"/>
                </a:lnTo>
                <a:close/>
                <a:moveTo>
                  <a:pt x="164027" y="829066"/>
                </a:moveTo>
                <a:lnTo>
                  <a:pt x="165376" y="829264"/>
                </a:lnTo>
                <a:lnTo>
                  <a:pt x="167507" y="829653"/>
                </a:lnTo>
                <a:lnTo>
                  <a:pt x="171021" y="846576"/>
                </a:lnTo>
                <a:lnTo>
                  <a:pt x="165722" y="845267"/>
                </a:lnTo>
                <a:close/>
                <a:moveTo>
                  <a:pt x="108382" y="820851"/>
                </a:moveTo>
                <a:lnTo>
                  <a:pt x="142186" y="825842"/>
                </a:lnTo>
                <a:lnTo>
                  <a:pt x="144504" y="838604"/>
                </a:lnTo>
                <a:lnTo>
                  <a:pt x="135075" y="835165"/>
                </a:lnTo>
                <a:lnTo>
                  <a:pt x="105710" y="829131"/>
                </a:lnTo>
                <a:lnTo>
                  <a:pt x="104789" y="821975"/>
                </a:lnTo>
                <a:close/>
                <a:moveTo>
                  <a:pt x="66148" y="820101"/>
                </a:moveTo>
                <a:lnTo>
                  <a:pt x="74818" y="822120"/>
                </a:lnTo>
                <a:lnTo>
                  <a:pt x="88635" y="822926"/>
                </a:lnTo>
                <a:lnTo>
                  <a:pt x="89050" y="825708"/>
                </a:lnTo>
                <a:lnTo>
                  <a:pt x="78769" y="823596"/>
                </a:lnTo>
                <a:lnTo>
                  <a:pt x="69144" y="821182"/>
                </a:lnTo>
                <a:close/>
                <a:moveTo>
                  <a:pt x="945346" y="818078"/>
                </a:moveTo>
                <a:lnTo>
                  <a:pt x="942655" y="840150"/>
                </a:lnTo>
                <a:lnTo>
                  <a:pt x="942358" y="844868"/>
                </a:lnTo>
                <a:lnTo>
                  <a:pt x="943105" y="847892"/>
                </a:lnTo>
                <a:cubicBezTo>
                  <a:pt x="946994" y="860900"/>
                  <a:pt x="947619" y="853070"/>
                  <a:pt x="946801" y="837018"/>
                </a:cubicBezTo>
                <a:close/>
                <a:moveTo>
                  <a:pt x="1563236" y="816340"/>
                </a:moveTo>
                <a:lnTo>
                  <a:pt x="1569933" y="820563"/>
                </a:lnTo>
                <a:lnTo>
                  <a:pt x="1570650" y="821016"/>
                </a:lnTo>
                <a:cubicBezTo>
                  <a:pt x="1571239" y="821387"/>
                  <a:pt x="1571396" y="821485"/>
                  <a:pt x="1570769" y="821088"/>
                </a:cubicBezTo>
                <a:lnTo>
                  <a:pt x="1569933" y="820563"/>
                </a:lnTo>
                <a:lnTo>
                  <a:pt x="1567944" y="819308"/>
                </a:lnTo>
                <a:cubicBezTo>
                  <a:pt x="1565748" y="817923"/>
                  <a:pt x="1563236" y="816340"/>
                  <a:pt x="1563236" y="816340"/>
                </a:cubicBezTo>
                <a:close/>
                <a:moveTo>
                  <a:pt x="315571" y="808882"/>
                </a:moveTo>
                <a:cubicBezTo>
                  <a:pt x="322834" y="812795"/>
                  <a:pt x="325117" y="815139"/>
                  <a:pt x="324793" y="816730"/>
                </a:cubicBezTo>
                <a:cubicBezTo>
                  <a:pt x="324472" y="818321"/>
                  <a:pt x="321544" y="819159"/>
                  <a:pt x="318393" y="820062"/>
                </a:cubicBezTo>
                <a:cubicBezTo>
                  <a:pt x="316873" y="814042"/>
                  <a:pt x="315571" y="808882"/>
                  <a:pt x="315571" y="808882"/>
                </a:cubicBezTo>
                <a:close/>
                <a:moveTo>
                  <a:pt x="160624" y="796516"/>
                </a:moveTo>
                <a:lnTo>
                  <a:pt x="163965" y="812599"/>
                </a:lnTo>
                <a:lnTo>
                  <a:pt x="162269" y="812248"/>
                </a:lnTo>
                <a:close/>
                <a:moveTo>
                  <a:pt x="156073" y="788715"/>
                </a:moveTo>
                <a:cubicBezTo>
                  <a:pt x="159288" y="789451"/>
                  <a:pt x="160426" y="791403"/>
                  <a:pt x="160759" y="793168"/>
                </a:cubicBezTo>
                <a:cubicBezTo>
                  <a:pt x="161093" y="794934"/>
                  <a:pt x="160624" y="796516"/>
                  <a:pt x="160624" y="796516"/>
                </a:cubicBezTo>
                <a:cubicBezTo>
                  <a:pt x="154195" y="795038"/>
                  <a:pt x="156073" y="788715"/>
                  <a:pt x="156073" y="788715"/>
                </a:cubicBezTo>
                <a:close/>
                <a:moveTo>
                  <a:pt x="184366" y="787889"/>
                </a:moveTo>
                <a:lnTo>
                  <a:pt x="189947" y="817988"/>
                </a:lnTo>
                <a:lnTo>
                  <a:pt x="188102" y="817604"/>
                </a:lnTo>
                <a:close/>
                <a:moveTo>
                  <a:pt x="155716" y="786994"/>
                </a:moveTo>
                <a:lnTo>
                  <a:pt x="156791" y="787162"/>
                </a:lnTo>
                <a:lnTo>
                  <a:pt x="156073" y="788715"/>
                </a:lnTo>
                <a:close/>
                <a:moveTo>
                  <a:pt x="3301395" y="783568"/>
                </a:moveTo>
                <a:lnTo>
                  <a:pt x="3299420" y="820130"/>
                </a:lnTo>
                <a:lnTo>
                  <a:pt x="3305285" y="844187"/>
                </a:lnTo>
                <a:cubicBezTo>
                  <a:pt x="3307609" y="851618"/>
                  <a:pt x="3310002" y="856585"/>
                  <a:pt x="3312084" y="855606"/>
                </a:cubicBezTo>
                <a:cubicBezTo>
                  <a:pt x="3323579" y="854325"/>
                  <a:pt x="3306606" y="799620"/>
                  <a:pt x="3302184" y="785965"/>
                </a:cubicBezTo>
                <a:close/>
                <a:moveTo>
                  <a:pt x="99159" y="778173"/>
                </a:moveTo>
                <a:lnTo>
                  <a:pt x="134530" y="783690"/>
                </a:lnTo>
                <a:lnTo>
                  <a:pt x="139282" y="809848"/>
                </a:lnTo>
                <a:lnTo>
                  <a:pt x="132958" y="809220"/>
                </a:lnTo>
                <a:cubicBezTo>
                  <a:pt x="120730" y="807205"/>
                  <a:pt x="114223" y="797611"/>
                  <a:pt x="111265" y="795779"/>
                </a:cubicBezTo>
                <a:lnTo>
                  <a:pt x="101373" y="795393"/>
                </a:lnTo>
                <a:close/>
                <a:moveTo>
                  <a:pt x="153018" y="773937"/>
                </a:moveTo>
                <a:lnTo>
                  <a:pt x="158913" y="779053"/>
                </a:lnTo>
                <a:lnTo>
                  <a:pt x="159012" y="781172"/>
                </a:lnTo>
                <a:lnTo>
                  <a:pt x="159799" y="780653"/>
                </a:lnTo>
                <a:lnTo>
                  <a:pt x="159027" y="782324"/>
                </a:lnTo>
                <a:lnTo>
                  <a:pt x="154283" y="780061"/>
                </a:lnTo>
                <a:close/>
                <a:moveTo>
                  <a:pt x="229333" y="772655"/>
                </a:moveTo>
                <a:lnTo>
                  <a:pt x="230349" y="777613"/>
                </a:lnTo>
                <a:lnTo>
                  <a:pt x="237781" y="832879"/>
                </a:lnTo>
                <a:lnTo>
                  <a:pt x="233640" y="831420"/>
                </a:lnTo>
                <a:lnTo>
                  <a:pt x="227066" y="830324"/>
                </a:lnTo>
                <a:lnTo>
                  <a:pt x="224798" y="807867"/>
                </a:lnTo>
                <a:lnTo>
                  <a:pt x="223381" y="800322"/>
                </a:lnTo>
                <a:lnTo>
                  <a:pt x="224950" y="797151"/>
                </a:lnTo>
                <a:close/>
                <a:moveTo>
                  <a:pt x="53600" y="768213"/>
                </a:moveTo>
                <a:lnTo>
                  <a:pt x="80488" y="774138"/>
                </a:lnTo>
                <a:lnTo>
                  <a:pt x="83959" y="793962"/>
                </a:lnTo>
                <a:lnTo>
                  <a:pt x="75764" y="788884"/>
                </a:lnTo>
                <a:cubicBezTo>
                  <a:pt x="71573" y="786288"/>
                  <a:pt x="67013" y="783462"/>
                  <a:pt x="64055" y="781629"/>
                </a:cubicBezTo>
                <a:lnTo>
                  <a:pt x="54332" y="779543"/>
                </a:lnTo>
                <a:close/>
                <a:moveTo>
                  <a:pt x="46736" y="766701"/>
                </a:moveTo>
                <a:lnTo>
                  <a:pt x="50713" y="767577"/>
                </a:lnTo>
                <a:lnTo>
                  <a:pt x="51688" y="778975"/>
                </a:lnTo>
                <a:lnTo>
                  <a:pt x="47555" y="778089"/>
                </a:lnTo>
                <a:close/>
                <a:moveTo>
                  <a:pt x="349722" y="757030"/>
                </a:moveTo>
                <a:lnTo>
                  <a:pt x="356553" y="760712"/>
                </a:lnTo>
                <a:lnTo>
                  <a:pt x="357903" y="761324"/>
                </a:lnTo>
                <a:lnTo>
                  <a:pt x="357981" y="771502"/>
                </a:lnTo>
                <a:lnTo>
                  <a:pt x="348353" y="769328"/>
                </a:lnTo>
                <a:lnTo>
                  <a:pt x="347745" y="769107"/>
                </a:lnTo>
                <a:lnTo>
                  <a:pt x="349212" y="764104"/>
                </a:lnTo>
                <a:close/>
                <a:moveTo>
                  <a:pt x="72267" y="752548"/>
                </a:moveTo>
                <a:lnTo>
                  <a:pt x="76856" y="752800"/>
                </a:lnTo>
                <a:lnTo>
                  <a:pt x="78095" y="760469"/>
                </a:lnTo>
                <a:lnTo>
                  <a:pt x="78817" y="764595"/>
                </a:lnTo>
                <a:lnTo>
                  <a:pt x="65790" y="762442"/>
                </a:lnTo>
                <a:cubicBezTo>
                  <a:pt x="55711" y="759376"/>
                  <a:pt x="53857" y="755843"/>
                  <a:pt x="72267" y="752548"/>
                </a:cubicBezTo>
                <a:close/>
                <a:moveTo>
                  <a:pt x="4202694" y="748666"/>
                </a:moveTo>
                <a:cubicBezTo>
                  <a:pt x="4202694" y="748666"/>
                  <a:pt x="4201553" y="753920"/>
                  <a:pt x="4200220" y="760051"/>
                </a:cubicBezTo>
                <a:cubicBezTo>
                  <a:pt x="4196723" y="758946"/>
                  <a:pt x="4193474" y="757919"/>
                  <a:pt x="4193034" y="756258"/>
                </a:cubicBezTo>
                <a:cubicBezTo>
                  <a:pt x="4192593" y="754598"/>
                  <a:pt x="4194962" y="752306"/>
                  <a:pt x="4202694" y="748666"/>
                </a:cubicBezTo>
                <a:close/>
                <a:moveTo>
                  <a:pt x="2899773" y="748666"/>
                </a:moveTo>
                <a:cubicBezTo>
                  <a:pt x="2899773" y="748666"/>
                  <a:pt x="2898632" y="753921"/>
                  <a:pt x="2897298" y="760052"/>
                </a:cubicBezTo>
                <a:cubicBezTo>
                  <a:pt x="2893801" y="758945"/>
                  <a:pt x="2890552" y="757918"/>
                  <a:pt x="2890112" y="756258"/>
                </a:cubicBezTo>
                <a:cubicBezTo>
                  <a:pt x="2889672" y="754597"/>
                  <a:pt x="2892039" y="752305"/>
                  <a:pt x="2899773" y="748666"/>
                </a:cubicBezTo>
                <a:close/>
                <a:moveTo>
                  <a:pt x="554075" y="748584"/>
                </a:moveTo>
                <a:cubicBezTo>
                  <a:pt x="555606" y="746956"/>
                  <a:pt x="549486" y="753470"/>
                  <a:pt x="549486" y="753470"/>
                </a:cubicBezTo>
                <a:cubicBezTo>
                  <a:pt x="552205" y="750574"/>
                  <a:pt x="553566" y="749127"/>
                  <a:pt x="554075" y="748584"/>
                </a:cubicBezTo>
                <a:close/>
                <a:moveTo>
                  <a:pt x="94039" y="746064"/>
                </a:moveTo>
                <a:lnTo>
                  <a:pt x="118776" y="749185"/>
                </a:lnTo>
                <a:lnTo>
                  <a:pt x="128409" y="749983"/>
                </a:lnTo>
                <a:lnTo>
                  <a:pt x="132748" y="773877"/>
                </a:lnTo>
                <a:lnTo>
                  <a:pt x="108655" y="769527"/>
                </a:lnTo>
                <a:lnTo>
                  <a:pt x="97778" y="767729"/>
                </a:lnTo>
                <a:lnTo>
                  <a:pt x="95376" y="753812"/>
                </a:lnTo>
                <a:lnTo>
                  <a:pt x="98999" y="754010"/>
                </a:lnTo>
                <a:lnTo>
                  <a:pt x="95108" y="752257"/>
                </a:lnTo>
                <a:close/>
                <a:moveTo>
                  <a:pt x="246400" y="739463"/>
                </a:moveTo>
                <a:lnTo>
                  <a:pt x="249487" y="740879"/>
                </a:lnTo>
                <a:lnTo>
                  <a:pt x="252003" y="742544"/>
                </a:lnTo>
                <a:lnTo>
                  <a:pt x="251692" y="748982"/>
                </a:lnTo>
                <a:cubicBezTo>
                  <a:pt x="251254" y="755850"/>
                  <a:pt x="250788" y="761443"/>
                  <a:pt x="250380" y="764845"/>
                </a:cubicBezTo>
                <a:lnTo>
                  <a:pt x="250269" y="766427"/>
                </a:lnTo>
                <a:close/>
                <a:moveTo>
                  <a:pt x="282667" y="739447"/>
                </a:moveTo>
                <a:lnTo>
                  <a:pt x="296802" y="746550"/>
                </a:lnTo>
                <a:lnTo>
                  <a:pt x="297079" y="749978"/>
                </a:lnTo>
                <a:cubicBezTo>
                  <a:pt x="296832" y="774821"/>
                  <a:pt x="292004" y="807334"/>
                  <a:pt x="293959" y="815075"/>
                </a:cubicBezTo>
                <a:cubicBezTo>
                  <a:pt x="293959" y="815075"/>
                  <a:pt x="306067" y="817139"/>
                  <a:pt x="318393" y="820062"/>
                </a:cubicBezTo>
                <a:cubicBezTo>
                  <a:pt x="316900" y="837094"/>
                  <a:pt x="312825" y="866854"/>
                  <a:pt x="312825" y="866854"/>
                </a:cubicBezTo>
                <a:cubicBezTo>
                  <a:pt x="327755" y="880099"/>
                  <a:pt x="323604" y="840706"/>
                  <a:pt x="323604" y="840706"/>
                </a:cubicBezTo>
                <a:cubicBezTo>
                  <a:pt x="327503" y="831288"/>
                  <a:pt x="335441" y="809183"/>
                  <a:pt x="341729" y="789625"/>
                </a:cubicBezTo>
                <a:lnTo>
                  <a:pt x="347028" y="771551"/>
                </a:lnTo>
                <a:lnTo>
                  <a:pt x="358018" y="776415"/>
                </a:lnTo>
                <a:lnTo>
                  <a:pt x="358027" y="777690"/>
                </a:lnTo>
                <a:cubicBezTo>
                  <a:pt x="356363" y="791656"/>
                  <a:pt x="352050" y="809956"/>
                  <a:pt x="350215" y="827545"/>
                </a:cubicBezTo>
                <a:cubicBezTo>
                  <a:pt x="350227" y="839071"/>
                  <a:pt x="348956" y="869412"/>
                  <a:pt x="349676" y="889958"/>
                </a:cubicBezTo>
                <a:lnTo>
                  <a:pt x="350212" y="897249"/>
                </a:lnTo>
                <a:lnTo>
                  <a:pt x="328796" y="891745"/>
                </a:lnTo>
                <a:cubicBezTo>
                  <a:pt x="310763" y="886955"/>
                  <a:pt x="290654" y="881207"/>
                  <a:pt x="282355" y="877376"/>
                </a:cubicBezTo>
                <a:lnTo>
                  <a:pt x="265187" y="872571"/>
                </a:lnTo>
                <a:lnTo>
                  <a:pt x="262435" y="852728"/>
                </a:lnTo>
                <a:lnTo>
                  <a:pt x="267034" y="852153"/>
                </a:lnTo>
                <a:cubicBezTo>
                  <a:pt x="270865" y="851196"/>
                  <a:pt x="274696" y="849280"/>
                  <a:pt x="274697" y="845449"/>
                </a:cubicBezTo>
                <a:cubicBezTo>
                  <a:pt x="274697" y="845449"/>
                  <a:pt x="268951" y="847364"/>
                  <a:pt x="264162" y="849280"/>
                </a:cubicBezTo>
                <a:lnTo>
                  <a:pt x="262176" y="850869"/>
                </a:lnTo>
                <a:lnTo>
                  <a:pt x="256166" y="807537"/>
                </a:lnTo>
                <a:lnTo>
                  <a:pt x="255994" y="806339"/>
                </a:lnTo>
                <a:lnTo>
                  <a:pt x="257732" y="776400"/>
                </a:lnTo>
                <a:cubicBezTo>
                  <a:pt x="257982" y="766991"/>
                  <a:pt x="257707" y="761361"/>
                  <a:pt x="256682" y="763039"/>
                </a:cubicBezTo>
                <a:cubicBezTo>
                  <a:pt x="266185" y="754780"/>
                  <a:pt x="285900" y="760200"/>
                  <a:pt x="277017" y="774736"/>
                </a:cubicBezTo>
                <a:cubicBezTo>
                  <a:pt x="286754" y="758802"/>
                  <a:pt x="282618" y="769672"/>
                  <a:pt x="281399" y="760899"/>
                </a:cubicBezTo>
                <a:lnTo>
                  <a:pt x="281481" y="757142"/>
                </a:lnTo>
                <a:lnTo>
                  <a:pt x="281712" y="757230"/>
                </a:lnTo>
                <a:cubicBezTo>
                  <a:pt x="285734" y="757956"/>
                  <a:pt x="288856" y="757349"/>
                  <a:pt x="290032" y="754441"/>
                </a:cubicBezTo>
                <a:lnTo>
                  <a:pt x="281675" y="748343"/>
                </a:lnTo>
                <a:lnTo>
                  <a:pt x="281773" y="743857"/>
                </a:lnTo>
                <a:close/>
                <a:moveTo>
                  <a:pt x="577948" y="738513"/>
                </a:moveTo>
                <a:cubicBezTo>
                  <a:pt x="578826" y="737441"/>
                  <a:pt x="579480" y="737398"/>
                  <a:pt x="579805" y="738688"/>
                </a:cubicBezTo>
                <a:cubicBezTo>
                  <a:pt x="587296" y="768362"/>
                  <a:pt x="586405" y="800208"/>
                  <a:pt x="584022" y="832367"/>
                </a:cubicBezTo>
                <a:lnTo>
                  <a:pt x="583235" y="842267"/>
                </a:lnTo>
                <a:lnTo>
                  <a:pt x="573373" y="748463"/>
                </a:lnTo>
                <a:lnTo>
                  <a:pt x="574741" y="744506"/>
                </a:lnTo>
                <a:cubicBezTo>
                  <a:pt x="575967" y="741683"/>
                  <a:pt x="577070" y="739584"/>
                  <a:pt x="577948" y="738513"/>
                </a:cubicBezTo>
                <a:close/>
                <a:moveTo>
                  <a:pt x="1797923" y="737809"/>
                </a:moveTo>
                <a:lnTo>
                  <a:pt x="1797572" y="765513"/>
                </a:lnTo>
                <a:lnTo>
                  <a:pt x="1798115" y="768194"/>
                </a:lnTo>
                <a:lnTo>
                  <a:pt x="1798254" y="767049"/>
                </a:lnTo>
                <a:lnTo>
                  <a:pt x="1798340" y="767334"/>
                </a:lnTo>
                <a:cubicBezTo>
                  <a:pt x="1799835" y="772895"/>
                  <a:pt x="1801180" y="777956"/>
                  <a:pt x="1802311" y="781907"/>
                </a:cubicBezTo>
                <a:lnTo>
                  <a:pt x="1802833" y="783451"/>
                </a:lnTo>
                <a:close/>
                <a:moveTo>
                  <a:pt x="4498885" y="737678"/>
                </a:moveTo>
                <a:cubicBezTo>
                  <a:pt x="4501223" y="739043"/>
                  <a:pt x="4501729" y="740863"/>
                  <a:pt x="4500781" y="742488"/>
                </a:cubicBezTo>
                <a:lnTo>
                  <a:pt x="4499357" y="743248"/>
                </a:lnTo>
                <a:close/>
                <a:moveTo>
                  <a:pt x="3073202" y="736629"/>
                </a:moveTo>
                <a:cubicBezTo>
                  <a:pt x="3073202" y="736629"/>
                  <a:pt x="3075604" y="743257"/>
                  <a:pt x="3068650" y="744428"/>
                </a:cubicBezTo>
                <a:cubicBezTo>
                  <a:pt x="3068650" y="744428"/>
                  <a:pt x="3068050" y="742770"/>
                  <a:pt x="3068317" y="740968"/>
                </a:cubicBezTo>
                <a:cubicBezTo>
                  <a:pt x="3068586" y="739162"/>
                  <a:pt x="3069724" y="737211"/>
                  <a:pt x="3073202" y="736629"/>
                </a:cubicBezTo>
                <a:close/>
                <a:moveTo>
                  <a:pt x="4376123" y="736628"/>
                </a:moveTo>
                <a:cubicBezTo>
                  <a:pt x="4376123" y="736628"/>
                  <a:pt x="4378525" y="743258"/>
                  <a:pt x="4371572" y="744429"/>
                </a:cubicBezTo>
                <a:cubicBezTo>
                  <a:pt x="4371572" y="744429"/>
                  <a:pt x="4370971" y="742771"/>
                  <a:pt x="4371239" y="740968"/>
                </a:cubicBezTo>
                <a:cubicBezTo>
                  <a:pt x="4371507" y="739163"/>
                  <a:pt x="4372646" y="737212"/>
                  <a:pt x="4376123" y="736628"/>
                </a:cubicBezTo>
                <a:close/>
                <a:moveTo>
                  <a:pt x="551025" y="723348"/>
                </a:moveTo>
                <a:cubicBezTo>
                  <a:pt x="550547" y="723872"/>
                  <a:pt x="549273" y="725269"/>
                  <a:pt x="546725" y="728064"/>
                </a:cubicBezTo>
                <a:cubicBezTo>
                  <a:pt x="546725" y="728064"/>
                  <a:pt x="552456" y="721777"/>
                  <a:pt x="551025" y="723348"/>
                </a:cubicBezTo>
                <a:close/>
                <a:moveTo>
                  <a:pt x="208662" y="722158"/>
                </a:moveTo>
                <a:lnTo>
                  <a:pt x="220065" y="727387"/>
                </a:lnTo>
                <a:lnTo>
                  <a:pt x="221896" y="736334"/>
                </a:lnTo>
                <a:lnTo>
                  <a:pt x="219893" y="752138"/>
                </a:lnTo>
                <a:lnTo>
                  <a:pt x="217558" y="773279"/>
                </a:lnTo>
                <a:lnTo>
                  <a:pt x="215752" y="765324"/>
                </a:lnTo>
                <a:cubicBezTo>
                  <a:pt x="213574" y="755430"/>
                  <a:pt x="211431" y="744997"/>
                  <a:pt x="209876" y="735324"/>
                </a:cubicBezTo>
                <a:close/>
                <a:moveTo>
                  <a:pt x="4378651" y="721545"/>
                </a:moveTo>
                <a:cubicBezTo>
                  <a:pt x="4383331" y="724275"/>
                  <a:pt x="4381055" y="728178"/>
                  <a:pt x="4376123" y="736628"/>
                </a:cubicBezTo>
                <a:lnTo>
                  <a:pt x="4371601" y="728103"/>
                </a:lnTo>
                <a:lnTo>
                  <a:pt x="4372490" y="728682"/>
                </a:lnTo>
                <a:lnTo>
                  <a:pt x="4372483" y="726501"/>
                </a:lnTo>
                <a:close/>
                <a:moveTo>
                  <a:pt x="243579" y="719802"/>
                </a:moveTo>
                <a:lnTo>
                  <a:pt x="252844" y="724458"/>
                </a:lnTo>
                <a:lnTo>
                  <a:pt x="252827" y="725459"/>
                </a:lnTo>
                <a:lnTo>
                  <a:pt x="252394" y="734418"/>
                </a:lnTo>
                <a:lnTo>
                  <a:pt x="245245" y="731416"/>
                </a:lnTo>
                <a:close/>
                <a:moveTo>
                  <a:pt x="290663" y="718828"/>
                </a:moveTo>
                <a:lnTo>
                  <a:pt x="292154" y="721402"/>
                </a:lnTo>
                <a:lnTo>
                  <a:pt x="289123" y="719857"/>
                </a:lnTo>
                <a:close/>
                <a:moveTo>
                  <a:pt x="3501509" y="709445"/>
                </a:moveTo>
                <a:cubicBezTo>
                  <a:pt x="3503848" y="710810"/>
                  <a:pt x="3504353" y="712629"/>
                  <a:pt x="3503406" y="714256"/>
                </a:cubicBezTo>
                <a:lnTo>
                  <a:pt x="3501982" y="715014"/>
                </a:lnTo>
                <a:close/>
                <a:moveTo>
                  <a:pt x="388130" y="703527"/>
                </a:moveTo>
                <a:lnTo>
                  <a:pt x="389790" y="716811"/>
                </a:lnTo>
                <a:lnTo>
                  <a:pt x="396990" y="760492"/>
                </a:lnTo>
                <a:lnTo>
                  <a:pt x="380285" y="751610"/>
                </a:lnTo>
                <a:lnTo>
                  <a:pt x="380959" y="747023"/>
                </a:lnTo>
                <a:close/>
                <a:moveTo>
                  <a:pt x="209800" y="703123"/>
                </a:moveTo>
                <a:lnTo>
                  <a:pt x="210606" y="703514"/>
                </a:lnTo>
                <a:lnTo>
                  <a:pt x="214127" y="706362"/>
                </a:lnTo>
                <a:lnTo>
                  <a:pt x="218111" y="719123"/>
                </a:lnTo>
                <a:lnTo>
                  <a:pt x="207918" y="714091"/>
                </a:lnTo>
                <a:lnTo>
                  <a:pt x="207529" y="709881"/>
                </a:lnTo>
                <a:close/>
                <a:moveTo>
                  <a:pt x="46733" y="690424"/>
                </a:moveTo>
                <a:cubicBezTo>
                  <a:pt x="44655" y="691636"/>
                  <a:pt x="46556" y="697280"/>
                  <a:pt x="48977" y="702621"/>
                </a:cubicBezTo>
                <a:lnTo>
                  <a:pt x="50360" y="705392"/>
                </a:lnTo>
                <a:lnTo>
                  <a:pt x="44706" y="702680"/>
                </a:lnTo>
                <a:lnTo>
                  <a:pt x="44713" y="700807"/>
                </a:lnTo>
                <a:cubicBezTo>
                  <a:pt x="45043" y="694787"/>
                  <a:pt x="45693" y="691029"/>
                  <a:pt x="46733" y="690424"/>
                </a:cubicBezTo>
                <a:close/>
                <a:moveTo>
                  <a:pt x="3063242" y="687697"/>
                </a:moveTo>
                <a:cubicBezTo>
                  <a:pt x="3070327" y="697060"/>
                  <a:pt x="3067671" y="701612"/>
                  <a:pt x="3060841" y="713314"/>
                </a:cubicBezTo>
                <a:cubicBezTo>
                  <a:pt x="3059641" y="709998"/>
                  <a:pt x="3059007" y="705707"/>
                  <a:pt x="3059292" y="701188"/>
                </a:cubicBezTo>
                <a:cubicBezTo>
                  <a:pt x="3059574" y="696669"/>
                  <a:pt x="3060776" y="691924"/>
                  <a:pt x="3063242" y="687697"/>
                </a:cubicBezTo>
                <a:close/>
                <a:moveTo>
                  <a:pt x="238963" y="687630"/>
                </a:moveTo>
                <a:lnTo>
                  <a:pt x="253081" y="694720"/>
                </a:lnTo>
                <a:lnTo>
                  <a:pt x="253259" y="699755"/>
                </a:lnTo>
                <a:lnTo>
                  <a:pt x="253229" y="701563"/>
                </a:lnTo>
                <a:lnTo>
                  <a:pt x="239994" y="694818"/>
                </a:lnTo>
                <a:close/>
                <a:moveTo>
                  <a:pt x="1654102" y="686633"/>
                </a:moveTo>
                <a:cubicBezTo>
                  <a:pt x="1652702" y="686006"/>
                  <a:pt x="1651209" y="686551"/>
                  <a:pt x="1649976" y="688664"/>
                </a:cubicBezTo>
                <a:cubicBezTo>
                  <a:pt x="1649976" y="688664"/>
                  <a:pt x="1648695" y="708996"/>
                  <a:pt x="1650937" y="714226"/>
                </a:cubicBezTo>
                <a:cubicBezTo>
                  <a:pt x="1651683" y="715970"/>
                  <a:pt x="1652822" y="716035"/>
                  <a:pt x="1654529" y="713109"/>
                </a:cubicBezTo>
                <a:lnTo>
                  <a:pt x="1658066" y="702578"/>
                </a:lnTo>
                <a:lnTo>
                  <a:pt x="1658366" y="699594"/>
                </a:lnTo>
                <a:lnTo>
                  <a:pt x="1657658" y="691622"/>
                </a:lnTo>
                <a:cubicBezTo>
                  <a:pt x="1656805" y="689055"/>
                  <a:pt x="1655501" y="687258"/>
                  <a:pt x="1654102" y="686633"/>
                </a:cubicBezTo>
                <a:close/>
                <a:moveTo>
                  <a:pt x="2957023" y="686633"/>
                </a:moveTo>
                <a:cubicBezTo>
                  <a:pt x="2955624" y="686008"/>
                  <a:pt x="2954131" y="686552"/>
                  <a:pt x="2952898" y="688664"/>
                </a:cubicBezTo>
                <a:cubicBezTo>
                  <a:pt x="2952898" y="688664"/>
                  <a:pt x="2952577" y="693748"/>
                  <a:pt x="2952537" y="699484"/>
                </a:cubicBezTo>
                <a:lnTo>
                  <a:pt x="2952624" y="702796"/>
                </a:lnTo>
                <a:lnTo>
                  <a:pt x="2960397" y="704336"/>
                </a:lnTo>
                <a:lnTo>
                  <a:pt x="2960987" y="702579"/>
                </a:lnTo>
                <a:lnTo>
                  <a:pt x="2961287" y="699594"/>
                </a:lnTo>
                <a:lnTo>
                  <a:pt x="2960581" y="691623"/>
                </a:lnTo>
                <a:cubicBezTo>
                  <a:pt x="2959726" y="689055"/>
                  <a:pt x="2958422" y="687259"/>
                  <a:pt x="2957023" y="686633"/>
                </a:cubicBezTo>
                <a:close/>
                <a:moveTo>
                  <a:pt x="3938382" y="673307"/>
                </a:moveTo>
                <a:cubicBezTo>
                  <a:pt x="3938969" y="673897"/>
                  <a:pt x="3940537" y="675465"/>
                  <a:pt x="3943673" y="678601"/>
                </a:cubicBezTo>
                <a:cubicBezTo>
                  <a:pt x="3943673" y="678601"/>
                  <a:pt x="3936618" y="671543"/>
                  <a:pt x="3938382" y="673307"/>
                </a:cubicBezTo>
                <a:close/>
                <a:moveTo>
                  <a:pt x="243608" y="669101"/>
                </a:moveTo>
                <a:lnTo>
                  <a:pt x="251837" y="672948"/>
                </a:lnTo>
                <a:lnTo>
                  <a:pt x="252461" y="677346"/>
                </a:lnTo>
                <a:lnTo>
                  <a:pt x="252753" y="685546"/>
                </a:lnTo>
                <a:lnTo>
                  <a:pt x="240763" y="679805"/>
                </a:lnTo>
                <a:lnTo>
                  <a:pt x="243262" y="669592"/>
                </a:lnTo>
                <a:close/>
                <a:moveTo>
                  <a:pt x="3185041" y="666811"/>
                </a:moveTo>
                <a:lnTo>
                  <a:pt x="3184650" y="689996"/>
                </a:lnTo>
                <a:lnTo>
                  <a:pt x="3187090" y="693708"/>
                </a:lnTo>
                <a:lnTo>
                  <a:pt x="3186945" y="687204"/>
                </a:lnTo>
                <a:cubicBezTo>
                  <a:pt x="3186515" y="678619"/>
                  <a:pt x="3185869" y="671216"/>
                  <a:pt x="3185041" y="666811"/>
                </a:cubicBezTo>
                <a:close/>
                <a:moveTo>
                  <a:pt x="83273" y="663558"/>
                </a:moveTo>
                <a:lnTo>
                  <a:pt x="99603" y="671317"/>
                </a:lnTo>
                <a:lnTo>
                  <a:pt x="100645" y="674649"/>
                </a:lnTo>
                <a:cubicBezTo>
                  <a:pt x="106995" y="683144"/>
                  <a:pt x="112219" y="693985"/>
                  <a:pt x="116658" y="706386"/>
                </a:cubicBezTo>
                <a:lnTo>
                  <a:pt x="126292" y="741436"/>
                </a:lnTo>
                <a:lnTo>
                  <a:pt x="109060" y="736588"/>
                </a:lnTo>
                <a:lnTo>
                  <a:pt x="90528" y="725059"/>
                </a:lnTo>
                <a:lnTo>
                  <a:pt x="85962" y="690842"/>
                </a:lnTo>
                <a:lnTo>
                  <a:pt x="84205" y="673018"/>
                </a:lnTo>
                <a:lnTo>
                  <a:pt x="98070" y="679448"/>
                </a:lnTo>
                <a:cubicBezTo>
                  <a:pt x="96026" y="677030"/>
                  <a:pt x="93391" y="675272"/>
                  <a:pt x="90696" y="674121"/>
                </a:cubicBezTo>
                <a:lnTo>
                  <a:pt x="84174" y="672706"/>
                </a:lnTo>
                <a:close/>
                <a:moveTo>
                  <a:pt x="248572" y="662061"/>
                </a:moveTo>
                <a:cubicBezTo>
                  <a:pt x="249550" y="662588"/>
                  <a:pt x="250346" y="664305"/>
                  <a:pt x="250985" y="666942"/>
                </a:cubicBezTo>
                <a:lnTo>
                  <a:pt x="251621" y="671427"/>
                </a:lnTo>
                <a:lnTo>
                  <a:pt x="244561" y="667750"/>
                </a:lnTo>
                <a:close/>
                <a:moveTo>
                  <a:pt x="3911704" y="661599"/>
                </a:moveTo>
                <a:cubicBezTo>
                  <a:pt x="3912723" y="662753"/>
                  <a:pt x="3914047" y="664980"/>
                  <a:pt x="3915543" y="667961"/>
                </a:cubicBezTo>
                <a:lnTo>
                  <a:pt x="3917258" y="672121"/>
                </a:lnTo>
                <a:lnTo>
                  <a:pt x="3911628" y="768395"/>
                </a:lnTo>
                <a:lnTo>
                  <a:pt x="3910222" y="758132"/>
                </a:lnTo>
                <a:cubicBezTo>
                  <a:pt x="3905844" y="724811"/>
                  <a:pt x="3903117" y="691893"/>
                  <a:pt x="3909681" y="661679"/>
                </a:cubicBezTo>
                <a:cubicBezTo>
                  <a:pt x="3909967" y="660364"/>
                  <a:pt x="3910684" y="660445"/>
                  <a:pt x="3911704" y="661599"/>
                </a:cubicBezTo>
                <a:close/>
                <a:moveTo>
                  <a:pt x="1803341" y="658771"/>
                </a:moveTo>
                <a:cubicBezTo>
                  <a:pt x="1803341" y="658771"/>
                  <a:pt x="1809815" y="671862"/>
                  <a:pt x="1808196" y="668590"/>
                </a:cubicBezTo>
                <a:cubicBezTo>
                  <a:pt x="1807658" y="667499"/>
                  <a:pt x="1806220" y="664589"/>
                  <a:pt x="1803341" y="658771"/>
                </a:cubicBezTo>
                <a:close/>
                <a:moveTo>
                  <a:pt x="656726" y="658399"/>
                </a:moveTo>
                <a:cubicBezTo>
                  <a:pt x="655325" y="657774"/>
                  <a:pt x="653832" y="658317"/>
                  <a:pt x="652600" y="660431"/>
                </a:cubicBezTo>
                <a:cubicBezTo>
                  <a:pt x="652600" y="660431"/>
                  <a:pt x="651318" y="680764"/>
                  <a:pt x="653560" y="685992"/>
                </a:cubicBezTo>
                <a:cubicBezTo>
                  <a:pt x="654306" y="687735"/>
                  <a:pt x="655446" y="687802"/>
                  <a:pt x="657152" y="684876"/>
                </a:cubicBezTo>
                <a:cubicBezTo>
                  <a:pt x="664267" y="672687"/>
                  <a:pt x="660923" y="660277"/>
                  <a:pt x="656726" y="658399"/>
                </a:cubicBezTo>
                <a:close/>
                <a:moveTo>
                  <a:pt x="3634383" y="650482"/>
                </a:moveTo>
                <a:cubicBezTo>
                  <a:pt x="3633192" y="655956"/>
                  <a:pt x="3632599" y="658693"/>
                  <a:pt x="3632374" y="659719"/>
                </a:cubicBezTo>
                <a:cubicBezTo>
                  <a:pt x="3631707" y="662798"/>
                  <a:pt x="3634383" y="650482"/>
                  <a:pt x="3634383" y="650482"/>
                </a:cubicBezTo>
                <a:close/>
                <a:moveTo>
                  <a:pt x="3940331" y="647430"/>
                </a:moveTo>
                <a:cubicBezTo>
                  <a:pt x="3938678" y="645729"/>
                  <a:pt x="3945295" y="652532"/>
                  <a:pt x="3945295" y="652532"/>
                </a:cubicBezTo>
                <a:cubicBezTo>
                  <a:pt x="3942354" y="649508"/>
                  <a:pt x="3940884" y="647996"/>
                  <a:pt x="3940331" y="647430"/>
                </a:cubicBezTo>
                <a:close/>
                <a:moveTo>
                  <a:pt x="4312532" y="645117"/>
                </a:moveTo>
                <a:cubicBezTo>
                  <a:pt x="4313524" y="646145"/>
                  <a:pt x="4314507" y="648489"/>
                  <a:pt x="4315476" y="652430"/>
                </a:cubicBezTo>
                <a:cubicBezTo>
                  <a:pt x="4316614" y="666604"/>
                  <a:pt x="4313207" y="689018"/>
                  <a:pt x="4309529" y="709202"/>
                </a:cubicBezTo>
                <a:lnTo>
                  <a:pt x="4307990" y="717314"/>
                </a:lnTo>
                <a:lnTo>
                  <a:pt x="4304271" y="695364"/>
                </a:lnTo>
                <a:lnTo>
                  <a:pt x="4301210" y="678943"/>
                </a:lnTo>
                <a:lnTo>
                  <a:pt x="4303707" y="663864"/>
                </a:lnTo>
                <a:cubicBezTo>
                  <a:pt x="4306526" y="650804"/>
                  <a:pt x="4309560" y="642034"/>
                  <a:pt x="4312532" y="645117"/>
                </a:cubicBezTo>
                <a:close/>
                <a:moveTo>
                  <a:pt x="2941006" y="645075"/>
                </a:moveTo>
                <a:cubicBezTo>
                  <a:pt x="2939242" y="643310"/>
                  <a:pt x="2946297" y="650369"/>
                  <a:pt x="2946297" y="650369"/>
                </a:cubicBezTo>
                <a:cubicBezTo>
                  <a:pt x="2943162" y="647232"/>
                  <a:pt x="2941595" y="645664"/>
                  <a:pt x="2941006" y="645075"/>
                </a:cubicBezTo>
                <a:close/>
                <a:moveTo>
                  <a:pt x="1638085" y="645074"/>
                </a:moveTo>
                <a:cubicBezTo>
                  <a:pt x="1638672" y="645663"/>
                  <a:pt x="1640240" y="647231"/>
                  <a:pt x="1643376" y="650369"/>
                </a:cubicBezTo>
                <a:cubicBezTo>
                  <a:pt x="1643376" y="650369"/>
                  <a:pt x="1636320" y="643309"/>
                  <a:pt x="1638085" y="645074"/>
                </a:cubicBezTo>
                <a:close/>
                <a:moveTo>
                  <a:pt x="81213" y="640405"/>
                </a:moveTo>
                <a:lnTo>
                  <a:pt x="83894" y="641521"/>
                </a:lnTo>
                <a:lnTo>
                  <a:pt x="93966" y="646510"/>
                </a:lnTo>
                <a:lnTo>
                  <a:pt x="94086" y="648300"/>
                </a:lnTo>
                <a:lnTo>
                  <a:pt x="95531" y="657905"/>
                </a:lnTo>
                <a:lnTo>
                  <a:pt x="82058" y="651033"/>
                </a:lnTo>
                <a:close/>
                <a:moveTo>
                  <a:pt x="3490586" y="638580"/>
                </a:moveTo>
                <a:lnTo>
                  <a:pt x="3490437" y="647467"/>
                </a:lnTo>
                <a:lnTo>
                  <a:pt x="3492956" y="679981"/>
                </a:lnTo>
                <a:lnTo>
                  <a:pt x="3492490" y="658971"/>
                </a:lnTo>
                <a:cubicBezTo>
                  <a:pt x="3492060" y="650388"/>
                  <a:pt x="3491414" y="642983"/>
                  <a:pt x="3490586" y="638580"/>
                </a:cubicBezTo>
                <a:close/>
                <a:moveTo>
                  <a:pt x="2187665" y="638578"/>
                </a:moveTo>
                <a:lnTo>
                  <a:pt x="2187514" y="647465"/>
                </a:lnTo>
                <a:lnTo>
                  <a:pt x="2188803" y="664091"/>
                </a:lnTo>
                <a:lnTo>
                  <a:pt x="2189713" y="665474"/>
                </a:lnTo>
                <a:lnTo>
                  <a:pt x="2189570" y="658971"/>
                </a:lnTo>
                <a:cubicBezTo>
                  <a:pt x="2189139" y="650386"/>
                  <a:pt x="2188493" y="642983"/>
                  <a:pt x="2187665" y="638578"/>
                </a:cubicBezTo>
                <a:close/>
                <a:moveTo>
                  <a:pt x="1611406" y="633365"/>
                </a:moveTo>
                <a:cubicBezTo>
                  <a:pt x="1612425" y="634520"/>
                  <a:pt x="1613748" y="636748"/>
                  <a:pt x="1615246" y="639729"/>
                </a:cubicBezTo>
                <a:lnTo>
                  <a:pt x="1616960" y="643887"/>
                </a:lnTo>
                <a:lnTo>
                  <a:pt x="1611330" y="740161"/>
                </a:lnTo>
                <a:lnTo>
                  <a:pt x="1609925" y="729900"/>
                </a:lnTo>
                <a:cubicBezTo>
                  <a:pt x="1605547" y="696576"/>
                  <a:pt x="1602819" y="663658"/>
                  <a:pt x="1609383" y="633445"/>
                </a:cubicBezTo>
                <a:cubicBezTo>
                  <a:pt x="1609670" y="632131"/>
                  <a:pt x="1610386" y="632211"/>
                  <a:pt x="1611406" y="633365"/>
                </a:cubicBezTo>
                <a:close/>
                <a:moveTo>
                  <a:pt x="1203329" y="630651"/>
                </a:moveTo>
                <a:lnTo>
                  <a:pt x="1201767" y="641604"/>
                </a:lnTo>
                <a:cubicBezTo>
                  <a:pt x="1200204" y="650239"/>
                  <a:pt x="1198506" y="658334"/>
                  <a:pt x="1197107" y="665337"/>
                </a:cubicBezTo>
                <a:lnTo>
                  <a:pt x="1194786" y="679178"/>
                </a:lnTo>
                <a:lnTo>
                  <a:pt x="1195474" y="688063"/>
                </a:lnTo>
                <a:lnTo>
                  <a:pt x="1198488" y="708119"/>
                </a:lnTo>
                <a:lnTo>
                  <a:pt x="1203781" y="720348"/>
                </a:lnTo>
                <a:lnTo>
                  <a:pt x="1201420" y="727625"/>
                </a:lnTo>
                <a:lnTo>
                  <a:pt x="1203430" y="740991"/>
                </a:lnTo>
                <a:lnTo>
                  <a:pt x="1204145" y="741161"/>
                </a:lnTo>
                <a:cubicBezTo>
                  <a:pt x="1206342" y="744096"/>
                  <a:pt x="1207879" y="750187"/>
                  <a:pt x="1207879" y="750187"/>
                </a:cubicBezTo>
                <a:cubicBezTo>
                  <a:pt x="1209237" y="755563"/>
                  <a:pt x="1209663" y="762992"/>
                  <a:pt x="1209582" y="771274"/>
                </a:cubicBezTo>
                <a:lnTo>
                  <a:pt x="1209332" y="776118"/>
                </a:lnTo>
                <a:lnTo>
                  <a:pt x="1210941" y="780343"/>
                </a:lnTo>
                <a:cubicBezTo>
                  <a:pt x="1212697" y="783939"/>
                  <a:pt x="1215327" y="787813"/>
                  <a:pt x="1218827" y="788919"/>
                </a:cubicBezTo>
                <a:lnTo>
                  <a:pt x="1219402" y="787570"/>
                </a:lnTo>
                <a:lnTo>
                  <a:pt x="1222201" y="754099"/>
                </a:lnTo>
                <a:lnTo>
                  <a:pt x="1217901" y="718198"/>
                </a:lnTo>
                <a:cubicBezTo>
                  <a:pt x="1212484" y="685365"/>
                  <a:pt x="1204958" y="651166"/>
                  <a:pt x="1204338" y="639271"/>
                </a:cubicBezTo>
                <a:close/>
                <a:moveTo>
                  <a:pt x="805965" y="630538"/>
                </a:moveTo>
                <a:cubicBezTo>
                  <a:pt x="805965" y="630538"/>
                  <a:pt x="812439" y="643629"/>
                  <a:pt x="810819" y="640357"/>
                </a:cubicBezTo>
                <a:cubicBezTo>
                  <a:pt x="810281" y="639267"/>
                  <a:pt x="808843" y="636357"/>
                  <a:pt x="805965" y="630538"/>
                </a:cubicBezTo>
                <a:close/>
                <a:moveTo>
                  <a:pt x="2637005" y="622249"/>
                </a:moveTo>
                <a:cubicBezTo>
                  <a:pt x="2635817" y="627722"/>
                  <a:pt x="2635223" y="630459"/>
                  <a:pt x="2634998" y="631486"/>
                </a:cubicBezTo>
                <a:cubicBezTo>
                  <a:pt x="2634331" y="634565"/>
                  <a:pt x="2637005" y="622249"/>
                  <a:pt x="2637005" y="622249"/>
                </a:cubicBezTo>
                <a:close/>
                <a:moveTo>
                  <a:pt x="1334084" y="622249"/>
                </a:moveTo>
                <a:cubicBezTo>
                  <a:pt x="1332895" y="627722"/>
                  <a:pt x="1332301" y="630459"/>
                  <a:pt x="1332077" y="631485"/>
                </a:cubicBezTo>
                <a:cubicBezTo>
                  <a:pt x="1331408" y="634565"/>
                  <a:pt x="1334084" y="622249"/>
                  <a:pt x="1334084" y="622249"/>
                </a:cubicBezTo>
                <a:close/>
                <a:moveTo>
                  <a:pt x="3280329" y="621078"/>
                </a:moveTo>
                <a:lnTo>
                  <a:pt x="3279338" y="631020"/>
                </a:lnTo>
                <a:lnTo>
                  <a:pt x="3283040" y="647895"/>
                </a:lnTo>
                <a:cubicBezTo>
                  <a:pt x="3285624" y="663044"/>
                  <a:pt x="3287372" y="680500"/>
                  <a:pt x="3288753" y="698720"/>
                </a:cubicBezTo>
                <a:lnTo>
                  <a:pt x="3291705" y="739536"/>
                </a:lnTo>
                <a:lnTo>
                  <a:pt x="3293886" y="719755"/>
                </a:lnTo>
                <a:lnTo>
                  <a:pt x="3286550" y="665851"/>
                </a:lnTo>
                <a:close/>
                <a:moveTo>
                  <a:pt x="2942956" y="619198"/>
                </a:moveTo>
                <a:cubicBezTo>
                  <a:pt x="2941301" y="617496"/>
                  <a:pt x="2947918" y="624300"/>
                  <a:pt x="2947918" y="624300"/>
                </a:cubicBezTo>
                <a:cubicBezTo>
                  <a:pt x="2944977" y="621276"/>
                  <a:pt x="2943509" y="619763"/>
                  <a:pt x="2942956" y="619198"/>
                </a:cubicBezTo>
                <a:close/>
                <a:moveTo>
                  <a:pt x="1640033" y="619196"/>
                </a:moveTo>
                <a:cubicBezTo>
                  <a:pt x="1638380" y="617496"/>
                  <a:pt x="1644996" y="624299"/>
                  <a:pt x="1644996" y="624299"/>
                </a:cubicBezTo>
                <a:cubicBezTo>
                  <a:pt x="1642057" y="621274"/>
                  <a:pt x="1640586" y="619763"/>
                  <a:pt x="1640033" y="619196"/>
                </a:cubicBezTo>
                <a:close/>
                <a:moveTo>
                  <a:pt x="4267931" y="600817"/>
                </a:moveTo>
                <a:cubicBezTo>
                  <a:pt x="4269718" y="599977"/>
                  <a:pt x="4271881" y="603235"/>
                  <a:pt x="4274157" y="608882"/>
                </a:cubicBezTo>
                <a:lnTo>
                  <a:pt x="4279882" y="627435"/>
                </a:lnTo>
                <a:lnTo>
                  <a:pt x="4271820" y="708442"/>
                </a:lnTo>
                <a:lnTo>
                  <a:pt x="4271609" y="706803"/>
                </a:lnTo>
                <a:cubicBezTo>
                  <a:pt x="4269073" y="692665"/>
                  <a:pt x="4263587" y="642320"/>
                  <a:pt x="4264516" y="616380"/>
                </a:cubicBezTo>
                <a:cubicBezTo>
                  <a:pt x="4264672" y="612056"/>
                  <a:pt x="4265006" y="608410"/>
                  <a:pt x="4265559" y="605724"/>
                </a:cubicBezTo>
                <a:cubicBezTo>
                  <a:pt x="4266115" y="603036"/>
                  <a:pt x="4266891" y="601308"/>
                  <a:pt x="4267931" y="600817"/>
                </a:cubicBezTo>
                <a:close/>
                <a:moveTo>
                  <a:pt x="1877586" y="574008"/>
                </a:moveTo>
                <a:lnTo>
                  <a:pt x="1874906" y="600385"/>
                </a:lnTo>
                <a:lnTo>
                  <a:pt x="1871426" y="658008"/>
                </a:lnTo>
                <a:lnTo>
                  <a:pt x="1880109" y="687534"/>
                </a:lnTo>
                <a:lnTo>
                  <a:pt x="1881422" y="689530"/>
                </a:lnTo>
                <a:lnTo>
                  <a:pt x="1881531" y="687175"/>
                </a:lnTo>
                <a:cubicBezTo>
                  <a:pt x="1882212" y="673375"/>
                  <a:pt x="1883114" y="659858"/>
                  <a:pt x="1884778" y="647737"/>
                </a:cubicBezTo>
                <a:lnTo>
                  <a:pt x="1888022" y="634824"/>
                </a:lnTo>
                <a:lnTo>
                  <a:pt x="1886049" y="625770"/>
                </a:lnTo>
                <a:close/>
                <a:moveTo>
                  <a:pt x="3116585" y="551503"/>
                </a:moveTo>
                <a:cubicBezTo>
                  <a:pt x="3116585" y="551503"/>
                  <a:pt x="3121793" y="565869"/>
                  <a:pt x="3117240" y="573671"/>
                </a:cubicBezTo>
                <a:cubicBezTo>
                  <a:pt x="3115438" y="576758"/>
                  <a:pt x="3114062" y="576991"/>
                  <a:pt x="3113119" y="575581"/>
                </a:cubicBezTo>
                <a:cubicBezTo>
                  <a:pt x="3111704" y="573470"/>
                  <a:pt x="3111267" y="567668"/>
                  <a:pt x="3111836" y="562287"/>
                </a:cubicBezTo>
                <a:cubicBezTo>
                  <a:pt x="3112405" y="556904"/>
                  <a:pt x="3113977" y="551939"/>
                  <a:pt x="3116585" y="551503"/>
                </a:cubicBezTo>
                <a:close/>
                <a:moveTo>
                  <a:pt x="1813664" y="551502"/>
                </a:moveTo>
                <a:cubicBezTo>
                  <a:pt x="1813664" y="551502"/>
                  <a:pt x="1818872" y="565869"/>
                  <a:pt x="1814319" y="573671"/>
                </a:cubicBezTo>
                <a:cubicBezTo>
                  <a:pt x="1812517" y="576759"/>
                  <a:pt x="1811139" y="576990"/>
                  <a:pt x="1810198" y="575581"/>
                </a:cubicBezTo>
                <a:cubicBezTo>
                  <a:pt x="1808783" y="573470"/>
                  <a:pt x="1808346" y="567667"/>
                  <a:pt x="1808914" y="562286"/>
                </a:cubicBezTo>
                <a:cubicBezTo>
                  <a:pt x="1809482" y="556903"/>
                  <a:pt x="1811055" y="551938"/>
                  <a:pt x="1813664" y="551502"/>
                </a:cubicBezTo>
                <a:close/>
                <a:moveTo>
                  <a:pt x="1968114" y="541275"/>
                </a:moveTo>
                <a:lnTo>
                  <a:pt x="1963442" y="578777"/>
                </a:lnTo>
                <a:lnTo>
                  <a:pt x="1962042" y="601133"/>
                </a:lnTo>
                <a:lnTo>
                  <a:pt x="1964472" y="604372"/>
                </a:lnTo>
                <a:lnTo>
                  <a:pt x="1964219" y="588146"/>
                </a:lnTo>
                <a:cubicBezTo>
                  <a:pt x="1964529" y="579499"/>
                  <a:pt x="1965552" y="573563"/>
                  <a:pt x="1967634" y="572583"/>
                </a:cubicBezTo>
                <a:cubicBezTo>
                  <a:pt x="1968527" y="572164"/>
                  <a:pt x="1969514" y="572768"/>
                  <a:pt x="1970562" y="574183"/>
                </a:cubicBezTo>
                <a:lnTo>
                  <a:pt x="1971014" y="575068"/>
                </a:lnTo>
                <a:lnTo>
                  <a:pt x="1968003" y="553399"/>
                </a:lnTo>
                <a:close/>
                <a:moveTo>
                  <a:pt x="2401807" y="536727"/>
                </a:moveTo>
                <a:lnTo>
                  <a:pt x="2405825" y="571852"/>
                </a:lnTo>
                <a:cubicBezTo>
                  <a:pt x="2408188" y="590790"/>
                  <a:pt x="2411001" y="610106"/>
                  <a:pt x="2414943" y="630069"/>
                </a:cubicBezTo>
                <a:cubicBezTo>
                  <a:pt x="2417824" y="648762"/>
                  <a:pt x="2418718" y="667997"/>
                  <a:pt x="2421422" y="686284"/>
                </a:cubicBezTo>
                <a:lnTo>
                  <a:pt x="2424549" y="700379"/>
                </a:lnTo>
                <a:lnTo>
                  <a:pt x="2427591" y="701135"/>
                </a:lnTo>
                <a:cubicBezTo>
                  <a:pt x="2428447" y="697192"/>
                  <a:pt x="2413766" y="609900"/>
                  <a:pt x="2405366" y="558680"/>
                </a:cubicBezTo>
                <a:close/>
                <a:moveTo>
                  <a:pt x="816289" y="523268"/>
                </a:moveTo>
                <a:cubicBezTo>
                  <a:pt x="816289" y="523268"/>
                  <a:pt x="821495" y="537636"/>
                  <a:pt x="816943" y="545437"/>
                </a:cubicBezTo>
                <a:cubicBezTo>
                  <a:pt x="815141" y="548526"/>
                  <a:pt x="813763" y="548757"/>
                  <a:pt x="812821" y="547348"/>
                </a:cubicBezTo>
                <a:cubicBezTo>
                  <a:pt x="811407" y="545237"/>
                  <a:pt x="810969" y="539434"/>
                  <a:pt x="811538" y="534053"/>
                </a:cubicBezTo>
                <a:cubicBezTo>
                  <a:pt x="812106" y="528671"/>
                  <a:pt x="813679" y="523706"/>
                  <a:pt x="816289" y="523268"/>
                </a:cubicBezTo>
                <a:close/>
                <a:moveTo>
                  <a:pt x="1415696" y="512031"/>
                </a:moveTo>
                <a:cubicBezTo>
                  <a:pt x="1418362" y="521369"/>
                  <a:pt x="1420831" y="527987"/>
                  <a:pt x="1422081" y="533904"/>
                </a:cubicBezTo>
                <a:cubicBezTo>
                  <a:pt x="1423329" y="539822"/>
                  <a:pt x="1423356" y="545033"/>
                  <a:pt x="1421130" y="551560"/>
                </a:cubicBezTo>
                <a:cubicBezTo>
                  <a:pt x="1414302" y="539860"/>
                  <a:pt x="1411940" y="524680"/>
                  <a:pt x="1415696" y="512031"/>
                </a:cubicBezTo>
                <a:close/>
                <a:moveTo>
                  <a:pt x="416569" y="506720"/>
                </a:moveTo>
                <a:lnTo>
                  <a:pt x="420027" y="513507"/>
                </a:lnTo>
                <a:lnTo>
                  <a:pt x="421123" y="517058"/>
                </a:lnTo>
                <a:lnTo>
                  <a:pt x="420028" y="546960"/>
                </a:lnTo>
                <a:cubicBezTo>
                  <a:pt x="416340" y="582909"/>
                  <a:pt x="406723" y="628726"/>
                  <a:pt x="406579" y="645370"/>
                </a:cubicBezTo>
                <a:lnTo>
                  <a:pt x="404406" y="730285"/>
                </a:lnTo>
                <a:lnTo>
                  <a:pt x="395051" y="659991"/>
                </a:lnTo>
                <a:lnTo>
                  <a:pt x="396468" y="651034"/>
                </a:lnTo>
                <a:cubicBezTo>
                  <a:pt x="398903" y="633850"/>
                  <a:pt x="401346" y="614127"/>
                  <a:pt x="403922" y="588945"/>
                </a:cubicBezTo>
                <a:cubicBezTo>
                  <a:pt x="406020" y="580044"/>
                  <a:pt x="411606" y="518260"/>
                  <a:pt x="416569" y="506720"/>
                </a:cubicBezTo>
                <a:close/>
                <a:moveTo>
                  <a:pt x="1412643" y="497253"/>
                </a:moveTo>
                <a:cubicBezTo>
                  <a:pt x="1415110" y="501479"/>
                  <a:pt x="1416911" y="504567"/>
                  <a:pt x="1417577" y="506901"/>
                </a:cubicBezTo>
                <a:cubicBezTo>
                  <a:pt x="1418244" y="509237"/>
                  <a:pt x="1417775" y="510819"/>
                  <a:pt x="1415696" y="512031"/>
                </a:cubicBezTo>
                <a:cubicBezTo>
                  <a:pt x="1413420" y="508131"/>
                  <a:pt x="1404334" y="502103"/>
                  <a:pt x="1412643" y="497253"/>
                </a:cubicBezTo>
                <a:close/>
                <a:moveTo>
                  <a:pt x="970898" y="495474"/>
                </a:moveTo>
                <a:lnTo>
                  <a:pt x="963226" y="570981"/>
                </a:lnTo>
                <a:lnTo>
                  <a:pt x="972014" y="582694"/>
                </a:lnTo>
                <a:lnTo>
                  <a:pt x="977896" y="602961"/>
                </a:lnTo>
                <a:lnTo>
                  <a:pt x="980079" y="595380"/>
                </a:lnTo>
                <a:lnTo>
                  <a:pt x="980349" y="595141"/>
                </a:lnTo>
                <a:lnTo>
                  <a:pt x="970626" y="525165"/>
                </a:lnTo>
                <a:close/>
                <a:moveTo>
                  <a:pt x="1409588" y="482478"/>
                </a:moveTo>
                <a:cubicBezTo>
                  <a:pt x="1412054" y="486704"/>
                  <a:pt x="1413856" y="489792"/>
                  <a:pt x="1414523" y="492127"/>
                </a:cubicBezTo>
                <a:cubicBezTo>
                  <a:pt x="1415189" y="494460"/>
                  <a:pt x="1414719" y="496041"/>
                  <a:pt x="1412643" y="497253"/>
                </a:cubicBezTo>
                <a:cubicBezTo>
                  <a:pt x="1410367" y="493353"/>
                  <a:pt x="1401280" y="487327"/>
                  <a:pt x="1409588" y="482478"/>
                </a:cubicBezTo>
                <a:close/>
                <a:moveTo>
                  <a:pt x="783430" y="460083"/>
                </a:moveTo>
                <a:cubicBezTo>
                  <a:pt x="784655" y="461437"/>
                  <a:pt x="785404" y="464671"/>
                  <a:pt x="785054" y="469743"/>
                </a:cubicBezTo>
                <a:cubicBezTo>
                  <a:pt x="784590" y="476506"/>
                  <a:pt x="782173" y="486537"/>
                  <a:pt x="776332" y="499740"/>
                </a:cubicBezTo>
                <a:cubicBezTo>
                  <a:pt x="771801" y="468872"/>
                  <a:pt x="779757" y="456021"/>
                  <a:pt x="783430" y="460083"/>
                </a:cubicBezTo>
                <a:close/>
                <a:moveTo>
                  <a:pt x="1943543" y="436050"/>
                </a:moveTo>
                <a:lnTo>
                  <a:pt x="1943890" y="444929"/>
                </a:lnTo>
                <a:lnTo>
                  <a:pt x="1942960" y="448798"/>
                </a:lnTo>
                <a:cubicBezTo>
                  <a:pt x="1941991" y="452607"/>
                  <a:pt x="1941551" y="453973"/>
                  <a:pt x="1941454" y="453596"/>
                </a:cubicBezTo>
                <a:cubicBezTo>
                  <a:pt x="1941267" y="452845"/>
                  <a:pt x="1942455" y="445125"/>
                  <a:pt x="1943543" y="436050"/>
                </a:cubicBezTo>
                <a:close/>
                <a:moveTo>
                  <a:pt x="1474752" y="434001"/>
                </a:moveTo>
                <a:lnTo>
                  <a:pt x="1477543" y="446723"/>
                </a:lnTo>
                <a:cubicBezTo>
                  <a:pt x="1481566" y="465944"/>
                  <a:pt x="1484028" y="476327"/>
                  <a:pt x="1485580" y="480676"/>
                </a:cubicBezTo>
                <a:lnTo>
                  <a:pt x="1486649" y="479748"/>
                </a:lnTo>
                <a:lnTo>
                  <a:pt x="1481553" y="542396"/>
                </a:lnTo>
                <a:cubicBezTo>
                  <a:pt x="1479883" y="586456"/>
                  <a:pt x="1480075" y="629290"/>
                  <a:pt x="1481617" y="671738"/>
                </a:cubicBezTo>
                <a:lnTo>
                  <a:pt x="1478303" y="698942"/>
                </a:lnTo>
                <a:lnTo>
                  <a:pt x="1469976" y="632082"/>
                </a:lnTo>
                <a:lnTo>
                  <a:pt x="1460086" y="582449"/>
                </a:lnTo>
                <a:lnTo>
                  <a:pt x="1472300" y="453622"/>
                </a:lnTo>
                <a:close/>
                <a:moveTo>
                  <a:pt x="4075546" y="431245"/>
                </a:moveTo>
                <a:cubicBezTo>
                  <a:pt x="4081610" y="443427"/>
                  <a:pt x="4091124" y="507502"/>
                  <a:pt x="4093910" y="516805"/>
                </a:cubicBezTo>
                <a:cubicBezTo>
                  <a:pt x="4098114" y="542936"/>
                  <a:pt x="4101872" y="563428"/>
                  <a:pt x="4105484" y="581299"/>
                </a:cubicBezTo>
                <a:lnTo>
                  <a:pt x="4107526" y="590622"/>
                </a:lnTo>
                <a:lnTo>
                  <a:pt x="4101157" y="662658"/>
                </a:lnTo>
                <a:lnTo>
                  <a:pt x="4094107" y="574895"/>
                </a:lnTo>
                <a:cubicBezTo>
                  <a:pt x="4093034" y="557710"/>
                  <a:pt x="4079989" y="509892"/>
                  <a:pt x="4073974" y="472586"/>
                </a:cubicBezTo>
                <a:lnTo>
                  <a:pt x="4071130" y="441663"/>
                </a:lnTo>
                <a:lnTo>
                  <a:pt x="4072134" y="438059"/>
                </a:lnTo>
                <a:close/>
                <a:moveTo>
                  <a:pt x="2772623" y="431244"/>
                </a:moveTo>
                <a:cubicBezTo>
                  <a:pt x="2778690" y="443426"/>
                  <a:pt x="2788202" y="507502"/>
                  <a:pt x="2790987" y="516805"/>
                </a:cubicBezTo>
                <a:cubicBezTo>
                  <a:pt x="2795191" y="542935"/>
                  <a:pt x="2798951" y="563426"/>
                  <a:pt x="2802561" y="581297"/>
                </a:cubicBezTo>
                <a:lnTo>
                  <a:pt x="2804605" y="590621"/>
                </a:lnTo>
                <a:lnTo>
                  <a:pt x="2798236" y="662658"/>
                </a:lnTo>
                <a:lnTo>
                  <a:pt x="2791185" y="574894"/>
                </a:lnTo>
                <a:cubicBezTo>
                  <a:pt x="2790111" y="557709"/>
                  <a:pt x="2777067" y="509891"/>
                  <a:pt x="2771053" y="472585"/>
                </a:cubicBezTo>
                <a:lnTo>
                  <a:pt x="2768209" y="441663"/>
                </a:lnTo>
                <a:lnTo>
                  <a:pt x="2769212" y="438059"/>
                </a:lnTo>
                <a:close/>
                <a:moveTo>
                  <a:pt x="562248" y="412704"/>
                </a:moveTo>
                <a:lnTo>
                  <a:pt x="565039" y="425426"/>
                </a:lnTo>
                <a:cubicBezTo>
                  <a:pt x="569062" y="444647"/>
                  <a:pt x="571525" y="455029"/>
                  <a:pt x="573077" y="459380"/>
                </a:cubicBezTo>
                <a:lnTo>
                  <a:pt x="574145" y="458450"/>
                </a:lnTo>
                <a:lnTo>
                  <a:pt x="569052" y="521098"/>
                </a:lnTo>
                <a:cubicBezTo>
                  <a:pt x="567379" y="565158"/>
                  <a:pt x="567572" y="607992"/>
                  <a:pt x="569115" y="650441"/>
                </a:cubicBezTo>
                <a:lnTo>
                  <a:pt x="565801" y="677645"/>
                </a:lnTo>
                <a:lnTo>
                  <a:pt x="557474" y="610785"/>
                </a:lnTo>
                <a:lnTo>
                  <a:pt x="547583" y="561153"/>
                </a:lnTo>
                <a:lnTo>
                  <a:pt x="559797" y="432325"/>
                </a:lnTo>
                <a:close/>
                <a:moveTo>
                  <a:pt x="1679575" y="381744"/>
                </a:moveTo>
                <a:cubicBezTo>
                  <a:pt x="1684382" y="395006"/>
                  <a:pt x="1682633" y="410543"/>
                  <a:pt x="1675804" y="422244"/>
                </a:cubicBezTo>
                <a:cubicBezTo>
                  <a:pt x="1673008" y="415385"/>
                  <a:pt x="1672751" y="410006"/>
                  <a:pt x="1673793" y="403968"/>
                </a:cubicBezTo>
                <a:cubicBezTo>
                  <a:pt x="1674833" y="397930"/>
                  <a:pt x="1677171" y="391234"/>
                  <a:pt x="1679575" y="381744"/>
                </a:cubicBezTo>
                <a:close/>
                <a:moveTo>
                  <a:pt x="2982497" y="381743"/>
                </a:moveTo>
                <a:cubicBezTo>
                  <a:pt x="2987303" y="395006"/>
                  <a:pt x="2985554" y="410545"/>
                  <a:pt x="2978726" y="422245"/>
                </a:cubicBezTo>
                <a:cubicBezTo>
                  <a:pt x="2975931" y="415386"/>
                  <a:pt x="2975673" y="410007"/>
                  <a:pt x="2976713" y="403969"/>
                </a:cubicBezTo>
                <a:cubicBezTo>
                  <a:pt x="2977755" y="397931"/>
                  <a:pt x="2980094" y="391236"/>
                  <a:pt x="2982497" y="381743"/>
                </a:cubicBezTo>
                <a:close/>
                <a:moveTo>
                  <a:pt x="2985025" y="366661"/>
                </a:moveTo>
                <a:cubicBezTo>
                  <a:pt x="2994384" y="372122"/>
                  <a:pt x="2984772" y="377843"/>
                  <a:pt x="2982497" y="381743"/>
                </a:cubicBezTo>
                <a:cubicBezTo>
                  <a:pt x="2980156" y="380379"/>
                  <a:pt x="2979555" y="378720"/>
                  <a:pt x="2980156" y="376347"/>
                </a:cubicBezTo>
                <a:cubicBezTo>
                  <a:pt x="2980757" y="373974"/>
                  <a:pt x="2982560" y="370886"/>
                  <a:pt x="2985025" y="366661"/>
                </a:cubicBezTo>
                <a:close/>
                <a:moveTo>
                  <a:pt x="1682104" y="366661"/>
                </a:moveTo>
                <a:cubicBezTo>
                  <a:pt x="1691462" y="372122"/>
                  <a:pt x="1681850" y="377842"/>
                  <a:pt x="1679575" y="381744"/>
                </a:cubicBezTo>
                <a:cubicBezTo>
                  <a:pt x="1677233" y="380378"/>
                  <a:pt x="1676634" y="378719"/>
                  <a:pt x="1677234" y="376347"/>
                </a:cubicBezTo>
                <a:cubicBezTo>
                  <a:pt x="1677836" y="373973"/>
                  <a:pt x="1679638" y="370885"/>
                  <a:pt x="1682104" y="366661"/>
                </a:cubicBezTo>
                <a:close/>
                <a:moveTo>
                  <a:pt x="3671523" y="362920"/>
                </a:moveTo>
                <a:cubicBezTo>
                  <a:pt x="3675319" y="358930"/>
                  <a:pt x="3684734" y="372632"/>
                  <a:pt x="3681473" y="404242"/>
                </a:cubicBezTo>
                <a:cubicBezTo>
                  <a:pt x="3674356" y="390294"/>
                  <a:pt x="3671160" y="379807"/>
                  <a:pt x="3670277" y="372801"/>
                </a:cubicBezTo>
                <a:cubicBezTo>
                  <a:pt x="3669616" y="367547"/>
                  <a:pt x="3670258" y="364251"/>
                  <a:pt x="3671523" y="362920"/>
                </a:cubicBezTo>
                <a:close/>
                <a:moveTo>
                  <a:pt x="2368603" y="362920"/>
                </a:moveTo>
                <a:cubicBezTo>
                  <a:pt x="2372398" y="358929"/>
                  <a:pt x="2381812" y="372632"/>
                  <a:pt x="2378552" y="404242"/>
                </a:cubicBezTo>
                <a:cubicBezTo>
                  <a:pt x="2371435" y="390293"/>
                  <a:pt x="2368239" y="379806"/>
                  <a:pt x="2367356" y="372801"/>
                </a:cubicBezTo>
                <a:cubicBezTo>
                  <a:pt x="2366695" y="367548"/>
                  <a:pt x="2367337" y="364249"/>
                  <a:pt x="2368603" y="362920"/>
                </a:cubicBezTo>
                <a:close/>
                <a:moveTo>
                  <a:pt x="682198" y="353511"/>
                </a:moveTo>
                <a:cubicBezTo>
                  <a:pt x="687005" y="366773"/>
                  <a:pt x="685256" y="382311"/>
                  <a:pt x="678428" y="394011"/>
                </a:cubicBezTo>
                <a:cubicBezTo>
                  <a:pt x="675634" y="387152"/>
                  <a:pt x="675376" y="381772"/>
                  <a:pt x="676417" y="375735"/>
                </a:cubicBezTo>
                <a:cubicBezTo>
                  <a:pt x="677457" y="369697"/>
                  <a:pt x="679796" y="363001"/>
                  <a:pt x="682198" y="353511"/>
                </a:cubicBezTo>
                <a:close/>
                <a:moveTo>
                  <a:pt x="1985119" y="353511"/>
                </a:moveTo>
                <a:cubicBezTo>
                  <a:pt x="1989927" y="366773"/>
                  <a:pt x="1988178" y="382311"/>
                  <a:pt x="1981349" y="394012"/>
                </a:cubicBezTo>
                <a:cubicBezTo>
                  <a:pt x="1978556" y="387153"/>
                  <a:pt x="1978297" y="381774"/>
                  <a:pt x="1979338" y="375735"/>
                </a:cubicBezTo>
                <a:cubicBezTo>
                  <a:pt x="1980378" y="369697"/>
                  <a:pt x="1982718" y="363003"/>
                  <a:pt x="1985119" y="353511"/>
                </a:cubicBezTo>
                <a:close/>
                <a:moveTo>
                  <a:pt x="2282116" y="353211"/>
                </a:moveTo>
                <a:cubicBezTo>
                  <a:pt x="2283550" y="351640"/>
                  <a:pt x="2277819" y="357925"/>
                  <a:pt x="2277819" y="357925"/>
                </a:cubicBezTo>
                <a:cubicBezTo>
                  <a:pt x="2280365" y="355133"/>
                  <a:pt x="2281639" y="353736"/>
                  <a:pt x="2282116" y="353211"/>
                </a:cubicBezTo>
                <a:close/>
                <a:moveTo>
                  <a:pt x="2987554" y="351578"/>
                </a:moveTo>
                <a:cubicBezTo>
                  <a:pt x="2996913" y="357039"/>
                  <a:pt x="2987301" y="362761"/>
                  <a:pt x="2985025" y="366661"/>
                </a:cubicBezTo>
                <a:cubicBezTo>
                  <a:pt x="2982686" y="365295"/>
                  <a:pt x="2982085" y="363637"/>
                  <a:pt x="2982684" y="361264"/>
                </a:cubicBezTo>
                <a:cubicBezTo>
                  <a:pt x="2983287" y="358893"/>
                  <a:pt x="2985087" y="355804"/>
                  <a:pt x="2987554" y="351578"/>
                </a:cubicBezTo>
                <a:close/>
                <a:moveTo>
                  <a:pt x="1684633" y="351578"/>
                </a:moveTo>
                <a:cubicBezTo>
                  <a:pt x="1693991" y="357039"/>
                  <a:pt x="1684380" y="362761"/>
                  <a:pt x="1682104" y="366661"/>
                </a:cubicBezTo>
                <a:cubicBezTo>
                  <a:pt x="1679763" y="365294"/>
                  <a:pt x="1679162" y="363637"/>
                  <a:pt x="1679763" y="361264"/>
                </a:cubicBezTo>
                <a:cubicBezTo>
                  <a:pt x="1680364" y="358892"/>
                  <a:pt x="1682167" y="355803"/>
                  <a:pt x="1684633" y="351578"/>
                </a:cubicBezTo>
                <a:close/>
                <a:moveTo>
                  <a:pt x="1883922" y="345224"/>
                </a:moveTo>
                <a:cubicBezTo>
                  <a:pt x="1883922" y="345224"/>
                  <a:pt x="1886974" y="357319"/>
                  <a:pt x="1886212" y="354294"/>
                </a:cubicBezTo>
                <a:cubicBezTo>
                  <a:pt x="1885957" y="353287"/>
                  <a:pt x="1885279" y="350600"/>
                  <a:pt x="1883922" y="345224"/>
                </a:cubicBezTo>
                <a:close/>
                <a:moveTo>
                  <a:pt x="1987648" y="338428"/>
                </a:moveTo>
                <a:cubicBezTo>
                  <a:pt x="1997008" y="343889"/>
                  <a:pt x="1987396" y="349610"/>
                  <a:pt x="1985119" y="353511"/>
                </a:cubicBezTo>
                <a:cubicBezTo>
                  <a:pt x="1982779" y="352145"/>
                  <a:pt x="1982179" y="350487"/>
                  <a:pt x="1982779" y="348113"/>
                </a:cubicBezTo>
                <a:cubicBezTo>
                  <a:pt x="1983380" y="345741"/>
                  <a:pt x="1985183" y="342653"/>
                  <a:pt x="1987648" y="338428"/>
                </a:cubicBezTo>
                <a:close/>
                <a:moveTo>
                  <a:pt x="684726" y="338427"/>
                </a:moveTo>
                <a:cubicBezTo>
                  <a:pt x="694086" y="343888"/>
                  <a:pt x="684475" y="349610"/>
                  <a:pt x="682198" y="353511"/>
                </a:cubicBezTo>
                <a:cubicBezTo>
                  <a:pt x="679858" y="352144"/>
                  <a:pt x="679257" y="350486"/>
                  <a:pt x="679858" y="348114"/>
                </a:cubicBezTo>
                <a:cubicBezTo>
                  <a:pt x="680457" y="345741"/>
                  <a:pt x="682261" y="342652"/>
                  <a:pt x="684726" y="338427"/>
                </a:cubicBezTo>
                <a:close/>
                <a:moveTo>
                  <a:pt x="1371226" y="334688"/>
                </a:moveTo>
                <a:cubicBezTo>
                  <a:pt x="1375021" y="330696"/>
                  <a:pt x="1384437" y="344399"/>
                  <a:pt x="1381176" y="376009"/>
                </a:cubicBezTo>
                <a:cubicBezTo>
                  <a:pt x="1374058" y="362060"/>
                  <a:pt x="1370862" y="351573"/>
                  <a:pt x="1369982" y="344568"/>
                </a:cubicBezTo>
                <a:cubicBezTo>
                  <a:pt x="1369318" y="339313"/>
                  <a:pt x="1369960" y="336017"/>
                  <a:pt x="1371226" y="334688"/>
                </a:cubicBezTo>
                <a:close/>
                <a:moveTo>
                  <a:pt x="2674147" y="334687"/>
                </a:moveTo>
                <a:cubicBezTo>
                  <a:pt x="2677943" y="330698"/>
                  <a:pt x="2687359" y="344400"/>
                  <a:pt x="2684098" y="376008"/>
                </a:cubicBezTo>
                <a:cubicBezTo>
                  <a:pt x="2676980" y="362061"/>
                  <a:pt x="2673785" y="351574"/>
                  <a:pt x="2672903" y="344569"/>
                </a:cubicBezTo>
                <a:cubicBezTo>
                  <a:pt x="2672241" y="339315"/>
                  <a:pt x="2672882" y="336017"/>
                  <a:pt x="2674147" y="334687"/>
                </a:cubicBezTo>
                <a:close/>
                <a:moveTo>
                  <a:pt x="1369613" y="331914"/>
                </a:moveTo>
                <a:cubicBezTo>
                  <a:pt x="1371047" y="330344"/>
                  <a:pt x="1365316" y="336629"/>
                  <a:pt x="1365316" y="336629"/>
                </a:cubicBezTo>
                <a:cubicBezTo>
                  <a:pt x="1367862" y="333836"/>
                  <a:pt x="1369137" y="332439"/>
                  <a:pt x="1369613" y="331914"/>
                </a:cubicBezTo>
                <a:close/>
                <a:moveTo>
                  <a:pt x="2250921" y="330920"/>
                </a:moveTo>
                <a:lnTo>
                  <a:pt x="2254047" y="346975"/>
                </a:lnTo>
                <a:lnTo>
                  <a:pt x="2253538" y="351139"/>
                </a:lnTo>
                <a:close/>
                <a:moveTo>
                  <a:pt x="3910955" y="326194"/>
                </a:moveTo>
                <a:lnTo>
                  <a:pt x="3914717" y="346577"/>
                </a:lnTo>
                <a:lnTo>
                  <a:pt x="3935173" y="480214"/>
                </a:lnTo>
                <a:lnTo>
                  <a:pt x="3927080" y="530896"/>
                </a:lnTo>
                <a:lnTo>
                  <a:pt x="3921648" y="599446"/>
                </a:lnTo>
                <a:lnTo>
                  <a:pt x="3916524" y="571184"/>
                </a:lnTo>
                <a:cubicBezTo>
                  <a:pt x="3915876" y="527459"/>
                  <a:pt x="3913729" y="483259"/>
                  <a:pt x="3909476" y="437693"/>
                </a:cubicBezTo>
                <a:lnTo>
                  <a:pt x="3900453" y="372753"/>
                </a:lnTo>
                <a:lnTo>
                  <a:pt x="3901675" y="373770"/>
                </a:lnTo>
                <a:cubicBezTo>
                  <a:pt x="3903133" y="369366"/>
                  <a:pt x="3905256" y="358786"/>
                  <a:pt x="3908601" y="339169"/>
                </a:cubicBezTo>
                <a:close/>
                <a:moveTo>
                  <a:pt x="2255060" y="325933"/>
                </a:moveTo>
                <a:cubicBezTo>
                  <a:pt x="2254600" y="326488"/>
                  <a:pt x="2253374" y="327964"/>
                  <a:pt x="2250921" y="330920"/>
                </a:cubicBezTo>
                <a:cubicBezTo>
                  <a:pt x="2250921" y="330920"/>
                  <a:pt x="2256438" y="324269"/>
                  <a:pt x="2255060" y="325933"/>
                </a:cubicBezTo>
                <a:close/>
                <a:moveTo>
                  <a:pt x="971418" y="323926"/>
                </a:moveTo>
                <a:lnTo>
                  <a:pt x="973616" y="332632"/>
                </a:lnTo>
                <a:lnTo>
                  <a:pt x="973673" y="332857"/>
                </a:lnTo>
                <a:cubicBezTo>
                  <a:pt x="973852" y="333564"/>
                  <a:pt x="973900" y="333753"/>
                  <a:pt x="973709" y="332998"/>
                </a:cubicBezTo>
                <a:lnTo>
                  <a:pt x="973616" y="332632"/>
                </a:lnTo>
                <a:lnTo>
                  <a:pt x="972850" y="329596"/>
                </a:lnTo>
                <a:cubicBezTo>
                  <a:pt x="972182" y="326950"/>
                  <a:pt x="971418" y="323926"/>
                  <a:pt x="971418" y="323926"/>
                </a:cubicBezTo>
                <a:close/>
                <a:moveTo>
                  <a:pt x="687256" y="323344"/>
                </a:moveTo>
                <a:cubicBezTo>
                  <a:pt x="696615" y="328806"/>
                  <a:pt x="687003" y="334526"/>
                  <a:pt x="684726" y="338427"/>
                </a:cubicBezTo>
                <a:cubicBezTo>
                  <a:pt x="682387" y="337061"/>
                  <a:pt x="681787" y="335404"/>
                  <a:pt x="682388" y="333031"/>
                </a:cubicBezTo>
                <a:cubicBezTo>
                  <a:pt x="682988" y="330658"/>
                  <a:pt x="684790" y="327570"/>
                  <a:pt x="687256" y="323344"/>
                </a:cubicBezTo>
                <a:close/>
                <a:moveTo>
                  <a:pt x="1883895" y="322172"/>
                </a:moveTo>
                <a:cubicBezTo>
                  <a:pt x="1880169" y="324623"/>
                  <a:pt x="1878305" y="325849"/>
                  <a:pt x="1877607" y="326309"/>
                </a:cubicBezTo>
                <a:cubicBezTo>
                  <a:pt x="1875512" y="327688"/>
                  <a:pt x="1883895" y="322172"/>
                  <a:pt x="1883895" y="322172"/>
                </a:cubicBezTo>
                <a:close/>
                <a:moveTo>
                  <a:pt x="1338418" y="309623"/>
                </a:moveTo>
                <a:lnTo>
                  <a:pt x="1341544" y="325677"/>
                </a:lnTo>
                <a:lnTo>
                  <a:pt x="1341035" y="329841"/>
                </a:lnTo>
                <a:close/>
                <a:moveTo>
                  <a:pt x="992683" y="306397"/>
                </a:moveTo>
                <a:lnTo>
                  <a:pt x="983765" y="374798"/>
                </a:lnTo>
                <a:lnTo>
                  <a:pt x="986559" y="373784"/>
                </a:lnTo>
                <a:cubicBezTo>
                  <a:pt x="992670" y="372088"/>
                  <a:pt x="997738" y="370882"/>
                  <a:pt x="998879" y="365627"/>
                </a:cubicBezTo>
                <a:cubicBezTo>
                  <a:pt x="1000355" y="358840"/>
                  <a:pt x="999808" y="348138"/>
                  <a:pt x="998067" y="335334"/>
                </a:cubicBezTo>
                <a:close/>
                <a:moveTo>
                  <a:pt x="1342556" y="304636"/>
                </a:moveTo>
                <a:cubicBezTo>
                  <a:pt x="1342095" y="305191"/>
                  <a:pt x="1340870" y="306667"/>
                  <a:pt x="1338418" y="309623"/>
                </a:cubicBezTo>
                <a:cubicBezTo>
                  <a:pt x="1338418" y="309623"/>
                  <a:pt x="1343935" y="302972"/>
                  <a:pt x="1342556" y="304636"/>
                </a:cubicBezTo>
                <a:close/>
                <a:moveTo>
                  <a:pt x="3398071" y="302509"/>
                </a:moveTo>
                <a:cubicBezTo>
                  <a:pt x="3399761" y="311936"/>
                  <a:pt x="3401488" y="319968"/>
                  <a:pt x="3401322" y="320734"/>
                </a:cubicBezTo>
                <a:cubicBezTo>
                  <a:pt x="3401238" y="321118"/>
                  <a:pt x="3400682" y="319684"/>
                  <a:pt x="3399410" y="315701"/>
                </a:cubicBezTo>
                <a:lnTo>
                  <a:pt x="3398179" y="311655"/>
                </a:lnTo>
                <a:close/>
                <a:moveTo>
                  <a:pt x="2095150" y="302509"/>
                </a:moveTo>
                <a:cubicBezTo>
                  <a:pt x="2096839" y="311935"/>
                  <a:pt x="2098567" y="319967"/>
                  <a:pt x="2098400" y="320733"/>
                </a:cubicBezTo>
                <a:cubicBezTo>
                  <a:pt x="2098316" y="321118"/>
                  <a:pt x="2097760" y="319684"/>
                  <a:pt x="2096490" y="315700"/>
                </a:cubicBezTo>
                <a:lnTo>
                  <a:pt x="2095256" y="311653"/>
                </a:lnTo>
                <a:close/>
                <a:moveTo>
                  <a:pt x="971393" y="300875"/>
                </a:moveTo>
                <a:cubicBezTo>
                  <a:pt x="971393" y="300875"/>
                  <a:pt x="963008" y="306390"/>
                  <a:pt x="965105" y="305012"/>
                </a:cubicBezTo>
                <a:cubicBezTo>
                  <a:pt x="965803" y="304551"/>
                  <a:pt x="967666" y="303326"/>
                  <a:pt x="971393" y="300875"/>
                </a:cubicBezTo>
                <a:close/>
                <a:moveTo>
                  <a:pt x="2913579" y="297960"/>
                </a:moveTo>
                <a:lnTo>
                  <a:pt x="2917342" y="318344"/>
                </a:lnTo>
                <a:lnTo>
                  <a:pt x="2937797" y="451981"/>
                </a:lnTo>
                <a:lnTo>
                  <a:pt x="2929705" y="502665"/>
                </a:lnTo>
                <a:lnTo>
                  <a:pt x="2924271" y="571213"/>
                </a:lnTo>
                <a:lnTo>
                  <a:pt x="2919147" y="542952"/>
                </a:lnTo>
                <a:cubicBezTo>
                  <a:pt x="2918501" y="499226"/>
                  <a:pt x="2916353" y="455026"/>
                  <a:pt x="2912099" y="409460"/>
                </a:cubicBezTo>
                <a:lnTo>
                  <a:pt x="2903078" y="344520"/>
                </a:lnTo>
                <a:lnTo>
                  <a:pt x="2904298" y="345538"/>
                </a:lnTo>
                <a:cubicBezTo>
                  <a:pt x="2905756" y="341132"/>
                  <a:pt x="2907880" y="330553"/>
                  <a:pt x="2911225" y="310936"/>
                </a:cubicBezTo>
                <a:close/>
                <a:moveTo>
                  <a:pt x="1610656" y="297958"/>
                </a:moveTo>
                <a:lnTo>
                  <a:pt x="1614420" y="318343"/>
                </a:lnTo>
                <a:lnTo>
                  <a:pt x="1634875" y="451981"/>
                </a:lnTo>
                <a:lnTo>
                  <a:pt x="1626783" y="502663"/>
                </a:lnTo>
                <a:lnTo>
                  <a:pt x="1621350" y="571213"/>
                </a:lnTo>
                <a:lnTo>
                  <a:pt x="1616226" y="542950"/>
                </a:lnTo>
                <a:cubicBezTo>
                  <a:pt x="1615578" y="499225"/>
                  <a:pt x="1613432" y="455026"/>
                  <a:pt x="1609178" y="409459"/>
                </a:cubicBezTo>
                <a:lnTo>
                  <a:pt x="1600155" y="344519"/>
                </a:lnTo>
                <a:lnTo>
                  <a:pt x="1601376" y="345537"/>
                </a:lnTo>
                <a:cubicBezTo>
                  <a:pt x="1602835" y="341132"/>
                  <a:pt x="1604959" y="330553"/>
                  <a:pt x="1608302" y="310935"/>
                </a:cubicBezTo>
                <a:close/>
                <a:moveTo>
                  <a:pt x="2400695" y="274277"/>
                </a:moveTo>
                <a:cubicBezTo>
                  <a:pt x="2402385" y="283703"/>
                  <a:pt x="2404111" y="291735"/>
                  <a:pt x="2403947" y="292500"/>
                </a:cubicBezTo>
                <a:cubicBezTo>
                  <a:pt x="2403862" y="292884"/>
                  <a:pt x="2403305" y="291450"/>
                  <a:pt x="2402036" y="287467"/>
                </a:cubicBezTo>
                <a:lnTo>
                  <a:pt x="2400803" y="283421"/>
                </a:lnTo>
                <a:close/>
                <a:moveTo>
                  <a:pt x="1097772" y="274276"/>
                </a:moveTo>
                <a:cubicBezTo>
                  <a:pt x="1099463" y="283702"/>
                  <a:pt x="1101191" y="291734"/>
                  <a:pt x="1101024" y="292501"/>
                </a:cubicBezTo>
                <a:cubicBezTo>
                  <a:pt x="1100940" y="292884"/>
                  <a:pt x="1100383" y="291450"/>
                  <a:pt x="1099114" y="287466"/>
                </a:cubicBezTo>
                <a:lnTo>
                  <a:pt x="1097882" y="283420"/>
                </a:lnTo>
                <a:close/>
                <a:moveTo>
                  <a:pt x="1500025" y="248916"/>
                </a:moveTo>
                <a:lnTo>
                  <a:pt x="1503714" y="264122"/>
                </a:lnTo>
                <a:lnTo>
                  <a:pt x="1505980" y="277071"/>
                </a:lnTo>
                <a:lnTo>
                  <a:pt x="1494867" y="384470"/>
                </a:lnTo>
                <a:lnTo>
                  <a:pt x="1492397" y="373563"/>
                </a:lnTo>
                <a:lnTo>
                  <a:pt x="1485298" y="349622"/>
                </a:lnTo>
                <a:lnTo>
                  <a:pt x="1491480" y="300160"/>
                </a:lnTo>
                <a:close/>
                <a:moveTo>
                  <a:pt x="977681" y="237311"/>
                </a:moveTo>
                <a:lnTo>
                  <a:pt x="974615" y="246225"/>
                </a:lnTo>
                <a:cubicBezTo>
                  <a:pt x="973646" y="254343"/>
                  <a:pt x="974304" y="262686"/>
                  <a:pt x="976366" y="270857"/>
                </a:cubicBezTo>
                <a:lnTo>
                  <a:pt x="973336" y="272786"/>
                </a:lnTo>
                <a:lnTo>
                  <a:pt x="969698" y="275103"/>
                </a:lnTo>
                <a:cubicBezTo>
                  <a:pt x="968958" y="275575"/>
                  <a:pt x="969453" y="275260"/>
                  <a:pt x="970440" y="274631"/>
                </a:cubicBezTo>
                <a:lnTo>
                  <a:pt x="973336" y="272786"/>
                </a:lnTo>
                <a:lnTo>
                  <a:pt x="974145" y="272272"/>
                </a:lnTo>
                <a:cubicBezTo>
                  <a:pt x="975379" y="271487"/>
                  <a:pt x="976366" y="270857"/>
                  <a:pt x="976366" y="270857"/>
                </a:cubicBezTo>
                <a:lnTo>
                  <a:pt x="982237" y="258083"/>
                </a:lnTo>
                <a:lnTo>
                  <a:pt x="979877" y="247750"/>
                </a:lnTo>
                <a:close/>
                <a:moveTo>
                  <a:pt x="587521" y="227619"/>
                </a:moveTo>
                <a:lnTo>
                  <a:pt x="591212" y="242826"/>
                </a:lnTo>
                <a:lnTo>
                  <a:pt x="593478" y="255775"/>
                </a:lnTo>
                <a:lnTo>
                  <a:pt x="582365" y="363173"/>
                </a:lnTo>
                <a:lnTo>
                  <a:pt x="579892" y="352267"/>
                </a:lnTo>
                <a:lnTo>
                  <a:pt x="572794" y="328325"/>
                </a:lnTo>
                <a:lnTo>
                  <a:pt x="578978" y="278864"/>
                </a:lnTo>
                <a:close/>
                <a:moveTo>
                  <a:pt x="3458317" y="212047"/>
                </a:moveTo>
                <a:cubicBezTo>
                  <a:pt x="3458317" y="212047"/>
                  <a:pt x="3455641" y="224362"/>
                  <a:pt x="3456310" y="221284"/>
                </a:cubicBezTo>
                <a:cubicBezTo>
                  <a:pt x="3456533" y="220259"/>
                  <a:pt x="3457127" y="217520"/>
                  <a:pt x="3458317" y="212047"/>
                </a:cubicBezTo>
                <a:close/>
                <a:moveTo>
                  <a:pt x="2155395" y="212046"/>
                </a:moveTo>
                <a:cubicBezTo>
                  <a:pt x="2154205" y="217520"/>
                  <a:pt x="2153612" y="220258"/>
                  <a:pt x="2153388" y="221283"/>
                </a:cubicBezTo>
                <a:cubicBezTo>
                  <a:pt x="2152720" y="224362"/>
                  <a:pt x="2155395" y="212046"/>
                  <a:pt x="2155395" y="212046"/>
                </a:cubicBezTo>
                <a:close/>
                <a:moveTo>
                  <a:pt x="3023013" y="198379"/>
                </a:moveTo>
                <a:cubicBezTo>
                  <a:pt x="3023564" y="198947"/>
                  <a:pt x="3025035" y="200459"/>
                  <a:pt x="3027976" y="203481"/>
                </a:cubicBezTo>
                <a:cubicBezTo>
                  <a:pt x="3027976" y="203481"/>
                  <a:pt x="3021360" y="196680"/>
                  <a:pt x="3023013" y="198379"/>
                </a:cubicBezTo>
                <a:close/>
                <a:moveTo>
                  <a:pt x="1720091" y="198378"/>
                </a:moveTo>
                <a:cubicBezTo>
                  <a:pt x="1720643" y="198947"/>
                  <a:pt x="1722114" y="200458"/>
                  <a:pt x="1725054" y="203480"/>
                </a:cubicBezTo>
                <a:cubicBezTo>
                  <a:pt x="1725054" y="203480"/>
                  <a:pt x="1718437" y="196679"/>
                  <a:pt x="1720091" y="198378"/>
                </a:cubicBezTo>
                <a:close/>
                <a:moveTo>
                  <a:pt x="2154156" y="188257"/>
                </a:moveTo>
                <a:cubicBezTo>
                  <a:pt x="2154156" y="188257"/>
                  <a:pt x="2163633" y="194410"/>
                  <a:pt x="2161264" y="192871"/>
                </a:cubicBezTo>
                <a:cubicBezTo>
                  <a:pt x="2160474" y="192359"/>
                  <a:pt x="2158368" y="190990"/>
                  <a:pt x="2154156" y="188257"/>
                </a:cubicBezTo>
                <a:close/>
                <a:moveTo>
                  <a:pt x="3457077" y="188257"/>
                </a:moveTo>
                <a:cubicBezTo>
                  <a:pt x="3461289" y="190991"/>
                  <a:pt x="3463396" y="192359"/>
                  <a:pt x="3464185" y="192872"/>
                </a:cubicBezTo>
                <a:cubicBezTo>
                  <a:pt x="3466555" y="194411"/>
                  <a:pt x="3457077" y="188257"/>
                  <a:pt x="3457077" y="188257"/>
                </a:cubicBezTo>
                <a:close/>
                <a:moveTo>
                  <a:pt x="1158018" y="183814"/>
                </a:moveTo>
                <a:cubicBezTo>
                  <a:pt x="1156829" y="189287"/>
                  <a:pt x="1156235" y="192024"/>
                  <a:pt x="1156012" y="193050"/>
                </a:cubicBezTo>
                <a:cubicBezTo>
                  <a:pt x="1155344" y="196129"/>
                  <a:pt x="1158018" y="183814"/>
                  <a:pt x="1158018" y="183814"/>
                </a:cubicBezTo>
                <a:close/>
                <a:moveTo>
                  <a:pt x="2460941" y="183813"/>
                </a:moveTo>
                <a:cubicBezTo>
                  <a:pt x="2459751" y="189287"/>
                  <a:pt x="2459157" y="192026"/>
                  <a:pt x="2458934" y="193051"/>
                </a:cubicBezTo>
                <a:cubicBezTo>
                  <a:pt x="2458265" y="196130"/>
                  <a:pt x="2460941" y="183813"/>
                  <a:pt x="2460941" y="183813"/>
                </a:cubicBezTo>
                <a:close/>
                <a:moveTo>
                  <a:pt x="3055923" y="177090"/>
                </a:moveTo>
                <a:lnTo>
                  <a:pt x="3054171" y="197811"/>
                </a:lnTo>
                <a:lnTo>
                  <a:pt x="3053386" y="193486"/>
                </a:lnTo>
                <a:close/>
                <a:moveTo>
                  <a:pt x="1753002" y="177089"/>
                </a:moveTo>
                <a:lnTo>
                  <a:pt x="1751250" y="197811"/>
                </a:lnTo>
                <a:lnTo>
                  <a:pt x="1750465" y="193485"/>
                </a:lnTo>
                <a:close/>
                <a:moveTo>
                  <a:pt x="3051121" y="171714"/>
                </a:moveTo>
                <a:cubicBezTo>
                  <a:pt x="3049520" y="169921"/>
                  <a:pt x="3055923" y="177090"/>
                  <a:pt x="3055923" y="177090"/>
                </a:cubicBezTo>
                <a:cubicBezTo>
                  <a:pt x="3053077" y="173903"/>
                  <a:pt x="3051655" y="172312"/>
                  <a:pt x="3051121" y="171714"/>
                </a:cubicBezTo>
                <a:close/>
                <a:moveTo>
                  <a:pt x="1748199" y="171714"/>
                </a:moveTo>
                <a:cubicBezTo>
                  <a:pt x="1746600" y="169921"/>
                  <a:pt x="1753002" y="177089"/>
                  <a:pt x="1753002" y="177089"/>
                </a:cubicBezTo>
                <a:cubicBezTo>
                  <a:pt x="1750155" y="173902"/>
                  <a:pt x="1748734" y="172311"/>
                  <a:pt x="1748199" y="171714"/>
                </a:cubicBezTo>
                <a:close/>
                <a:moveTo>
                  <a:pt x="2025637" y="170146"/>
                </a:moveTo>
                <a:cubicBezTo>
                  <a:pt x="2026188" y="170714"/>
                  <a:pt x="2027660" y="172225"/>
                  <a:pt x="2030600" y="175248"/>
                </a:cubicBezTo>
                <a:cubicBezTo>
                  <a:pt x="2030600" y="175248"/>
                  <a:pt x="2023982" y="168446"/>
                  <a:pt x="2025637" y="170146"/>
                </a:cubicBezTo>
                <a:close/>
                <a:moveTo>
                  <a:pt x="722715" y="170145"/>
                </a:moveTo>
                <a:cubicBezTo>
                  <a:pt x="723267" y="170715"/>
                  <a:pt x="724737" y="172225"/>
                  <a:pt x="727678" y="175247"/>
                </a:cubicBezTo>
                <a:cubicBezTo>
                  <a:pt x="727678" y="175247"/>
                  <a:pt x="721061" y="168446"/>
                  <a:pt x="722715" y="170145"/>
                </a:cubicBezTo>
                <a:close/>
                <a:moveTo>
                  <a:pt x="2459701" y="160024"/>
                </a:moveTo>
                <a:cubicBezTo>
                  <a:pt x="2463913" y="162759"/>
                  <a:pt x="2466020" y="164127"/>
                  <a:pt x="2466810" y="164640"/>
                </a:cubicBezTo>
                <a:cubicBezTo>
                  <a:pt x="2469178" y="166178"/>
                  <a:pt x="2459701" y="160024"/>
                  <a:pt x="2459701" y="160024"/>
                </a:cubicBezTo>
                <a:close/>
                <a:moveTo>
                  <a:pt x="1156779" y="160023"/>
                </a:moveTo>
                <a:cubicBezTo>
                  <a:pt x="1160991" y="162758"/>
                  <a:pt x="1163097" y="164126"/>
                  <a:pt x="1163888" y="164639"/>
                </a:cubicBezTo>
                <a:cubicBezTo>
                  <a:pt x="1166257" y="166177"/>
                  <a:pt x="1156779" y="160023"/>
                  <a:pt x="1156779" y="160023"/>
                </a:cubicBezTo>
                <a:close/>
                <a:moveTo>
                  <a:pt x="2058547" y="148857"/>
                </a:moveTo>
                <a:lnTo>
                  <a:pt x="2056796" y="169579"/>
                </a:lnTo>
                <a:lnTo>
                  <a:pt x="2056010" y="165253"/>
                </a:lnTo>
                <a:close/>
                <a:moveTo>
                  <a:pt x="755627" y="148856"/>
                </a:moveTo>
                <a:lnTo>
                  <a:pt x="753874" y="169578"/>
                </a:lnTo>
                <a:lnTo>
                  <a:pt x="753089" y="165253"/>
                </a:lnTo>
                <a:close/>
                <a:moveTo>
                  <a:pt x="2053745" y="143481"/>
                </a:moveTo>
                <a:cubicBezTo>
                  <a:pt x="2052145" y="141688"/>
                  <a:pt x="2058547" y="148857"/>
                  <a:pt x="2058547" y="148857"/>
                </a:cubicBezTo>
                <a:cubicBezTo>
                  <a:pt x="2055702" y="145670"/>
                  <a:pt x="2054278" y="144078"/>
                  <a:pt x="2053745" y="143481"/>
                </a:cubicBezTo>
                <a:close/>
                <a:moveTo>
                  <a:pt x="750824" y="143481"/>
                </a:moveTo>
                <a:cubicBezTo>
                  <a:pt x="749223" y="141688"/>
                  <a:pt x="755627" y="148856"/>
                  <a:pt x="755627" y="148856"/>
                </a:cubicBezTo>
                <a:cubicBezTo>
                  <a:pt x="752780" y="145670"/>
                  <a:pt x="751356" y="144078"/>
                  <a:pt x="750824" y="143481"/>
                </a:cubicBezTo>
                <a:close/>
                <a:moveTo>
                  <a:pt x="3873114" y="133772"/>
                </a:moveTo>
                <a:lnTo>
                  <a:pt x="3885284" y="187132"/>
                </a:lnTo>
                <a:lnTo>
                  <a:pt x="3894770" y="238521"/>
                </a:lnTo>
                <a:lnTo>
                  <a:pt x="3888321" y="262842"/>
                </a:lnTo>
                <a:lnTo>
                  <a:pt x="3886216" y="273963"/>
                </a:lnTo>
                <a:lnTo>
                  <a:pt x="3868145" y="162504"/>
                </a:lnTo>
                <a:lnTo>
                  <a:pt x="3869913" y="149263"/>
                </a:lnTo>
                <a:close/>
                <a:moveTo>
                  <a:pt x="2570192" y="133770"/>
                </a:moveTo>
                <a:lnTo>
                  <a:pt x="2582362" y="187131"/>
                </a:lnTo>
                <a:lnTo>
                  <a:pt x="2591849" y="238520"/>
                </a:lnTo>
                <a:lnTo>
                  <a:pt x="2585399" y="262842"/>
                </a:lnTo>
                <a:lnTo>
                  <a:pt x="2583295" y="273962"/>
                </a:lnTo>
                <a:lnTo>
                  <a:pt x="2565224" y="162503"/>
                </a:lnTo>
                <a:lnTo>
                  <a:pt x="2566991" y="149263"/>
                </a:lnTo>
                <a:close/>
                <a:moveTo>
                  <a:pt x="2875737" y="105539"/>
                </a:moveTo>
                <a:lnTo>
                  <a:pt x="2887909" y="158899"/>
                </a:lnTo>
                <a:lnTo>
                  <a:pt x="2897394" y="210290"/>
                </a:lnTo>
                <a:lnTo>
                  <a:pt x="2890944" y="234610"/>
                </a:lnTo>
                <a:lnTo>
                  <a:pt x="2888839" y="245730"/>
                </a:lnTo>
                <a:lnTo>
                  <a:pt x="2870770" y="134271"/>
                </a:lnTo>
                <a:lnTo>
                  <a:pt x="2872537" y="121030"/>
                </a:lnTo>
                <a:close/>
                <a:moveTo>
                  <a:pt x="1572816" y="105538"/>
                </a:moveTo>
                <a:lnTo>
                  <a:pt x="1584987" y="158898"/>
                </a:lnTo>
                <a:lnTo>
                  <a:pt x="1594473" y="210288"/>
                </a:lnTo>
                <a:lnTo>
                  <a:pt x="1588023" y="234609"/>
                </a:lnTo>
                <a:lnTo>
                  <a:pt x="1585919" y="245729"/>
                </a:lnTo>
                <a:lnTo>
                  <a:pt x="1567847" y="134271"/>
                </a:lnTo>
                <a:lnTo>
                  <a:pt x="1569615" y="121030"/>
                </a:lnTo>
                <a:close/>
                <a:moveTo>
                  <a:pt x="1150776" y="0"/>
                </a:moveTo>
                <a:lnTo>
                  <a:pt x="1163903" y="56926"/>
                </a:lnTo>
                <a:lnTo>
                  <a:pt x="1165189" y="75085"/>
                </a:lnTo>
                <a:cubicBezTo>
                  <a:pt x="1165308" y="80956"/>
                  <a:pt x="1164915" y="84429"/>
                  <a:pt x="1163746" y="83746"/>
                </a:cubicBezTo>
                <a:lnTo>
                  <a:pt x="1169559" y="81456"/>
                </a:lnTo>
                <a:lnTo>
                  <a:pt x="1187123" y="157622"/>
                </a:lnTo>
                <a:lnTo>
                  <a:pt x="1185477" y="180962"/>
                </a:lnTo>
                <a:cubicBezTo>
                  <a:pt x="1184167" y="195776"/>
                  <a:pt x="1182338" y="212684"/>
                  <a:pt x="1179498" y="234121"/>
                </a:cubicBezTo>
                <a:cubicBezTo>
                  <a:pt x="1179626" y="244652"/>
                  <a:pt x="1165993" y="334305"/>
                  <a:pt x="1180282" y="299070"/>
                </a:cubicBezTo>
                <a:cubicBezTo>
                  <a:pt x="1189640" y="272284"/>
                  <a:pt x="1189235" y="206687"/>
                  <a:pt x="1193661" y="188354"/>
                </a:cubicBezTo>
                <a:lnTo>
                  <a:pt x="1193930" y="187142"/>
                </a:lnTo>
                <a:lnTo>
                  <a:pt x="1198717" y="207907"/>
                </a:lnTo>
                <a:cubicBezTo>
                  <a:pt x="1232239" y="328941"/>
                  <a:pt x="1226494" y="448794"/>
                  <a:pt x="1266014" y="571723"/>
                </a:cubicBezTo>
                <a:cubicBezTo>
                  <a:pt x="1265192" y="549702"/>
                  <a:pt x="1259467" y="519816"/>
                  <a:pt x="1266277" y="526268"/>
                </a:cubicBezTo>
                <a:lnTo>
                  <a:pt x="1276740" y="544438"/>
                </a:lnTo>
                <a:lnTo>
                  <a:pt x="1269800" y="658075"/>
                </a:lnTo>
                <a:lnTo>
                  <a:pt x="1283659" y="573296"/>
                </a:lnTo>
                <a:lnTo>
                  <a:pt x="1284815" y="578687"/>
                </a:lnTo>
                <a:cubicBezTo>
                  <a:pt x="1290990" y="610582"/>
                  <a:pt x="1299176" y="655401"/>
                  <a:pt x="1307748" y="682980"/>
                </a:cubicBezTo>
                <a:lnTo>
                  <a:pt x="1307794" y="683092"/>
                </a:lnTo>
                <a:lnTo>
                  <a:pt x="1307554" y="681289"/>
                </a:lnTo>
                <a:lnTo>
                  <a:pt x="1308970" y="672332"/>
                </a:lnTo>
                <a:cubicBezTo>
                  <a:pt x="1310188" y="663739"/>
                  <a:pt x="1311408" y="654512"/>
                  <a:pt x="1312646" y="644284"/>
                </a:cubicBezTo>
                <a:lnTo>
                  <a:pt x="1314711" y="625674"/>
                </a:lnTo>
                <a:lnTo>
                  <a:pt x="1313219" y="608284"/>
                </a:lnTo>
                <a:cubicBezTo>
                  <a:pt x="1309900" y="581146"/>
                  <a:pt x="1305400" y="555157"/>
                  <a:pt x="1302944" y="519751"/>
                </a:cubicBezTo>
                <a:cubicBezTo>
                  <a:pt x="1290794" y="423255"/>
                  <a:pt x="1306559" y="503110"/>
                  <a:pt x="1326792" y="532904"/>
                </a:cubicBezTo>
                <a:lnTo>
                  <a:pt x="1327684" y="534072"/>
                </a:lnTo>
                <a:lnTo>
                  <a:pt x="1327697" y="534007"/>
                </a:lnTo>
                <a:lnTo>
                  <a:pt x="1326281" y="527607"/>
                </a:lnTo>
                <a:cubicBezTo>
                  <a:pt x="1323532" y="511565"/>
                  <a:pt x="1322996" y="495536"/>
                  <a:pt x="1331851" y="495598"/>
                </a:cubicBezTo>
                <a:cubicBezTo>
                  <a:pt x="1334122" y="497104"/>
                  <a:pt x="1336200" y="504443"/>
                  <a:pt x="1338075" y="514666"/>
                </a:cubicBezTo>
                <a:lnTo>
                  <a:pt x="1339338" y="523839"/>
                </a:lnTo>
                <a:lnTo>
                  <a:pt x="1341074" y="526699"/>
                </a:lnTo>
                <a:cubicBezTo>
                  <a:pt x="1347313" y="548455"/>
                  <a:pt x="1345407" y="584881"/>
                  <a:pt x="1350835" y="604144"/>
                </a:cubicBezTo>
                <a:lnTo>
                  <a:pt x="1351443" y="618764"/>
                </a:lnTo>
                <a:lnTo>
                  <a:pt x="1364742" y="701369"/>
                </a:lnTo>
                <a:lnTo>
                  <a:pt x="1370089" y="703588"/>
                </a:lnTo>
                <a:cubicBezTo>
                  <a:pt x="1373945" y="705507"/>
                  <a:pt x="1378407" y="708322"/>
                  <a:pt x="1380835" y="711897"/>
                </a:cubicBezTo>
                <a:lnTo>
                  <a:pt x="1381692" y="715762"/>
                </a:lnTo>
                <a:lnTo>
                  <a:pt x="1364654" y="606088"/>
                </a:lnTo>
                <a:cubicBezTo>
                  <a:pt x="1355552" y="547345"/>
                  <a:pt x="1345633" y="485812"/>
                  <a:pt x="1333531" y="420541"/>
                </a:cubicBezTo>
                <a:cubicBezTo>
                  <a:pt x="1333531" y="420541"/>
                  <a:pt x="1321989" y="351457"/>
                  <a:pt x="1332973" y="360734"/>
                </a:cubicBezTo>
                <a:lnTo>
                  <a:pt x="1336720" y="379346"/>
                </a:lnTo>
                <a:lnTo>
                  <a:pt x="1335053" y="406024"/>
                </a:lnTo>
                <a:cubicBezTo>
                  <a:pt x="1334738" y="416491"/>
                  <a:pt x="1335004" y="424832"/>
                  <a:pt x="1336333" y="428485"/>
                </a:cubicBezTo>
                <a:lnTo>
                  <a:pt x="1343595" y="423129"/>
                </a:lnTo>
                <a:lnTo>
                  <a:pt x="1344514" y="429817"/>
                </a:lnTo>
                <a:cubicBezTo>
                  <a:pt x="1339962" y="422018"/>
                  <a:pt x="1351522" y="500677"/>
                  <a:pt x="1364677" y="492999"/>
                </a:cubicBezTo>
                <a:cubicBezTo>
                  <a:pt x="1368833" y="490575"/>
                  <a:pt x="1353118" y="414340"/>
                  <a:pt x="1350063" y="399564"/>
                </a:cubicBezTo>
                <a:lnTo>
                  <a:pt x="1349303" y="393698"/>
                </a:lnTo>
                <a:lnTo>
                  <a:pt x="1349450" y="392891"/>
                </a:lnTo>
                <a:lnTo>
                  <a:pt x="1350979" y="374142"/>
                </a:lnTo>
                <a:lnTo>
                  <a:pt x="1376756" y="506540"/>
                </a:lnTo>
                <a:lnTo>
                  <a:pt x="1395767" y="616383"/>
                </a:lnTo>
                <a:lnTo>
                  <a:pt x="1395959" y="612788"/>
                </a:lnTo>
                <a:cubicBezTo>
                  <a:pt x="1395635" y="590927"/>
                  <a:pt x="1394567" y="570644"/>
                  <a:pt x="1393144" y="551153"/>
                </a:cubicBezTo>
                <a:lnTo>
                  <a:pt x="1393110" y="550766"/>
                </a:lnTo>
                <a:lnTo>
                  <a:pt x="1388463" y="523021"/>
                </a:lnTo>
                <a:cubicBezTo>
                  <a:pt x="1377592" y="458665"/>
                  <a:pt x="1367572" y="394574"/>
                  <a:pt x="1365316" y="336629"/>
                </a:cubicBezTo>
                <a:lnTo>
                  <a:pt x="1382529" y="412943"/>
                </a:lnTo>
                <a:lnTo>
                  <a:pt x="1381176" y="376009"/>
                </a:lnTo>
                <a:cubicBezTo>
                  <a:pt x="1404077" y="452506"/>
                  <a:pt x="1401801" y="521981"/>
                  <a:pt x="1417566" y="601837"/>
                </a:cubicBezTo>
                <a:cubicBezTo>
                  <a:pt x="1423329" y="639222"/>
                  <a:pt x="1421145" y="678777"/>
                  <a:pt x="1441377" y="708570"/>
                </a:cubicBezTo>
                <a:lnTo>
                  <a:pt x="1442869" y="709761"/>
                </a:lnTo>
                <a:lnTo>
                  <a:pt x="1431436" y="641194"/>
                </a:lnTo>
                <a:cubicBezTo>
                  <a:pt x="1427060" y="610630"/>
                  <a:pt x="1423488" y="580252"/>
                  <a:pt x="1421130" y="551560"/>
                </a:cubicBezTo>
                <a:cubicBezTo>
                  <a:pt x="1431843" y="599343"/>
                  <a:pt x="1440499" y="651156"/>
                  <a:pt x="1448970" y="705039"/>
                </a:cubicBezTo>
                <a:lnTo>
                  <a:pt x="1450744" y="716052"/>
                </a:lnTo>
                <a:lnTo>
                  <a:pt x="1454461" y="719021"/>
                </a:lnTo>
                <a:cubicBezTo>
                  <a:pt x="1457907" y="722216"/>
                  <a:pt x="1460586" y="725870"/>
                  <a:pt x="1462942" y="732230"/>
                </a:cubicBezTo>
                <a:cubicBezTo>
                  <a:pt x="1472011" y="756857"/>
                  <a:pt x="1466196" y="783624"/>
                  <a:pt x="1467342" y="811537"/>
                </a:cubicBezTo>
                <a:lnTo>
                  <a:pt x="1467966" y="815657"/>
                </a:lnTo>
                <a:lnTo>
                  <a:pt x="1473312" y="839091"/>
                </a:lnTo>
                <a:lnTo>
                  <a:pt x="1477306" y="837427"/>
                </a:lnTo>
                <a:cubicBezTo>
                  <a:pt x="1480476" y="837127"/>
                  <a:pt x="1484580" y="837283"/>
                  <a:pt x="1488608" y="837796"/>
                </a:cubicBezTo>
                <a:lnTo>
                  <a:pt x="1493139" y="838842"/>
                </a:lnTo>
                <a:lnTo>
                  <a:pt x="1485875" y="769760"/>
                </a:lnTo>
                <a:lnTo>
                  <a:pt x="1487244" y="765803"/>
                </a:lnTo>
                <a:cubicBezTo>
                  <a:pt x="1489697" y="760158"/>
                  <a:pt x="1491657" y="757405"/>
                  <a:pt x="1492307" y="759985"/>
                </a:cubicBezTo>
                <a:cubicBezTo>
                  <a:pt x="1496054" y="774822"/>
                  <a:pt x="1497704" y="790202"/>
                  <a:pt x="1498120" y="805893"/>
                </a:cubicBezTo>
                <a:lnTo>
                  <a:pt x="1496991" y="839732"/>
                </a:lnTo>
                <a:lnTo>
                  <a:pt x="1499448" y="840300"/>
                </a:lnTo>
                <a:cubicBezTo>
                  <a:pt x="1502308" y="841423"/>
                  <a:pt x="1504078" y="842802"/>
                  <a:pt x="1503746" y="844335"/>
                </a:cubicBezTo>
                <a:cubicBezTo>
                  <a:pt x="1512100" y="852591"/>
                  <a:pt x="1510664" y="882554"/>
                  <a:pt x="1510869" y="912335"/>
                </a:cubicBezTo>
                <a:lnTo>
                  <a:pt x="1513173" y="944749"/>
                </a:lnTo>
                <a:lnTo>
                  <a:pt x="1514310" y="942760"/>
                </a:lnTo>
                <a:cubicBezTo>
                  <a:pt x="1515661" y="942373"/>
                  <a:pt x="1516272" y="947904"/>
                  <a:pt x="1516515" y="956756"/>
                </a:cubicBezTo>
                <a:lnTo>
                  <a:pt x="1516514" y="962366"/>
                </a:lnTo>
                <a:lnTo>
                  <a:pt x="1518927" y="969796"/>
                </a:lnTo>
                <a:lnTo>
                  <a:pt x="1525564" y="976819"/>
                </a:lnTo>
                <a:lnTo>
                  <a:pt x="1526444" y="967875"/>
                </a:lnTo>
                <a:cubicBezTo>
                  <a:pt x="1526444" y="967875"/>
                  <a:pt x="1526589" y="962473"/>
                  <a:pt x="1526891" y="954345"/>
                </a:cubicBezTo>
                <a:lnTo>
                  <a:pt x="1527861" y="933435"/>
                </a:lnTo>
                <a:lnTo>
                  <a:pt x="1526185" y="921737"/>
                </a:lnTo>
                <a:cubicBezTo>
                  <a:pt x="1522590" y="903872"/>
                  <a:pt x="1518125" y="886316"/>
                  <a:pt x="1519312" y="866102"/>
                </a:cubicBezTo>
                <a:cubicBezTo>
                  <a:pt x="1525111" y="809907"/>
                  <a:pt x="1522772" y="756755"/>
                  <a:pt x="1511723" y="689620"/>
                </a:cubicBezTo>
                <a:cubicBezTo>
                  <a:pt x="1502998" y="577361"/>
                  <a:pt x="1544104" y="815909"/>
                  <a:pt x="1550101" y="817803"/>
                </a:cubicBezTo>
                <a:lnTo>
                  <a:pt x="1570180" y="754891"/>
                </a:lnTo>
                <a:cubicBezTo>
                  <a:pt x="1573177" y="755840"/>
                  <a:pt x="1576500" y="778649"/>
                  <a:pt x="1579073" y="801223"/>
                </a:cubicBezTo>
                <a:lnTo>
                  <a:pt x="1579327" y="803699"/>
                </a:lnTo>
                <a:lnTo>
                  <a:pt x="1581840" y="792447"/>
                </a:lnTo>
                <a:cubicBezTo>
                  <a:pt x="1584011" y="786161"/>
                  <a:pt x="1585165" y="792172"/>
                  <a:pt x="1584538" y="819332"/>
                </a:cubicBezTo>
                <a:lnTo>
                  <a:pt x="1583250" y="843526"/>
                </a:lnTo>
                <a:lnTo>
                  <a:pt x="1583470" y="846132"/>
                </a:lnTo>
                <a:cubicBezTo>
                  <a:pt x="1593279" y="889477"/>
                  <a:pt x="1583666" y="904223"/>
                  <a:pt x="1596759" y="937374"/>
                </a:cubicBezTo>
                <a:cubicBezTo>
                  <a:pt x="1601517" y="915479"/>
                  <a:pt x="1589369" y="818982"/>
                  <a:pt x="1595366" y="820878"/>
                </a:cubicBezTo>
                <a:cubicBezTo>
                  <a:pt x="1596864" y="821351"/>
                  <a:pt x="1599561" y="827996"/>
                  <a:pt x="1602667" y="836215"/>
                </a:cubicBezTo>
                <a:lnTo>
                  <a:pt x="1605318" y="842961"/>
                </a:lnTo>
                <a:lnTo>
                  <a:pt x="1599740" y="938315"/>
                </a:lnTo>
                <a:lnTo>
                  <a:pt x="1597625" y="974504"/>
                </a:lnTo>
                <a:lnTo>
                  <a:pt x="1599404" y="970024"/>
                </a:lnTo>
                <a:lnTo>
                  <a:pt x="1599721" y="969710"/>
                </a:lnTo>
                <a:lnTo>
                  <a:pt x="1610611" y="910615"/>
                </a:lnTo>
                <a:lnTo>
                  <a:pt x="1615278" y="863581"/>
                </a:lnTo>
                <a:lnTo>
                  <a:pt x="1619888" y="867716"/>
                </a:lnTo>
                <a:cubicBezTo>
                  <a:pt x="1621474" y="863876"/>
                  <a:pt x="1621892" y="852426"/>
                  <a:pt x="1620354" y="828777"/>
                </a:cubicBezTo>
                <a:lnTo>
                  <a:pt x="1619681" y="819593"/>
                </a:lnTo>
                <a:lnTo>
                  <a:pt x="1625235" y="764788"/>
                </a:lnTo>
                <a:cubicBezTo>
                  <a:pt x="1628440" y="740458"/>
                  <a:pt x="1632744" y="716061"/>
                  <a:pt x="1639224" y="691519"/>
                </a:cubicBezTo>
                <a:lnTo>
                  <a:pt x="1639279" y="701488"/>
                </a:lnTo>
                <a:lnTo>
                  <a:pt x="1653785" y="579119"/>
                </a:lnTo>
                <a:cubicBezTo>
                  <a:pt x="1660089" y="523971"/>
                  <a:pt x="1666711" y="470971"/>
                  <a:pt x="1675804" y="422244"/>
                </a:cubicBezTo>
                <a:cubicBezTo>
                  <a:pt x="1673804" y="481210"/>
                  <a:pt x="1666850" y="546873"/>
                  <a:pt x="1657897" y="607009"/>
                </a:cubicBezTo>
                <a:lnTo>
                  <a:pt x="1654000" y="669226"/>
                </a:lnTo>
                <a:cubicBezTo>
                  <a:pt x="1656535" y="670705"/>
                  <a:pt x="1658980" y="668754"/>
                  <a:pt x="1661219" y="664833"/>
                </a:cubicBezTo>
                <a:lnTo>
                  <a:pt x="1662123" y="662383"/>
                </a:lnTo>
                <a:lnTo>
                  <a:pt x="1664093" y="642865"/>
                </a:lnTo>
                <a:lnTo>
                  <a:pt x="1665359" y="651135"/>
                </a:lnTo>
                <a:lnTo>
                  <a:pt x="1665605" y="652946"/>
                </a:lnTo>
                <a:lnTo>
                  <a:pt x="1667207" y="648609"/>
                </a:lnTo>
                <a:cubicBezTo>
                  <a:pt x="1670633" y="635795"/>
                  <a:pt x="1672779" y="620923"/>
                  <a:pt x="1672715" y="615658"/>
                </a:cubicBezTo>
                <a:cubicBezTo>
                  <a:pt x="1692775" y="480953"/>
                  <a:pt x="1695487" y="320437"/>
                  <a:pt x="1725054" y="203480"/>
                </a:cubicBezTo>
                <a:cubicBezTo>
                  <a:pt x="1726133" y="293004"/>
                  <a:pt x="1708859" y="395837"/>
                  <a:pt x="1697666" y="492781"/>
                </a:cubicBezTo>
                <a:lnTo>
                  <a:pt x="1689677" y="583973"/>
                </a:lnTo>
                <a:lnTo>
                  <a:pt x="1689020" y="606734"/>
                </a:lnTo>
                <a:lnTo>
                  <a:pt x="1692466" y="615854"/>
                </a:lnTo>
                <a:cubicBezTo>
                  <a:pt x="1706377" y="613514"/>
                  <a:pt x="1694087" y="589785"/>
                  <a:pt x="1694087" y="589785"/>
                </a:cubicBezTo>
                <a:cubicBezTo>
                  <a:pt x="1704054" y="517165"/>
                  <a:pt x="1712693" y="446822"/>
                  <a:pt x="1721885" y="378219"/>
                </a:cubicBezTo>
                <a:lnTo>
                  <a:pt x="1742806" y="242988"/>
                </a:lnTo>
                <a:lnTo>
                  <a:pt x="1745511" y="262422"/>
                </a:lnTo>
                <a:lnTo>
                  <a:pt x="1745717" y="263264"/>
                </a:lnTo>
                <a:lnTo>
                  <a:pt x="1745207" y="269276"/>
                </a:lnTo>
                <a:cubicBezTo>
                  <a:pt x="1742678" y="284359"/>
                  <a:pt x="1729678" y="362177"/>
                  <a:pt x="1734357" y="364909"/>
                </a:cubicBezTo>
                <a:cubicBezTo>
                  <a:pt x="1749176" y="373557"/>
                  <a:pt x="1757498" y="293006"/>
                  <a:pt x="1752945" y="300807"/>
                </a:cubicBezTo>
                <a:lnTo>
                  <a:pt x="1753581" y="293954"/>
                </a:lnTo>
                <a:lnTo>
                  <a:pt x="1761824" y="299883"/>
                </a:lnTo>
                <a:cubicBezTo>
                  <a:pt x="1763078" y="296185"/>
                  <a:pt x="1762910" y="287590"/>
                  <a:pt x="1761989" y="276771"/>
                </a:cubicBezTo>
                <a:lnTo>
                  <a:pt x="1758698" y="249144"/>
                </a:lnTo>
                <a:lnTo>
                  <a:pt x="1761774" y="230140"/>
                </a:lnTo>
                <a:cubicBezTo>
                  <a:pt x="1773282" y="221169"/>
                  <a:pt x="1764456" y="291836"/>
                  <a:pt x="1764456" y="291836"/>
                </a:cubicBezTo>
                <a:cubicBezTo>
                  <a:pt x="1745152" y="425240"/>
                  <a:pt x="1734578" y="543693"/>
                  <a:pt x="1721198" y="654409"/>
                </a:cubicBezTo>
                <a:cubicBezTo>
                  <a:pt x="1721245" y="658357"/>
                  <a:pt x="1718170" y="678744"/>
                  <a:pt x="1715208" y="702935"/>
                </a:cubicBezTo>
                <a:lnTo>
                  <a:pt x="1713053" y="722134"/>
                </a:lnTo>
                <a:lnTo>
                  <a:pt x="1714124" y="721063"/>
                </a:lnTo>
                <a:cubicBezTo>
                  <a:pt x="1717785" y="717425"/>
                  <a:pt x="1721702" y="713690"/>
                  <a:pt x="1725140" y="711003"/>
                </a:cubicBezTo>
                <a:lnTo>
                  <a:pt x="1729399" y="709031"/>
                </a:lnTo>
                <a:lnTo>
                  <a:pt x="1730257" y="702520"/>
                </a:lnTo>
                <a:lnTo>
                  <a:pt x="1730432" y="693932"/>
                </a:lnTo>
                <a:cubicBezTo>
                  <a:pt x="1730748" y="684905"/>
                  <a:pt x="1731391" y="676334"/>
                  <a:pt x="1732942" y="669390"/>
                </a:cubicBezTo>
                <a:lnTo>
                  <a:pt x="1735161" y="665270"/>
                </a:lnTo>
                <a:lnTo>
                  <a:pt x="1740049" y="628154"/>
                </a:lnTo>
                <a:cubicBezTo>
                  <a:pt x="1745756" y="579630"/>
                  <a:pt x="1751079" y="531537"/>
                  <a:pt x="1757442" y="481219"/>
                </a:cubicBezTo>
                <a:cubicBezTo>
                  <a:pt x="1759720" y="477317"/>
                  <a:pt x="1760812" y="375117"/>
                  <a:pt x="1770422" y="369396"/>
                </a:cubicBezTo>
                <a:cubicBezTo>
                  <a:pt x="1780109" y="369820"/>
                  <a:pt x="1780404" y="386333"/>
                  <a:pt x="1778278" y="402742"/>
                </a:cubicBezTo>
                <a:lnTo>
                  <a:pt x="1777081" y="409268"/>
                </a:lnTo>
                <a:lnTo>
                  <a:pt x="1780285" y="420211"/>
                </a:lnTo>
                <a:cubicBezTo>
                  <a:pt x="1785650" y="443809"/>
                  <a:pt x="1791522" y="481595"/>
                  <a:pt x="1793612" y="488572"/>
                </a:cubicBezTo>
                <a:cubicBezTo>
                  <a:pt x="1797816" y="514703"/>
                  <a:pt x="1801575" y="535193"/>
                  <a:pt x="1805186" y="553065"/>
                </a:cubicBezTo>
                <a:lnTo>
                  <a:pt x="1807229" y="562388"/>
                </a:lnTo>
                <a:lnTo>
                  <a:pt x="1800860" y="634424"/>
                </a:lnTo>
                <a:lnTo>
                  <a:pt x="1793809" y="546661"/>
                </a:lnTo>
                <a:cubicBezTo>
                  <a:pt x="1792735" y="529476"/>
                  <a:pt x="1779691" y="481658"/>
                  <a:pt x="1773676" y="444352"/>
                </a:cubicBezTo>
                <a:lnTo>
                  <a:pt x="1772532" y="431901"/>
                </a:lnTo>
                <a:lnTo>
                  <a:pt x="1772350" y="432648"/>
                </a:lnTo>
                <a:cubicBezTo>
                  <a:pt x="1771891" y="434432"/>
                  <a:pt x="1771606" y="435451"/>
                  <a:pt x="1771606" y="435451"/>
                </a:cubicBezTo>
                <a:cubicBezTo>
                  <a:pt x="1766835" y="485283"/>
                  <a:pt x="1763268" y="526748"/>
                  <a:pt x="1759877" y="565774"/>
                </a:cubicBezTo>
                <a:lnTo>
                  <a:pt x="1750615" y="666101"/>
                </a:lnTo>
                <a:lnTo>
                  <a:pt x="1757755" y="649409"/>
                </a:lnTo>
                <a:cubicBezTo>
                  <a:pt x="1767626" y="620379"/>
                  <a:pt x="1772354" y="594640"/>
                  <a:pt x="1767540" y="664504"/>
                </a:cubicBezTo>
                <a:cubicBezTo>
                  <a:pt x="1766760" y="715917"/>
                  <a:pt x="1760727" y="746528"/>
                  <a:pt x="1761170" y="791493"/>
                </a:cubicBezTo>
                <a:lnTo>
                  <a:pt x="1762409" y="812307"/>
                </a:lnTo>
                <a:lnTo>
                  <a:pt x="1763419" y="817439"/>
                </a:lnTo>
                <a:cubicBezTo>
                  <a:pt x="1764643" y="824254"/>
                  <a:pt x="1765687" y="830356"/>
                  <a:pt x="1766498" y="835335"/>
                </a:cubicBezTo>
                <a:lnTo>
                  <a:pt x="1766571" y="835805"/>
                </a:lnTo>
                <a:lnTo>
                  <a:pt x="1771113" y="822845"/>
                </a:lnTo>
                <a:lnTo>
                  <a:pt x="1777023" y="792963"/>
                </a:lnTo>
                <a:lnTo>
                  <a:pt x="1774787" y="757462"/>
                </a:lnTo>
                <a:cubicBezTo>
                  <a:pt x="1773483" y="733056"/>
                  <a:pt x="1773348" y="714277"/>
                  <a:pt x="1777409" y="715560"/>
                </a:cubicBezTo>
                <a:cubicBezTo>
                  <a:pt x="1779050" y="715377"/>
                  <a:pt x="1780806" y="717131"/>
                  <a:pt x="1782609" y="720212"/>
                </a:cubicBezTo>
                <a:lnTo>
                  <a:pt x="1786241" y="728567"/>
                </a:lnTo>
                <a:lnTo>
                  <a:pt x="1787031" y="722645"/>
                </a:lnTo>
                <a:lnTo>
                  <a:pt x="1787827" y="717465"/>
                </a:lnTo>
                <a:lnTo>
                  <a:pt x="1792447" y="740247"/>
                </a:lnTo>
                <a:lnTo>
                  <a:pt x="1795753" y="717637"/>
                </a:lnTo>
                <a:lnTo>
                  <a:pt x="1792755" y="689767"/>
                </a:lnTo>
                <a:lnTo>
                  <a:pt x="1801456" y="672625"/>
                </a:lnTo>
                <a:cubicBezTo>
                  <a:pt x="1807381" y="666690"/>
                  <a:pt x="1803595" y="695445"/>
                  <a:pt x="1803917" y="716797"/>
                </a:cubicBezTo>
                <a:lnTo>
                  <a:pt x="1805417" y="708617"/>
                </a:lnTo>
                <a:lnTo>
                  <a:pt x="1816113" y="621323"/>
                </a:lnTo>
                <a:lnTo>
                  <a:pt x="1817198" y="607701"/>
                </a:lnTo>
                <a:lnTo>
                  <a:pt x="1820582" y="622666"/>
                </a:lnTo>
                <a:lnTo>
                  <a:pt x="1827888" y="541139"/>
                </a:lnTo>
                <a:cubicBezTo>
                  <a:pt x="1831985" y="482780"/>
                  <a:pt x="1835405" y="424615"/>
                  <a:pt x="1847808" y="366641"/>
                </a:cubicBezTo>
                <a:lnTo>
                  <a:pt x="1851180" y="346703"/>
                </a:lnTo>
                <a:lnTo>
                  <a:pt x="1851485" y="347893"/>
                </a:lnTo>
                <a:cubicBezTo>
                  <a:pt x="1856435" y="365919"/>
                  <a:pt x="1859270" y="429627"/>
                  <a:pt x="1869153" y="456105"/>
                </a:cubicBezTo>
                <a:cubicBezTo>
                  <a:pt x="1883967" y="491035"/>
                  <a:pt x="1867095" y="403272"/>
                  <a:pt x="1866697" y="393048"/>
                </a:cubicBezTo>
                <a:cubicBezTo>
                  <a:pt x="1863050" y="372083"/>
                  <a:pt x="1860547" y="355567"/>
                  <a:pt x="1858623" y="341112"/>
                </a:cubicBezTo>
                <a:lnTo>
                  <a:pt x="1855974" y="318357"/>
                </a:lnTo>
                <a:lnTo>
                  <a:pt x="1868347" y="245220"/>
                </a:lnTo>
                <a:lnTo>
                  <a:pt x="1873786" y="247730"/>
                </a:lnTo>
                <a:cubicBezTo>
                  <a:pt x="1872748" y="248336"/>
                  <a:pt x="1872217" y="244942"/>
                  <a:pt x="1872039" y="239244"/>
                </a:cubicBezTo>
                <a:lnTo>
                  <a:pt x="1872331" y="221666"/>
                </a:lnTo>
                <a:lnTo>
                  <a:pt x="1881577" y="167004"/>
                </a:lnTo>
                <a:lnTo>
                  <a:pt x="1884885" y="187221"/>
                </a:lnTo>
                <a:cubicBezTo>
                  <a:pt x="1880039" y="190049"/>
                  <a:pt x="1875883" y="192472"/>
                  <a:pt x="1889815" y="195670"/>
                </a:cubicBezTo>
                <a:cubicBezTo>
                  <a:pt x="1889815" y="195670"/>
                  <a:pt x="1887539" y="191771"/>
                  <a:pt x="1884885" y="187221"/>
                </a:cubicBezTo>
                <a:lnTo>
                  <a:pt x="1898082" y="186567"/>
                </a:lnTo>
                <a:lnTo>
                  <a:pt x="1895122" y="244245"/>
                </a:lnTo>
                <a:cubicBezTo>
                  <a:pt x="1886240" y="258782"/>
                  <a:pt x="1884744" y="275811"/>
                  <a:pt x="1888870" y="292154"/>
                </a:cubicBezTo>
                <a:cubicBezTo>
                  <a:pt x="1873065" y="302218"/>
                  <a:pt x="1888870" y="292154"/>
                  <a:pt x="1888870" y="292154"/>
                </a:cubicBezTo>
                <a:cubicBezTo>
                  <a:pt x="1898373" y="283896"/>
                  <a:pt x="1900551" y="265748"/>
                  <a:pt x="1895122" y="244245"/>
                </a:cubicBezTo>
                <a:lnTo>
                  <a:pt x="1906574" y="186574"/>
                </a:lnTo>
                <a:lnTo>
                  <a:pt x="1913916" y="217882"/>
                </a:lnTo>
                <a:lnTo>
                  <a:pt x="1917780" y="231100"/>
                </a:lnTo>
                <a:lnTo>
                  <a:pt x="1893518" y="417183"/>
                </a:lnTo>
                <a:lnTo>
                  <a:pt x="1882417" y="526455"/>
                </a:lnTo>
                <a:lnTo>
                  <a:pt x="1886486" y="544482"/>
                </a:lnTo>
                <a:lnTo>
                  <a:pt x="1899005" y="611005"/>
                </a:lnTo>
                <a:lnTo>
                  <a:pt x="1901859" y="608484"/>
                </a:lnTo>
                <a:cubicBezTo>
                  <a:pt x="1905136" y="606162"/>
                  <a:pt x="1907737" y="604033"/>
                  <a:pt x="1907085" y="601453"/>
                </a:cubicBezTo>
                <a:cubicBezTo>
                  <a:pt x="1909775" y="589152"/>
                  <a:pt x="1911053" y="564575"/>
                  <a:pt x="1913007" y="539802"/>
                </a:cubicBezTo>
                <a:lnTo>
                  <a:pt x="1916497" y="506023"/>
                </a:lnTo>
                <a:lnTo>
                  <a:pt x="1915116" y="499216"/>
                </a:lnTo>
                <a:cubicBezTo>
                  <a:pt x="1913672" y="489724"/>
                  <a:pt x="1912852" y="480281"/>
                  <a:pt x="1913162" y="471486"/>
                </a:cubicBezTo>
                <a:cubicBezTo>
                  <a:pt x="1913063" y="442442"/>
                  <a:pt x="1918122" y="449890"/>
                  <a:pt x="1923502" y="466917"/>
                </a:cubicBezTo>
                <a:lnTo>
                  <a:pt x="1925374" y="474053"/>
                </a:lnTo>
                <a:lnTo>
                  <a:pt x="1934129" y="463306"/>
                </a:lnTo>
                <a:cubicBezTo>
                  <a:pt x="1938617" y="460521"/>
                  <a:pt x="1942668" y="459359"/>
                  <a:pt x="1942668" y="459359"/>
                </a:cubicBezTo>
                <a:cubicBezTo>
                  <a:pt x="1942668" y="459359"/>
                  <a:pt x="1943592" y="456327"/>
                  <a:pt x="1944165" y="451898"/>
                </a:cubicBezTo>
                <a:lnTo>
                  <a:pt x="1943890" y="444929"/>
                </a:lnTo>
                <a:lnTo>
                  <a:pt x="1946322" y="434833"/>
                </a:lnTo>
                <a:lnTo>
                  <a:pt x="1948108" y="434050"/>
                </a:lnTo>
                <a:cubicBezTo>
                  <a:pt x="1948622" y="433211"/>
                  <a:pt x="1948294" y="431922"/>
                  <a:pt x="1947643" y="429341"/>
                </a:cubicBezTo>
                <a:lnTo>
                  <a:pt x="1946322" y="434833"/>
                </a:lnTo>
                <a:lnTo>
                  <a:pt x="1943543" y="436050"/>
                </a:lnTo>
                <a:cubicBezTo>
                  <a:pt x="1951743" y="422633"/>
                  <a:pt x="1958640" y="404054"/>
                  <a:pt x="1958640" y="404054"/>
                </a:cubicBezTo>
                <a:cubicBezTo>
                  <a:pt x="1977052" y="404311"/>
                  <a:pt x="1937291" y="483959"/>
                  <a:pt x="1944048" y="533674"/>
                </a:cubicBezTo>
                <a:cubicBezTo>
                  <a:pt x="1945350" y="538835"/>
                  <a:pt x="1954880" y="553628"/>
                  <a:pt x="1956182" y="558789"/>
                </a:cubicBezTo>
                <a:lnTo>
                  <a:pt x="1956524" y="574550"/>
                </a:lnTo>
                <a:lnTo>
                  <a:pt x="1959329" y="550886"/>
                </a:lnTo>
                <a:lnTo>
                  <a:pt x="1968657" y="475197"/>
                </a:lnTo>
                <a:lnTo>
                  <a:pt x="1965908" y="460401"/>
                </a:lnTo>
                <a:cubicBezTo>
                  <a:pt x="1961310" y="440083"/>
                  <a:pt x="1957302" y="428111"/>
                  <a:pt x="1965367" y="413112"/>
                </a:cubicBezTo>
                <a:cubicBezTo>
                  <a:pt x="1968019" y="409504"/>
                  <a:pt x="1971134" y="407155"/>
                  <a:pt x="1974349" y="405495"/>
                </a:cubicBezTo>
                <a:lnTo>
                  <a:pt x="1979846" y="403501"/>
                </a:lnTo>
                <a:lnTo>
                  <a:pt x="1981349" y="394012"/>
                </a:lnTo>
                <a:lnTo>
                  <a:pt x="1980717" y="403185"/>
                </a:lnTo>
                <a:lnTo>
                  <a:pt x="1983935" y="402016"/>
                </a:lnTo>
                <a:cubicBezTo>
                  <a:pt x="1990045" y="400321"/>
                  <a:pt x="1995114" y="399115"/>
                  <a:pt x="1996256" y="393860"/>
                </a:cubicBezTo>
                <a:cubicBezTo>
                  <a:pt x="1997730" y="387074"/>
                  <a:pt x="1997184" y="376372"/>
                  <a:pt x="1995443" y="363566"/>
                </a:cubicBezTo>
                <a:lnTo>
                  <a:pt x="1990184" y="335295"/>
                </a:lnTo>
                <a:lnTo>
                  <a:pt x="1987648" y="338428"/>
                </a:lnTo>
                <a:cubicBezTo>
                  <a:pt x="1985309" y="337062"/>
                  <a:pt x="1984708" y="335404"/>
                  <a:pt x="1985309" y="333032"/>
                </a:cubicBezTo>
                <a:lnTo>
                  <a:pt x="1988559" y="326566"/>
                </a:lnTo>
                <a:lnTo>
                  <a:pt x="1987459" y="320653"/>
                </a:lnTo>
                <a:cubicBezTo>
                  <a:pt x="1980845" y="290250"/>
                  <a:pt x="1972749" y="258679"/>
                  <a:pt x="1969772" y="240423"/>
                </a:cubicBezTo>
                <a:lnTo>
                  <a:pt x="1959729" y="181364"/>
                </a:lnTo>
                <a:lnTo>
                  <a:pt x="1962460" y="174699"/>
                </a:lnTo>
                <a:lnTo>
                  <a:pt x="1968543" y="154885"/>
                </a:lnTo>
                <a:lnTo>
                  <a:pt x="1972376" y="173742"/>
                </a:lnTo>
                <a:cubicBezTo>
                  <a:pt x="1981184" y="218935"/>
                  <a:pt x="1990098" y="264717"/>
                  <a:pt x="1999504" y="311692"/>
                </a:cubicBezTo>
                <a:lnTo>
                  <a:pt x="2005009" y="338254"/>
                </a:lnTo>
                <a:lnTo>
                  <a:pt x="2012769" y="270049"/>
                </a:lnTo>
                <a:cubicBezTo>
                  <a:pt x="2017494" y="236449"/>
                  <a:pt x="2023207" y="204488"/>
                  <a:pt x="2030600" y="175248"/>
                </a:cubicBezTo>
                <a:cubicBezTo>
                  <a:pt x="2031319" y="234930"/>
                  <a:pt x="2023881" y="300528"/>
                  <a:pt x="2015527" y="366353"/>
                </a:cubicBezTo>
                <a:lnTo>
                  <a:pt x="2013757" y="380463"/>
                </a:lnTo>
                <a:lnTo>
                  <a:pt x="2019675" y="409011"/>
                </a:lnTo>
                <a:lnTo>
                  <a:pt x="2027430" y="349987"/>
                </a:lnTo>
                <a:lnTo>
                  <a:pt x="2048351" y="214755"/>
                </a:lnTo>
                <a:lnTo>
                  <a:pt x="2051056" y="234191"/>
                </a:lnTo>
                <a:lnTo>
                  <a:pt x="2051262" y="235032"/>
                </a:lnTo>
                <a:lnTo>
                  <a:pt x="2050753" y="241044"/>
                </a:lnTo>
                <a:cubicBezTo>
                  <a:pt x="2048224" y="256126"/>
                  <a:pt x="2035224" y="333944"/>
                  <a:pt x="2039902" y="336675"/>
                </a:cubicBezTo>
                <a:cubicBezTo>
                  <a:pt x="2041756" y="337756"/>
                  <a:pt x="2043506" y="337444"/>
                  <a:pt x="2045143" y="336084"/>
                </a:cubicBezTo>
                <a:lnTo>
                  <a:pt x="2047653" y="332297"/>
                </a:lnTo>
                <a:lnTo>
                  <a:pt x="2049748" y="316953"/>
                </a:lnTo>
                <a:lnTo>
                  <a:pt x="2052339" y="298819"/>
                </a:lnTo>
                <a:lnTo>
                  <a:pt x="2055520" y="308323"/>
                </a:lnTo>
                <a:lnTo>
                  <a:pt x="2056461" y="304943"/>
                </a:lnTo>
                <a:cubicBezTo>
                  <a:pt x="2059824" y="286862"/>
                  <a:pt x="2060768" y="268676"/>
                  <a:pt x="2058492" y="272575"/>
                </a:cubicBezTo>
                <a:lnTo>
                  <a:pt x="2059127" y="265721"/>
                </a:lnTo>
                <a:lnTo>
                  <a:pt x="2067370" y="271650"/>
                </a:lnTo>
                <a:cubicBezTo>
                  <a:pt x="2068624" y="267953"/>
                  <a:pt x="2068455" y="259358"/>
                  <a:pt x="2067534" y="248539"/>
                </a:cubicBezTo>
                <a:lnTo>
                  <a:pt x="2064244" y="220911"/>
                </a:lnTo>
                <a:lnTo>
                  <a:pt x="2067319" y="201907"/>
                </a:lnTo>
                <a:cubicBezTo>
                  <a:pt x="2078827" y="192937"/>
                  <a:pt x="2070001" y="263604"/>
                  <a:pt x="2070001" y="263604"/>
                </a:cubicBezTo>
                <a:lnTo>
                  <a:pt x="2061300" y="328665"/>
                </a:lnTo>
                <a:lnTo>
                  <a:pt x="2055390" y="381860"/>
                </a:lnTo>
                <a:lnTo>
                  <a:pt x="2051437" y="408284"/>
                </a:lnTo>
                <a:lnTo>
                  <a:pt x="2046150" y="453398"/>
                </a:lnTo>
                <a:lnTo>
                  <a:pt x="2039830" y="509673"/>
                </a:lnTo>
                <a:lnTo>
                  <a:pt x="2044722" y="534079"/>
                </a:lnTo>
                <a:lnTo>
                  <a:pt x="2050309" y="538155"/>
                </a:lnTo>
                <a:lnTo>
                  <a:pt x="2052781" y="539217"/>
                </a:lnTo>
                <a:lnTo>
                  <a:pt x="2062989" y="452985"/>
                </a:lnTo>
                <a:cubicBezTo>
                  <a:pt x="2065265" y="449083"/>
                  <a:pt x="2066358" y="346885"/>
                  <a:pt x="2075967" y="341164"/>
                </a:cubicBezTo>
                <a:cubicBezTo>
                  <a:pt x="2095340" y="342010"/>
                  <a:pt x="2077151" y="407219"/>
                  <a:pt x="2077151" y="407219"/>
                </a:cubicBezTo>
                <a:cubicBezTo>
                  <a:pt x="2073971" y="440440"/>
                  <a:pt x="2071325" y="469943"/>
                  <a:pt x="2068910" y="497483"/>
                </a:cubicBezTo>
                <a:lnTo>
                  <a:pt x="2064596" y="546862"/>
                </a:lnTo>
                <a:lnTo>
                  <a:pt x="2067864" y="549840"/>
                </a:lnTo>
                <a:cubicBezTo>
                  <a:pt x="2078695" y="569795"/>
                  <a:pt x="2069595" y="583471"/>
                  <a:pt x="2066823" y="618392"/>
                </a:cubicBezTo>
                <a:cubicBezTo>
                  <a:pt x="2067488" y="632497"/>
                  <a:pt x="2069177" y="644926"/>
                  <a:pt x="2070540" y="656065"/>
                </a:cubicBezTo>
                <a:lnTo>
                  <a:pt x="2071460" y="671683"/>
                </a:lnTo>
                <a:lnTo>
                  <a:pt x="2071566" y="672013"/>
                </a:lnTo>
                <a:cubicBezTo>
                  <a:pt x="2073227" y="674745"/>
                  <a:pt x="2073954" y="669243"/>
                  <a:pt x="2073012" y="650226"/>
                </a:cubicBezTo>
                <a:cubicBezTo>
                  <a:pt x="2069291" y="578857"/>
                  <a:pt x="2084963" y="688633"/>
                  <a:pt x="2088677" y="701038"/>
                </a:cubicBezTo>
                <a:lnTo>
                  <a:pt x="2093542" y="707563"/>
                </a:lnTo>
                <a:lnTo>
                  <a:pt x="2094931" y="691964"/>
                </a:lnTo>
                <a:cubicBezTo>
                  <a:pt x="2095762" y="680427"/>
                  <a:pt x="2097053" y="667375"/>
                  <a:pt x="2100191" y="654947"/>
                </a:cubicBezTo>
                <a:cubicBezTo>
                  <a:pt x="2100511" y="650474"/>
                  <a:pt x="2101652" y="641845"/>
                  <a:pt x="2103226" y="632301"/>
                </a:cubicBezTo>
                <a:lnTo>
                  <a:pt x="2105457" y="621143"/>
                </a:lnTo>
                <a:lnTo>
                  <a:pt x="2099821" y="586911"/>
                </a:lnTo>
                <a:cubicBezTo>
                  <a:pt x="2097021" y="569837"/>
                  <a:pt x="2094918" y="556772"/>
                  <a:pt x="2094323" y="552138"/>
                </a:cubicBezTo>
                <a:cubicBezTo>
                  <a:pt x="2091652" y="505435"/>
                  <a:pt x="2087029" y="462794"/>
                  <a:pt x="2088072" y="428494"/>
                </a:cubicBezTo>
                <a:cubicBezTo>
                  <a:pt x="2089214" y="423239"/>
                  <a:pt x="2098827" y="408496"/>
                  <a:pt x="2099969" y="403240"/>
                </a:cubicBezTo>
                <a:cubicBezTo>
                  <a:pt x="2104627" y="352301"/>
                  <a:pt x="2056734" y="267907"/>
                  <a:pt x="2076868" y="268655"/>
                </a:cubicBezTo>
                <a:cubicBezTo>
                  <a:pt x="2076868" y="268655"/>
                  <a:pt x="2085438" y="288210"/>
                  <a:pt x="2095150" y="302509"/>
                </a:cubicBezTo>
                <a:lnTo>
                  <a:pt x="2092042" y="301099"/>
                </a:lnTo>
                <a:lnTo>
                  <a:pt x="2090293" y="295359"/>
                </a:lnTo>
                <a:cubicBezTo>
                  <a:pt x="2089724" y="297987"/>
                  <a:pt x="2089437" y="299301"/>
                  <a:pt x="2090045" y="300193"/>
                </a:cubicBezTo>
                <a:lnTo>
                  <a:pt x="2092042" y="301099"/>
                </a:lnTo>
                <a:lnTo>
                  <a:pt x="2095256" y="311653"/>
                </a:lnTo>
                <a:lnTo>
                  <a:pt x="2095340" y="318832"/>
                </a:lnTo>
                <a:cubicBezTo>
                  <a:pt x="2096212" y="323434"/>
                  <a:pt x="2097390" y="326616"/>
                  <a:pt x="2097390" y="326616"/>
                </a:cubicBezTo>
                <a:cubicBezTo>
                  <a:pt x="2097390" y="326616"/>
                  <a:pt x="2115382" y="332302"/>
                  <a:pt x="2119905" y="345897"/>
                </a:cubicBezTo>
                <a:cubicBezTo>
                  <a:pt x="2133140" y="373478"/>
                  <a:pt x="2136909" y="449543"/>
                  <a:pt x="2144147" y="475230"/>
                </a:cubicBezTo>
                <a:cubicBezTo>
                  <a:pt x="2143006" y="480484"/>
                  <a:pt x="2156001" y="484591"/>
                  <a:pt x="2160856" y="491740"/>
                </a:cubicBezTo>
                <a:cubicBezTo>
                  <a:pt x="2174424" y="517790"/>
                  <a:pt x="2176456" y="566514"/>
                  <a:pt x="2181184" y="607669"/>
                </a:cubicBezTo>
                <a:lnTo>
                  <a:pt x="2185149" y="631838"/>
                </a:lnTo>
                <a:lnTo>
                  <a:pt x="2188281" y="625429"/>
                </a:lnTo>
                <a:cubicBezTo>
                  <a:pt x="2190635" y="620050"/>
                  <a:pt x="2192406" y="614330"/>
                  <a:pt x="2190067" y="612965"/>
                </a:cubicBezTo>
                <a:cubicBezTo>
                  <a:pt x="2192406" y="614330"/>
                  <a:pt x="2193739" y="628616"/>
                  <a:pt x="2194270" y="648534"/>
                </a:cubicBezTo>
                <a:lnTo>
                  <a:pt x="2194429" y="672647"/>
                </a:lnTo>
                <a:lnTo>
                  <a:pt x="2194568" y="672858"/>
                </a:lnTo>
                <a:cubicBezTo>
                  <a:pt x="2196961" y="675711"/>
                  <a:pt x="2198802" y="676990"/>
                  <a:pt x="2200173" y="676978"/>
                </a:cubicBezTo>
                <a:lnTo>
                  <a:pt x="2202528" y="673903"/>
                </a:lnTo>
                <a:lnTo>
                  <a:pt x="2201714" y="667505"/>
                </a:lnTo>
                <a:lnTo>
                  <a:pt x="2195772" y="616704"/>
                </a:lnTo>
                <a:lnTo>
                  <a:pt x="2191595" y="597537"/>
                </a:lnTo>
                <a:lnTo>
                  <a:pt x="2181995" y="538825"/>
                </a:lnTo>
                <a:lnTo>
                  <a:pt x="2184200" y="517772"/>
                </a:lnTo>
                <a:lnTo>
                  <a:pt x="2179303" y="475897"/>
                </a:lnTo>
                <a:cubicBezTo>
                  <a:pt x="2170322" y="412372"/>
                  <a:pt x="2160002" y="349093"/>
                  <a:pt x="2148853" y="285789"/>
                </a:cubicBezTo>
                <a:lnTo>
                  <a:pt x="2112063" y="92394"/>
                </a:lnTo>
                <a:lnTo>
                  <a:pt x="2115563" y="78965"/>
                </a:lnTo>
                <a:lnTo>
                  <a:pt x="2121877" y="47055"/>
                </a:lnTo>
                <a:lnTo>
                  <a:pt x="2137581" y="107209"/>
                </a:lnTo>
                <a:cubicBezTo>
                  <a:pt x="2132825" y="129103"/>
                  <a:pt x="2136206" y="147954"/>
                  <a:pt x="2147060" y="157000"/>
                </a:cubicBezTo>
                <a:cubicBezTo>
                  <a:pt x="2147060" y="157000"/>
                  <a:pt x="2148175" y="157703"/>
                  <a:pt x="2149569" y="158583"/>
                </a:cubicBezTo>
                <a:lnTo>
                  <a:pt x="2151437" y="159761"/>
                </a:lnTo>
                <a:lnTo>
                  <a:pt x="2153753" y="161222"/>
                </a:lnTo>
                <a:cubicBezTo>
                  <a:pt x="2154869" y="161925"/>
                  <a:pt x="2155426" y="162278"/>
                  <a:pt x="2154589" y="161749"/>
                </a:cubicBezTo>
                <a:lnTo>
                  <a:pt x="2151437" y="159761"/>
                </a:lnTo>
                <a:lnTo>
                  <a:pt x="2147060" y="157000"/>
                </a:lnTo>
                <a:cubicBezTo>
                  <a:pt x="2150675" y="140360"/>
                  <a:pt x="2148102" y="122700"/>
                  <a:pt x="2137581" y="107209"/>
                </a:cubicBezTo>
                <a:lnTo>
                  <a:pt x="2131170" y="47517"/>
                </a:lnTo>
                <a:lnTo>
                  <a:pt x="2145647" y="48917"/>
                </a:lnTo>
                <a:cubicBezTo>
                  <a:pt x="2142992" y="53467"/>
                  <a:pt x="2140715" y="57366"/>
                  <a:pt x="2140715" y="57366"/>
                </a:cubicBezTo>
                <a:cubicBezTo>
                  <a:pt x="2155785" y="54832"/>
                  <a:pt x="2151106" y="52102"/>
                  <a:pt x="2145647" y="48917"/>
                </a:cubicBezTo>
                <a:lnTo>
                  <a:pt x="2148152" y="28233"/>
                </a:lnTo>
                <a:lnTo>
                  <a:pt x="2161279" y="85160"/>
                </a:lnTo>
                <a:lnTo>
                  <a:pt x="2162567" y="103318"/>
                </a:lnTo>
                <a:cubicBezTo>
                  <a:pt x="2162685" y="109188"/>
                  <a:pt x="2162291" y="112662"/>
                  <a:pt x="2161121" y="111980"/>
                </a:cubicBezTo>
                <a:lnTo>
                  <a:pt x="2166935" y="109689"/>
                </a:lnTo>
                <a:lnTo>
                  <a:pt x="2184498" y="185856"/>
                </a:lnTo>
                <a:lnTo>
                  <a:pt x="2182852" y="209196"/>
                </a:lnTo>
                <a:cubicBezTo>
                  <a:pt x="2181542" y="224010"/>
                  <a:pt x="2179714" y="240917"/>
                  <a:pt x="2176876" y="262355"/>
                </a:cubicBezTo>
                <a:cubicBezTo>
                  <a:pt x="2177004" y="272886"/>
                  <a:pt x="2163368" y="362539"/>
                  <a:pt x="2177657" y="327302"/>
                </a:cubicBezTo>
                <a:cubicBezTo>
                  <a:pt x="2187017" y="300517"/>
                  <a:pt x="2186612" y="234920"/>
                  <a:pt x="2191037" y="216587"/>
                </a:cubicBezTo>
                <a:lnTo>
                  <a:pt x="2191305" y="215374"/>
                </a:lnTo>
                <a:lnTo>
                  <a:pt x="2196094" y="236139"/>
                </a:lnTo>
                <a:cubicBezTo>
                  <a:pt x="2208663" y="281526"/>
                  <a:pt x="2215713" y="326748"/>
                  <a:pt x="2221697" y="372029"/>
                </a:cubicBezTo>
                <a:lnTo>
                  <a:pt x="2233488" y="455598"/>
                </a:lnTo>
                <a:lnTo>
                  <a:pt x="2236755" y="468042"/>
                </a:lnTo>
                <a:cubicBezTo>
                  <a:pt x="2239002" y="477981"/>
                  <a:pt x="2240725" y="486948"/>
                  <a:pt x="2241321" y="491581"/>
                </a:cubicBezTo>
                <a:lnTo>
                  <a:pt x="2248407" y="526582"/>
                </a:lnTo>
                <a:lnTo>
                  <a:pt x="2250578" y="535961"/>
                </a:lnTo>
                <a:lnTo>
                  <a:pt x="2253807" y="559417"/>
                </a:lnTo>
                <a:lnTo>
                  <a:pt x="2260656" y="565442"/>
                </a:lnTo>
                <a:lnTo>
                  <a:pt x="2260624" y="555784"/>
                </a:lnTo>
                <a:cubicBezTo>
                  <a:pt x="2261031" y="553545"/>
                  <a:pt x="2261951" y="552887"/>
                  <a:pt x="2263654" y="554501"/>
                </a:cubicBezTo>
                <a:lnTo>
                  <a:pt x="2265457" y="557631"/>
                </a:lnTo>
                <a:lnTo>
                  <a:pt x="2246033" y="441837"/>
                </a:lnTo>
                <a:cubicBezTo>
                  <a:pt x="2246033" y="441837"/>
                  <a:pt x="2234493" y="372754"/>
                  <a:pt x="2245476" y="382030"/>
                </a:cubicBezTo>
                <a:lnTo>
                  <a:pt x="2249223" y="400643"/>
                </a:lnTo>
                <a:lnTo>
                  <a:pt x="2247556" y="427322"/>
                </a:lnTo>
                <a:cubicBezTo>
                  <a:pt x="2247241" y="437788"/>
                  <a:pt x="2247506" y="446128"/>
                  <a:pt x="2248836" y="449783"/>
                </a:cubicBezTo>
                <a:lnTo>
                  <a:pt x="2256099" y="444426"/>
                </a:lnTo>
                <a:lnTo>
                  <a:pt x="2257016" y="451116"/>
                </a:lnTo>
                <a:cubicBezTo>
                  <a:pt x="2253034" y="444289"/>
                  <a:pt x="2261388" y="503660"/>
                  <a:pt x="2272351" y="513466"/>
                </a:cubicBezTo>
                <a:lnTo>
                  <a:pt x="2273653" y="513690"/>
                </a:lnTo>
                <a:lnTo>
                  <a:pt x="2273830" y="494369"/>
                </a:lnTo>
                <a:lnTo>
                  <a:pt x="2274383" y="483652"/>
                </a:lnTo>
                <a:lnTo>
                  <a:pt x="2272577" y="472210"/>
                </a:lnTo>
                <a:cubicBezTo>
                  <a:pt x="2268785" y="451002"/>
                  <a:pt x="2264094" y="428249"/>
                  <a:pt x="2262568" y="420862"/>
                </a:cubicBezTo>
                <a:lnTo>
                  <a:pt x="2261806" y="414995"/>
                </a:lnTo>
                <a:lnTo>
                  <a:pt x="2261954" y="414189"/>
                </a:lnTo>
                <a:lnTo>
                  <a:pt x="2263483" y="395439"/>
                </a:lnTo>
                <a:lnTo>
                  <a:pt x="2275696" y="458169"/>
                </a:lnTo>
                <a:lnTo>
                  <a:pt x="2275825" y="455691"/>
                </a:lnTo>
                <a:cubicBezTo>
                  <a:pt x="2270869" y="419495"/>
                  <a:pt x="2260159" y="404879"/>
                  <a:pt x="2270912" y="384880"/>
                </a:cubicBezTo>
                <a:lnTo>
                  <a:pt x="2279617" y="377499"/>
                </a:lnTo>
                <a:lnTo>
                  <a:pt x="2277819" y="357925"/>
                </a:lnTo>
                <a:lnTo>
                  <a:pt x="2282007" y="376497"/>
                </a:lnTo>
                <a:lnTo>
                  <a:pt x="2289481" y="373785"/>
                </a:lnTo>
                <a:cubicBezTo>
                  <a:pt x="2295591" y="372090"/>
                  <a:pt x="2300661" y="370883"/>
                  <a:pt x="2301801" y="365628"/>
                </a:cubicBezTo>
                <a:cubicBezTo>
                  <a:pt x="2307699" y="338480"/>
                  <a:pt x="2281273" y="248701"/>
                  <a:pt x="2275318" y="212192"/>
                </a:cubicBezTo>
                <a:lnTo>
                  <a:pt x="2265275" y="153131"/>
                </a:lnTo>
                <a:lnTo>
                  <a:pt x="2268006" y="146467"/>
                </a:lnTo>
                <a:lnTo>
                  <a:pt x="2274089" y="126653"/>
                </a:lnTo>
                <a:lnTo>
                  <a:pt x="2277922" y="145511"/>
                </a:lnTo>
                <a:cubicBezTo>
                  <a:pt x="2295538" y="235896"/>
                  <a:pt x="2313577" y="328637"/>
                  <a:pt x="2335126" y="428570"/>
                </a:cubicBezTo>
                <a:cubicBezTo>
                  <a:pt x="2337698" y="446232"/>
                  <a:pt x="2347508" y="489577"/>
                  <a:pt x="2356986" y="539368"/>
                </a:cubicBezTo>
                <a:cubicBezTo>
                  <a:pt x="2359368" y="557904"/>
                  <a:pt x="2382327" y="698060"/>
                  <a:pt x="2378557" y="621994"/>
                </a:cubicBezTo>
                <a:cubicBezTo>
                  <a:pt x="2375302" y="559546"/>
                  <a:pt x="2386894" y="635787"/>
                  <a:pt x="2392330" y="664134"/>
                </a:cubicBezTo>
                <a:lnTo>
                  <a:pt x="2392740" y="666011"/>
                </a:lnTo>
                <a:lnTo>
                  <a:pt x="2392248" y="661313"/>
                </a:lnTo>
                <a:cubicBezTo>
                  <a:pt x="2391867" y="653311"/>
                  <a:pt x="2392147" y="646496"/>
                  <a:pt x="2393336" y="641022"/>
                </a:cubicBezTo>
                <a:cubicBezTo>
                  <a:pt x="2392039" y="553574"/>
                  <a:pt x="2378847" y="491377"/>
                  <a:pt x="2378552" y="404242"/>
                </a:cubicBezTo>
                <a:cubicBezTo>
                  <a:pt x="2384277" y="423366"/>
                  <a:pt x="2388429" y="442051"/>
                  <a:pt x="2391681" y="460569"/>
                </a:cubicBezTo>
                <a:lnTo>
                  <a:pt x="2399230" y="514526"/>
                </a:lnTo>
                <a:lnTo>
                  <a:pt x="2395350" y="457433"/>
                </a:lnTo>
                <a:cubicBezTo>
                  <a:pt x="2393992" y="436647"/>
                  <a:pt x="2393097" y="417411"/>
                  <a:pt x="2393618" y="400261"/>
                </a:cubicBezTo>
                <a:cubicBezTo>
                  <a:pt x="2394760" y="395008"/>
                  <a:pt x="2404373" y="380263"/>
                  <a:pt x="2405514" y="375008"/>
                </a:cubicBezTo>
                <a:cubicBezTo>
                  <a:pt x="2410173" y="324069"/>
                  <a:pt x="2362279" y="239675"/>
                  <a:pt x="2382413" y="240421"/>
                </a:cubicBezTo>
                <a:cubicBezTo>
                  <a:pt x="2382413" y="240421"/>
                  <a:pt x="2390983" y="259976"/>
                  <a:pt x="2400695" y="274277"/>
                </a:cubicBezTo>
                <a:lnTo>
                  <a:pt x="2397587" y="272868"/>
                </a:lnTo>
                <a:lnTo>
                  <a:pt x="2395839" y="267127"/>
                </a:lnTo>
                <a:cubicBezTo>
                  <a:pt x="2395269" y="269754"/>
                  <a:pt x="2394982" y="271068"/>
                  <a:pt x="2395590" y="271960"/>
                </a:cubicBezTo>
                <a:lnTo>
                  <a:pt x="2397587" y="272868"/>
                </a:lnTo>
                <a:lnTo>
                  <a:pt x="2400803" y="283421"/>
                </a:lnTo>
                <a:lnTo>
                  <a:pt x="2400887" y="290599"/>
                </a:lnTo>
                <a:cubicBezTo>
                  <a:pt x="2401756" y="295202"/>
                  <a:pt x="2402935" y="298383"/>
                  <a:pt x="2402935" y="298383"/>
                </a:cubicBezTo>
                <a:cubicBezTo>
                  <a:pt x="2402935" y="298383"/>
                  <a:pt x="2420926" y="304068"/>
                  <a:pt x="2425451" y="317665"/>
                </a:cubicBezTo>
                <a:cubicBezTo>
                  <a:pt x="2438685" y="345246"/>
                  <a:pt x="2442456" y="421311"/>
                  <a:pt x="2449693" y="446997"/>
                </a:cubicBezTo>
                <a:cubicBezTo>
                  <a:pt x="2448551" y="452252"/>
                  <a:pt x="2461545" y="456358"/>
                  <a:pt x="2466400" y="463508"/>
                </a:cubicBezTo>
                <a:cubicBezTo>
                  <a:pt x="2484492" y="498240"/>
                  <a:pt x="2482074" y="573284"/>
                  <a:pt x="2492883" y="616946"/>
                </a:cubicBezTo>
                <a:cubicBezTo>
                  <a:pt x="2496508" y="659271"/>
                  <a:pt x="2497846" y="712107"/>
                  <a:pt x="2511227" y="773426"/>
                </a:cubicBezTo>
                <a:cubicBezTo>
                  <a:pt x="2511227" y="773426"/>
                  <a:pt x="2512108" y="776746"/>
                  <a:pt x="2513864" y="780343"/>
                </a:cubicBezTo>
                <a:lnTo>
                  <a:pt x="2516223" y="782910"/>
                </a:lnTo>
                <a:lnTo>
                  <a:pt x="2509099" y="717854"/>
                </a:lnTo>
                <a:cubicBezTo>
                  <a:pt x="2504738" y="661724"/>
                  <a:pt x="2512832" y="693296"/>
                  <a:pt x="2522768" y="739138"/>
                </a:cubicBezTo>
                <a:lnTo>
                  <a:pt x="2524059" y="745212"/>
                </a:lnTo>
                <a:lnTo>
                  <a:pt x="2520822" y="718199"/>
                </a:lnTo>
                <a:cubicBezTo>
                  <a:pt x="2515405" y="685367"/>
                  <a:pt x="2507881" y="651166"/>
                  <a:pt x="2507260" y="639273"/>
                </a:cubicBezTo>
                <a:cubicBezTo>
                  <a:pt x="2495679" y="510666"/>
                  <a:pt x="2476696" y="384167"/>
                  <a:pt x="2454399" y="257557"/>
                </a:cubicBezTo>
                <a:lnTo>
                  <a:pt x="2417609" y="64163"/>
                </a:lnTo>
                <a:lnTo>
                  <a:pt x="2421111" y="50733"/>
                </a:lnTo>
                <a:lnTo>
                  <a:pt x="2427422" y="18822"/>
                </a:lnTo>
                <a:lnTo>
                  <a:pt x="2443127" y="78977"/>
                </a:lnTo>
                <a:cubicBezTo>
                  <a:pt x="2438368" y="100871"/>
                  <a:pt x="2441751" y="119721"/>
                  <a:pt x="2452605" y="128768"/>
                </a:cubicBezTo>
                <a:cubicBezTo>
                  <a:pt x="2470454" y="140025"/>
                  <a:pt x="2452605" y="128768"/>
                  <a:pt x="2452605" y="128768"/>
                </a:cubicBezTo>
                <a:cubicBezTo>
                  <a:pt x="2456220" y="112127"/>
                  <a:pt x="2453647" y="94468"/>
                  <a:pt x="2443127" y="78977"/>
                </a:cubicBezTo>
                <a:lnTo>
                  <a:pt x="2436715" y="19283"/>
                </a:lnTo>
                <a:lnTo>
                  <a:pt x="2451192" y="20684"/>
                </a:lnTo>
                <a:cubicBezTo>
                  <a:pt x="2448538" y="25234"/>
                  <a:pt x="2446262" y="29134"/>
                  <a:pt x="2446262" y="29134"/>
                </a:cubicBezTo>
                <a:cubicBezTo>
                  <a:pt x="2461332" y="26601"/>
                  <a:pt x="2456650" y="23870"/>
                  <a:pt x="2451192" y="20684"/>
                </a:cubicBezTo>
                <a:lnTo>
                  <a:pt x="2453699" y="0"/>
                </a:lnTo>
                <a:lnTo>
                  <a:pt x="2466825" y="56927"/>
                </a:lnTo>
                <a:lnTo>
                  <a:pt x="2468111" y="75086"/>
                </a:lnTo>
                <a:cubicBezTo>
                  <a:pt x="2468231" y="80956"/>
                  <a:pt x="2467837" y="84430"/>
                  <a:pt x="2466667" y="83748"/>
                </a:cubicBezTo>
                <a:lnTo>
                  <a:pt x="2472482" y="81456"/>
                </a:lnTo>
                <a:lnTo>
                  <a:pt x="2490044" y="157622"/>
                </a:lnTo>
                <a:lnTo>
                  <a:pt x="2488398" y="180963"/>
                </a:lnTo>
                <a:cubicBezTo>
                  <a:pt x="2487089" y="195777"/>
                  <a:pt x="2485260" y="212684"/>
                  <a:pt x="2482420" y="234122"/>
                </a:cubicBezTo>
                <a:cubicBezTo>
                  <a:pt x="2482548" y="244653"/>
                  <a:pt x="2468915" y="334305"/>
                  <a:pt x="2483203" y="299070"/>
                </a:cubicBezTo>
                <a:cubicBezTo>
                  <a:pt x="2492562" y="272284"/>
                  <a:pt x="2492157" y="206688"/>
                  <a:pt x="2496583" y="188354"/>
                </a:cubicBezTo>
                <a:lnTo>
                  <a:pt x="2496850" y="187143"/>
                </a:lnTo>
                <a:lnTo>
                  <a:pt x="2501639" y="207908"/>
                </a:lnTo>
                <a:cubicBezTo>
                  <a:pt x="2535161" y="328941"/>
                  <a:pt x="2529416" y="448795"/>
                  <a:pt x="2568936" y="571724"/>
                </a:cubicBezTo>
                <a:cubicBezTo>
                  <a:pt x="2568113" y="549703"/>
                  <a:pt x="2562389" y="519816"/>
                  <a:pt x="2569199" y="526268"/>
                </a:cubicBezTo>
                <a:lnTo>
                  <a:pt x="2579663" y="544439"/>
                </a:lnTo>
                <a:lnTo>
                  <a:pt x="2572722" y="658076"/>
                </a:lnTo>
                <a:lnTo>
                  <a:pt x="2586580" y="573297"/>
                </a:lnTo>
                <a:lnTo>
                  <a:pt x="2587736" y="578688"/>
                </a:lnTo>
                <a:cubicBezTo>
                  <a:pt x="2591855" y="599951"/>
                  <a:pt x="2596866" y="626958"/>
                  <a:pt x="2602286" y="650773"/>
                </a:cubicBezTo>
                <a:lnTo>
                  <a:pt x="2606370" y="666460"/>
                </a:lnTo>
                <a:lnTo>
                  <a:pt x="2606760" y="661677"/>
                </a:lnTo>
                <a:cubicBezTo>
                  <a:pt x="2607046" y="660364"/>
                  <a:pt x="2607761" y="660444"/>
                  <a:pt x="2608783" y="661599"/>
                </a:cubicBezTo>
                <a:cubicBezTo>
                  <a:pt x="2609802" y="662752"/>
                  <a:pt x="2611125" y="664980"/>
                  <a:pt x="2612621" y="667961"/>
                </a:cubicBezTo>
                <a:lnTo>
                  <a:pt x="2614338" y="672120"/>
                </a:lnTo>
                <a:lnTo>
                  <a:pt x="2613329" y="689356"/>
                </a:lnTo>
                <a:lnTo>
                  <a:pt x="2619310" y="703697"/>
                </a:lnTo>
                <a:cubicBezTo>
                  <a:pt x="2623871" y="623713"/>
                  <a:pt x="2610777" y="590563"/>
                  <a:pt x="2605865" y="519752"/>
                </a:cubicBezTo>
                <a:cubicBezTo>
                  <a:pt x="2599791" y="471503"/>
                  <a:pt x="2600696" y="467344"/>
                  <a:pt x="2605647" y="478970"/>
                </a:cubicBezTo>
                <a:lnTo>
                  <a:pt x="2609212" y="488018"/>
                </a:lnTo>
                <a:lnTo>
                  <a:pt x="2606554" y="437692"/>
                </a:lnTo>
                <a:lnTo>
                  <a:pt x="2597531" y="372751"/>
                </a:lnTo>
                <a:lnTo>
                  <a:pt x="2598753" y="373770"/>
                </a:lnTo>
                <a:cubicBezTo>
                  <a:pt x="2600212" y="369364"/>
                  <a:pt x="2602334" y="358785"/>
                  <a:pt x="2605679" y="339169"/>
                </a:cubicBezTo>
                <a:lnTo>
                  <a:pt x="2608033" y="326190"/>
                </a:lnTo>
                <a:lnTo>
                  <a:pt x="2611796" y="346576"/>
                </a:lnTo>
                <a:lnTo>
                  <a:pt x="2632251" y="480214"/>
                </a:lnTo>
                <a:lnTo>
                  <a:pt x="2625270" y="523936"/>
                </a:lnTo>
                <a:lnTo>
                  <a:pt x="2629713" y="532904"/>
                </a:lnTo>
                <a:cubicBezTo>
                  <a:pt x="2645089" y="555545"/>
                  <a:pt x="2616620" y="499753"/>
                  <a:pt x="2634471" y="511009"/>
                </a:cubicBezTo>
                <a:cubicBezTo>
                  <a:pt x="2652320" y="522266"/>
                  <a:pt x="2646519" y="578460"/>
                  <a:pt x="2653758" y="604145"/>
                </a:cubicBezTo>
                <a:cubicBezTo>
                  <a:pt x="2654307" y="618826"/>
                  <a:pt x="2654321" y="634741"/>
                  <a:pt x="2655709" y="651090"/>
                </a:cubicBezTo>
                <a:lnTo>
                  <a:pt x="2660930" y="676456"/>
                </a:lnTo>
                <a:lnTo>
                  <a:pt x="2661470" y="671099"/>
                </a:lnTo>
                <a:lnTo>
                  <a:pt x="2662734" y="679368"/>
                </a:lnTo>
                <a:cubicBezTo>
                  <a:pt x="2663354" y="683892"/>
                  <a:pt x="2664099" y="689378"/>
                  <a:pt x="2664918" y="695373"/>
                </a:cubicBezTo>
                <a:lnTo>
                  <a:pt x="2665114" y="696788"/>
                </a:lnTo>
                <a:lnTo>
                  <a:pt x="2665905" y="700640"/>
                </a:lnTo>
                <a:cubicBezTo>
                  <a:pt x="2665905" y="700640"/>
                  <a:pt x="2678900" y="704748"/>
                  <a:pt x="2683757" y="711898"/>
                </a:cubicBezTo>
                <a:cubicBezTo>
                  <a:pt x="2685518" y="718539"/>
                  <a:pt x="2690340" y="741823"/>
                  <a:pt x="2695020" y="765764"/>
                </a:cubicBezTo>
                <a:lnTo>
                  <a:pt x="2696117" y="771555"/>
                </a:lnTo>
                <a:lnTo>
                  <a:pt x="2698444" y="760848"/>
                </a:lnTo>
                <a:cubicBezTo>
                  <a:pt x="2697872" y="763474"/>
                  <a:pt x="2704177" y="756575"/>
                  <a:pt x="2711500" y="749297"/>
                </a:cubicBezTo>
                <a:lnTo>
                  <a:pt x="2713278" y="747673"/>
                </a:lnTo>
                <a:lnTo>
                  <a:pt x="2712269" y="733077"/>
                </a:lnTo>
                <a:cubicBezTo>
                  <a:pt x="2703933" y="678030"/>
                  <a:pt x="2694124" y="634685"/>
                  <a:pt x="2698881" y="612790"/>
                </a:cubicBezTo>
                <a:cubicBezTo>
                  <a:pt x="2697584" y="525340"/>
                  <a:pt x="2684392" y="463144"/>
                  <a:pt x="2684098" y="376008"/>
                </a:cubicBezTo>
                <a:cubicBezTo>
                  <a:pt x="2707000" y="452506"/>
                  <a:pt x="2704724" y="521981"/>
                  <a:pt x="2720488" y="601836"/>
                </a:cubicBezTo>
                <a:cubicBezTo>
                  <a:pt x="2726251" y="639223"/>
                  <a:pt x="2724066" y="678777"/>
                  <a:pt x="2744298" y="708570"/>
                </a:cubicBezTo>
                <a:cubicBezTo>
                  <a:pt x="2755152" y="717615"/>
                  <a:pt x="2761150" y="719510"/>
                  <a:pt x="2765863" y="732232"/>
                </a:cubicBezTo>
                <a:cubicBezTo>
                  <a:pt x="2777956" y="765067"/>
                  <a:pt x="2763588" y="801707"/>
                  <a:pt x="2774539" y="839797"/>
                </a:cubicBezTo>
                <a:lnTo>
                  <a:pt x="2775465" y="839411"/>
                </a:lnTo>
                <a:lnTo>
                  <a:pt x="2775121" y="832579"/>
                </a:lnTo>
                <a:cubicBezTo>
                  <a:pt x="2772530" y="791047"/>
                  <a:pt x="2768287" y="741739"/>
                  <a:pt x="2774784" y="743793"/>
                </a:cubicBezTo>
                <a:cubicBezTo>
                  <a:pt x="2778068" y="743427"/>
                  <a:pt x="2781807" y="750809"/>
                  <a:pt x="2785470" y="761063"/>
                </a:cubicBezTo>
                <a:lnTo>
                  <a:pt x="2788672" y="771846"/>
                </a:lnTo>
                <a:lnTo>
                  <a:pt x="2782950" y="837516"/>
                </a:lnTo>
                <a:lnTo>
                  <a:pt x="2791380" y="837792"/>
                </a:lnTo>
                <a:lnTo>
                  <a:pt x="2795114" y="799512"/>
                </a:lnTo>
                <a:lnTo>
                  <a:pt x="2795631" y="795282"/>
                </a:lnTo>
                <a:lnTo>
                  <a:pt x="2795716" y="795567"/>
                </a:lnTo>
                <a:cubicBezTo>
                  <a:pt x="2801697" y="817813"/>
                  <a:pt x="2805281" y="832049"/>
                  <a:pt x="2802255" y="799271"/>
                </a:cubicBezTo>
                <a:lnTo>
                  <a:pt x="2801482" y="747535"/>
                </a:lnTo>
                <a:lnTo>
                  <a:pt x="2813488" y="649554"/>
                </a:lnTo>
                <a:lnTo>
                  <a:pt x="2814573" y="635934"/>
                </a:lnTo>
                <a:lnTo>
                  <a:pt x="2824814" y="681221"/>
                </a:lnTo>
                <a:cubicBezTo>
                  <a:pt x="2829016" y="700683"/>
                  <a:pt x="2833659" y="723560"/>
                  <a:pt x="2839042" y="752870"/>
                </a:cubicBezTo>
                <a:lnTo>
                  <a:pt x="2846035" y="793106"/>
                </a:lnTo>
                <a:lnTo>
                  <a:pt x="2849295" y="807147"/>
                </a:lnTo>
                <a:cubicBezTo>
                  <a:pt x="2850974" y="813633"/>
                  <a:pt x="2852273" y="817568"/>
                  <a:pt x="2853023" y="817803"/>
                </a:cubicBezTo>
                <a:lnTo>
                  <a:pt x="2864109" y="783067"/>
                </a:lnTo>
                <a:lnTo>
                  <a:pt x="2863732" y="778132"/>
                </a:lnTo>
                <a:cubicBezTo>
                  <a:pt x="2863351" y="773187"/>
                  <a:pt x="2863044" y="768995"/>
                  <a:pt x="2862888" y="766022"/>
                </a:cubicBezTo>
                <a:cubicBezTo>
                  <a:pt x="2856934" y="729511"/>
                  <a:pt x="2839985" y="689525"/>
                  <a:pt x="2859118" y="689958"/>
                </a:cubicBezTo>
                <a:cubicBezTo>
                  <a:pt x="2853121" y="688061"/>
                  <a:pt x="2883163" y="761199"/>
                  <a:pt x="2892733" y="781070"/>
                </a:cubicBezTo>
                <a:cubicBezTo>
                  <a:pt x="2892733" y="781070"/>
                  <a:pt x="2890359" y="821500"/>
                  <a:pt x="2905969" y="808650"/>
                </a:cubicBezTo>
                <a:cubicBezTo>
                  <a:pt x="2905969" y="808650"/>
                  <a:pt x="2899872" y="777711"/>
                  <a:pt x="2897298" y="760052"/>
                </a:cubicBezTo>
                <a:cubicBezTo>
                  <a:pt x="2910627" y="757711"/>
                  <a:pt x="2923764" y="756247"/>
                  <a:pt x="2923764" y="756247"/>
                </a:cubicBezTo>
                <a:cubicBezTo>
                  <a:pt x="2924905" y="750992"/>
                  <a:pt x="2922142" y="734209"/>
                  <a:pt x="2919689" y="716001"/>
                </a:cubicBezTo>
                <a:lnTo>
                  <a:pt x="2917080" y="691795"/>
                </a:lnTo>
                <a:lnTo>
                  <a:pt x="2914253" y="740161"/>
                </a:lnTo>
                <a:lnTo>
                  <a:pt x="2912846" y="729900"/>
                </a:lnTo>
                <a:cubicBezTo>
                  <a:pt x="2908467" y="696578"/>
                  <a:pt x="2905740" y="663659"/>
                  <a:pt x="2912305" y="633446"/>
                </a:cubicBezTo>
                <a:cubicBezTo>
                  <a:pt x="2912876" y="630818"/>
                  <a:pt x="2915173" y="633768"/>
                  <a:pt x="2918169" y="639728"/>
                </a:cubicBezTo>
                <a:lnTo>
                  <a:pt x="2919881" y="643887"/>
                </a:lnTo>
                <a:lnTo>
                  <a:pt x="2918776" y="662789"/>
                </a:lnTo>
                <a:lnTo>
                  <a:pt x="2922074" y="657090"/>
                </a:lnTo>
                <a:cubicBezTo>
                  <a:pt x="2924917" y="655065"/>
                  <a:pt x="2928845" y="659113"/>
                  <a:pt x="2933178" y="683412"/>
                </a:cubicBezTo>
                <a:cubicBezTo>
                  <a:pt x="2937501" y="711452"/>
                  <a:pt x="2930575" y="702770"/>
                  <a:pt x="2933327" y="706230"/>
                </a:cubicBezTo>
                <a:lnTo>
                  <a:pt x="2938085" y="712789"/>
                </a:lnTo>
                <a:lnTo>
                  <a:pt x="2938600" y="710089"/>
                </a:lnTo>
                <a:lnTo>
                  <a:pt x="2937494" y="706026"/>
                </a:lnTo>
                <a:lnTo>
                  <a:pt x="2939798" y="703818"/>
                </a:lnTo>
                <a:lnTo>
                  <a:pt x="2942146" y="691520"/>
                </a:lnTo>
                <a:lnTo>
                  <a:pt x="2942200" y="701489"/>
                </a:lnTo>
                <a:lnTo>
                  <a:pt x="2956706" y="579119"/>
                </a:lnTo>
                <a:cubicBezTo>
                  <a:pt x="2963010" y="523973"/>
                  <a:pt x="2969632" y="470971"/>
                  <a:pt x="2978726" y="422245"/>
                </a:cubicBezTo>
                <a:cubicBezTo>
                  <a:pt x="2976726" y="481211"/>
                  <a:pt x="2969773" y="546874"/>
                  <a:pt x="2960818" y="607010"/>
                </a:cubicBezTo>
                <a:lnTo>
                  <a:pt x="2956922" y="669227"/>
                </a:lnTo>
                <a:lnTo>
                  <a:pt x="2963774" y="665056"/>
                </a:lnTo>
                <a:lnTo>
                  <a:pt x="2961955" y="639464"/>
                </a:lnTo>
                <a:cubicBezTo>
                  <a:pt x="2961532" y="630874"/>
                  <a:pt x="2961363" y="622863"/>
                  <a:pt x="2961595" y="616379"/>
                </a:cubicBezTo>
                <a:cubicBezTo>
                  <a:pt x="2961750" y="612056"/>
                  <a:pt x="2962084" y="608409"/>
                  <a:pt x="2962638" y="605723"/>
                </a:cubicBezTo>
                <a:cubicBezTo>
                  <a:pt x="2963194" y="603036"/>
                  <a:pt x="2963969" y="601307"/>
                  <a:pt x="2965010" y="600817"/>
                </a:cubicBezTo>
                <a:cubicBezTo>
                  <a:pt x="2966797" y="599976"/>
                  <a:pt x="2968959" y="603234"/>
                  <a:pt x="2971236" y="608882"/>
                </a:cubicBezTo>
                <a:lnTo>
                  <a:pt x="2975046" y="621231"/>
                </a:lnTo>
                <a:lnTo>
                  <a:pt x="2975637" y="615658"/>
                </a:lnTo>
                <a:cubicBezTo>
                  <a:pt x="2995697" y="480954"/>
                  <a:pt x="2998408" y="320439"/>
                  <a:pt x="3027976" y="203481"/>
                </a:cubicBezTo>
                <a:cubicBezTo>
                  <a:pt x="3029415" y="322846"/>
                  <a:pt x="2998226" y="465871"/>
                  <a:pt x="2992331" y="587053"/>
                </a:cubicBezTo>
                <a:cubicBezTo>
                  <a:pt x="2993824" y="550452"/>
                  <a:pt x="2987651" y="616569"/>
                  <a:pt x="2995387" y="615855"/>
                </a:cubicBezTo>
                <a:cubicBezTo>
                  <a:pt x="3009299" y="613514"/>
                  <a:pt x="2997009" y="589783"/>
                  <a:pt x="2997009" y="589783"/>
                </a:cubicBezTo>
                <a:cubicBezTo>
                  <a:pt x="3006976" y="517165"/>
                  <a:pt x="3015614" y="446823"/>
                  <a:pt x="3024806" y="378220"/>
                </a:cubicBezTo>
                <a:lnTo>
                  <a:pt x="3045728" y="242988"/>
                </a:lnTo>
                <a:lnTo>
                  <a:pt x="3048434" y="262423"/>
                </a:lnTo>
                <a:lnTo>
                  <a:pt x="3048639" y="263265"/>
                </a:lnTo>
                <a:lnTo>
                  <a:pt x="3048130" y="269278"/>
                </a:lnTo>
                <a:cubicBezTo>
                  <a:pt x="3045600" y="284360"/>
                  <a:pt x="3032600" y="362178"/>
                  <a:pt x="3037278" y="364909"/>
                </a:cubicBezTo>
                <a:cubicBezTo>
                  <a:pt x="3052099" y="373557"/>
                  <a:pt x="3060418" y="293008"/>
                  <a:pt x="3055866" y="300809"/>
                </a:cubicBezTo>
                <a:lnTo>
                  <a:pt x="3056503" y="293955"/>
                </a:lnTo>
                <a:lnTo>
                  <a:pt x="3064747" y="299883"/>
                </a:lnTo>
                <a:cubicBezTo>
                  <a:pt x="3065999" y="296185"/>
                  <a:pt x="3065831" y="287592"/>
                  <a:pt x="3064910" y="276772"/>
                </a:cubicBezTo>
                <a:lnTo>
                  <a:pt x="3061620" y="249144"/>
                </a:lnTo>
                <a:lnTo>
                  <a:pt x="3064695" y="230140"/>
                </a:lnTo>
                <a:cubicBezTo>
                  <a:pt x="3076202" y="221170"/>
                  <a:pt x="3067377" y="291837"/>
                  <a:pt x="3067377" y="291837"/>
                </a:cubicBezTo>
                <a:cubicBezTo>
                  <a:pt x="3048073" y="425240"/>
                  <a:pt x="3037499" y="543693"/>
                  <a:pt x="3024121" y="654410"/>
                </a:cubicBezTo>
                <a:cubicBezTo>
                  <a:pt x="3024169" y="658358"/>
                  <a:pt x="3021091" y="678746"/>
                  <a:pt x="3018129" y="702937"/>
                </a:cubicBezTo>
                <a:lnTo>
                  <a:pt x="3015976" y="722135"/>
                </a:lnTo>
                <a:lnTo>
                  <a:pt x="3017046" y="721063"/>
                </a:lnTo>
                <a:cubicBezTo>
                  <a:pt x="3020708" y="717425"/>
                  <a:pt x="3024622" y="713691"/>
                  <a:pt x="3028061" y="711004"/>
                </a:cubicBezTo>
                <a:lnTo>
                  <a:pt x="3032320" y="709032"/>
                </a:lnTo>
                <a:lnTo>
                  <a:pt x="3042969" y="628154"/>
                </a:lnTo>
                <a:cubicBezTo>
                  <a:pt x="3048676" y="579629"/>
                  <a:pt x="3054001" y="531538"/>
                  <a:pt x="3060364" y="481219"/>
                </a:cubicBezTo>
                <a:cubicBezTo>
                  <a:pt x="3062641" y="477318"/>
                  <a:pt x="3063735" y="375119"/>
                  <a:pt x="3073344" y="369397"/>
                </a:cubicBezTo>
                <a:cubicBezTo>
                  <a:pt x="3083031" y="369820"/>
                  <a:pt x="3083326" y="386333"/>
                  <a:pt x="3081200" y="402742"/>
                </a:cubicBezTo>
                <a:lnTo>
                  <a:pt x="3080003" y="409269"/>
                </a:lnTo>
                <a:lnTo>
                  <a:pt x="3083206" y="420211"/>
                </a:lnTo>
                <a:cubicBezTo>
                  <a:pt x="3088570" y="443808"/>
                  <a:pt x="3094444" y="481595"/>
                  <a:pt x="3096534" y="488573"/>
                </a:cubicBezTo>
                <a:cubicBezTo>
                  <a:pt x="3100738" y="514703"/>
                  <a:pt x="3104496" y="535194"/>
                  <a:pt x="3108107" y="553066"/>
                </a:cubicBezTo>
                <a:lnTo>
                  <a:pt x="3110150" y="562388"/>
                </a:lnTo>
                <a:lnTo>
                  <a:pt x="3103782" y="634425"/>
                </a:lnTo>
                <a:lnTo>
                  <a:pt x="3096731" y="546661"/>
                </a:lnTo>
                <a:cubicBezTo>
                  <a:pt x="3095657" y="529477"/>
                  <a:pt x="3082613" y="481659"/>
                  <a:pt x="3076597" y="444352"/>
                </a:cubicBezTo>
                <a:lnTo>
                  <a:pt x="3075453" y="431902"/>
                </a:lnTo>
                <a:lnTo>
                  <a:pt x="3075270" y="432648"/>
                </a:lnTo>
                <a:cubicBezTo>
                  <a:pt x="3074812" y="434433"/>
                  <a:pt x="3074527" y="435452"/>
                  <a:pt x="3074527" y="435452"/>
                </a:cubicBezTo>
                <a:cubicBezTo>
                  <a:pt x="3064985" y="535114"/>
                  <a:pt x="3060264" y="601318"/>
                  <a:pt x="3052120" y="681453"/>
                </a:cubicBezTo>
                <a:lnTo>
                  <a:pt x="3046797" y="729475"/>
                </a:lnTo>
                <a:lnTo>
                  <a:pt x="3051895" y="748071"/>
                </a:lnTo>
                <a:lnTo>
                  <a:pt x="3053344" y="754341"/>
                </a:lnTo>
                <a:lnTo>
                  <a:pt x="3055609" y="739441"/>
                </a:lnTo>
                <a:cubicBezTo>
                  <a:pt x="3056970" y="731481"/>
                  <a:pt x="3058634" y="722919"/>
                  <a:pt x="3060841" y="713314"/>
                </a:cubicBezTo>
                <a:cubicBezTo>
                  <a:pt x="3062175" y="727601"/>
                  <a:pt x="3062031" y="741733"/>
                  <a:pt x="3061076" y="755744"/>
                </a:cubicBezTo>
                <a:lnTo>
                  <a:pt x="3058591" y="778068"/>
                </a:lnTo>
                <a:lnTo>
                  <a:pt x="3060457" y="787549"/>
                </a:lnTo>
                <a:lnTo>
                  <a:pt x="3068650" y="744428"/>
                </a:lnTo>
                <a:lnTo>
                  <a:pt x="3064859" y="809917"/>
                </a:lnTo>
                <a:lnTo>
                  <a:pt x="3066341" y="817439"/>
                </a:lnTo>
                <a:cubicBezTo>
                  <a:pt x="3068788" y="831068"/>
                  <a:pt x="3070517" y="841851"/>
                  <a:pt x="3071112" y="846485"/>
                </a:cubicBezTo>
                <a:cubicBezTo>
                  <a:pt x="3074386" y="854773"/>
                  <a:pt x="3076782" y="858879"/>
                  <a:pt x="3078493" y="859728"/>
                </a:cubicBezTo>
                <a:lnTo>
                  <a:pt x="3081001" y="854907"/>
                </a:lnTo>
                <a:lnTo>
                  <a:pt x="3081889" y="846465"/>
                </a:lnTo>
                <a:lnTo>
                  <a:pt x="3082110" y="833114"/>
                </a:lnTo>
                <a:cubicBezTo>
                  <a:pt x="3081489" y="811896"/>
                  <a:pt x="3079014" y="781866"/>
                  <a:pt x="3077709" y="757462"/>
                </a:cubicBezTo>
                <a:lnTo>
                  <a:pt x="3077056" y="728961"/>
                </a:lnTo>
                <a:lnTo>
                  <a:pt x="3073202" y="736629"/>
                </a:lnTo>
                <a:lnTo>
                  <a:pt x="3068680" y="728102"/>
                </a:lnTo>
                <a:lnTo>
                  <a:pt x="3069569" y="728682"/>
                </a:lnTo>
                <a:lnTo>
                  <a:pt x="3069562" y="726501"/>
                </a:lnTo>
                <a:lnTo>
                  <a:pt x="3075729" y="721544"/>
                </a:lnTo>
                <a:lnTo>
                  <a:pt x="3077228" y="724994"/>
                </a:lnTo>
                <a:lnTo>
                  <a:pt x="3078025" y="718134"/>
                </a:lnTo>
                <a:cubicBezTo>
                  <a:pt x="3078562" y="716174"/>
                  <a:pt x="3079315" y="715240"/>
                  <a:pt x="3080331" y="715561"/>
                </a:cubicBezTo>
                <a:cubicBezTo>
                  <a:pt x="3083615" y="715194"/>
                  <a:pt x="3087352" y="722576"/>
                  <a:pt x="3091017" y="732831"/>
                </a:cubicBezTo>
                <a:lnTo>
                  <a:pt x="3094218" y="743613"/>
                </a:lnTo>
                <a:lnTo>
                  <a:pt x="3093246" y="754761"/>
                </a:lnTo>
                <a:lnTo>
                  <a:pt x="3096874" y="729950"/>
                </a:lnTo>
                <a:lnTo>
                  <a:pt x="3101700" y="695630"/>
                </a:lnTo>
                <a:lnTo>
                  <a:pt x="3109181" y="664673"/>
                </a:lnTo>
                <a:lnTo>
                  <a:pt x="3106263" y="658771"/>
                </a:lnTo>
                <a:lnTo>
                  <a:pt x="3109180" y="664671"/>
                </a:lnTo>
                <a:lnTo>
                  <a:pt x="3111802" y="653825"/>
                </a:lnTo>
                <a:lnTo>
                  <a:pt x="3116120" y="645099"/>
                </a:lnTo>
                <a:lnTo>
                  <a:pt x="3119033" y="621323"/>
                </a:lnTo>
                <a:lnTo>
                  <a:pt x="3120121" y="607701"/>
                </a:lnTo>
                <a:lnTo>
                  <a:pt x="3124669" y="627825"/>
                </a:lnTo>
                <a:lnTo>
                  <a:pt x="3127578" y="621950"/>
                </a:lnTo>
                <a:cubicBezTo>
                  <a:pt x="3136936" y="595164"/>
                  <a:pt x="3131477" y="591978"/>
                  <a:pt x="3133624" y="577546"/>
                </a:cubicBezTo>
                <a:cubicBezTo>
                  <a:pt x="3136280" y="540749"/>
                  <a:pt x="3144858" y="513509"/>
                  <a:pt x="3148042" y="552842"/>
                </a:cubicBezTo>
                <a:cubicBezTo>
                  <a:pt x="3147573" y="570217"/>
                  <a:pt x="3147130" y="585535"/>
                  <a:pt x="3146586" y="599678"/>
                </a:cubicBezTo>
                <a:lnTo>
                  <a:pt x="3145296" y="624714"/>
                </a:lnTo>
                <a:lnTo>
                  <a:pt x="3147382" y="619327"/>
                </a:lnTo>
                <a:cubicBezTo>
                  <a:pt x="3150245" y="615346"/>
                  <a:pt x="3152136" y="621596"/>
                  <a:pt x="3151433" y="647658"/>
                </a:cubicBezTo>
                <a:lnTo>
                  <a:pt x="3147667" y="742361"/>
                </a:lnTo>
                <a:lnTo>
                  <a:pt x="3150621" y="759355"/>
                </a:lnTo>
                <a:lnTo>
                  <a:pt x="3156977" y="711766"/>
                </a:lnTo>
                <a:lnTo>
                  <a:pt x="3159214" y="692965"/>
                </a:lnTo>
                <a:lnTo>
                  <a:pt x="3155880" y="675975"/>
                </a:lnTo>
                <a:cubicBezTo>
                  <a:pt x="3155388" y="667084"/>
                  <a:pt x="3157490" y="661563"/>
                  <a:pt x="3164665" y="661725"/>
                </a:cubicBezTo>
                <a:cubicBezTo>
                  <a:pt x="3163915" y="661488"/>
                  <a:pt x="3163729" y="662424"/>
                  <a:pt x="3163995" y="664280"/>
                </a:cubicBezTo>
                <a:lnTo>
                  <a:pt x="3165510" y="670270"/>
                </a:lnTo>
                <a:lnTo>
                  <a:pt x="3167503" y="667974"/>
                </a:lnTo>
                <a:lnTo>
                  <a:pt x="3169702" y="667873"/>
                </a:lnTo>
                <a:lnTo>
                  <a:pt x="3171358" y="647845"/>
                </a:lnTo>
                <a:lnTo>
                  <a:pt x="3177068" y="667260"/>
                </a:lnTo>
                <a:lnTo>
                  <a:pt x="3180361" y="664080"/>
                </a:lnTo>
                <a:cubicBezTo>
                  <a:pt x="3180361" y="664080"/>
                  <a:pt x="3192121" y="643929"/>
                  <a:pt x="3187442" y="641197"/>
                </a:cubicBezTo>
                <a:cubicBezTo>
                  <a:pt x="3189783" y="642562"/>
                  <a:pt x="3191115" y="656849"/>
                  <a:pt x="3191647" y="676769"/>
                </a:cubicBezTo>
                <a:lnTo>
                  <a:pt x="3191806" y="700882"/>
                </a:lnTo>
                <a:lnTo>
                  <a:pt x="3191944" y="701091"/>
                </a:lnTo>
                <a:cubicBezTo>
                  <a:pt x="3208692" y="721061"/>
                  <a:pt x="3198431" y="663974"/>
                  <a:pt x="3188972" y="625770"/>
                </a:cubicBezTo>
                <a:lnTo>
                  <a:pt x="3179371" y="567058"/>
                </a:lnTo>
                <a:lnTo>
                  <a:pt x="3183657" y="526153"/>
                </a:lnTo>
                <a:lnTo>
                  <a:pt x="3184156" y="521217"/>
                </a:lnTo>
                <a:lnTo>
                  <a:pt x="3189408" y="544482"/>
                </a:lnTo>
                <a:cubicBezTo>
                  <a:pt x="3196629" y="575778"/>
                  <a:pt x="3203226" y="606876"/>
                  <a:pt x="3206822" y="637027"/>
                </a:cubicBezTo>
                <a:cubicBezTo>
                  <a:pt x="3209834" y="653890"/>
                  <a:pt x="3212184" y="671654"/>
                  <a:pt x="3214295" y="689899"/>
                </a:cubicBezTo>
                <a:lnTo>
                  <a:pt x="3218581" y="729418"/>
                </a:lnTo>
                <a:lnTo>
                  <a:pt x="3221074" y="729040"/>
                </a:lnTo>
                <a:cubicBezTo>
                  <a:pt x="3226024" y="728381"/>
                  <a:pt x="3229309" y="728015"/>
                  <a:pt x="3229309" y="728015"/>
                </a:cubicBezTo>
                <a:cubicBezTo>
                  <a:pt x="3231592" y="717505"/>
                  <a:pt x="3218258" y="660880"/>
                  <a:pt x="3223015" y="638985"/>
                </a:cubicBezTo>
                <a:cubicBezTo>
                  <a:pt x="3223015" y="638985"/>
                  <a:pt x="3228407" y="614176"/>
                  <a:pt x="3235560" y="640531"/>
                </a:cubicBezTo>
                <a:lnTo>
                  <a:pt x="3237360" y="648874"/>
                </a:lnTo>
                <a:lnTo>
                  <a:pt x="3237808" y="646819"/>
                </a:lnTo>
                <a:cubicBezTo>
                  <a:pt x="3235236" y="629160"/>
                  <a:pt x="3230569" y="621134"/>
                  <a:pt x="3225857" y="608413"/>
                </a:cubicBezTo>
                <a:cubicBezTo>
                  <a:pt x="3226998" y="603159"/>
                  <a:pt x="3237610" y="588730"/>
                  <a:pt x="3234230" y="569879"/>
                </a:cubicBezTo>
                <a:cubicBezTo>
                  <a:pt x="3231656" y="552220"/>
                  <a:pt x="3214850" y="506662"/>
                  <a:pt x="3216083" y="471486"/>
                </a:cubicBezTo>
                <a:cubicBezTo>
                  <a:pt x="3215885" y="413398"/>
                  <a:pt x="3236315" y="501280"/>
                  <a:pt x="3238697" y="519815"/>
                </a:cubicBezTo>
                <a:cubicBezTo>
                  <a:pt x="3246935" y="545817"/>
                  <a:pt x="3247223" y="573986"/>
                  <a:pt x="3250747" y="587266"/>
                </a:cubicBezTo>
                <a:cubicBezTo>
                  <a:pt x="3253175" y="590842"/>
                  <a:pt x="3257637" y="593656"/>
                  <a:pt x="3261956" y="597127"/>
                </a:cubicBezTo>
                <a:lnTo>
                  <a:pt x="3267394" y="604373"/>
                </a:lnTo>
                <a:lnTo>
                  <a:pt x="3267141" y="588147"/>
                </a:lnTo>
                <a:cubicBezTo>
                  <a:pt x="3267451" y="579499"/>
                  <a:pt x="3268474" y="573563"/>
                  <a:pt x="3270556" y="572584"/>
                </a:cubicBezTo>
                <a:cubicBezTo>
                  <a:pt x="3271448" y="572164"/>
                  <a:pt x="3272436" y="572768"/>
                  <a:pt x="3273485" y="574184"/>
                </a:cubicBezTo>
                <a:lnTo>
                  <a:pt x="3273936" y="575069"/>
                </a:lnTo>
                <a:lnTo>
                  <a:pt x="3270924" y="553399"/>
                </a:lnTo>
                <a:cubicBezTo>
                  <a:pt x="3268540" y="534863"/>
                  <a:pt x="3273298" y="512967"/>
                  <a:pt x="3273201" y="483923"/>
                </a:cubicBezTo>
                <a:cubicBezTo>
                  <a:pt x="3268246" y="447729"/>
                  <a:pt x="3257535" y="433112"/>
                  <a:pt x="3268289" y="413113"/>
                </a:cubicBezTo>
                <a:cubicBezTo>
                  <a:pt x="3278901" y="398685"/>
                  <a:pt x="3296894" y="404372"/>
                  <a:pt x="3299177" y="393861"/>
                </a:cubicBezTo>
                <a:cubicBezTo>
                  <a:pt x="3305075" y="366712"/>
                  <a:pt x="3278649" y="276934"/>
                  <a:pt x="3272694" y="240425"/>
                </a:cubicBezTo>
                <a:lnTo>
                  <a:pt x="3262650" y="181366"/>
                </a:lnTo>
                <a:lnTo>
                  <a:pt x="3265381" y="174700"/>
                </a:lnTo>
                <a:lnTo>
                  <a:pt x="3271465" y="154886"/>
                </a:lnTo>
                <a:lnTo>
                  <a:pt x="3275298" y="173743"/>
                </a:lnTo>
                <a:cubicBezTo>
                  <a:pt x="3292914" y="264129"/>
                  <a:pt x="3310954" y="356871"/>
                  <a:pt x="3332502" y="456804"/>
                </a:cubicBezTo>
                <a:cubicBezTo>
                  <a:pt x="3335074" y="474465"/>
                  <a:pt x="3344885" y="517809"/>
                  <a:pt x="3354363" y="567601"/>
                </a:cubicBezTo>
                <a:cubicBezTo>
                  <a:pt x="3356744" y="586135"/>
                  <a:pt x="3379703" y="726293"/>
                  <a:pt x="3375934" y="650227"/>
                </a:cubicBezTo>
                <a:cubicBezTo>
                  <a:pt x="3372213" y="578857"/>
                  <a:pt x="3387884" y="688634"/>
                  <a:pt x="3391599" y="701038"/>
                </a:cubicBezTo>
                <a:cubicBezTo>
                  <a:pt x="3392766" y="703047"/>
                  <a:pt x="3394987" y="706029"/>
                  <a:pt x="3397777" y="709324"/>
                </a:cubicBezTo>
                <a:lnTo>
                  <a:pt x="3400886" y="712618"/>
                </a:lnTo>
                <a:lnTo>
                  <a:pt x="3407245" y="667398"/>
                </a:lnTo>
                <a:lnTo>
                  <a:pt x="3412449" y="645865"/>
                </a:lnTo>
                <a:lnTo>
                  <a:pt x="3412427" y="645734"/>
                </a:lnTo>
                <a:cubicBezTo>
                  <a:pt x="3405651" y="604400"/>
                  <a:pt x="3398436" y="561407"/>
                  <a:pt x="3397244" y="552140"/>
                </a:cubicBezTo>
                <a:cubicBezTo>
                  <a:pt x="3394574" y="505436"/>
                  <a:pt x="3389952" y="462794"/>
                  <a:pt x="3390994" y="428494"/>
                </a:cubicBezTo>
                <a:cubicBezTo>
                  <a:pt x="3392136" y="423241"/>
                  <a:pt x="3401749" y="408496"/>
                  <a:pt x="3402890" y="403241"/>
                </a:cubicBezTo>
                <a:cubicBezTo>
                  <a:pt x="3407549" y="352302"/>
                  <a:pt x="3359656" y="267907"/>
                  <a:pt x="3379790" y="268655"/>
                </a:cubicBezTo>
                <a:cubicBezTo>
                  <a:pt x="3379790" y="268655"/>
                  <a:pt x="3388360" y="288210"/>
                  <a:pt x="3398071" y="302509"/>
                </a:cubicBezTo>
                <a:lnTo>
                  <a:pt x="3394963" y="301101"/>
                </a:lnTo>
                <a:lnTo>
                  <a:pt x="3393216" y="295361"/>
                </a:lnTo>
                <a:cubicBezTo>
                  <a:pt x="3392645" y="297988"/>
                  <a:pt x="3392359" y="299301"/>
                  <a:pt x="3392966" y="300195"/>
                </a:cubicBezTo>
                <a:lnTo>
                  <a:pt x="3394963" y="301101"/>
                </a:lnTo>
                <a:lnTo>
                  <a:pt x="3398179" y="311655"/>
                </a:lnTo>
                <a:lnTo>
                  <a:pt x="3398262" y="318832"/>
                </a:lnTo>
                <a:cubicBezTo>
                  <a:pt x="3399133" y="323434"/>
                  <a:pt x="3400311" y="326616"/>
                  <a:pt x="3400311" y="326616"/>
                </a:cubicBezTo>
                <a:cubicBezTo>
                  <a:pt x="3400311" y="326616"/>
                  <a:pt x="3418303" y="332303"/>
                  <a:pt x="3422827" y="345898"/>
                </a:cubicBezTo>
                <a:cubicBezTo>
                  <a:pt x="3436062" y="373478"/>
                  <a:pt x="3439832" y="449544"/>
                  <a:pt x="3447069" y="475230"/>
                </a:cubicBezTo>
                <a:cubicBezTo>
                  <a:pt x="3445926" y="480485"/>
                  <a:pt x="3458921" y="484591"/>
                  <a:pt x="3463777" y="491741"/>
                </a:cubicBezTo>
                <a:cubicBezTo>
                  <a:pt x="3477346" y="517791"/>
                  <a:pt x="3479377" y="566515"/>
                  <a:pt x="3484106" y="607669"/>
                </a:cubicBezTo>
                <a:lnTo>
                  <a:pt x="3488071" y="631839"/>
                </a:lnTo>
                <a:lnTo>
                  <a:pt x="3491202" y="625430"/>
                </a:lnTo>
                <a:cubicBezTo>
                  <a:pt x="3493557" y="620051"/>
                  <a:pt x="3495327" y="614330"/>
                  <a:pt x="3492988" y="612965"/>
                </a:cubicBezTo>
                <a:cubicBezTo>
                  <a:pt x="3497668" y="615697"/>
                  <a:pt x="3498323" y="670112"/>
                  <a:pt x="3496577" y="717897"/>
                </a:cubicBezTo>
                <a:lnTo>
                  <a:pt x="3496037" y="718542"/>
                </a:lnTo>
                <a:lnTo>
                  <a:pt x="3496386" y="721514"/>
                </a:lnTo>
                <a:lnTo>
                  <a:pt x="3496577" y="717897"/>
                </a:lnTo>
                <a:lnTo>
                  <a:pt x="3501982" y="715014"/>
                </a:lnTo>
                <a:lnTo>
                  <a:pt x="3504668" y="746666"/>
                </a:lnTo>
                <a:lnTo>
                  <a:pt x="3502418" y="767364"/>
                </a:lnTo>
                <a:lnTo>
                  <a:pt x="3508603" y="801659"/>
                </a:lnTo>
                <a:cubicBezTo>
                  <a:pt x="3508603" y="801659"/>
                  <a:pt x="3512128" y="814941"/>
                  <a:pt x="3519123" y="817151"/>
                </a:cubicBezTo>
                <a:cubicBezTo>
                  <a:pt x="3534735" y="804303"/>
                  <a:pt x="3505877" y="691295"/>
                  <a:pt x="3504637" y="667506"/>
                </a:cubicBezTo>
                <a:cubicBezTo>
                  <a:pt x="3493055" y="538899"/>
                  <a:pt x="3474072" y="412399"/>
                  <a:pt x="3451775" y="285789"/>
                </a:cubicBezTo>
                <a:lnTo>
                  <a:pt x="3414984" y="92395"/>
                </a:lnTo>
                <a:lnTo>
                  <a:pt x="3418486" y="78965"/>
                </a:lnTo>
                <a:lnTo>
                  <a:pt x="3424799" y="47056"/>
                </a:lnTo>
                <a:lnTo>
                  <a:pt x="3440503" y="107210"/>
                </a:lnTo>
                <a:cubicBezTo>
                  <a:pt x="3435746" y="129105"/>
                  <a:pt x="3439127" y="147954"/>
                  <a:pt x="3449980" y="157000"/>
                </a:cubicBezTo>
                <a:cubicBezTo>
                  <a:pt x="3453597" y="140361"/>
                  <a:pt x="3451024" y="122700"/>
                  <a:pt x="3440503" y="107210"/>
                </a:cubicBezTo>
                <a:lnTo>
                  <a:pt x="3434091" y="47517"/>
                </a:lnTo>
                <a:lnTo>
                  <a:pt x="3448568" y="48918"/>
                </a:lnTo>
                <a:cubicBezTo>
                  <a:pt x="3445914" y="53468"/>
                  <a:pt x="3443637" y="57368"/>
                  <a:pt x="3443637" y="57368"/>
                </a:cubicBezTo>
                <a:cubicBezTo>
                  <a:pt x="3458706" y="54834"/>
                  <a:pt x="3454028" y="52103"/>
                  <a:pt x="3448568" y="48918"/>
                </a:cubicBezTo>
                <a:lnTo>
                  <a:pt x="3451074" y="28233"/>
                </a:lnTo>
                <a:lnTo>
                  <a:pt x="3464200" y="85160"/>
                </a:lnTo>
                <a:lnTo>
                  <a:pt x="3465488" y="103319"/>
                </a:lnTo>
                <a:cubicBezTo>
                  <a:pt x="3465607" y="109189"/>
                  <a:pt x="3465214" y="112662"/>
                  <a:pt x="3464044" y="111980"/>
                </a:cubicBezTo>
                <a:lnTo>
                  <a:pt x="3469857" y="109690"/>
                </a:lnTo>
                <a:lnTo>
                  <a:pt x="3487419" y="185856"/>
                </a:lnTo>
                <a:lnTo>
                  <a:pt x="3485774" y="209196"/>
                </a:lnTo>
                <a:cubicBezTo>
                  <a:pt x="3484464" y="224009"/>
                  <a:pt x="3482635" y="240917"/>
                  <a:pt x="3479796" y="262356"/>
                </a:cubicBezTo>
                <a:cubicBezTo>
                  <a:pt x="3479924" y="272886"/>
                  <a:pt x="3466290" y="362539"/>
                  <a:pt x="3480578" y="327304"/>
                </a:cubicBezTo>
                <a:cubicBezTo>
                  <a:pt x="3489938" y="300516"/>
                  <a:pt x="3489534" y="234920"/>
                  <a:pt x="3493960" y="216587"/>
                </a:cubicBezTo>
                <a:lnTo>
                  <a:pt x="3494228" y="215375"/>
                </a:lnTo>
                <a:lnTo>
                  <a:pt x="3499014" y="236140"/>
                </a:lnTo>
                <a:cubicBezTo>
                  <a:pt x="3532537" y="357174"/>
                  <a:pt x="3526793" y="477028"/>
                  <a:pt x="3566312" y="599956"/>
                </a:cubicBezTo>
                <a:cubicBezTo>
                  <a:pt x="3565490" y="577936"/>
                  <a:pt x="3559764" y="548049"/>
                  <a:pt x="3566576" y="554501"/>
                </a:cubicBezTo>
                <a:lnTo>
                  <a:pt x="3577039" y="572672"/>
                </a:lnTo>
                <a:lnTo>
                  <a:pt x="3570097" y="686308"/>
                </a:lnTo>
                <a:lnTo>
                  <a:pt x="3583957" y="601530"/>
                </a:lnTo>
                <a:lnTo>
                  <a:pt x="3585112" y="606921"/>
                </a:lnTo>
                <a:cubicBezTo>
                  <a:pt x="3593348" y="649447"/>
                  <a:pt x="3605154" y="714949"/>
                  <a:pt x="3616686" y="731930"/>
                </a:cubicBezTo>
                <a:cubicBezTo>
                  <a:pt x="3621246" y="651945"/>
                  <a:pt x="3608153" y="618795"/>
                  <a:pt x="3603242" y="547985"/>
                </a:cubicBezTo>
                <a:cubicBezTo>
                  <a:pt x="3591092" y="451489"/>
                  <a:pt x="3606856" y="531344"/>
                  <a:pt x="3627088" y="561138"/>
                </a:cubicBezTo>
                <a:cubicBezTo>
                  <a:pt x="3642466" y="583780"/>
                  <a:pt x="3613995" y="527985"/>
                  <a:pt x="3631846" y="539242"/>
                </a:cubicBezTo>
                <a:cubicBezTo>
                  <a:pt x="3649696" y="550499"/>
                  <a:pt x="3643895" y="606693"/>
                  <a:pt x="3651134" y="632377"/>
                </a:cubicBezTo>
                <a:cubicBezTo>
                  <a:pt x="3652231" y="661739"/>
                  <a:pt x="3651189" y="696040"/>
                  <a:pt x="3663282" y="728873"/>
                </a:cubicBezTo>
                <a:cubicBezTo>
                  <a:pt x="3663282" y="728873"/>
                  <a:pt x="3676277" y="732982"/>
                  <a:pt x="3681133" y="740131"/>
                </a:cubicBezTo>
                <a:cubicBezTo>
                  <a:pt x="3684656" y="753412"/>
                  <a:pt x="3700422" y="833268"/>
                  <a:pt x="3702803" y="851803"/>
                </a:cubicBezTo>
                <a:cubicBezTo>
                  <a:pt x="3736228" y="943791"/>
                  <a:pt x="3709745" y="790355"/>
                  <a:pt x="3709645" y="761309"/>
                </a:cubicBezTo>
                <a:cubicBezTo>
                  <a:pt x="3701308" y="706262"/>
                  <a:pt x="3691500" y="662918"/>
                  <a:pt x="3696257" y="641023"/>
                </a:cubicBezTo>
                <a:cubicBezTo>
                  <a:pt x="3694960" y="553574"/>
                  <a:pt x="3681768" y="491377"/>
                  <a:pt x="3681473" y="404242"/>
                </a:cubicBezTo>
                <a:cubicBezTo>
                  <a:pt x="3704375" y="480739"/>
                  <a:pt x="3702098" y="550214"/>
                  <a:pt x="3717864" y="630070"/>
                </a:cubicBezTo>
                <a:cubicBezTo>
                  <a:pt x="3723627" y="667457"/>
                  <a:pt x="3721443" y="707011"/>
                  <a:pt x="3741674" y="736803"/>
                </a:cubicBezTo>
                <a:cubicBezTo>
                  <a:pt x="3752527" y="745848"/>
                  <a:pt x="3758526" y="747744"/>
                  <a:pt x="3763239" y="760464"/>
                </a:cubicBezTo>
                <a:cubicBezTo>
                  <a:pt x="3775332" y="793300"/>
                  <a:pt x="3760964" y="829940"/>
                  <a:pt x="3771915" y="868029"/>
                </a:cubicBezTo>
                <a:cubicBezTo>
                  <a:pt x="3773056" y="862776"/>
                  <a:pt x="3805374" y="866437"/>
                  <a:pt x="3804043" y="872569"/>
                </a:cubicBezTo>
                <a:cubicBezTo>
                  <a:pt x="3820751" y="889080"/>
                  <a:pt x="3798299" y="992421"/>
                  <a:pt x="3828142" y="1007470"/>
                </a:cubicBezTo>
                <a:lnTo>
                  <a:pt x="3832254" y="1008769"/>
                </a:lnTo>
                <a:lnTo>
                  <a:pt x="3833015" y="1009010"/>
                </a:lnTo>
                <a:cubicBezTo>
                  <a:pt x="3833827" y="1009266"/>
                  <a:pt x="3834234" y="1009395"/>
                  <a:pt x="3833625" y="1009202"/>
                </a:cubicBezTo>
                <a:lnTo>
                  <a:pt x="3832254" y="1008769"/>
                </a:lnTo>
                <a:lnTo>
                  <a:pt x="3829971" y="1008047"/>
                </a:lnTo>
                <a:cubicBezTo>
                  <a:pt x="3828956" y="1007726"/>
                  <a:pt x="3828142" y="1007470"/>
                  <a:pt x="3828142" y="1007470"/>
                </a:cubicBezTo>
                <a:cubicBezTo>
                  <a:pt x="3837468" y="964556"/>
                  <a:pt x="3817235" y="934765"/>
                  <a:pt x="3819609" y="894334"/>
                </a:cubicBezTo>
                <a:cubicBezTo>
                  <a:pt x="3825408" y="838140"/>
                  <a:pt x="3823070" y="784989"/>
                  <a:pt x="3812020" y="717855"/>
                </a:cubicBezTo>
                <a:cubicBezTo>
                  <a:pt x="3803297" y="605594"/>
                  <a:pt x="3844401" y="844142"/>
                  <a:pt x="3850399" y="846036"/>
                </a:cubicBezTo>
                <a:lnTo>
                  <a:pt x="3870477" y="783124"/>
                </a:lnTo>
                <a:cubicBezTo>
                  <a:pt x="3876473" y="785022"/>
                  <a:pt x="3883767" y="874365"/>
                  <a:pt x="3883767" y="874365"/>
                </a:cubicBezTo>
                <a:cubicBezTo>
                  <a:pt x="3893577" y="917711"/>
                  <a:pt x="3883964" y="932455"/>
                  <a:pt x="3897056" y="965607"/>
                </a:cubicBezTo>
                <a:cubicBezTo>
                  <a:pt x="3901815" y="943712"/>
                  <a:pt x="3889666" y="847217"/>
                  <a:pt x="3895662" y="849111"/>
                </a:cubicBezTo>
                <a:cubicBezTo>
                  <a:pt x="3897162" y="849585"/>
                  <a:pt x="3899859" y="856228"/>
                  <a:pt x="3902964" y="864448"/>
                </a:cubicBezTo>
                <a:lnTo>
                  <a:pt x="3905616" y="871195"/>
                </a:lnTo>
                <a:lnTo>
                  <a:pt x="3900038" y="966549"/>
                </a:lnTo>
                <a:lnTo>
                  <a:pt x="3897360" y="1012371"/>
                </a:lnTo>
                <a:cubicBezTo>
                  <a:pt x="3903644" y="987716"/>
                  <a:pt x="3907803" y="963235"/>
                  <a:pt x="3910908" y="938848"/>
                </a:cubicBezTo>
                <a:lnTo>
                  <a:pt x="3915575" y="891815"/>
                </a:lnTo>
                <a:lnTo>
                  <a:pt x="3920185" y="895951"/>
                </a:lnTo>
                <a:cubicBezTo>
                  <a:pt x="3921772" y="892109"/>
                  <a:pt x="3922190" y="880660"/>
                  <a:pt x="3920652" y="857009"/>
                </a:cubicBezTo>
                <a:lnTo>
                  <a:pt x="3919978" y="847828"/>
                </a:lnTo>
                <a:lnTo>
                  <a:pt x="3925533" y="793021"/>
                </a:lnTo>
                <a:cubicBezTo>
                  <a:pt x="3928737" y="768690"/>
                  <a:pt x="3933042" y="744295"/>
                  <a:pt x="3939521" y="719753"/>
                </a:cubicBezTo>
                <a:cubicBezTo>
                  <a:pt x="3942582" y="780801"/>
                  <a:pt x="3933225" y="839832"/>
                  <a:pt x="3929709" y="901399"/>
                </a:cubicBezTo>
                <a:cubicBezTo>
                  <a:pt x="3927960" y="949184"/>
                  <a:pt x="3937192" y="911866"/>
                  <a:pt x="3941998" y="892883"/>
                </a:cubicBezTo>
                <a:lnTo>
                  <a:pt x="3964392" y="671100"/>
                </a:lnTo>
                <a:lnTo>
                  <a:pt x="3965657" y="679368"/>
                </a:lnTo>
                <a:cubicBezTo>
                  <a:pt x="3970613" y="715563"/>
                  <a:pt x="3983570" y="813251"/>
                  <a:pt x="3978847" y="741564"/>
                </a:cubicBezTo>
                <a:cubicBezTo>
                  <a:pt x="3978793" y="677903"/>
                  <a:pt x="3988371" y="756741"/>
                  <a:pt x="3997940" y="776612"/>
                </a:cubicBezTo>
                <a:cubicBezTo>
                  <a:pt x="3999081" y="771358"/>
                  <a:pt x="4000224" y="766101"/>
                  <a:pt x="4001363" y="760848"/>
                </a:cubicBezTo>
                <a:cubicBezTo>
                  <a:pt x="4000224" y="766101"/>
                  <a:pt x="4026588" y="733253"/>
                  <a:pt x="4033583" y="735465"/>
                </a:cubicBezTo>
                <a:cubicBezTo>
                  <a:pt x="4045578" y="739255"/>
                  <a:pt x="4066106" y="856183"/>
                  <a:pt x="4068489" y="874720"/>
                </a:cubicBezTo>
                <a:cubicBezTo>
                  <a:pt x="4094675" y="941021"/>
                  <a:pt x="4064711" y="739687"/>
                  <a:pt x="4077705" y="743793"/>
                </a:cubicBezTo>
                <a:cubicBezTo>
                  <a:pt x="4080990" y="743427"/>
                  <a:pt x="4084728" y="750810"/>
                  <a:pt x="4088392" y="761064"/>
                </a:cubicBezTo>
                <a:lnTo>
                  <a:pt x="4091593" y="771847"/>
                </a:lnTo>
                <a:lnTo>
                  <a:pt x="4078292" y="924491"/>
                </a:lnTo>
                <a:cubicBezTo>
                  <a:pt x="4076923" y="939378"/>
                  <a:pt x="4060358" y="1010760"/>
                  <a:pt x="4070498" y="1016678"/>
                </a:cubicBezTo>
                <a:cubicBezTo>
                  <a:pt x="4079857" y="1022140"/>
                  <a:pt x="4081477" y="963822"/>
                  <a:pt x="4084133" y="959272"/>
                </a:cubicBezTo>
                <a:cubicBezTo>
                  <a:pt x="4087904" y="902645"/>
                  <a:pt x="4092597" y="850263"/>
                  <a:pt x="4098036" y="799514"/>
                </a:cubicBezTo>
                <a:lnTo>
                  <a:pt x="4098554" y="795283"/>
                </a:lnTo>
                <a:lnTo>
                  <a:pt x="4098637" y="795567"/>
                </a:lnTo>
                <a:cubicBezTo>
                  <a:pt x="4104620" y="817813"/>
                  <a:pt x="4108203" y="832049"/>
                  <a:pt x="4105176" y="799272"/>
                </a:cubicBezTo>
                <a:lnTo>
                  <a:pt x="4104404" y="747536"/>
                </a:lnTo>
                <a:lnTo>
                  <a:pt x="4116409" y="649556"/>
                </a:lnTo>
                <a:lnTo>
                  <a:pt x="4117496" y="635935"/>
                </a:lnTo>
                <a:lnTo>
                  <a:pt x="4127737" y="681222"/>
                </a:lnTo>
                <a:cubicBezTo>
                  <a:pt x="4131938" y="700683"/>
                  <a:pt x="4136580" y="723559"/>
                  <a:pt x="4141963" y="752871"/>
                </a:cubicBezTo>
                <a:cubicBezTo>
                  <a:pt x="4148058" y="783809"/>
                  <a:pt x="4150298" y="807916"/>
                  <a:pt x="4157537" y="833602"/>
                </a:cubicBezTo>
                <a:cubicBezTo>
                  <a:pt x="4178058" y="891563"/>
                  <a:pt x="4167051" y="789812"/>
                  <a:pt x="4165810" y="766021"/>
                </a:cubicBezTo>
                <a:cubicBezTo>
                  <a:pt x="4159857" y="729512"/>
                  <a:pt x="4142907" y="689524"/>
                  <a:pt x="4162041" y="689958"/>
                </a:cubicBezTo>
                <a:cubicBezTo>
                  <a:pt x="4156043" y="688061"/>
                  <a:pt x="4186086" y="761199"/>
                  <a:pt x="4195655" y="781071"/>
                </a:cubicBezTo>
                <a:cubicBezTo>
                  <a:pt x="4195655" y="781071"/>
                  <a:pt x="4193280" y="821501"/>
                  <a:pt x="4208890" y="808651"/>
                </a:cubicBezTo>
                <a:cubicBezTo>
                  <a:pt x="4208890" y="808651"/>
                  <a:pt x="4202793" y="777711"/>
                  <a:pt x="4200220" y="760051"/>
                </a:cubicBezTo>
                <a:cubicBezTo>
                  <a:pt x="4213548" y="757712"/>
                  <a:pt x="4226685" y="756248"/>
                  <a:pt x="4226685" y="756248"/>
                </a:cubicBezTo>
                <a:cubicBezTo>
                  <a:pt x="4228969" y="745738"/>
                  <a:pt x="4215634" y="689113"/>
                  <a:pt x="4220390" y="667217"/>
                </a:cubicBezTo>
                <a:cubicBezTo>
                  <a:pt x="4220390" y="667217"/>
                  <a:pt x="4227432" y="634814"/>
                  <a:pt x="4236100" y="683413"/>
                </a:cubicBezTo>
                <a:cubicBezTo>
                  <a:pt x="4241865" y="720800"/>
                  <a:pt x="4227629" y="692903"/>
                  <a:pt x="4243005" y="715546"/>
                </a:cubicBezTo>
                <a:cubicBezTo>
                  <a:pt x="4232485" y="700053"/>
                  <a:pt x="4253759" y="695546"/>
                  <a:pt x="4264613" y="704592"/>
                </a:cubicBezTo>
                <a:cubicBezTo>
                  <a:pt x="4263397" y="702803"/>
                  <a:pt x="4263409" y="708597"/>
                  <a:pt x="4264198" y="718324"/>
                </a:cubicBezTo>
                <a:lnTo>
                  <a:pt x="4267750" y="749321"/>
                </a:lnTo>
                <a:lnTo>
                  <a:pt x="4267627" y="750547"/>
                </a:lnTo>
                <a:cubicBezTo>
                  <a:pt x="4256808" y="860904"/>
                  <a:pt x="4246324" y="970694"/>
                  <a:pt x="4236938" y="1075461"/>
                </a:cubicBezTo>
                <a:cubicBezTo>
                  <a:pt x="4226491" y="1204445"/>
                  <a:pt x="4225273" y="1328359"/>
                  <a:pt x="4226711" y="1447722"/>
                </a:cubicBezTo>
                <a:cubicBezTo>
                  <a:pt x="4228551" y="1568189"/>
                  <a:pt x="4244030" y="1695745"/>
                  <a:pt x="4267117" y="1812056"/>
                </a:cubicBezTo>
                <a:cubicBezTo>
                  <a:pt x="4269826" y="1619294"/>
                  <a:pt x="4245956" y="1438037"/>
                  <a:pt x="4248139" y="1233639"/>
                </a:cubicBezTo>
                <a:cubicBezTo>
                  <a:pt x="4255402" y="1065320"/>
                  <a:pt x="4272677" y="892390"/>
                  <a:pt x="4294232" y="721084"/>
                </a:cubicBezTo>
                <a:lnTo>
                  <a:pt x="4295071" y="716023"/>
                </a:lnTo>
                <a:lnTo>
                  <a:pt x="4301215" y="741546"/>
                </a:lnTo>
                <a:lnTo>
                  <a:pt x="4303106" y="744905"/>
                </a:lnTo>
                <a:lnTo>
                  <a:pt x="4301970" y="752614"/>
                </a:lnTo>
                <a:cubicBezTo>
                  <a:pt x="4296982" y="917030"/>
                  <a:pt x="4275024" y="1054986"/>
                  <a:pt x="4265359" y="1248917"/>
                </a:cubicBezTo>
                <a:cubicBezTo>
                  <a:pt x="4259592" y="1380632"/>
                  <a:pt x="4270792" y="1538808"/>
                  <a:pt x="4282119" y="1675271"/>
                </a:cubicBezTo>
                <a:cubicBezTo>
                  <a:pt x="4279843" y="1679171"/>
                  <a:pt x="4290638" y="1739504"/>
                  <a:pt x="4290638" y="1739504"/>
                </a:cubicBezTo>
                <a:cubicBezTo>
                  <a:pt x="4299998" y="1744965"/>
                  <a:pt x="4294787" y="1698352"/>
                  <a:pt x="4297188" y="1672737"/>
                </a:cubicBezTo>
                <a:cubicBezTo>
                  <a:pt x="4298683" y="1636135"/>
                  <a:pt x="4295625" y="1607333"/>
                  <a:pt x="4298156" y="1592251"/>
                </a:cubicBezTo>
                <a:cubicBezTo>
                  <a:pt x="4285611" y="1547456"/>
                  <a:pt x="4292943" y="1513390"/>
                  <a:pt x="4286830" y="1455788"/>
                </a:cubicBezTo>
                <a:cubicBezTo>
                  <a:pt x="4281366" y="1388110"/>
                  <a:pt x="4283239" y="1318612"/>
                  <a:pt x="4284731" y="1249763"/>
                </a:cubicBezTo>
                <a:cubicBezTo>
                  <a:pt x="4286353" y="1223695"/>
                  <a:pt x="4280236" y="1133847"/>
                  <a:pt x="4295182" y="1153026"/>
                </a:cubicBezTo>
                <a:cubicBezTo>
                  <a:pt x="4299734" y="1145226"/>
                  <a:pt x="4304666" y="1136774"/>
                  <a:pt x="4297581" y="1127411"/>
                </a:cubicBezTo>
                <a:cubicBezTo>
                  <a:pt x="4312332" y="1001808"/>
                  <a:pt x="4315824" y="873993"/>
                  <a:pt x="4345116" y="734219"/>
                </a:cubicBezTo>
                <a:cubicBezTo>
                  <a:pt x="4334669" y="863203"/>
                  <a:pt x="4322598" y="1018257"/>
                  <a:pt x="4309873" y="1151143"/>
                </a:cubicBezTo>
                <a:cubicBezTo>
                  <a:pt x="4310127" y="1172207"/>
                  <a:pt x="4294872" y="1287926"/>
                  <a:pt x="4304232" y="1293387"/>
                </a:cubicBezTo>
                <a:cubicBezTo>
                  <a:pt x="4335492" y="1316859"/>
                  <a:pt x="4371009" y="922757"/>
                  <a:pt x="4315992" y="1273236"/>
                </a:cubicBezTo>
                <a:cubicBezTo>
                  <a:pt x="4318520" y="1258153"/>
                  <a:pt x="4320670" y="1243720"/>
                  <a:pt x="4317866" y="1235984"/>
                </a:cubicBezTo>
                <a:cubicBezTo>
                  <a:pt x="4313113" y="1066756"/>
                  <a:pt x="4339750" y="899286"/>
                  <a:pt x="4371572" y="744429"/>
                </a:cubicBezTo>
                <a:cubicBezTo>
                  <a:pt x="4364182" y="934460"/>
                  <a:pt x="4345159" y="1122928"/>
                  <a:pt x="4340951" y="1320046"/>
                </a:cubicBezTo>
                <a:cubicBezTo>
                  <a:pt x="4338114" y="1502276"/>
                  <a:pt x="4354123" y="1673715"/>
                  <a:pt x="4373314" y="1852241"/>
                </a:cubicBezTo>
                <a:cubicBezTo>
                  <a:pt x="4373189" y="1873956"/>
                  <a:pt x="4380926" y="1905489"/>
                  <a:pt x="4383580" y="1868691"/>
                </a:cubicBezTo>
                <a:cubicBezTo>
                  <a:pt x="4380396" y="1829359"/>
                  <a:pt x="4374932" y="1761681"/>
                  <a:pt x="4371874" y="1732878"/>
                </a:cubicBezTo>
                <a:cubicBezTo>
                  <a:pt x="4346816" y="1421077"/>
                  <a:pt x="4349962" y="1103946"/>
                  <a:pt x="4391471" y="789158"/>
                </a:cubicBezTo>
                <a:cubicBezTo>
                  <a:pt x="4400426" y="729022"/>
                  <a:pt x="4404575" y="655624"/>
                  <a:pt x="4430500" y="621950"/>
                </a:cubicBezTo>
                <a:cubicBezTo>
                  <a:pt x="4439857" y="595164"/>
                  <a:pt x="4434399" y="591979"/>
                  <a:pt x="4436547" y="577547"/>
                </a:cubicBezTo>
                <a:cubicBezTo>
                  <a:pt x="4439202" y="540748"/>
                  <a:pt x="4447780" y="513510"/>
                  <a:pt x="4450964" y="552842"/>
                </a:cubicBezTo>
                <a:cubicBezTo>
                  <a:pt x="4449090" y="622341"/>
                  <a:pt x="4447596" y="658943"/>
                  <a:pt x="4438641" y="719079"/>
                </a:cubicBezTo>
                <a:cubicBezTo>
                  <a:pt x="4424042" y="921463"/>
                  <a:pt x="4402089" y="1091662"/>
                  <a:pt x="4398009" y="1299313"/>
                </a:cubicBezTo>
                <a:cubicBezTo>
                  <a:pt x="4394392" y="1416595"/>
                  <a:pt x="4400509" y="1506442"/>
                  <a:pt x="4406627" y="1628536"/>
                </a:cubicBezTo>
                <a:cubicBezTo>
                  <a:pt x="4409687" y="1689583"/>
                  <a:pt x="4410999" y="1798415"/>
                  <a:pt x="4421542" y="1869929"/>
                </a:cubicBezTo>
                <a:cubicBezTo>
                  <a:pt x="4419266" y="1873828"/>
                  <a:pt x="4434869" y="1947426"/>
                  <a:pt x="4439547" y="1950156"/>
                </a:cubicBezTo>
                <a:cubicBezTo>
                  <a:pt x="4444226" y="1952887"/>
                  <a:pt x="4443444" y="1920184"/>
                  <a:pt x="4445720" y="1916285"/>
                </a:cubicBezTo>
                <a:cubicBezTo>
                  <a:pt x="4433613" y="1714876"/>
                  <a:pt x="4405314" y="1519705"/>
                  <a:pt x="4410301" y="1323042"/>
                </a:cubicBezTo>
                <a:cubicBezTo>
                  <a:pt x="4410081" y="1144258"/>
                  <a:pt x="4434311" y="937911"/>
                  <a:pt x="4453460" y="759974"/>
                </a:cubicBezTo>
                <a:cubicBezTo>
                  <a:pt x="4458141" y="730458"/>
                  <a:pt x="4462290" y="689306"/>
                  <a:pt x="4464440" y="674872"/>
                </a:cubicBezTo>
                <a:cubicBezTo>
                  <a:pt x="4473923" y="658619"/>
                  <a:pt x="4476454" y="675783"/>
                  <a:pt x="4483282" y="664082"/>
                </a:cubicBezTo>
                <a:cubicBezTo>
                  <a:pt x="4483282" y="664082"/>
                  <a:pt x="4495043" y="643928"/>
                  <a:pt x="4490364" y="641198"/>
                </a:cubicBezTo>
                <a:cubicBezTo>
                  <a:pt x="4495043" y="643928"/>
                  <a:pt x="4495700" y="698344"/>
                  <a:pt x="4493953" y="746131"/>
                </a:cubicBezTo>
                <a:cubicBezTo>
                  <a:pt x="4491676" y="750029"/>
                  <a:pt x="4491676" y="750029"/>
                  <a:pt x="4486997" y="747297"/>
                </a:cubicBezTo>
                <a:cubicBezTo>
                  <a:pt x="4491676" y="750029"/>
                  <a:pt x="4491272" y="684430"/>
                  <a:pt x="4487963" y="666812"/>
                </a:cubicBezTo>
                <a:cubicBezTo>
                  <a:pt x="4483759" y="896176"/>
                  <a:pt x="4489931" y="830060"/>
                  <a:pt x="4493953" y="746131"/>
                </a:cubicBezTo>
                <a:lnTo>
                  <a:pt x="4499357" y="743248"/>
                </a:lnTo>
                <a:lnTo>
                  <a:pt x="4502045" y="774898"/>
                </a:lnTo>
                <a:cubicBezTo>
                  <a:pt x="4501480" y="812397"/>
                  <a:pt x="4491345" y="850930"/>
                  <a:pt x="4486035" y="892277"/>
                </a:cubicBezTo>
                <a:cubicBezTo>
                  <a:pt x="4470597" y="1153430"/>
                  <a:pt x="4454759" y="1413479"/>
                  <a:pt x="4474483" y="1668135"/>
                </a:cubicBezTo>
                <a:cubicBezTo>
                  <a:pt x="4485027" y="1771896"/>
                  <a:pt x="4495950" y="1875006"/>
                  <a:pt x="4504089" y="1972136"/>
                </a:cubicBezTo>
                <a:cubicBezTo>
                  <a:pt x="4513797" y="2166914"/>
                  <a:pt x="4515894" y="2372937"/>
                  <a:pt x="4544318" y="2578640"/>
                </a:cubicBezTo>
                <a:cubicBezTo>
                  <a:pt x="4563507" y="2724921"/>
                  <a:pt x="4574961" y="2871913"/>
                  <a:pt x="4595520" y="3035551"/>
                </a:cubicBezTo>
                <a:cubicBezTo>
                  <a:pt x="4600982" y="3070983"/>
                  <a:pt x="4601512" y="3114868"/>
                  <a:pt x="4606971" y="3150301"/>
                </a:cubicBezTo>
                <a:cubicBezTo>
                  <a:pt x="4609503" y="3167463"/>
                  <a:pt x="4619264" y="3206277"/>
                  <a:pt x="4621137" y="3169025"/>
                </a:cubicBezTo>
                <a:cubicBezTo>
                  <a:pt x="4621009" y="3126246"/>
                  <a:pt x="4612617" y="3072546"/>
                  <a:pt x="4610339" y="3044199"/>
                </a:cubicBezTo>
                <a:cubicBezTo>
                  <a:pt x="4592183" y="2887194"/>
                  <a:pt x="4580476" y="2751381"/>
                  <a:pt x="4566747" y="2608288"/>
                </a:cubicBezTo>
                <a:cubicBezTo>
                  <a:pt x="4560629" y="2518440"/>
                  <a:pt x="4537670" y="2412663"/>
                  <a:pt x="4532333" y="2323270"/>
                </a:cubicBezTo>
                <a:cubicBezTo>
                  <a:pt x="4530896" y="2268399"/>
                  <a:pt x="4531674" y="2236607"/>
                  <a:pt x="4528615" y="2175561"/>
                </a:cubicBezTo>
                <a:cubicBezTo>
                  <a:pt x="4528213" y="2142210"/>
                  <a:pt x="4525029" y="2102878"/>
                  <a:pt x="4520347" y="2067899"/>
                </a:cubicBezTo>
                <a:cubicBezTo>
                  <a:pt x="4519037" y="1991315"/>
                  <a:pt x="4529960" y="2062181"/>
                  <a:pt x="4529833" y="2083894"/>
                </a:cubicBezTo>
                <a:cubicBezTo>
                  <a:pt x="4542530" y="2237714"/>
                  <a:pt x="4556512" y="2369625"/>
                  <a:pt x="4565562" y="2509989"/>
                </a:cubicBezTo>
                <a:cubicBezTo>
                  <a:pt x="4584627" y="2677983"/>
                  <a:pt x="4603163" y="2834340"/>
                  <a:pt x="4623974" y="2986795"/>
                </a:cubicBezTo>
                <a:cubicBezTo>
                  <a:pt x="4640635" y="3148159"/>
                  <a:pt x="4670679" y="3295543"/>
                  <a:pt x="4685065" y="3460806"/>
                </a:cubicBezTo>
                <a:cubicBezTo>
                  <a:pt x="4695988" y="3596162"/>
                  <a:pt x="4719858" y="3745174"/>
                  <a:pt x="4695245" y="3887680"/>
                </a:cubicBezTo>
                <a:cubicBezTo>
                  <a:pt x="4692968" y="3891580"/>
                  <a:pt x="4680829" y="3944628"/>
                  <a:pt x="4683233" y="3951261"/>
                </a:cubicBezTo>
                <a:cubicBezTo>
                  <a:pt x="4687912" y="3953992"/>
                  <a:pt x="4706755" y="3910954"/>
                  <a:pt x="4707006" y="3899773"/>
                </a:cubicBezTo>
                <a:cubicBezTo>
                  <a:pt x="4713961" y="3866356"/>
                  <a:pt x="4706882" y="3921486"/>
                  <a:pt x="4707408" y="3933124"/>
                </a:cubicBezTo>
                <a:cubicBezTo>
                  <a:pt x="4698306" y="3980972"/>
                  <a:pt x="4642306" y="4089474"/>
                  <a:pt x="4603183" y="4088431"/>
                </a:cubicBezTo>
                <a:cubicBezTo>
                  <a:pt x="4607989" y="4069448"/>
                  <a:pt x="4637097" y="4075105"/>
                  <a:pt x="4637224" y="4053390"/>
                </a:cubicBezTo>
                <a:cubicBezTo>
                  <a:pt x="4631636" y="4039674"/>
                  <a:pt x="4584591" y="4088039"/>
                  <a:pt x="4591549" y="4086869"/>
                </a:cubicBezTo>
                <a:cubicBezTo>
                  <a:pt x="4589272" y="4090769"/>
                  <a:pt x="4569773" y="4079390"/>
                  <a:pt x="4565094" y="4076661"/>
                </a:cubicBezTo>
                <a:cubicBezTo>
                  <a:pt x="4559588" y="4077587"/>
                  <a:pt x="4555371" y="4079212"/>
                  <a:pt x="4551728" y="4081144"/>
                </a:cubicBezTo>
                <a:lnTo>
                  <a:pt x="4545050" y="4085395"/>
                </a:lnTo>
                <a:lnTo>
                  <a:pt x="4551342" y="4135700"/>
                </a:lnTo>
                <a:lnTo>
                  <a:pt x="4549164" y="4167389"/>
                </a:lnTo>
                <a:lnTo>
                  <a:pt x="4543714" y="4164594"/>
                </a:lnTo>
                <a:cubicBezTo>
                  <a:pt x="4541699" y="4133149"/>
                  <a:pt x="4539422" y="4104213"/>
                  <a:pt x="4537780" y="4092417"/>
                </a:cubicBezTo>
                <a:lnTo>
                  <a:pt x="4537159" y="4089960"/>
                </a:lnTo>
                <a:lnTo>
                  <a:pt x="4536071" y="4090546"/>
                </a:lnTo>
                <a:lnTo>
                  <a:pt x="4535606" y="4096011"/>
                </a:lnTo>
                <a:cubicBezTo>
                  <a:pt x="4535209" y="4113571"/>
                  <a:pt x="4536041" y="4158023"/>
                  <a:pt x="4539003" y="4243998"/>
                </a:cubicBezTo>
                <a:cubicBezTo>
                  <a:pt x="4542028" y="4226329"/>
                  <a:pt x="4541377" y="4160732"/>
                  <a:pt x="4536741" y="4163539"/>
                </a:cubicBezTo>
                <a:cubicBezTo>
                  <a:pt x="4541377" y="4160732"/>
                  <a:pt x="4541377" y="4160732"/>
                  <a:pt x="4543714" y="4164594"/>
                </a:cubicBezTo>
                <a:cubicBezTo>
                  <a:pt x="4546230" y="4212346"/>
                  <a:pt x="4546450" y="4266764"/>
                  <a:pt x="4541815" y="4269569"/>
                </a:cubicBezTo>
                <a:cubicBezTo>
                  <a:pt x="4546450" y="4266764"/>
                  <a:pt x="4534366" y="4246804"/>
                  <a:pt x="4534366" y="4246804"/>
                </a:cubicBezTo>
                <a:cubicBezTo>
                  <a:pt x="4527350" y="4235214"/>
                  <a:pt x="4525097" y="4252415"/>
                  <a:pt x="4515352" y="4236318"/>
                </a:cubicBezTo>
                <a:cubicBezTo>
                  <a:pt x="4512970" y="4221921"/>
                  <a:pt x="4508158" y="4180840"/>
                  <a:pt x="4503005" y="4151405"/>
                </a:cubicBezTo>
                <a:lnTo>
                  <a:pt x="4496160" y="4096216"/>
                </a:lnTo>
                <a:lnTo>
                  <a:pt x="4479453" y="4096208"/>
                </a:lnTo>
                <a:lnTo>
                  <a:pt x="4488845" y="4192533"/>
                </a:lnTo>
                <a:cubicBezTo>
                  <a:pt x="4498767" y="4252516"/>
                  <a:pt x="4500851" y="4289089"/>
                  <a:pt x="4503843" y="4358549"/>
                </a:cubicBezTo>
                <a:cubicBezTo>
                  <a:pt x="4501292" y="4397927"/>
                  <a:pt x="4492277" y="4370830"/>
                  <a:pt x="4489029" y="4334079"/>
                </a:cubicBezTo>
                <a:cubicBezTo>
                  <a:pt x="4486650" y="4319685"/>
                  <a:pt x="4492056" y="4316412"/>
                  <a:pt x="4482269" y="4289780"/>
                </a:cubicBezTo>
                <a:cubicBezTo>
                  <a:pt x="4455805" y="4256528"/>
                  <a:pt x="4450474" y="4183206"/>
                  <a:pt x="4440553" y="4123221"/>
                </a:cubicBezTo>
                <a:lnTo>
                  <a:pt x="4436820" y="4091642"/>
                </a:lnTo>
                <a:lnTo>
                  <a:pt x="4433226" y="4091212"/>
                </a:lnTo>
                <a:lnTo>
                  <a:pt x="4415812" y="4093130"/>
                </a:lnTo>
                <a:lnTo>
                  <a:pt x="4421376" y="4168266"/>
                </a:lnTo>
                <a:lnTo>
                  <a:pt x="4406059" y="4094182"/>
                </a:lnTo>
                <a:lnTo>
                  <a:pt x="4387026" y="4095592"/>
                </a:lnTo>
                <a:lnTo>
                  <a:pt x="4395088" y="4178899"/>
                </a:lnTo>
                <a:lnTo>
                  <a:pt x="4379065" y="4094127"/>
                </a:lnTo>
                <a:lnTo>
                  <a:pt x="4368323" y="4091572"/>
                </a:lnTo>
                <a:cubicBezTo>
                  <a:pt x="4362930" y="4089841"/>
                  <a:pt x="4357680" y="4088085"/>
                  <a:pt x="4351864" y="4087306"/>
                </a:cubicBezTo>
                <a:lnTo>
                  <a:pt x="4346549" y="4088516"/>
                </a:lnTo>
                <a:lnTo>
                  <a:pt x="4351652" y="4161202"/>
                </a:lnTo>
                <a:lnTo>
                  <a:pt x="4352912" y="4168892"/>
                </a:lnTo>
                <a:lnTo>
                  <a:pt x="4351076" y="4172280"/>
                </a:lnTo>
                <a:lnTo>
                  <a:pt x="4345342" y="4197900"/>
                </a:lnTo>
                <a:lnTo>
                  <a:pt x="4344423" y="4192853"/>
                </a:lnTo>
                <a:lnTo>
                  <a:pt x="4331786" y="4093108"/>
                </a:lnTo>
                <a:lnTo>
                  <a:pt x="4325381" y="4094644"/>
                </a:lnTo>
                <a:cubicBezTo>
                  <a:pt x="4322938" y="4094771"/>
                  <a:pt x="4320005" y="4094422"/>
                  <a:pt x="4315927" y="4093349"/>
                </a:cubicBezTo>
                <a:cubicBezTo>
                  <a:pt x="4315927" y="4093349"/>
                  <a:pt x="4321808" y="4091333"/>
                  <a:pt x="4327387" y="4088490"/>
                </a:cubicBezTo>
                <a:lnTo>
                  <a:pt x="4330914" y="4086222"/>
                </a:lnTo>
                <a:lnTo>
                  <a:pt x="4329684" y="4076515"/>
                </a:lnTo>
                <a:lnTo>
                  <a:pt x="4322827" y="4076596"/>
                </a:lnTo>
                <a:lnTo>
                  <a:pt x="4307827" y="4079423"/>
                </a:lnTo>
                <a:lnTo>
                  <a:pt x="4317347" y="4163821"/>
                </a:lnTo>
                <a:lnTo>
                  <a:pt x="4317489" y="4165046"/>
                </a:lnTo>
                <a:lnTo>
                  <a:pt x="4314439" y="4196096"/>
                </a:lnTo>
                <a:cubicBezTo>
                  <a:pt x="4313805" y="4205834"/>
                  <a:pt x="4313887" y="4211627"/>
                  <a:pt x="4315073" y="4209820"/>
                </a:cubicBezTo>
                <a:cubicBezTo>
                  <a:pt x="4304368" y="4219040"/>
                  <a:pt x="4283021" y="4214875"/>
                  <a:pt x="4293292" y="4199215"/>
                </a:cubicBezTo>
                <a:cubicBezTo>
                  <a:pt x="4278281" y="4222102"/>
                  <a:pt x="4292065" y="4193979"/>
                  <a:pt x="4286904" y="4231455"/>
                </a:cubicBezTo>
                <a:cubicBezTo>
                  <a:pt x="4279021" y="4280188"/>
                  <a:pt x="4271458" y="4247902"/>
                  <a:pt x="4271458" y="4247902"/>
                </a:cubicBezTo>
                <a:cubicBezTo>
                  <a:pt x="4266350" y="4226085"/>
                  <a:pt x="4278772" y="4169253"/>
                  <a:pt x="4276318" y="4158782"/>
                </a:cubicBezTo>
                <a:cubicBezTo>
                  <a:pt x="4276318" y="4158782"/>
                  <a:pt x="4263160" y="4157530"/>
                  <a:pt x="4249796" y="4155404"/>
                </a:cubicBezTo>
                <a:cubicBezTo>
                  <a:pt x="4252084" y="4137705"/>
                  <a:pt x="4257682" y="4106671"/>
                  <a:pt x="4257682" y="4106671"/>
                </a:cubicBezTo>
                <a:cubicBezTo>
                  <a:pt x="4241866" y="4094074"/>
                  <a:pt x="4244893" y="4134462"/>
                  <a:pt x="4244893" y="4134462"/>
                </a:cubicBezTo>
                <a:cubicBezTo>
                  <a:pt x="4235644" y="4154484"/>
                  <a:pt x="4206783" y="4228096"/>
                  <a:pt x="4212750" y="4226104"/>
                </a:cubicBezTo>
                <a:cubicBezTo>
                  <a:pt x="4193626" y="4226845"/>
                  <a:pt x="4209929" y="4186590"/>
                  <a:pt x="4215294" y="4149989"/>
                </a:cubicBezTo>
                <a:cubicBezTo>
                  <a:pt x="4215508" y="4144037"/>
                  <a:pt x="4216255" y="4133203"/>
                  <a:pt x="4216947" y="4121212"/>
                </a:cubicBezTo>
                <a:lnTo>
                  <a:pt x="4218046" y="4091746"/>
                </a:lnTo>
                <a:lnTo>
                  <a:pt x="4212686" y="4094145"/>
                </a:lnTo>
                <a:lnTo>
                  <a:pt x="4203618" y="4094291"/>
                </a:lnTo>
                <a:lnTo>
                  <a:pt x="4198338" y="4121073"/>
                </a:lnTo>
                <a:cubicBezTo>
                  <a:pt x="4196322" y="4134213"/>
                  <a:pt x="4194459" y="4148006"/>
                  <a:pt x="4191660" y="4163522"/>
                </a:cubicBezTo>
                <a:cubicBezTo>
                  <a:pt x="4186752" y="4192916"/>
                  <a:pt x="4182478" y="4215865"/>
                  <a:pt x="4178590" y="4235390"/>
                </a:cubicBezTo>
                <a:lnTo>
                  <a:pt x="4169079" y="4280837"/>
                </a:lnTo>
                <a:lnTo>
                  <a:pt x="4167775" y="4267237"/>
                </a:lnTo>
                <a:lnTo>
                  <a:pt x="4154193" y="4169460"/>
                </a:lnTo>
                <a:lnTo>
                  <a:pt x="4154132" y="4117720"/>
                </a:lnTo>
                <a:cubicBezTo>
                  <a:pt x="4156631" y="4084898"/>
                  <a:pt x="4153278" y="4099190"/>
                  <a:pt x="4147654" y="4121529"/>
                </a:cubicBezTo>
                <a:lnTo>
                  <a:pt x="4147574" y="4121815"/>
                </a:lnTo>
                <a:lnTo>
                  <a:pt x="4146988" y="4117593"/>
                </a:lnTo>
                <a:lnTo>
                  <a:pt x="4142033" y="4074064"/>
                </a:lnTo>
                <a:lnTo>
                  <a:pt x="4133843" y="4076211"/>
                </a:lnTo>
                <a:lnTo>
                  <a:pt x="4140993" y="4145359"/>
                </a:lnTo>
                <a:lnTo>
                  <a:pt x="4137965" y="4156192"/>
                </a:lnTo>
                <a:cubicBezTo>
                  <a:pt x="4134468" y="4166504"/>
                  <a:pt x="4130848" y="4173947"/>
                  <a:pt x="4127559" y="4173633"/>
                </a:cubicBezTo>
                <a:cubicBezTo>
                  <a:pt x="4121095" y="4175790"/>
                  <a:pt x="4124543" y="4126422"/>
                  <a:pt x="4126468" y="4084853"/>
                </a:cubicBezTo>
                <a:lnTo>
                  <a:pt x="4126722" y="4077390"/>
                </a:lnTo>
                <a:lnTo>
                  <a:pt x="4112278" y="4078867"/>
                </a:lnTo>
                <a:lnTo>
                  <a:pt x="4110700" y="4078821"/>
                </a:lnTo>
                <a:lnTo>
                  <a:pt x="4103598" y="4118243"/>
                </a:lnTo>
                <a:cubicBezTo>
                  <a:pt x="4097186" y="4150374"/>
                  <a:pt x="4089542" y="4180680"/>
                  <a:pt x="4083576" y="4182671"/>
                </a:cubicBezTo>
                <a:cubicBezTo>
                  <a:pt x="4076617" y="4184995"/>
                  <a:pt x="4049727" y="4152575"/>
                  <a:pt x="4050953" y="4157811"/>
                </a:cubicBezTo>
                <a:cubicBezTo>
                  <a:pt x="4049727" y="4152575"/>
                  <a:pt x="4048499" y="4147339"/>
                  <a:pt x="4047274" y="4142104"/>
                </a:cubicBezTo>
                <a:cubicBezTo>
                  <a:pt x="4038026" y="4162126"/>
                  <a:pt x="4029719" y="4241107"/>
                  <a:pt x="4028748" y="4177453"/>
                </a:cubicBezTo>
                <a:cubicBezTo>
                  <a:pt x="4032316" y="4105700"/>
                  <a:pt x="4020934" y="4203584"/>
                  <a:pt x="4016562" y="4239854"/>
                </a:cubicBezTo>
                <a:lnTo>
                  <a:pt x="4015430" y="4248142"/>
                </a:lnTo>
                <a:lnTo>
                  <a:pt x="3994937" y="4073397"/>
                </a:lnTo>
                <a:lnTo>
                  <a:pt x="3982079" y="4070222"/>
                </a:lnTo>
                <a:lnTo>
                  <a:pt x="3985880" y="4109319"/>
                </a:lnTo>
                <a:cubicBezTo>
                  <a:pt x="3988761" y="4139360"/>
                  <a:pt x="3990818" y="4169351"/>
                  <a:pt x="3989780" y="4199897"/>
                </a:cubicBezTo>
                <a:cubicBezTo>
                  <a:pt x="3982905" y="4175462"/>
                  <a:pt x="3978209" y="4151137"/>
                  <a:pt x="3974613" y="4126862"/>
                </a:cubicBezTo>
                <a:lnTo>
                  <a:pt x="3968440" y="4074393"/>
                </a:lnTo>
                <a:lnTo>
                  <a:pt x="3966242" y="4075345"/>
                </a:lnTo>
                <a:cubicBezTo>
                  <a:pt x="3961335" y="4077929"/>
                  <a:pt x="3956429" y="4080513"/>
                  <a:pt x="3952951" y="4081097"/>
                </a:cubicBezTo>
                <a:cubicBezTo>
                  <a:pt x="3947133" y="4080316"/>
                  <a:pt x="3941088" y="4076788"/>
                  <a:pt x="3935045" y="4073262"/>
                </a:cubicBezTo>
                <a:lnTo>
                  <a:pt x="3929616" y="4070886"/>
                </a:lnTo>
                <a:lnTo>
                  <a:pt x="3927870" y="4091176"/>
                </a:lnTo>
                <a:cubicBezTo>
                  <a:pt x="3925661" y="4113788"/>
                  <a:pt x="3922706" y="4136649"/>
                  <a:pt x="3919723" y="4137644"/>
                </a:cubicBezTo>
                <a:lnTo>
                  <a:pt x="3898633" y="4075063"/>
                </a:lnTo>
                <a:cubicBezTo>
                  <a:pt x="3892668" y="4077054"/>
                  <a:pt x="3855411" y="4316233"/>
                  <a:pt x="3862325" y="4203847"/>
                </a:cubicBezTo>
                <a:cubicBezTo>
                  <a:pt x="3867309" y="4170196"/>
                  <a:pt x="3870172" y="4140074"/>
                  <a:pt x="3870950" y="4111354"/>
                </a:cubicBezTo>
                <a:lnTo>
                  <a:pt x="3869165" y="4072635"/>
                </a:lnTo>
                <a:lnTo>
                  <a:pt x="3859173" y="4075173"/>
                </a:lnTo>
                <a:cubicBezTo>
                  <a:pt x="3854493" y="4072443"/>
                  <a:pt x="3847411" y="4063081"/>
                  <a:pt x="3839675" y="4063795"/>
                </a:cubicBezTo>
                <a:cubicBezTo>
                  <a:pt x="3834427" y="4062039"/>
                  <a:pt x="3828828" y="4061441"/>
                  <a:pt x="3823088" y="4061536"/>
                </a:cubicBezTo>
                <a:lnTo>
                  <a:pt x="3818773" y="4062006"/>
                </a:lnTo>
                <a:lnTo>
                  <a:pt x="3815988" y="4082661"/>
                </a:lnTo>
                <a:cubicBezTo>
                  <a:pt x="3815292" y="4110589"/>
                  <a:pt x="3821536" y="4137259"/>
                  <a:pt x="3812865" y="4162029"/>
                </a:cubicBezTo>
                <a:cubicBezTo>
                  <a:pt x="3808357" y="4174822"/>
                  <a:pt x="3802390" y="4176815"/>
                  <a:pt x="3791684" y="4186033"/>
                </a:cubicBezTo>
                <a:cubicBezTo>
                  <a:pt x="3771934" y="4216148"/>
                  <a:pt x="3774755" y="4255661"/>
                  <a:pt x="3769596" y="4293136"/>
                </a:cubicBezTo>
                <a:cubicBezTo>
                  <a:pt x="3755117" y="4373235"/>
                  <a:pt x="3758513" y="4442664"/>
                  <a:pt x="3736846" y="4519521"/>
                </a:cubicBezTo>
                <a:cubicBezTo>
                  <a:pt x="3735737" y="4432392"/>
                  <a:pt x="3747925" y="4369990"/>
                  <a:pt x="3747814" y="4282532"/>
                </a:cubicBezTo>
                <a:cubicBezTo>
                  <a:pt x="3742705" y="4260717"/>
                  <a:pt x="3751815" y="4217220"/>
                  <a:pt x="3759263" y="4162047"/>
                </a:cubicBezTo>
                <a:cubicBezTo>
                  <a:pt x="3759080" y="4147525"/>
                  <a:pt x="3764990" y="4101804"/>
                  <a:pt x="3766954" y="4071277"/>
                </a:cubicBezTo>
                <a:lnTo>
                  <a:pt x="3767100" y="4066359"/>
                </a:lnTo>
                <a:lnTo>
                  <a:pt x="3754584" y="4061838"/>
                </a:lnTo>
                <a:lnTo>
                  <a:pt x="3750965" y="4071674"/>
                </a:lnTo>
                <a:cubicBezTo>
                  <a:pt x="3748882" y="4090245"/>
                  <a:pt x="3734406" y="4170345"/>
                  <a:pt x="3731097" y="4183681"/>
                </a:cubicBezTo>
                <a:cubicBezTo>
                  <a:pt x="3726357" y="4190908"/>
                  <a:pt x="3713428" y="4195224"/>
                  <a:pt x="3713428" y="4195224"/>
                </a:cubicBezTo>
                <a:cubicBezTo>
                  <a:pt x="3701867" y="4228249"/>
                  <a:pt x="3703462" y="4262528"/>
                  <a:pt x="3702836" y="4291904"/>
                </a:cubicBezTo>
                <a:cubicBezTo>
                  <a:pt x="3696012" y="4317701"/>
                  <a:pt x="3702716" y="4373795"/>
                  <a:pt x="3685050" y="4385337"/>
                </a:cubicBezTo>
                <a:cubicBezTo>
                  <a:pt x="3667384" y="4396880"/>
                  <a:pt x="3694951" y="4340635"/>
                  <a:pt x="3679942" y="4363522"/>
                </a:cubicBezTo>
                <a:cubicBezTo>
                  <a:pt x="3660192" y="4393636"/>
                  <a:pt x="3645715" y="4473736"/>
                  <a:pt x="3656310" y="4377056"/>
                </a:cubicBezTo>
                <a:cubicBezTo>
                  <a:pt x="3660078" y="4306177"/>
                  <a:pt x="3672638" y="4272820"/>
                  <a:pt x="3666790" y="4192919"/>
                </a:cubicBezTo>
                <a:cubicBezTo>
                  <a:pt x="3655533" y="4210083"/>
                  <a:pt x="3644783" y="4275767"/>
                  <a:pt x="3637233" y="4318419"/>
                </a:cubicBezTo>
                <a:lnTo>
                  <a:pt x="3636165" y="4323828"/>
                </a:lnTo>
                <a:lnTo>
                  <a:pt x="3620943" y="4239284"/>
                </a:lnTo>
                <a:lnTo>
                  <a:pt x="3629713" y="4352796"/>
                </a:lnTo>
                <a:lnTo>
                  <a:pt x="3619543" y="4371131"/>
                </a:lnTo>
                <a:cubicBezTo>
                  <a:pt x="3612838" y="4377693"/>
                  <a:pt x="3618080" y="4347717"/>
                  <a:pt x="3618548" y="4325687"/>
                </a:cubicBezTo>
                <a:cubicBezTo>
                  <a:pt x="3581013" y="4449235"/>
                  <a:pt x="3588687" y="4568981"/>
                  <a:pt x="3557118" y="4690539"/>
                </a:cubicBezTo>
                <a:lnTo>
                  <a:pt x="3552665" y="4711378"/>
                </a:lnTo>
                <a:lnTo>
                  <a:pt x="3552378" y="4710171"/>
                </a:lnTo>
                <a:cubicBezTo>
                  <a:pt x="3547656" y="4691911"/>
                  <a:pt x="3547004" y="4626317"/>
                  <a:pt x="3537216" y="4599685"/>
                </a:cubicBezTo>
                <a:cubicBezTo>
                  <a:pt x="3522361" y="4564684"/>
                  <a:pt x="3537439" y="4654106"/>
                  <a:pt x="3537479" y="4664637"/>
                </a:cubicBezTo>
                <a:cubicBezTo>
                  <a:pt x="3540664" y="4686027"/>
                  <a:pt x="3542764" y="4702903"/>
                  <a:pt x="3544312" y="4717693"/>
                </a:cubicBezTo>
                <a:lnTo>
                  <a:pt x="3546334" y="4741003"/>
                </a:lnTo>
                <a:lnTo>
                  <a:pt x="3530000" y="4817444"/>
                </a:lnTo>
                <a:lnTo>
                  <a:pt x="3524151" y="4815247"/>
                </a:lnTo>
                <a:cubicBezTo>
                  <a:pt x="3525308" y="4814544"/>
                  <a:pt x="3525758" y="4818012"/>
                  <a:pt x="3525734" y="4823883"/>
                </a:cubicBezTo>
                <a:lnTo>
                  <a:pt x="3524738" y="4842061"/>
                </a:lnTo>
                <a:lnTo>
                  <a:pt x="3512531" y="4899191"/>
                </a:lnTo>
                <a:lnTo>
                  <a:pt x="3509693" y="4878550"/>
                </a:lnTo>
                <a:cubicBezTo>
                  <a:pt x="3515099" y="4875277"/>
                  <a:pt x="3519734" y="4872471"/>
                  <a:pt x="3504626" y="4870181"/>
                </a:cubicBezTo>
                <a:cubicBezTo>
                  <a:pt x="3504626" y="4870181"/>
                  <a:pt x="3506964" y="4874043"/>
                  <a:pt x="3509693" y="4878550"/>
                </a:cubicBezTo>
                <a:lnTo>
                  <a:pt x="3495240" y="4880184"/>
                </a:lnTo>
                <a:lnTo>
                  <a:pt x="3500688" y="4820395"/>
                </a:lnTo>
                <a:cubicBezTo>
                  <a:pt x="3510958" y="4804738"/>
                  <a:pt x="3513247" y="4787037"/>
                  <a:pt x="3509363" y="4770458"/>
                </a:cubicBezTo>
                <a:cubicBezTo>
                  <a:pt x="3498658" y="4779678"/>
                  <a:pt x="3495580" y="4798580"/>
                  <a:pt x="3500688" y="4820395"/>
                </a:cubicBezTo>
                <a:lnTo>
                  <a:pt x="3485955" y="4880794"/>
                </a:lnTo>
                <a:lnTo>
                  <a:pt x="3479130" y="4848991"/>
                </a:lnTo>
                <a:lnTo>
                  <a:pt x="3475413" y="4835619"/>
                </a:lnTo>
                <a:lnTo>
                  <a:pt x="3509084" y="4641657"/>
                </a:lnTo>
                <a:cubicBezTo>
                  <a:pt x="3529340" y="4514705"/>
                  <a:pt x="3546283" y="4387914"/>
                  <a:pt x="3555791" y="4259139"/>
                </a:cubicBezTo>
                <a:cubicBezTo>
                  <a:pt x="3556650" y="4235333"/>
                  <a:pt x="3583683" y="4121875"/>
                  <a:pt x="3567867" y="4109279"/>
                </a:cubicBezTo>
                <a:cubicBezTo>
                  <a:pt x="3560907" y="4111602"/>
                  <a:pt x="3557599" y="4124940"/>
                  <a:pt x="3557599" y="4124940"/>
                </a:cubicBezTo>
                <a:lnTo>
                  <a:pt x="3551966" y="4159329"/>
                </a:lnTo>
                <a:lnTo>
                  <a:pt x="3554550" y="4179989"/>
                </a:lnTo>
                <a:lnTo>
                  <a:pt x="3552372" y="4211680"/>
                </a:lnTo>
                <a:lnTo>
                  <a:pt x="3546921" y="4208885"/>
                </a:lnTo>
                <a:lnTo>
                  <a:pt x="3546673" y="4205270"/>
                </a:lnTo>
                <a:lnTo>
                  <a:pt x="3546371" y="4208249"/>
                </a:lnTo>
                <a:lnTo>
                  <a:pt x="3546921" y="4208885"/>
                </a:lnTo>
                <a:cubicBezTo>
                  <a:pt x="3549438" y="4256635"/>
                  <a:pt x="3549658" y="4311054"/>
                  <a:pt x="3545023" y="4313860"/>
                </a:cubicBezTo>
                <a:cubicBezTo>
                  <a:pt x="3547341" y="4312458"/>
                  <a:pt x="3545477" y="4306765"/>
                  <a:pt x="3543037" y="4301425"/>
                </a:cubicBezTo>
                <a:lnTo>
                  <a:pt x="3539804" y="4295068"/>
                </a:lnTo>
                <a:lnTo>
                  <a:pt x="3536228" y="4319299"/>
                </a:lnTo>
                <a:cubicBezTo>
                  <a:pt x="3532163" y="4360523"/>
                  <a:pt x="3530916" y="4409274"/>
                  <a:pt x="3517769" y="4435539"/>
                </a:cubicBezTo>
                <a:cubicBezTo>
                  <a:pt x="3513029" y="4442766"/>
                  <a:pt x="3500102" y="4447081"/>
                  <a:pt x="3501328" y="4452316"/>
                </a:cubicBezTo>
                <a:cubicBezTo>
                  <a:pt x="3494506" y="4478115"/>
                  <a:pt x="3491960" y="4554232"/>
                  <a:pt x="3479172" y="4582022"/>
                </a:cubicBezTo>
                <a:cubicBezTo>
                  <a:pt x="3474867" y="4595689"/>
                  <a:pt x="3456970" y="4601665"/>
                  <a:pt x="3456970" y="4601665"/>
                </a:cubicBezTo>
                <a:cubicBezTo>
                  <a:pt x="3456970" y="4601665"/>
                  <a:pt x="3455843" y="4604864"/>
                  <a:pt x="3455046" y="4609480"/>
                </a:cubicBezTo>
                <a:lnTo>
                  <a:pt x="3455079" y="4616658"/>
                </a:lnTo>
                <a:lnTo>
                  <a:pt x="3452034" y="4627262"/>
                </a:lnTo>
                <a:lnTo>
                  <a:pt x="3450051" y="4628201"/>
                </a:lnTo>
                <a:cubicBezTo>
                  <a:pt x="3449458" y="4629105"/>
                  <a:pt x="3449765" y="4630412"/>
                  <a:pt x="3450379" y="4633030"/>
                </a:cubicBezTo>
                <a:lnTo>
                  <a:pt x="3452034" y="4627262"/>
                </a:lnTo>
                <a:lnTo>
                  <a:pt x="3455117" y="4625803"/>
                </a:lnTo>
                <a:cubicBezTo>
                  <a:pt x="3445639" y="4640258"/>
                  <a:pt x="3437384" y="4659948"/>
                  <a:pt x="3437384" y="4659948"/>
                </a:cubicBezTo>
                <a:cubicBezTo>
                  <a:pt x="3417266" y="4661021"/>
                  <a:pt x="3463793" y="4575865"/>
                  <a:pt x="3458315" y="4525008"/>
                </a:cubicBezTo>
                <a:cubicBezTo>
                  <a:pt x="3457089" y="4519771"/>
                  <a:pt x="3447239" y="4505184"/>
                  <a:pt x="3446013" y="4499950"/>
                </a:cubicBezTo>
                <a:cubicBezTo>
                  <a:pt x="3444418" y="4465671"/>
                  <a:pt x="3448354" y="4422960"/>
                  <a:pt x="3450273" y="4376219"/>
                </a:cubicBezTo>
                <a:cubicBezTo>
                  <a:pt x="3451313" y="4366934"/>
                  <a:pt x="3457837" y="4323830"/>
                  <a:pt x="3463946" y="4282392"/>
                </a:cubicBezTo>
                <a:lnTo>
                  <a:pt x="3463964" y="4282261"/>
                </a:lnTo>
                <a:lnTo>
                  <a:pt x="3458415" y="4260815"/>
                </a:lnTo>
                <a:lnTo>
                  <a:pt x="3451329" y="4215702"/>
                </a:lnTo>
                <a:lnTo>
                  <a:pt x="3448272" y="4219046"/>
                </a:lnTo>
                <a:cubicBezTo>
                  <a:pt x="3445537" y="4222386"/>
                  <a:pt x="3443363" y="4225406"/>
                  <a:pt x="3442229" y="4227431"/>
                </a:cubicBezTo>
                <a:cubicBezTo>
                  <a:pt x="3438715" y="4239894"/>
                  <a:pt x="3424813" y="4349908"/>
                  <a:pt x="3427384" y="4278488"/>
                </a:cubicBezTo>
                <a:cubicBezTo>
                  <a:pt x="3429928" y="4202371"/>
                  <a:pt x="3409230" y="4342879"/>
                  <a:pt x="3407146" y="4361450"/>
                </a:cubicBezTo>
                <a:cubicBezTo>
                  <a:pt x="3398472" y="4411389"/>
                  <a:pt x="3389360" y="4454885"/>
                  <a:pt x="3387074" y="4472585"/>
                </a:cubicBezTo>
                <a:cubicBezTo>
                  <a:pt x="3367136" y="4572853"/>
                  <a:pt x="3350593" y="4665873"/>
                  <a:pt x="3334434" y="4756531"/>
                </a:cubicBezTo>
                <a:lnTo>
                  <a:pt x="3330905" y="4775447"/>
                </a:lnTo>
                <a:lnTo>
                  <a:pt x="3324505" y="4755733"/>
                </a:lnTo>
                <a:lnTo>
                  <a:pt x="3321666" y="4749113"/>
                </a:lnTo>
                <a:lnTo>
                  <a:pt x="3330757" y="4689899"/>
                </a:lnTo>
                <a:cubicBezTo>
                  <a:pt x="3336122" y="4653298"/>
                  <a:pt x="3361100" y="4563107"/>
                  <a:pt x="3354766" y="4536057"/>
                </a:cubicBezTo>
                <a:cubicBezTo>
                  <a:pt x="3352314" y="4525585"/>
                  <a:pt x="3334414" y="4531560"/>
                  <a:pt x="3323571" y="4517305"/>
                </a:cubicBezTo>
                <a:cubicBezTo>
                  <a:pt x="3312497" y="4497481"/>
                  <a:pt x="3322971" y="4482694"/>
                  <a:pt x="3327343" y="4446425"/>
                </a:cubicBezTo>
                <a:cubicBezTo>
                  <a:pt x="3326973" y="4417382"/>
                  <a:pt x="3321862" y="4395566"/>
                  <a:pt x="3323947" y="4376994"/>
                </a:cubicBezTo>
                <a:lnTo>
                  <a:pt x="3326610" y="4355279"/>
                </a:lnTo>
                <a:lnTo>
                  <a:pt x="3326172" y="4356171"/>
                </a:lnTo>
                <a:cubicBezTo>
                  <a:pt x="3325147" y="4357603"/>
                  <a:pt x="3324170" y="4358223"/>
                  <a:pt x="3323271" y="4357817"/>
                </a:cubicBezTo>
                <a:cubicBezTo>
                  <a:pt x="3321172" y="4356872"/>
                  <a:pt x="3320055" y="4350952"/>
                  <a:pt x="3319606" y="4342312"/>
                </a:cubicBezTo>
                <a:lnTo>
                  <a:pt x="3319597" y="4326084"/>
                </a:lnTo>
                <a:lnTo>
                  <a:pt x="3314278" y="4333417"/>
                </a:lnTo>
                <a:cubicBezTo>
                  <a:pt x="3310014" y="4336956"/>
                  <a:pt x="3305598" y="4339842"/>
                  <a:pt x="3303228" y="4343457"/>
                </a:cubicBezTo>
                <a:cubicBezTo>
                  <a:pt x="3299918" y="4356792"/>
                  <a:pt x="3300084" y="4384962"/>
                  <a:pt x="3292266" y="4411093"/>
                </a:cubicBezTo>
                <a:cubicBezTo>
                  <a:pt x="3290182" y="4429665"/>
                  <a:pt x="3271170" y="4517864"/>
                  <a:pt x="3270433" y="4459779"/>
                </a:cubicBezTo>
                <a:cubicBezTo>
                  <a:pt x="3268633" y="4424628"/>
                  <a:pt x="3284705" y="4378806"/>
                  <a:pt x="3286993" y="4361107"/>
                </a:cubicBezTo>
                <a:cubicBezTo>
                  <a:pt x="3290070" y="4342204"/>
                  <a:pt x="3279226" y="4327949"/>
                  <a:pt x="3277999" y="4322714"/>
                </a:cubicBezTo>
                <a:cubicBezTo>
                  <a:pt x="3282508" y="4309917"/>
                  <a:pt x="3287044" y="4301818"/>
                  <a:pt x="3289331" y="4284119"/>
                </a:cubicBezTo>
                <a:lnTo>
                  <a:pt x="3288851" y="4282073"/>
                </a:lnTo>
                <a:lnTo>
                  <a:pt x="3287185" y="4290443"/>
                </a:lnTo>
                <a:cubicBezTo>
                  <a:pt x="3280456" y="4316910"/>
                  <a:pt x="3274666" y="4292191"/>
                  <a:pt x="3274666" y="4292191"/>
                </a:cubicBezTo>
                <a:cubicBezTo>
                  <a:pt x="3269559" y="4270376"/>
                  <a:pt x="3281980" y="4213543"/>
                  <a:pt x="3279527" y="4203072"/>
                </a:cubicBezTo>
                <a:cubicBezTo>
                  <a:pt x="3279527" y="4203072"/>
                  <a:pt x="3276237" y="4202758"/>
                  <a:pt x="3271276" y="4202179"/>
                </a:cubicBezTo>
                <a:lnTo>
                  <a:pt x="3268776" y="4201841"/>
                </a:lnTo>
                <a:lnTo>
                  <a:pt x="3265129" y="4241424"/>
                </a:lnTo>
                <a:cubicBezTo>
                  <a:pt x="3263311" y="4259701"/>
                  <a:pt x="3261247" y="4277500"/>
                  <a:pt x="3258508" y="4294410"/>
                </a:cubicBezTo>
                <a:cubicBezTo>
                  <a:pt x="3255396" y="4324613"/>
                  <a:pt x="3249301" y="4355814"/>
                  <a:pt x="3242586" y="4387223"/>
                </a:cubicBezTo>
                <a:lnTo>
                  <a:pt x="3237707" y="4410569"/>
                </a:lnTo>
                <a:lnTo>
                  <a:pt x="3237131" y="4405642"/>
                </a:lnTo>
                <a:lnTo>
                  <a:pt x="3232187" y="4364811"/>
                </a:lnTo>
                <a:lnTo>
                  <a:pt x="3240840" y="4305952"/>
                </a:lnTo>
                <a:cubicBezTo>
                  <a:pt x="3249683" y="4267602"/>
                  <a:pt x="3259024" y="4210355"/>
                  <a:pt x="3242600" y="4230593"/>
                </a:cubicBezTo>
                <a:lnTo>
                  <a:pt x="3242465" y="4230805"/>
                </a:lnTo>
                <a:lnTo>
                  <a:pt x="3242694" y="4254918"/>
                </a:lnTo>
                <a:cubicBezTo>
                  <a:pt x="3242484" y="4274843"/>
                  <a:pt x="3241380" y="4289149"/>
                  <a:pt x="3239065" y="4290552"/>
                </a:cubicBezTo>
                <a:cubicBezTo>
                  <a:pt x="3243697" y="4287746"/>
                  <a:pt x="3231614" y="4267786"/>
                  <a:pt x="3231614" y="4267786"/>
                </a:cubicBezTo>
                <a:lnTo>
                  <a:pt x="3228270" y="4264660"/>
                </a:lnTo>
                <a:lnTo>
                  <a:pt x="3222873" y="4284163"/>
                </a:lnTo>
                <a:lnTo>
                  <a:pt x="3220895" y="4264166"/>
                </a:lnTo>
                <a:lnTo>
                  <a:pt x="3218694" y="4264100"/>
                </a:lnTo>
                <a:lnTo>
                  <a:pt x="3216666" y="4261836"/>
                </a:lnTo>
                <a:lnTo>
                  <a:pt x="3215246" y="4267848"/>
                </a:lnTo>
                <a:cubicBezTo>
                  <a:pt x="3215012" y="4269710"/>
                  <a:pt x="3215212" y="4270641"/>
                  <a:pt x="3215959" y="4270393"/>
                </a:cubicBezTo>
                <a:cubicBezTo>
                  <a:pt x="3208786" y="4270671"/>
                  <a:pt x="3206596" y="4265184"/>
                  <a:pt x="3206945" y="4256288"/>
                </a:cubicBezTo>
                <a:lnTo>
                  <a:pt x="3210004" y="4239245"/>
                </a:lnTo>
                <a:lnTo>
                  <a:pt x="3207466" y="4220483"/>
                </a:lnTo>
                <a:lnTo>
                  <a:pt x="3200345" y="4173003"/>
                </a:lnTo>
                <a:lnTo>
                  <a:pt x="3197664" y="4190042"/>
                </a:lnTo>
                <a:lnTo>
                  <a:pt x="3202954" y="4284671"/>
                </a:lnTo>
                <a:cubicBezTo>
                  <a:pt x="3204076" y="4310719"/>
                  <a:pt x="3202287" y="4316998"/>
                  <a:pt x="3199360" y="4313063"/>
                </a:cubicBezTo>
                <a:lnTo>
                  <a:pt x="3197188" y="4307710"/>
                </a:lnTo>
                <a:lnTo>
                  <a:pt x="3198881" y="4332724"/>
                </a:lnTo>
                <a:cubicBezTo>
                  <a:pt x="3199652" y="4346856"/>
                  <a:pt x="3200342" y="4362165"/>
                  <a:pt x="3201090" y="4379530"/>
                </a:cubicBezTo>
                <a:cubicBezTo>
                  <a:pt x="3198541" y="4418909"/>
                  <a:pt x="3189525" y="4391812"/>
                  <a:pt x="3186277" y="4355061"/>
                </a:cubicBezTo>
                <a:cubicBezTo>
                  <a:pt x="3183897" y="4340666"/>
                  <a:pt x="3189303" y="4337393"/>
                  <a:pt x="3179516" y="4310761"/>
                </a:cubicBezTo>
                <a:lnTo>
                  <a:pt x="3176513" y="4304933"/>
                </a:lnTo>
                <a:lnTo>
                  <a:pt x="3172288" y="4325127"/>
                </a:lnTo>
                <a:lnTo>
                  <a:pt x="3170983" y="4311525"/>
                </a:lnTo>
                <a:lnTo>
                  <a:pt x="3167686" y="4287798"/>
                </a:lnTo>
                <a:lnTo>
                  <a:pt x="3163229" y="4279145"/>
                </a:lnTo>
                <a:lnTo>
                  <a:pt x="3160434" y="4268341"/>
                </a:lnTo>
                <a:lnTo>
                  <a:pt x="3160433" y="4268340"/>
                </a:lnTo>
                <a:lnTo>
                  <a:pt x="3152455" y="4237507"/>
                </a:lnTo>
                <a:lnTo>
                  <a:pt x="3147078" y="4203270"/>
                </a:lnTo>
                <a:lnTo>
                  <a:pt x="3143050" y="4178519"/>
                </a:lnTo>
                <a:lnTo>
                  <a:pt x="3144201" y="4189651"/>
                </a:lnTo>
                <a:lnTo>
                  <a:pt x="3141173" y="4200483"/>
                </a:lnTo>
                <a:cubicBezTo>
                  <a:pt x="3137674" y="4210796"/>
                  <a:pt x="3134057" y="4218236"/>
                  <a:pt x="3130768" y="4217922"/>
                </a:cubicBezTo>
                <a:cubicBezTo>
                  <a:pt x="3129757" y="4218259"/>
                  <a:pt x="3128989" y="4217339"/>
                  <a:pt x="3128420" y="4215386"/>
                </a:cubicBezTo>
                <a:lnTo>
                  <a:pt x="3127513" y="4208540"/>
                </a:lnTo>
                <a:lnTo>
                  <a:pt x="3126071" y="4212015"/>
                </a:lnTo>
                <a:lnTo>
                  <a:pt x="3119823" y="4207159"/>
                </a:lnTo>
                <a:lnTo>
                  <a:pt x="3119797" y="4204977"/>
                </a:lnTo>
                <a:lnTo>
                  <a:pt x="3118916" y="4205570"/>
                </a:lnTo>
                <a:lnTo>
                  <a:pt x="3123300" y="4196973"/>
                </a:lnTo>
                <a:lnTo>
                  <a:pt x="3127277" y="4204576"/>
                </a:lnTo>
                <a:lnTo>
                  <a:pt x="3127471" y="4176070"/>
                </a:lnTo>
                <a:cubicBezTo>
                  <a:pt x="3128383" y="4151647"/>
                  <a:pt x="3130375" y="4121581"/>
                  <a:pt x="3130654" y="4100356"/>
                </a:cubicBezTo>
                <a:lnTo>
                  <a:pt x="3130355" y="4091217"/>
                </a:lnTo>
                <a:lnTo>
                  <a:pt x="3130305" y="4091211"/>
                </a:lnTo>
                <a:lnTo>
                  <a:pt x="3118721" y="4092486"/>
                </a:lnTo>
                <a:lnTo>
                  <a:pt x="3117931" y="4098339"/>
                </a:lnTo>
                <a:cubicBezTo>
                  <a:pt x="3117199" y="4103331"/>
                  <a:pt x="3116252" y="4109450"/>
                  <a:pt x="3115139" y="4116282"/>
                </a:cubicBezTo>
                <a:lnTo>
                  <a:pt x="3113778" y="4123828"/>
                </a:lnTo>
                <a:lnTo>
                  <a:pt x="3118624" y="4189247"/>
                </a:lnTo>
                <a:lnTo>
                  <a:pt x="3109739" y="4146265"/>
                </a:lnTo>
                <a:lnTo>
                  <a:pt x="3108024" y="4155775"/>
                </a:lnTo>
                <a:lnTo>
                  <a:pt x="3110868" y="4178055"/>
                </a:lnTo>
                <a:cubicBezTo>
                  <a:pt x="3112048" y="4192050"/>
                  <a:pt x="3112421" y="4206176"/>
                  <a:pt x="3111316" y="4220482"/>
                </a:cubicBezTo>
                <a:cubicBezTo>
                  <a:pt x="3108955" y="4210915"/>
                  <a:pt x="3107154" y="4202381"/>
                  <a:pt x="3105664" y="4194445"/>
                </a:cubicBezTo>
                <a:lnTo>
                  <a:pt x="3103159" y="4179582"/>
                </a:lnTo>
                <a:lnTo>
                  <a:pt x="3101812" y="4185874"/>
                </a:lnTo>
                <a:lnTo>
                  <a:pt x="3097015" y="4204551"/>
                </a:lnTo>
                <a:lnTo>
                  <a:pt x="3103109" y="4252480"/>
                </a:lnTo>
                <a:cubicBezTo>
                  <a:pt x="3112543" y="4332474"/>
                  <a:pt x="3118330" y="4398594"/>
                  <a:pt x="3129476" y="4498088"/>
                </a:cubicBezTo>
                <a:cubicBezTo>
                  <a:pt x="3129476" y="4498088"/>
                  <a:pt x="3129777" y="4499103"/>
                  <a:pt x="3130264" y="4500880"/>
                </a:cubicBezTo>
                <a:lnTo>
                  <a:pt x="3130458" y="4501624"/>
                </a:lnTo>
                <a:lnTo>
                  <a:pt x="3131403" y="4489157"/>
                </a:lnTo>
                <a:cubicBezTo>
                  <a:pt x="3136816" y="4451758"/>
                  <a:pt x="3149089" y="4403736"/>
                  <a:pt x="3149884" y="4386536"/>
                </a:cubicBezTo>
                <a:lnTo>
                  <a:pt x="3155523" y="4298670"/>
                </a:lnTo>
                <a:lnTo>
                  <a:pt x="3163049" y="4370595"/>
                </a:lnTo>
                <a:lnTo>
                  <a:pt x="3161158" y="4379950"/>
                </a:lnTo>
                <a:cubicBezTo>
                  <a:pt x="3157834" y="4397877"/>
                  <a:pt x="3154406" y="4418426"/>
                  <a:pt x="3150623" y="4444620"/>
                </a:cubicBezTo>
                <a:cubicBezTo>
                  <a:pt x="3148647" y="4451631"/>
                  <a:pt x="3143383" y="4489507"/>
                  <a:pt x="3138399" y="4513188"/>
                </a:cubicBezTo>
                <a:lnTo>
                  <a:pt x="3135372" y="4524181"/>
                </a:lnTo>
                <a:lnTo>
                  <a:pt x="3136675" y="4530686"/>
                </a:lnTo>
                <a:cubicBezTo>
                  <a:pt x="3139065" y="4547059"/>
                  <a:pt x="3139034" y="4563574"/>
                  <a:pt x="3129354" y="4564154"/>
                </a:cubicBezTo>
                <a:cubicBezTo>
                  <a:pt x="3119656" y="4558588"/>
                  <a:pt x="3116917" y="4456420"/>
                  <a:pt x="3114578" y="4452555"/>
                </a:cubicBezTo>
                <a:cubicBezTo>
                  <a:pt x="3107405" y="4402345"/>
                  <a:pt x="3101306" y="4354346"/>
                  <a:pt x="3094818" y="4305920"/>
                </a:cubicBezTo>
                <a:lnTo>
                  <a:pt x="3082870" y="4225224"/>
                </a:lnTo>
                <a:lnTo>
                  <a:pt x="3078577" y="4223321"/>
                </a:lnTo>
                <a:cubicBezTo>
                  <a:pt x="3075098" y="4220689"/>
                  <a:pt x="3071123" y="4217018"/>
                  <a:pt x="3067403" y="4213440"/>
                </a:cubicBezTo>
                <a:lnTo>
                  <a:pt x="3066314" y="4212385"/>
                </a:lnTo>
                <a:lnTo>
                  <a:pt x="3068779" y="4231546"/>
                </a:lnTo>
                <a:cubicBezTo>
                  <a:pt x="3072129" y="4255688"/>
                  <a:pt x="3075533" y="4276022"/>
                  <a:pt x="3075549" y="4279971"/>
                </a:cubicBezTo>
                <a:cubicBezTo>
                  <a:pt x="3090709" y="4390457"/>
                  <a:pt x="3103189" y="4508725"/>
                  <a:pt x="3124638" y="4641801"/>
                </a:cubicBezTo>
                <a:cubicBezTo>
                  <a:pt x="3124638" y="4641801"/>
                  <a:pt x="3134602" y="4712316"/>
                  <a:pt x="3122951" y="4703532"/>
                </a:cubicBezTo>
                <a:lnTo>
                  <a:pt x="3119570" y="4684580"/>
                </a:lnTo>
                <a:lnTo>
                  <a:pt x="3122415" y="4656904"/>
                </a:lnTo>
                <a:cubicBezTo>
                  <a:pt x="3123162" y="4646070"/>
                  <a:pt x="3123192" y="4637474"/>
                  <a:pt x="3121878" y="4633797"/>
                </a:cubicBezTo>
                <a:lnTo>
                  <a:pt x="3113732" y="4639858"/>
                </a:lnTo>
                <a:lnTo>
                  <a:pt x="3112986" y="4633015"/>
                </a:lnTo>
                <a:cubicBezTo>
                  <a:pt x="3117663" y="4640742"/>
                  <a:pt x="3108046" y="4560337"/>
                  <a:pt x="3093366" y="4569222"/>
                </a:cubicBezTo>
                <a:cubicBezTo>
                  <a:pt x="3088732" y="4572029"/>
                  <a:pt x="3102985" y="4649627"/>
                  <a:pt x="3105757" y="4664667"/>
                </a:cubicBezTo>
                <a:lnTo>
                  <a:pt x="3106364" y="4670671"/>
                </a:lnTo>
                <a:lnTo>
                  <a:pt x="3106171" y="4671515"/>
                </a:lnTo>
                <a:lnTo>
                  <a:pt x="3103779" y="4690990"/>
                </a:lnTo>
                <a:lnTo>
                  <a:pt x="3080683" y="4556114"/>
                </a:lnTo>
                <a:cubicBezTo>
                  <a:pt x="3070386" y="4487667"/>
                  <a:pt x="3060617" y="4417473"/>
                  <a:pt x="3049482" y="4345025"/>
                </a:cubicBezTo>
                <a:cubicBezTo>
                  <a:pt x="3049482" y="4345025"/>
                  <a:pt x="3061388" y="4321099"/>
                  <a:pt x="3047441" y="4318983"/>
                </a:cubicBezTo>
                <a:cubicBezTo>
                  <a:pt x="3039694" y="4318393"/>
                  <a:pt x="3046931" y="4384403"/>
                  <a:pt x="3044848" y="4347830"/>
                </a:cubicBezTo>
                <a:cubicBezTo>
                  <a:pt x="3052694" y="4468903"/>
                  <a:pt x="3086182" y="4611406"/>
                  <a:pt x="3086665" y="4730778"/>
                </a:cubicBezTo>
                <a:cubicBezTo>
                  <a:pt x="3055218" y="4614313"/>
                  <a:pt x="3049923" y="4453862"/>
                  <a:pt x="3027696" y="4319498"/>
                </a:cubicBezTo>
                <a:lnTo>
                  <a:pt x="3027016" y="4313935"/>
                </a:lnTo>
                <a:lnTo>
                  <a:pt x="3023404" y="4326345"/>
                </a:lnTo>
                <a:cubicBezTo>
                  <a:pt x="3021218" y="4332028"/>
                  <a:pt x="3019108" y="4335320"/>
                  <a:pt x="3017309" y="4334508"/>
                </a:cubicBezTo>
                <a:cubicBezTo>
                  <a:pt x="3016262" y="4334036"/>
                  <a:pt x="3015457" y="4332320"/>
                  <a:pt x="3014859" y="4329641"/>
                </a:cubicBezTo>
                <a:cubicBezTo>
                  <a:pt x="3014261" y="4326964"/>
                  <a:pt x="3013870" y="4323323"/>
                  <a:pt x="3013644" y="4319005"/>
                </a:cubicBezTo>
                <a:cubicBezTo>
                  <a:pt x="3013308" y="4312524"/>
                  <a:pt x="3013347" y="4304511"/>
                  <a:pt x="3013632" y="4295917"/>
                </a:cubicBezTo>
                <a:lnTo>
                  <a:pt x="3015040" y="4270298"/>
                </a:lnTo>
                <a:lnTo>
                  <a:pt x="3008121" y="4266238"/>
                </a:lnTo>
                <a:lnTo>
                  <a:pt x="3013019" y="4328384"/>
                </a:lnTo>
                <a:cubicBezTo>
                  <a:pt x="3022942" y="4388368"/>
                  <a:pt x="3030950" y="4453910"/>
                  <a:pt x="3033899" y="4512837"/>
                </a:cubicBezTo>
                <a:cubicBezTo>
                  <a:pt x="3024022" y="4464263"/>
                  <a:pt x="3016548" y="4411375"/>
                  <a:pt x="3009357" y="4356337"/>
                </a:cubicBezTo>
                <a:lnTo>
                  <a:pt x="2992882" y="4234218"/>
                </a:lnTo>
                <a:lnTo>
                  <a:pt x="2992987" y="4244185"/>
                </a:lnTo>
                <a:lnTo>
                  <a:pt x="2990443" y="4231929"/>
                </a:lnTo>
                <a:lnTo>
                  <a:pt x="2988104" y="4229757"/>
                </a:lnTo>
                <a:lnTo>
                  <a:pt x="2989144" y="4225676"/>
                </a:lnTo>
                <a:lnTo>
                  <a:pt x="2988585" y="4222986"/>
                </a:lnTo>
                <a:lnTo>
                  <a:pt x="2983934" y="4229620"/>
                </a:lnTo>
                <a:cubicBezTo>
                  <a:pt x="2981237" y="4233122"/>
                  <a:pt x="2988022" y="4224329"/>
                  <a:pt x="2984152" y="4252437"/>
                </a:cubicBezTo>
                <a:cubicBezTo>
                  <a:pt x="2980210" y="4276803"/>
                  <a:pt x="2976349" y="4280914"/>
                  <a:pt x="2973473" y="4278935"/>
                </a:cubicBezTo>
                <a:lnTo>
                  <a:pt x="2970085" y="4273288"/>
                </a:lnTo>
                <a:lnTo>
                  <a:pt x="2971493" y="4292169"/>
                </a:lnTo>
                <a:lnTo>
                  <a:pt x="2969847" y="4296357"/>
                </a:lnTo>
                <a:cubicBezTo>
                  <a:pt x="2966949" y="4302365"/>
                  <a:pt x="2964700" y="4305351"/>
                  <a:pt x="2964086" y="4302733"/>
                </a:cubicBezTo>
                <a:cubicBezTo>
                  <a:pt x="2957035" y="4272628"/>
                  <a:pt x="2959233" y="4239670"/>
                  <a:pt x="2963075" y="4206282"/>
                </a:cubicBezTo>
                <a:lnTo>
                  <a:pt x="2964315" y="4195999"/>
                </a:lnTo>
                <a:lnTo>
                  <a:pt x="2967922" y="4244315"/>
                </a:lnTo>
                <a:lnTo>
                  <a:pt x="2970140" y="4220070"/>
                </a:lnTo>
                <a:cubicBezTo>
                  <a:pt x="2972299" y="4201825"/>
                  <a:pt x="2974792" y="4184998"/>
                  <a:pt x="2973565" y="4179763"/>
                </a:cubicBezTo>
                <a:cubicBezTo>
                  <a:pt x="2973565" y="4179763"/>
                  <a:pt x="2960406" y="4178511"/>
                  <a:pt x="2947042" y="4176385"/>
                </a:cubicBezTo>
                <a:cubicBezTo>
                  <a:pt x="2949332" y="4158686"/>
                  <a:pt x="2954928" y="4127653"/>
                  <a:pt x="2954928" y="4127653"/>
                </a:cubicBezTo>
                <a:cubicBezTo>
                  <a:pt x="2939114" y="4115056"/>
                  <a:pt x="2942140" y="4155443"/>
                  <a:pt x="2942140" y="4155443"/>
                </a:cubicBezTo>
                <a:cubicBezTo>
                  <a:pt x="2932892" y="4175465"/>
                  <a:pt x="2904031" y="4249077"/>
                  <a:pt x="2909997" y="4247085"/>
                </a:cubicBezTo>
                <a:cubicBezTo>
                  <a:pt x="2890873" y="4247825"/>
                  <a:pt x="2907176" y="4207572"/>
                  <a:pt x="2912541" y="4170970"/>
                </a:cubicBezTo>
                <a:cubicBezTo>
                  <a:pt x="2912647" y="4167995"/>
                  <a:pt x="2912889" y="4163798"/>
                  <a:pt x="2913189" y="4158847"/>
                </a:cubicBezTo>
                <a:lnTo>
                  <a:pt x="2913487" y="4153907"/>
                </a:lnTo>
                <a:lnTo>
                  <a:pt x="2901843" y="4119353"/>
                </a:lnTo>
                <a:cubicBezTo>
                  <a:pt x="2901097" y="4119601"/>
                  <a:pt x="2899862" y="4123557"/>
                  <a:pt x="2898287" y="4130068"/>
                </a:cubicBezTo>
                <a:lnTo>
                  <a:pt x="2895255" y="4144161"/>
                </a:lnTo>
                <a:lnTo>
                  <a:pt x="2888908" y="4184503"/>
                </a:lnTo>
                <a:cubicBezTo>
                  <a:pt x="2883998" y="4213897"/>
                  <a:pt x="2879725" y="4236846"/>
                  <a:pt x="2875837" y="4256372"/>
                </a:cubicBezTo>
                <a:lnTo>
                  <a:pt x="2866327" y="4301818"/>
                </a:lnTo>
                <a:lnTo>
                  <a:pt x="2865022" y="4288217"/>
                </a:lnTo>
                <a:lnTo>
                  <a:pt x="2851440" y="4190442"/>
                </a:lnTo>
                <a:lnTo>
                  <a:pt x="2851380" y="4138701"/>
                </a:lnTo>
                <a:cubicBezTo>
                  <a:pt x="2853878" y="4105879"/>
                  <a:pt x="2850523" y="4120171"/>
                  <a:pt x="2844901" y="4142510"/>
                </a:cubicBezTo>
                <a:lnTo>
                  <a:pt x="2844821" y="4142796"/>
                </a:lnTo>
                <a:lnTo>
                  <a:pt x="2844235" y="4138574"/>
                </a:lnTo>
                <a:lnTo>
                  <a:pt x="2839886" y="4100361"/>
                </a:lnTo>
                <a:lnTo>
                  <a:pt x="2831461" y="4100772"/>
                </a:lnTo>
                <a:lnTo>
                  <a:pt x="2838241" y="4166341"/>
                </a:lnTo>
                <a:lnTo>
                  <a:pt x="2835213" y="4177175"/>
                </a:lnTo>
                <a:cubicBezTo>
                  <a:pt x="2831715" y="4187487"/>
                  <a:pt x="2828097" y="4194928"/>
                  <a:pt x="2824807" y="4194614"/>
                </a:cubicBezTo>
                <a:cubicBezTo>
                  <a:pt x="2818343" y="4196772"/>
                  <a:pt x="2821792" y="4147404"/>
                  <a:pt x="2823715" y="4105836"/>
                </a:cubicBezTo>
                <a:lnTo>
                  <a:pt x="2823946" y="4098998"/>
                </a:lnTo>
                <a:lnTo>
                  <a:pt x="2823015" y="4098627"/>
                </a:lnTo>
                <a:cubicBezTo>
                  <a:pt x="2812678" y="4136888"/>
                  <a:pt x="2827634" y="4173292"/>
                  <a:pt x="2816073" y="4206319"/>
                </a:cubicBezTo>
                <a:cubicBezTo>
                  <a:pt x="2811564" y="4219114"/>
                  <a:pt x="2805598" y="4221105"/>
                  <a:pt x="2794891" y="4230324"/>
                </a:cubicBezTo>
                <a:cubicBezTo>
                  <a:pt x="2775141" y="4260439"/>
                  <a:pt x="2777963" y="4299951"/>
                  <a:pt x="2772803" y="4337426"/>
                </a:cubicBezTo>
                <a:cubicBezTo>
                  <a:pt x="2758326" y="4417526"/>
                  <a:pt x="2761721" y="4486955"/>
                  <a:pt x="2740053" y="4563811"/>
                </a:cubicBezTo>
                <a:cubicBezTo>
                  <a:pt x="2738946" y="4476682"/>
                  <a:pt x="2751134" y="4414282"/>
                  <a:pt x="2751022" y="4326823"/>
                </a:cubicBezTo>
                <a:cubicBezTo>
                  <a:pt x="2745912" y="4305007"/>
                  <a:pt x="2755023" y="4261510"/>
                  <a:pt x="2762472" y="4206336"/>
                </a:cubicBezTo>
                <a:lnTo>
                  <a:pt x="2763245" y="4191724"/>
                </a:lnTo>
                <a:lnTo>
                  <a:pt x="2761442" y="4190130"/>
                </a:lnTo>
                <a:cubicBezTo>
                  <a:pt x="2754002" y="4182971"/>
                  <a:pt x="2747586" y="4176174"/>
                  <a:pt x="2748199" y="4178791"/>
                </a:cubicBezTo>
                <a:lnTo>
                  <a:pt x="2745701" y="4168123"/>
                </a:lnTo>
                <a:lnTo>
                  <a:pt x="2744698" y="4173930"/>
                </a:lnTo>
                <a:cubicBezTo>
                  <a:pt x="2740405" y="4197945"/>
                  <a:pt x="2735958" y="4221302"/>
                  <a:pt x="2734304" y="4227970"/>
                </a:cubicBezTo>
                <a:cubicBezTo>
                  <a:pt x="2729564" y="4235198"/>
                  <a:pt x="2716637" y="4239515"/>
                  <a:pt x="2716637" y="4239515"/>
                </a:cubicBezTo>
                <a:lnTo>
                  <a:pt x="2715907" y="4243379"/>
                </a:lnTo>
                <a:lnTo>
                  <a:pt x="2715734" y="4244798"/>
                </a:lnTo>
                <a:cubicBezTo>
                  <a:pt x="2715012" y="4250804"/>
                  <a:pt x="2714355" y="4256302"/>
                  <a:pt x="2713809" y="4260835"/>
                </a:cubicBezTo>
                <a:lnTo>
                  <a:pt x="2712677" y="4269122"/>
                </a:lnTo>
                <a:lnTo>
                  <a:pt x="2712051" y="4263776"/>
                </a:lnTo>
                <a:lnTo>
                  <a:pt x="2707239" y="4289222"/>
                </a:lnTo>
                <a:cubicBezTo>
                  <a:pt x="2706114" y="4305592"/>
                  <a:pt x="2706357" y="4321506"/>
                  <a:pt x="2706044" y="4336194"/>
                </a:cubicBezTo>
                <a:cubicBezTo>
                  <a:pt x="2699221" y="4361991"/>
                  <a:pt x="2705925" y="4418085"/>
                  <a:pt x="2688259" y="4429627"/>
                </a:cubicBezTo>
                <a:cubicBezTo>
                  <a:pt x="2670592" y="4441169"/>
                  <a:pt x="2698159" y="4384925"/>
                  <a:pt x="2683151" y="4407813"/>
                </a:cubicBezTo>
                <a:lnTo>
                  <a:pt x="2678852" y="4416849"/>
                </a:lnTo>
                <a:lnTo>
                  <a:pt x="2686536" y="4460454"/>
                </a:lnTo>
                <a:lnTo>
                  <a:pt x="2668235" y="4594404"/>
                </a:lnTo>
                <a:lnTo>
                  <a:pt x="2664801" y="4614847"/>
                </a:lnTo>
                <a:lnTo>
                  <a:pt x="2662239" y="4601909"/>
                </a:lnTo>
                <a:cubicBezTo>
                  <a:pt x="2658578" y="4582349"/>
                  <a:pt x="2656285" y="4571805"/>
                  <a:pt x="2654755" y="4567424"/>
                </a:cubicBezTo>
                <a:lnTo>
                  <a:pt x="2653551" y="4568462"/>
                </a:lnTo>
                <a:lnTo>
                  <a:pt x="2661527" y="4503385"/>
                </a:lnTo>
                <a:lnTo>
                  <a:pt x="2663374" y="4453023"/>
                </a:lnTo>
                <a:lnTo>
                  <a:pt x="2659955" y="4462128"/>
                </a:lnTo>
                <a:cubicBezTo>
                  <a:pt x="2655191" y="4473831"/>
                  <a:pt x="2654220" y="4469686"/>
                  <a:pt x="2659517" y="4421346"/>
                </a:cubicBezTo>
                <a:cubicBezTo>
                  <a:pt x="2663287" y="4350466"/>
                  <a:pt x="2675847" y="4317109"/>
                  <a:pt x="2669998" y="4237208"/>
                </a:cubicBezTo>
                <a:lnTo>
                  <a:pt x="2664248" y="4251643"/>
                </a:lnTo>
                <a:lnTo>
                  <a:pt x="2665534" y="4268862"/>
                </a:lnTo>
                <a:lnTo>
                  <a:pt x="2663886" y="4273048"/>
                </a:lnTo>
                <a:cubicBezTo>
                  <a:pt x="2662436" y="4276053"/>
                  <a:pt x="2661150" y="4278302"/>
                  <a:pt x="2660148" y="4279472"/>
                </a:cubicBezTo>
                <a:cubicBezTo>
                  <a:pt x="2659148" y="4280642"/>
                  <a:pt x="2658432" y="4280734"/>
                  <a:pt x="2658125" y="4279425"/>
                </a:cubicBezTo>
                <a:lnTo>
                  <a:pt x="2657660" y="4274649"/>
                </a:lnTo>
                <a:lnTo>
                  <a:pt x="2653829" y="4290401"/>
                </a:lnTo>
                <a:cubicBezTo>
                  <a:pt x="2648791" y="4314299"/>
                  <a:pt x="2644216" y="4341383"/>
                  <a:pt x="2640441" y="4362709"/>
                </a:cubicBezTo>
                <a:lnTo>
                  <a:pt x="2639373" y="4368119"/>
                </a:lnTo>
                <a:lnTo>
                  <a:pt x="2624149" y="4283574"/>
                </a:lnTo>
                <a:lnTo>
                  <a:pt x="2632921" y="4397086"/>
                </a:lnTo>
                <a:lnTo>
                  <a:pt x="2622750" y="4415421"/>
                </a:lnTo>
                <a:cubicBezTo>
                  <a:pt x="2616046" y="4421983"/>
                  <a:pt x="2621287" y="4392007"/>
                  <a:pt x="2621755" y="4369976"/>
                </a:cubicBezTo>
                <a:cubicBezTo>
                  <a:pt x="2584220" y="4493525"/>
                  <a:pt x="2591894" y="4613271"/>
                  <a:pt x="2560325" y="4734829"/>
                </a:cubicBezTo>
                <a:lnTo>
                  <a:pt x="2555873" y="4755667"/>
                </a:lnTo>
                <a:lnTo>
                  <a:pt x="2555584" y="4754460"/>
                </a:lnTo>
                <a:cubicBezTo>
                  <a:pt x="2550865" y="4736201"/>
                  <a:pt x="2550213" y="4670607"/>
                  <a:pt x="2540424" y="4643975"/>
                </a:cubicBezTo>
                <a:cubicBezTo>
                  <a:pt x="2525569" y="4608974"/>
                  <a:pt x="2540646" y="4698396"/>
                  <a:pt x="2540687" y="4708927"/>
                </a:cubicBezTo>
                <a:cubicBezTo>
                  <a:pt x="2543870" y="4730317"/>
                  <a:pt x="2545973" y="4747192"/>
                  <a:pt x="2547520" y="4761982"/>
                </a:cubicBezTo>
                <a:lnTo>
                  <a:pt x="2549542" y="4785294"/>
                </a:lnTo>
                <a:lnTo>
                  <a:pt x="2533207" y="4861733"/>
                </a:lnTo>
                <a:lnTo>
                  <a:pt x="2527358" y="4859536"/>
                </a:lnTo>
                <a:cubicBezTo>
                  <a:pt x="2528516" y="4858835"/>
                  <a:pt x="2528967" y="4862302"/>
                  <a:pt x="2528940" y="4868173"/>
                </a:cubicBezTo>
                <a:lnTo>
                  <a:pt x="2527947" y="4886350"/>
                </a:lnTo>
                <a:lnTo>
                  <a:pt x="2515739" y="4943481"/>
                </a:lnTo>
                <a:lnTo>
                  <a:pt x="2512900" y="4922840"/>
                </a:lnTo>
                <a:cubicBezTo>
                  <a:pt x="2518306" y="4919566"/>
                  <a:pt x="2522943" y="4916761"/>
                  <a:pt x="2507834" y="4914472"/>
                </a:cubicBezTo>
                <a:cubicBezTo>
                  <a:pt x="2507834" y="4914472"/>
                  <a:pt x="2510172" y="4918334"/>
                  <a:pt x="2512900" y="4922840"/>
                </a:cubicBezTo>
                <a:lnTo>
                  <a:pt x="2498448" y="4924473"/>
                </a:lnTo>
                <a:lnTo>
                  <a:pt x="2503897" y="4864686"/>
                </a:lnTo>
                <a:cubicBezTo>
                  <a:pt x="2514166" y="4849027"/>
                  <a:pt x="2516455" y="4831327"/>
                  <a:pt x="2512572" y="4814747"/>
                </a:cubicBezTo>
                <a:cubicBezTo>
                  <a:pt x="2512572" y="4814747"/>
                  <a:pt x="2530238" y="4803205"/>
                  <a:pt x="2512572" y="4814747"/>
                </a:cubicBezTo>
                <a:cubicBezTo>
                  <a:pt x="2501865" y="4823968"/>
                  <a:pt x="2498788" y="4842869"/>
                  <a:pt x="2503897" y="4864686"/>
                </a:cubicBezTo>
                <a:lnTo>
                  <a:pt x="2489162" y="4925085"/>
                </a:lnTo>
                <a:lnTo>
                  <a:pt x="2482339" y="4893280"/>
                </a:lnTo>
                <a:lnTo>
                  <a:pt x="2478621" y="4879908"/>
                </a:lnTo>
                <a:lnTo>
                  <a:pt x="2512293" y="4685947"/>
                </a:lnTo>
                <a:cubicBezTo>
                  <a:pt x="2532547" y="4558993"/>
                  <a:pt x="2549491" y="4432205"/>
                  <a:pt x="2559000" y="4303430"/>
                </a:cubicBezTo>
                <a:cubicBezTo>
                  <a:pt x="2559428" y="4291526"/>
                  <a:pt x="2566400" y="4257210"/>
                  <a:pt x="2571290" y="4224295"/>
                </a:cubicBezTo>
                <a:lnTo>
                  <a:pt x="2574090" y="4197233"/>
                </a:lnTo>
                <a:lnTo>
                  <a:pt x="2572897" y="4203327"/>
                </a:lnTo>
                <a:cubicBezTo>
                  <a:pt x="2563700" y="4249324"/>
                  <a:pt x="2556116" y="4281021"/>
                  <a:pt x="2559572" y="4224828"/>
                </a:cubicBezTo>
                <a:lnTo>
                  <a:pt x="2565648" y="4159666"/>
                </a:lnTo>
                <a:lnTo>
                  <a:pt x="2563330" y="4162270"/>
                </a:lnTo>
                <a:cubicBezTo>
                  <a:pt x="2561633" y="4165895"/>
                  <a:pt x="2560807" y="4169229"/>
                  <a:pt x="2560807" y="4169229"/>
                </a:cubicBezTo>
                <a:cubicBezTo>
                  <a:pt x="2548413" y="4230756"/>
                  <a:pt x="2547925" y="4283606"/>
                  <a:pt x="2544984" y="4325984"/>
                </a:cubicBezTo>
                <a:cubicBezTo>
                  <a:pt x="2534879" y="4369815"/>
                  <a:pt x="2538505" y="4444811"/>
                  <a:pt x="2520976" y="4479828"/>
                </a:cubicBezTo>
                <a:cubicBezTo>
                  <a:pt x="2516237" y="4487056"/>
                  <a:pt x="2503309" y="4491371"/>
                  <a:pt x="2504536" y="4496607"/>
                </a:cubicBezTo>
                <a:cubicBezTo>
                  <a:pt x="2497712" y="4522406"/>
                  <a:pt x="2495168" y="4598521"/>
                  <a:pt x="2482379" y="4626312"/>
                </a:cubicBezTo>
                <a:cubicBezTo>
                  <a:pt x="2478074" y="4639980"/>
                  <a:pt x="2460177" y="4645954"/>
                  <a:pt x="2460177" y="4645954"/>
                </a:cubicBezTo>
                <a:cubicBezTo>
                  <a:pt x="2460177" y="4645954"/>
                  <a:pt x="2459050" y="4649153"/>
                  <a:pt x="2458255" y="4653770"/>
                </a:cubicBezTo>
                <a:lnTo>
                  <a:pt x="2458288" y="4660948"/>
                </a:lnTo>
                <a:lnTo>
                  <a:pt x="2455241" y="4671554"/>
                </a:lnTo>
                <a:lnTo>
                  <a:pt x="2453258" y="4672492"/>
                </a:lnTo>
                <a:cubicBezTo>
                  <a:pt x="2452666" y="4673395"/>
                  <a:pt x="2452974" y="4674704"/>
                  <a:pt x="2453586" y="4677320"/>
                </a:cubicBezTo>
                <a:lnTo>
                  <a:pt x="2455241" y="4671554"/>
                </a:lnTo>
                <a:lnTo>
                  <a:pt x="2458326" y="4670093"/>
                </a:lnTo>
                <a:cubicBezTo>
                  <a:pt x="2448846" y="4684548"/>
                  <a:pt x="2440592" y="4704240"/>
                  <a:pt x="2440592" y="4704240"/>
                </a:cubicBezTo>
                <a:cubicBezTo>
                  <a:pt x="2420474" y="4705310"/>
                  <a:pt x="2467000" y="4620155"/>
                  <a:pt x="2461522" y="4569298"/>
                </a:cubicBezTo>
                <a:cubicBezTo>
                  <a:pt x="2460297" y="4564062"/>
                  <a:pt x="2450447" y="4549474"/>
                  <a:pt x="2449222" y="4544240"/>
                </a:cubicBezTo>
                <a:cubicBezTo>
                  <a:pt x="2448424" y="4527099"/>
                  <a:pt x="2449009" y="4507853"/>
                  <a:pt x="2450032" y="4487047"/>
                </a:cubicBezTo>
                <a:lnTo>
                  <a:pt x="2452994" y="4429899"/>
                </a:lnTo>
                <a:lnTo>
                  <a:pt x="2446314" y="4483970"/>
                </a:lnTo>
                <a:cubicBezTo>
                  <a:pt x="2443360" y="4502538"/>
                  <a:pt x="2439509" y="4521288"/>
                  <a:pt x="2434093" y="4540502"/>
                </a:cubicBezTo>
                <a:cubicBezTo>
                  <a:pt x="2432985" y="4453374"/>
                  <a:pt x="2445174" y="4390973"/>
                  <a:pt x="2445062" y="4303514"/>
                </a:cubicBezTo>
                <a:cubicBezTo>
                  <a:pt x="2443784" y="4298061"/>
                  <a:pt x="2443396" y="4291251"/>
                  <a:pt x="2443647" y="4283243"/>
                </a:cubicBezTo>
                <a:lnTo>
                  <a:pt x="2444064" y="4278538"/>
                </a:lnTo>
                <a:lnTo>
                  <a:pt x="2443685" y="4280421"/>
                </a:lnTo>
                <a:cubicBezTo>
                  <a:pt x="2438706" y="4308852"/>
                  <a:pt x="2428341" y="4385271"/>
                  <a:pt x="2430592" y="4322778"/>
                </a:cubicBezTo>
                <a:cubicBezTo>
                  <a:pt x="2433137" y="4246661"/>
                  <a:pt x="2412437" y="4387169"/>
                  <a:pt x="2410354" y="4405740"/>
                </a:cubicBezTo>
                <a:cubicBezTo>
                  <a:pt x="2401680" y="4455678"/>
                  <a:pt x="2392569" y="4499175"/>
                  <a:pt x="2390280" y="4516876"/>
                </a:cubicBezTo>
                <a:cubicBezTo>
                  <a:pt x="2370342" y="4617142"/>
                  <a:pt x="2353801" y="4710162"/>
                  <a:pt x="2337641" y="4800820"/>
                </a:cubicBezTo>
                <a:lnTo>
                  <a:pt x="2334113" y="4819738"/>
                </a:lnTo>
                <a:lnTo>
                  <a:pt x="2327712" y="4800023"/>
                </a:lnTo>
                <a:lnTo>
                  <a:pt x="2324874" y="4793404"/>
                </a:lnTo>
                <a:lnTo>
                  <a:pt x="2333965" y="4734190"/>
                </a:lnTo>
                <a:cubicBezTo>
                  <a:pt x="2339330" y="4697589"/>
                  <a:pt x="2364308" y="4607397"/>
                  <a:pt x="2357974" y="4580347"/>
                </a:cubicBezTo>
                <a:cubicBezTo>
                  <a:pt x="2356748" y="4575110"/>
                  <a:pt x="2351660" y="4573986"/>
                  <a:pt x="2345524" y="4572389"/>
                </a:cubicBezTo>
                <a:lnTo>
                  <a:pt x="2338007" y="4569798"/>
                </a:lnTo>
                <a:lnTo>
                  <a:pt x="2334119" y="4588434"/>
                </a:lnTo>
                <a:lnTo>
                  <a:pt x="2335601" y="4568835"/>
                </a:lnTo>
                <a:lnTo>
                  <a:pt x="2326780" y="4561595"/>
                </a:lnTo>
                <a:cubicBezTo>
                  <a:pt x="2315704" y="4541771"/>
                  <a:pt x="2326178" y="4526984"/>
                  <a:pt x="2330551" y="4490714"/>
                </a:cubicBezTo>
                <a:lnTo>
                  <a:pt x="2330382" y="4488237"/>
                </a:lnTo>
                <a:lnTo>
                  <a:pt x="2319181" y="4551157"/>
                </a:lnTo>
                <a:lnTo>
                  <a:pt x="2317350" y="4532433"/>
                </a:lnTo>
                <a:lnTo>
                  <a:pt x="2317189" y="4531630"/>
                </a:lnTo>
                <a:lnTo>
                  <a:pt x="2317855" y="4525752"/>
                </a:lnTo>
                <a:cubicBezTo>
                  <a:pt x="2319263" y="4518340"/>
                  <a:pt x="2323589" y="4495515"/>
                  <a:pt x="2327037" y="4474248"/>
                </a:cubicBezTo>
                <a:lnTo>
                  <a:pt x="2328658" y="4462778"/>
                </a:lnTo>
                <a:lnTo>
                  <a:pt x="2327934" y="4452073"/>
                </a:lnTo>
                <a:lnTo>
                  <a:pt x="2327446" y="4432757"/>
                </a:lnTo>
                <a:lnTo>
                  <a:pt x="2326147" y="4433002"/>
                </a:lnTo>
                <a:cubicBezTo>
                  <a:pt x="2315342" y="4442983"/>
                  <a:pt x="2307946" y="4502481"/>
                  <a:pt x="2311819" y="4495592"/>
                </a:cubicBezTo>
                <a:lnTo>
                  <a:pt x="2311008" y="4502294"/>
                </a:lnTo>
                <a:lnTo>
                  <a:pt x="2303660" y="4497055"/>
                </a:lnTo>
                <a:cubicBezTo>
                  <a:pt x="2302390" y="4500731"/>
                  <a:pt x="2302258" y="4509074"/>
                  <a:pt x="2302742" y="4519534"/>
                </a:cubicBezTo>
                <a:lnTo>
                  <a:pt x="2304838" y="4546183"/>
                </a:lnTo>
                <a:lnTo>
                  <a:pt x="2301392" y="4564854"/>
                </a:lnTo>
                <a:cubicBezTo>
                  <a:pt x="2290559" y="4574306"/>
                  <a:pt x="2300985" y="4505045"/>
                  <a:pt x="2300985" y="4505045"/>
                </a:cubicBezTo>
                <a:lnTo>
                  <a:pt x="2318542" y="4388954"/>
                </a:lnTo>
                <a:lnTo>
                  <a:pt x="2316790" y="4392113"/>
                </a:lnTo>
                <a:cubicBezTo>
                  <a:pt x="2315113" y="4393753"/>
                  <a:pt x="2314184" y="4393110"/>
                  <a:pt x="2313740" y="4390878"/>
                </a:cubicBezTo>
                <a:lnTo>
                  <a:pt x="2313616" y="4381222"/>
                </a:lnTo>
                <a:lnTo>
                  <a:pt x="2306865" y="4387355"/>
                </a:lnTo>
                <a:lnTo>
                  <a:pt x="2304014" y="4410860"/>
                </a:lnTo>
                <a:lnTo>
                  <a:pt x="2301995" y="4420273"/>
                </a:lnTo>
                <a:lnTo>
                  <a:pt x="2295474" y="4455382"/>
                </a:lnTo>
                <a:cubicBezTo>
                  <a:pt x="2294952" y="4460025"/>
                  <a:pt x="2293374" y="4469020"/>
                  <a:pt x="2291286" y="4478992"/>
                </a:cubicBezTo>
                <a:lnTo>
                  <a:pt x="2288220" y="4491488"/>
                </a:lnTo>
                <a:lnTo>
                  <a:pt x="2277778" y="4575237"/>
                </a:lnTo>
                <a:cubicBezTo>
                  <a:pt x="2272523" y="4620607"/>
                  <a:pt x="2266203" y="4665936"/>
                  <a:pt x="2254365" y="4711521"/>
                </a:cubicBezTo>
                <a:lnTo>
                  <a:pt x="2249911" y="4732360"/>
                </a:lnTo>
                <a:lnTo>
                  <a:pt x="2249624" y="4731152"/>
                </a:lnTo>
                <a:cubicBezTo>
                  <a:pt x="2244903" y="4712893"/>
                  <a:pt x="2244252" y="4647298"/>
                  <a:pt x="2234463" y="4620667"/>
                </a:cubicBezTo>
                <a:cubicBezTo>
                  <a:pt x="2219609" y="4585666"/>
                  <a:pt x="2234686" y="4675087"/>
                  <a:pt x="2234727" y="4685618"/>
                </a:cubicBezTo>
                <a:cubicBezTo>
                  <a:pt x="2237910" y="4707008"/>
                  <a:pt x="2240011" y="4723883"/>
                  <a:pt x="2241559" y="4738674"/>
                </a:cubicBezTo>
                <a:lnTo>
                  <a:pt x="2243582" y="4761984"/>
                </a:lnTo>
                <a:lnTo>
                  <a:pt x="2227247" y="4838424"/>
                </a:lnTo>
                <a:lnTo>
                  <a:pt x="2221397" y="4836227"/>
                </a:lnTo>
                <a:cubicBezTo>
                  <a:pt x="2222555" y="4835526"/>
                  <a:pt x="2223006" y="4838994"/>
                  <a:pt x="2222980" y="4844864"/>
                </a:cubicBezTo>
                <a:lnTo>
                  <a:pt x="2221986" y="4863041"/>
                </a:lnTo>
                <a:lnTo>
                  <a:pt x="2209778" y="4920172"/>
                </a:lnTo>
                <a:lnTo>
                  <a:pt x="2206940" y="4899531"/>
                </a:lnTo>
                <a:cubicBezTo>
                  <a:pt x="2212347" y="4896259"/>
                  <a:pt x="2216982" y="4893453"/>
                  <a:pt x="2201872" y="4891163"/>
                </a:cubicBezTo>
                <a:cubicBezTo>
                  <a:pt x="2201872" y="4891163"/>
                  <a:pt x="2204212" y="4895025"/>
                  <a:pt x="2206940" y="4899531"/>
                </a:cubicBezTo>
                <a:lnTo>
                  <a:pt x="2192487" y="4901165"/>
                </a:lnTo>
                <a:lnTo>
                  <a:pt x="2197936" y="4841377"/>
                </a:lnTo>
                <a:cubicBezTo>
                  <a:pt x="2208205" y="4825718"/>
                  <a:pt x="2210496" y="4808019"/>
                  <a:pt x="2206612" y="4791439"/>
                </a:cubicBezTo>
                <a:cubicBezTo>
                  <a:pt x="2206612" y="4791439"/>
                  <a:pt x="2207715" y="4790718"/>
                  <a:pt x="2209096" y="4789816"/>
                </a:cubicBezTo>
                <a:lnTo>
                  <a:pt x="2210944" y="4788608"/>
                </a:lnTo>
                <a:lnTo>
                  <a:pt x="2214064" y="4786569"/>
                </a:lnTo>
                <a:cubicBezTo>
                  <a:pt x="2214893" y="4786029"/>
                  <a:pt x="2214340" y="4786389"/>
                  <a:pt x="2213236" y="4787110"/>
                </a:cubicBezTo>
                <a:lnTo>
                  <a:pt x="2210944" y="4788608"/>
                </a:lnTo>
                <a:lnTo>
                  <a:pt x="2206612" y="4791439"/>
                </a:lnTo>
                <a:cubicBezTo>
                  <a:pt x="2195905" y="4800659"/>
                  <a:pt x="2192828" y="4819561"/>
                  <a:pt x="2197936" y="4841377"/>
                </a:cubicBezTo>
                <a:lnTo>
                  <a:pt x="2183203" y="4901775"/>
                </a:lnTo>
                <a:lnTo>
                  <a:pt x="2176377" y="4869972"/>
                </a:lnTo>
                <a:lnTo>
                  <a:pt x="2172660" y="4856599"/>
                </a:lnTo>
                <a:lnTo>
                  <a:pt x="2206331" y="4662638"/>
                </a:lnTo>
                <a:cubicBezTo>
                  <a:pt x="2216459" y="4599162"/>
                  <a:pt x="2225759" y="4535726"/>
                  <a:pt x="2233715" y="4472063"/>
                </a:cubicBezTo>
                <a:lnTo>
                  <a:pt x="2237938" y="4430116"/>
                </a:lnTo>
                <a:lnTo>
                  <a:pt x="2235394" y="4409102"/>
                </a:lnTo>
                <a:lnTo>
                  <a:pt x="2244048" y="4350241"/>
                </a:lnTo>
                <a:lnTo>
                  <a:pt x="2247915" y="4331011"/>
                </a:lnTo>
                <a:lnTo>
                  <a:pt x="2253039" y="4280120"/>
                </a:lnTo>
                <a:lnTo>
                  <a:pt x="2253749" y="4273709"/>
                </a:lnTo>
                <a:lnTo>
                  <a:pt x="2251345" y="4270673"/>
                </a:lnTo>
                <a:cubicBezTo>
                  <a:pt x="2249975" y="4270683"/>
                  <a:pt x="2248153" y="4271992"/>
                  <a:pt x="2245808" y="4274883"/>
                </a:cubicBezTo>
                <a:lnTo>
                  <a:pt x="2245673" y="4275096"/>
                </a:lnTo>
                <a:lnTo>
                  <a:pt x="2245902" y="4299208"/>
                </a:lnTo>
                <a:cubicBezTo>
                  <a:pt x="2245692" y="4319133"/>
                  <a:pt x="2244588" y="4333438"/>
                  <a:pt x="2242271" y="4334841"/>
                </a:cubicBezTo>
                <a:cubicBezTo>
                  <a:pt x="2244588" y="4333439"/>
                  <a:pt x="2242726" y="4327747"/>
                  <a:pt x="2240284" y="4322406"/>
                </a:cubicBezTo>
                <a:lnTo>
                  <a:pt x="2237050" y="4316050"/>
                </a:lnTo>
                <a:lnTo>
                  <a:pt x="2233474" y="4340279"/>
                </a:lnTo>
                <a:cubicBezTo>
                  <a:pt x="2229411" y="4381506"/>
                  <a:pt x="2228163" y="4430255"/>
                  <a:pt x="2215017" y="4456520"/>
                </a:cubicBezTo>
                <a:cubicBezTo>
                  <a:pt x="2210276" y="4463748"/>
                  <a:pt x="2197349" y="4468063"/>
                  <a:pt x="2198575" y="4473298"/>
                </a:cubicBezTo>
                <a:cubicBezTo>
                  <a:pt x="2191754" y="4499098"/>
                  <a:pt x="2189209" y="4575214"/>
                  <a:pt x="2176418" y="4603004"/>
                </a:cubicBezTo>
                <a:cubicBezTo>
                  <a:pt x="2172115" y="4616670"/>
                  <a:pt x="2154217" y="4622646"/>
                  <a:pt x="2154217" y="4622646"/>
                </a:cubicBezTo>
                <a:cubicBezTo>
                  <a:pt x="2154217" y="4622646"/>
                  <a:pt x="2153089" y="4625845"/>
                  <a:pt x="2152294" y="4630461"/>
                </a:cubicBezTo>
                <a:lnTo>
                  <a:pt x="2152325" y="4637640"/>
                </a:lnTo>
                <a:lnTo>
                  <a:pt x="2149281" y="4648244"/>
                </a:lnTo>
                <a:lnTo>
                  <a:pt x="2147299" y="4649183"/>
                </a:lnTo>
                <a:cubicBezTo>
                  <a:pt x="2146705" y="4650085"/>
                  <a:pt x="2147012" y="4651394"/>
                  <a:pt x="2147626" y="4654012"/>
                </a:cubicBezTo>
                <a:lnTo>
                  <a:pt x="2149281" y="4648244"/>
                </a:lnTo>
                <a:lnTo>
                  <a:pt x="2152364" y="4646785"/>
                </a:lnTo>
                <a:cubicBezTo>
                  <a:pt x="2142885" y="4661239"/>
                  <a:pt x="2134631" y="4680929"/>
                  <a:pt x="2134631" y="4680929"/>
                </a:cubicBezTo>
                <a:cubicBezTo>
                  <a:pt x="2114512" y="4682001"/>
                  <a:pt x="2161040" y="4596847"/>
                  <a:pt x="2155561" y="4545989"/>
                </a:cubicBezTo>
                <a:cubicBezTo>
                  <a:pt x="2154336" y="4540753"/>
                  <a:pt x="2144487" y="4526166"/>
                  <a:pt x="2143261" y="4520930"/>
                </a:cubicBezTo>
                <a:cubicBezTo>
                  <a:pt x="2141665" y="4486652"/>
                  <a:pt x="2145601" y="4443942"/>
                  <a:pt x="2147520" y="4397201"/>
                </a:cubicBezTo>
                <a:cubicBezTo>
                  <a:pt x="2148040" y="4392559"/>
                  <a:pt x="2149931" y="4379461"/>
                  <a:pt x="2152457" y="4362345"/>
                </a:cubicBezTo>
                <a:lnTo>
                  <a:pt x="2157541" y="4328027"/>
                </a:lnTo>
                <a:lnTo>
                  <a:pt x="2155130" y="4316906"/>
                </a:lnTo>
                <a:cubicBezTo>
                  <a:pt x="2153403" y="4307388"/>
                  <a:pt x="2152122" y="4298780"/>
                  <a:pt x="2151731" y="4294311"/>
                </a:cubicBezTo>
                <a:cubicBezTo>
                  <a:pt x="2148392" y="4281936"/>
                  <a:pt x="2146892" y="4268906"/>
                  <a:pt x="2145876" y="4257384"/>
                </a:cubicBezTo>
                <a:lnTo>
                  <a:pt x="2144236" y="4241809"/>
                </a:lnTo>
                <a:lnTo>
                  <a:pt x="2139477" y="4248412"/>
                </a:lnTo>
                <a:cubicBezTo>
                  <a:pt x="2135962" y="4260875"/>
                  <a:pt x="2122060" y="4370889"/>
                  <a:pt x="2124632" y="4299469"/>
                </a:cubicBezTo>
                <a:cubicBezTo>
                  <a:pt x="2125267" y="4280440"/>
                  <a:pt x="2124451" y="4274950"/>
                  <a:pt x="2122835" y="4277710"/>
                </a:cubicBezTo>
                <a:lnTo>
                  <a:pt x="2122734" y="4278042"/>
                </a:lnTo>
                <a:lnTo>
                  <a:pt x="2122066" y="4293671"/>
                </a:lnTo>
                <a:cubicBezTo>
                  <a:pt x="2120883" y="4304830"/>
                  <a:pt x="2119393" y="4317285"/>
                  <a:pt x="2118956" y="4331398"/>
                </a:cubicBezTo>
                <a:cubicBezTo>
                  <a:pt x="2122290" y="4366271"/>
                  <a:pt x="2131609" y="4379800"/>
                  <a:pt x="2121102" y="4399926"/>
                </a:cubicBezTo>
                <a:lnTo>
                  <a:pt x="2117881" y="4402955"/>
                </a:lnTo>
                <a:lnTo>
                  <a:pt x="2122990" y="4452259"/>
                </a:lnTo>
                <a:cubicBezTo>
                  <a:pt x="2125848" y="4479757"/>
                  <a:pt x="2128968" y="4509213"/>
                  <a:pt x="2132683" y="4542378"/>
                </a:cubicBezTo>
                <a:cubicBezTo>
                  <a:pt x="2132683" y="4542378"/>
                  <a:pt x="2151920" y="4607285"/>
                  <a:pt x="2132564" y="4608444"/>
                </a:cubicBezTo>
                <a:cubicBezTo>
                  <a:pt x="2122863" y="4602878"/>
                  <a:pt x="2120125" y="4500710"/>
                  <a:pt x="2117785" y="4496846"/>
                </a:cubicBezTo>
                <a:lnTo>
                  <a:pt x="2106190" y="4410790"/>
                </a:lnTo>
                <a:lnTo>
                  <a:pt x="2103736" y="4411892"/>
                </a:lnTo>
                <a:lnTo>
                  <a:pt x="2098216" y="4416058"/>
                </a:lnTo>
                <a:lnTo>
                  <a:pt x="2093717" y="4440539"/>
                </a:lnTo>
                <a:lnTo>
                  <a:pt x="2100943" y="4496704"/>
                </a:lnTo>
                <a:lnTo>
                  <a:pt x="2106954" y="4541728"/>
                </a:lnTo>
                <a:lnTo>
                  <a:pt x="2111334" y="4568085"/>
                </a:lnTo>
                <a:lnTo>
                  <a:pt x="2118099" y="4621179"/>
                </a:lnTo>
                <a:lnTo>
                  <a:pt x="2127846" y="4686090"/>
                </a:lnTo>
                <a:cubicBezTo>
                  <a:pt x="2127846" y="4686090"/>
                  <a:pt x="2137810" y="4756606"/>
                  <a:pt x="2126157" y="4747822"/>
                </a:cubicBezTo>
                <a:lnTo>
                  <a:pt x="2122778" y="4728870"/>
                </a:lnTo>
                <a:lnTo>
                  <a:pt x="2125622" y="4701193"/>
                </a:lnTo>
                <a:cubicBezTo>
                  <a:pt x="2126369" y="4690359"/>
                  <a:pt x="2126400" y="4681763"/>
                  <a:pt x="2125088" y="4678088"/>
                </a:cubicBezTo>
                <a:lnTo>
                  <a:pt x="2116940" y="4684147"/>
                </a:lnTo>
                <a:lnTo>
                  <a:pt x="2116194" y="4677305"/>
                </a:lnTo>
                <a:cubicBezTo>
                  <a:pt x="2118532" y="4681167"/>
                  <a:pt x="2117296" y="4662999"/>
                  <a:pt x="2113642" y="4644975"/>
                </a:cubicBezTo>
                <a:lnTo>
                  <a:pt x="2112647" y="4641609"/>
                </a:lnTo>
                <a:lnTo>
                  <a:pt x="2109619" y="4651164"/>
                </a:lnTo>
                <a:lnTo>
                  <a:pt x="2106737" y="4633074"/>
                </a:lnTo>
                <a:lnTo>
                  <a:pt x="2104395" y="4617765"/>
                </a:lnTo>
                <a:lnTo>
                  <a:pt x="2101824" y="4614020"/>
                </a:lnTo>
                <a:cubicBezTo>
                  <a:pt x="2100166" y="4612687"/>
                  <a:pt x="2098410" y="4612402"/>
                  <a:pt x="2096575" y="4613512"/>
                </a:cubicBezTo>
                <a:cubicBezTo>
                  <a:pt x="2091941" y="4616318"/>
                  <a:pt x="2106193" y="4693917"/>
                  <a:pt x="2108964" y="4708957"/>
                </a:cubicBezTo>
                <a:lnTo>
                  <a:pt x="2109569" y="4714961"/>
                </a:lnTo>
                <a:lnTo>
                  <a:pt x="2109378" y="4715804"/>
                </a:lnTo>
                <a:lnTo>
                  <a:pt x="2106986" y="4735281"/>
                </a:lnTo>
                <a:lnTo>
                  <a:pt x="2083890" y="4600405"/>
                </a:lnTo>
                <a:lnTo>
                  <a:pt x="2075186" y="4541512"/>
                </a:lnTo>
                <a:lnTo>
                  <a:pt x="2069728" y="4570151"/>
                </a:lnTo>
                <a:lnTo>
                  <a:pt x="2071726" y="4584232"/>
                </a:lnTo>
                <a:cubicBezTo>
                  <a:pt x="2081139" y="4649913"/>
                  <a:pt x="2089632" y="4715383"/>
                  <a:pt x="2089875" y="4775069"/>
                </a:cubicBezTo>
                <a:cubicBezTo>
                  <a:pt x="2082012" y="4745953"/>
                  <a:pt x="2075784" y="4714087"/>
                  <a:pt x="2070518" y="4680568"/>
                </a:cubicBezTo>
                <a:lnTo>
                  <a:pt x="2061661" y="4612496"/>
                </a:lnTo>
                <a:lnTo>
                  <a:pt x="2056584" y="4639143"/>
                </a:lnTo>
                <a:cubicBezTo>
                  <a:pt x="2047937" y="4686264"/>
                  <a:pt x="2039761" y="4732184"/>
                  <a:pt x="2031681" y="4777512"/>
                </a:cubicBezTo>
                <a:lnTo>
                  <a:pt x="2028152" y="4796429"/>
                </a:lnTo>
                <a:lnTo>
                  <a:pt x="2021751" y="4776715"/>
                </a:lnTo>
                <a:lnTo>
                  <a:pt x="2018913" y="4770095"/>
                </a:lnTo>
                <a:lnTo>
                  <a:pt x="2028005" y="4710881"/>
                </a:lnTo>
                <a:cubicBezTo>
                  <a:pt x="2030687" y="4692581"/>
                  <a:pt x="2038273" y="4660883"/>
                  <a:pt x="2044396" y="4630378"/>
                </a:cubicBezTo>
                <a:lnTo>
                  <a:pt x="2045401" y="4624447"/>
                </a:lnTo>
                <a:lnTo>
                  <a:pt x="2042047" y="4618035"/>
                </a:lnTo>
                <a:cubicBezTo>
                  <a:pt x="2041409" y="4615672"/>
                  <a:pt x="2041983" y="4614005"/>
                  <a:pt x="2044300" y="4612603"/>
                </a:cubicBezTo>
                <a:lnTo>
                  <a:pt x="2046884" y="4615693"/>
                </a:lnTo>
                <a:lnTo>
                  <a:pt x="2051689" y="4587341"/>
                </a:lnTo>
                <a:cubicBezTo>
                  <a:pt x="2053223" y="4574509"/>
                  <a:pt x="2053597" y="4563800"/>
                  <a:pt x="2052013" y="4557039"/>
                </a:cubicBezTo>
                <a:cubicBezTo>
                  <a:pt x="2050787" y="4551802"/>
                  <a:pt x="2045699" y="4550678"/>
                  <a:pt x="2039563" y="4549081"/>
                </a:cubicBezTo>
                <a:lnTo>
                  <a:pt x="2036326" y="4547966"/>
                </a:lnTo>
                <a:lnTo>
                  <a:pt x="2037106" y="4557127"/>
                </a:lnTo>
                <a:lnTo>
                  <a:pt x="2035450" y="4547663"/>
                </a:lnTo>
                <a:lnTo>
                  <a:pt x="2029922" y="4545758"/>
                </a:lnTo>
                <a:cubicBezTo>
                  <a:pt x="2026681" y="4544150"/>
                  <a:pt x="2023529" y="4541850"/>
                  <a:pt x="2020818" y="4538286"/>
                </a:cubicBezTo>
                <a:cubicBezTo>
                  <a:pt x="2012513" y="4523418"/>
                  <a:pt x="2016328" y="4511384"/>
                  <a:pt x="2020598" y="4490994"/>
                </a:cubicBezTo>
                <a:lnTo>
                  <a:pt x="2023109" y="4476156"/>
                </a:lnTo>
                <a:lnTo>
                  <a:pt x="2012564" y="4400627"/>
                </a:lnTo>
                <a:lnTo>
                  <a:pt x="2009378" y="4377012"/>
                </a:lnTo>
                <a:lnTo>
                  <a:pt x="2009289" y="4392776"/>
                </a:lnTo>
                <a:cubicBezTo>
                  <a:pt x="2008070" y="4397956"/>
                  <a:pt x="1998780" y="4412901"/>
                  <a:pt x="1997562" y="4418083"/>
                </a:cubicBezTo>
                <a:cubicBezTo>
                  <a:pt x="1991606" y="4467901"/>
                  <a:pt x="2032644" y="4546899"/>
                  <a:pt x="2014239" y="4547452"/>
                </a:cubicBezTo>
                <a:cubicBezTo>
                  <a:pt x="2014239" y="4547452"/>
                  <a:pt x="2007043" y="4528986"/>
                  <a:pt x="1998628" y="4515702"/>
                </a:cubicBezTo>
                <a:lnTo>
                  <a:pt x="2001426" y="4516875"/>
                </a:lnTo>
                <a:lnTo>
                  <a:pt x="2002835" y="4522345"/>
                </a:lnTo>
                <a:cubicBezTo>
                  <a:pt x="2003446" y="4519753"/>
                  <a:pt x="2003751" y="4518459"/>
                  <a:pt x="2003225" y="4517629"/>
                </a:cubicBezTo>
                <a:lnTo>
                  <a:pt x="2001426" y="4516875"/>
                </a:lnTo>
                <a:lnTo>
                  <a:pt x="1998833" y="4506820"/>
                </a:lnTo>
                <a:lnTo>
                  <a:pt x="1998994" y="4499848"/>
                </a:lnTo>
                <a:cubicBezTo>
                  <a:pt x="1998351" y="4495428"/>
                  <a:pt x="1997378" y="4492410"/>
                  <a:pt x="1997378" y="4492410"/>
                </a:cubicBezTo>
                <a:cubicBezTo>
                  <a:pt x="1997378" y="4492410"/>
                  <a:pt x="1993309" y="4491314"/>
                  <a:pt x="1988778" y="4488602"/>
                </a:cubicBezTo>
                <a:lnTo>
                  <a:pt x="1979851" y="4477997"/>
                </a:lnTo>
                <a:lnTo>
                  <a:pt x="1978092" y="4485163"/>
                </a:lnTo>
                <a:cubicBezTo>
                  <a:pt x="1972987" y="4502275"/>
                  <a:pt x="1968049" y="4509803"/>
                  <a:pt x="1967680" y="4480761"/>
                </a:cubicBezTo>
                <a:cubicBezTo>
                  <a:pt x="1967230" y="4471972"/>
                  <a:pt x="1967897" y="4462518"/>
                  <a:pt x="1969187" y="4453002"/>
                </a:cubicBezTo>
                <a:lnTo>
                  <a:pt x="1970459" y="4446174"/>
                </a:lnTo>
                <a:lnTo>
                  <a:pt x="1966424" y="4412455"/>
                </a:lnTo>
                <a:cubicBezTo>
                  <a:pt x="1964073" y="4387717"/>
                  <a:pt x="1962398" y="4363163"/>
                  <a:pt x="1959511" y="4350909"/>
                </a:cubicBezTo>
                <a:cubicBezTo>
                  <a:pt x="1960122" y="4348318"/>
                  <a:pt x="1957487" y="4346232"/>
                  <a:pt x="1954173" y="4343962"/>
                </a:cubicBezTo>
                <a:lnTo>
                  <a:pt x="1951278" y="4341486"/>
                </a:lnTo>
                <a:lnTo>
                  <a:pt x="1939833" y="4408204"/>
                </a:lnTo>
                <a:lnTo>
                  <a:pt x="1936054" y="4426293"/>
                </a:lnTo>
                <a:lnTo>
                  <a:pt x="1948913" y="4535373"/>
                </a:lnTo>
                <a:lnTo>
                  <a:pt x="1976169" y="4721040"/>
                </a:lnTo>
                <a:lnTo>
                  <a:pt x="1972519" y="4734320"/>
                </a:lnTo>
                <a:lnTo>
                  <a:pt x="1965681" y="4765742"/>
                </a:lnTo>
                <a:lnTo>
                  <a:pt x="1953303" y="4708263"/>
                </a:lnTo>
                <a:cubicBezTo>
                  <a:pt x="1958384" y="4686675"/>
                  <a:pt x="1955914" y="4668564"/>
                  <a:pt x="1946280" y="4660460"/>
                </a:cubicBezTo>
                <a:lnTo>
                  <a:pt x="1942808" y="4658327"/>
                </a:lnTo>
                <a:lnTo>
                  <a:pt x="1939544" y="4656322"/>
                </a:lnTo>
                <a:cubicBezTo>
                  <a:pt x="1938796" y="4655863"/>
                  <a:pt x="1939295" y="4656169"/>
                  <a:pt x="1940293" y="4656782"/>
                </a:cubicBezTo>
                <a:lnTo>
                  <a:pt x="1942808" y="4658327"/>
                </a:lnTo>
                <a:lnTo>
                  <a:pt x="1944034" y="4659081"/>
                </a:lnTo>
                <a:cubicBezTo>
                  <a:pt x="1945282" y="4659847"/>
                  <a:pt x="1946280" y="4660460"/>
                  <a:pt x="1946280" y="4660460"/>
                </a:cubicBezTo>
                <a:cubicBezTo>
                  <a:pt x="1942418" y="4676868"/>
                  <a:pt x="1944187" y="4693871"/>
                  <a:pt x="1953303" y="4708263"/>
                </a:cubicBezTo>
                <a:lnTo>
                  <a:pt x="1957190" y="4765885"/>
                </a:lnTo>
                <a:lnTo>
                  <a:pt x="1943984" y="4765444"/>
                </a:lnTo>
                <a:cubicBezTo>
                  <a:pt x="1946566" y="4760852"/>
                  <a:pt x="1948778" y="4756917"/>
                  <a:pt x="1948778" y="4756917"/>
                </a:cubicBezTo>
                <a:cubicBezTo>
                  <a:pt x="1934900" y="4760338"/>
                  <a:pt x="1939093" y="4762694"/>
                  <a:pt x="1943984" y="4765444"/>
                </a:cubicBezTo>
                <a:lnTo>
                  <a:pt x="1941003" y="4785712"/>
                </a:lnTo>
                <a:lnTo>
                  <a:pt x="1930877" y="4731205"/>
                </a:lnTo>
                <a:lnTo>
                  <a:pt x="1930303" y="4713635"/>
                </a:lnTo>
                <a:cubicBezTo>
                  <a:pt x="1930388" y="4707935"/>
                  <a:pt x="1930865" y="4704533"/>
                  <a:pt x="1931912" y="4705122"/>
                </a:cubicBezTo>
                <a:lnTo>
                  <a:pt x="1926514" y="4707719"/>
                </a:lnTo>
                <a:lnTo>
                  <a:pt x="1912966" y="4634790"/>
                </a:lnTo>
                <a:lnTo>
                  <a:pt x="1915248" y="4611996"/>
                </a:lnTo>
                <a:cubicBezTo>
                  <a:pt x="1916939" y="4597512"/>
                  <a:pt x="1919175" y="4580959"/>
                  <a:pt x="1922485" y="4559936"/>
                </a:cubicBezTo>
                <a:cubicBezTo>
                  <a:pt x="1922718" y="4549708"/>
                  <a:pt x="1938175" y="4461684"/>
                  <a:pt x="1923925" y="4496847"/>
                </a:cubicBezTo>
                <a:cubicBezTo>
                  <a:pt x="1914470" y="4523482"/>
                  <a:pt x="1912661" y="4587227"/>
                  <a:pt x="1908002" y="4605330"/>
                </a:cubicBezTo>
                <a:lnTo>
                  <a:pt x="1907716" y="4606526"/>
                </a:lnTo>
                <a:lnTo>
                  <a:pt x="1904022" y="4586644"/>
                </a:lnTo>
                <a:cubicBezTo>
                  <a:pt x="1890689" y="4528879"/>
                  <a:pt x="1886331" y="4470775"/>
                  <a:pt x="1881296" y="4412490"/>
                </a:cubicBezTo>
                <a:lnTo>
                  <a:pt x="1872678" y="4331091"/>
                </a:lnTo>
                <a:lnTo>
                  <a:pt x="1869535" y="4346108"/>
                </a:lnTo>
                <a:lnTo>
                  <a:pt x="1868230" y="4332506"/>
                </a:lnTo>
                <a:lnTo>
                  <a:pt x="1856130" y="4245396"/>
                </a:lnTo>
                <a:lnTo>
                  <a:pt x="1854499" y="4237241"/>
                </a:lnTo>
                <a:cubicBezTo>
                  <a:pt x="1854523" y="4258594"/>
                  <a:pt x="1858770" y="4287285"/>
                  <a:pt x="1852750" y="4281446"/>
                </a:cubicBezTo>
                <a:lnTo>
                  <a:pt x="1843775" y="4264447"/>
                </a:lnTo>
                <a:lnTo>
                  <a:pt x="1846323" y="4236531"/>
                </a:lnTo>
                <a:lnTo>
                  <a:pt x="1842653" y="4213979"/>
                </a:lnTo>
                <a:lnTo>
                  <a:pt x="1838401" y="4236832"/>
                </a:lnTo>
                <a:lnTo>
                  <a:pt x="1837522" y="4231664"/>
                </a:lnTo>
                <a:lnTo>
                  <a:pt x="1836636" y="4225756"/>
                </a:lnTo>
                <a:lnTo>
                  <a:pt x="1833139" y="4234169"/>
                </a:lnTo>
                <a:cubicBezTo>
                  <a:pt x="1831386" y="4237279"/>
                  <a:pt x="1829659" y="4239060"/>
                  <a:pt x="1828014" y="4238903"/>
                </a:cubicBezTo>
                <a:cubicBezTo>
                  <a:pt x="1823975" y="4240252"/>
                  <a:pt x="1823807" y="4221474"/>
                  <a:pt x="1824718" y="4197051"/>
                </a:cubicBezTo>
                <a:lnTo>
                  <a:pt x="1826382" y="4161517"/>
                </a:lnTo>
                <a:lnTo>
                  <a:pt x="1819992" y="4131734"/>
                </a:lnTo>
                <a:lnTo>
                  <a:pt x="1815241" y="4118848"/>
                </a:lnTo>
                <a:lnTo>
                  <a:pt x="1815177" y="4119321"/>
                </a:lnTo>
                <a:cubicBezTo>
                  <a:pt x="1814446" y="4124312"/>
                  <a:pt x="1813500" y="4130430"/>
                  <a:pt x="1812386" y="4137263"/>
                </a:cubicBezTo>
                <a:lnTo>
                  <a:pt x="1811459" y="4142411"/>
                </a:lnTo>
                <a:lnTo>
                  <a:pt x="1810556" y="4163241"/>
                </a:lnTo>
                <a:cubicBezTo>
                  <a:pt x="1810836" y="4208209"/>
                  <a:pt x="1817361" y="4238718"/>
                  <a:pt x="1818970" y="4290112"/>
                </a:cubicBezTo>
                <a:cubicBezTo>
                  <a:pt x="1824907" y="4359890"/>
                  <a:pt x="1819765" y="4334230"/>
                  <a:pt x="1809428" y="4305363"/>
                </a:cubicBezTo>
                <a:lnTo>
                  <a:pt x="1802021" y="4288788"/>
                </a:lnTo>
                <a:lnTo>
                  <a:pt x="1812898" y="4388953"/>
                </a:lnTo>
                <a:cubicBezTo>
                  <a:pt x="1816916" y="4427919"/>
                  <a:pt x="1821150" y="4469322"/>
                  <a:pt x="1826722" y="4519070"/>
                </a:cubicBezTo>
                <a:cubicBezTo>
                  <a:pt x="1826722" y="4519070"/>
                  <a:pt x="1827024" y="4520085"/>
                  <a:pt x="1827512" y="4521861"/>
                </a:cubicBezTo>
                <a:lnTo>
                  <a:pt x="1827705" y="4522605"/>
                </a:lnTo>
                <a:lnTo>
                  <a:pt x="1828649" y="4510137"/>
                </a:lnTo>
                <a:cubicBezTo>
                  <a:pt x="1834063" y="4472739"/>
                  <a:pt x="1846336" y="4424717"/>
                  <a:pt x="1847132" y="4407517"/>
                </a:cubicBezTo>
                <a:lnTo>
                  <a:pt x="1852769" y="4319652"/>
                </a:lnTo>
                <a:lnTo>
                  <a:pt x="1860297" y="4391577"/>
                </a:lnTo>
                <a:lnTo>
                  <a:pt x="1858404" y="4400930"/>
                </a:lnTo>
                <a:cubicBezTo>
                  <a:pt x="1855081" y="4418858"/>
                  <a:pt x="1851653" y="4439406"/>
                  <a:pt x="1847870" y="4465602"/>
                </a:cubicBezTo>
                <a:cubicBezTo>
                  <a:pt x="1845893" y="4472612"/>
                  <a:pt x="1840630" y="4510488"/>
                  <a:pt x="1835646" y="4534169"/>
                </a:cubicBezTo>
                <a:lnTo>
                  <a:pt x="1832619" y="4545162"/>
                </a:lnTo>
                <a:lnTo>
                  <a:pt x="1833921" y="4551668"/>
                </a:lnTo>
                <a:cubicBezTo>
                  <a:pt x="1836312" y="4568040"/>
                  <a:pt x="1836281" y="4584556"/>
                  <a:pt x="1826603" y="4585135"/>
                </a:cubicBezTo>
                <a:cubicBezTo>
                  <a:pt x="1816902" y="4579570"/>
                  <a:pt x="1814165" y="4477402"/>
                  <a:pt x="1811825" y="4473537"/>
                </a:cubicBezTo>
                <a:cubicBezTo>
                  <a:pt x="1804653" y="4423327"/>
                  <a:pt x="1798554" y="4375326"/>
                  <a:pt x="1792066" y="4326901"/>
                </a:cubicBezTo>
                <a:lnTo>
                  <a:pt x="1786582" y="4289868"/>
                </a:lnTo>
                <a:lnTo>
                  <a:pt x="1784297" y="4285784"/>
                </a:lnTo>
                <a:cubicBezTo>
                  <a:pt x="1782633" y="4278867"/>
                  <a:pt x="1781853" y="4270306"/>
                  <a:pt x="1781392" y="4261287"/>
                </a:cubicBezTo>
                <a:lnTo>
                  <a:pt x="1781079" y="4252702"/>
                </a:lnTo>
                <a:lnTo>
                  <a:pt x="1780117" y="4246206"/>
                </a:lnTo>
                <a:lnTo>
                  <a:pt x="1775826" y="4244302"/>
                </a:lnTo>
                <a:cubicBezTo>
                  <a:pt x="1772345" y="4241671"/>
                  <a:pt x="1768368" y="4238001"/>
                  <a:pt x="1764650" y="4234421"/>
                </a:cubicBezTo>
                <a:lnTo>
                  <a:pt x="1763561" y="4233367"/>
                </a:lnTo>
                <a:lnTo>
                  <a:pt x="1766024" y="4252529"/>
                </a:lnTo>
                <a:cubicBezTo>
                  <a:pt x="1769376" y="4276669"/>
                  <a:pt x="1772781" y="4297004"/>
                  <a:pt x="1772795" y="4300953"/>
                </a:cubicBezTo>
                <a:cubicBezTo>
                  <a:pt x="1787957" y="4411438"/>
                  <a:pt x="1800438" y="4529706"/>
                  <a:pt x="1821885" y="4662782"/>
                </a:cubicBezTo>
                <a:cubicBezTo>
                  <a:pt x="1821885" y="4662782"/>
                  <a:pt x="1831849" y="4733297"/>
                  <a:pt x="1820198" y="4724513"/>
                </a:cubicBezTo>
                <a:lnTo>
                  <a:pt x="1816816" y="4705561"/>
                </a:lnTo>
                <a:lnTo>
                  <a:pt x="1819662" y="4677885"/>
                </a:lnTo>
                <a:cubicBezTo>
                  <a:pt x="1820408" y="4667052"/>
                  <a:pt x="1820440" y="4658455"/>
                  <a:pt x="1819126" y="4654779"/>
                </a:cubicBezTo>
                <a:lnTo>
                  <a:pt x="1810980" y="4660839"/>
                </a:lnTo>
                <a:lnTo>
                  <a:pt x="1810232" y="4653996"/>
                </a:lnTo>
                <a:cubicBezTo>
                  <a:pt x="1814911" y="4661723"/>
                  <a:pt x="1805293" y="4581318"/>
                  <a:pt x="1790615" y="4590204"/>
                </a:cubicBezTo>
                <a:cubicBezTo>
                  <a:pt x="1785981" y="4593009"/>
                  <a:pt x="1800233" y="4670608"/>
                  <a:pt x="1803005" y="4685648"/>
                </a:cubicBezTo>
                <a:lnTo>
                  <a:pt x="1803610" y="4691652"/>
                </a:lnTo>
                <a:lnTo>
                  <a:pt x="1803417" y="4692496"/>
                </a:lnTo>
                <a:lnTo>
                  <a:pt x="1801026" y="4711972"/>
                </a:lnTo>
                <a:lnTo>
                  <a:pt x="1777930" y="4577096"/>
                </a:lnTo>
                <a:cubicBezTo>
                  <a:pt x="1767635" y="4508649"/>
                  <a:pt x="1757864" y="4438455"/>
                  <a:pt x="1746728" y="4366006"/>
                </a:cubicBezTo>
                <a:cubicBezTo>
                  <a:pt x="1746728" y="4366006"/>
                  <a:pt x="1758635" y="4342080"/>
                  <a:pt x="1744688" y="4339965"/>
                </a:cubicBezTo>
                <a:lnTo>
                  <a:pt x="1741390" y="4349140"/>
                </a:lnTo>
                <a:lnTo>
                  <a:pt x="1742414" y="4371887"/>
                </a:lnTo>
                <a:lnTo>
                  <a:pt x="1751870" y="4462938"/>
                </a:lnTo>
                <a:cubicBezTo>
                  <a:pt x="1764622" y="4559690"/>
                  <a:pt x="1783549" y="4662230"/>
                  <a:pt x="1783913" y="4751760"/>
                </a:cubicBezTo>
                <a:cubicBezTo>
                  <a:pt x="1752466" y="4635296"/>
                  <a:pt x="1747170" y="4474843"/>
                  <a:pt x="1724943" y="4340481"/>
                </a:cubicBezTo>
                <a:cubicBezTo>
                  <a:pt x="1724921" y="4335214"/>
                  <a:pt x="1722538" y="4320379"/>
                  <a:pt x="1718905" y="4307621"/>
                </a:cubicBezTo>
                <a:lnTo>
                  <a:pt x="1717234" y="4303311"/>
                </a:lnTo>
                <a:lnTo>
                  <a:pt x="1717017" y="4305125"/>
                </a:lnTo>
                <a:lnTo>
                  <a:pt x="1715885" y="4313414"/>
                </a:lnTo>
                <a:lnTo>
                  <a:pt x="1713601" y="4293931"/>
                </a:lnTo>
                <a:lnTo>
                  <a:pt x="1712656" y="4291496"/>
                </a:lnTo>
                <a:cubicBezTo>
                  <a:pt x="1710355" y="4287611"/>
                  <a:pt x="1707878" y="4285700"/>
                  <a:pt x="1705368" y="4287219"/>
                </a:cubicBezTo>
                <a:lnTo>
                  <a:pt x="1710267" y="4349366"/>
                </a:lnTo>
                <a:cubicBezTo>
                  <a:pt x="1720188" y="4409350"/>
                  <a:pt x="1728197" y="4474891"/>
                  <a:pt x="1731146" y="4533819"/>
                </a:cubicBezTo>
                <a:cubicBezTo>
                  <a:pt x="1721269" y="4485243"/>
                  <a:pt x="1713795" y="4432357"/>
                  <a:pt x="1706603" y="4377319"/>
                </a:cubicBezTo>
                <a:lnTo>
                  <a:pt x="1690129" y="4255198"/>
                </a:lnTo>
                <a:lnTo>
                  <a:pt x="1690235" y="4265166"/>
                </a:lnTo>
                <a:cubicBezTo>
                  <a:pt x="1683361" y="4240732"/>
                  <a:pt x="1678664" y="4216409"/>
                  <a:pt x="1675068" y="4192133"/>
                </a:cubicBezTo>
                <a:lnTo>
                  <a:pt x="1668632" y="4137424"/>
                </a:lnTo>
                <a:lnTo>
                  <a:pt x="1669158" y="4128232"/>
                </a:lnTo>
                <a:cubicBezTo>
                  <a:pt x="1670314" y="4104561"/>
                  <a:pt x="1669712" y="4093119"/>
                  <a:pt x="1668064" y="4089304"/>
                </a:cubicBezTo>
                <a:lnTo>
                  <a:pt x="1663521" y="4093514"/>
                </a:lnTo>
                <a:lnTo>
                  <a:pt x="1660511" y="4067455"/>
                </a:lnTo>
                <a:lnTo>
                  <a:pt x="1651759" y="4066330"/>
                </a:lnTo>
                <a:lnTo>
                  <a:pt x="1650358" y="4066918"/>
                </a:lnTo>
                <a:lnTo>
                  <a:pt x="1653895" y="4114292"/>
                </a:lnTo>
                <a:lnTo>
                  <a:pt x="1651352" y="4121079"/>
                </a:lnTo>
                <a:cubicBezTo>
                  <a:pt x="1648380" y="4129347"/>
                  <a:pt x="1645791" y="4136035"/>
                  <a:pt x="1644299" y="4136531"/>
                </a:cubicBezTo>
                <a:cubicBezTo>
                  <a:pt x="1641317" y="4137528"/>
                  <a:pt x="1642473" y="4113855"/>
                  <a:pt x="1643738" y="4087209"/>
                </a:cubicBezTo>
                <a:lnTo>
                  <a:pt x="1644400" y="4069423"/>
                </a:lnTo>
                <a:lnTo>
                  <a:pt x="1636265" y="4072843"/>
                </a:lnTo>
                <a:lnTo>
                  <a:pt x="1635923" y="4083524"/>
                </a:lnTo>
                <a:cubicBezTo>
                  <a:pt x="1635368" y="4091530"/>
                  <a:pt x="1634275" y="4100598"/>
                  <a:pt x="1631997" y="4111471"/>
                </a:cubicBezTo>
                <a:lnTo>
                  <a:pt x="1631819" y="4114082"/>
                </a:lnTo>
                <a:lnTo>
                  <a:pt x="1633498" y="4138252"/>
                </a:lnTo>
                <a:cubicBezTo>
                  <a:pt x="1634563" y="4165398"/>
                  <a:pt x="1633505" y="4171426"/>
                  <a:pt x="1631233" y="4165176"/>
                </a:cubicBezTo>
                <a:lnTo>
                  <a:pt x="1628538" y="4153967"/>
                </a:lnTo>
                <a:lnTo>
                  <a:pt x="1628325" y="4156446"/>
                </a:lnTo>
                <a:cubicBezTo>
                  <a:pt x="1626116" y="4179058"/>
                  <a:pt x="1623161" y="4201919"/>
                  <a:pt x="1620179" y="4202916"/>
                </a:cubicBezTo>
                <a:lnTo>
                  <a:pt x="1599090" y="4140334"/>
                </a:lnTo>
                <a:cubicBezTo>
                  <a:pt x="1593124" y="4142326"/>
                  <a:pt x="1555865" y="4381505"/>
                  <a:pt x="1562780" y="4269119"/>
                </a:cubicBezTo>
                <a:cubicBezTo>
                  <a:pt x="1572748" y="4201815"/>
                  <a:pt x="1574230" y="4148633"/>
                  <a:pt x="1567528" y="4092538"/>
                </a:cubicBezTo>
                <a:lnTo>
                  <a:pt x="1568274" y="4074360"/>
                </a:lnTo>
                <a:lnTo>
                  <a:pt x="1560468" y="4076901"/>
                </a:lnTo>
                <a:lnTo>
                  <a:pt x="1558463" y="4076511"/>
                </a:lnTo>
                <a:lnTo>
                  <a:pt x="1558513" y="4088521"/>
                </a:lnTo>
                <a:cubicBezTo>
                  <a:pt x="1558000" y="4100777"/>
                  <a:pt x="1556423" y="4110358"/>
                  <a:pt x="1552314" y="4114553"/>
                </a:cubicBezTo>
                <a:cubicBezTo>
                  <a:pt x="1552671" y="4116081"/>
                  <a:pt x="1550924" y="4117488"/>
                  <a:pt x="1548081" y="4118657"/>
                </a:cubicBezTo>
                <a:lnTo>
                  <a:pt x="1545633" y="4119264"/>
                </a:lnTo>
                <a:lnTo>
                  <a:pt x="1547307" y="4153081"/>
                </a:lnTo>
                <a:cubicBezTo>
                  <a:pt x="1547143" y="4168776"/>
                  <a:pt x="1545742" y="4184181"/>
                  <a:pt x="1542235" y="4199075"/>
                </a:cubicBezTo>
                <a:cubicBezTo>
                  <a:pt x="1541625" y="4201667"/>
                  <a:pt x="1539622" y="4198945"/>
                  <a:pt x="1537078" y="4193340"/>
                </a:cubicBezTo>
                <a:lnTo>
                  <a:pt x="1535647" y="4189406"/>
                </a:lnTo>
                <a:lnTo>
                  <a:pt x="1541796" y="4120215"/>
                </a:lnTo>
                <a:lnTo>
                  <a:pt x="1537284" y="4121335"/>
                </a:lnTo>
                <a:cubicBezTo>
                  <a:pt x="1533265" y="4121912"/>
                  <a:pt x="1529162" y="4122135"/>
                  <a:pt x="1525988" y="4121886"/>
                </a:cubicBezTo>
                <a:lnTo>
                  <a:pt x="1521968" y="4120287"/>
                </a:lnTo>
                <a:lnTo>
                  <a:pt x="1517000" y="4143803"/>
                </a:lnTo>
                <a:lnTo>
                  <a:pt x="1516442" y="4147932"/>
                </a:lnTo>
                <a:cubicBezTo>
                  <a:pt x="1515746" y="4175860"/>
                  <a:pt x="1521992" y="4202530"/>
                  <a:pt x="1513320" y="4227300"/>
                </a:cubicBezTo>
                <a:cubicBezTo>
                  <a:pt x="1511066" y="4233697"/>
                  <a:pt x="1508447" y="4237394"/>
                  <a:pt x="1505054" y="4240644"/>
                </a:cubicBezTo>
                <a:lnTo>
                  <a:pt x="1501385" y="4243672"/>
                </a:lnTo>
                <a:lnTo>
                  <a:pt x="1499788" y="4254712"/>
                </a:lnTo>
                <a:cubicBezTo>
                  <a:pt x="1492186" y="4308725"/>
                  <a:pt x="1484365" y="4360671"/>
                  <a:pt x="1474423" y="4408620"/>
                </a:cubicBezTo>
                <a:cubicBezTo>
                  <a:pt x="1476317" y="4379894"/>
                  <a:pt x="1479400" y="4349462"/>
                  <a:pt x="1483285" y="4318832"/>
                </a:cubicBezTo>
                <a:lnTo>
                  <a:pt x="1493611" y="4250089"/>
                </a:lnTo>
                <a:lnTo>
                  <a:pt x="1492139" y="4251305"/>
                </a:lnTo>
                <a:cubicBezTo>
                  <a:pt x="1472389" y="4281420"/>
                  <a:pt x="1475210" y="4320934"/>
                  <a:pt x="1470050" y="4358407"/>
                </a:cubicBezTo>
                <a:cubicBezTo>
                  <a:pt x="1455573" y="4438507"/>
                  <a:pt x="1458967" y="4507936"/>
                  <a:pt x="1437300" y="4584792"/>
                </a:cubicBezTo>
                <a:lnTo>
                  <a:pt x="1438060" y="4547840"/>
                </a:lnTo>
                <a:lnTo>
                  <a:pt x="1422077" y="4624422"/>
                </a:lnTo>
                <a:cubicBezTo>
                  <a:pt x="1423400" y="4566447"/>
                  <a:pt x="1432387" y="4502205"/>
                  <a:pt x="1442219" y="4437681"/>
                </a:cubicBezTo>
                <a:lnTo>
                  <a:pt x="1446419" y="4409865"/>
                </a:lnTo>
                <a:lnTo>
                  <a:pt x="1446447" y="4409477"/>
                </a:lnTo>
                <a:cubicBezTo>
                  <a:pt x="1447556" y="4389968"/>
                  <a:pt x="1448297" y="4369668"/>
                  <a:pt x="1448269" y="4347804"/>
                </a:cubicBezTo>
                <a:lnTo>
                  <a:pt x="1448019" y="4344213"/>
                </a:lnTo>
                <a:lnTo>
                  <a:pt x="1430780" y="4454349"/>
                </a:lnTo>
                <a:lnTo>
                  <a:pt x="1407139" y="4587144"/>
                </a:lnTo>
                <a:lnTo>
                  <a:pt x="1405308" y="4568423"/>
                </a:lnTo>
                <a:lnTo>
                  <a:pt x="1405147" y="4567619"/>
                </a:lnTo>
                <a:lnTo>
                  <a:pt x="1405812" y="4561740"/>
                </a:lnTo>
                <a:cubicBezTo>
                  <a:pt x="1408629" y="4546917"/>
                  <a:pt x="1423114" y="4470439"/>
                  <a:pt x="1418921" y="4468082"/>
                </a:cubicBezTo>
                <a:cubicBezTo>
                  <a:pt x="1405643" y="4460618"/>
                  <a:pt x="1395351" y="4539452"/>
                  <a:pt x="1399778" y="4531581"/>
                </a:cubicBezTo>
                <a:lnTo>
                  <a:pt x="1398966" y="4538283"/>
                </a:lnTo>
                <a:lnTo>
                  <a:pt x="1391619" y="4533044"/>
                </a:lnTo>
                <a:cubicBezTo>
                  <a:pt x="1390348" y="4536718"/>
                  <a:pt x="1390217" y="4545062"/>
                  <a:pt x="1390701" y="4555523"/>
                </a:cubicBezTo>
                <a:lnTo>
                  <a:pt x="1392796" y="4582170"/>
                </a:lnTo>
                <a:lnTo>
                  <a:pt x="1389350" y="4600842"/>
                </a:lnTo>
                <a:cubicBezTo>
                  <a:pt x="1378517" y="4610293"/>
                  <a:pt x="1388944" y="4541033"/>
                  <a:pt x="1388944" y="4541033"/>
                </a:cubicBezTo>
                <a:cubicBezTo>
                  <a:pt x="1399994" y="4475576"/>
                  <a:pt x="1408921" y="4413890"/>
                  <a:pt x="1417077" y="4355007"/>
                </a:cubicBezTo>
                <a:lnTo>
                  <a:pt x="1432347" y="4245074"/>
                </a:lnTo>
                <a:lnTo>
                  <a:pt x="1431551" y="4248952"/>
                </a:lnTo>
                <a:cubicBezTo>
                  <a:pt x="1429181" y="4252566"/>
                  <a:pt x="1424764" y="4255452"/>
                  <a:pt x="1420940" y="4257434"/>
                </a:cubicBezTo>
                <a:lnTo>
                  <a:pt x="1415629" y="4259739"/>
                </a:lnTo>
                <a:lnTo>
                  <a:pt x="1403663" y="4342547"/>
                </a:lnTo>
                <a:lnTo>
                  <a:pt x="1403291" y="4357175"/>
                </a:lnTo>
                <a:cubicBezTo>
                  <a:pt x="1398174" y="4376523"/>
                  <a:pt x="1400665" y="4412913"/>
                  <a:pt x="1394778" y="4434767"/>
                </a:cubicBezTo>
                <a:lnTo>
                  <a:pt x="1393087" y="4437654"/>
                </a:lnTo>
                <a:lnTo>
                  <a:pt x="1391972" y="4446847"/>
                </a:lnTo>
                <a:cubicBezTo>
                  <a:pt x="1390263" y="4457098"/>
                  <a:pt x="1388304" y="4464470"/>
                  <a:pt x="1386056" y="4466012"/>
                </a:cubicBezTo>
                <a:cubicBezTo>
                  <a:pt x="1377204" y="4466217"/>
                  <a:pt x="1377482" y="4450182"/>
                  <a:pt x="1379972" y="4434097"/>
                </a:cubicBezTo>
                <a:lnTo>
                  <a:pt x="1381285" y="4427675"/>
                </a:lnTo>
                <a:lnTo>
                  <a:pt x="1381269" y="4427610"/>
                </a:lnTo>
                <a:lnTo>
                  <a:pt x="1380397" y="4428794"/>
                </a:lnTo>
                <a:cubicBezTo>
                  <a:pt x="1360648" y="4458908"/>
                  <a:pt x="1346170" y="4539008"/>
                  <a:pt x="1356764" y="4442328"/>
                </a:cubicBezTo>
                <a:cubicBezTo>
                  <a:pt x="1358650" y="4406888"/>
                  <a:pt x="1362732" y="4380828"/>
                  <a:pt x="1365611" y="4353641"/>
                </a:cubicBezTo>
                <a:lnTo>
                  <a:pt x="1366825" y="4336230"/>
                </a:lnTo>
                <a:lnTo>
                  <a:pt x="1364459" y="4317654"/>
                </a:lnTo>
                <a:cubicBezTo>
                  <a:pt x="1363057" y="4307448"/>
                  <a:pt x="1361690" y="4298242"/>
                  <a:pt x="1360333" y="4289670"/>
                </a:cubicBezTo>
                <a:lnTo>
                  <a:pt x="1358773" y="4280737"/>
                </a:lnTo>
                <a:lnTo>
                  <a:pt x="1358984" y="4278931"/>
                </a:lnTo>
                <a:lnTo>
                  <a:pt x="1358939" y="4279043"/>
                </a:lnTo>
                <a:cubicBezTo>
                  <a:pt x="1350813" y="4306756"/>
                  <a:pt x="1343351" y="4351701"/>
                  <a:pt x="1337688" y="4383691"/>
                </a:cubicBezTo>
                <a:lnTo>
                  <a:pt x="1336619" y="4389100"/>
                </a:lnTo>
                <a:lnTo>
                  <a:pt x="1321398" y="4304556"/>
                </a:lnTo>
                <a:lnTo>
                  <a:pt x="1330167" y="4418067"/>
                </a:lnTo>
                <a:lnTo>
                  <a:pt x="1319998" y="4436403"/>
                </a:lnTo>
                <a:cubicBezTo>
                  <a:pt x="1313292" y="4442964"/>
                  <a:pt x="1318534" y="4412988"/>
                  <a:pt x="1319004" y="4390958"/>
                </a:cubicBezTo>
                <a:cubicBezTo>
                  <a:pt x="1281468" y="4514506"/>
                  <a:pt x="1289141" y="4634252"/>
                  <a:pt x="1257572" y="4755811"/>
                </a:cubicBezTo>
                <a:lnTo>
                  <a:pt x="1253121" y="4776649"/>
                </a:lnTo>
                <a:lnTo>
                  <a:pt x="1252832" y="4775441"/>
                </a:lnTo>
                <a:cubicBezTo>
                  <a:pt x="1248112" y="4757183"/>
                  <a:pt x="1247460" y="4691589"/>
                  <a:pt x="1237672" y="4664956"/>
                </a:cubicBezTo>
                <a:cubicBezTo>
                  <a:pt x="1222817" y="4629955"/>
                  <a:pt x="1237893" y="4719377"/>
                  <a:pt x="1237933" y="4729908"/>
                </a:cubicBezTo>
                <a:cubicBezTo>
                  <a:pt x="1241118" y="4751298"/>
                  <a:pt x="1243220" y="4768173"/>
                  <a:pt x="1244768" y="4782965"/>
                </a:cubicBezTo>
                <a:lnTo>
                  <a:pt x="1246788" y="4806275"/>
                </a:lnTo>
                <a:lnTo>
                  <a:pt x="1230454" y="4882714"/>
                </a:lnTo>
                <a:lnTo>
                  <a:pt x="1224604" y="4880517"/>
                </a:lnTo>
                <a:cubicBezTo>
                  <a:pt x="1225763" y="4879817"/>
                  <a:pt x="1226213" y="4883283"/>
                  <a:pt x="1226188" y="4889155"/>
                </a:cubicBezTo>
                <a:lnTo>
                  <a:pt x="1225194" y="4907332"/>
                </a:lnTo>
                <a:lnTo>
                  <a:pt x="1212986" y="4964463"/>
                </a:lnTo>
                <a:lnTo>
                  <a:pt x="1210147" y="4943821"/>
                </a:lnTo>
                <a:cubicBezTo>
                  <a:pt x="1215554" y="4940548"/>
                  <a:pt x="1220190" y="4937742"/>
                  <a:pt x="1205082" y="4935453"/>
                </a:cubicBezTo>
                <a:cubicBezTo>
                  <a:pt x="1205082" y="4935453"/>
                  <a:pt x="1207419" y="4939315"/>
                  <a:pt x="1210147" y="4943821"/>
                </a:cubicBezTo>
                <a:lnTo>
                  <a:pt x="1195693" y="4945456"/>
                </a:lnTo>
                <a:lnTo>
                  <a:pt x="1201144" y="4885666"/>
                </a:lnTo>
                <a:cubicBezTo>
                  <a:pt x="1211414" y="4870008"/>
                  <a:pt x="1213702" y="4852309"/>
                  <a:pt x="1209819" y="4835728"/>
                </a:cubicBezTo>
                <a:cubicBezTo>
                  <a:pt x="1209819" y="4835728"/>
                  <a:pt x="1210924" y="4835007"/>
                  <a:pt x="1212303" y="4834105"/>
                </a:cubicBezTo>
                <a:lnTo>
                  <a:pt x="1213302" y="4833452"/>
                </a:lnTo>
                <a:lnTo>
                  <a:pt x="1217273" y="4830859"/>
                </a:lnTo>
                <a:cubicBezTo>
                  <a:pt x="1218101" y="4830317"/>
                  <a:pt x="1217549" y="4830678"/>
                  <a:pt x="1216444" y="4831400"/>
                </a:cubicBezTo>
                <a:lnTo>
                  <a:pt x="1213302" y="4833452"/>
                </a:lnTo>
                <a:lnTo>
                  <a:pt x="1209819" y="4835728"/>
                </a:lnTo>
                <a:cubicBezTo>
                  <a:pt x="1199112" y="4844949"/>
                  <a:pt x="1196035" y="4863851"/>
                  <a:pt x="1201144" y="4885666"/>
                </a:cubicBezTo>
                <a:lnTo>
                  <a:pt x="1186410" y="4946067"/>
                </a:lnTo>
                <a:lnTo>
                  <a:pt x="1179585" y="4914261"/>
                </a:lnTo>
                <a:lnTo>
                  <a:pt x="1175868" y="4900889"/>
                </a:lnTo>
                <a:lnTo>
                  <a:pt x="1209539" y="4706927"/>
                </a:lnTo>
                <a:cubicBezTo>
                  <a:pt x="1219665" y="4643453"/>
                  <a:pt x="1228967" y="4580017"/>
                  <a:pt x="1236923" y="4516353"/>
                </a:cubicBezTo>
                <a:lnTo>
                  <a:pt x="1250225" y="4384228"/>
                </a:lnTo>
                <a:lnTo>
                  <a:pt x="1249169" y="4380945"/>
                </a:lnTo>
                <a:cubicBezTo>
                  <a:pt x="1246989" y="4372840"/>
                  <a:pt x="1244815" y="4362412"/>
                  <a:pt x="1243088" y="4352894"/>
                </a:cubicBezTo>
                <a:lnTo>
                  <a:pt x="1242214" y="4347083"/>
                </a:lnTo>
                <a:lnTo>
                  <a:pt x="1236683" y="4384570"/>
                </a:lnTo>
                <a:cubicBezTo>
                  <a:pt x="1232618" y="4425795"/>
                  <a:pt x="1231371" y="4474546"/>
                  <a:pt x="1218224" y="4500810"/>
                </a:cubicBezTo>
                <a:cubicBezTo>
                  <a:pt x="1213483" y="4508037"/>
                  <a:pt x="1200557" y="4512353"/>
                  <a:pt x="1201783" y="4517589"/>
                </a:cubicBezTo>
                <a:cubicBezTo>
                  <a:pt x="1200076" y="4524038"/>
                  <a:pt x="1198639" y="4533633"/>
                  <a:pt x="1197240" y="4544830"/>
                </a:cubicBezTo>
                <a:lnTo>
                  <a:pt x="1194028" y="4572387"/>
                </a:lnTo>
                <a:lnTo>
                  <a:pt x="1199293" y="4604072"/>
                </a:lnTo>
                <a:lnTo>
                  <a:pt x="1206526" y="4660849"/>
                </a:lnTo>
                <a:lnTo>
                  <a:pt x="1203804" y="4667501"/>
                </a:lnTo>
                <a:lnTo>
                  <a:pt x="1197578" y="4687152"/>
                </a:lnTo>
                <a:lnTo>
                  <a:pt x="1194695" y="4669063"/>
                </a:lnTo>
                <a:lnTo>
                  <a:pt x="1187204" y="4620084"/>
                </a:lnTo>
                <a:lnTo>
                  <a:pt x="1179627" y="4647293"/>
                </a:lnTo>
                <a:cubicBezTo>
                  <a:pt x="1175322" y="4660960"/>
                  <a:pt x="1157425" y="4666935"/>
                  <a:pt x="1157425" y="4666935"/>
                </a:cubicBezTo>
                <a:cubicBezTo>
                  <a:pt x="1157425" y="4666935"/>
                  <a:pt x="1156298" y="4670136"/>
                  <a:pt x="1155502" y="4674752"/>
                </a:cubicBezTo>
                <a:lnTo>
                  <a:pt x="1155534" y="4681930"/>
                </a:lnTo>
                <a:lnTo>
                  <a:pt x="1152488" y="4692535"/>
                </a:lnTo>
                <a:lnTo>
                  <a:pt x="1150506" y="4693473"/>
                </a:lnTo>
                <a:cubicBezTo>
                  <a:pt x="1149913" y="4694376"/>
                  <a:pt x="1150220" y="4695683"/>
                  <a:pt x="1150833" y="4698302"/>
                </a:cubicBezTo>
                <a:lnTo>
                  <a:pt x="1152488" y="4692535"/>
                </a:lnTo>
                <a:lnTo>
                  <a:pt x="1155573" y="4691075"/>
                </a:lnTo>
                <a:cubicBezTo>
                  <a:pt x="1146093" y="4705529"/>
                  <a:pt x="1137839" y="4725221"/>
                  <a:pt x="1137839" y="4725221"/>
                </a:cubicBezTo>
                <a:cubicBezTo>
                  <a:pt x="1117720" y="4726292"/>
                  <a:pt x="1164248" y="4641137"/>
                  <a:pt x="1158769" y="4590280"/>
                </a:cubicBezTo>
                <a:cubicBezTo>
                  <a:pt x="1157543" y="4585043"/>
                  <a:pt x="1147694" y="4570456"/>
                  <a:pt x="1146468" y="4565221"/>
                </a:cubicBezTo>
                <a:cubicBezTo>
                  <a:pt x="1144874" y="4530941"/>
                  <a:pt x="1148809" y="4488232"/>
                  <a:pt x="1150727" y="4441491"/>
                </a:cubicBezTo>
                <a:cubicBezTo>
                  <a:pt x="1150988" y="4439170"/>
                  <a:pt x="1151591" y="4434734"/>
                  <a:pt x="1152444" y="4428741"/>
                </a:cubicBezTo>
                <a:lnTo>
                  <a:pt x="1154511" y="4414554"/>
                </a:lnTo>
                <a:lnTo>
                  <a:pt x="1151731" y="4397523"/>
                </a:lnTo>
                <a:cubicBezTo>
                  <a:pt x="1150846" y="4389020"/>
                  <a:pt x="1148519" y="4374390"/>
                  <a:pt x="1145535" y="4355912"/>
                </a:cubicBezTo>
                <a:lnTo>
                  <a:pt x="1138911" y="4313622"/>
                </a:lnTo>
                <a:lnTo>
                  <a:pt x="1138522" y="4315980"/>
                </a:lnTo>
                <a:cubicBezTo>
                  <a:pt x="1133249" y="4348832"/>
                  <a:pt x="1125911" y="4397325"/>
                  <a:pt x="1127839" y="4343760"/>
                </a:cubicBezTo>
                <a:cubicBezTo>
                  <a:pt x="1130384" y="4267642"/>
                  <a:pt x="1109685" y="4408151"/>
                  <a:pt x="1107601" y="4426723"/>
                </a:cubicBezTo>
                <a:cubicBezTo>
                  <a:pt x="1103264" y="4451691"/>
                  <a:pt x="1098817" y="4475050"/>
                  <a:pt x="1095170" y="4494379"/>
                </a:cubicBezTo>
                <a:lnTo>
                  <a:pt x="1092084" y="4511019"/>
                </a:lnTo>
                <a:lnTo>
                  <a:pt x="1098527" y="4537229"/>
                </a:lnTo>
                <a:cubicBezTo>
                  <a:pt x="1105741" y="4563275"/>
                  <a:pt x="1111399" y="4583163"/>
                  <a:pt x="1102197" y="4583439"/>
                </a:cubicBezTo>
                <a:cubicBezTo>
                  <a:pt x="1102197" y="4583439"/>
                  <a:pt x="1095002" y="4564975"/>
                  <a:pt x="1086587" y="4551690"/>
                </a:cubicBezTo>
                <a:lnTo>
                  <a:pt x="1089384" y="4552862"/>
                </a:lnTo>
                <a:lnTo>
                  <a:pt x="1090795" y="4558332"/>
                </a:lnTo>
                <a:cubicBezTo>
                  <a:pt x="1091403" y="4555741"/>
                  <a:pt x="1091709" y="4554447"/>
                  <a:pt x="1091182" y="4553617"/>
                </a:cubicBezTo>
                <a:lnTo>
                  <a:pt x="1089384" y="4552862"/>
                </a:lnTo>
                <a:lnTo>
                  <a:pt x="1086791" y="4542807"/>
                </a:lnTo>
                <a:lnTo>
                  <a:pt x="1086820" y="4541572"/>
                </a:lnTo>
                <a:lnTo>
                  <a:pt x="1086673" y="4542346"/>
                </a:lnTo>
                <a:lnTo>
                  <a:pt x="1086791" y="4542807"/>
                </a:lnTo>
                <a:lnTo>
                  <a:pt x="1086587" y="4551690"/>
                </a:lnTo>
                <a:lnTo>
                  <a:pt x="1085856" y="4546632"/>
                </a:lnTo>
                <a:lnTo>
                  <a:pt x="1059792" y="4683433"/>
                </a:lnTo>
                <a:lnTo>
                  <a:pt x="1056229" y="4703226"/>
                </a:lnTo>
                <a:lnTo>
                  <a:pt x="1064128" y="4757029"/>
                </a:lnTo>
                <a:lnTo>
                  <a:pt x="1060477" y="4770308"/>
                </a:lnTo>
                <a:lnTo>
                  <a:pt x="1053638" y="4801731"/>
                </a:lnTo>
                <a:lnTo>
                  <a:pt x="1045393" y="4763440"/>
                </a:lnTo>
                <a:lnTo>
                  <a:pt x="1043328" y="4774909"/>
                </a:lnTo>
                <a:lnTo>
                  <a:pt x="1045147" y="4801873"/>
                </a:lnTo>
                <a:lnTo>
                  <a:pt x="1038516" y="4801652"/>
                </a:lnTo>
                <a:lnTo>
                  <a:pt x="1034889" y="4821802"/>
                </a:lnTo>
                <a:lnTo>
                  <a:pt x="1031361" y="4840719"/>
                </a:lnTo>
                <a:lnTo>
                  <a:pt x="1024959" y="4821005"/>
                </a:lnTo>
                <a:lnTo>
                  <a:pt x="1022120" y="4814385"/>
                </a:lnTo>
                <a:lnTo>
                  <a:pt x="1024601" y="4798227"/>
                </a:lnTo>
                <a:lnTo>
                  <a:pt x="1018836" y="4767193"/>
                </a:lnTo>
                <a:lnTo>
                  <a:pt x="1018260" y="4749622"/>
                </a:lnTo>
                <a:cubicBezTo>
                  <a:pt x="1018346" y="4743923"/>
                  <a:pt x="1018823" y="4740520"/>
                  <a:pt x="1019872" y="4741110"/>
                </a:cubicBezTo>
                <a:lnTo>
                  <a:pt x="1014473" y="4743707"/>
                </a:lnTo>
                <a:lnTo>
                  <a:pt x="1000925" y="4670778"/>
                </a:lnTo>
                <a:lnTo>
                  <a:pt x="1003207" y="4647985"/>
                </a:lnTo>
                <a:cubicBezTo>
                  <a:pt x="1004897" y="4633499"/>
                  <a:pt x="1007133" y="4616946"/>
                  <a:pt x="1010444" y="4595924"/>
                </a:cubicBezTo>
                <a:cubicBezTo>
                  <a:pt x="1010676" y="4585696"/>
                  <a:pt x="1026133" y="4497671"/>
                  <a:pt x="1011883" y="4532836"/>
                </a:cubicBezTo>
                <a:cubicBezTo>
                  <a:pt x="1002427" y="4559470"/>
                  <a:pt x="1000619" y="4623214"/>
                  <a:pt x="995960" y="4641319"/>
                </a:cubicBezTo>
                <a:lnTo>
                  <a:pt x="995674" y="4642514"/>
                </a:lnTo>
                <a:lnTo>
                  <a:pt x="991981" y="4622632"/>
                </a:lnTo>
                <a:lnTo>
                  <a:pt x="978015" y="4538804"/>
                </a:lnTo>
                <a:lnTo>
                  <a:pt x="977571" y="4540068"/>
                </a:lnTo>
                <a:cubicBezTo>
                  <a:pt x="974010" y="4548043"/>
                  <a:pt x="971164" y="4546832"/>
                  <a:pt x="970888" y="4525050"/>
                </a:cubicBezTo>
                <a:cubicBezTo>
                  <a:pt x="970439" y="4516262"/>
                  <a:pt x="971105" y="4506808"/>
                  <a:pt x="972394" y="4497291"/>
                </a:cubicBezTo>
                <a:lnTo>
                  <a:pt x="973372" y="4492041"/>
                </a:lnTo>
                <a:lnTo>
                  <a:pt x="969254" y="4448477"/>
                </a:lnTo>
                <a:cubicBezTo>
                  <a:pt x="966736" y="4419335"/>
                  <a:pt x="964049" y="4390147"/>
                  <a:pt x="959985" y="4360932"/>
                </a:cubicBezTo>
                <a:lnTo>
                  <a:pt x="959233" y="4357170"/>
                </a:lnTo>
                <a:lnTo>
                  <a:pt x="958962" y="4359681"/>
                </a:lnTo>
                <a:cubicBezTo>
                  <a:pt x="955850" y="4389886"/>
                  <a:pt x="949756" y="4421085"/>
                  <a:pt x="943041" y="4452494"/>
                </a:cubicBezTo>
                <a:lnTo>
                  <a:pt x="938163" y="4475841"/>
                </a:lnTo>
                <a:lnTo>
                  <a:pt x="937585" y="4470915"/>
                </a:lnTo>
                <a:lnTo>
                  <a:pt x="932641" y="4430082"/>
                </a:lnTo>
                <a:lnTo>
                  <a:pt x="941295" y="4371224"/>
                </a:lnTo>
                <a:cubicBezTo>
                  <a:pt x="943822" y="4360266"/>
                  <a:pt x="946389" y="4347766"/>
                  <a:pt x="948384" y="4335972"/>
                </a:cubicBezTo>
                <a:lnTo>
                  <a:pt x="950839" y="4315162"/>
                </a:lnTo>
                <a:lnTo>
                  <a:pt x="946464" y="4293273"/>
                </a:lnTo>
                <a:lnTo>
                  <a:pt x="943421" y="4295587"/>
                </a:lnTo>
                <a:lnTo>
                  <a:pt x="943848" y="4305530"/>
                </a:lnTo>
                <a:cubicBezTo>
                  <a:pt x="944162" y="4314641"/>
                  <a:pt x="943719" y="4320354"/>
                  <a:pt x="940709" y="4317435"/>
                </a:cubicBezTo>
                <a:lnTo>
                  <a:pt x="935557" y="4307678"/>
                </a:lnTo>
                <a:lnTo>
                  <a:pt x="934361" y="4309563"/>
                </a:lnTo>
                <a:lnTo>
                  <a:pt x="923329" y="4349434"/>
                </a:lnTo>
                <a:lnTo>
                  <a:pt x="914417" y="4259362"/>
                </a:lnTo>
                <a:lnTo>
                  <a:pt x="904293" y="4157800"/>
                </a:lnTo>
                <a:lnTo>
                  <a:pt x="900728" y="4148133"/>
                </a:lnTo>
                <a:cubicBezTo>
                  <a:pt x="893898" y="4226180"/>
                  <a:pt x="904784" y="4257575"/>
                  <a:pt x="906929" y="4326100"/>
                </a:cubicBezTo>
                <a:cubicBezTo>
                  <a:pt x="910887" y="4372619"/>
                  <a:pt x="909921" y="4376721"/>
                  <a:pt x="905774" y="4365733"/>
                </a:cubicBezTo>
                <a:lnTo>
                  <a:pt x="903511" y="4359152"/>
                </a:lnTo>
                <a:lnTo>
                  <a:pt x="903627" y="4369755"/>
                </a:lnTo>
                <a:cubicBezTo>
                  <a:pt x="902176" y="4402260"/>
                  <a:pt x="888094" y="4344477"/>
                  <a:pt x="883920" y="4317747"/>
                </a:cubicBezTo>
                <a:lnTo>
                  <a:pt x="883152" y="4311521"/>
                </a:lnTo>
                <a:lnTo>
                  <a:pt x="882147" y="4310123"/>
                </a:lnTo>
                <a:cubicBezTo>
                  <a:pt x="877636" y="4305933"/>
                  <a:pt x="894424" y="4345001"/>
                  <a:pt x="880454" y="4336419"/>
                </a:cubicBezTo>
                <a:cubicBezTo>
                  <a:pt x="864488" y="4326613"/>
                  <a:pt x="871664" y="4271613"/>
                  <a:pt x="865890" y="4247104"/>
                </a:cubicBezTo>
                <a:cubicBezTo>
                  <a:pt x="865859" y="4218631"/>
                  <a:pt x="867953" y="4185219"/>
                  <a:pt x="857973" y="4154068"/>
                </a:cubicBezTo>
                <a:cubicBezTo>
                  <a:pt x="857973" y="4154068"/>
                  <a:pt x="846216" y="4150901"/>
                  <a:pt x="842008" y="4144260"/>
                </a:cubicBezTo>
                <a:cubicBezTo>
                  <a:pt x="841311" y="4141089"/>
                  <a:pt x="840053" y="4133920"/>
                  <a:pt x="838533" y="4124673"/>
                </a:cubicBezTo>
                <a:lnTo>
                  <a:pt x="833729" y="4094154"/>
                </a:lnTo>
                <a:lnTo>
                  <a:pt x="838095" y="4128710"/>
                </a:lnTo>
                <a:cubicBezTo>
                  <a:pt x="845812" y="4182000"/>
                  <a:pt x="853774" y="4235691"/>
                  <a:pt x="852481" y="4298946"/>
                </a:cubicBezTo>
                <a:cubicBezTo>
                  <a:pt x="840413" y="4235420"/>
                  <a:pt x="831823" y="4169791"/>
                  <a:pt x="824631" y="4102546"/>
                </a:cubicBezTo>
                <a:lnTo>
                  <a:pt x="819327" y="4046390"/>
                </a:lnTo>
                <a:lnTo>
                  <a:pt x="811919" y="4047069"/>
                </a:lnTo>
                <a:lnTo>
                  <a:pt x="812666" y="4062087"/>
                </a:lnTo>
                <a:cubicBezTo>
                  <a:pt x="814451" y="4087543"/>
                  <a:pt x="816939" y="4114898"/>
                  <a:pt x="816611" y="4125485"/>
                </a:cubicBezTo>
                <a:cubicBezTo>
                  <a:pt x="822413" y="4178466"/>
                  <a:pt x="829955" y="4219982"/>
                  <a:pt x="824873" y="4241569"/>
                </a:cubicBezTo>
                <a:cubicBezTo>
                  <a:pt x="823155" y="4326501"/>
                  <a:pt x="833166" y="4386127"/>
                  <a:pt x="830543" y="4470816"/>
                </a:cubicBezTo>
                <a:cubicBezTo>
                  <a:pt x="812119" y="4397906"/>
                  <a:pt x="816509" y="4330222"/>
                  <a:pt x="804731" y="4253592"/>
                </a:cubicBezTo>
                <a:lnTo>
                  <a:pt x="804241" y="4247058"/>
                </a:lnTo>
                <a:lnTo>
                  <a:pt x="802331" y="4237248"/>
                </a:lnTo>
                <a:cubicBezTo>
                  <a:pt x="800095" y="4222874"/>
                  <a:pt x="798104" y="4209122"/>
                  <a:pt x="794357" y="4192471"/>
                </a:cubicBezTo>
                <a:cubicBezTo>
                  <a:pt x="794369" y="4195105"/>
                  <a:pt x="794377" y="4190976"/>
                  <a:pt x="794229" y="4183215"/>
                </a:cubicBezTo>
                <a:lnTo>
                  <a:pt x="793723" y="4168255"/>
                </a:lnTo>
                <a:lnTo>
                  <a:pt x="786478" y="4151346"/>
                </a:lnTo>
                <a:lnTo>
                  <a:pt x="782900" y="4148475"/>
                </a:lnTo>
                <a:lnTo>
                  <a:pt x="783977" y="4162462"/>
                </a:lnTo>
                <a:cubicBezTo>
                  <a:pt x="787491" y="4193770"/>
                  <a:pt x="792558" y="4226117"/>
                  <a:pt x="792579" y="4231383"/>
                </a:cubicBezTo>
                <a:cubicBezTo>
                  <a:pt x="809737" y="4357375"/>
                  <a:pt x="815069" y="4430699"/>
                  <a:pt x="829932" y="4563360"/>
                </a:cubicBezTo>
                <a:cubicBezTo>
                  <a:pt x="829932" y="4563360"/>
                  <a:pt x="849167" y="4628267"/>
                  <a:pt x="829811" y="4629425"/>
                </a:cubicBezTo>
                <a:cubicBezTo>
                  <a:pt x="820111" y="4623860"/>
                  <a:pt x="817372" y="4521692"/>
                  <a:pt x="815032" y="4517827"/>
                </a:cubicBezTo>
                <a:cubicBezTo>
                  <a:pt x="800688" y="4417407"/>
                  <a:pt x="790638" y="4325825"/>
                  <a:pt x="773182" y="4222008"/>
                </a:cubicBezTo>
                <a:cubicBezTo>
                  <a:pt x="788166" y="4288608"/>
                  <a:pt x="780453" y="4200888"/>
                  <a:pt x="768844" y="4202639"/>
                </a:cubicBezTo>
                <a:cubicBezTo>
                  <a:pt x="751827" y="4207660"/>
                  <a:pt x="775960" y="4334712"/>
                  <a:pt x="776004" y="4345243"/>
                </a:cubicBezTo>
                <a:cubicBezTo>
                  <a:pt x="791165" y="4455729"/>
                  <a:pt x="803644" y="4573995"/>
                  <a:pt x="825094" y="4707072"/>
                </a:cubicBezTo>
                <a:cubicBezTo>
                  <a:pt x="825094" y="4707072"/>
                  <a:pt x="835057" y="4777587"/>
                  <a:pt x="823405" y="4768804"/>
                </a:cubicBezTo>
                <a:lnTo>
                  <a:pt x="820025" y="4749851"/>
                </a:lnTo>
                <a:lnTo>
                  <a:pt x="822870" y="4722176"/>
                </a:lnTo>
                <a:cubicBezTo>
                  <a:pt x="823617" y="4711341"/>
                  <a:pt x="823647" y="4702746"/>
                  <a:pt x="822334" y="4699069"/>
                </a:cubicBezTo>
                <a:lnTo>
                  <a:pt x="814187" y="4705129"/>
                </a:lnTo>
                <a:lnTo>
                  <a:pt x="813441" y="4698287"/>
                </a:lnTo>
                <a:cubicBezTo>
                  <a:pt x="818118" y="4706013"/>
                  <a:pt x="808501" y="4625609"/>
                  <a:pt x="793822" y="4634494"/>
                </a:cubicBezTo>
                <a:cubicBezTo>
                  <a:pt x="789188" y="4637300"/>
                  <a:pt x="803440" y="4714898"/>
                  <a:pt x="806211" y="4729938"/>
                </a:cubicBezTo>
                <a:lnTo>
                  <a:pt x="806817" y="4735942"/>
                </a:lnTo>
                <a:lnTo>
                  <a:pt x="806625" y="4736786"/>
                </a:lnTo>
                <a:lnTo>
                  <a:pt x="804234" y="4756263"/>
                </a:lnTo>
                <a:lnTo>
                  <a:pt x="781137" y="4621385"/>
                </a:lnTo>
                <a:cubicBezTo>
                  <a:pt x="770841" y="4552938"/>
                  <a:pt x="761072" y="4482744"/>
                  <a:pt x="749936" y="4410297"/>
                </a:cubicBezTo>
                <a:cubicBezTo>
                  <a:pt x="749936" y="4410297"/>
                  <a:pt x="761843" y="4386371"/>
                  <a:pt x="747896" y="4384255"/>
                </a:cubicBezTo>
                <a:cubicBezTo>
                  <a:pt x="740149" y="4383665"/>
                  <a:pt x="747387" y="4449675"/>
                  <a:pt x="745302" y="4413102"/>
                </a:cubicBezTo>
                <a:cubicBezTo>
                  <a:pt x="753149" y="4534174"/>
                  <a:pt x="786636" y="4676679"/>
                  <a:pt x="787120" y="4796050"/>
                </a:cubicBezTo>
                <a:cubicBezTo>
                  <a:pt x="755672" y="4679585"/>
                  <a:pt x="750377" y="4519133"/>
                  <a:pt x="728151" y="4384770"/>
                </a:cubicBezTo>
                <a:cubicBezTo>
                  <a:pt x="728108" y="4374238"/>
                  <a:pt x="718618" y="4325431"/>
                  <a:pt x="708575" y="4331509"/>
                </a:cubicBezTo>
                <a:lnTo>
                  <a:pt x="713473" y="4393655"/>
                </a:lnTo>
                <a:cubicBezTo>
                  <a:pt x="723396" y="4453640"/>
                  <a:pt x="731405" y="4519182"/>
                  <a:pt x="734354" y="4578108"/>
                </a:cubicBezTo>
                <a:cubicBezTo>
                  <a:pt x="724476" y="4529535"/>
                  <a:pt x="717003" y="4476646"/>
                  <a:pt x="709812" y="4421609"/>
                </a:cubicBezTo>
                <a:cubicBezTo>
                  <a:pt x="702619" y="4366571"/>
                  <a:pt x="695709" y="4309383"/>
                  <a:pt x="686959" y="4252209"/>
                </a:cubicBezTo>
                <a:lnTo>
                  <a:pt x="673979" y="4102716"/>
                </a:lnTo>
                <a:lnTo>
                  <a:pt x="670113" y="4114506"/>
                </a:lnTo>
                <a:cubicBezTo>
                  <a:pt x="667400" y="4113776"/>
                  <a:pt x="665116" y="4091812"/>
                  <a:pt x="663511" y="4070031"/>
                </a:cubicBezTo>
                <a:lnTo>
                  <a:pt x="662315" y="4050930"/>
                </a:lnTo>
                <a:lnTo>
                  <a:pt x="647965" y="4055606"/>
                </a:lnTo>
                <a:cubicBezTo>
                  <a:pt x="642326" y="4056281"/>
                  <a:pt x="635058" y="4053768"/>
                  <a:pt x="627272" y="4051559"/>
                </a:cubicBezTo>
                <a:lnTo>
                  <a:pt x="626834" y="4051462"/>
                </a:lnTo>
                <a:lnTo>
                  <a:pt x="626949" y="4054754"/>
                </a:lnTo>
                <a:lnTo>
                  <a:pt x="620045" y="4108387"/>
                </a:lnTo>
                <a:cubicBezTo>
                  <a:pt x="616304" y="4132243"/>
                  <a:pt x="611553" y="4156234"/>
                  <a:pt x="604807" y="4180505"/>
                </a:cubicBezTo>
                <a:cubicBezTo>
                  <a:pt x="604420" y="4150928"/>
                  <a:pt x="606858" y="4121644"/>
                  <a:pt x="610050" y="4092245"/>
                </a:cubicBezTo>
                <a:lnTo>
                  <a:pt x="614809" y="4048927"/>
                </a:lnTo>
                <a:lnTo>
                  <a:pt x="603542" y="4049328"/>
                </a:lnTo>
                <a:lnTo>
                  <a:pt x="580425" y="4229384"/>
                </a:lnTo>
                <a:lnTo>
                  <a:pt x="579543" y="4221427"/>
                </a:lnTo>
                <a:cubicBezTo>
                  <a:pt x="576208" y="4186555"/>
                  <a:pt x="567591" y="4092412"/>
                  <a:pt x="569532" y="4161802"/>
                </a:cubicBezTo>
                <a:cubicBezTo>
                  <a:pt x="567469" y="4223686"/>
                  <a:pt x="561320" y="4147654"/>
                  <a:pt x="553221" y="4128945"/>
                </a:cubicBezTo>
                <a:cubicBezTo>
                  <a:pt x="552002" y="4134125"/>
                  <a:pt x="550782" y="4139308"/>
                  <a:pt x="549562" y="4144487"/>
                </a:cubicBezTo>
                <a:cubicBezTo>
                  <a:pt x="550782" y="4139308"/>
                  <a:pt x="525556" y="4172917"/>
                  <a:pt x="519225" y="4171213"/>
                </a:cubicBezTo>
                <a:cubicBezTo>
                  <a:pt x="511086" y="4169022"/>
                  <a:pt x="500664" y="4105269"/>
                  <a:pt x="495303" y="4065991"/>
                </a:cubicBezTo>
                <a:lnTo>
                  <a:pt x="493797" y="4054360"/>
                </a:lnTo>
                <a:lnTo>
                  <a:pt x="489815" y="4057359"/>
                </a:lnTo>
                <a:cubicBezTo>
                  <a:pt x="487130" y="4059046"/>
                  <a:pt x="484820" y="4059960"/>
                  <a:pt x="483118" y="4059427"/>
                </a:cubicBezTo>
                <a:lnTo>
                  <a:pt x="481485" y="4059312"/>
                </a:lnTo>
                <a:lnTo>
                  <a:pt x="481752" y="4079631"/>
                </a:lnTo>
                <a:cubicBezTo>
                  <a:pt x="482747" y="4119842"/>
                  <a:pt x="484992" y="4167506"/>
                  <a:pt x="479113" y="4165922"/>
                </a:cubicBezTo>
                <a:cubicBezTo>
                  <a:pt x="476096" y="4166487"/>
                  <a:pt x="472918" y="4159548"/>
                  <a:pt x="469905" y="4149813"/>
                </a:cubicBezTo>
                <a:lnTo>
                  <a:pt x="467333" y="4139534"/>
                </a:lnTo>
                <a:lnTo>
                  <a:pt x="476642" y="4058972"/>
                </a:lnTo>
                <a:lnTo>
                  <a:pt x="469854" y="4058494"/>
                </a:lnTo>
                <a:lnTo>
                  <a:pt x="469226" y="4058171"/>
                </a:lnTo>
                <a:lnTo>
                  <a:pt x="462354" y="4113048"/>
                </a:lnTo>
                <a:lnTo>
                  <a:pt x="461740" y="4117193"/>
                </a:lnTo>
                <a:lnTo>
                  <a:pt x="461673" y="4116922"/>
                </a:lnTo>
                <a:cubicBezTo>
                  <a:pt x="456936" y="4095675"/>
                  <a:pt x="454127" y="4082063"/>
                  <a:pt x="455810" y="4113736"/>
                </a:cubicBezTo>
                <a:lnTo>
                  <a:pt x="454799" y="4163981"/>
                </a:lnTo>
                <a:lnTo>
                  <a:pt x="440556" y="4259997"/>
                </a:lnTo>
                <a:lnTo>
                  <a:pt x="439109" y="4273308"/>
                </a:lnTo>
                <a:lnTo>
                  <a:pt x="431240" y="4229933"/>
                </a:lnTo>
                <a:cubicBezTo>
                  <a:pt x="428040" y="4211281"/>
                  <a:pt x="424550" y="4189337"/>
                  <a:pt x="420596" y="4161184"/>
                </a:cubicBezTo>
                <a:cubicBezTo>
                  <a:pt x="416043" y="4131496"/>
                  <a:pt x="414792" y="4108202"/>
                  <a:pt x="409020" y="4083692"/>
                </a:cubicBezTo>
                <a:cubicBezTo>
                  <a:pt x="392159" y="4028650"/>
                  <a:pt x="398857" y="4126867"/>
                  <a:pt x="399203" y="4149917"/>
                </a:cubicBezTo>
                <a:cubicBezTo>
                  <a:pt x="403440" y="4185032"/>
                  <a:pt x="417628" y="4222826"/>
                  <a:pt x="400128" y="4223622"/>
                </a:cubicBezTo>
                <a:cubicBezTo>
                  <a:pt x="405555" y="4225084"/>
                  <a:pt x="380483" y="4155895"/>
                  <a:pt x="372383" y="4137185"/>
                </a:cubicBezTo>
                <a:cubicBezTo>
                  <a:pt x="372383" y="4137185"/>
                  <a:pt x="375899" y="4097730"/>
                  <a:pt x="361184" y="4111214"/>
                </a:cubicBezTo>
                <a:cubicBezTo>
                  <a:pt x="361184" y="4111214"/>
                  <a:pt x="365737" y="4140904"/>
                  <a:pt x="367506" y="4157909"/>
                </a:cubicBezTo>
                <a:cubicBezTo>
                  <a:pt x="355228" y="4161032"/>
                  <a:pt x="343155" y="4163290"/>
                  <a:pt x="343155" y="4163290"/>
                </a:cubicBezTo>
                <a:cubicBezTo>
                  <a:pt x="340715" y="4173652"/>
                  <a:pt x="351041" y="4227853"/>
                  <a:pt x="345960" y="4249441"/>
                </a:cubicBezTo>
                <a:cubicBezTo>
                  <a:pt x="345960" y="4249441"/>
                  <a:pt x="338439" y="4281390"/>
                  <a:pt x="332118" y="4234695"/>
                </a:cubicBezTo>
                <a:cubicBezTo>
                  <a:pt x="328083" y="4198716"/>
                  <a:pt x="340188" y="4224930"/>
                  <a:pt x="326864" y="4203897"/>
                </a:cubicBezTo>
                <a:cubicBezTo>
                  <a:pt x="335980" y="4218288"/>
                  <a:pt x="316355" y="4224023"/>
                  <a:pt x="306722" y="4215920"/>
                </a:cubicBezTo>
                <a:cubicBezTo>
                  <a:pt x="307773" y="4217580"/>
                  <a:pt x="307956" y="4211948"/>
                  <a:pt x="307555" y="4202544"/>
                </a:cubicBezTo>
                <a:lnTo>
                  <a:pt x="305335" y="4172636"/>
                </a:lnTo>
                <a:lnTo>
                  <a:pt x="305488" y="4171436"/>
                </a:lnTo>
                <a:lnTo>
                  <a:pt x="320613" y="4049701"/>
                </a:lnTo>
                <a:lnTo>
                  <a:pt x="311441" y="4051548"/>
                </a:lnTo>
                <a:lnTo>
                  <a:pt x="300938" y="4050169"/>
                </a:lnTo>
                <a:lnTo>
                  <a:pt x="280155" y="4201771"/>
                </a:lnTo>
                <a:lnTo>
                  <a:pt x="279221" y="4206745"/>
                </a:lnTo>
                <a:lnTo>
                  <a:pt x="274443" y="4182324"/>
                </a:lnTo>
                <a:lnTo>
                  <a:pt x="272823" y="4179178"/>
                </a:lnTo>
                <a:lnTo>
                  <a:pt x="274120" y="4171612"/>
                </a:lnTo>
                <a:cubicBezTo>
                  <a:pt x="276625" y="4131573"/>
                  <a:pt x="280048" y="4093075"/>
                  <a:pt x="284010" y="4054894"/>
                </a:cubicBezTo>
                <a:lnTo>
                  <a:pt x="284824" y="4047779"/>
                </a:lnTo>
                <a:lnTo>
                  <a:pt x="267632" y="4044870"/>
                </a:lnTo>
                <a:lnTo>
                  <a:pt x="260159" y="4045423"/>
                </a:lnTo>
                <a:lnTo>
                  <a:pt x="253636" y="4091231"/>
                </a:lnTo>
                <a:cubicBezTo>
                  <a:pt x="248240" y="4124194"/>
                  <a:pt x="241877" y="4157801"/>
                  <a:pt x="234013" y="4192237"/>
                </a:cubicBezTo>
                <a:cubicBezTo>
                  <a:pt x="237475" y="4160724"/>
                  <a:pt x="241083" y="4127620"/>
                  <a:pt x="244801" y="4093658"/>
                </a:cubicBezTo>
                <a:lnTo>
                  <a:pt x="250036" y="4046170"/>
                </a:lnTo>
                <a:lnTo>
                  <a:pt x="238169" y="4047046"/>
                </a:lnTo>
                <a:lnTo>
                  <a:pt x="234647" y="4067523"/>
                </a:lnTo>
                <a:cubicBezTo>
                  <a:pt x="227001" y="4106965"/>
                  <a:pt x="218704" y="4145853"/>
                  <a:pt x="210136" y="4183995"/>
                </a:cubicBezTo>
                <a:lnTo>
                  <a:pt x="222210" y="4047290"/>
                </a:lnTo>
                <a:lnTo>
                  <a:pt x="205731" y="4046420"/>
                </a:lnTo>
                <a:lnTo>
                  <a:pt x="193406" y="4141776"/>
                </a:lnTo>
                <a:cubicBezTo>
                  <a:pt x="183213" y="4200808"/>
                  <a:pt x="176977" y="4272427"/>
                  <a:pt x="152127" y="4306811"/>
                </a:cubicBezTo>
                <a:cubicBezTo>
                  <a:pt x="142672" y="4333446"/>
                  <a:pt x="147564" y="4336196"/>
                  <a:pt x="145118" y="4350362"/>
                </a:cubicBezTo>
                <a:cubicBezTo>
                  <a:pt x="141465" y="4386304"/>
                  <a:pt x="132710" y="4413329"/>
                  <a:pt x="131101" y="4375296"/>
                </a:cubicBezTo>
                <a:cubicBezTo>
                  <a:pt x="135123" y="4307614"/>
                  <a:pt x="137705" y="4271936"/>
                  <a:pt x="147900" y="4212906"/>
                </a:cubicBezTo>
                <a:cubicBezTo>
                  <a:pt x="152921" y="4163487"/>
                  <a:pt x="158296" y="4115993"/>
                  <a:pt x="163699" y="4069395"/>
                </a:cubicBezTo>
                <a:lnTo>
                  <a:pt x="167599" y="4035668"/>
                </a:lnTo>
                <a:lnTo>
                  <a:pt x="158557" y="4029299"/>
                </a:lnTo>
                <a:lnTo>
                  <a:pt x="155260" y="4027974"/>
                </a:lnTo>
                <a:lnTo>
                  <a:pt x="153868" y="4039082"/>
                </a:lnTo>
                <a:cubicBezTo>
                  <a:pt x="147761" y="4085245"/>
                  <a:pt x="141553" y="4130542"/>
                  <a:pt x="135692" y="4174092"/>
                </a:cubicBezTo>
                <a:cubicBezTo>
                  <a:pt x="130428" y="4203083"/>
                  <a:pt x="125264" y="4243353"/>
                  <a:pt x="122817" y="4257522"/>
                </a:cubicBezTo>
                <a:cubicBezTo>
                  <a:pt x="113595" y="4273924"/>
                  <a:pt x="111849" y="4257400"/>
                  <a:pt x="105209" y="4269210"/>
                </a:cubicBezTo>
                <a:cubicBezTo>
                  <a:pt x="105209" y="4269210"/>
                  <a:pt x="93775" y="4289549"/>
                  <a:pt x="97967" y="4291906"/>
                </a:cubicBezTo>
                <a:cubicBezTo>
                  <a:pt x="93775" y="4289549"/>
                  <a:pt x="94981" y="4236691"/>
                  <a:pt x="98167" y="4190125"/>
                </a:cubicBezTo>
                <a:cubicBezTo>
                  <a:pt x="100379" y="4186190"/>
                  <a:pt x="100379" y="4186190"/>
                  <a:pt x="104572" y="4188548"/>
                </a:cubicBezTo>
                <a:cubicBezTo>
                  <a:pt x="100379" y="4186190"/>
                  <a:pt x="98571" y="4249936"/>
                  <a:pt x="101016" y="4266854"/>
                </a:cubicBezTo>
                <a:cubicBezTo>
                  <a:pt x="112481" y="4043609"/>
                  <a:pt x="104636" y="4108278"/>
                  <a:pt x="98167" y="4190125"/>
                </a:cubicBezTo>
                <a:lnTo>
                  <a:pt x="93123" y="4193271"/>
                </a:lnTo>
                <a:lnTo>
                  <a:pt x="91715" y="4162673"/>
                </a:lnTo>
                <a:cubicBezTo>
                  <a:pt x="93477" y="4126183"/>
                  <a:pt x="104033" y="4088078"/>
                  <a:pt x="110267" y="4047544"/>
                </a:cubicBezTo>
                <a:lnTo>
                  <a:pt x="111469" y="4033760"/>
                </a:lnTo>
                <a:lnTo>
                  <a:pt x="97497" y="4028831"/>
                </a:lnTo>
                <a:cubicBezTo>
                  <a:pt x="62534" y="4006889"/>
                  <a:pt x="18022" y="3918957"/>
                  <a:pt x="8680" y="3877895"/>
                </a:cubicBezTo>
                <a:cubicBezTo>
                  <a:pt x="8594" y="3866613"/>
                  <a:pt x="-585" y="3812710"/>
                  <a:pt x="7418" y="3845514"/>
                </a:cubicBezTo>
                <a:cubicBezTo>
                  <a:pt x="8196" y="3856390"/>
                  <a:pt x="27563" y="3899119"/>
                  <a:pt x="31718" y="3896695"/>
                </a:cubicBezTo>
                <a:cubicBezTo>
                  <a:pt x="33596" y="3890370"/>
                  <a:pt x="19882" y="3838241"/>
                  <a:pt x="17605" y="3834339"/>
                </a:cubicBezTo>
                <a:lnTo>
                  <a:pt x="0" y="3629793"/>
                </a:lnTo>
                <a:lnTo>
                  <a:pt x="73074" y="3651544"/>
                </a:lnTo>
                <a:cubicBezTo>
                  <a:pt x="163081" y="3678204"/>
                  <a:pt x="258197" y="3705982"/>
                  <a:pt x="345653" y="3730248"/>
                </a:cubicBezTo>
                <a:cubicBezTo>
                  <a:pt x="400552" y="3745574"/>
                  <a:pt x="472046" y="3760900"/>
                  <a:pt x="432469" y="3753235"/>
                </a:cubicBezTo>
                <a:cubicBezTo>
                  <a:pt x="455450" y="3760900"/>
                  <a:pt x="495028" y="3785163"/>
                  <a:pt x="487368" y="3753236"/>
                </a:cubicBezTo>
                <a:cubicBezTo>
                  <a:pt x="487368" y="3753236"/>
                  <a:pt x="383954" y="3705982"/>
                  <a:pt x="376294" y="3698319"/>
                </a:cubicBezTo>
                <a:cubicBezTo>
                  <a:pt x="289476" y="3649789"/>
                  <a:pt x="155423" y="3626801"/>
                  <a:pt x="36686" y="3587208"/>
                </a:cubicBezTo>
                <a:lnTo>
                  <a:pt x="1038" y="3576313"/>
                </a:lnTo>
                <a:lnTo>
                  <a:pt x="1653" y="3557290"/>
                </a:lnTo>
                <a:lnTo>
                  <a:pt x="168987" y="3604132"/>
                </a:lnTo>
                <a:cubicBezTo>
                  <a:pt x="335439" y="3650746"/>
                  <a:pt x="507796" y="3698319"/>
                  <a:pt x="669940" y="3737909"/>
                </a:cubicBezTo>
                <a:cubicBezTo>
                  <a:pt x="685259" y="3737909"/>
                  <a:pt x="788673" y="3785164"/>
                  <a:pt x="803996" y="3745574"/>
                </a:cubicBezTo>
                <a:lnTo>
                  <a:pt x="724839" y="3713645"/>
                </a:lnTo>
                <a:cubicBezTo>
                  <a:pt x="749097" y="3698319"/>
                  <a:pt x="772077" y="3737910"/>
                  <a:pt x="803996" y="3721307"/>
                </a:cubicBezTo>
                <a:cubicBezTo>
                  <a:pt x="756756" y="3689379"/>
                  <a:pt x="606103" y="3658728"/>
                  <a:pt x="709515" y="3658729"/>
                </a:cubicBezTo>
                <a:cubicBezTo>
                  <a:pt x="732499" y="3658729"/>
                  <a:pt x="756755" y="3666391"/>
                  <a:pt x="709517" y="3649789"/>
                </a:cubicBezTo>
                <a:cubicBezTo>
                  <a:pt x="692919" y="3642125"/>
                  <a:pt x="661003" y="3610196"/>
                  <a:pt x="638021" y="3602535"/>
                </a:cubicBezTo>
                <a:cubicBezTo>
                  <a:pt x="590782" y="3579546"/>
                  <a:pt x="542266" y="3579546"/>
                  <a:pt x="519286" y="3562942"/>
                </a:cubicBezTo>
                <a:cubicBezTo>
                  <a:pt x="511626" y="3562943"/>
                  <a:pt x="534605" y="3555279"/>
                  <a:pt x="534605" y="3547618"/>
                </a:cubicBezTo>
                <a:cubicBezTo>
                  <a:pt x="534605" y="3555279"/>
                  <a:pt x="495030" y="3531015"/>
                  <a:pt x="479709" y="3523353"/>
                </a:cubicBezTo>
                <a:cubicBezTo>
                  <a:pt x="447789" y="3515690"/>
                  <a:pt x="408213" y="3515690"/>
                  <a:pt x="376294" y="3500364"/>
                </a:cubicBezTo>
                <a:cubicBezTo>
                  <a:pt x="376294" y="3500364"/>
                  <a:pt x="368633" y="3468437"/>
                  <a:pt x="353313" y="3460774"/>
                </a:cubicBezTo>
                <a:cubicBezTo>
                  <a:pt x="329056" y="3444170"/>
                  <a:pt x="274156" y="3436507"/>
                  <a:pt x="234578" y="3428843"/>
                </a:cubicBezTo>
                <a:cubicBezTo>
                  <a:pt x="147762" y="3396915"/>
                  <a:pt x="274157" y="3428843"/>
                  <a:pt x="297136" y="3436508"/>
                </a:cubicBezTo>
                <a:cubicBezTo>
                  <a:pt x="321396" y="3444169"/>
                  <a:pt x="415872" y="3453110"/>
                  <a:pt x="503966" y="3476096"/>
                </a:cubicBezTo>
                <a:lnTo>
                  <a:pt x="501745" y="3475150"/>
                </a:lnTo>
                <a:lnTo>
                  <a:pt x="399014" y="3445164"/>
                </a:lnTo>
                <a:cubicBezTo>
                  <a:pt x="345043" y="3428047"/>
                  <a:pt x="293750" y="3409940"/>
                  <a:pt x="246907" y="3390128"/>
                </a:cubicBezTo>
                <a:cubicBezTo>
                  <a:pt x="295012" y="3398498"/>
                  <a:pt x="345424" y="3410366"/>
                  <a:pt x="397028" y="3424165"/>
                </a:cubicBezTo>
                <a:lnTo>
                  <a:pt x="398199" y="3424504"/>
                </a:lnTo>
                <a:lnTo>
                  <a:pt x="400552" y="3421182"/>
                </a:lnTo>
                <a:cubicBezTo>
                  <a:pt x="376294" y="3404579"/>
                  <a:pt x="123502" y="3341999"/>
                  <a:pt x="67328" y="3317734"/>
                </a:cubicBezTo>
                <a:cubicBezTo>
                  <a:pt x="4769" y="3302407"/>
                  <a:pt x="29026" y="3294747"/>
                  <a:pt x="106907" y="3302408"/>
                </a:cubicBezTo>
                <a:cubicBezTo>
                  <a:pt x="195958" y="3313903"/>
                  <a:pt x="343178" y="3374966"/>
                  <a:pt x="464547" y="3411245"/>
                </a:cubicBezTo>
                <a:lnTo>
                  <a:pt x="504744" y="3420506"/>
                </a:lnTo>
                <a:lnTo>
                  <a:pt x="495751" y="3407460"/>
                </a:lnTo>
                <a:cubicBezTo>
                  <a:pt x="466025" y="3389332"/>
                  <a:pt x="395506" y="3370504"/>
                  <a:pt x="404806" y="3377369"/>
                </a:cubicBezTo>
                <a:cubicBezTo>
                  <a:pt x="374395" y="3364497"/>
                  <a:pt x="310887" y="3357530"/>
                  <a:pt x="291252" y="3343035"/>
                </a:cubicBezTo>
                <a:cubicBezTo>
                  <a:pt x="277228" y="3323102"/>
                  <a:pt x="390784" y="3357437"/>
                  <a:pt x="390784" y="3357437"/>
                </a:cubicBezTo>
                <a:lnTo>
                  <a:pt x="657167" y="3438164"/>
                </a:lnTo>
                <a:lnTo>
                  <a:pt x="666590" y="3437464"/>
                </a:lnTo>
                <a:cubicBezTo>
                  <a:pt x="681431" y="3434592"/>
                  <a:pt x="685260" y="3428846"/>
                  <a:pt x="653342" y="3421182"/>
                </a:cubicBezTo>
                <a:cubicBezTo>
                  <a:pt x="649511" y="3421181"/>
                  <a:pt x="631640" y="3413199"/>
                  <a:pt x="614721" y="3405217"/>
                </a:cubicBezTo>
                <a:lnTo>
                  <a:pt x="610821" y="3403339"/>
                </a:lnTo>
                <a:lnTo>
                  <a:pt x="606860" y="3402394"/>
                </a:lnTo>
                <a:cubicBezTo>
                  <a:pt x="563812" y="3391772"/>
                  <a:pt x="520433" y="3379703"/>
                  <a:pt x="516003" y="3371644"/>
                </a:cubicBezTo>
                <a:cubicBezTo>
                  <a:pt x="518098" y="3342856"/>
                  <a:pt x="622498" y="3389590"/>
                  <a:pt x="622498" y="3389590"/>
                </a:cubicBezTo>
                <a:lnTo>
                  <a:pt x="681681" y="3405615"/>
                </a:lnTo>
                <a:lnTo>
                  <a:pt x="694037" y="3407931"/>
                </a:lnTo>
                <a:cubicBezTo>
                  <a:pt x="744628" y="3416712"/>
                  <a:pt x="784206" y="3420544"/>
                  <a:pt x="740159" y="3396915"/>
                </a:cubicBezTo>
                <a:cubicBezTo>
                  <a:pt x="685259" y="3364987"/>
                  <a:pt x="630359" y="3349662"/>
                  <a:pt x="574187" y="3325398"/>
                </a:cubicBezTo>
                <a:lnTo>
                  <a:pt x="556933" y="3320495"/>
                </a:lnTo>
                <a:lnTo>
                  <a:pt x="568013" y="3323310"/>
                </a:lnTo>
                <a:cubicBezTo>
                  <a:pt x="597127" y="3330305"/>
                  <a:pt x="657971" y="3342478"/>
                  <a:pt x="638022" y="3317734"/>
                </a:cubicBezTo>
                <a:lnTo>
                  <a:pt x="627109" y="3312378"/>
                </a:lnTo>
                <a:lnTo>
                  <a:pt x="669940" y="3317733"/>
                </a:lnTo>
                <a:cubicBezTo>
                  <a:pt x="669940" y="3317733"/>
                  <a:pt x="671871" y="3317463"/>
                  <a:pt x="674645" y="3317077"/>
                </a:cubicBezTo>
                <a:lnTo>
                  <a:pt x="674831" y="3317051"/>
                </a:lnTo>
                <a:lnTo>
                  <a:pt x="693101" y="3314502"/>
                </a:lnTo>
                <a:cubicBezTo>
                  <a:pt x="696962" y="3313963"/>
                  <a:pt x="691172" y="3314770"/>
                  <a:pt x="684416" y="3315713"/>
                </a:cubicBezTo>
                <a:lnTo>
                  <a:pt x="674831" y="3317051"/>
                </a:lnTo>
                <a:lnTo>
                  <a:pt x="669940" y="3317733"/>
                </a:lnTo>
                <a:cubicBezTo>
                  <a:pt x="645683" y="3262818"/>
                  <a:pt x="519287" y="3270481"/>
                  <a:pt x="447789" y="3238552"/>
                </a:cubicBezTo>
                <a:cubicBezTo>
                  <a:pt x="440129" y="3230889"/>
                  <a:pt x="447789" y="3223225"/>
                  <a:pt x="423533" y="3206622"/>
                </a:cubicBezTo>
                <a:cubicBezTo>
                  <a:pt x="423533" y="3206622"/>
                  <a:pt x="297137" y="3159371"/>
                  <a:pt x="306074" y="3159370"/>
                </a:cubicBezTo>
                <a:cubicBezTo>
                  <a:pt x="329056" y="3127441"/>
                  <a:pt x="415873" y="3198961"/>
                  <a:pt x="464387" y="3183635"/>
                </a:cubicBezTo>
                <a:cubicBezTo>
                  <a:pt x="476197" y="3181400"/>
                  <a:pt x="482102" y="3180281"/>
                  <a:pt x="484317" y="3179863"/>
                </a:cubicBezTo>
                <a:cubicBezTo>
                  <a:pt x="490957" y="3178605"/>
                  <a:pt x="464387" y="3183635"/>
                  <a:pt x="464387" y="3183635"/>
                </a:cubicBezTo>
                <a:cubicBezTo>
                  <a:pt x="385230" y="3150909"/>
                  <a:pt x="304218" y="3120057"/>
                  <a:pt x="221738" y="3090691"/>
                </a:cubicBezTo>
                <a:lnTo>
                  <a:pt x="66147" y="3038692"/>
                </a:lnTo>
                <a:lnTo>
                  <a:pt x="67124" y="3016525"/>
                </a:lnTo>
                <a:lnTo>
                  <a:pt x="294803" y="3073504"/>
                </a:lnTo>
                <a:lnTo>
                  <a:pt x="253905" y="3058408"/>
                </a:lnTo>
                <a:cubicBezTo>
                  <a:pt x="235306" y="3044676"/>
                  <a:pt x="226447" y="3028557"/>
                  <a:pt x="209472" y="3025604"/>
                </a:cubicBezTo>
                <a:cubicBezTo>
                  <a:pt x="189837" y="3011110"/>
                  <a:pt x="142446" y="2995283"/>
                  <a:pt x="100493" y="2985069"/>
                </a:cubicBezTo>
                <a:lnTo>
                  <a:pt x="69386" y="2974271"/>
                </a:lnTo>
                <a:lnTo>
                  <a:pt x="70679" y="2950693"/>
                </a:lnTo>
                <a:lnTo>
                  <a:pt x="114990" y="2965434"/>
                </a:lnTo>
                <a:cubicBezTo>
                  <a:pt x="188910" y="2978843"/>
                  <a:pt x="151776" y="2959732"/>
                  <a:pt x="104433" y="2940122"/>
                </a:cubicBezTo>
                <a:lnTo>
                  <a:pt x="71963" y="2927283"/>
                </a:lnTo>
                <a:lnTo>
                  <a:pt x="72114" y="2924520"/>
                </a:lnTo>
                <a:lnTo>
                  <a:pt x="97186" y="2932071"/>
                </a:lnTo>
                <a:lnTo>
                  <a:pt x="72145" y="2923982"/>
                </a:lnTo>
                <a:lnTo>
                  <a:pt x="72953" y="2909229"/>
                </a:lnTo>
                <a:lnTo>
                  <a:pt x="115843" y="2921823"/>
                </a:lnTo>
                <a:cubicBezTo>
                  <a:pt x="143294" y="2930125"/>
                  <a:pt x="168827" y="2938106"/>
                  <a:pt x="195478" y="2944970"/>
                </a:cubicBezTo>
                <a:lnTo>
                  <a:pt x="245588" y="2954513"/>
                </a:lnTo>
                <a:lnTo>
                  <a:pt x="244167" y="2953900"/>
                </a:lnTo>
                <a:cubicBezTo>
                  <a:pt x="214723" y="2940770"/>
                  <a:pt x="203063" y="2934258"/>
                  <a:pt x="170381" y="2918512"/>
                </a:cubicBezTo>
                <a:cubicBezTo>
                  <a:pt x="156320" y="2910527"/>
                  <a:pt x="137819" y="2903555"/>
                  <a:pt x="117926" y="2897251"/>
                </a:cubicBezTo>
                <a:lnTo>
                  <a:pt x="74290" y="2884873"/>
                </a:lnTo>
                <a:lnTo>
                  <a:pt x="75153" y="2869146"/>
                </a:lnTo>
                <a:lnTo>
                  <a:pt x="80464" y="2871968"/>
                </a:lnTo>
                <a:lnTo>
                  <a:pt x="80577" y="2871697"/>
                </a:lnTo>
                <a:cubicBezTo>
                  <a:pt x="85522" y="2868822"/>
                  <a:pt x="91586" y="2866907"/>
                  <a:pt x="91586" y="2866907"/>
                </a:cubicBezTo>
                <a:lnTo>
                  <a:pt x="75557" y="2861775"/>
                </a:lnTo>
                <a:lnTo>
                  <a:pt x="76695" y="2841026"/>
                </a:lnTo>
                <a:lnTo>
                  <a:pt x="94322" y="2843838"/>
                </a:lnTo>
                <a:lnTo>
                  <a:pt x="129501" y="2847953"/>
                </a:lnTo>
                <a:lnTo>
                  <a:pt x="120744" y="2842651"/>
                </a:lnTo>
                <a:lnTo>
                  <a:pt x="113050" y="2838709"/>
                </a:lnTo>
                <a:lnTo>
                  <a:pt x="77180" y="2832183"/>
                </a:lnTo>
                <a:lnTo>
                  <a:pt x="79802" y="2784387"/>
                </a:lnTo>
                <a:lnTo>
                  <a:pt x="82815" y="2731191"/>
                </a:lnTo>
                <a:lnTo>
                  <a:pt x="244054" y="2777748"/>
                </a:lnTo>
                <a:cubicBezTo>
                  <a:pt x="298955" y="2793074"/>
                  <a:pt x="370448" y="2808399"/>
                  <a:pt x="330872" y="2800736"/>
                </a:cubicBezTo>
                <a:cubicBezTo>
                  <a:pt x="353852" y="2808399"/>
                  <a:pt x="393430" y="2832664"/>
                  <a:pt x="385770" y="2800736"/>
                </a:cubicBezTo>
                <a:cubicBezTo>
                  <a:pt x="385770" y="2800736"/>
                  <a:pt x="282357" y="2753482"/>
                  <a:pt x="274697" y="2745819"/>
                </a:cubicBezTo>
                <a:cubicBezTo>
                  <a:pt x="231288" y="2721554"/>
                  <a:pt x="176069" y="2703675"/>
                  <a:pt x="116861" y="2686911"/>
                </a:cubicBezTo>
                <a:lnTo>
                  <a:pt x="85828" y="2677999"/>
                </a:lnTo>
                <a:lnTo>
                  <a:pt x="86958" y="2658051"/>
                </a:lnTo>
                <a:lnTo>
                  <a:pt x="139406" y="2672294"/>
                </a:lnTo>
                <a:lnTo>
                  <a:pt x="164908" y="2678525"/>
                </a:lnTo>
                <a:lnTo>
                  <a:pt x="319482" y="2721154"/>
                </a:lnTo>
                <a:cubicBezTo>
                  <a:pt x="403645" y="2743823"/>
                  <a:pt x="487271" y="2765614"/>
                  <a:pt x="568342" y="2785409"/>
                </a:cubicBezTo>
                <a:cubicBezTo>
                  <a:pt x="583660" y="2785409"/>
                  <a:pt x="687076" y="2832664"/>
                  <a:pt x="702398" y="2793074"/>
                </a:cubicBezTo>
                <a:lnTo>
                  <a:pt x="623241" y="2761145"/>
                </a:lnTo>
                <a:cubicBezTo>
                  <a:pt x="647499" y="2745819"/>
                  <a:pt x="670480" y="2785410"/>
                  <a:pt x="702397" y="2768807"/>
                </a:cubicBezTo>
                <a:cubicBezTo>
                  <a:pt x="655157" y="2736880"/>
                  <a:pt x="504505" y="2706228"/>
                  <a:pt x="607918" y="2706229"/>
                </a:cubicBezTo>
                <a:cubicBezTo>
                  <a:pt x="630901" y="2706228"/>
                  <a:pt x="655157" y="2713890"/>
                  <a:pt x="607919" y="2697288"/>
                </a:cubicBezTo>
                <a:cubicBezTo>
                  <a:pt x="591321" y="2689625"/>
                  <a:pt x="559404" y="2657696"/>
                  <a:pt x="536422" y="2650035"/>
                </a:cubicBezTo>
                <a:cubicBezTo>
                  <a:pt x="489184" y="2627046"/>
                  <a:pt x="440668" y="2627045"/>
                  <a:pt x="417689" y="2610442"/>
                </a:cubicBezTo>
                <a:cubicBezTo>
                  <a:pt x="410028" y="2610443"/>
                  <a:pt x="433007" y="2602778"/>
                  <a:pt x="433007" y="2595117"/>
                </a:cubicBezTo>
                <a:cubicBezTo>
                  <a:pt x="433007" y="2602778"/>
                  <a:pt x="393432" y="2578514"/>
                  <a:pt x="378111" y="2570853"/>
                </a:cubicBezTo>
                <a:cubicBezTo>
                  <a:pt x="346191" y="2563190"/>
                  <a:pt x="306615" y="2563190"/>
                  <a:pt x="274696" y="2547863"/>
                </a:cubicBezTo>
                <a:cubicBezTo>
                  <a:pt x="274696" y="2547863"/>
                  <a:pt x="267036" y="2515936"/>
                  <a:pt x="251715" y="2508273"/>
                </a:cubicBezTo>
                <a:cubicBezTo>
                  <a:pt x="227458" y="2491670"/>
                  <a:pt x="172558" y="2484007"/>
                  <a:pt x="132979" y="2476343"/>
                </a:cubicBezTo>
                <a:cubicBezTo>
                  <a:pt x="111275" y="2468361"/>
                  <a:pt x="102897" y="2464370"/>
                  <a:pt x="102898" y="2462993"/>
                </a:cubicBezTo>
                <a:lnTo>
                  <a:pt x="111408" y="2463978"/>
                </a:lnTo>
                <a:lnTo>
                  <a:pt x="116538" y="2465159"/>
                </a:lnTo>
                <a:cubicBezTo>
                  <a:pt x="125546" y="2467328"/>
                  <a:pt x="133772" y="2469299"/>
                  <a:pt x="139523" y="2470347"/>
                </a:cubicBezTo>
                <a:lnTo>
                  <a:pt x="143367" y="2470183"/>
                </a:lnTo>
                <a:lnTo>
                  <a:pt x="163861" y="2475087"/>
                </a:lnTo>
                <a:cubicBezTo>
                  <a:pt x="177585" y="2478659"/>
                  <a:pt x="189794" y="2482092"/>
                  <a:pt x="195539" y="2484008"/>
                </a:cubicBezTo>
                <a:cubicBezTo>
                  <a:pt x="201604" y="2485924"/>
                  <a:pt x="212057" y="2487918"/>
                  <a:pt x="225702" y="2490193"/>
                </a:cubicBezTo>
                <a:lnTo>
                  <a:pt x="273029" y="2497739"/>
                </a:lnTo>
                <a:lnTo>
                  <a:pt x="445580" y="2552500"/>
                </a:lnTo>
                <a:lnTo>
                  <a:pt x="423534" y="2542514"/>
                </a:lnTo>
                <a:cubicBezTo>
                  <a:pt x="415873" y="2538045"/>
                  <a:pt x="405978" y="2530063"/>
                  <a:pt x="395126" y="2522241"/>
                </a:cubicBezTo>
                <a:lnTo>
                  <a:pt x="394861" y="2522091"/>
                </a:lnTo>
                <a:lnTo>
                  <a:pt x="402368" y="2523597"/>
                </a:lnTo>
                <a:lnTo>
                  <a:pt x="400148" y="2522649"/>
                </a:lnTo>
                <a:lnTo>
                  <a:pt x="391263" y="2520057"/>
                </a:lnTo>
                <a:lnTo>
                  <a:pt x="360973" y="2502925"/>
                </a:lnTo>
                <a:cubicBezTo>
                  <a:pt x="357142" y="2502925"/>
                  <a:pt x="315649" y="2488876"/>
                  <a:pt x="289955" y="2477861"/>
                </a:cubicBezTo>
                <a:lnTo>
                  <a:pt x="270313" y="2465970"/>
                </a:lnTo>
                <a:lnTo>
                  <a:pt x="295430" y="2471665"/>
                </a:lnTo>
                <a:lnTo>
                  <a:pt x="296601" y="2472004"/>
                </a:lnTo>
                <a:lnTo>
                  <a:pt x="298954" y="2468682"/>
                </a:lnTo>
                <a:lnTo>
                  <a:pt x="298035" y="2468284"/>
                </a:lnTo>
                <a:lnTo>
                  <a:pt x="313734" y="2470997"/>
                </a:lnTo>
                <a:lnTo>
                  <a:pt x="340694" y="2475946"/>
                </a:lnTo>
                <a:lnTo>
                  <a:pt x="312436" y="2467785"/>
                </a:lnTo>
                <a:cubicBezTo>
                  <a:pt x="250516" y="2450286"/>
                  <a:pt x="146769" y="2420100"/>
                  <a:pt x="144132" y="2402586"/>
                </a:cubicBezTo>
                <a:cubicBezTo>
                  <a:pt x="145553" y="2412018"/>
                  <a:pt x="207803" y="2420553"/>
                  <a:pt x="233609" y="2420368"/>
                </a:cubicBezTo>
                <a:lnTo>
                  <a:pt x="239846" y="2418272"/>
                </a:lnTo>
                <a:lnTo>
                  <a:pt x="268388" y="2428051"/>
                </a:lnTo>
                <a:cubicBezTo>
                  <a:pt x="300649" y="2439057"/>
                  <a:pt x="332607" y="2449675"/>
                  <a:pt x="362949" y="2458746"/>
                </a:cubicBezTo>
                <a:lnTo>
                  <a:pt x="403146" y="2468005"/>
                </a:lnTo>
                <a:lnTo>
                  <a:pt x="394154" y="2454961"/>
                </a:lnTo>
                <a:cubicBezTo>
                  <a:pt x="364427" y="2436832"/>
                  <a:pt x="293908" y="2418004"/>
                  <a:pt x="303208" y="2424868"/>
                </a:cubicBezTo>
                <a:cubicBezTo>
                  <a:pt x="288003" y="2418433"/>
                  <a:pt x="264522" y="2413473"/>
                  <a:pt x="242390" y="2408310"/>
                </a:cubicBezTo>
                <a:lnTo>
                  <a:pt x="208717" y="2396960"/>
                </a:lnTo>
                <a:lnTo>
                  <a:pt x="193366" y="2388161"/>
                </a:lnTo>
                <a:lnTo>
                  <a:pt x="199290" y="2384376"/>
                </a:lnTo>
                <a:cubicBezTo>
                  <a:pt x="225311" y="2385624"/>
                  <a:pt x="289186" y="2404937"/>
                  <a:pt x="289186" y="2404937"/>
                </a:cubicBezTo>
                <a:lnTo>
                  <a:pt x="555570" y="2485664"/>
                </a:lnTo>
                <a:lnTo>
                  <a:pt x="564992" y="2484964"/>
                </a:lnTo>
                <a:cubicBezTo>
                  <a:pt x="579834" y="2482092"/>
                  <a:pt x="583663" y="2476346"/>
                  <a:pt x="551744" y="2468681"/>
                </a:cubicBezTo>
                <a:cubicBezTo>
                  <a:pt x="547914" y="2468681"/>
                  <a:pt x="530041" y="2460699"/>
                  <a:pt x="513122" y="2452717"/>
                </a:cubicBezTo>
                <a:lnTo>
                  <a:pt x="509223" y="2450839"/>
                </a:lnTo>
                <a:lnTo>
                  <a:pt x="505263" y="2449893"/>
                </a:lnTo>
                <a:cubicBezTo>
                  <a:pt x="462214" y="2439271"/>
                  <a:pt x="418835" y="2427203"/>
                  <a:pt x="414406" y="2419144"/>
                </a:cubicBezTo>
                <a:cubicBezTo>
                  <a:pt x="416501" y="2390356"/>
                  <a:pt x="520901" y="2437090"/>
                  <a:pt x="520901" y="2437090"/>
                </a:cubicBezTo>
                <a:lnTo>
                  <a:pt x="580083" y="2453115"/>
                </a:lnTo>
                <a:lnTo>
                  <a:pt x="592440" y="2455430"/>
                </a:lnTo>
                <a:cubicBezTo>
                  <a:pt x="643030" y="2464211"/>
                  <a:pt x="682608" y="2468043"/>
                  <a:pt x="638560" y="2444415"/>
                </a:cubicBezTo>
                <a:cubicBezTo>
                  <a:pt x="583661" y="2412487"/>
                  <a:pt x="528761" y="2397162"/>
                  <a:pt x="472589" y="2372897"/>
                </a:cubicBezTo>
                <a:lnTo>
                  <a:pt x="455335" y="2367995"/>
                </a:lnTo>
                <a:lnTo>
                  <a:pt x="466415" y="2370811"/>
                </a:lnTo>
                <a:cubicBezTo>
                  <a:pt x="495529" y="2377805"/>
                  <a:pt x="556372" y="2389978"/>
                  <a:pt x="536424" y="2365234"/>
                </a:cubicBezTo>
                <a:lnTo>
                  <a:pt x="525510" y="2359878"/>
                </a:lnTo>
                <a:lnTo>
                  <a:pt x="568342" y="2365233"/>
                </a:lnTo>
                <a:lnTo>
                  <a:pt x="573234" y="2364551"/>
                </a:lnTo>
                <a:lnTo>
                  <a:pt x="582817" y="2363213"/>
                </a:lnTo>
                <a:cubicBezTo>
                  <a:pt x="589574" y="2362271"/>
                  <a:pt x="595365" y="2361464"/>
                  <a:pt x="591503" y="2362001"/>
                </a:cubicBezTo>
                <a:lnTo>
                  <a:pt x="573234" y="2364551"/>
                </a:lnTo>
                <a:lnTo>
                  <a:pt x="573047" y="2364576"/>
                </a:lnTo>
                <a:cubicBezTo>
                  <a:pt x="570272" y="2364963"/>
                  <a:pt x="568342" y="2365233"/>
                  <a:pt x="568342" y="2365233"/>
                </a:cubicBezTo>
                <a:cubicBezTo>
                  <a:pt x="544084" y="2310318"/>
                  <a:pt x="417689" y="2317980"/>
                  <a:pt x="346191" y="2286052"/>
                </a:cubicBezTo>
                <a:cubicBezTo>
                  <a:pt x="338531" y="2278389"/>
                  <a:pt x="346191" y="2270725"/>
                  <a:pt x="321936" y="2254123"/>
                </a:cubicBezTo>
                <a:cubicBezTo>
                  <a:pt x="321936" y="2254123"/>
                  <a:pt x="195539" y="2206870"/>
                  <a:pt x="204476" y="2206870"/>
                </a:cubicBezTo>
                <a:cubicBezTo>
                  <a:pt x="227458" y="2174941"/>
                  <a:pt x="314274" y="2246461"/>
                  <a:pt x="362788" y="2231135"/>
                </a:cubicBezTo>
                <a:cubicBezTo>
                  <a:pt x="362788" y="2231135"/>
                  <a:pt x="389359" y="2226106"/>
                  <a:pt x="382718" y="2227363"/>
                </a:cubicBezTo>
                <a:cubicBezTo>
                  <a:pt x="380504" y="2227782"/>
                  <a:pt x="374600" y="2228900"/>
                  <a:pt x="362788" y="2231135"/>
                </a:cubicBezTo>
                <a:lnTo>
                  <a:pt x="202799" y="2169853"/>
                </a:lnTo>
                <a:lnTo>
                  <a:pt x="210423" y="2165730"/>
                </a:lnTo>
                <a:cubicBezTo>
                  <a:pt x="255329" y="2158967"/>
                  <a:pt x="304341" y="2185568"/>
                  <a:pt x="353529" y="2201124"/>
                </a:cubicBezTo>
                <a:lnTo>
                  <a:pt x="367564" y="2205825"/>
                </a:lnTo>
                <a:lnTo>
                  <a:pt x="408949" y="2207208"/>
                </a:lnTo>
                <a:lnTo>
                  <a:pt x="423859" y="2200825"/>
                </a:lnTo>
                <a:lnTo>
                  <a:pt x="375828" y="2180161"/>
                </a:lnTo>
                <a:lnTo>
                  <a:pt x="363646" y="2177155"/>
                </a:lnTo>
                <a:cubicBezTo>
                  <a:pt x="354429" y="2174461"/>
                  <a:pt x="347568" y="2171829"/>
                  <a:pt x="345652" y="2169593"/>
                </a:cubicBezTo>
                <a:lnTo>
                  <a:pt x="345599" y="2167137"/>
                </a:lnTo>
                <a:lnTo>
                  <a:pt x="286892" y="2141353"/>
                </a:lnTo>
                <a:cubicBezTo>
                  <a:pt x="260075" y="2132533"/>
                  <a:pt x="227442" y="2123211"/>
                  <a:pt x="191260" y="2111666"/>
                </a:cubicBezTo>
                <a:cubicBezTo>
                  <a:pt x="182108" y="2107304"/>
                  <a:pt x="162561" y="2100259"/>
                  <a:pt x="140392" y="2092376"/>
                </a:cubicBezTo>
                <a:lnTo>
                  <a:pt x="135000" y="2090407"/>
                </a:lnTo>
                <a:lnTo>
                  <a:pt x="129482" y="2085464"/>
                </a:lnTo>
                <a:cubicBezTo>
                  <a:pt x="122820" y="2079349"/>
                  <a:pt x="116361" y="2074581"/>
                  <a:pt x="107874" y="2073104"/>
                </a:cubicBezTo>
                <a:lnTo>
                  <a:pt x="99959" y="2069350"/>
                </a:lnTo>
                <a:lnTo>
                  <a:pt x="99825" y="2054464"/>
                </a:lnTo>
                <a:lnTo>
                  <a:pt x="132691" y="2064183"/>
                </a:lnTo>
                <a:cubicBezTo>
                  <a:pt x="155877" y="2070690"/>
                  <a:pt x="181622" y="2077684"/>
                  <a:pt x="200940" y="2082739"/>
                </a:cubicBezTo>
                <a:lnTo>
                  <a:pt x="215006" y="2086236"/>
                </a:lnTo>
                <a:lnTo>
                  <a:pt x="210320" y="2075086"/>
                </a:lnTo>
                <a:cubicBezTo>
                  <a:pt x="208404" y="2077001"/>
                  <a:pt x="212395" y="2078917"/>
                  <a:pt x="219456" y="2080592"/>
                </a:cubicBezTo>
                <a:lnTo>
                  <a:pt x="239060" y="2083488"/>
                </a:lnTo>
                <a:lnTo>
                  <a:pt x="242733" y="2081410"/>
                </a:lnTo>
                <a:cubicBezTo>
                  <a:pt x="246561" y="2077850"/>
                  <a:pt x="249039" y="2074491"/>
                  <a:pt x="249039" y="2074491"/>
                </a:cubicBezTo>
                <a:lnTo>
                  <a:pt x="284570" y="2083884"/>
                </a:lnTo>
                <a:lnTo>
                  <a:pt x="289476" y="2082748"/>
                </a:lnTo>
                <a:cubicBezTo>
                  <a:pt x="285646" y="2078916"/>
                  <a:pt x="277826" y="2076042"/>
                  <a:pt x="267632" y="2073628"/>
                </a:cubicBezTo>
                <a:lnTo>
                  <a:pt x="265961" y="2073333"/>
                </a:lnTo>
                <a:lnTo>
                  <a:pt x="266227" y="2073199"/>
                </a:lnTo>
                <a:cubicBezTo>
                  <a:pt x="265690" y="2072139"/>
                  <a:pt x="263817" y="2071036"/>
                  <a:pt x="260468" y="2070304"/>
                </a:cubicBezTo>
                <a:lnTo>
                  <a:pt x="248874" y="2070319"/>
                </a:lnTo>
                <a:lnTo>
                  <a:pt x="231547" y="2067262"/>
                </a:lnTo>
                <a:lnTo>
                  <a:pt x="218521" y="2064449"/>
                </a:lnTo>
                <a:lnTo>
                  <a:pt x="165213" y="2049037"/>
                </a:lnTo>
                <a:lnTo>
                  <a:pt x="116588" y="2035304"/>
                </a:lnTo>
                <a:lnTo>
                  <a:pt x="99590" y="2028510"/>
                </a:lnTo>
                <a:lnTo>
                  <a:pt x="99336" y="2000352"/>
                </a:lnTo>
                <a:lnTo>
                  <a:pt x="106281" y="2002494"/>
                </a:lnTo>
                <a:cubicBezTo>
                  <a:pt x="123513" y="2003633"/>
                  <a:pt x="156534" y="2019322"/>
                  <a:pt x="167260" y="2010868"/>
                </a:cubicBezTo>
                <a:cubicBezTo>
                  <a:pt x="177986" y="2002415"/>
                  <a:pt x="137798" y="2007716"/>
                  <a:pt x="154934" y="2003233"/>
                </a:cubicBezTo>
                <a:lnTo>
                  <a:pt x="186910" y="2000701"/>
                </a:lnTo>
                <a:lnTo>
                  <a:pt x="209843" y="2005322"/>
                </a:lnTo>
                <a:cubicBezTo>
                  <a:pt x="225243" y="2009393"/>
                  <a:pt x="240324" y="2014103"/>
                  <a:pt x="254686" y="2018571"/>
                </a:cubicBezTo>
                <a:lnTo>
                  <a:pt x="259048" y="2019844"/>
                </a:lnTo>
                <a:lnTo>
                  <a:pt x="288257" y="2028357"/>
                </a:lnTo>
                <a:lnTo>
                  <a:pt x="262209" y="2015560"/>
                </a:lnTo>
                <a:cubicBezTo>
                  <a:pt x="270743" y="2014275"/>
                  <a:pt x="286073" y="2016213"/>
                  <a:pt x="304821" y="2019948"/>
                </a:cubicBezTo>
                <a:lnTo>
                  <a:pt x="341562" y="2028783"/>
                </a:lnTo>
                <a:lnTo>
                  <a:pt x="351707" y="2025624"/>
                </a:lnTo>
                <a:cubicBezTo>
                  <a:pt x="370519" y="2020398"/>
                  <a:pt x="394252" y="2014593"/>
                  <a:pt x="403870" y="2012271"/>
                </a:cubicBezTo>
                <a:lnTo>
                  <a:pt x="407171" y="2011478"/>
                </a:lnTo>
                <a:lnTo>
                  <a:pt x="407523" y="2012079"/>
                </a:lnTo>
                <a:cubicBezTo>
                  <a:pt x="407973" y="2012566"/>
                  <a:pt x="408212" y="2012347"/>
                  <a:pt x="408211" y="2011228"/>
                </a:cubicBezTo>
                <a:lnTo>
                  <a:pt x="407171" y="2011478"/>
                </a:lnTo>
                <a:lnTo>
                  <a:pt x="405560" y="2008695"/>
                </a:lnTo>
                <a:lnTo>
                  <a:pt x="397161" y="1991686"/>
                </a:lnTo>
                <a:lnTo>
                  <a:pt x="400159" y="1993145"/>
                </a:lnTo>
                <a:lnTo>
                  <a:pt x="414038" y="1999196"/>
                </a:lnTo>
                <a:lnTo>
                  <a:pt x="464294" y="2004955"/>
                </a:lnTo>
                <a:lnTo>
                  <a:pt x="464154" y="2000913"/>
                </a:lnTo>
                <a:cubicBezTo>
                  <a:pt x="463485" y="2001479"/>
                  <a:pt x="465519" y="2002471"/>
                  <a:pt x="469124" y="2003667"/>
                </a:cubicBezTo>
                <a:lnTo>
                  <a:pt x="480479" y="2006808"/>
                </a:lnTo>
                <a:lnTo>
                  <a:pt x="518040" y="2011112"/>
                </a:lnTo>
                <a:lnTo>
                  <a:pt x="505966" y="2005111"/>
                </a:lnTo>
                <a:lnTo>
                  <a:pt x="509950" y="1996583"/>
                </a:lnTo>
                <a:lnTo>
                  <a:pt x="472154" y="1987586"/>
                </a:lnTo>
                <a:lnTo>
                  <a:pt x="512242" y="1991015"/>
                </a:lnTo>
                <a:lnTo>
                  <a:pt x="494143" y="1980265"/>
                </a:lnTo>
                <a:lnTo>
                  <a:pt x="486707" y="1975224"/>
                </a:lnTo>
                <a:lnTo>
                  <a:pt x="360792" y="1955844"/>
                </a:lnTo>
                <a:lnTo>
                  <a:pt x="284318" y="1940095"/>
                </a:lnTo>
                <a:lnTo>
                  <a:pt x="282214" y="1938691"/>
                </a:lnTo>
                <a:cubicBezTo>
                  <a:pt x="277906" y="1934561"/>
                  <a:pt x="274156" y="1929891"/>
                  <a:pt x="270645" y="1925501"/>
                </a:cubicBezTo>
                <a:lnTo>
                  <a:pt x="261277" y="1914858"/>
                </a:lnTo>
                <a:lnTo>
                  <a:pt x="287405" y="1919815"/>
                </a:lnTo>
                <a:cubicBezTo>
                  <a:pt x="303822" y="1923232"/>
                  <a:pt x="320548" y="1926243"/>
                  <a:pt x="330389" y="1925189"/>
                </a:cubicBezTo>
                <a:cubicBezTo>
                  <a:pt x="339661" y="1925369"/>
                  <a:pt x="347020" y="1915625"/>
                  <a:pt x="347020" y="1915625"/>
                </a:cubicBezTo>
                <a:cubicBezTo>
                  <a:pt x="347020" y="1915625"/>
                  <a:pt x="349215" y="1915594"/>
                  <a:pt x="352210" y="1916059"/>
                </a:cubicBezTo>
                <a:lnTo>
                  <a:pt x="356607" y="1917559"/>
                </a:lnTo>
                <a:lnTo>
                  <a:pt x="353872" y="1917437"/>
                </a:lnTo>
                <a:cubicBezTo>
                  <a:pt x="351167" y="1917351"/>
                  <a:pt x="350173" y="1917379"/>
                  <a:pt x="350388" y="1917514"/>
                </a:cubicBezTo>
                <a:cubicBezTo>
                  <a:pt x="350820" y="1917781"/>
                  <a:pt x="356091" y="1918464"/>
                  <a:pt x="362208" y="1919472"/>
                </a:cubicBezTo>
                <a:cubicBezTo>
                  <a:pt x="373030" y="1916641"/>
                  <a:pt x="386811" y="1915642"/>
                  <a:pt x="386811" y="1915642"/>
                </a:cubicBezTo>
                <a:cubicBezTo>
                  <a:pt x="391621" y="1903523"/>
                  <a:pt x="329787" y="1914486"/>
                  <a:pt x="299725" y="1900628"/>
                </a:cubicBezTo>
                <a:cubicBezTo>
                  <a:pt x="296766" y="1898796"/>
                  <a:pt x="289852" y="1889744"/>
                  <a:pt x="286893" y="1887912"/>
                </a:cubicBezTo>
                <a:lnTo>
                  <a:pt x="213396" y="1865963"/>
                </a:lnTo>
                <a:lnTo>
                  <a:pt x="214480" y="1836635"/>
                </a:lnTo>
                <a:lnTo>
                  <a:pt x="220331" y="1836978"/>
                </a:lnTo>
                <a:lnTo>
                  <a:pt x="254030" y="1841825"/>
                </a:lnTo>
                <a:cubicBezTo>
                  <a:pt x="266638" y="1843577"/>
                  <a:pt x="276611" y="1844988"/>
                  <a:pt x="282274" y="1846112"/>
                </a:cubicBezTo>
                <a:cubicBezTo>
                  <a:pt x="347889" y="1854578"/>
                  <a:pt x="408357" y="1863632"/>
                  <a:pt x="467297" y="1872433"/>
                </a:cubicBezTo>
                <a:lnTo>
                  <a:pt x="479629" y="1874172"/>
                </a:lnTo>
                <a:lnTo>
                  <a:pt x="468858" y="1866177"/>
                </a:lnTo>
                <a:lnTo>
                  <a:pt x="465384" y="1863068"/>
                </a:lnTo>
                <a:lnTo>
                  <a:pt x="450301" y="1860446"/>
                </a:lnTo>
                <a:lnTo>
                  <a:pt x="464385" y="1852865"/>
                </a:lnTo>
                <a:cubicBezTo>
                  <a:pt x="464385" y="1852865"/>
                  <a:pt x="400552" y="1837539"/>
                  <a:pt x="383954" y="1829875"/>
                </a:cubicBezTo>
                <a:lnTo>
                  <a:pt x="311347" y="1809553"/>
                </a:lnTo>
                <a:lnTo>
                  <a:pt x="313236" y="1790195"/>
                </a:lnTo>
                <a:lnTo>
                  <a:pt x="313734" y="1790286"/>
                </a:lnTo>
                <a:cubicBezTo>
                  <a:pt x="313734" y="1790286"/>
                  <a:pt x="360971" y="1805611"/>
                  <a:pt x="353311" y="1790285"/>
                </a:cubicBezTo>
                <a:cubicBezTo>
                  <a:pt x="351396" y="1788050"/>
                  <a:pt x="344455" y="1785895"/>
                  <a:pt x="335238" y="1783920"/>
                </a:cubicBezTo>
                <a:lnTo>
                  <a:pt x="314190" y="1780410"/>
                </a:lnTo>
                <a:lnTo>
                  <a:pt x="323900" y="1680913"/>
                </a:lnTo>
                <a:lnTo>
                  <a:pt x="351084" y="1693379"/>
                </a:lnTo>
                <a:cubicBezTo>
                  <a:pt x="351084" y="1693379"/>
                  <a:pt x="386926" y="1718574"/>
                  <a:pt x="391631" y="1706941"/>
                </a:cubicBezTo>
                <a:cubicBezTo>
                  <a:pt x="390219" y="1699842"/>
                  <a:pt x="328119" y="1677076"/>
                  <a:pt x="326232" y="1674843"/>
                </a:cubicBezTo>
                <a:lnTo>
                  <a:pt x="324572" y="1674024"/>
                </a:lnTo>
                <a:lnTo>
                  <a:pt x="325480" y="1664725"/>
                </a:lnTo>
                <a:lnTo>
                  <a:pt x="325508" y="1662484"/>
                </a:lnTo>
                <a:lnTo>
                  <a:pt x="329622" y="1664483"/>
                </a:lnTo>
                <a:cubicBezTo>
                  <a:pt x="364842" y="1681590"/>
                  <a:pt x="401632" y="1699762"/>
                  <a:pt x="440230" y="1720073"/>
                </a:cubicBezTo>
                <a:cubicBezTo>
                  <a:pt x="440230" y="1720073"/>
                  <a:pt x="450528" y="1725240"/>
                  <a:pt x="460454" y="1729286"/>
                </a:cubicBezTo>
                <a:lnTo>
                  <a:pt x="469088" y="1732177"/>
                </a:lnTo>
                <a:lnTo>
                  <a:pt x="468625" y="1777601"/>
                </a:lnTo>
                <a:cubicBezTo>
                  <a:pt x="469109" y="1799106"/>
                  <a:pt x="467012" y="1854362"/>
                  <a:pt x="469288" y="1858263"/>
                </a:cubicBezTo>
                <a:lnTo>
                  <a:pt x="471565" y="1862165"/>
                </a:lnTo>
                <a:cubicBezTo>
                  <a:pt x="479432" y="1841450"/>
                  <a:pt x="481223" y="1814696"/>
                  <a:pt x="481357" y="1786294"/>
                </a:cubicBezTo>
                <a:lnTo>
                  <a:pt x="481214" y="1706465"/>
                </a:lnTo>
                <a:lnTo>
                  <a:pt x="502642" y="1715147"/>
                </a:lnTo>
                <a:lnTo>
                  <a:pt x="481209" y="1703751"/>
                </a:lnTo>
                <a:lnTo>
                  <a:pt x="481204" y="1700541"/>
                </a:lnTo>
                <a:cubicBezTo>
                  <a:pt x="481862" y="1553746"/>
                  <a:pt x="486276" y="1394302"/>
                  <a:pt x="464965" y="1228953"/>
                </a:cubicBezTo>
                <a:cubicBezTo>
                  <a:pt x="464378" y="1218403"/>
                  <a:pt x="463922" y="1213548"/>
                  <a:pt x="463548" y="1212459"/>
                </a:cubicBezTo>
                <a:cubicBezTo>
                  <a:pt x="462427" y="1209192"/>
                  <a:pt x="462025" y="1239820"/>
                  <a:pt x="460915" y="1252233"/>
                </a:cubicBezTo>
                <a:cubicBezTo>
                  <a:pt x="469881" y="1341557"/>
                  <a:pt x="471675" y="1428531"/>
                  <a:pt x="471294" y="1515358"/>
                </a:cubicBezTo>
                <a:lnTo>
                  <a:pt x="469441" y="1697493"/>
                </a:lnTo>
                <a:lnTo>
                  <a:pt x="387428" y="1653884"/>
                </a:lnTo>
                <a:lnTo>
                  <a:pt x="325986" y="1624464"/>
                </a:lnTo>
                <a:lnTo>
                  <a:pt x="326134" y="1612684"/>
                </a:lnTo>
                <a:lnTo>
                  <a:pt x="379858" y="1637801"/>
                </a:lnTo>
                <a:cubicBezTo>
                  <a:pt x="385517" y="1644496"/>
                  <a:pt x="394616" y="1648923"/>
                  <a:pt x="403746" y="1648858"/>
                </a:cubicBezTo>
                <a:cubicBezTo>
                  <a:pt x="405632" y="1651090"/>
                  <a:pt x="407044" y="1658190"/>
                  <a:pt x="412398" y="1653663"/>
                </a:cubicBezTo>
                <a:cubicBezTo>
                  <a:pt x="414285" y="1655895"/>
                  <a:pt x="415696" y="1662995"/>
                  <a:pt x="421052" y="1658466"/>
                </a:cubicBezTo>
                <a:cubicBezTo>
                  <a:pt x="419008" y="1656050"/>
                  <a:pt x="417513" y="1654281"/>
                  <a:pt x="416195" y="1653402"/>
                </a:cubicBezTo>
                <a:cubicBezTo>
                  <a:pt x="414879" y="1652524"/>
                  <a:pt x="413737" y="1652531"/>
                  <a:pt x="412398" y="1653663"/>
                </a:cubicBezTo>
                <a:cubicBezTo>
                  <a:pt x="410355" y="1651245"/>
                  <a:pt x="408860" y="1649478"/>
                  <a:pt x="407543" y="1648598"/>
                </a:cubicBezTo>
                <a:cubicBezTo>
                  <a:pt x="406227" y="1647718"/>
                  <a:pt x="405084" y="1647726"/>
                  <a:pt x="403746" y="1648858"/>
                </a:cubicBezTo>
                <a:cubicBezTo>
                  <a:pt x="398477" y="1645341"/>
                  <a:pt x="394898" y="1642465"/>
                  <a:pt x="391441" y="1640526"/>
                </a:cubicBezTo>
                <a:cubicBezTo>
                  <a:pt x="387982" y="1638585"/>
                  <a:pt x="384646" y="1637581"/>
                  <a:pt x="379858" y="1637801"/>
                </a:cubicBezTo>
                <a:lnTo>
                  <a:pt x="326169" y="1609839"/>
                </a:lnTo>
                <a:lnTo>
                  <a:pt x="326363" y="1594409"/>
                </a:lnTo>
                <a:lnTo>
                  <a:pt x="343982" y="1600000"/>
                </a:lnTo>
                <a:lnTo>
                  <a:pt x="326393" y="1592033"/>
                </a:lnTo>
                <a:lnTo>
                  <a:pt x="327715" y="1486835"/>
                </a:lnTo>
                <a:cubicBezTo>
                  <a:pt x="325459" y="1428891"/>
                  <a:pt x="322538" y="1369808"/>
                  <a:pt x="318197" y="1309484"/>
                </a:cubicBezTo>
                <a:lnTo>
                  <a:pt x="312630" y="1252448"/>
                </a:lnTo>
                <a:lnTo>
                  <a:pt x="322261" y="1248325"/>
                </a:lnTo>
                <a:lnTo>
                  <a:pt x="311788" y="1243820"/>
                </a:lnTo>
                <a:lnTo>
                  <a:pt x="300159" y="1124686"/>
                </a:lnTo>
                <a:lnTo>
                  <a:pt x="291522" y="1062425"/>
                </a:lnTo>
                <a:lnTo>
                  <a:pt x="302272" y="1059771"/>
                </a:lnTo>
                <a:lnTo>
                  <a:pt x="305573" y="1058978"/>
                </a:lnTo>
                <a:lnTo>
                  <a:pt x="305926" y="1059579"/>
                </a:lnTo>
                <a:cubicBezTo>
                  <a:pt x="306375" y="1060066"/>
                  <a:pt x="306614" y="1059846"/>
                  <a:pt x="306613" y="1058728"/>
                </a:cubicBezTo>
                <a:lnTo>
                  <a:pt x="305573" y="1058978"/>
                </a:lnTo>
                <a:lnTo>
                  <a:pt x="303963" y="1056194"/>
                </a:lnTo>
                <a:lnTo>
                  <a:pt x="295563" y="1039187"/>
                </a:lnTo>
                <a:lnTo>
                  <a:pt x="298561" y="1040645"/>
                </a:lnTo>
                <a:lnTo>
                  <a:pt x="312440" y="1046696"/>
                </a:lnTo>
                <a:lnTo>
                  <a:pt x="362696" y="1052455"/>
                </a:lnTo>
                <a:lnTo>
                  <a:pt x="362556" y="1048413"/>
                </a:lnTo>
                <a:cubicBezTo>
                  <a:pt x="361887" y="1048979"/>
                  <a:pt x="363921" y="1049971"/>
                  <a:pt x="367527" y="1051168"/>
                </a:cubicBezTo>
                <a:lnTo>
                  <a:pt x="378881" y="1054308"/>
                </a:lnTo>
                <a:lnTo>
                  <a:pt x="416442" y="1058613"/>
                </a:lnTo>
                <a:lnTo>
                  <a:pt x="404367" y="1052612"/>
                </a:lnTo>
                <a:lnTo>
                  <a:pt x="408352" y="1044083"/>
                </a:lnTo>
                <a:lnTo>
                  <a:pt x="370555" y="1035086"/>
                </a:lnTo>
                <a:lnTo>
                  <a:pt x="410643" y="1038516"/>
                </a:lnTo>
                <a:lnTo>
                  <a:pt x="392544" y="1027766"/>
                </a:lnTo>
                <a:lnTo>
                  <a:pt x="385110" y="1022725"/>
                </a:lnTo>
                <a:lnTo>
                  <a:pt x="283853" y="1007139"/>
                </a:lnTo>
                <a:lnTo>
                  <a:pt x="277856" y="963903"/>
                </a:lnTo>
                <a:lnTo>
                  <a:pt x="285213" y="963142"/>
                </a:lnTo>
                <a:cubicBezTo>
                  <a:pt x="286415" y="960112"/>
                  <a:pt x="283452" y="958525"/>
                  <a:pt x="277862" y="957632"/>
                </a:cubicBezTo>
                <a:lnTo>
                  <a:pt x="276978" y="957581"/>
                </a:lnTo>
                <a:lnTo>
                  <a:pt x="269865" y="906300"/>
                </a:lnTo>
                <a:lnTo>
                  <a:pt x="365699" y="919932"/>
                </a:lnTo>
                <a:lnTo>
                  <a:pt x="378030" y="921672"/>
                </a:lnTo>
                <a:lnTo>
                  <a:pt x="367261" y="913677"/>
                </a:lnTo>
                <a:lnTo>
                  <a:pt x="363785" y="910569"/>
                </a:lnTo>
                <a:lnTo>
                  <a:pt x="354109" y="908886"/>
                </a:lnTo>
                <a:lnTo>
                  <a:pt x="356045" y="907589"/>
                </a:lnTo>
                <a:lnTo>
                  <a:pt x="357657" y="903127"/>
                </a:lnTo>
                <a:lnTo>
                  <a:pt x="362788" y="900365"/>
                </a:lnTo>
                <a:lnTo>
                  <a:pt x="358991" y="899433"/>
                </a:lnTo>
                <a:lnTo>
                  <a:pt x="361098" y="893603"/>
                </a:lnTo>
                <a:cubicBezTo>
                  <a:pt x="366475" y="869003"/>
                  <a:pt x="367349" y="845692"/>
                  <a:pt x="371425" y="815933"/>
                </a:cubicBezTo>
                <a:lnTo>
                  <a:pt x="376203" y="779544"/>
                </a:lnTo>
                <a:lnTo>
                  <a:pt x="376843" y="779279"/>
                </a:lnTo>
                <a:lnTo>
                  <a:pt x="376278" y="778970"/>
                </a:lnTo>
                <a:lnTo>
                  <a:pt x="376416" y="777912"/>
                </a:lnTo>
                <a:lnTo>
                  <a:pt x="379921" y="754088"/>
                </a:lnTo>
                <a:lnTo>
                  <a:pt x="397082" y="761042"/>
                </a:lnTo>
                <a:lnTo>
                  <a:pt x="400219" y="780077"/>
                </a:lnTo>
                <a:lnTo>
                  <a:pt x="398836" y="779851"/>
                </a:lnTo>
                <a:lnTo>
                  <a:pt x="400290" y="780510"/>
                </a:lnTo>
                <a:lnTo>
                  <a:pt x="405578" y="812587"/>
                </a:lnTo>
                <a:lnTo>
                  <a:pt x="407398" y="862808"/>
                </a:lnTo>
                <a:cubicBezTo>
                  <a:pt x="406225" y="894504"/>
                  <a:pt x="408814" y="880849"/>
                  <a:pt x="413209" y="859528"/>
                </a:cubicBezTo>
                <a:lnTo>
                  <a:pt x="413272" y="859256"/>
                </a:lnTo>
                <a:lnTo>
                  <a:pt x="413953" y="863391"/>
                </a:lnTo>
                <a:cubicBezTo>
                  <a:pt x="421415" y="912959"/>
                  <a:pt x="428274" y="964080"/>
                  <a:pt x="434495" y="1019274"/>
                </a:cubicBezTo>
                <a:cubicBezTo>
                  <a:pt x="437151" y="1023826"/>
                  <a:pt x="441485" y="1080559"/>
                  <a:pt x="449794" y="1075711"/>
                </a:cubicBezTo>
                <a:cubicBezTo>
                  <a:pt x="458796" y="1070456"/>
                  <a:pt x="440130" y="1000300"/>
                  <a:pt x="438149" y="985770"/>
                </a:cubicBezTo>
                <a:lnTo>
                  <a:pt x="418504" y="836828"/>
                </a:lnTo>
                <a:lnTo>
                  <a:pt x="420910" y="826508"/>
                </a:lnTo>
                <a:cubicBezTo>
                  <a:pt x="423766" y="816727"/>
                  <a:pt x="426831" y="809738"/>
                  <a:pt x="429857" y="810255"/>
                </a:cubicBezTo>
                <a:cubicBezTo>
                  <a:pt x="441563" y="806900"/>
                  <a:pt x="423945" y="1001029"/>
                  <a:pt x="444700" y="937897"/>
                </a:cubicBezTo>
                <a:cubicBezTo>
                  <a:pt x="445977" y="920005"/>
                  <a:pt x="459073" y="807415"/>
                  <a:pt x="469881" y="804319"/>
                </a:cubicBezTo>
                <a:cubicBezTo>
                  <a:pt x="476182" y="802511"/>
                  <a:pt x="501945" y="835711"/>
                  <a:pt x="500643" y="830552"/>
                </a:cubicBezTo>
                <a:cubicBezTo>
                  <a:pt x="501945" y="835711"/>
                  <a:pt x="503248" y="840873"/>
                  <a:pt x="504550" y="846033"/>
                </a:cubicBezTo>
                <a:cubicBezTo>
                  <a:pt x="512348" y="827196"/>
                  <a:pt x="517271" y="751075"/>
                  <a:pt x="520332" y="812918"/>
                </a:cubicBezTo>
                <a:cubicBezTo>
                  <a:pt x="519507" y="882330"/>
                  <a:pt x="526609" y="788060"/>
                  <a:pt x="529380" y="753140"/>
                </a:cubicBezTo>
                <a:lnTo>
                  <a:pt x="530135" y="745168"/>
                </a:lnTo>
                <a:lnTo>
                  <a:pt x="561488" y="961722"/>
                </a:lnTo>
                <a:cubicBezTo>
                  <a:pt x="566819" y="980400"/>
                  <a:pt x="577102" y="1017103"/>
                  <a:pt x="573166" y="970596"/>
                </a:cubicBezTo>
                <a:cubicBezTo>
                  <a:pt x="566935" y="910613"/>
                  <a:pt x="555478" y="852808"/>
                  <a:pt x="555300" y="793650"/>
                </a:cubicBezTo>
                <a:cubicBezTo>
                  <a:pt x="562437" y="817808"/>
                  <a:pt x="567572" y="841720"/>
                  <a:pt x="571697" y="865512"/>
                </a:cubicBezTo>
                <a:lnTo>
                  <a:pt x="579464" y="919028"/>
                </a:lnTo>
                <a:lnTo>
                  <a:pt x="579295" y="927915"/>
                </a:lnTo>
                <a:cubicBezTo>
                  <a:pt x="579042" y="950814"/>
                  <a:pt x="579983" y="961959"/>
                  <a:pt x="581625" y="965768"/>
                </a:cubicBezTo>
                <a:lnTo>
                  <a:pt x="585647" y="961975"/>
                </a:lnTo>
                <a:lnTo>
                  <a:pt x="592221" y="1007896"/>
                </a:lnTo>
                <a:lnTo>
                  <a:pt x="607537" y="1076875"/>
                </a:lnTo>
                <a:lnTo>
                  <a:pt x="607715" y="1075111"/>
                </a:lnTo>
                <a:lnTo>
                  <a:pt x="603535" y="1035338"/>
                </a:lnTo>
                <a:lnTo>
                  <a:pt x="593766" y="942429"/>
                </a:lnTo>
                <a:lnTo>
                  <a:pt x="595867" y="936007"/>
                </a:lnTo>
                <a:cubicBezTo>
                  <a:pt x="598310" y="928172"/>
                  <a:pt x="600456" y="921849"/>
                  <a:pt x="601807" y="921462"/>
                </a:cubicBezTo>
                <a:cubicBezTo>
                  <a:pt x="607209" y="919914"/>
                  <a:pt x="600791" y="1013066"/>
                  <a:pt x="606220" y="1034570"/>
                </a:cubicBezTo>
                <a:cubicBezTo>
                  <a:pt x="616598" y="1003002"/>
                  <a:pt x="607069" y="988208"/>
                  <a:pt x="613941" y="946579"/>
                </a:cubicBezTo>
                <a:cubicBezTo>
                  <a:pt x="613941" y="946579"/>
                  <a:pt x="616260" y="860135"/>
                  <a:pt x="621661" y="858588"/>
                </a:cubicBezTo>
                <a:lnTo>
                  <a:pt x="625716" y="870314"/>
                </a:lnTo>
                <a:lnTo>
                  <a:pt x="636287" y="720632"/>
                </a:lnTo>
                <a:cubicBezTo>
                  <a:pt x="644115" y="663324"/>
                  <a:pt x="650103" y="606032"/>
                  <a:pt x="656409" y="550886"/>
                </a:cubicBezTo>
                <a:cubicBezTo>
                  <a:pt x="662712" y="495739"/>
                  <a:pt x="669333" y="442738"/>
                  <a:pt x="678428" y="394011"/>
                </a:cubicBezTo>
                <a:cubicBezTo>
                  <a:pt x="676428" y="452977"/>
                  <a:pt x="669475" y="518640"/>
                  <a:pt x="660520" y="578776"/>
                </a:cubicBezTo>
                <a:lnTo>
                  <a:pt x="656624" y="640993"/>
                </a:lnTo>
                <a:cubicBezTo>
                  <a:pt x="666762" y="646909"/>
                  <a:pt x="675465" y="597955"/>
                  <a:pt x="675339" y="587424"/>
                </a:cubicBezTo>
                <a:cubicBezTo>
                  <a:pt x="695399" y="452720"/>
                  <a:pt x="698109" y="292205"/>
                  <a:pt x="727678" y="175247"/>
                </a:cubicBezTo>
                <a:cubicBezTo>
                  <a:pt x="729117" y="294612"/>
                  <a:pt x="697928" y="437636"/>
                  <a:pt x="692032" y="558819"/>
                </a:cubicBezTo>
                <a:cubicBezTo>
                  <a:pt x="693527" y="522218"/>
                  <a:pt x="687352" y="588336"/>
                  <a:pt x="695089" y="587621"/>
                </a:cubicBezTo>
                <a:cubicBezTo>
                  <a:pt x="709001" y="585281"/>
                  <a:pt x="696711" y="561550"/>
                  <a:pt x="696711" y="561550"/>
                </a:cubicBezTo>
                <a:cubicBezTo>
                  <a:pt x="706678" y="488933"/>
                  <a:pt x="715316" y="418590"/>
                  <a:pt x="724508" y="349986"/>
                </a:cubicBezTo>
                <a:lnTo>
                  <a:pt x="745429" y="214755"/>
                </a:lnTo>
                <a:lnTo>
                  <a:pt x="748135" y="234191"/>
                </a:lnTo>
                <a:lnTo>
                  <a:pt x="748340" y="235030"/>
                </a:lnTo>
                <a:lnTo>
                  <a:pt x="747831" y="241043"/>
                </a:lnTo>
                <a:cubicBezTo>
                  <a:pt x="745302" y="256125"/>
                  <a:pt x="732302" y="333944"/>
                  <a:pt x="736981" y="336676"/>
                </a:cubicBezTo>
                <a:cubicBezTo>
                  <a:pt x="751801" y="345323"/>
                  <a:pt x="760122" y="264775"/>
                  <a:pt x="755570" y="272575"/>
                </a:cubicBezTo>
                <a:lnTo>
                  <a:pt x="756206" y="265722"/>
                </a:lnTo>
                <a:lnTo>
                  <a:pt x="764449" y="271649"/>
                </a:lnTo>
                <a:cubicBezTo>
                  <a:pt x="765702" y="267952"/>
                  <a:pt x="765533" y="259357"/>
                  <a:pt x="764612" y="248538"/>
                </a:cubicBezTo>
                <a:lnTo>
                  <a:pt x="761322" y="220911"/>
                </a:lnTo>
                <a:lnTo>
                  <a:pt x="764396" y="201907"/>
                </a:lnTo>
                <a:cubicBezTo>
                  <a:pt x="775905" y="192936"/>
                  <a:pt x="767079" y="263604"/>
                  <a:pt x="767079" y="263604"/>
                </a:cubicBezTo>
                <a:cubicBezTo>
                  <a:pt x="747775" y="397007"/>
                  <a:pt x="737202" y="515460"/>
                  <a:pt x="723822" y="626176"/>
                </a:cubicBezTo>
                <a:cubicBezTo>
                  <a:pt x="723949" y="636707"/>
                  <a:pt x="701864" y="764130"/>
                  <a:pt x="718959" y="768876"/>
                </a:cubicBezTo>
                <a:cubicBezTo>
                  <a:pt x="730595" y="770441"/>
                  <a:pt x="736893" y="682607"/>
                  <a:pt x="722986" y="749440"/>
                </a:cubicBezTo>
                <a:cubicBezTo>
                  <a:pt x="738768" y="645355"/>
                  <a:pt x="747342" y="553623"/>
                  <a:pt x="760067" y="452985"/>
                </a:cubicBezTo>
                <a:cubicBezTo>
                  <a:pt x="762344" y="449083"/>
                  <a:pt x="763436" y="346884"/>
                  <a:pt x="773046" y="341163"/>
                </a:cubicBezTo>
                <a:cubicBezTo>
                  <a:pt x="792418" y="342011"/>
                  <a:pt x="774230" y="407218"/>
                  <a:pt x="774230" y="407218"/>
                </a:cubicBezTo>
                <a:cubicBezTo>
                  <a:pt x="761506" y="540102"/>
                  <a:pt x="757356" y="613502"/>
                  <a:pt x="742228" y="739754"/>
                </a:cubicBezTo>
                <a:cubicBezTo>
                  <a:pt x="742293" y="745020"/>
                  <a:pt x="737747" y="777445"/>
                  <a:pt x="734736" y="808805"/>
                </a:cubicBezTo>
                <a:lnTo>
                  <a:pt x="733886" y="822806"/>
                </a:lnTo>
                <a:lnTo>
                  <a:pt x="737417" y="819879"/>
                </a:lnTo>
                <a:lnTo>
                  <a:pt x="744389" y="802856"/>
                </a:lnTo>
                <a:lnTo>
                  <a:pt x="744654" y="787890"/>
                </a:lnTo>
                <a:cubicBezTo>
                  <a:pt x="744677" y="780127"/>
                  <a:pt x="744602" y="775998"/>
                  <a:pt x="744634" y="778632"/>
                </a:cubicBezTo>
                <a:cubicBezTo>
                  <a:pt x="748110" y="761924"/>
                  <a:pt x="749880" y="748141"/>
                  <a:pt x="751887" y="733732"/>
                </a:cubicBezTo>
                <a:lnTo>
                  <a:pt x="753637" y="723893"/>
                </a:lnTo>
                <a:lnTo>
                  <a:pt x="754020" y="717352"/>
                </a:lnTo>
                <a:cubicBezTo>
                  <a:pt x="764564" y="640543"/>
                  <a:pt x="759085" y="572938"/>
                  <a:pt x="776332" y="499740"/>
                </a:cubicBezTo>
                <a:cubicBezTo>
                  <a:pt x="780318" y="584377"/>
                  <a:pt x="771269" y="644155"/>
                  <a:pt x="774354" y="729048"/>
                </a:cubicBezTo>
                <a:cubicBezTo>
                  <a:pt x="779783" y="750551"/>
                  <a:pt x="772911" y="792182"/>
                  <a:pt x="767963" y="845251"/>
                </a:cubicBezTo>
                <a:cubicBezTo>
                  <a:pt x="768959" y="866412"/>
                  <a:pt x="759774" y="954820"/>
                  <a:pt x="766144" y="960690"/>
                </a:cubicBezTo>
                <a:lnTo>
                  <a:pt x="769358" y="957452"/>
                </a:lnTo>
                <a:lnTo>
                  <a:pt x="776351" y="868059"/>
                </a:lnTo>
                <a:cubicBezTo>
                  <a:pt x="782459" y="800706"/>
                  <a:pt x="789991" y="734947"/>
                  <a:pt x="801034" y="671235"/>
                </a:cubicBezTo>
                <a:cubicBezTo>
                  <a:pt x="803346" y="734461"/>
                  <a:pt x="796250" y="788274"/>
                  <a:pt x="789392" y="841681"/>
                </a:cubicBezTo>
                <a:lnTo>
                  <a:pt x="785582" y="876303"/>
                </a:lnTo>
                <a:lnTo>
                  <a:pt x="789895" y="845710"/>
                </a:lnTo>
                <a:cubicBezTo>
                  <a:pt x="791266" y="836440"/>
                  <a:pt x="792409" y="829252"/>
                  <a:pt x="793054" y="826070"/>
                </a:cubicBezTo>
                <a:cubicBezTo>
                  <a:pt x="797154" y="819361"/>
                  <a:pt x="808860" y="816006"/>
                  <a:pt x="808860" y="816006"/>
                </a:cubicBezTo>
                <a:cubicBezTo>
                  <a:pt x="818337" y="784698"/>
                  <a:pt x="815705" y="751324"/>
                  <a:pt x="815277" y="722854"/>
                </a:cubicBezTo>
                <a:cubicBezTo>
                  <a:pt x="820655" y="698254"/>
                  <a:pt x="812595" y="643379"/>
                  <a:pt x="828400" y="633316"/>
                </a:cubicBezTo>
                <a:cubicBezTo>
                  <a:pt x="842231" y="624510"/>
                  <a:pt x="826074" y="663844"/>
                  <a:pt x="830517" y="659582"/>
                </a:cubicBezTo>
                <a:lnTo>
                  <a:pt x="831499" y="658167"/>
                </a:lnTo>
                <a:lnTo>
                  <a:pt x="832167" y="651929"/>
                </a:lnTo>
                <a:cubicBezTo>
                  <a:pt x="835910" y="625135"/>
                  <a:pt x="849060" y="567134"/>
                  <a:pt x="851033" y="599612"/>
                </a:cubicBezTo>
                <a:lnTo>
                  <a:pt x="851088" y="610214"/>
                </a:lnTo>
                <a:lnTo>
                  <a:pt x="853247" y="603598"/>
                </a:lnTo>
                <a:cubicBezTo>
                  <a:pt x="857214" y="592545"/>
                  <a:pt x="858246" y="596631"/>
                  <a:pt x="855038" y="643207"/>
                </a:cubicBezTo>
                <a:cubicBezTo>
                  <a:pt x="853997" y="711759"/>
                  <a:pt x="843619" y="743324"/>
                  <a:pt x="851704" y="821252"/>
                </a:cubicBezTo>
                <a:lnTo>
                  <a:pt x="855112" y="811528"/>
                </a:lnTo>
                <a:lnTo>
                  <a:pt x="863600" y="709816"/>
                </a:lnTo>
                <a:lnTo>
                  <a:pt x="871060" y="619612"/>
                </a:lnTo>
                <a:lnTo>
                  <a:pt x="882733" y="659300"/>
                </a:lnTo>
                <a:lnTo>
                  <a:pt x="883959" y="661165"/>
                </a:lnTo>
                <a:lnTo>
                  <a:pt x="888954" y="651329"/>
                </a:lnTo>
                <a:cubicBezTo>
                  <a:pt x="891915" y="648360"/>
                  <a:pt x="892451" y="654066"/>
                  <a:pt x="892285" y="663181"/>
                </a:cubicBezTo>
                <a:lnTo>
                  <a:pt x="892017" y="673129"/>
                </a:lnTo>
                <a:lnTo>
                  <a:pt x="895097" y="675394"/>
                </a:lnTo>
                <a:lnTo>
                  <a:pt x="899119" y="653437"/>
                </a:lnTo>
                <a:lnTo>
                  <a:pt x="896329" y="632669"/>
                </a:lnTo>
                <a:cubicBezTo>
                  <a:pt x="894144" y="620909"/>
                  <a:pt x="891378" y="608452"/>
                  <a:pt x="888674" y="597536"/>
                </a:cubicBezTo>
                <a:lnTo>
                  <a:pt x="879073" y="538825"/>
                </a:lnTo>
                <a:lnTo>
                  <a:pt x="883358" y="497919"/>
                </a:lnTo>
                <a:lnTo>
                  <a:pt x="883857" y="492983"/>
                </a:lnTo>
                <a:lnTo>
                  <a:pt x="889110" y="516248"/>
                </a:lnTo>
                <a:cubicBezTo>
                  <a:pt x="896330" y="547545"/>
                  <a:pt x="902927" y="578642"/>
                  <a:pt x="906524" y="608793"/>
                </a:cubicBezTo>
                <a:lnTo>
                  <a:pt x="906836" y="611300"/>
                </a:lnTo>
                <a:lnTo>
                  <a:pt x="907526" y="607526"/>
                </a:lnTo>
                <a:cubicBezTo>
                  <a:pt x="911120" y="578249"/>
                  <a:pt x="913338" y="549021"/>
                  <a:pt x="915385" y="519841"/>
                </a:cubicBezTo>
                <a:lnTo>
                  <a:pt x="918801" y="476218"/>
                </a:lnTo>
                <a:lnTo>
                  <a:pt x="917739" y="470984"/>
                </a:lnTo>
                <a:cubicBezTo>
                  <a:pt x="916296" y="461490"/>
                  <a:pt x="915478" y="452047"/>
                  <a:pt x="915786" y="443254"/>
                </a:cubicBezTo>
                <a:cubicBezTo>
                  <a:pt x="915711" y="421470"/>
                  <a:pt x="918538" y="420213"/>
                  <a:pt x="922225" y="428130"/>
                </a:cubicBezTo>
                <a:lnTo>
                  <a:pt x="922690" y="429386"/>
                </a:lnTo>
                <a:lnTo>
                  <a:pt x="935304" y="345344"/>
                </a:lnTo>
                <a:lnTo>
                  <a:pt x="938677" y="325406"/>
                </a:lnTo>
                <a:lnTo>
                  <a:pt x="938983" y="326596"/>
                </a:lnTo>
                <a:cubicBezTo>
                  <a:pt x="943932" y="344623"/>
                  <a:pt x="946767" y="408329"/>
                  <a:pt x="956651" y="434808"/>
                </a:cubicBezTo>
                <a:cubicBezTo>
                  <a:pt x="971465" y="469738"/>
                  <a:pt x="954591" y="381975"/>
                  <a:pt x="954195" y="371751"/>
                </a:cubicBezTo>
                <a:cubicBezTo>
                  <a:pt x="950545" y="350785"/>
                  <a:pt x="948045" y="334270"/>
                  <a:pt x="946120" y="319815"/>
                </a:cubicBezTo>
                <a:lnTo>
                  <a:pt x="943473" y="297061"/>
                </a:lnTo>
                <a:lnTo>
                  <a:pt x="955845" y="223923"/>
                </a:lnTo>
                <a:lnTo>
                  <a:pt x="961283" y="226433"/>
                </a:lnTo>
                <a:cubicBezTo>
                  <a:pt x="960244" y="227039"/>
                  <a:pt x="959714" y="223644"/>
                  <a:pt x="959536" y="217947"/>
                </a:cubicBezTo>
                <a:lnTo>
                  <a:pt x="959827" y="200370"/>
                </a:lnTo>
                <a:lnTo>
                  <a:pt x="965093" y="169247"/>
                </a:lnTo>
                <a:lnTo>
                  <a:pt x="962351" y="153131"/>
                </a:lnTo>
                <a:lnTo>
                  <a:pt x="965084" y="146467"/>
                </a:lnTo>
                <a:lnTo>
                  <a:pt x="971167" y="126652"/>
                </a:lnTo>
                <a:lnTo>
                  <a:pt x="975001" y="145509"/>
                </a:lnTo>
                <a:lnTo>
                  <a:pt x="978951" y="165599"/>
                </a:lnTo>
                <a:lnTo>
                  <a:pt x="985579" y="165271"/>
                </a:lnTo>
                <a:lnTo>
                  <a:pt x="984193" y="192261"/>
                </a:lnTo>
                <a:lnTo>
                  <a:pt x="986442" y="203695"/>
                </a:lnTo>
                <a:lnTo>
                  <a:pt x="994071" y="165276"/>
                </a:lnTo>
                <a:lnTo>
                  <a:pt x="1001413" y="196586"/>
                </a:lnTo>
                <a:lnTo>
                  <a:pt x="1005277" y="209803"/>
                </a:lnTo>
                <a:lnTo>
                  <a:pt x="998246" y="263727"/>
                </a:lnTo>
                <a:lnTo>
                  <a:pt x="1002127" y="283460"/>
                </a:lnTo>
                <a:lnTo>
                  <a:pt x="1030390" y="419823"/>
                </a:lnTo>
                <a:lnTo>
                  <a:pt x="1031041" y="414753"/>
                </a:lnTo>
                <a:lnTo>
                  <a:pt x="1031387" y="423632"/>
                </a:lnTo>
                <a:lnTo>
                  <a:pt x="1031276" y="424095"/>
                </a:lnTo>
                <a:lnTo>
                  <a:pt x="1031436" y="424867"/>
                </a:lnTo>
                <a:lnTo>
                  <a:pt x="1031387" y="423632"/>
                </a:lnTo>
                <a:lnTo>
                  <a:pt x="1033818" y="413536"/>
                </a:lnTo>
                <a:lnTo>
                  <a:pt x="1035604" y="412753"/>
                </a:lnTo>
                <a:cubicBezTo>
                  <a:pt x="1036117" y="411915"/>
                  <a:pt x="1035792" y="410626"/>
                  <a:pt x="1035140" y="408045"/>
                </a:cubicBezTo>
                <a:lnTo>
                  <a:pt x="1033818" y="413536"/>
                </a:lnTo>
                <a:lnTo>
                  <a:pt x="1031041" y="414753"/>
                </a:lnTo>
                <a:cubicBezTo>
                  <a:pt x="1039240" y="401335"/>
                  <a:pt x="1046137" y="382757"/>
                  <a:pt x="1046137" y="382757"/>
                </a:cubicBezTo>
                <a:cubicBezTo>
                  <a:pt x="1055344" y="382885"/>
                  <a:pt x="1050006" y="402861"/>
                  <a:pt x="1043212" y="429020"/>
                </a:cubicBezTo>
                <a:lnTo>
                  <a:pt x="1037192" y="455331"/>
                </a:lnTo>
                <a:lnTo>
                  <a:pt x="1040545" y="471920"/>
                </a:lnTo>
                <a:cubicBezTo>
                  <a:pt x="1044503" y="491187"/>
                  <a:pt x="1049326" y="514472"/>
                  <a:pt x="1054064" y="539367"/>
                </a:cubicBezTo>
                <a:cubicBezTo>
                  <a:pt x="1056446" y="557903"/>
                  <a:pt x="1079406" y="698059"/>
                  <a:pt x="1075637" y="621993"/>
                </a:cubicBezTo>
                <a:cubicBezTo>
                  <a:pt x="1072845" y="568467"/>
                  <a:pt x="1080963" y="616834"/>
                  <a:pt x="1086763" y="649596"/>
                </a:cubicBezTo>
                <a:lnTo>
                  <a:pt x="1087190" y="651948"/>
                </a:lnTo>
                <a:lnTo>
                  <a:pt x="1093133" y="609558"/>
                </a:lnTo>
                <a:cubicBezTo>
                  <a:pt x="1095820" y="591033"/>
                  <a:pt x="1097912" y="576367"/>
                  <a:pt x="1098658" y="567851"/>
                </a:cubicBezTo>
                <a:lnTo>
                  <a:pt x="1101164" y="550779"/>
                </a:lnTo>
                <a:lnTo>
                  <a:pt x="1098869" y="536626"/>
                </a:lnTo>
                <a:cubicBezTo>
                  <a:pt x="1097920" y="530647"/>
                  <a:pt x="1097245" y="526223"/>
                  <a:pt x="1096947" y="523905"/>
                </a:cubicBezTo>
                <a:cubicBezTo>
                  <a:pt x="1094276" y="477202"/>
                  <a:pt x="1089654" y="434560"/>
                  <a:pt x="1090696" y="400260"/>
                </a:cubicBezTo>
                <a:cubicBezTo>
                  <a:pt x="1091838" y="395007"/>
                  <a:pt x="1101450" y="380262"/>
                  <a:pt x="1102591" y="375006"/>
                </a:cubicBezTo>
                <a:cubicBezTo>
                  <a:pt x="1107251" y="324068"/>
                  <a:pt x="1059358" y="239674"/>
                  <a:pt x="1079492" y="240420"/>
                </a:cubicBezTo>
                <a:cubicBezTo>
                  <a:pt x="1079492" y="240420"/>
                  <a:pt x="1088061" y="259976"/>
                  <a:pt x="1097772" y="274276"/>
                </a:cubicBezTo>
                <a:lnTo>
                  <a:pt x="1094665" y="272866"/>
                </a:lnTo>
                <a:lnTo>
                  <a:pt x="1092918" y="267127"/>
                </a:lnTo>
                <a:cubicBezTo>
                  <a:pt x="1092347" y="269755"/>
                  <a:pt x="1092061" y="271066"/>
                  <a:pt x="1092668" y="271959"/>
                </a:cubicBezTo>
                <a:lnTo>
                  <a:pt x="1094665" y="272866"/>
                </a:lnTo>
                <a:lnTo>
                  <a:pt x="1097882" y="283420"/>
                </a:lnTo>
                <a:lnTo>
                  <a:pt x="1097966" y="290598"/>
                </a:lnTo>
                <a:cubicBezTo>
                  <a:pt x="1098835" y="295202"/>
                  <a:pt x="1100013" y="298383"/>
                  <a:pt x="1100013" y="298383"/>
                </a:cubicBezTo>
                <a:cubicBezTo>
                  <a:pt x="1100013" y="298383"/>
                  <a:pt x="1118004" y="304069"/>
                  <a:pt x="1122528" y="317665"/>
                </a:cubicBezTo>
                <a:lnTo>
                  <a:pt x="1130542" y="344748"/>
                </a:lnTo>
                <a:lnTo>
                  <a:pt x="1137245" y="295655"/>
                </a:lnTo>
                <a:lnTo>
                  <a:pt x="1139835" y="277523"/>
                </a:lnTo>
                <a:lnTo>
                  <a:pt x="1146378" y="297070"/>
                </a:lnTo>
                <a:lnTo>
                  <a:pt x="1149205" y="303678"/>
                </a:lnTo>
                <a:lnTo>
                  <a:pt x="1142888" y="360563"/>
                </a:lnTo>
                <a:lnTo>
                  <a:pt x="1138134" y="392329"/>
                </a:lnTo>
                <a:lnTo>
                  <a:pt x="1141790" y="419831"/>
                </a:lnTo>
                <a:cubicBezTo>
                  <a:pt x="1143369" y="431005"/>
                  <a:pt x="1144961" y="440575"/>
                  <a:pt x="1146770" y="446995"/>
                </a:cubicBezTo>
                <a:cubicBezTo>
                  <a:pt x="1145628" y="452251"/>
                  <a:pt x="1158623" y="456358"/>
                  <a:pt x="1163479" y="463507"/>
                </a:cubicBezTo>
                <a:cubicBezTo>
                  <a:pt x="1177048" y="489557"/>
                  <a:pt x="1179080" y="538281"/>
                  <a:pt x="1183808" y="579435"/>
                </a:cubicBezTo>
                <a:lnTo>
                  <a:pt x="1189942" y="616828"/>
                </a:lnTo>
                <a:lnTo>
                  <a:pt x="1190723" y="611004"/>
                </a:lnTo>
                <a:cubicBezTo>
                  <a:pt x="1192296" y="601459"/>
                  <a:pt x="1194302" y="590997"/>
                  <a:pt x="1196351" y="582859"/>
                </a:cubicBezTo>
                <a:lnTo>
                  <a:pt x="1197353" y="579560"/>
                </a:lnTo>
                <a:lnTo>
                  <a:pt x="1181926" y="447665"/>
                </a:lnTo>
                <a:cubicBezTo>
                  <a:pt x="1172946" y="384139"/>
                  <a:pt x="1162626" y="320861"/>
                  <a:pt x="1151477" y="257556"/>
                </a:cubicBezTo>
                <a:lnTo>
                  <a:pt x="1114687" y="64162"/>
                </a:lnTo>
                <a:lnTo>
                  <a:pt x="1118189" y="50732"/>
                </a:lnTo>
                <a:lnTo>
                  <a:pt x="1124500" y="18821"/>
                </a:lnTo>
                <a:lnTo>
                  <a:pt x="1140205" y="78976"/>
                </a:lnTo>
                <a:cubicBezTo>
                  <a:pt x="1135448" y="100871"/>
                  <a:pt x="1138829" y="119720"/>
                  <a:pt x="1149683" y="128768"/>
                </a:cubicBezTo>
                <a:lnTo>
                  <a:pt x="1153202" y="130988"/>
                </a:lnTo>
                <a:lnTo>
                  <a:pt x="1156376" y="132989"/>
                </a:lnTo>
                <a:cubicBezTo>
                  <a:pt x="1157492" y="133693"/>
                  <a:pt x="1158050" y="134045"/>
                  <a:pt x="1157215" y="133516"/>
                </a:cubicBezTo>
                <a:lnTo>
                  <a:pt x="1153202" y="130988"/>
                </a:lnTo>
                <a:lnTo>
                  <a:pt x="1152194" y="130351"/>
                </a:lnTo>
                <a:cubicBezTo>
                  <a:pt x="1150799" y="129471"/>
                  <a:pt x="1149683" y="128768"/>
                  <a:pt x="1149683" y="128768"/>
                </a:cubicBezTo>
                <a:cubicBezTo>
                  <a:pt x="1153298" y="112127"/>
                  <a:pt x="1150725" y="94468"/>
                  <a:pt x="1140205" y="78976"/>
                </a:cubicBezTo>
                <a:lnTo>
                  <a:pt x="1133792" y="19283"/>
                </a:lnTo>
                <a:lnTo>
                  <a:pt x="1148270" y="20684"/>
                </a:lnTo>
                <a:cubicBezTo>
                  <a:pt x="1145616" y="25234"/>
                  <a:pt x="1143341" y="29133"/>
                  <a:pt x="1143341" y="29133"/>
                </a:cubicBezTo>
                <a:cubicBezTo>
                  <a:pt x="1158409" y="26601"/>
                  <a:pt x="1153729" y="23870"/>
                  <a:pt x="1148270" y="20684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500">
                <a:solidFill>
                  <a:srgbClr val="00B0F0"/>
                </a:solidFill>
              </a:defRPr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Click icon to add picture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978183" y="2220685"/>
            <a:ext cx="2235632" cy="2473414"/>
          </a:xfrm>
          <a:custGeom>
            <a:avLst/>
            <a:gdLst>
              <a:gd name="connsiteX0" fmla="*/ 815490 w 4710084"/>
              <a:gd name="connsiteY0" fmla="*/ 4821988 h 4964463"/>
              <a:gd name="connsiteX1" fmla="*/ 810775 w 4710084"/>
              <a:gd name="connsiteY1" fmla="*/ 4827441 h 4964463"/>
              <a:gd name="connsiteX2" fmla="*/ 815490 w 4710084"/>
              <a:gd name="connsiteY2" fmla="*/ 4821988 h 4964463"/>
              <a:gd name="connsiteX3" fmla="*/ 813404 w 4710084"/>
              <a:gd name="connsiteY3" fmla="*/ 4801297 h 4964463"/>
              <a:gd name="connsiteX4" fmla="*/ 815490 w 4710084"/>
              <a:gd name="connsiteY4" fmla="*/ 4821988 h 4964463"/>
              <a:gd name="connsiteX5" fmla="*/ 812688 w 4710084"/>
              <a:gd name="connsiteY5" fmla="*/ 4805635 h 4964463"/>
              <a:gd name="connsiteX6" fmla="*/ 2118242 w 4710084"/>
              <a:gd name="connsiteY6" fmla="*/ 4801007 h 4964463"/>
              <a:gd name="connsiteX7" fmla="*/ 2113527 w 4710084"/>
              <a:gd name="connsiteY7" fmla="*/ 4806460 h 4964463"/>
              <a:gd name="connsiteX8" fmla="*/ 2118242 w 4710084"/>
              <a:gd name="connsiteY8" fmla="*/ 4801007 h 4964463"/>
              <a:gd name="connsiteX9" fmla="*/ 1223445 w 4710084"/>
              <a:gd name="connsiteY9" fmla="*/ 4799634 h 4964463"/>
              <a:gd name="connsiteX10" fmla="*/ 1216411 w 4710084"/>
              <a:gd name="connsiteY10" fmla="*/ 4804363 h 4964463"/>
              <a:gd name="connsiteX11" fmla="*/ 1223445 w 4710084"/>
              <a:gd name="connsiteY11" fmla="*/ 4799634 h 4964463"/>
              <a:gd name="connsiteX12" fmla="*/ 787120 w 4710084"/>
              <a:gd name="connsiteY12" fmla="*/ 4796050 h 4964463"/>
              <a:gd name="connsiteX13" fmla="*/ 782241 w 4710084"/>
              <a:gd name="connsiteY13" fmla="*/ 4801231 h 4964463"/>
              <a:gd name="connsiteX14" fmla="*/ 787120 w 4710084"/>
              <a:gd name="connsiteY14" fmla="*/ 4796050 h 4964463"/>
              <a:gd name="connsiteX15" fmla="*/ 2116157 w 4710084"/>
              <a:gd name="connsiteY15" fmla="*/ 4780315 h 4964463"/>
              <a:gd name="connsiteX16" fmla="*/ 2118242 w 4710084"/>
              <a:gd name="connsiteY16" fmla="*/ 4801007 h 4964463"/>
              <a:gd name="connsiteX17" fmla="*/ 2115441 w 4710084"/>
              <a:gd name="connsiteY17" fmla="*/ 4784653 h 4964463"/>
              <a:gd name="connsiteX18" fmla="*/ 2526198 w 4710084"/>
              <a:gd name="connsiteY18" fmla="*/ 4778652 h 4964463"/>
              <a:gd name="connsiteX19" fmla="*/ 2519163 w 4710084"/>
              <a:gd name="connsiteY19" fmla="*/ 4783382 h 4964463"/>
              <a:gd name="connsiteX20" fmla="*/ 2526198 w 4710084"/>
              <a:gd name="connsiteY20" fmla="*/ 4778652 h 4964463"/>
              <a:gd name="connsiteX21" fmla="*/ 1812282 w 4710084"/>
              <a:gd name="connsiteY21" fmla="*/ 4777699 h 4964463"/>
              <a:gd name="connsiteX22" fmla="*/ 1807567 w 4710084"/>
              <a:gd name="connsiteY22" fmla="*/ 4783150 h 4964463"/>
              <a:gd name="connsiteX23" fmla="*/ 1812282 w 4710084"/>
              <a:gd name="connsiteY23" fmla="*/ 4777699 h 4964463"/>
              <a:gd name="connsiteX24" fmla="*/ 2089875 w 4710084"/>
              <a:gd name="connsiteY24" fmla="*/ 4775069 h 4964463"/>
              <a:gd name="connsiteX25" fmla="*/ 2084993 w 4710084"/>
              <a:gd name="connsiteY25" fmla="*/ 4780249 h 4964463"/>
              <a:gd name="connsiteX26" fmla="*/ 2089875 w 4710084"/>
              <a:gd name="connsiteY26" fmla="*/ 4775069 h 4964463"/>
              <a:gd name="connsiteX27" fmla="*/ 1215112 w 4710084"/>
              <a:gd name="connsiteY27" fmla="*/ 4771353 h 4964463"/>
              <a:gd name="connsiteX28" fmla="*/ 1215822 w 4710084"/>
              <a:gd name="connsiteY28" fmla="*/ 4774389 h 4964463"/>
              <a:gd name="connsiteX29" fmla="*/ 1217267 w 4710084"/>
              <a:gd name="connsiteY29" fmla="*/ 4780556 h 4964463"/>
              <a:gd name="connsiteX30" fmla="*/ 1215920 w 4710084"/>
              <a:gd name="connsiteY30" fmla="*/ 4774804 h 4964463"/>
              <a:gd name="connsiteX31" fmla="*/ 1215822 w 4710084"/>
              <a:gd name="connsiteY31" fmla="*/ 4774389 h 4964463"/>
              <a:gd name="connsiteX32" fmla="*/ 1215146 w 4710084"/>
              <a:gd name="connsiteY32" fmla="*/ 4771496 h 4964463"/>
              <a:gd name="connsiteX33" fmla="*/ 1215112 w 4710084"/>
              <a:gd name="connsiteY33" fmla="*/ 4771353 h 4964463"/>
              <a:gd name="connsiteX34" fmla="*/ 1810197 w 4710084"/>
              <a:gd name="connsiteY34" fmla="*/ 4757007 h 4964463"/>
              <a:gd name="connsiteX35" fmla="*/ 1812282 w 4710084"/>
              <a:gd name="connsiteY35" fmla="*/ 4777699 h 4964463"/>
              <a:gd name="connsiteX36" fmla="*/ 1809481 w 4710084"/>
              <a:gd name="connsiteY36" fmla="*/ 4761345 h 4964463"/>
              <a:gd name="connsiteX37" fmla="*/ 3115034 w 4710084"/>
              <a:gd name="connsiteY37" fmla="*/ 4756716 h 4964463"/>
              <a:gd name="connsiteX38" fmla="*/ 3110320 w 4710084"/>
              <a:gd name="connsiteY38" fmla="*/ 4762169 h 4964463"/>
              <a:gd name="connsiteX39" fmla="*/ 3115034 w 4710084"/>
              <a:gd name="connsiteY39" fmla="*/ 4756716 h 4964463"/>
              <a:gd name="connsiteX40" fmla="*/ 2220236 w 4710084"/>
              <a:gd name="connsiteY40" fmla="*/ 4755344 h 4964463"/>
              <a:gd name="connsiteX41" fmla="*/ 2213203 w 4710084"/>
              <a:gd name="connsiteY41" fmla="*/ 4760072 h 4964463"/>
              <a:gd name="connsiteX42" fmla="*/ 2220236 w 4710084"/>
              <a:gd name="connsiteY42" fmla="*/ 4755344 h 4964463"/>
              <a:gd name="connsiteX43" fmla="*/ 1783913 w 4710084"/>
              <a:gd name="connsiteY43" fmla="*/ 4751760 h 4964463"/>
              <a:gd name="connsiteX44" fmla="*/ 1779032 w 4710084"/>
              <a:gd name="connsiteY44" fmla="*/ 4756942 h 4964463"/>
              <a:gd name="connsiteX45" fmla="*/ 1783913 w 4710084"/>
              <a:gd name="connsiteY45" fmla="*/ 4751760 h 4964463"/>
              <a:gd name="connsiteX46" fmla="*/ 2517864 w 4710084"/>
              <a:gd name="connsiteY46" fmla="*/ 4750372 h 4964463"/>
              <a:gd name="connsiteX47" fmla="*/ 2520021 w 4710084"/>
              <a:gd name="connsiteY47" fmla="*/ 4759575 h 4964463"/>
              <a:gd name="connsiteX48" fmla="*/ 2517864 w 4710084"/>
              <a:gd name="connsiteY48" fmla="*/ 4750372 h 4964463"/>
              <a:gd name="connsiteX49" fmla="*/ 3112949 w 4710084"/>
              <a:gd name="connsiteY49" fmla="*/ 4736026 h 4964463"/>
              <a:gd name="connsiteX50" fmla="*/ 3115034 w 4710084"/>
              <a:gd name="connsiteY50" fmla="*/ 4756716 h 4964463"/>
              <a:gd name="connsiteX51" fmla="*/ 3112233 w 4710084"/>
              <a:gd name="connsiteY51" fmla="*/ 4740364 h 4964463"/>
              <a:gd name="connsiteX52" fmla="*/ 3522990 w 4710084"/>
              <a:gd name="connsiteY52" fmla="*/ 4734363 h 4964463"/>
              <a:gd name="connsiteX53" fmla="*/ 3515956 w 4710084"/>
              <a:gd name="connsiteY53" fmla="*/ 4739090 h 4964463"/>
              <a:gd name="connsiteX54" fmla="*/ 3522990 w 4710084"/>
              <a:gd name="connsiteY54" fmla="*/ 4734363 h 4964463"/>
              <a:gd name="connsiteX55" fmla="*/ 3086665 w 4710084"/>
              <a:gd name="connsiteY55" fmla="*/ 4730778 h 4964463"/>
              <a:gd name="connsiteX56" fmla="*/ 3081786 w 4710084"/>
              <a:gd name="connsiteY56" fmla="*/ 4735961 h 4964463"/>
              <a:gd name="connsiteX57" fmla="*/ 3086665 w 4710084"/>
              <a:gd name="connsiteY57" fmla="*/ 4730778 h 4964463"/>
              <a:gd name="connsiteX58" fmla="*/ 2211904 w 4710084"/>
              <a:gd name="connsiteY58" fmla="*/ 4727063 h 4964463"/>
              <a:gd name="connsiteX59" fmla="*/ 2214060 w 4710084"/>
              <a:gd name="connsiteY59" fmla="*/ 4736266 h 4964463"/>
              <a:gd name="connsiteX60" fmla="*/ 2211904 w 4710084"/>
              <a:gd name="connsiteY60" fmla="*/ 4727063 h 4964463"/>
              <a:gd name="connsiteX61" fmla="*/ 1644114 w 4710084"/>
              <a:gd name="connsiteY61" fmla="*/ 4711757 h 4964463"/>
              <a:gd name="connsiteX62" fmla="*/ 1646398 w 4710084"/>
              <a:gd name="connsiteY62" fmla="*/ 4722843 h 4964463"/>
              <a:gd name="connsiteX63" fmla="*/ 1653238 w 4710084"/>
              <a:gd name="connsiteY63" fmla="*/ 4747056 h 4964463"/>
              <a:gd name="connsiteX64" fmla="*/ 1644581 w 4710084"/>
              <a:gd name="connsiteY64" fmla="*/ 4798592 h 4964463"/>
              <a:gd name="connsiteX65" fmla="*/ 1633271 w 4710084"/>
              <a:gd name="connsiteY65" fmla="*/ 4852142 h 4964463"/>
              <a:gd name="connsiteX66" fmla="*/ 1629822 w 4710084"/>
              <a:gd name="connsiteY66" fmla="*/ 4836703 h 4964463"/>
              <a:gd name="connsiteX67" fmla="*/ 1627841 w 4710084"/>
              <a:gd name="connsiteY67" fmla="*/ 4823493 h 4964463"/>
              <a:gd name="connsiteX68" fmla="*/ 3514658 w 4710084"/>
              <a:gd name="connsiteY68" fmla="*/ 4706081 h 4964463"/>
              <a:gd name="connsiteX69" fmla="*/ 3516813 w 4710084"/>
              <a:gd name="connsiteY69" fmla="*/ 4715284 h 4964463"/>
              <a:gd name="connsiteX70" fmla="*/ 3514658 w 4710084"/>
              <a:gd name="connsiteY70" fmla="*/ 4706081 h 4964463"/>
              <a:gd name="connsiteX71" fmla="*/ 1027502 w 4710084"/>
              <a:gd name="connsiteY71" fmla="*/ 4692311 h 4964463"/>
              <a:gd name="connsiteX72" fmla="*/ 1031176 w 4710084"/>
              <a:gd name="connsiteY72" fmla="*/ 4694568 h 4964463"/>
              <a:gd name="connsiteX73" fmla="*/ 1034237 w 4710084"/>
              <a:gd name="connsiteY73" fmla="*/ 4696449 h 4964463"/>
              <a:gd name="connsiteX74" fmla="*/ 1032882 w 4710084"/>
              <a:gd name="connsiteY74" fmla="*/ 4721105 h 4964463"/>
              <a:gd name="connsiteX75" fmla="*/ 1036091 w 4710084"/>
              <a:gd name="connsiteY75" fmla="*/ 4729969 h 4964463"/>
              <a:gd name="connsiteX76" fmla="*/ 1038118 w 4710084"/>
              <a:gd name="connsiteY76" fmla="*/ 4719495 h 4964463"/>
              <a:gd name="connsiteX77" fmla="*/ 1040312 w 4710084"/>
              <a:gd name="connsiteY77" fmla="*/ 4709126 h 4964463"/>
              <a:gd name="connsiteX78" fmla="*/ 1034237 w 4710084"/>
              <a:gd name="connsiteY78" fmla="*/ 4696449 h 4964463"/>
              <a:gd name="connsiteX79" fmla="*/ 1031993 w 4710084"/>
              <a:gd name="connsiteY79" fmla="*/ 4695070 h 4964463"/>
              <a:gd name="connsiteX80" fmla="*/ 1031176 w 4710084"/>
              <a:gd name="connsiteY80" fmla="*/ 4694568 h 4964463"/>
              <a:gd name="connsiteX81" fmla="*/ 1028251 w 4710084"/>
              <a:gd name="connsiteY81" fmla="*/ 4692771 h 4964463"/>
              <a:gd name="connsiteX82" fmla="*/ 1027502 w 4710084"/>
              <a:gd name="connsiteY82" fmla="*/ 4692311 h 4964463"/>
              <a:gd name="connsiteX83" fmla="*/ 2946868 w 4710084"/>
              <a:gd name="connsiteY83" fmla="*/ 4690776 h 4964463"/>
              <a:gd name="connsiteX84" fmla="*/ 2949151 w 4710084"/>
              <a:gd name="connsiteY84" fmla="*/ 4701861 h 4964463"/>
              <a:gd name="connsiteX85" fmla="*/ 2955992 w 4710084"/>
              <a:gd name="connsiteY85" fmla="*/ 4726074 h 4964463"/>
              <a:gd name="connsiteX86" fmla="*/ 2947334 w 4710084"/>
              <a:gd name="connsiteY86" fmla="*/ 4777612 h 4964463"/>
              <a:gd name="connsiteX87" fmla="*/ 2936025 w 4710084"/>
              <a:gd name="connsiteY87" fmla="*/ 4831160 h 4964463"/>
              <a:gd name="connsiteX88" fmla="*/ 2932575 w 4710084"/>
              <a:gd name="connsiteY88" fmla="*/ 4815722 h 4964463"/>
              <a:gd name="connsiteX89" fmla="*/ 2930594 w 4710084"/>
              <a:gd name="connsiteY89" fmla="*/ 4802512 h 4964463"/>
              <a:gd name="connsiteX90" fmla="*/ 1158530 w 4710084"/>
              <a:gd name="connsiteY90" fmla="*/ 4672801 h 4964463"/>
              <a:gd name="connsiteX91" fmla="*/ 1155573 w 4710084"/>
              <a:gd name="connsiteY91" fmla="*/ 4691075 h 4964463"/>
              <a:gd name="connsiteX92" fmla="*/ 1155534 w 4710084"/>
              <a:gd name="connsiteY92" fmla="*/ 4681930 h 4964463"/>
              <a:gd name="connsiteX93" fmla="*/ 1156701 w 4710084"/>
              <a:gd name="connsiteY93" fmla="*/ 4677865 h 4964463"/>
              <a:gd name="connsiteX94" fmla="*/ 1158530 w 4710084"/>
              <a:gd name="connsiteY94" fmla="*/ 4672801 h 4964463"/>
              <a:gd name="connsiteX95" fmla="*/ 2640907 w 4710084"/>
              <a:gd name="connsiteY95" fmla="*/ 4667468 h 4964463"/>
              <a:gd name="connsiteX96" fmla="*/ 2643190 w 4710084"/>
              <a:gd name="connsiteY96" fmla="*/ 4678552 h 4964463"/>
              <a:gd name="connsiteX97" fmla="*/ 2650032 w 4710084"/>
              <a:gd name="connsiteY97" fmla="*/ 4702767 h 4964463"/>
              <a:gd name="connsiteX98" fmla="*/ 2641372 w 4710084"/>
              <a:gd name="connsiteY98" fmla="*/ 4754302 h 4964463"/>
              <a:gd name="connsiteX99" fmla="*/ 2630064 w 4710084"/>
              <a:gd name="connsiteY99" fmla="*/ 4807852 h 4964463"/>
              <a:gd name="connsiteX100" fmla="*/ 2626613 w 4710084"/>
              <a:gd name="connsiteY100" fmla="*/ 4792413 h 4964463"/>
              <a:gd name="connsiteX101" fmla="*/ 2624633 w 4710084"/>
              <a:gd name="connsiteY101" fmla="*/ 4779202 h 4964463"/>
              <a:gd name="connsiteX102" fmla="*/ 1022426 w 4710084"/>
              <a:gd name="connsiteY102" fmla="*/ 4662480 h 4964463"/>
              <a:gd name="connsiteX103" fmla="*/ 1028781 w 4710084"/>
              <a:gd name="connsiteY103" fmla="*/ 4666515 h 4964463"/>
              <a:gd name="connsiteX104" fmla="*/ 1022426 w 4710084"/>
              <a:gd name="connsiteY104" fmla="*/ 4662480 h 4964463"/>
              <a:gd name="connsiteX105" fmla="*/ 1395618 w 4710084"/>
              <a:gd name="connsiteY105" fmla="*/ 4651857 h 4964463"/>
              <a:gd name="connsiteX106" fmla="*/ 1399835 w 4710084"/>
              <a:gd name="connsiteY106" fmla="*/ 4656777 h 4964463"/>
              <a:gd name="connsiteX107" fmla="*/ 1395618 w 4710084"/>
              <a:gd name="connsiteY107" fmla="*/ 4651857 h 4964463"/>
              <a:gd name="connsiteX108" fmla="*/ 2461283 w 4710084"/>
              <a:gd name="connsiteY108" fmla="*/ 4651820 h 4964463"/>
              <a:gd name="connsiteX109" fmla="*/ 2458326 w 4710084"/>
              <a:gd name="connsiteY109" fmla="*/ 4670093 h 4964463"/>
              <a:gd name="connsiteX110" fmla="*/ 2458288 w 4710084"/>
              <a:gd name="connsiteY110" fmla="*/ 4660948 h 4964463"/>
              <a:gd name="connsiteX111" fmla="*/ 2459454 w 4710084"/>
              <a:gd name="connsiteY111" fmla="*/ 4656884 h 4964463"/>
              <a:gd name="connsiteX112" fmla="*/ 2461283 w 4710084"/>
              <a:gd name="connsiteY112" fmla="*/ 4651820 h 4964463"/>
              <a:gd name="connsiteX113" fmla="*/ 3943660 w 4710084"/>
              <a:gd name="connsiteY113" fmla="*/ 4646486 h 4964463"/>
              <a:gd name="connsiteX114" fmla="*/ 3945943 w 4710084"/>
              <a:gd name="connsiteY114" fmla="*/ 4657571 h 4964463"/>
              <a:gd name="connsiteX115" fmla="*/ 3952783 w 4710084"/>
              <a:gd name="connsiteY115" fmla="*/ 4681785 h 4964463"/>
              <a:gd name="connsiteX116" fmla="*/ 3944126 w 4710084"/>
              <a:gd name="connsiteY116" fmla="*/ 4733321 h 4964463"/>
              <a:gd name="connsiteX117" fmla="*/ 3932816 w 4710084"/>
              <a:gd name="connsiteY117" fmla="*/ 4786869 h 4964463"/>
              <a:gd name="connsiteX118" fmla="*/ 3929367 w 4710084"/>
              <a:gd name="connsiteY118" fmla="*/ 4771431 h 4964463"/>
              <a:gd name="connsiteX119" fmla="*/ 3927385 w 4710084"/>
              <a:gd name="connsiteY119" fmla="*/ 4758222 h 4964463"/>
              <a:gd name="connsiteX120" fmla="*/ 1030579 w 4710084"/>
              <a:gd name="connsiteY120" fmla="*/ 4634359 h 4964463"/>
              <a:gd name="connsiteX121" fmla="*/ 1030544 w 4710084"/>
              <a:gd name="connsiteY121" fmla="*/ 4634500 h 4964463"/>
              <a:gd name="connsiteX122" fmla="*/ 1030492 w 4710084"/>
              <a:gd name="connsiteY122" fmla="*/ 4634726 h 4964463"/>
              <a:gd name="connsiteX123" fmla="*/ 1029775 w 4710084"/>
              <a:gd name="connsiteY123" fmla="*/ 4637774 h 4964463"/>
              <a:gd name="connsiteX124" fmla="*/ 1028435 w 4710084"/>
              <a:gd name="connsiteY124" fmla="*/ 4643466 h 4964463"/>
              <a:gd name="connsiteX125" fmla="*/ 1030492 w 4710084"/>
              <a:gd name="connsiteY125" fmla="*/ 4634726 h 4964463"/>
              <a:gd name="connsiteX126" fmla="*/ 741547 w 4710084"/>
              <a:gd name="connsiteY126" fmla="*/ 4633584 h 4964463"/>
              <a:gd name="connsiteX127" fmla="*/ 744319 w 4710084"/>
              <a:gd name="connsiteY127" fmla="*/ 4648624 h 4964463"/>
              <a:gd name="connsiteX128" fmla="*/ 739295 w 4710084"/>
              <a:gd name="connsiteY128" fmla="*/ 4639016 h 4964463"/>
              <a:gd name="connsiteX129" fmla="*/ 741547 w 4710084"/>
              <a:gd name="connsiteY129" fmla="*/ 4633584 h 4964463"/>
              <a:gd name="connsiteX130" fmla="*/ 1397910 w 4710084"/>
              <a:gd name="connsiteY130" fmla="*/ 4631601 h 4964463"/>
              <a:gd name="connsiteX131" fmla="*/ 1398484 w 4710084"/>
              <a:gd name="connsiteY131" fmla="*/ 4635755 h 4964463"/>
              <a:gd name="connsiteX132" fmla="*/ 1395618 w 4710084"/>
              <a:gd name="connsiteY132" fmla="*/ 4651857 h 4964463"/>
              <a:gd name="connsiteX133" fmla="*/ 2155322 w 4710084"/>
              <a:gd name="connsiteY133" fmla="*/ 4628511 h 4964463"/>
              <a:gd name="connsiteX134" fmla="*/ 2152364 w 4710084"/>
              <a:gd name="connsiteY134" fmla="*/ 4646785 h 4964463"/>
              <a:gd name="connsiteX135" fmla="*/ 2152325 w 4710084"/>
              <a:gd name="connsiteY135" fmla="*/ 4637640 h 4964463"/>
              <a:gd name="connsiteX136" fmla="*/ 2153493 w 4710084"/>
              <a:gd name="connsiteY136" fmla="*/ 4633575 h 4964463"/>
              <a:gd name="connsiteX137" fmla="*/ 2155322 w 4710084"/>
              <a:gd name="connsiteY137" fmla="*/ 4628511 h 4964463"/>
              <a:gd name="connsiteX138" fmla="*/ 1934468 w 4710084"/>
              <a:gd name="connsiteY138" fmla="*/ 4626491 h 4964463"/>
              <a:gd name="connsiteX139" fmla="*/ 1940822 w 4710084"/>
              <a:gd name="connsiteY139" fmla="*/ 4630527 h 4964463"/>
              <a:gd name="connsiteX140" fmla="*/ 1934468 w 4710084"/>
              <a:gd name="connsiteY140" fmla="*/ 4626491 h 4964463"/>
              <a:gd name="connsiteX141" fmla="*/ 1422077 w 4710084"/>
              <a:gd name="connsiteY141" fmla="*/ 4624422 h 4964463"/>
              <a:gd name="connsiteX142" fmla="*/ 1426450 w 4710084"/>
              <a:gd name="connsiteY142" fmla="*/ 4629067 h 4964463"/>
              <a:gd name="connsiteX143" fmla="*/ 1422077 w 4710084"/>
              <a:gd name="connsiteY143" fmla="*/ 4624422 h 4964463"/>
              <a:gd name="connsiteX144" fmla="*/ 738777 w 4710084"/>
              <a:gd name="connsiteY144" fmla="*/ 4618542 h 4964463"/>
              <a:gd name="connsiteX145" fmla="*/ 741547 w 4710084"/>
              <a:gd name="connsiteY145" fmla="*/ 4633584 h 4964463"/>
              <a:gd name="connsiteX146" fmla="*/ 736523 w 4710084"/>
              <a:gd name="connsiteY146" fmla="*/ 4623976 h 4964463"/>
              <a:gd name="connsiteX147" fmla="*/ 738777 w 4710084"/>
              <a:gd name="connsiteY147" fmla="*/ 4618542 h 4964463"/>
              <a:gd name="connsiteX148" fmla="*/ 2307659 w 4710084"/>
              <a:gd name="connsiteY148" fmla="*/ 4615868 h 4964463"/>
              <a:gd name="connsiteX149" fmla="*/ 2311877 w 4710084"/>
              <a:gd name="connsiteY149" fmla="*/ 4620789 h 4964463"/>
              <a:gd name="connsiteX150" fmla="*/ 2307659 w 4710084"/>
              <a:gd name="connsiteY150" fmla="*/ 4615868 h 4964463"/>
              <a:gd name="connsiteX151" fmla="*/ 638800 w 4710084"/>
              <a:gd name="connsiteY151" fmla="*/ 4610489 h 4964463"/>
              <a:gd name="connsiteX152" fmla="*/ 651641 w 4710084"/>
              <a:gd name="connsiteY152" fmla="*/ 4717694 h 4964463"/>
              <a:gd name="connsiteX153" fmla="*/ 649583 w 4710084"/>
              <a:gd name="connsiteY153" fmla="*/ 4730679 h 4964463"/>
              <a:gd name="connsiteX154" fmla="*/ 646139 w 4710084"/>
              <a:gd name="connsiteY154" fmla="*/ 4745942 h 4964463"/>
              <a:gd name="connsiteX155" fmla="*/ 636771 w 4710084"/>
              <a:gd name="connsiteY155" fmla="*/ 4694843 h 4964463"/>
              <a:gd name="connsiteX156" fmla="*/ 629792 w 4710084"/>
              <a:gd name="connsiteY156" fmla="*/ 4645487 h 4964463"/>
              <a:gd name="connsiteX157" fmla="*/ 636504 w 4710084"/>
              <a:gd name="connsiteY157" fmla="*/ 4621433 h 4964463"/>
              <a:gd name="connsiteX158" fmla="*/ 3458075 w 4710084"/>
              <a:gd name="connsiteY158" fmla="*/ 4607529 h 4964463"/>
              <a:gd name="connsiteX159" fmla="*/ 3455117 w 4710084"/>
              <a:gd name="connsiteY159" fmla="*/ 4625803 h 4964463"/>
              <a:gd name="connsiteX160" fmla="*/ 3455079 w 4710084"/>
              <a:gd name="connsiteY160" fmla="*/ 4616658 h 4964463"/>
              <a:gd name="connsiteX161" fmla="*/ 3456245 w 4710084"/>
              <a:gd name="connsiteY161" fmla="*/ 4612593 h 4964463"/>
              <a:gd name="connsiteX162" fmla="*/ 3458075 w 4710084"/>
              <a:gd name="connsiteY162" fmla="*/ 4607529 h 4964463"/>
              <a:gd name="connsiteX163" fmla="*/ 1942621 w 4710084"/>
              <a:gd name="connsiteY163" fmla="*/ 4598371 h 4964463"/>
              <a:gd name="connsiteX164" fmla="*/ 1940478 w 4710084"/>
              <a:gd name="connsiteY164" fmla="*/ 4607478 h 4964463"/>
              <a:gd name="connsiteX165" fmla="*/ 1942621 w 4710084"/>
              <a:gd name="connsiteY165" fmla="*/ 4598371 h 4964463"/>
              <a:gd name="connsiteX166" fmla="*/ 2041529 w 4710084"/>
              <a:gd name="connsiteY166" fmla="*/ 4597561 h 4964463"/>
              <a:gd name="connsiteX167" fmla="*/ 2044300 w 4710084"/>
              <a:gd name="connsiteY167" fmla="*/ 4612603 h 4964463"/>
              <a:gd name="connsiteX168" fmla="*/ 2039276 w 4710084"/>
              <a:gd name="connsiteY168" fmla="*/ 4602995 h 4964463"/>
              <a:gd name="connsiteX169" fmla="*/ 2041529 w 4710084"/>
              <a:gd name="connsiteY169" fmla="*/ 4597561 h 4964463"/>
              <a:gd name="connsiteX170" fmla="*/ 2309951 w 4710084"/>
              <a:gd name="connsiteY170" fmla="*/ 4595612 h 4964463"/>
              <a:gd name="connsiteX171" fmla="*/ 2310527 w 4710084"/>
              <a:gd name="connsiteY171" fmla="*/ 4599767 h 4964463"/>
              <a:gd name="connsiteX172" fmla="*/ 2307659 w 4710084"/>
              <a:gd name="connsiteY172" fmla="*/ 4615868 h 4964463"/>
              <a:gd name="connsiteX173" fmla="*/ 1039960 w 4710084"/>
              <a:gd name="connsiteY173" fmla="*/ 4592402 h 4964463"/>
              <a:gd name="connsiteX174" fmla="*/ 1049980 w 4710084"/>
              <a:gd name="connsiteY174" fmla="*/ 4660650 h 4964463"/>
              <a:gd name="connsiteX175" fmla="*/ 1054896 w 4710084"/>
              <a:gd name="connsiteY175" fmla="*/ 4631631 h 4964463"/>
              <a:gd name="connsiteX176" fmla="*/ 1055221 w 4710084"/>
              <a:gd name="connsiteY176" fmla="*/ 4601328 h 4964463"/>
              <a:gd name="connsiteX177" fmla="*/ 1042771 w 4710084"/>
              <a:gd name="connsiteY177" fmla="*/ 4593371 h 4964463"/>
              <a:gd name="connsiteX178" fmla="*/ 1738340 w 4710084"/>
              <a:gd name="connsiteY178" fmla="*/ 4589294 h 4964463"/>
              <a:gd name="connsiteX179" fmla="*/ 1741111 w 4710084"/>
              <a:gd name="connsiteY179" fmla="*/ 4604334 h 4964463"/>
              <a:gd name="connsiteX180" fmla="*/ 1736086 w 4710084"/>
              <a:gd name="connsiteY180" fmla="*/ 4594726 h 4964463"/>
              <a:gd name="connsiteX181" fmla="*/ 1738340 w 4710084"/>
              <a:gd name="connsiteY181" fmla="*/ 4589294 h 4964463"/>
              <a:gd name="connsiteX182" fmla="*/ 2334119 w 4710084"/>
              <a:gd name="connsiteY182" fmla="*/ 4588434 h 4964463"/>
              <a:gd name="connsiteX183" fmla="*/ 2338491 w 4710084"/>
              <a:gd name="connsiteY183" fmla="*/ 4593079 h 4964463"/>
              <a:gd name="connsiteX184" fmla="*/ 2334119 w 4710084"/>
              <a:gd name="connsiteY184" fmla="*/ 4588434 h 4964463"/>
              <a:gd name="connsiteX185" fmla="*/ 1437300 w 4710084"/>
              <a:gd name="connsiteY185" fmla="*/ 4584792 h 4964463"/>
              <a:gd name="connsiteX186" fmla="*/ 1428017 w 4710084"/>
              <a:gd name="connsiteY186" fmla="*/ 4626269 h 4964463"/>
              <a:gd name="connsiteX187" fmla="*/ 1426613 w 4710084"/>
              <a:gd name="connsiteY187" fmla="*/ 4616410 h 4964463"/>
              <a:gd name="connsiteX188" fmla="*/ 1437300 w 4710084"/>
              <a:gd name="connsiteY188" fmla="*/ 4584792 h 4964463"/>
              <a:gd name="connsiteX189" fmla="*/ 734354 w 4710084"/>
              <a:gd name="connsiteY189" fmla="*/ 4578108 h 4964463"/>
              <a:gd name="connsiteX190" fmla="*/ 738777 w 4710084"/>
              <a:gd name="connsiteY190" fmla="*/ 4618542 h 4964463"/>
              <a:gd name="connsiteX191" fmla="*/ 732637 w 4710084"/>
              <a:gd name="connsiteY191" fmla="*/ 4596414 h 4964463"/>
              <a:gd name="connsiteX192" fmla="*/ 734354 w 4710084"/>
              <a:gd name="connsiteY192" fmla="*/ 4578108 h 4964463"/>
              <a:gd name="connsiteX193" fmla="*/ 1550841 w 4710084"/>
              <a:gd name="connsiteY193" fmla="*/ 4574501 h 4964463"/>
              <a:gd name="connsiteX194" fmla="*/ 1563682 w 4710084"/>
              <a:gd name="connsiteY194" fmla="*/ 4681706 h 4964463"/>
              <a:gd name="connsiteX195" fmla="*/ 1561624 w 4710084"/>
              <a:gd name="connsiteY195" fmla="*/ 4694690 h 4964463"/>
              <a:gd name="connsiteX196" fmla="*/ 1558180 w 4710084"/>
              <a:gd name="connsiteY196" fmla="*/ 4709956 h 4964463"/>
              <a:gd name="connsiteX197" fmla="*/ 1548812 w 4710084"/>
              <a:gd name="connsiteY197" fmla="*/ 4658855 h 4964463"/>
              <a:gd name="connsiteX198" fmla="*/ 1541834 w 4710084"/>
              <a:gd name="connsiteY198" fmla="*/ 4609500 h 4964463"/>
              <a:gd name="connsiteX199" fmla="*/ 1548547 w 4710084"/>
              <a:gd name="connsiteY199" fmla="*/ 4585446 h 4964463"/>
              <a:gd name="connsiteX200" fmla="*/ 1735569 w 4710084"/>
              <a:gd name="connsiteY200" fmla="*/ 4574253 h 4964463"/>
              <a:gd name="connsiteX201" fmla="*/ 1738340 w 4710084"/>
              <a:gd name="connsiteY201" fmla="*/ 4589294 h 4964463"/>
              <a:gd name="connsiteX202" fmla="*/ 1733315 w 4710084"/>
              <a:gd name="connsiteY202" fmla="*/ 4579687 h 4964463"/>
              <a:gd name="connsiteX203" fmla="*/ 1735569 w 4710084"/>
              <a:gd name="connsiteY203" fmla="*/ 4574253 h 4964463"/>
              <a:gd name="connsiteX204" fmla="*/ 3041092 w 4710084"/>
              <a:gd name="connsiteY204" fmla="*/ 4568312 h 4964463"/>
              <a:gd name="connsiteX205" fmla="*/ 3043865 w 4710084"/>
              <a:gd name="connsiteY205" fmla="*/ 4583352 h 4964463"/>
              <a:gd name="connsiteX206" fmla="*/ 3038839 w 4710084"/>
              <a:gd name="connsiteY206" fmla="*/ 4573746 h 4964463"/>
              <a:gd name="connsiteX207" fmla="*/ 3041092 w 4710084"/>
              <a:gd name="connsiteY207" fmla="*/ 4568312 h 4964463"/>
              <a:gd name="connsiteX208" fmla="*/ 2740053 w 4710084"/>
              <a:gd name="connsiteY208" fmla="*/ 4563811 h 4964463"/>
              <a:gd name="connsiteX209" fmla="*/ 2730770 w 4710084"/>
              <a:gd name="connsiteY209" fmla="*/ 4605288 h 4964463"/>
              <a:gd name="connsiteX210" fmla="*/ 2729366 w 4710084"/>
              <a:gd name="connsiteY210" fmla="*/ 4595427 h 4964463"/>
              <a:gd name="connsiteX211" fmla="*/ 2740053 w 4710084"/>
              <a:gd name="connsiteY211" fmla="*/ 4563811 h 4964463"/>
              <a:gd name="connsiteX212" fmla="*/ 2037106 w 4710084"/>
              <a:gd name="connsiteY212" fmla="*/ 4557127 h 4964463"/>
              <a:gd name="connsiteX213" fmla="*/ 2041529 w 4710084"/>
              <a:gd name="connsiteY213" fmla="*/ 4597561 h 4964463"/>
              <a:gd name="connsiteX214" fmla="*/ 2035389 w 4710084"/>
              <a:gd name="connsiteY214" fmla="*/ 4575433 h 4964463"/>
              <a:gd name="connsiteX215" fmla="*/ 2037106 w 4710084"/>
              <a:gd name="connsiteY215" fmla="*/ 4557127 h 4964463"/>
              <a:gd name="connsiteX216" fmla="*/ 3038321 w 4710084"/>
              <a:gd name="connsiteY216" fmla="*/ 4553272 h 4964463"/>
              <a:gd name="connsiteX217" fmla="*/ 3041092 w 4710084"/>
              <a:gd name="connsiteY217" fmla="*/ 4568312 h 4964463"/>
              <a:gd name="connsiteX218" fmla="*/ 3036068 w 4710084"/>
              <a:gd name="connsiteY218" fmla="*/ 4558706 h 4964463"/>
              <a:gd name="connsiteX219" fmla="*/ 3038321 w 4710084"/>
              <a:gd name="connsiteY219" fmla="*/ 4553272 h 4964463"/>
              <a:gd name="connsiteX220" fmla="*/ 2434093 w 4710084"/>
              <a:gd name="connsiteY220" fmla="*/ 4540502 h 4964463"/>
              <a:gd name="connsiteX221" fmla="*/ 2424810 w 4710084"/>
              <a:gd name="connsiteY221" fmla="*/ 4581978 h 4964463"/>
              <a:gd name="connsiteX222" fmla="*/ 2423405 w 4710084"/>
              <a:gd name="connsiteY222" fmla="*/ 4572119 h 4964463"/>
              <a:gd name="connsiteX223" fmla="*/ 2434093 w 4710084"/>
              <a:gd name="connsiteY223" fmla="*/ 4540502 h 4964463"/>
              <a:gd name="connsiteX224" fmla="*/ 1731146 w 4710084"/>
              <a:gd name="connsiteY224" fmla="*/ 4533819 h 4964463"/>
              <a:gd name="connsiteX225" fmla="*/ 1735569 w 4710084"/>
              <a:gd name="connsiteY225" fmla="*/ 4574253 h 4964463"/>
              <a:gd name="connsiteX226" fmla="*/ 1729429 w 4710084"/>
              <a:gd name="connsiteY226" fmla="*/ 4552125 h 4964463"/>
              <a:gd name="connsiteX227" fmla="*/ 1731146 w 4710084"/>
              <a:gd name="connsiteY227" fmla="*/ 4533819 h 4964463"/>
              <a:gd name="connsiteX228" fmla="*/ 3736846 w 4710084"/>
              <a:gd name="connsiteY228" fmla="*/ 4519521 h 4964463"/>
              <a:gd name="connsiteX229" fmla="*/ 3727563 w 4710084"/>
              <a:gd name="connsiteY229" fmla="*/ 4560997 h 4964463"/>
              <a:gd name="connsiteX230" fmla="*/ 3726157 w 4710084"/>
              <a:gd name="connsiteY230" fmla="*/ 4551138 h 4964463"/>
              <a:gd name="connsiteX231" fmla="*/ 3736846 w 4710084"/>
              <a:gd name="connsiteY231" fmla="*/ 4519521 h 4964463"/>
              <a:gd name="connsiteX232" fmla="*/ 3033899 w 4710084"/>
              <a:gd name="connsiteY232" fmla="*/ 4512837 h 4964463"/>
              <a:gd name="connsiteX233" fmla="*/ 3038321 w 4710084"/>
              <a:gd name="connsiteY233" fmla="*/ 4553272 h 4964463"/>
              <a:gd name="connsiteX234" fmla="*/ 3032182 w 4710084"/>
              <a:gd name="connsiteY234" fmla="*/ 4531143 h 4964463"/>
              <a:gd name="connsiteX235" fmla="*/ 3033899 w 4710084"/>
              <a:gd name="connsiteY235" fmla="*/ 4512837 h 4964463"/>
              <a:gd name="connsiteX236" fmla="*/ 1996257 w 4710084"/>
              <a:gd name="connsiteY236" fmla="*/ 4498193 h 4964463"/>
              <a:gd name="connsiteX237" fmla="*/ 1997839 w 4710084"/>
              <a:gd name="connsiteY237" fmla="*/ 4502965 h 4964463"/>
              <a:gd name="connsiteX238" fmla="*/ 1998833 w 4710084"/>
              <a:gd name="connsiteY238" fmla="*/ 4506820 h 4964463"/>
              <a:gd name="connsiteX239" fmla="*/ 1998628 w 4710084"/>
              <a:gd name="connsiteY239" fmla="*/ 4515702 h 4964463"/>
              <a:gd name="connsiteX240" fmla="*/ 1996257 w 4710084"/>
              <a:gd name="connsiteY240" fmla="*/ 4498193 h 4964463"/>
              <a:gd name="connsiteX241" fmla="*/ 830543 w 4710084"/>
              <a:gd name="connsiteY241" fmla="*/ 4470816 h 4964463"/>
              <a:gd name="connsiteX242" fmla="*/ 839748 w 4710084"/>
              <a:gd name="connsiteY242" fmla="*/ 4500669 h 4964463"/>
              <a:gd name="connsiteX243" fmla="*/ 838279 w 4710084"/>
              <a:gd name="connsiteY243" fmla="*/ 4510354 h 4964463"/>
              <a:gd name="connsiteX244" fmla="*/ 830543 w 4710084"/>
              <a:gd name="connsiteY244" fmla="*/ 4470816 h 4964463"/>
              <a:gd name="connsiteX245" fmla="*/ 1466811 w 4710084"/>
              <a:gd name="connsiteY245" fmla="*/ 4463056 h 4964463"/>
              <a:gd name="connsiteX246" fmla="*/ 1468774 w 4710084"/>
              <a:gd name="connsiteY246" fmla="*/ 4468152 h 4964463"/>
              <a:gd name="connsiteX247" fmla="*/ 1463995 w 4710084"/>
              <a:gd name="connsiteY247" fmla="*/ 4477878 h 4964463"/>
              <a:gd name="connsiteX248" fmla="*/ 1466811 w 4710084"/>
              <a:gd name="connsiteY248" fmla="*/ 4463056 h 4964463"/>
              <a:gd name="connsiteX249" fmla="*/ 1469626 w 4710084"/>
              <a:gd name="connsiteY249" fmla="*/ 4448231 h 4964463"/>
              <a:gd name="connsiteX250" fmla="*/ 1471589 w 4710084"/>
              <a:gd name="connsiteY250" fmla="*/ 4453330 h 4964463"/>
              <a:gd name="connsiteX251" fmla="*/ 1466811 w 4710084"/>
              <a:gd name="connsiteY251" fmla="*/ 4463056 h 4964463"/>
              <a:gd name="connsiteX252" fmla="*/ 1469626 w 4710084"/>
              <a:gd name="connsiteY252" fmla="*/ 4448231 h 4964463"/>
              <a:gd name="connsiteX253" fmla="*/ 866260 w 4710084"/>
              <a:gd name="connsiteY253" fmla="*/ 4422627 h 4964463"/>
              <a:gd name="connsiteX254" fmla="*/ 870414 w 4710084"/>
              <a:gd name="connsiteY254" fmla="*/ 4424471 h 4964463"/>
              <a:gd name="connsiteX255" fmla="*/ 870114 w 4710084"/>
              <a:gd name="connsiteY255" fmla="*/ 4446648 h 4964463"/>
              <a:gd name="connsiteX256" fmla="*/ 865191 w 4710084"/>
              <a:gd name="connsiteY256" fmla="*/ 4435941 h 4964463"/>
              <a:gd name="connsiteX257" fmla="*/ 866260 w 4710084"/>
              <a:gd name="connsiteY257" fmla="*/ 4422627 h 4964463"/>
              <a:gd name="connsiteX258" fmla="*/ 1474423 w 4710084"/>
              <a:gd name="connsiteY258" fmla="*/ 4408620 h 4964463"/>
              <a:gd name="connsiteX259" fmla="*/ 1475658 w 4710084"/>
              <a:gd name="connsiteY259" fmla="*/ 4426258 h 4964463"/>
              <a:gd name="connsiteX260" fmla="*/ 1469626 w 4710084"/>
              <a:gd name="connsiteY260" fmla="*/ 4448231 h 4964463"/>
              <a:gd name="connsiteX261" fmla="*/ 1474423 w 4710084"/>
              <a:gd name="connsiteY261" fmla="*/ 4408620 h 4964463"/>
              <a:gd name="connsiteX262" fmla="*/ 1674300 w 4710084"/>
              <a:gd name="connsiteY262" fmla="*/ 4385747 h 4964463"/>
              <a:gd name="connsiteX263" fmla="*/ 1680836 w 4710084"/>
              <a:gd name="connsiteY263" fmla="*/ 4454199 h 4964463"/>
              <a:gd name="connsiteX264" fmla="*/ 1689744 w 4710084"/>
              <a:gd name="connsiteY264" fmla="*/ 4504745 h 4964463"/>
              <a:gd name="connsiteX265" fmla="*/ 1671442 w 4710084"/>
              <a:gd name="connsiteY265" fmla="*/ 4638695 h 4964463"/>
              <a:gd name="connsiteX266" fmla="*/ 1668008 w 4710084"/>
              <a:gd name="connsiteY266" fmla="*/ 4659137 h 4964463"/>
              <a:gd name="connsiteX267" fmla="*/ 1665445 w 4710084"/>
              <a:gd name="connsiteY267" fmla="*/ 4646200 h 4964463"/>
              <a:gd name="connsiteX268" fmla="*/ 1657964 w 4710084"/>
              <a:gd name="connsiteY268" fmla="*/ 4611714 h 4964463"/>
              <a:gd name="connsiteX269" fmla="*/ 1656759 w 4710084"/>
              <a:gd name="connsiteY269" fmla="*/ 4612751 h 4964463"/>
              <a:gd name="connsiteX270" fmla="*/ 1664734 w 4710084"/>
              <a:gd name="connsiteY270" fmla="*/ 4547674 h 4964463"/>
              <a:gd name="connsiteX271" fmla="*/ 1669633 w 4710084"/>
              <a:gd name="connsiteY271" fmla="*/ 4414087 h 4964463"/>
              <a:gd name="connsiteX272" fmla="*/ 1863053 w 4710084"/>
              <a:gd name="connsiteY272" fmla="*/ 4378337 h 4964463"/>
              <a:gd name="connsiteX273" fmla="*/ 1867204 w 4710084"/>
              <a:gd name="connsiteY273" fmla="*/ 4380180 h 4964463"/>
              <a:gd name="connsiteX274" fmla="*/ 1866907 w 4710084"/>
              <a:gd name="connsiteY274" fmla="*/ 4402357 h 4964463"/>
              <a:gd name="connsiteX275" fmla="*/ 1861984 w 4710084"/>
              <a:gd name="connsiteY275" fmla="*/ 4391651 h 4964463"/>
              <a:gd name="connsiteX276" fmla="*/ 1863053 w 4710084"/>
              <a:gd name="connsiteY276" fmla="*/ 4378337 h 4964463"/>
              <a:gd name="connsiteX277" fmla="*/ 2977054 w 4710084"/>
              <a:gd name="connsiteY277" fmla="*/ 4364765 h 4964463"/>
              <a:gd name="connsiteX278" fmla="*/ 2983590 w 4710084"/>
              <a:gd name="connsiteY278" fmla="*/ 4433218 h 4964463"/>
              <a:gd name="connsiteX279" fmla="*/ 2992498 w 4710084"/>
              <a:gd name="connsiteY279" fmla="*/ 4483763 h 4964463"/>
              <a:gd name="connsiteX280" fmla="*/ 2974196 w 4710084"/>
              <a:gd name="connsiteY280" fmla="*/ 4617713 h 4964463"/>
              <a:gd name="connsiteX281" fmla="*/ 2970762 w 4710084"/>
              <a:gd name="connsiteY281" fmla="*/ 4638155 h 4964463"/>
              <a:gd name="connsiteX282" fmla="*/ 2968199 w 4710084"/>
              <a:gd name="connsiteY282" fmla="*/ 4625219 h 4964463"/>
              <a:gd name="connsiteX283" fmla="*/ 2960716 w 4710084"/>
              <a:gd name="connsiteY283" fmla="*/ 4590732 h 4964463"/>
              <a:gd name="connsiteX284" fmla="*/ 2959511 w 4710084"/>
              <a:gd name="connsiteY284" fmla="*/ 4591769 h 4964463"/>
              <a:gd name="connsiteX285" fmla="*/ 2967487 w 4710084"/>
              <a:gd name="connsiteY285" fmla="*/ 4526693 h 4964463"/>
              <a:gd name="connsiteX286" fmla="*/ 2972385 w 4710084"/>
              <a:gd name="connsiteY286" fmla="*/ 4393104 h 4964463"/>
              <a:gd name="connsiteX287" fmla="*/ 1030418 w 4710084"/>
              <a:gd name="connsiteY287" fmla="*/ 4364362 h 4964463"/>
              <a:gd name="connsiteX288" fmla="*/ 1024864 w 4710084"/>
              <a:gd name="connsiteY288" fmla="*/ 4384723 h 4964463"/>
              <a:gd name="connsiteX289" fmla="*/ 1016266 w 4710084"/>
              <a:gd name="connsiteY289" fmla="*/ 4396575 h 4964463"/>
              <a:gd name="connsiteX290" fmla="*/ 1025152 w 4710084"/>
              <a:gd name="connsiteY290" fmla="*/ 4471949 h 4964463"/>
              <a:gd name="connsiteX291" fmla="*/ 1024403 w 4710084"/>
              <a:gd name="connsiteY291" fmla="*/ 4442266 h 4964463"/>
              <a:gd name="connsiteX292" fmla="*/ 1032998 w 4710084"/>
              <a:gd name="connsiteY292" fmla="*/ 4372143 h 4964463"/>
              <a:gd name="connsiteX293" fmla="*/ 1032723 w 4710084"/>
              <a:gd name="connsiteY293" fmla="*/ 4371908 h 4964463"/>
              <a:gd name="connsiteX294" fmla="*/ 3165805 w 4710084"/>
              <a:gd name="connsiteY294" fmla="*/ 4357355 h 4964463"/>
              <a:gd name="connsiteX295" fmla="*/ 3169958 w 4710084"/>
              <a:gd name="connsiteY295" fmla="*/ 4359200 h 4964463"/>
              <a:gd name="connsiteX296" fmla="*/ 3169659 w 4710084"/>
              <a:gd name="connsiteY296" fmla="*/ 4381376 h 4964463"/>
              <a:gd name="connsiteX297" fmla="*/ 3164737 w 4710084"/>
              <a:gd name="connsiteY297" fmla="*/ 4370670 h 4964463"/>
              <a:gd name="connsiteX298" fmla="*/ 3165805 w 4710084"/>
              <a:gd name="connsiteY298" fmla="*/ 4357355 h 4964463"/>
              <a:gd name="connsiteX299" fmla="*/ 2016844 w 4710084"/>
              <a:gd name="connsiteY299" fmla="*/ 4347065 h 4964463"/>
              <a:gd name="connsiteX300" fmla="*/ 2014466 w 4710084"/>
              <a:gd name="connsiteY300" fmla="*/ 4350343 h 4964463"/>
              <a:gd name="connsiteX301" fmla="*/ 2016225 w 4710084"/>
              <a:gd name="connsiteY301" fmla="*/ 4372674 h 4964463"/>
              <a:gd name="connsiteX302" fmla="*/ 2021501 w 4710084"/>
              <a:gd name="connsiteY302" fmla="*/ 4410096 h 4964463"/>
              <a:gd name="connsiteX303" fmla="*/ 2021195 w 4710084"/>
              <a:gd name="connsiteY303" fmla="*/ 4397976 h 4964463"/>
              <a:gd name="connsiteX304" fmla="*/ 2023857 w 4710084"/>
              <a:gd name="connsiteY304" fmla="*/ 4376260 h 4964463"/>
              <a:gd name="connsiteX305" fmla="*/ 2023419 w 4710084"/>
              <a:gd name="connsiteY305" fmla="*/ 4377152 h 4964463"/>
              <a:gd name="connsiteX306" fmla="*/ 2020517 w 4710084"/>
              <a:gd name="connsiteY306" fmla="*/ 4378799 h 4964463"/>
              <a:gd name="connsiteX307" fmla="*/ 2016853 w 4710084"/>
              <a:gd name="connsiteY307" fmla="*/ 4363294 h 4964463"/>
              <a:gd name="connsiteX308" fmla="*/ 1697090 w 4710084"/>
              <a:gd name="connsiteY308" fmla="*/ 4332286 h 4964463"/>
              <a:gd name="connsiteX309" fmla="*/ 1692209 w 4710084"/>
              <a:gd name="connsiteY309" fmla="*/ 4337468 h 4964463"/>
              <a:gd name="connsiteX310" fmla="*/ 1697090 w 4710084"/>
              <a:gd name="connsiteY310" fmla="*/ 4332286 h 4964463"/>
              <a:gd name="connsiteX311" fmla="*/ 1384094 w 4710084"/>
              <a:gd name="connsiteY311" fmla="*/ 4330139 h 4964463"/>
              <a:gd name="connsiteX312" fmla="*/ 1386250 w 4710084"/>
              <a:gd name="connsiteY312" fmla="*/ 4339343 h 4964463"/>
              <a:gd name="connsiteX313" fmla="*/ 1384094 w 4710084"/>
              <a:gd name="connsiteY313" fmla="*/ 4330139 h 4964463"/>
              <a:gd name="connsiteX314" fmla="*/ 862762 w 4710084"/>
              <a:gd name="connsiteY314" fmla="*/ 4329663 h 4964463"/>
              <a:gd name="connsiteX315" fmla="*/ 858066 w 4710084"/>
              <a:gd name="connsiteY315" fmla="*/ 4339559 h 4964463"/>
              <a:gd name="connsiteX316" fmla="*/ 862762 w 4710084"/>
              <a:gd name="connsiteY316" fmla="*/ 4329663 h 4964463"/>
              <a:gd name="connsiteX317" fmla="*/ 3973845 w 4710084"/>
              <a:gd name="connsiteY317" fmla="*/ 4320475 h 4964463"/>
              <a:gd name="connsiteX318" fmla="*/ 3980381 w 4710084"/>
              <a:gd name="connsiteY318" fmla="*/ 4388927 h 4964463"/>
              <a:gd name="connsiteX319" fmla="*/ 3989288 w 4710084"/>
              <a:gd name="connsiteY319" fmla="*/ 4439473 h 4964463"/>
              <a:gd name="connsiteX320" fmla="*/ 3970987 w 4710084"/>
              <a:gd name="connsiteY320" fmla="*/ 4573423 h 4964463"/>
              <a:gd name="connsiteX321" fmla="*/ 3967554 w 4710084"/>
              <a:gd name="connsiteY321" fmla="*/ 4593865 h 4964463"/>
              <a:gd name="connsiteX322" fmla="*/ 3964991 w 4710084"/>
              <a:gd name="connsiteY322" fmla="*/ 4580928 h 4964463"/>
              <a:gd name="connsiteX323" fmla="*/ 3957508 w 4710084"/>
              <a:gd name="connsiteY323" fmla="*/ 4546443 h 4964463"/>
              <a:gd name="connsiteX324" fmla="*/ 3956303 w 4710084"/>
              <a:gd name="connsiteY324" fmla="*/ 4547481 h 4964463"/>
              <a:gd name="connsiteX325" fmla="*/ 3964280 w 4710084"/>
              <a:gd name="connsiteY325" fmla="*/ 4482404 h 4964463"/>
              <a:gd name="connsiteX326" fmla="*/ 3969177 w 4710084"/>
              <a:gd name="connsiteY326" fmla="*/ 4348815 h 4964463"/>
              <a:gd name="connsiteX327" fmla="*/ 2999844 w 4710084"/>
              <a:gd name="connsiteY327" fmla="*/ 4311305 h 4964463"/>
              <a:gd name="connsiteX328" fmla="*/ 2994961 w 4710084"/>
              <a:gd name="connsiteY328" fmla="*/ 4316486 h 4964463"/>
              <a:gd name="connsiteX329" fmla="*/ 2999844 w 4710084"/>
              <a:gd name="connsiteY329" fmla="*/ 4311305 h 4964463"/>
              <a:gd name="connsiteX330" fmla="*/ 2686847 w 4710084"/>
              <a:gd name="connsiteY330" fmla="*/ 4309158 h 4964463"/>
              <a:gd name="connsiteX331" fmla="*/ 2689002 w 4710084"/>
              <a:gd name="connsiteY331" fmla="*/ 4318361 h 4964463"/>
              <a:gd name="connsiteX332" fmla="*/ 2686847 w 4710084"/>
              <a:gd name="connsiteY332" fmla="*/ 4309158 h 4964463"/>
              <a:gd name="connsiteX333" fmla="*/ 1695048 w 4710084"/>
              <a:gd name="connsiteY333" fmla="*/ 4306245 h 4964463"/>
              <a:gd name="connsiteX334" fmla="*/ 1689843 w 4710084"/>
              <a:gd name="connsiteY334" fmla="*/ 4311624 h 4964463"/>
              <a:gd name="connsiteX335" fmla="*/ 1695048 w 4710084"/>
              <a:gd name="connsiteY335" fmla="*/ 4306245 h 4964463"/>
              <a:gd name="connsiteX336" fmla="*/ 617175 w 4710084"/>
              <a:gd name="connsiteY336" fmla="*/ 4296324 h 4964463"/>
              <a:gd name="connsiteX337" fmla="*/ 620925 w 4710084"/>
              <a:gd name="connsiteY337" fmla="*/ 4323473 h 4964463"/>
              <a:gd name="connsiteX338" fmla="*/ 622945 w 4710084"/>
              <a:gd name="connsiteY338" fmla="*/ 4452798 h 4964463"/>
              <a:gd name="connsiteX339" fmla="*/ 629047 w 4710084"/>
              <a:gd name="connsiteY339" fmla="*/ 4515356 h 4964463"/>
              <a:gd name="connsiteX340" fmla="*/ 627964 w 4710084"/>
              <a:gd name="connsiteY340" fmla="*/ 4514444 h 4964463"/>
              <a:gd name="connsiteX341" fmla="*/ 620474 w 4710084"/>
              <a:gd name="connsiteY341" fmla="*/ 4548524 h 4964463"/>
              <a:gd name="connsiteX342" fmla="*/ 617889 w 4710084"/>
              <a:gd name="connsiteY342" fmla="*/ 4561289 h 4964463"/>
              <a:gd name="connsiteX343" fmla="*/ 615122 w 4710084"/>
              <a:gd name="connsiteY343" fmla="*/ 4541711 h 4964463"/>
              <a:gd name="connsiteX344" fmla="*/ 600835 w 4710084"/>
              <a:gd name="connsiteY344" fmla="*/ 4413096 h 4964463"/>
              <a:gd name="connsiteX345" fmla="*/ 609924 w 4710084"/>
              <a:gd name="connsiteY345" fmla="*/ 4363311 h 4964463"/>
              <a:gd name="connsiteX346" fmla="*/ 704788 w 4710084"/>
              <a:gd name="connsiteY346" fmla="*/ 4286565 h 4964463"/>
              <a:gd name="connsiteX347" fmla="*/ 704239 w 4710084"/>
              <a:gd name="connsiteY347" fmla="*/ 4312139 h 4964463"/>
              <a:gd name="connsiteX348" fmla="*/ 708397 w 4710084"/>
              <a:gd name="connsiteY348" fmla="*/ 4314104 h 4964463"/>
              <a:gd name="connsiteX349" fmla="*/ 708398 w 4710084"/>
              <a:gd name="connsiteY349" fmla="*/ 4287624 h 4964463"/>
              <a:gd name="connsiteX350" fmla="*/ 704788 w 4710084"/>
              <a:gd name="connsiteY350" fmla="*/ 4286565 h 4964463"/>
              <a:gd name="connsiteX351" fmla="*/ 1859554 w 4710084"/>
              <a:gd name="connsiteY351" fmla="*/ 4285372 h 4964463"/>
              <a:gd name="connsiteX352" fmla="*/ 1854859 w 4710084"/>
              <a:gd name="connsiteY352" fmla="*/ 4295268 h 4964463"/>
              <a:gd name="connsiteX353" fmla="*/ 1859554 w 4710084"/>
              <a:gd name="connsiteY353" fmla="*/ 4285372 h 4964463"/>
              <a:gd name="connsiteX354" fmla="*/ 2997801 w 4710084"/>
              <a:gd name="connsiteY354" fmla="*/ 4285263 h 4964463"/>
              <a:gd name="connsiteX355" fmla="*/ 2992596 w 4710084"/>
              <a:gd name="connsiteY355" fmla="*/ 4290643 h 4964463"/>
              <a:gd name="connsiteX356" fmla="*/ 2997801 w 4710084"/>
              <a:gd name="connsiteY356" fmla="*/ 4285263 h 4964463"/>
              <a:gd name="connsiteX357" fmla="*/ 2241072 w 4710084"/>
              <a:gd name="connsiteY357" fmla="*/ 4282344 h 4964463"/>
              <a:gd name="connsiteX358" fmla="*/ 2240185 w 4710084"/>
              <a:gd name="connsiteY358" fmla="*/ 4283742 h 4964463"/>
              <a:gd name="connsiteX359" fmla="*/ 2239164 w 4710084"/>
              <a:gd name="connsiteY359" fmla="*/ 4300387 h 4964463"/>
              <a:gd name="connsiteX360" fmla="*/ 2239458 w 4710084"/>
              <a:gd name="connsiteY360" fmla="*/ 4309270 h 4964463"/>
              <a:gd name="connsiteX361" fmla="*/ 2241033 w 4710084"/>
              <a:gd name="connsiteY361" fmla="*/ 4288850 h 4964463"/>
              <a:gd name="connsiteX362" fmla="*/ 2849561 w 4710084"/>
              <a:gd name="connsiteY362" fmla="*/ 4275361 h 4964463"/>
              <a:gd name="connsiteX363" fmla="*/ 2857089 w 4710084"/>
              <a:gd name="connsiteY363" fmla="*/ 4347286 h 4964463"/>
              <a:gd name="connsiteX364" fmla="*/ 2855197 w 4710084"/>
              <a:gd name="connsiteY364" fmla="*/ 4356641 h 4964463"/>
              <a:gd name="connsiteX365" fmla="*/ 2844663 w 4710084"/>
              <a:gd name="connsiteY365" fmla="*/ 4421312 h 4964463"/>
              <a:gd name="connsiteX366" fmla="*/ 2827679 w 4710084"/>
              <a:gd name="connsiteY366" fmla="*/ 4507157 h 4964463"/>
              <a:gd name="connsiteX367" fmla="*/ 2824159 w 4710084"/>
              <a:gd name="connsiteY367" fmla="*/ 4500399 h 4964463"/>
              <a:gd name="connsiteX368" fmla="*/ 2823097 w 4710084"/>
              <a:gd name="connsiteY368" fmla="*/ 4496811 h 4964463"/>
              <a:gd name="connsiteX369" fmla="*/ 2825441 w 4710084"/>
              <a:gd name="connsiteY369" fmla="*/ 4465848 h 4964463"/>
              <a:gd name="connsiteX370" fmla="*/ 2843924 w 4710084"/>
              <a:gd name="connsiteY370" fmla="*/ 4363227 h 4964463"/>
              <a:gd name="connsiteX371" fmla="*/ 3996634 w 4710084"/>
              <a:gd name="connsiteY371" fmla="*/ 4267014 h 4964463"/>
              <a:gd name="connsiteX372" fmla="*/ 3991754 w 4710084"/>
              <a:gd name="connsiteY372" fmla="*/ 4272196 h 4964463"/>
              <a:gd name="connsiteX373" fmla="*/ 3996634 w 4710084"/>
              <a:gd name="connsiteY373" fmla="*/ 4267014 h 4964463"/>
              <a:gd name="connsiteX374" fmla="*/ 3683640 w 4710084"/>
              <a:gd name="connsiteY374" fmla="*/ 4264868 h 4964463"/>
              <a:gd name="connsiteX375" fmla="*/ 3685795 w 4710084"/>
              <a:gd name="connsiteY375" fmla="*/ 4274071 h 4964463"/>
              <a:gd name="connsiteX376" fmla="*/ 3683640 w 4710084"/>
              <a:gd name="connsiteY376" fmla="*/ 4264868 h 4964463"/>
              <a:gd name="connsiteX377" fmla="*/ 1932434 w 4710084"/>
              <a:gd name="connsiteY377" fmla="*/ 4263255 h 4964463"/>
              <a:gd name="connsiteX378" fmla="*/ 1931153 w 4710084"/>
              <a:gd name="connsiteY378" fmla="*/ 4265273 h 4964463"/>
              <a:gd name="connsiteX379" fmla="*/ 1922946 w 4710084"/>
              <a:gd name="connsiteY379" fmla="*/ 4294934 h 4964463"/>
              <a:gd name="connsiteX380" fmla="*/ 1927353 w 4710084"/>
              <a:gd name="connsiteY380" fmla="*/ 4352494 h 4964463"/>
              <a:gd name="connsiteX381" fmla="*/ 1930458 w 4710084"/>
              <a:gd name="connsiteY381" fmla="*/ 4378825 h 4964463"/>
              <a:gd name="connsiteX382" fmla="*/ 1938087 w 4710084"/>
              <a:gd name="connsiteY382" fmla="*/ 4326934 h 4964463"/>
              <a:gd name="connsiteX383" fmla="*/ 1939914 w 4710084"/>
              <a:gd name="connsiteY383" fmla="*/ 4317850 h 4964463"/>
              <a:gd name="connsiteX384" fmla="*/ 1936461 w 4710084"/>
              <a:gd name="connsiteY384" fmla="*/ 4304989 h 4964463"/>
              <a:gd name="connsiteX385" fmla="*/ 1932581 w 4710084"/>
              <a:gd name="connsiteY385" fmla="*/ 4265609 h 4964463"/>
              <a:gd name="connsiteX386" fmla="*/ 1529216 w 4710084"/>
              <a:gd name="connsiteY386" fmla="*/ 4260336 h 4964463"/>
              <a:gd name="connsiteX387" fmla="*/ 1532967 w 4710084"/>
              <a:gd name="connsiteY387" fmla="*/ 4287484 h 4964463"/>
              <a:gd name="connsiteX388" fmla="*/ 1534987 w 4710084"/>
              <a:gd name="connsiteY388" fmla="*/ 4416811 h 4964463"/>
              <a:gd name="connsiteX389" fmla="*/ 1541090 w 4710084"/>
              <a:gd name="connsiteY389" fmla="*/ 4479368 h 4964463"/>
              <a:gd name="connsiteX390" fmla="*/ 1540006 w 4710084"/>
              <a:gd name="connsiteY390" fmla="*/ 4478457 h 4964463"/>
              <a:gd name="connsiteX391" fmla="*/ 1532517 w 4710084"/>
              <a:gd name="connsiteY391" fmla="*/ 4512535 h 4964463"/>
              <a:gd name="connsiteX392" fmla="*/ 1529931 w 4710084"/>
              <a:gd name="connsiteY392" fmla="*/ 4525300 h 4964463"/>
              <a:gd name="connsiteX393" fmla="*/ 1527163 w 4710084"/>
              <a:gd name="connsiteY393" fmla="*/ 4505721 h 4964463"/>
              <a:gd name="connsiteX394" fmla="*/ 1512876 w 4710084"/>
              <a:gd name="connsiteY394" fmla="*/ 4377107 h 4964463"/>
              <a:gd name="connsiteX395" fmla="*/ 1521966 w 4710084"/>
              <a:gd name="connsiteY395" fmla="*/ 4327321 h 4964463"/>
              <a:gd name="connsiteX396" fmla="*/ 4152313 w 4710084"/>
              <a:gd name="connsiteY396" fmla="*/ 4254380 h 4964463"/>
              <a:gd name="connsiteX397" fmla="*/ 4159841 w 4710084"/>
              <a:gd name="connsiteY397" fmla="*/ 4326305 h 4964463"/>
              <a:gd name="connsiteX398" fmla="*/ 4157949 w 4710084"/>
              <a:gd name="connsiteY398" fmla="*/ 4335659 h 4964463"/>
              <a:gd name="connsiteX399" fmla="*/ 4147415 w 4710084"/>
              <a:gd name="connsiteY399" fmla="*/ 4400330 h 4964463"/>
              <a:gd name="connsiteX400" fmla="*/ 4130432 w 4710084"/>
              <a:gd name="connsiteY400" fmla="*/ 4486175 h 4964463"/>
              <a:gd name="connsiteX401" fmla="*/ 4126910 w 4710084"/>
              <a:gd name="connsiteY401" fmla="*/ 4479417 h 4964463"/>
              <a:gd name="connsiteX402" fmla="*/ 4125849 w 4710084"/>
              <a:gd name="connsiteY402" fmla="*/ 4475830 h 4964463"/>
              <a:gd name="connsiteX403" fmla="*/ 4128195 w 4710084"/>
              <a:gd name="connsiteY403" fmla="*/ 4444867 h 4964463"/>
              <a:gd name="connsiteX404" fmla="*/ 4146676 w 4710084"/>
              <a:gd name="connsiteY404" fmla="*/ 4342246 h 4964463"/>
              <a:gd name="connsiteX405" fmla="*/ 3543913 w 4710084"/>
              <a:gd name="connsiteY405" fmla="*/ 4246853 h 4964463"/>
              <a:gd name="connsiteX406" fmla="*/ 3541918 w 4710084"/>
              <a:gd name="connsiteY406" fmla="*/ 4279405 h 4964463"/>
              <a:gd name="connsiteX407" fmla="*/ 3542210 w 4710084"/>
              <a:gd name="connsiteY407" fmla="*/ 4288287 h 4964463"/>
              <a:gd name="connsiteX408" fmla="*/ 3543786 w 4710084"/>
              <a:gd name="connsiteY408" fmla="*/ 4267867 h 4964463"/>
              <a:gd name="connsiteX409" fmla="*/ 454954 w 4710084"/>
              <a:gd name="connsiteY409" fmla="*/ 4246290 h 4964463"/>
              <a:gd name="connsiteX410" fmla="*/ 458493 w 4710084"/>
              <a:gd name="connsiteY410" fmla="*/ 4331160 h 4964463"/>
              <a:gd name="connsiteX411" fmla="*/ 473525 w 4710084"/>
              <a:gd name="connsiteY411" fmla="*/ 4429340 h 4964463"/>
              <a:gd name="connsiteX412" fmla="*/ 475101 w 4710084"/>
              <a:gd name="connsiteY412" fmla="*/ 4459220 h 4964463"/>
              <a:gd name="connsiteX413" fmla="*/ 474064 w 4710084"/>
              <a:gd name="connsiteY413" fmla="*/ 4462788 h 4964463"/>
              <a:gd name="connsiteX414" fmla="*/ 470713 w 4710084"/>
              <a:gd name="connsiteY414" fmla="*/ 4469630 h 4964463"/>
              <a:gd name="connsiteX415" fmla="*/ 456745 w 4710084"/>
              <a:gd name="connsiteY415" fmla="*/ 4387620 h 4964463"/>
              <a:gd name="connsiteX416" fmla="*/ 448292 w 4710084"/>
              <a:gd name="connsiteY416" fmla="*/ 4325659 h 4964463"/>
              <a:gd name="connsiteX417" fmla="*/ 446732 w 4710084"/>
              <a:gd name="connsiteY417" fmla="*/ 4316725 h 4964463"/>
              <a:gd name="connsiteX418" fmla="*/ 597290 w 4710084"/>
              <a:gd name="connsiteY418" fmla="*/ 4246221 h 4964463"/>
              <a:gd name="connsiteX419" fmla="*/ 601664 w 4710084"/>
              <a:gd name="connsiteY419" fmla="*/ 4250865 h 4964463"/>
              <a:gd name="connsiteX420" fmla="*/ 597290 w 4710084"/>
              <a:gd name="connsiteY420" fmla="*/ 4246221 h 4964463"/>
              <a:gd name="connsiteX421" fmla="*/ 2478345 w 4710084"/>
              <a:gd name="connsiteY421" fmla="*/ 4242859 h 4964463"/>
              <a:gd name="connsiteX422" fmla="*/ 2475315 w 4710084"/>
              <a:gd name="connsiteY422" fmla="*/ 4243663 h 4964463"/>
              <a:gd name="connsiteX423" fmla="*/ 2472416 w 4710084"/>
              <a:gd name="connsiteY423" fmla="*/ 4257806 h 4964463"/>
              <a:gd name="connsiteX424" fmla="*/ 2466842 w 4710084"/>
              <a:gd name="connsiteY424" fmla="*/ 4314118 h 4964463"/>
              <a:gd name="connsiteX425" fmla="*/ 2458664 w 4710084"/>
              <a:gd name="connsiteY425" fmla="*/ 4372475 h 4964463"/>
              <a:gd name="connsiteX426" fmla="*/ 2455212 w 4710084"/>
              <a:gd name="connsiteY426" fmla="*/ 4407661 h 4964463"/>
              <a:gd name="connsiteX427" fmla="*/ 2458416 w 4710084"/>
              <a:gd name="connsiteY427" fmla="*/ 4385653 h 4964463"/>
              <a:gd name="connsiteX428" fmla="*/ 2478345 w 4710084"/>
              <a:gd name="connsiteY428" fmla="*/ 4242859 h 4964463"/>
              <a:gd name="connsiteX429" fmla="*/ 1701580 w 4710084"/>
              <a:gd name="connsiteY429" fmla="*/ 4242276 h 4964463"/>
              <a:gd name="connsiteX430" fmla="*/ 1701032 w 4710084"/>
              <a:gd name="connsiteY430" fmla="*/ 4267848 h 4964463"/>
              <a:gd name="connsiteX431" fmla="*/ 1705189 w 4710084"/>
              <a:gd name="connsiteY431" fmla="*/ 4269813 h 4964463"/>
              <a:gd name="connsiteX432" fmla="*/ 1708665 w 4710084"/>
              <a:gd name="connsiteY432" fmla="*/ 4264767 h 4964463"/>
              <a:gd name="connsiteX433" fmla="*/ 1709244 w 4710084"/>
              <a:gd name="connsiteY433" fmla="*/ 4256785 h 4964463"/>
              <a:gd name="connsiteX434" fmla="*/ 1708895 w 4710084"/>
              <a:gd name="connsiteY434" fmla="*/ 4253806 h 4964463"/>
              <a:gd name="connsiteX435" fmla="*/ 1705190 w 4710084"/>
              <a:gd name="connsiteY435" fmla="*/ 4243334 h 4964463"/>
              <a:gd name="connsiteX436" fmla="*/ 1701580 w 4710084"/>
              <a:gd name="connsiteY436" fmla="*/ 4242276 h 4964463"/>
              <a:gd name="connsiteX437" fmla="*/ 3994593 w 4710084"/>
              <a:gd name="connsiteY437" fmla="*/ 4240974 h 4964463"/>
              <a:gd name="connsiteX438" fmla="*/ 3989388 w 4710084"/>
              <a:gd name="connsiteY438" fmla="*/ 4246354 h 4964463"/>
              <a:gd name="connsiteX439" fmla="*/ 3994593 w 4710084"/>
              <a:gd name="connsiteY439" fmla="*/ 4240974 h 4964463"/>
              <a:gd name="connsiteX440" fmla="*/ 3237865 w 4710084"/>
              <a:gd name="connsiteY440" fmla="*/ 4238054 h 4964463"/>
              <a:gd name="connsiteX441" fmla="*/ 3235484 w 4710084"/>
              <a:gd name="connsiteY441" fmla="*/ 4241804 h 4964463"/>
              <a:gd name="connsiteX442" fmla="*/ 3236250 w 4710084"/>
              <a:gd name="connsiteY442" fmla="*/ 4264979 h 4964463"/>
              <a:gd name="connsiteX443" fmla="*/ 3237824 w 4710084"/>
              <a:gd name="connsiteY443" fmla="*/ 4244560 h 4964463"/>
              <a:gd name="connsiteX444" fmla="*/ 3011030 w 4710084"/>
              <a:gd name="connsiteY444" fmla="*/ 4231078 h 4964463"/>
              <a:gd name="connsiteX445" fmla="*/ 3003284 w 4710084"/>
              <a:gd name="connsiteY445" fmla="*/ 4232742 h 4964463"/>
              <a:gd name="connsiteX446" fmla="*/ 3003249 w 4710084"/>
              <a:gd name="connsiteY446" fmla="*/ 4236056 h 4964463"/>
              <a:gd name="connsiteX447" fmla="*/ 3003784 w 4710084"/>
              <a:gd name="connsiteY447" fmla="*/ 4246867 h 4964463"/>
              <a:gd name="connsiteX448" fmla="*/ 3007942 w 4710084"/>
              <a:gd name="connsiteY448" fmla="*/ 4248832 h 4964463"/>
              <a:gd name="connsiteX449" fmla="*/ 3011418 w 4710084"/>
              <a:gd name="connsiteY449" fmla="*/ 4243785 h 4964463"/>
              <a:gd name="connsiteX450" fmla="*/ 3011997 w 4710084"/>
              <a:gd name="connsiteY450" fmla="*/ 4235803 h 4964463"/>
              <a:gd name="connsiteX451" fmla="*/ 3011648 w 4710084"/>
              <a:gd name="connsiteY451" fmla="*/ 4232824 h 4964463"/>
              <a:gd name="connsiteX452" fmla="*/ 599640 w 4710084"/>
              <a:gd name="connsiteY452" fmla="*/ 4220773 h 4964463"/>
              <a:gd name="connsiteX453" fmla="*/ 604307 w 4710084"/>
              <a:gd name="connsiteY453" fmla="*/ 4225584 h 4964463"/>
              <a:gd name="connsiteX454" fmla="*/ 599640 w 4710084"/>
              <a:gd name="connsiteY454" fmla="*/ 4220773 h 4964463"/>
              <a:gd name="connsiteX455" fmla="*/ 3111316 w 4710084"/>
              <a:gd name="connsiteY455" fmla="*/ 4220482 h 4964463"/>
              <a:gd name="connsiteX456" fmla="*/ 3114130 w 4710084"/>
              <a:gd name="connsiteY456" fmla="*/ 4246057 h 4964463"/>
              <a:gd name="connsiteX457" fmla="*/ 3109961 w 4710084"/>
              <a:gd name="connsiteY457" fmla="*/ 4232632 h 4964463"/>
              <a:gd name="connsiteX458" fmla="*/ 3111316 w 4710084"/>
              <a:gd name="connsiteY458" fmla="*/ 4220482 h 4964463"/>
              <a:gd name="connsiteX459" fmla="*/ 1661561 w 4710084"/>
              <a:gd name="connsiteY459" fmla="*/ 4216981 h 4964463"/>
              <a:gd name="connsiteX460" fmla="*/ 1668742 w 4710084"/>
              <a:gd name="connsiteY460" fmla="*/ 4313151 h 4964463"/>
              <a:gd name="connsiteX461" fmla="*/ 1667093 w 4710084"/>
              <a:gd name="connsiteY461" fmla="*/ 4317337 h 4964463"/>
              <a:gd name="connsiteX462" fmla="*/ 1663357 w 4710084"/>
              <a:gd name="connsiteY462" fmla="*/ 4323761 h 4964463"/>
              <a:gd name="connsiteX463" fmla="*/ 1661334 w 4710084"/>
              <a:gd name="connsiteY463" fmla="*/ 4323714 h 4964463"/>
              <a:gd name="connsiteX464" fmla="*/ 1660321 w 4710084"/>
              <a:gd name="connsiteY464" fmla="*/ 4227264 h 4964463"/>
              <a:gd name="connsiteX465" fmla="*/ 300253 w 4710084"/>
              <a:gd name="connsiteY465" fmla="*/ 4212635 h 4964463"/>
              <a:gd name="connsiteX466" fmla="*/ 300390 w 4710084"/>
              <a:gd name="connsiteY466" fmla="*/ 4214215 h 4964463"/>
              <a:gd name="connsiteX467" fmla="*/ 303880 w 4710084"/>
              <a:gd name="connsiteY467" fmla="*/ 4301669 h 4964463"/>
              <a:gd name="connsiteX468" fmla="*/ 302572 w 4710084"/>
              <a:gd name="connsiteY468" fmla="*/ 4312095 h 4964463"/>
              <a:gd name="connsiteX469" fmla="*/ 300237 w 4710084"/>
              <a:gd name="connsiteY469" fmla="*/ 4317015 h 4964463"/>
              <a:gd name="connsiteX470" fmla="*/ 294807 w 4710084"/>
              <a:gd name="connsiteY470" fmla="*/ 4309571 h 4964463"/>
              <a:gd name="connsiteX471" fmla="*/ 290182 w 4710084"/>
              <a:gd name="connsiteY471" fmla="*/ 4291899 h 4964463"/>
              <a:gd name="connsiteX472" fmla="*/ 3552372 w 4710084"/>
              <a:gd name="connsiteY472" fmla="*/ 4211680 h 4964463"/>
              <a:gd name="connsiteX473" fmla="*/ 3553808 w 4710084"/>
              <a:gd name="connsiteY473" fmla="*/ 4212415 h 4964463"/>
              <a:gd name="connsiteX474" fmla="*/ 3551990 w 4710084"/>
              <a:gd name="connsiteY474" fmla="*/ 4217255 h 4964463"/>
              <a:gd name="connsiteX475" fmla="*/ 267437 w 4710084"/>
              <a:gd name="connsiteY475" fmla="*/ 4206310 h 4964463"/>
              <a:gd name="connsiteX476" fmla="*/ 270113 w 4710084"/>
              <a:gd name="connsiteY476" fmla="*/ 4227412 h 4964463"/>
              <a:gd name="connsiteX477" fmla="*/ 272369 w 4710084"/>
              <a:gd name="connsiteY477" fmla="*/ 4243182 h 4964463"/>
              <a:gd name="connsiteX478" fmla="*/ 269583 w 4710084"/>
              <a:gd name="connsiteY478" fmla="*/ 4258000 h 4964463"/>
              <a:gd name="connsiteX479" fmla="*/ 260881 w 4710084"/>
              <a:gd name="connsiteY479" fmla="*/ 4276786 h 4964463"/>
              <a:gd name="connsiteX480" fmla="*/ 258430 w 4710084"/>
              <a:gd name="connsiteY480" fmla="*/ 4269863 h 4964463"/>
              <a:gd name="connsiteX481" fmla="*/ 265758 w 4710084"/>
              <a:gd name="connsiteY481" fmla="*/ 4214294 h 4964463"/>
              <a:gd name="connsiteX482" fmla="*/ 4322215 w 4710084"/>
              <a:gd name="connsiteY482" fmla="*/ 4205853 h 4964463"/>
              <a:gd name="connsiteX483" fmla="*/ 4331583 w 4710084"/>
              <a:gd name="connsiteY483" fmla="*/ 4286720 h 4964463"/>
              <a:gd name="connsiteX484" fmla="*/ 4326156 w 4710084"/>
              <a:gd name="connsiteY484" fmla="*/ 4305364 h 4964463"/>
              <a:gd name="connsiteX485" fmla="*/ 4320063 w 4710084"/>
              <a:gd name="connsiteY485" fmla="*/ 4313528 h 4964463"/>
              <a:gd name="connsiteX486" fmla="*/ 4317611 w 4710084"/>
              <a:gd name="connsiteY486" fmla="*/ 4308661 h 4964463"/>
              <a:gd name="connsiteX487" fmla="*/ 4316397 w 4710084"/>
              <a:gd name="connsiteY487" fmla="*/ 4298022 h 4964463"/>
              <a:gd name="connsiteX488" fmla="*/ 4322033 w 4710084"/>
              <a:gd name="connsiteY488" fmla="*/ 4207497 h 4964463"/>
              <a:gd name="connsiteX489" fmla="*/ 4358239 w 4710084"/>
              <a:gd name="connsiteY489" fmla="*/ 4196401 h 4964463"/>
              <a:gd name="connsiteX490" fmla="*/ 4359909 w 4710084"/>
              <a:gd name="connsiteY490" fmla="*/ 4204487 h 4964463"/>
              <a:gd name="connsiteX491" fmla="*/ 4366769 w 4710084"/>
              <a:gd name="connsiteY491" fmla="*/ 4261154 h 4964463"/>
              <a:gd name="connsiteX492" fmla="*/ 4363944 w 4710084"/>
              <a:gd name="connsiteY492" fmla="*/ 4268514 h 4964463"/>
              <a:gd name="connsiteX493" fmla="*/ 4354818 w 4710084"/>
              <a:gd name="connsiteY493" fmla="*/ 4249912 h 4964463"/>
              <a:gd name="connsiteX494" fmla="*/ 4352078 w 4710084"/>
              <a:gd name="connsiteY494" fmla="*/ 4234875 h 4964463"/>
              <a:gd name="connsiteX495" fmla="*/ 4354876 w 4710084"/>
              <a:gd name="connsiteY495" fmla="*/ 4218407 h 4964463"/>
              <a:gd name="connsiteX496" fmla="*/ 93123 w 4710084"/>
              <a:gd name="connsiteY496" fmla="*/ 4193271 h 4964463"/>
              <a:gd name="connsiteX497" fmla="*/ 93372 w 4710084"/>
              <a:gd name="connsiteY497" fmla="*/ 4198655 h 4964463"/>
              <a:gd name="connsiteX498" fmla="*/ 91795 w 4710084"/>
              <a:gd name="connsiteY498" fmla="*/ 4194100 h 4964463"/>
              <a:gd name="connsiteX499" fmla="*/ 205710 w 4710084"/>
              <a:gd name="connsiteY499" fmla="*/ 4191867 h 4964463"/>
              <a:gd name="connsiteX500" fmla="*/ 209566 w 4710084"/>
              <a:gd name="connsiteY500" fmla="*/ 4199868 h 4964463"/>
              <a:gd name="connsiteX501" fmla="*/ 208771 w 4710084"/>
              <a:gd name="connsiteY501" fmla="*/ 4199361 h 4964463"/>
              <a:gd name="connsiteX502" fmla="*/ 208706 w 4710084"/>
              <a:gd name="connsiteY502" fmla="*/ 4201482 h 4964463"/>
              <a:gd name="connsiteX503" fmla="*/ 202894 w 4710084"/>
              <a:gd name="connsiteY503" fmla="*/ 4206693 h 4964463"/>
              <a:gd name="connsiteX504" fmla="*/ 205710 w 4710084"/>
              <a:gd name="connsiteY504" fmla="*/ 4191867 h 4964463"/>
              <a:gd name="connsiteX505" fmla="*/ 3341727 w 4710084"/>
              <a:gd name="connsiteY505" fmla="*/ 4190547 h 4964463"/>
              <a:gd name="connsiteX506" fmla="*/ 3339435 w 4710084"/>
              <a:gd name="connsiteY506" fmla="*/ 4231405 h 4964463"/>
              <a:gd name="connsiteX507" fmla="*/ 3334540 w 4710084"/>
              <a:gd name="connsiteY507" fmla="*/ 4282315 h 4964463"/>
              <a:gd name="connsiteX508" fmla="*/ 3331111 w 4710084"/>
              <a:gd name="connsiteY508" fmla="*/ 4299247 h 4964463"/>
              <a:gd name="connsiteX509" fmla="*/ 3332260 w 4710084"/>
              <a:gd name="connsiteY509" fmla="*/ 4309172 h 4964463"/>
              <a:gd name="connsiteX510" fmla="*/ 3337761 w 4710084"/>
              <a:gd name="connsiteY510" fmla="*/ 4264306 h 4964463"/>
              <a:gd name="connsiteX511" fmla="*/ 3344228 w 4710084"/>
              <a:gd name="connsiteY511" fmla="*/ 4210289 h 4964463"/>
              <a:gd name="connsiteX512" fmla="*/ 3118624 w 4710084"/>
              <a:gd name="connsiteY512" fmla="*/ 4189247 h 4964463"/>
              <a:gd name="connsiteX513" fmla="*/ 3123300 w 4710084"/>
              <a:gd name="connsiteY513" fmla="*/ 4196973 h 4964463"/>
              <a:gd name="connsiteX514" fmla="*/ 3118346 w 4710084"/>
              <a:gd name="connsiteY514" fmla="*/ 4192712 h 4964463"/>
              <a:gd name="connsiteX515" fmla="*/ 3118624 w 4710084"/>
              <a:gd name="connsiteY515" fmla="*/ 4189247 h 4964463"/>
              <a:gd name="connsiteX516" fmla="*/ 210136 w 4710084"/>
              <a:gd name="connsiteY516" fmla="*/ 4183995 h 4964463"/>
              <a:gd name="connsiteX517" fmla="*/ 210325 w 4710084"/>
              <a:gd name="connsiteY517" fmla="*/ 4187339 h 4964463"/>
              <a:gd name="connsiteX518" fmla="*/ 205710 w 4710084"/>
              <a:gd name="connsiteY518" fmla="*/ 4191867 h 4964463"/>
              <a:gd name="connsiteX519" fmla="*/ 210136 w 4710084"/>
              <a:gd name="connsiteY519" fmla="*/ 4183995 h 4964463"/>
              <a:gd name="connsiteX520" fmla="*/ 2947042 w 4710084"/>
              <a:gd name="connsiteY520" fmla="*/ 4176385 h 4964463"/>
              <a:gd name="connsiteX521" fmla="*/ 2949699 w 4710084"/>
              <a:gd name="connsiteY521" fmla="*/ 4187729 h 4964463"/>
              <a:gd name="connsiteX522" fmla="*/ 2939919 w 4710084"/>
              <a:gd name="connsiteY522" fmla="*/ 4180294 h 4964463"/>
              <a:gd name="connsiteX523" fmla="*/ 2947042 w 4710084"/>
              <a:gd name="connsiteY523" fmla="*/ 4176385 h 4964463"/>
              <a:gd name="connsiteX524" fmla="*/ 4426053 w 4710084"/>
              <a:gd name="connsiteY524" fmla="*/ 4175992 h 4964463"/>
              <a:gd name="connsiteX525" fmla="*/ 4428824 w 4710084"/>
              <a:gd name="connsiteY525" fmla="*/ 4191032 h 4964463"/>
              <a:gd name="connsiteX526" fmla="*/ 4422577 w 4710084"/>
              <a:gd name="connsiteY526" fmla="*/ 4186176 h 4964463"/>
              <a:gd name="connsiteX527" fmla="*/ 4422548 w 4710084"/>
              <a:gd name="connsiteY527" fmla="*/ 4183995 h 4964463"/>
              <a:gd name="connsiteX528" fmla="*/ 4421669 w 4710084"/>
              <a:gd name="connsiteY528" fmla="*/ 4184590 h 4964463"/>
              <a:gd name="connsiteX529" fmla="*/ 1268323 w 4710084"/>
              <a:gd name="connsiteY529" fmla="*/ 4174550 h 4964463"/>
              <a:gd name="connsiteX530" fmla="*/ 1260577 w 4710084"/>
              <a:gd name="connsiteY530" fmla="*/ 4183252 h 4964463"/>
              <a:gd name="connsiteX531" fmla="*/ 1259036 w 4710084"/>
              <a:gd name="connsiteY531" fmla="*/ 4187502 h 4964463"/>
              <a:gd name="connsiteX532" fmla="*/ 1259365 w 4710084"/>
              <a:gd name="connsiteY532" fmla="*/ 4192341 h 4964463"/>
              <a:gd name="connsiteX533" fmla="*/ 1258002 w 4710084"/>
              <a:gd name="connsiteY533" fmla="*/ 4213452 h 4964463"/>
              <a:gd name="connsiteX534" fmla="*/ 1254414 w 4710084"/>
              <a:gd name="connsiteY534" fmla="*/ 4222537 h 4964463"/>
              <a:gd name="connsiteX535" fmla="*/ 1253701 w 4710084"/>
              <a:gd name="connsiteY535" fmla="*/ 4222719 h 4964463"/>
              <a:gd name="connsiteX536" fmla="*/ 1251908 w 4710084"/>
              <a:gd name="connsiteY536" fmla="*/ 4236116 h 4964463"/>
              <a:gd name="connsiteX537" fmla="*/ 1254385 w 4710084"/>
              <a:gd name="connsiteY537" fmla="*/ 4243354 h 4964463"/>
              <a:gd name="connsiteX538" fmla="*/ 1249289 w 4710084"/>
              <a:gd name="connsiteY538" fmla="*/ 4255667 h 4964463"/>
              <a:gd name="connsiteX539" fmla="*/ 1246598 w 4710084"/>
              <a:gd name="connsiteY539" fmla="*/ 4275769 h 4964463"/>
              <a:gd name="connsiteX540" fmla="*/ 1246053 w 4710084"/>
              <a:gd name="connsiteY540" fmla="*/ 4284664 h 4964463"/>
              <a:gd name="connsiteX541" fmla="*/ 1248596 w 4710084"/>
              <a:gd name="connsiteY541" fmla="*/ 4298466 h 4964463"/>
              <a:gd name="connsiteX542" fmla="*/ 1253638 w 4710084"/>
              <a:gd name="connsiteY542" fmla="*/ 4322119 h 4964463"/>
              <a:gd name="connsiteX543" fmla="*/ 1255377 w 4710084"/>
              <a:gd name="connsiteY543" fmla="*/ 4333048 h 4964463"/>
              <a:gd name="connsiteX544" fmla="*/ 1256247 w 4710084"/>
              <a:gd name="connsiteY544" fmla="*/ 4324411 h 4964463"/>
              <a:gd name="connsiteX545" fmla="*/ 1268537 w 4710084"/>
              <a:gd name="connsiteY545" fmla="*/ 4245277 h 4964463"/>
              <a:gd name="connsiteX546" fmla="*/ 1272259 w 4710084"/>
              <a:gd name="connsiteY546" fmla="*/ 4209311 h 4964463"/>
              <a:gd name="connsiteX547" fmla="*/ 1268921 w 4710084"/>
              <a:gd name="connsiteY547" fmla="*/ 4175888 h 4964463"/>
              <a:gd name="connsiteX548" fmla="*/ 1852342 w 4710084"/>
              <a:gd name="connsiteY548" fmla="*/ 4170612 h 4964463"/>
              <a:gd name="connsiteX549" fmla="*/ 1851845 w 4710084"/>
              <a:gd name="connsiteY549" fmla="*/ 4172166 h 4964463"/>
              <a:gd name="connsiteX550" fmla="*/ 1848109 w 4710084"/>
              <a:gd name="connsiteY550" fmla="*/ 4186800 h 4964463"/>
              <a:gd name="connsiteX551" fmla="*/ 1848028 w 4710084"/>
              <a:gd name="connsiteY551" fmla="*/ 4187087 h 4964463"/>
              <a:gd name="connsiteX552" fmla="*/ 1847870 w 4710084"/>
              <a:gd name="connsiteY552" fmla="*/ 4185944 h 4964463"/>
              <a:gd name="connsiteX553" fmla="*/ 1847370 w 4710084"/>
              <a:gd name="connsiteY553" fmla="*/ 4188633 h 4964463"/>
              <a:gd name="connsiteX554" fmla="*/ 1848168 w 4710084"/>
              <a:gd name="connsiteY554" fmla="*/ 4216328 h 4964463"/>
              <a:gd name="connsiteX555" fmla="*/ 4421376 w 4710084"/>
              <a:gd name="connsiteY555" fmla="*/ 4168266 h 4964463"/>
              <a:gd name="connsiteX556" fmla="*/ 4426053 w 4710084"/>
              <a:gd name="connsiteY556" fmla="*/ 4175992 h 4964463"/>
              <a:gd name="connsiteX557" fmla="*/ 4421099 w 4710084"/>
              <a:gd name="connsiteY557" fmla="*/ 4171732 h 4964463"/>
              <a:gd name="connsiteX558" fmla="*/ 4421376 w 4710084"/>
              <a:gd name="connsiteY558" fmla="*/ 4168266 h 4964463"/>
              <a:gd name="connsiteX559" fmla="*/ 4549164 w 4710084"/>
              <a:gd name="connsiteY559" fmla="*/ 4167389 h 4964463"/>
              <a:gd name="connsiteX560" fmla="*/ 4550600 w 4710084"/>
              <a:gd name="connsiteY560" fmla="*/ 4168125 h 4964463"/>
              <a:gd name="connsiteX561" fmla="*/ 4548782 w 4710084"/>
              <a:gd name="connsiteY561" fmla="*/ 4172965 h 4964463"/>
              <a:gd name="connsiteX562" fmla="*/ 367506 w 4710084"/>
              <a:gd name="connsiteY562" fmla="*/ 4157909 h 4964463"/>
              <a:gd name="connsiteX563" fmla="*/ 373958 w 4710084"/>
              <a:gd name="connsiteY563" fmla="*/ 4161138 h 4964463"/>
              <a:gd name="connsiteX564" fmla="*/ 364864 w 4710084"/>
              <a:gd name="connsiteY564" fmla="*/ 4169135 h 4964463"/>
              <a:gd name="connsiteX565" fmla="*/ 367506 w 4710084"/>
              <a:gd name="connsiteY565" fmla="*/ 4157909 h 4964463"/>
              <a:gd name="connsiteX566" fmla="*/ 4249796 w 4710084"/>
              <a:gd name="connsiteY566" fmla="*/ 4155404 h 4964463"/>
              <a:gd name="connsiteX567" fmla="*/ 4252453 w 4710084"/>
              <a:gd name="connsiteY567" fmla="*/ 4166747 h 4964463"/>
              <a:gd name="connsiteX568" fmla="*/ 4242671 w 4710084"/>
              <a:gd name="connsiteY568" fmla="*/ 4159313 h 4964463"/>
              <a:gd name="connsiteX569" fmla="*/ 4249796 w 4710084"/>
              <a:gd name="connsiteY569" fmla="*/ 4155404 h 4964463"/>
              <a:gd name="connsiteX570" fmla="*/ 3961106 w 4710084"/>
              <a:gd name="connsiteY570" fmla="*/ 4151709 h 4964463"/>
              <a:gd name="connsiteX571" fmla="*/ 3968285 w 4710084"/>
              <a:gd name="connsiteY571" fmla="*/ 4247880 h 4964463"/>
              <a:gd name="connsiteX572" fmla="*/ 3966639 w 4710084"/>
              <a:gd name="connsiteY572" fmla="*/ 4252067 h 4964463"/>
              <a:gd name="connsiteX573" fmla="*/ 3962902 w 4710084"/>
              <a:gd name="connsiteY573" fmla="*/ 4258490 h 4964463"/>
              <a:gd name="connsiteX574" fmla="*/ 3960878 w 4710084"/>
              <a:gd name="connsiteY574" fmla="*/ 4258444 h 4964463"/>
              <a:gd name="connsiteX575" fmla="*/ 3959867 w 4710084"/>
              <a:gd name="connsiteY575" fmla="*/ 4161993 h 4964463"/>
              <a:gd name="connsiteX576" fmla="*/ 1619701 w 4710084"/>
              <a:gd name="connsiteY576" fmla="*/ 4136717 h 4964463"/>
              <a:gd name="connsiteX577" fmla="*/ 1619584 w 4710084"/>
              <a:gd name="connsiteY577" fmla="*/ 4136792 h 4964463"/>
              <a:gd name="connsiteX578" fmla="*/ 1618875 w 4710084"/>
              <a:gd name="connsiteY578" fmla="*/ 4137256 h 4964463"/>
              <a:gd name="connsiteX579" fmla="*/ 1612247 w 4710084"/>
              <a:gd name="connsiteY579" fmla="*/ 4141587 h 4964463"/>
              <a:gd name="connsiteX580" fmla="*/ 1616907 w 4710084"/>
              <a:gd name="connsiteY580" fmla="*/ 4138543 h 4964463"/>
              <a:gd name="connsiteX581" fmla="*/ 1618875 w 4710084"/>
              <a:gd name="connsiteY581" fmla="*/ 4137256 h 4964463"/>
              <a:gd name="connsiteX582" fmla="*/ 631956 w 4710084"/>
              <a:gd name="connsiteY582" fmla="*/ 4131443 h 4964463"/>
              <a:gd name="connsiteX583" fmla="*/ 632901 w 4710084"/>
              <a:gd name="connsiteY583" fmla="*/ 4141331 h 4964463"/>
              <a:gd name="connsiteX584" fmla="*/ 630194 w 4710084"/>
              <a:gd name="connsiteY584" fmla="*/ 4235064 h 4964463"/>
              <a:gd name="connsiteX585" fmla="*/ 628341 w 4710084"/>
              <a:gd name="connsiteY585" fmla="*/ 4235269 h 4964463"/>
              <a:gd name="connsiteX586" fmla="*/ 625037 w 4710084"/>
              <a:gd name="connsiteY586" fmla="*/ 4229328 h 4964463"/>
              <a:gd name="connsiteX587" fmla="*/ 623605 w 4710084"/>
              <a:gd name="connsiteY587" fmla="*/ 4225393 h 4964463"/>
              <a:gd name="connsiteX588" fmla="*/ 993924 w 4710084"/>
              <a:gd name="connsiteY588" fmla="*/ 4113941 h 4964463"/>
              <a:gd name="connsiteX589" fmla="*/ 991688 w 4710084"/>
              <a:gd name="connsiteY589" fmla="*/ 4120024 h 4964463"/>
              <a:gd name="connsiteX590" fmla="*/ 990990 w 4710084"/>
              <a:gd name="connsiteY590" fmla="*/ 4123059 h 4964463"/>
              <a:gd name="connsiteX591" fmla="*/ 991363 w 4710084"/>
              <a:gd name="connsiteY591" fmla="*/ 4127773 h 4964463"/>
              <a:gd name="connsiteX592" fmla="*/ 994409 w 4710084"/>
              <a:gd name="connsiteY592" fmla="*/ 4149798 h 4964463"/>
              <a:gd name="connsiteX593" fmla="*/ 995558 w 4710084"/>
              <a:gd name="connsiteY593" fmla="*/ 4130838 h 4964463"/>
              <a:gd name="connsiteX594" fmla="*/ 993924 w 4710084"/>
              <a:gd name="connsiteY594" fmla="*/ 4113941 h 4964463"/>
              <a:gd name="connsiteX595" fmla="*/ 1002680 w 4710084"/>
              <a:gd name="connsiteY595" fmla="*/ 4085857 h 4964463"/>
              <a:gd name="connsiteX596" fmla="*/ 995648 w 4710084"/>
              <a:gd name="connsiteY596" fmla="*/ 4090587 h 4964463"/>
              <a:gd name="connsiteX597" fmla="*/ 990988 w 4710084"/>
              <a:gd name="connsiteY597" fmla="*/ 4093630 h 4964463"/>
              <a:gd name="connsiteX598" fmla="*/ 988773 w 4710084"/>
              <a:gd name="connsiteY598" fmla="*/ 4095079 h 4964463"/>
              <a:gd name="connsiteX599" fmla="*/ 995648 w 4710084"/>
              <a:gd name="connsiteY599" fmla="*/ 4090587 h 4964463"/>
              <a:gd name="connsiteX600" fmla="*/ 1002680 w 4710084"/>
              <a:gd name="connsiteY600" fmla="*/ 4085857 h 4964463"/>
              <a:gd name="connsiteX601" fmla="*/ 3360236 w 4710084"/>
              <a:gd name="connsiteY601" fmla="*/ 4074164 h 4964463"/>
              <a:gd name="connsiteX602" fmla="*/ 3353623 w 4710084"/>
              <a:gd name="connsiteY602" fmla="*/ 4085692 h 4964463"/>
              <a:gd name="connsiteX603" fmla="*/ 3348145 w 4710084"/>
              <a:gd name="connsiteY603" fmla="*/ 4109839 h 4964463"/>
              <a:gd name="connsiteX604" fmla="*/ 3350708 w 4710084"/>
              <a:gd name="connsiteY604" fmla="*/ 4146364 h 4964463"/>
              <a:gd name="connsiteX605" fmla="*/ 3351459 w 4710084"/>
              <a:gd name="connsiteY605" fmla="*/ 4143954 h 4964463"/>
              <a:gd name="connsiteX606" fmla="*/ 3360236 w 4710084"/>
              <a:gd name="connsiteY606" fmla="*/ 4074164 h 4964463"/>
              <a:gd name="connsiteX607" fmla="*/ 3919246 w 4710084"/>
              <a:gd name="connsiteY607" fmla="*/ 4071444 h 4964463"/>
              <a:gd name="connsiteX608" fmla="*/ 3916800 w 4710084"/>
              <a:gd name="connsiteY608" fmla="*/ 4073044 h 4964463"/>
              <a:gd name="connsiteX609" fmla="*/ 3916451 w 4710084"/>
              <a:gd name="connsiteY609" fmla="*/ 4073270 h 4964463"/>
              <a:gd name="connsiteX610" fmla="*/ 3911793 w 4710084"/>
              <a:gd name="connsiteY610" fmla="*/ 4076314 h 4964463"/>
              <a:gd name="connsiteX611" fmla="*/ 3916800 w 4710084"/>
              <a:gd name="connsiteY611" fmla="*/ 4073044 h 4964463"/>
              <a:gd name="connsiteX612" fmla="*/ 3919130 w 4710084"/>
              <a:gd name="connsiteY612" fmla="*/ 4071521 h 4964463"/>
              <a:gd name="connsiteX613" fmla="*/ 3919246 w 4710084"/>
              <a:gd name="connsiteY613" fmla="*/ 4071444 h 4964463"/>
              <a:gd name="connsiteX614" fmla="*/ 690581 w 4710084"/>
              <a:gd name="connsiteY614" fmla="*/ 4052068 h 4964463"/>
              <a:gd name="connsiteX615" fmla="*/ 680236 w 4710084"/>
              <a:gd name="connsiteY615" fmla="*/ 4083630 h 4964463"/>
              <a:gd name="connsiteX616" fmla="*/ 681043 w 4710084"/>
              <a:gd name="connsiteY616" fmla="*/ 4089190 h 4964463"/>
              <a:gd name="connsiteX617" fmla="*/ 700058 w 4710084"/>
              <a:gd name="connsiteY617" fmla="*/ 4099677 h 4964463"/>
              <a:gd name="connsiteX618" fmla="*/ 700581 w 4710084"/>
              <a:gd name="connsiteY618" fmla="*/ 4100587 h 4964463"/>
              <a:gd name="connsiteX619" fmla="*/ 698294 w 4710084"/>
              <a:gd name="connsiteY619" fmla="*/ 4087044 h 4964463"/>
              <a:gd name="connsiteX620" fmla="*/ 690581 w 4710084"/>
              <a:gd name="connsiteY620" fmla="*/ 4052068 h 4964463"/>
              <a:gd name="connsiteX621" fmla="*/ 82274 w 4710084"/>
              <a:gd name="connsiteY621" fmla="*/ 3995967 h 4964463"/>
              <a:gd name="connsiteX622" fmla="*/ 78864 w 4710084"/>
              <a:gd name="connsiteY622" fmla="*/ 3998161 h 4964463"/>
              <a:gd name="connsiteX623" fmla="*/ 104542 w 4710084"/>
              <a:gd name="connsiteY623" fmla="*/ 4023375 h 4964463"/>
              <a:gd name="connsiteX624" fmla="*/ 111494 w 4710084"/>
              <a:gd name="connsiteY624" fmla="*/ 4033471 h 4964463"/>
              <a:gd name="connsiteX625" fmla="*/ 112695 w 4710084"/>
              <a:gd name="connsiteY625" fmla="*/ 4019695 h 4964463"/>
              <a:gd name="connsiteX626" fmla="*/ 104687 w 4710084"/>
              <a:gd name="connsiteY626" fmla="*/ 4011197 h 4964463"/>
              <a:gd name="connsiteX627" fmla="*/ 82274 w 4710084"/>
              <a:gd name="connsiteY627" fmla="*/ 3995967 h 4964463"/>
              <a:gd name="connsiteX628" fmla="*/ 558866 w 4710084"/>
              <a:gd name="connsiteY628" fmla="*/ 3555280 h 4964463"/>
              <a:gd name="connsiteX629" fmla="*/ 542265 w 4710084"/>
              <a:gd name="connsiteY629" fmla="*/ 3562943 h 4964463"/>
              <a:gd name="connsiteX630" fmla="*/ 558866 w 4710084"/>
              <a:gd name="connsiteY630" fmla="*/ 3555280 h 4964463"/>
              <a:gd name="connsiteX631" fmla="*/ 609146 w 4710084"/>
              <a:gd name="connsiteY631" fmla="*/ 3506200 h 4964463"/>
              <a:gd name="connsiteX632" fmla="*/ 606104 w 4710084"/>
              <a:gd name="connsiteY632" fmla="*/ 3508026 h 4964463"/>
              <a:gd name="connsiteX633" fmla="*/ 618232 w 4710084"/>
              <a:gd name="connsiteY633" fmla="*/ 3509942 h 4964463"/>
              <a:gd name="connsiteX634" fmla="*/ 619306 w 4710084"/>
              <a:gd name="connsiteY634" fmla="*/ 3509095 h 4964463"/>
              <a:gd name="connsiteX635" fmla="*/ 578369 w 4710084"/>
              <a:gd name="connsiteY635" fmla="*/ 3497435 h 4964463"/>
              <a:gd name="connsiteX636" fmla="*/ 574186 w 4710084"/>
              <a:gd name="connsiteY636" fmla="*/ 3500364 h 4964463"/>
              <a:gd name="connsiteX637" fmla="*/ 586315 w 4710084"/>
              <a:gd name="connsiteY637" fmla="*/ 3502120 h 4964463"/>
              <a:gd name="connsiteX638" fmla="*/ 588390 w 4710084"/>
              <a:gd name="connsiteY638" fmla="*/ 3500289 h 4964463"/>
              <a:gd name="connsiteX639" fmla="*/ 547255 w 4710084"/>
              <a:gd name="connsiteY639" fmla="*/ 3488432 h 4964463"/>
              <a:gd name="connsiteX640" fmla="*/ 542267 w 4710084"/>
              <a:gd name="connsiteY640" fmla="*/ 3491425 h 4964463"/>
              <a:gd name="connsiteX641" fmla="*/ 554397 w 4710084"/>
              <a:gd name="connsiteY641" fmla="*/ 3493818 h 4964463"/>
              <a:gd name="connsiteX642" fmla="*/ 557343 w 4710084"/>
              <a:gd name="connsiteY642" fmla="*/ 3491377 h 4964463"/>
              <a:gd name="connsiteX643" fmla="*/ 709516 w 4710084"/>
              <a:gd name="connsiteY643" fmla="*/ 3428844 h 4964463"/>
              <a:gd name="connsiteX644" fmla="*/ 692921 w 4710084"/>
              <a:gd name="connsiteY644" fmla="*/ 3436507 h 4964463"/>
              <a:gd name="connsiteX645" fmla="*/ 709516 w 4710084"/>
              <a:gd name="connsiteY645" fmla="*/ 3428844 h 4964463"/>
              <a:gd name="connsiteX646" fmla="*/ 415912 w 4710084"/>
              <a:gd name="connsiteY646" fmla="*/ 3424655 h 4964463"/>
              <a:gd name="connsiteX647" fmla="*/ 410709 w 4710084"/>
              <a:gd name="connsiteY647" fmla="*/ 3428135 h 4964463"/>
              <a:gd name="connsiteX648" fmla="*/ 425878 w 4710084"/>
              <a:gd name="connsiteY648" fmla="*/ 3432531 h 4964463"/>
              <a:gd name="connsiteX649" fmla="*/ 426485 w 4710084"/>
              <a:gd name="connsiteY649" fmla="*/ 3430341 h 4964463"/>
              <a:gd name="connsiteX650" fmla="*/ 432470 w 4710084"/>
              <a:gd name="connsiteY650" fmla="*/ 3428844 h 4964463"/>
              <a:gd name="connsiteX651" fmla="*/ 415912 w 4710084"/>
              <a:gd name="connsiteY651" fmla="*/ 3424655 h 4964463"/>
              <a:gd name="connsiteX652" fmla="*/ 167510 w 4710084"/>
              <a:gd name="connsiteY652" fmla="*/ 3394881 h 4964463"/>
              <a:gd name="connsiteX653" fmla="*/ 170741 w 4710084"/>
              <a:gd name="connsiteY653" fmla="*/ 3404579 h 4964463"/>
              <a:gd name="connsiteX654" fmla="*/ 167510 w 4710084"/>
              <a:gd name="connsiteY654" fmla="*/ 3394881 h 4964463"/>
              <a:gd name="connsiteX655" fmla="*/ 246907 w 4710084"/>
              <a:gd name="connsiteY655" fmla="*/ 3390128 h 4964463"/>
              <a:gd name="connsiteX656" fmla="*/ 246907 w 4710084"/>
              <a:gd name="connsiteY656" fmla="*/ 3390128 h 4964463"/>
              <a:gd name="connsiteX657" fmla="*/ 732499 w 4710084"/>
              <a:gd name="connsiteY657" fmla="*/ 3325397 h 4964463"/>
              <a:gd name="connsiteX658" fmla="*/ 709517 w 4710084"/>
              <a:gd name="connsiteY658" fmla="*/ 3333060 h 4964463"/>
              <a:gd name="connsiteX659" fmla="*/ 732499 w 4710084"/>
              <a:gd name="connsiteY659" fmla="*/ 3325397 h 4964463"/>
              <a:gd name="connsiteX660" fmla="*/ 555255 w 4710084"/>
              <a:gd name="connsiteY660" fmla="*/ 3320068 h 4964463"/>
              <a:gd name="connsiteX661" fmla="*/ 555512 w 4710084"/>
              <a:gd name="connsiteY661" fmla="*/ 3320091 h 4964463"/>
              <a:gd name="connsiteX662" fmla="*/ 556933 w 4710084"/>
              <a:gd name="connsiteY662" fmla="*/ 3320495 h 4964463"/>
              <a:gd name="connsiteX663" fmla="*/ 613741 w 4710084"/>
              <a:gd name="connsiteY663" fmla="*/ 3309143 h 4964463"/>
              <a:gd name="connsiteX664" fmla="*/ 622162 w 4710084"/>
              <a:gd name="connsiteY664" fmla="*/ 3309951 h 4964463"/>
              <a:gd name="connsiteX665" fmla="*/ 627109 w 4710084"/>
              <a:gd name="connsiteY665" fmla="*/ 3312378 h 4964463"/>
              <a:gd name="connsiteX666" fmla="*/ 623977 w 4710084"/>
              <a:gd name="connsiteY666" fmla="*/ 3311987 h 4964463"/>
              <a:gd name="connsiteX667" fmla="*/ 481963 w 4710084"/>
              <a:gd name="connsiteY667" fmla="*/ 3267807 h 4964463"/>
              <a:gd name="connsiteX668" fmla="*/ 566526 w 4710084"/>
              <a:gd name="connsiteY668" fmla="*/ 3294745 h 4964463"/>
              <a:gd name="connsiteX669" fmla="*/ 598125 w 4710084"/>
              <a:gd name="connsiteY669" fmla="*/ 3304803 h 4964463"/>
              <a:gd name="connsiteX670" fmla="*/ 613741 w 4710084"/>
              <a:gd name="connsiteY670" fmla="*/ 3309143 h 4964463"/>
              <a:gd name="connsiteX671" fmla="*/ 593497 w 4710084"/>
              <a:gd name="connsiteY671" fmla="*/ 3307198 h 4964463"/>
              <a:gd name="connsiteX672" fmla="*/ 542266 w 4710084"/>
              <a:gd name="connsiteY672" fmla="*/ 3302408 h 4964463"/>
              <a:gd name="connsiteX673" fmla="*/ 455451 w 4710084"/>
              <a:gd name="connsiteY673" fmla="*/ 3270481 h 4964463"/>
              <a:gd name="connsiteX674" fmla="*/ 481963 w 4710084"/>
              <a:gd name="connsiteY674" fmla="*/ 3267807 h 4964463"/>
              <a:gd name="connsiteX675" fmla="*/ 4621795 w 4710084"/>
              <a:gd name="connsiteY675" fmla="*/ 3223442 h 4964463"/>
              <a:gd name="connsiteX676" fmla="*/ 4617703 w 4710084"/>
              <a:gd name="connsiteY676" fmla="*/ 3229331 h 4964463"/>
              <a:gd name="connsiteX677" fmla="*/ 4624726 w 4710084"/>
              <a:gd name="connsiteY677" fmla="*/ 3241709 h 4964463"/>
              <a:gd name="connsiteX678" fmla="*/ 4621795 w 4710084"/>
              <a:gd name="connsiteY678" fmla="*/ 3223442 h 4964463"/>
              <a:gd name="connsiteX679" fmla="*/ 35407 w 4710084"/>
              <a:gd name="connsiteY679" fmla="*/ 3008588 h 4964463"/>
              <a:gd name="connsiteX680" fmla="*/ 54500 w 4710084"/>
              <a:gd name="connsiteY680" fmla="*/ 3013366 h 4964463"/>
              <a:gd name="connsiteX681" fmla="*/ 54196 w 4710084"/>
              <a:gd name="connsiteY681" fmla="*/ 3019055 h 4964463"/>
              <a:gd name="connsiteX682" fmla="*/ 53465 w 4710084"/>
              <a:gd name="connsiteY682" fmla="*/ 3034453 h 4964463"/>
              <a:gd name="connsiteX683" fmla="*/ 33938 w 4710084"/>
              <a:gd name="connsiteY683" fmla="*/ 3027928 h 4964463"/>
              <a:gd name="connsiteX684" fmla="*/ 220907 w 4710084"/>
              <a:gd name="connsiteY684" fmla="*/ 2971673 h 4964463"/>
              <a:gd name="connsiteX685" fmla="*/ 290428 w 4710084"/>
              <a:gd name="connsiteY685" fmla="*/ 2995959 h 4964463"/>
              <a:gd name="connsiteX686" fmla="*/ 318433 w 4710084"/>
              <a:gd name="connsiteY686" fmla="*/ 3001389 h 4964463"/>
              <a:gd name="connsiteX687" fmla="*/ 281818 w 4710084"/>
              <a:gd name="connsiteY687" fmla="*/ 2985680 h 4964463"/>
              <a:gd name="connsiteX688" fmla="*/ 40333 w 4710084"/>
              <a:gd name="connsiteY688" fmla="*/ 2942480 h 4964463"/>
              <a:gd name="connsiteX689" fmla="*/ 58072 w 4710084"/>
              <a:gd name="connsiteY689" fmla="*/ 2946673 h 4964463"/>
              <a:gd name="connsiteX690" fmla="*/ 56828 w 4710084"/>
              <a:gd name="connsiteY690" fmla="*/ 2969912 h 4964463"/>
              <a:gd name="connsiteX691" fmla="*/ 38819 w 4710084"/>
              <a:gd name="connsiteY691" fmla="*/ 2963660 h 4964463"/>
              <a:gd name="connsiteX692" fmla="*/ 38897 w 4710084"/>
              <a:gd name="connsiteY692" fmla="*/ 2962621 h 4964463"/>
              <a:gd name="connsiteX693" fmla="*/ 102108 w 4710084"/>
              <a:gd name="connsiteY693" fmla="*/ 2933555 h 4964463"/>
              <a:gd name="connsiteX694" fmla="*/ 128356 w 4710084"/>
              <a:gd name="connsiteY694" fmla="*/ 2941459 h 4964463"/>
              <a:gd name="connsiteX695" fmla="*/ 123503 w 4710084"/>
              <a:gd name="connsiteY695" fmla="*/ 2938425 h 4964463"/>
              <a:gd name="connsiteX696" fmla="*/ 43245 w 4710084"/>
              <a:gd name="connsiteY696" fmla="*/ 2901623 h 4964463"/>
              <a:gd name="connsiteX697" fmla="*/ 60242 w 4710084"/>
              <a:gd name="connsiteY697" fmla="*/ 2905631 h 4964463"/>
              <a:gd name="connsiteX698" fmla="*/ 60106 w 4710084"/>
              <a:gd name="connsiteY698" fmla="*/ 2908698 h 4964463"/>
              <a:gd name="connsiteX699" fmla="*/ 59497 w 4710084"/>
              <a:gd name="connsiteY699" fmla="*/ 2920067 h 4964463"/>
              <a:gd name="connsiteX700" fmla="*/ 42293 w 4710084"/>
              <a:gd name="connsiteY700" fmla="*/ 2915166 h 4964463"/>
              <a:gd name="connsiteX701" fmla="*/ 50918 w 4710084"/>
              <a:gd name="connsiteY701" fmla="*/ 2918136 h 4964463"/>
              <a:gd name="connsiteX702" fmla="*/ 59463 w 4710084"/>
              <a:gd name="connsiteY702" fmla="*/ 2920709 h 4964463"/>
              <a:gd name="connsiteX703" fmla="*/ 59377 w 4710084"/>
              <a:gd name="connsiteY703" fmla="*/ 2922305 h 4964463"/>
              <a:gd name="connsiteX704" fmla="*/ 57421 w 4710084"/>
              <a:gd name="connsiteY704" fmla="*/ 2921532 h 4964463"/>
              <a:gd name="connsiteX705" fmla="*/ 42234 w 4710084"/>
              <a:gd name="connsiteY705" fmla="*/ 2915817 h 4964463"/>
              <a:gd name="connsiteX706" fmla="*/ 46202 w 4710084"/>
              <a:gd name="connsiteY706" fmla="*/ 2860137 h 4964463"/>
              <a:gd name="connsiteX707" fmla="*/ 62061 w 4710084"/>
              <a:gd name="connsiteY707" fmla="*/ 2864706 h 4964463"/>
              <a:gd name="connsiteX708" fmla="*/ 61328 w 4710084"/>
              <a:gd name="connsiteY708" fmla="*/ 2881196 h 4964463"/>
              <a:gd name="connsiteX709" fmla="*/ 57118 w 4710084"/>
              <a:gd name="connsiteY709" fmla="*/ 2880002 h 4964463"/>
              <a:gd name="connsiteX710" fmla="*/ 45045 w 4710084"/>
              <a:gd name="connsiteY710" fmla="*/ 2876371 h 4964463"/>
              <a:gd name="connsiteX711" fmla="*/ 48356 w 4710084"/>
              <a:gd name="connsiteY711" fmla="*/ 2829912 h 4964463"/>
              <a:gd name="connsiteX712" fmla="*/ 60925 w 4710084"/>
              <a:gd name="connsiteY712" fmla="*/ 2838511 h 4964463"/>
              <a:gd name="connsiteX713" fmla="*/ 63208 w 4710084"/>
              <a:gd name="connsiteY713" fmla="*/ 2838876 h 4964463"/>
              <a:gd name="connsiteX714" fmla="*/ 62379 w 4710084"/>
              <a:gd name="connsiteY714" fmla="*/ 2857557 h 4964463"/>
              <a:gd name="connsiteX715" fmla="*/ 46742 w 4710084"/>
              <a:gd name="connsiteY715" fmla="*/ 2852552 h 4964463"/>
              <a:gd name="connsiteX716" fmla="*/ 49281 w 4710084"/>
              <a:gd name="connsiteY716" fmla="*/ 2816938 h 4964463"/>
              <a:gd name="connsiteX717" fmla="*/ 63283 w 4710084"/>
              <a:gd name="connsiteY717" fmla="*/ 2819901 h 4964463"/>
              <a:gd name="connsiteX718" fmla="*/ 64118 w 4710084"/>
              <a:gd name="connsiteY718" fmla="*/ 2818398 h 4964463"/>
              <a:gd name="connsiteX719" fmla="*/ 63616 w 4710084"/>
              <a:gd name="connsiteY719" fmla="*/ 2829715 h 4964463"/>
              <a:gd name="connsiteX720" fmla="*/ 48565 w 4710084"/>
              <a:gd name="connsiteY720" fmla="*/ 2826977 h 4964463"/>
              <a:gd name="connsiteX721" fmla="*/ 55787 w 4710084"/>
              <a:gd name="connsiteY721" fmla="*/ 2723388 h 4964463"/>
              <a:gd name="connsiteX722" fmla="*/ 67783 w 4710084"/>
              <a:gd name="connsiteY722" fmla="*/ 2726851 h 4964463"/>
              <a:gd name="connsiteX723" fmla="*/ 64785 w 4710084"/>
              <a:gd name="connsiteY723" fmla="*/ 2803391 h 4964463"/>
              <a:gd name="connsiteX724" fmla="*/ 64733 w 4710084"/>
              <a:gd name="connsiteY724" fmla="*/ 2804571 h 4964463"/>
              <a:gd name="connsiteX725" fmla="*/ 50487 w 4710084"/>
              <a:gd name="connsiteY725" fmla="*/ 2800026 h 4964463"/>
              <a:gd name="connsiteX726" fmla="*/ 54898 w 4710084"/>
              <a:gd name="connsiteY726" fmla="*/ 2738133 h 4964463"/>
              <a:gd name="connsiteX727" fmla="*/ 60168 w 4710084"/>
              <a:gd name="connsiteY727" fmla="*/ 2650775 h 4964463"/>
              <a:gd name="connsiteX728" fmla="*/ 70652 w 4710084"/>
              <a:gd name="connsiteY728" fmla="*/ 2653622 h 4964463"/>
              <a:gd name="connsiteX729" fmla="*/ 69876 w 4710084"/>
              <a:gd name="connsiteY729" fmla="*/ 2673418 h 4964463"/>
              <a:gd name="connsiteX730" fmla="*/ 58990 w 4710084"/>
              <a:gd name="connsiteY730" fmla="*/ 2670292 h 4964463"/>
              <a:gd name="connsiteX731" fmla="*/ 457268 w 4710084"/>
              <a:gd name="connsiteY731" fmla="*/ 2602780 h 4964463"/>
              <a:gd name="connsiteX732" fmla="*/ 440667 w 4710084"/>
              <a:gd name="connsiteY732" fmla="*/ 2610444 h 4964463"/>
              <a:gd name="connsiteX733" fmla="*/ 457268 w 4710084"/>
              <a:gd name="connsiteY733" fmla="*/ 2602780 h 4964463"/>
              <a:gd name="connsiteX734" fmla="*/ 4354358 w 4710084"/>
              <a:gd name="connsiteY734" fmla="*/ 2560161 h 4964463"/>
              <a:gd name="connsiteX735" fmla="*/ 4362415 w 4710084"/>
              <a:gd name="connsiteY735" fmla="*/ 2566061 h 4964463"/>
              <a:gd name="connsiteX736" fmla="*/ 4367151 w 4710084"/>
              <a:gd name="connsiteY736" fmla="*/ 2561528 h 4964463"/>
              <a:gd name="connsiteX737" fmla="*/ 507548 w 4710084"/>
              <a:gd name="connsiteY737" fmla="*/ 2553701 h 4964463"/>
              <a:gd name="connsiteX738" fmla="*/ 504506 w 4710084"/>
              <a:gd name="connsiteY738" fmla="*/ 2555526 h 4964463"/>
              <a:gd name="connsiteX739" fmla="*/ 516634 w 4710084"/>
              <a:gd name="connsiteY739" fmla="*/ 2557441 h 4964463"/>
              <a:gd name="connsiteX740" fmla="*/ 517708 w 4710084"/>
              <a:gd name="connsiteY740" fmla="*/ 2556595 h 4964463"/>
              <a:gd name="connsiteX741" fmla="*/ 476772 w 4710084"/>
              <a:gd name="connsiteY741" fmla="*/ 2544934 h 4964463"/>
              <a:gd name="connsiteX742" fmla="*/ 472589 w 4710084"/>
              <a:gd name="connsiteY742" fmla="*/ 2547865 h 4964463"/>
              <a:gd name="connsiteX743" fmla="*/ 484717 w 4710084"/>
              <a:gd name="connsiteY743" fmla="*/ 2549619 h 4964463"/>
              <a:gd name="connsiteX744" fmla="*/ 486794 w 4710084"/>
              <a:gd name="connsiteY744" fmla="*/ 2547789 h 4964463"/>
              <a:gd name="connsiteX745" fmla="*/ 445657 w 4710084"/>
              <a:gd name="connsiteY745" fmla="*/ 2535932 h 4964463"/>
              <a:gd name="connsiteX746" fmla="*/ 440670 w 4710084"/>
              <a:gd name="connsiteY746" fmla="*/ 2538924 h 4964463"/>
              <a:gd name="connsiteX747" fmla="*/ 452799 w 4710084"/>
              <a:gd name="connsiteY747" fmla="*/ 2541318 h 4964463"/>
              <a:gd name="connsiteX748" fmla="*/ 455745 w 4710084"/>
              <a:gd name="connsiteY748" fmla="*/ 2538876 h 4964463"/>
              <a:gd name="connsiteX749" fmla="*/ 607919 w 4710084"/>
              <a:gd name="connsiteY749" fmla="*/ 2476343 h 4964463"/>
              <a:gd name="connsiteX750" fmla="*/ 591322 w 4710084"/>
              <a:gd name="connsiteY750" fmla="*/ 2484007 h 4964463"/>
              <a:gd name="connsiteX751" fmla="*/ 607919 w 4710084"/>
              <a:gd name="connsiteY751" fmla="*/ 2476343 h 4964463"/>
              <a:gd name="connsiteX752" fmla="*/ 314315 w 4710084"/>
              <a:gd name="connsiteY752" fmla="*/ 2472155 h 4964463"/>
              <a:gd name="connsiteX753" fmla="*/ 309112 w 4710084"/>
              <a:gd name="connsiteY753" fmla="*/ 2475633 h 4964463"/>
              <a:gd name="connsiteX754" fmla="*/ 324280 w 4710084"/>
              <a:gd name="connsiteY754" fmla="*/ 2480032 h 4964463"/>
              <a:gd name="connsiteX755" fmla="*/ 324888 w 4710084"/>
              <a:gd name="connsiteY755" fmla="*/ 2477840 h 4964463"/>
              <a:gd name="connsiteX756" fmla="*/ 330871 w 4710084"/>
              <a:gd name="connsiteY756" fmla="*/ 2476345 h 4964463"/>
              <a:gd name="connsiteX757" fmla="*/ 314315 w 4710084"/>
              <a:gd name="connsiteY757" fmla="*/ 2472155 h 4964463"/>
              <a:gd name="connsiteX758" fmla="*/ 630901 w 4710084"/>
              <a:gd name="connsiteY758" fmla="*/ 2372896 h 4964463"/>
              <a:gd name="connsiteX759" fmla="*/ 607918 w 4710084"/>
              <a:gd name="connsiteY759" fmla="*/ 2380560 h 4964463"/>
              <a:gd name="connsiteX760" fmla="*/ 630901 w 4710084"/>
              <a:gd name="connsiteY760" fmla="*/ 2372896 h 4964463"/>
              <a:gd name="connsiteX761" fmla="*/ 453657 w 4710084"/>
              <a:gd name="connsiteY761" fmla="*/ 2367569 h 4964463"/>
              <a:gd name="connsiteX762" fmla="*/ 453914 w 4710084"/>
              <a:gd name="connsiteY762" fmla="*/ 2367591 h 4964463"/>
              <a:gd name="connsiteX763" fmla="*/ 455335 w 4710084"/>
              <a:gd name="connsiteY763" fmla="*/ 2367995 h 4964463"/>
              <a:gd name="connsiteX764" fmla="*/ 512144 w 4710084"/>
              <a:gd name="connsiteY764" fmla="*/ 2356642 h 4964463"/>
              <a:gd name="connsiteX765" fmla="*/ 520564 w 4710084"/>
              <a:gd name="connsiteY765" fmla="*/ 2357452 h 4964463"/>
              <a:gd name="connsiteX766" fmla="*/ 525510 w 4710084"/>
              <a:gd name="connsiteY766" fmla="*/ 2359878 h 4964463"/>
              <a:gd name="connsiteX767" fmla="*/ 522379 w 4710084"/>
              <a:gd name="connsiteY767" fmla="*/ 2359487 h 4964463"/>
              <a:gd name="connsiteX768" fmla="*/ 380366 w 4710084"/>
              <a:gd name="connsiteY768" fmla="*/ 2315306 h 4964463"/>
              <a:gd name="connsiteX769" fmla="*/ 464929 w 4710084"/>
              <a:gd name="connsiteY769" fmla="*/ 2342245 h 4964463"/>
              <a:gd name="connsiteX770" fmla="*/ 496526 w 4710084"/>
              <a:gd name="connsiteY770" fmla="*/ 2352303 h 4964463"/>
              <a:gd name="connsiteX771" fmla="*/ 512144 w 4710084"/>
              <a:gd name="connsiteY771" fmla="*/ 2356642 h 4964463"/>
              <a:gd name="connsiteX772" fmla="*/ 491899 w 4710084"/>
              <a:gd name="connsiteY772" fmla="*/ 2354697 h 4964463"/>
              <a:gd name="connsiteX773" fmla="*/ 440668 w 4710084"/>
              <a:gd name="connsiteY773" fmla="*/ 2349907 h 4964463"/>
              <a:gd name="connsiteX774" fmla="*/ 353853 w 4710084"/>
              <a:gd name="connsiteY774" fmla="*/ 2317980 h 4964463"/>
              <a:gd name="connsiteX775" fmla="*/ 380366 w 4710084"/>
              <a:gd name="connsiteY775" fmla="*/ 2315306 h 4964463"/>
              <a:gd name="connsiteX776" fmla="*/ 274059 w 4710084"/>
              <a:gd name="connsiteY776" fmla="*/ 2223388 h 4964463"/>
              <a:gd name="connsiteX777" fmla="*/ 280387 w 4710084"/>
              <a:gd name="connsiteY777" fmla="*/ 2227076 h 4964463"/>
              <a:gd name="connsiteX778" fmla="*/ 293826 w 4710084"/>
              <a:gd name="connsiteY778" fmla="*/ 2236269 h 4964463"/>
              <a:gd name="connsiteX779" fmla="*/ 327223 w 4710084"/>
              <a:gd name="connsiteY779" fmla="*/ 2241596 h 4964463"/>
              <a:gd name="connsiteX780" fmla="*/ 362401 w 4710084"/>
              <a:gd name="connsiteY780" fmla="*/ 2245712 h 4964463"/>
              <a:gd name="connsiteX781" fmla="*/ 353645 w 4710084"/>
              <a:gd name="connsiteY781" fmla="*/ 2240409 h 4964463"/>
              <a:gd name="connsiteX782" fmla="*/ 345951 w 4710084"/>
              <a:gd name="connsiteY782" fmla="*/ 2236469 h 4964463"/>
              <a:gd name="connsiteX783" fmla="*/ 83322 w 4710084"/>
              <a:gd name="connsiteY783" fmla="*/ 2049585 h 4964463"/>
              <a:gd name="connsiteX784" fmla="*/ 87502 w 4710084"/>
              <a:gd name="connsiteY784" fmla="*/ 2050821 h 4964463"/>
              <a:gd name="connsiteX785" fmla="*/ 87841 w 4710084"/>
              <a:gd name="connsiteY785" fmla="*/ 2053425 h 4964463"/>
              <a:gd name="connsiteX786" fmla="*/ 88382 w 4710084"/>
              <a:gd name="connsiteY786" fmla="*/ 2063860 h 4964463"/>
              <a:gd name="connsiteX787" fmla="*/ 82180 w 4710084"/>
              <a:gd name="connsiteY787" fmla="*/ 2060918 h 4964463"/>
              <a:gd name="connsiteX788" fmla="*/ 119310 w 4710084"/>
              <a:gd name="connsiteY788" fmla="*/ 2019173 h 4964463"/>
              <a:gd name="connsiteX789" fmla="*/ 188830 w 4710084"/>
              <a:gd name="connsiteY789" fmla="*/ 2043459 h 4964463"/>
              <a:gd name="connsiteX790" fmla="*/ 216835 w 4710084"/>
              <a:gd name="connsiteY790" fmla="*/ 2048889 h 4964463"/>
              <a:gd name="connsiteX791" fmla="*/ 180219 w 4710084"/>
              <a:gd name="connsiteY791" fmla="*/ 2033180 h 4964463"/>
              <a:gd name="connsiteX792" fmla="*/ 501878 w 4710084"/>
              <a:gd name="connsiteY792" fmla="*/ 2000277 h 4964463"/>
              <a:gd name="connsiteX793" fmla="*/ 505966 w 4710084"/>
              <a:gd name="connsiteY793" fmla="*/ 2005111 h 4964463"/>
              <a:gd name="connsiteX794" fmla="*/ 501878 w 4710084"/>
              <a:gd name="connsiteY794" fmla="*/ 2000277 h 4964463"/>
              <a:gd name="connsiteX795" fmla="*/ 454271 w 4710084"/>
              <a:gd name="connsiteY795" fmla="*/ 1980481 h 4964463"/>
              <a:gd name="connsiteX796" fmla="*/ 472154 w 4710084"/>
              <a:gd name="connsiteY796" fmla="*/ 1987586 h 4964463"/>
              <a:gd name="connsiteX797" fmla="*/ 439734 w 4710084"/>
              <a:gd name="connsiteY797" fmla="*/ 1982601 h 4964463"/>
              <a:gd name="connsiteX798" fmla="*/ 454271 w 4710084"/>
              <a:gd name="connsiteY798" fmla="*/ 1980481 h 4964463"/>
              <a:gd name="connsiteX799" fmla="*/ 419135 w 4710084"/>
              <a:gd name="connsiteY799" fmla="*/ 1980169 h 4964463"/>
              <a:gd name="connsiteX800" fmla="*/ 414783 w 4710084"/>
              <a:gd name="connsiteY800" fmla="*/ 1983507 h 4964463"/>
              <a:gd name="connsiteX801" fmla="*/ 419135 w 4710084"/>
              <a:gd name="connsiteY801" fmla="*/ 1980169 h 4964463"/>
              <a:gd name="connsiteX802" fmla="*/ 399158 w 4710084"/>
              <a:gd name="connsiteY802" fmla="*/ 1972559 h 4964463"/>
              <a:gd name="connsiteX803" fmla="*/ 404357 w 4710084"/>
              <a:gd name="connsiteY803" fmla="*/ 1975781 h 4964463"/>
              <a:gd name="connsiteX804" fmla="*/ 399158 w 4710084"/>
              <a:gd name="connsiteY804" fmla="*/ 1972559 h 4964463"/>
              <a:gd name="connsiteX805" fmla="*/ 356607 w 4710084"/>
              <a:gd name="connsiteY805" fmla="*/ 1917559 h 4964463"/>
              <a:gd name="connsiteX806" fmla="*/ 363739 w 4710084"/>
              <a:gd name="connsiteY806" fmla="*/ 1917881 h 4964463"/>
              <a:gd name="connsiteX807" fmla="*/ 362208 w 4710084"/>
              <a:gd name="connsiteY807" fmla="*/ 1919472 h 4964463"/>
              <a:gd name="connsiteX808" fmla="*/ 364723 w 4710084"/>
              <a:gd name="connsiteY808" fmla="*/ 1916859 h 4964463"/>
              <a:gd name="connsiteX809" fmla="*/ 367619 w 4710084"/>
              <a:gd name="connsiteY809" fmla="*/ 1918056 h 4964463"/>
              <a:gd name="connsiteX810" fmla="*/ 363739 w 4710084"/>
              <a:gd name="connsiteY810" fmla="*/ 1917881 h 4964463"/>
              <a:gd name="connsiteX811" fmla="*/ 360973 w 4710084"/>
              <a:gd name="connsiteY811" fmla="*/ 1845201 h 4964463"/>
              <a:gd name="connsiteX812" fmla="*/ 432469 w 4710084"/>
              <a:gd name="connsiteY812" fmla="*/ 1852865 h 4964463"/>
              <a:gd name="connsiteX813" fmla="*/ 360973 w 4710084"/>
              <a:gd name="connsiteY813" fmla="*/ 1845201 h 4964463"/>
              <a:gd name="connsiteX814" fmla="*/ 351135 w 4710084"/>
              <a:gd name="connsiteY814" fmla="*/ 1844626 h 4964463"/>
              <a:gd name="connsiteX815" fmla="*/ 360973 w 4710084"/>
              <a:gd name="connsiteY815" fmla="*/ 1845201 h 4964463"/>
              <a:gd name="connsiteX816" fmla="*/ 356927 w 4710084"/>
              <a:gd name="connsiteY816" fmla="*/ 1845929 h 4964463"/>
              <a:gd name="connsiteX817" fmla="*/ 172552 w 4710084"/>
              <a:gd name="connsiteY817" fmla="*/ 1833900 h 4964463"/>
              <a:gd name="connsiteX818" fmla="*/ 178084 w 4710084"/>
              <a:gd name="connsiteY818" fmla="*/ 1834507 h 4964463"/>
              <a:gd name="connsiteX819" fmla="*/ 205950 w 4710084"/>
              <a:gd name="connsiteY819" fmla="*/ 1836136 h 4964463"/>
              <a:gd name="connsiteX820" fmla="*/ 205409 w 4710084"/>
              <a:gd name="connsiteY820" fmla="*/ 1855470 h 4964463"/>
              <a:gd name="connsiteX821" fmla="*/ 205181 w 4710084"/>
              <a:gd name="connsiteY821" fmla="*/ 1864067 h 4964463"/>
              <a:gd name="connsiteX822" fmla="*/ 187727 w 4710084"/>
              <a:gd name="connsiteY822" fmla="*/ 1860820 h 4964463"/>
              <a:gd name="connsiteX823" fmla="*/ 171330 w 4710084"/>
              <a:gd name="connsiteY823" fmla="*/ 1857878 h 4964463"/>
              <a:gd name="connsiteX824" fmla="*/ 120525 w 4710084"/>
              <a:gd name="connsiteY824" fmla="*/ 1829342 h 4964463"/>
              <a:gd name="connsiteX825" fmla="*/ 146771 w 4710084"/>
              <a:gd name="connsiteY825" fmla="*/ 1833451 h 4964463"/>
              <a:gd name="connsiteX826" fmla="*/ 152464 w 4710084"/>
              <a:gd name="connsiteY826" fmla="*/ 1834133 h 4964463"/>
              <a:gd name="connsiteX827" fmla="*/ 151936 w 4710084"/>
              <a:gd name="connsiteY827" fmla="*/ 1854398 h 4964463"/>
              <a:gd name="connsiteX828" fmla="*/ 149754 w 4710084"/>
              <a:gd name="connsiteY828" fmla="*/ 1854007 h 4964463"/>
              <a:gd name="connsiteX829" fmla="*/ 113443 w 4710084"/>
              <a:gd name="connsiteY829" fmla="*/ 1847330 h 4964463"/>
              <a:gd name="connsiteX830" fmla="*/ 104341 w 4710084"/>
              <a:gd name="connsiteY830" fmla="*/ 1845364 h 4964463"/>
              <a:gd name="connsiteX831" fmla="*/ 104611 w 4710084"/>
              <a:gd name="connsiteY831" fmla="*/ 1838174 h 4964463"/>
              <a:gd name="connsiteX832" fmla="*/ 104711 w 4710084"/>
              <a:gd name="connsiteY832" fmla="*/ 1835983 h 4964463"/>
              <a:gd name="connsiteX833" fmla="*/ 105874 w 4710084"/>
              <a:gd name="connsiteY833" fmla="*/ 1834968 h 4964463"/>
              <a:gd name="connsiteX834" fmla="*/ 120525 w 4710084"/>
              <a:gd name="connsiteY834" fmla="*/ 1829342 h 4964463"/>
              <a:gd name="connsiteX835" fmla="*/ 376295 w 4710084"/>
              <a:gd name="connsiteY835" fmla="*/ 1797949 h 4964463"/>
              <a:gd name="connsiteX836" fmla="*/ 360971 w 4710084"/>
              <a:gd name="connsiteY836" fmla="*/ 1805611 h 4964463"/>
              <a:gd name="connsiteX837" fmla="*/ 376295 w 4710084"/>
              <a:gd name="connsiteY837" fmla="*/ 1797949 h 4964463"/>
              <a:gd name="connsiteX838" fmla="*/ 307309 w 4710084"/>
              <a:gd name="connsiteY838" fmla="*/ 1778323 h 4964463"/>
              <a:gd name="connsiteX839" fmla="*/ 307327 w 4710084"/>
              <a:gd name="connsiteY839" fmla="*/ 1779265 h 4964463"/>
              <a:gd name="connsiteX840" fmla="*/ 303901 w 4710084"/>
              <a:gd name="connsiteY840" fmla="*/ 1778694 h 4964463"/>
              <a:gd name="connsiteX841" fmla="*/ 216783 w 4710084"/>
              <a:gd name="connsiteY841" fmla="*/ 1774356 h 4964463"/>
              <a:gd name="connsiteX842" fmla="*/ 266974 w 4710084"/>
              <a:gd name="connsiteY842" fmla="*/ 1781765 h 4964463"/>
              <a:gd name="connsiteX843" fmla="*/ 307520 w 4710084"/>
              <a:gd name="connsiteY843" fmla="*/ 1789154 h 4964463"/>
              <a:gd name="connsiteX844" fmla="*/ 307900 w 4710084"/>
              <a:gd name="connsiteY844" fmla="*/ 1808589 h 4964463"/>
              <a:gd name="connsiteX845" fmla="*/ 305694 w 4710084"/>
              <a:gd name="connsiteY845" fmla="*/ 1807971 h 4964463"/>
              <a:gd name="connsiteX846" fmla="*/ 305662 w 4710084"/>
              <a:gd name="connsiteY846" fmla="*/ 1807956 h 4964463"/>
              <a:gd name="connsiteX847" fmla="*/ 305613 w 4710084"/>
              <a:gd name="connsiteY847" fmla="*/ 1807949 h 4964463"/>
              <a:gd name="connsiteX848" fmla="*/ 283572 w 4710084"/>
              <a:gd name="connsiteY848" fmla="*/ 1801779 h 4964463"/>
              <a:gd name="connsiteX849" fmla="*/ 257367 w 4710084"/>
              <a:gd name="connsiteY849" fmla="*/ 1795310 h 4964463"/>
              <a:gd name="connsiteX850" fmla="*/ 255396 w 4710084"/>
              <a:gd name="connsiteY850" fmla="*/ 1794495 h 4964463"/>
              <a:gd name="connsiteX851" fmla="*/ 236674 w 4710084"/>
              <a:gd name="connsiteY851" fmla="*/ 1787665 h 4964463"/>
              <a:gd name="connsiteX852" fmla="*/ 216444 w 4710084"/>
              <a:gd name="connsiteY852" fmla="*/ 1783508 h 4964463"/>
              <a:gd name="connsiteX853" fmla="*/ 173094 w 4710084"/>
              <a:gd name="connsiteY853" fmla="*/ 1773847 h 4964463"/>
              <a:gd name="connsiteX854" fmla="*/ 176416 w 4710084"/>
              <a:gd name="connsiteY854" fmla="*/ 1774620 h 4964463"/>
              <a:gd name="connsiteX855" fmla="*/ 201284 w 4710084"/>
              <a:gd name="connsiteY855" fmla="*/ 1776070 h 4964463"/>
              <a:gd name="connsiteX856" fmla="*/ 207940 w 4710084"/>
              <a:gd name="connsiteY856" fmla="*/ 1773989 h 4964463"/>
              <a:gd name="connsiteX857" fmla="*/ 207629 w 4710084"/>
              <a:gd name="connsiteY857" fmla="*/ 1781697 h 4964463"/>
              <a:gd name="connsiteX858" fmla="*/ 180367 w 4710084"/>
              <a:gd name="connsiteY858" fmla="*/ 1776095 h 4964463"/>
              <a:gd name="connsiteX859" fmla="*/ 173091 w 4710084"/>
              <a:gd name="connsiteY859" fmla="*/ 1774272 h 4964463"/>
              <a:gd name="connsiteX860" fmla="*/ 500434 w 4710084"/>
              <a:gd name="connsiteY860" fmla="*/ 1732352 h 4964463"/>
              <a:gd name="connsiteX861" fmla="*/ 512695 w 4710084"/>
              <a:gd name="connsiteY861" fmla="*/ 1737901 h 4964463"/>
              <a:gd name="connsiteX862" fmla="*/ 503243 w 4710084"/>
              <a:gd name="connsiteY862" fmla="*/ 1732808 h 4964463"/>
              <a:gd name="connsiteX863" fmla="*/ 172590 w 4710084"/>
              <a:gd name="connsiteY863" fmla="*/ 1724546 h 4964463"/>
              <a:gd name="connsiteX864" fmla="*/ 199526 w 4710084"/>
              <a:gd name="connsiteY864" fmla="*/ 1730480 h 4964463"/>
              <a:gd name="connsiteX865" fmla="*/ 208139 w 4710084"/>
              <a:gd name="connsiteY865" fmla="*/ 1731824 h 4964463"/>
              <a:gd name="connsiteX866" fmla="*/ 208464 w 4710084"/>
              <a:gd name="connsiteY866" fmla="*/ 1748107 h 4964463"/>
              <a:gd name="connsiteX867" fmla="*/ 186852 w 4710084"/>
              <a:gd name="connsiteY867" fmla="*/ 1747264 h 4964463"/>
              <a:gd name="connsiteX868" fmla="*/ 177361 w 4710084"/>
              <a:gd name="connsiteY868" fmla="*/ 1741385 h 4964463"/>
              <a:gd name="connsiteX869" fmla="*/ 172771 w 4710084"/>
              <a:gd name="connsiteY869" fmla="*/ 1738540 h 4964463"/>
              <a:gd name="connsiteX870" fmla="*/ 110410 w 4710084"/>
              <a:gd name="connsiteY870" fmla="*/ 1711641 h 4964463"/>
              <a:gd name="connsiteX871" fmla="*/ 130347 w 4710084"/>
              <a:gd name="connsiteY871" fmla="*/ 1715237 h 4964463"/>
              <a:gd name="connsiteX872" fmla="*/ 155419 w 4710084"/>
              <a:gd name="connsiteY872" fmla="*/ 1720761 h 4964463"/>
              <a:gd name="connsiteX873" fmla="*/ 155129 w 4710084"/>
              <a:gd name="connsiteY873" fmla="*/ 1731871 h 4964463"/>
              <a:gd name="connsiteX874" fmla="*/ 139650 w 4710084"/>
              <a:gd name="connsiteY874" fmla="*/ 1728550 h 4964463"/>
              <a:gd name="connsiteX875" fmla="*/ 109985 w 4710084"/>
              <a:gd name="connsiteY875" fmla="*/ 1720919 h 4964463"/>
              <a:gd name="connsiteX876" fmla="*/ 178019 w 4710084"/>
              <a:gd name="connsiteY876" fmla="*/ 1696341 h 4964463"/>
              <a:gd name="connsiteX877" fmla="*/ 207505 w 4710084"/>
              <a:gd name="connsiteY877" fmla="*/ 1700060 h 4964463"/>
              <a:gd name="connsiteX878" fmla="*/ 207936 w 4710084"/>
              <a:gd name="connsiteY878" fmla="*/ 1721644 h 4964463"/>
              <a:gd name="connsiteX879" fmla="*/ 172477 w 4710084"/>
              <a:gd name="connsiteY879" fmla="*/ 1715783 h 4964463"/>
              <a:gd name="connsiteX880" fmla="*/ 172346 w 4710084"/>
              <a:gd name="connsiteY880" fmla="*/ 1705597 h 4964463"/>
              <a:gd name="connsiteX881" fmla="*/ 173864 w 4710084"/>
              <a:gd name="connsiteY881" fmla="*/ 1705047 h 4964463"/>
              <a:gd name="connsiteX882" fmla="*/ 200598 w 4710084"/>
              <a:gd name="connsiteY882" fmla="*/ 1706510 h 4964463"/>
              <a:gd name="connsiteX883" fmla="*/ 257268 w 4710084"/>
              <a:gd name="connsiteY883" fmla="*/ 1686614 h 4964463"/>
              <a:gd name="connsiteX884" fmla="*/ 257542 w 4710084"/>
              <a:gd name="connsiteY884" fmla="*/ 1689543 h 4964463"/>
              <a:gd name="connsiteX885" fmla="*/ 271206 w 4710084"/>
              <a:gd name="connsiteY885" fmla="*/ 1693936 h 4964463"/>
              <a:gd name="connsiteX886" fmla="*/ 265654 w 4710084"/>
              <a:gd name="connsiteY886" fmla="*/ 1688707 h 4964463"/>
              <a:gd name="connsiteX887" fmla="*/ 257268 w 4710084"/>
              <a:gd name="connsiteY887" fmla="*/ 1686614 h 4964463"/>
              <a:gd name="connsiteX888" fmla="*/ 402167 w 4710084"/>
              <a:gd name="connsiteY888" fmla="*/ 1685913 h 4964463"/>
              <a:gd name="connsiteX889" fmla="*/ 458151 w 4710084"/>
              <a:gd name="connsiteY889" fmla="*/ 1713213 h 4964463"/>
              <a:gd name="connsiteX890" fmla="*/ 461710 w 4710084"/>
              <a:gd name="connsiteY890" fmla="*/ 1714823 h 4964463"/>
              <a:gd name="connsiteX891" fmla="*/ 462266 w 4710084"/>
              <a:gd name="connsiteY891" fmla="*/ 1714878 h 4964463"/>
              <a:gd name="connsiteX892" fmla="*/ 469249 w 4710084"/>
              <a:gd name="connsiteY892" fmla="*/ 1716312 h 4964463"/>
              <a:gd name="connsiteX893" fmla="*/ 469143 w 4710084"/>
              <a:gd name="connsiteY893" fmla="*/ 1726687 h 4964463"/>
              <a:gd name="connsiteX894" fmla="*/ 467513 w 4710084"/>
              <a:gd name="connsiteY894" fmla="*/ 1725795 h 4964463"/>
              <a:gd name="connsiteX895" fmla="*/ 449951 w 4710084"/>
              <a:gd name="connsiteY895" fmla="*/ 1721827 h 4964463"/>
              <a:gd name="connsiteX896" fmla="*/ 435890 w 4710084"/>
              <a:gd name="connsiteY896" fmla="*/ 1716729 h 4964463"/>
              <a:gd name="connsiteX897" fmla="*/ 441289 w 4710084"/>
              <a:gd name="connsiteY897" fmla="*/ 1712984 h 4964463"/>
              <a:gd name="connsiteX898" fmla="*/ 437246 w 4710084"/>
              <a:gd name="connsiteY898" fmla="*/ 1711113 h 4964463"/>
              <a:gd name="connsiteX899" fmla="*/ 402167 w 4710084"/>
              <a:gd name="connsiteY899" fmla="*/ 1685913 h 4964463"/>
              <a:gd name="connsiteX900" fmla="*/ 150157 w 4710084"/>
              <a:gd name="connsiteY900" fmla="*/ 1657029 h 4964463"/>
              <a:gd name="connsiteX901" fmla="*/ 157058 w 4710084"/>
              <a:gd name="connsiteY901" fmla="*/ 1657820 h 4964463"/>
              <a:gd name="connsiteX902" fmla="*/ 156993 w 4710084"/>
              <a:gd name="connsiteY902" fmla="*/ 1660307 h 4964463"/>
              <a:gd name="connsiteX903" fmla="*/ 289453 w 4710084"/>
              <a:gd name="connsiteY903" fmla="*/ 1644953 h 4964463"/>
              <a:gd name="connsiteX904" fmla="*/ 304847 w 4710084"/>
              <a:gd name="connsiteY904" fmla="*/ 1652438 h 4964463"/>
              <a:gd name="connsiteX905" fmla="*/ 305081 w 4710084"/>
              <a:gd name="connsiteY905" fmla="*/ 1664402 h 4964463"/>
              <a:gd name="connsiteX906" fmla="*/ 289186 w 4710084"/>
              <a:gd name="connsiteY906" fmla="*/ 1656555 h 4964463"/>
              <a:gd name="connsiteX907" fmla="*/ 157086 w 4710084"/>
              <a:gd name="connsiteY907" fmla="*/ 1638990 h 4964463"/>
              <a:gd name="connsiteX908" fmla="*/ 157403 w 4710084"/>
              <a:gd name="connsiteY908" fmla="*/ 1639018 h 4964463"/>
              <a:gd name="connsiteX909" fmla="*/ 157405 w 4710084"/>
              <a:gd name="connsiteY909" fmla="*/ 1639150 h 4964463"/>
              <a:gd name="connsiteX910" fmla="*/ 137655 w 4710084"/>
              <a:gd name="connsiteY910" fmla="*/ 1637328 h 4964463"/>
              <a:gd name="connsiteX911" fmla="*/ 151700 w 4710084"/>
              <a:gd name="connsiteY911" fmla="*/ 1638530 h 4964463"/>
              <a:gd name="connsiteX912" fmla="*/ 157432 w 4710084"/>
              <a:gd name="connsiteY912" fmla="*/ 1641013 h 4964463"/>
              <a:gd name="connsiteX913" fmla="*/ 157446 w 4710084"/>
              <a:gd name="connsiteY913" fmla="*/ 1642039 h 4964463"/>
              <a:gd name="connsiteX914" fmla="*/ 221983 w 4710084"/>
              <a:gd name="connsiteY914" fmla="*/ 1633691 h 4964463"/>
              <a:gd name="connsiteX915" fmla="*/ 251419 w 4710084"/>
              <a:gd name="connsiteY915" fmla="*/ 1647676 h 4964463"/>
              <a:gd name="connsiteX916" fmla="*/ 271785 w 4710084"/>
              <a:gd name="connsiteY916" fmla="*/ 1657015 h 4964463"/>
              <a:gd name="connsiteX917" fmla="*/ 274131 w 4710084"/>
              <a:gd name="connsiteY917" fmla="*/ 1701991 h 4964463"/>
              <a:gd name="connsiteX918" fmla="*/ 283395 w 4710084"/>
              <a:gd name="connsiteY918" fmla="*/ 1767174 h 4964463"/>
              <a:gd name="connsiteX919" fmla="*/ 288064 w 4710084"/>
              <a:gd name="connsiteY919" fmla="*/ 1705189 h 4964463"/>
              <a:gd name="connsiteX920" fmla="*/ 288992 w 4710084"/>
              <a:gd name="connsiteY920" fmla="*/ 1664906 h 4964463"/>
              <a:gd name="connsiteX921" fmla="*/ 305236 w 4710084"/>
              <a:gd name="connsiteY921" fmla="*/ 1672355 h 4964463"/>
              <a:gd name="connsiteX922" fmla="*/ 307276 w 4710084"/>
              <a:gd name="connsiteY922" fmla="*/ 1776710 h 4964463"/>
              <a:gd name="connsiteX923" fmla="*/ 298494 w 4710084"/>
              <a:gd name="connsiteY923" fmla="*/ 1771928 h 4964463"/>
              <a:gd name="connsiteX924" fmla="*/ 234556 w 4710084"/>
              <a:gd name="connsiteY924" fmla="*/ 1761719 h 4964463"/>
              <a:gd name="connsiteX925" fmla="*/ 220233 w 4710084"/>
              <a:gd name="connsiteY925" fmla="*/ 1754931 h 4964463"/>
              <a:gd name="connsiteX926" fmla="*/ 217589 w 4710084"/>
              <a:gd name="connsiteY926" fmla="*/ 1752544 h 4964463"/>
              <a:gd name="connsiteX927" fmla="*/ 218296 w 4710084"/>
              <a:gd name="connsiteY927" fmla="*/ 1733409 h 4964463"/>
              <a:gd name="connsiteX928" fmla="*/ 259738 w 4710084"/>
              <a:gd name="connsiteY928" fmla="*/ 1739872 h 4964463"/>
              <a:gd name="connsiteX929" fmla="*/ 275066 w 4710084"/>
              <a:gd name="connsiteY929" fmla="*/ 1741700 h 4964463"/>
              <a:gd name="connsiteX930" fmla="*/ 272164 w 4710084"/>
              <a:gd name="connsiteY930" fmla="*/ 1740329 h 4964463"/>
              <a:gd name="connsiteX931" fmla="*/ 248140 w 4710084"/>
              <a:gd name="connsiteY931" fmla="*/ 1728868 h 4964463"/>
              <a:gd name="connsiteX932" fmla="*/ 218661 w 4710084"/>
              <a:gd name="connsiteY932" fmla="*/ 1723546 h 4964463"/>
              <a:gd name="connsiteX933" fmla="*/ 219474 w 4710084"/>
              <a:gd name="connsiteY933" fmla="*/ 1701571 h 4964463"/>
              <a:gd name="connsiteX934" fmla="*/ 220374 w 4710084"/>
              <a:gd name="connsiteY934" fmla="*/ 1701684 h 4964463"/>
              <a:gd name="connsiteX935" fmla="*/ 243064 w 4710084"/>
              <a:gd name="connsiteY935" fmla="*/ 1698205 h 4964463"/>
              <a:gd name="connsiteX936" fmla="*/ 219839 w 4710084"/>
              <a:gd name="connsiteY936" fmla="*/ 1691670 h 4964463"/>
              <a:gd name="connsiteX937" fmla="*/ 325878 w 4710084"/>
              <a:gd name="connsiteY937" fmla="*/ 1633040 h 4964463"/>
              <a:gd name="connsiteX938" fmla="*/ 332105 w 4710084"/>
              <a:gd name="connsiteY938" fmla="*/ 1635883 h 4964463"/>
              <a:gd name="connsiteX939" fmla="*/ 446659 w 4710084"/>
              <a:gd name="connsiteY939" fmla="*/ 1692462 h 4964463"/>
              <a:gd name="connsiteX940" fmla="*/ 469397 w 4710084"/>
              <a:gd name="connsiteY940" fmla="*/ 1701677 h 4964463"/>
              <a:gd name="connsiteX941" fmla="*/ 469267 w 4710084"/>
              <a:gd name="connsiteY941" fmla="*/ 1714502 h 4964463"/>
              <a:gd name="connsiteX942" fmla="*/ 396745 w 4710084"/>
              <a:gd name="connsiteY942" fmla="*/ 1675428 h 4964463"/>
              <a:gd name="connsiteX943" fmla="*/ 325800 w 4710084"/>
              <a:gd name="connsiteY943" fmla="*/ 1639269 h 4964463"/>
              <a:gd name="connsiteX944" fmla="*/ 125649 w 4710084"/>
              <a:gd name="connsiteY944" fmla="*/ 1632557 h 4964463"/>
              <a:gd name="connsiteX945" fmla="*/ 137655 w 4710084"/>
              <a:gd name="connsiteY945" fmla="*/ 1637328 h 4964463"/>
              <a:gd name="connsiteX946" fmla="*/ 124834 w 4710084"/>
              <a:gd name="connsiteY946" fmla="*/ 1637953 h 4964463"/>
              <a:gd name="connsiteX947" fmla="*/ 119772 w 4710084"/>
              <a:gd name="connsiteY947" fmla="*/ 1630222 h 4964463"/>
              <a:gd name="connsiteX948" fmla="*/ 123419 w 4710084"/>
              <a:gd name="connsiteY948" fmla="*/ 1631671 h 4964463"/>
              <a:gd name="connsiteX949" fmla="*/ 123285 w 4710084"/>
              <a:gd name="connsiteY949" fmla="*/ 1638029 h 4964463"/>
              <a:gd name="connsiteX950" fmla="*/ 120562 w 4710084"/>
              <a:gd name="connsiteY950" fmla="*/ 1638161 h 4964463"/>
              <a:gd name="connsiteX951" fmla="*/ 109690 w 4710084"/>
              <a:gd name="connsiteY951" fmla="*/ 1634033 h 4964463"/>
              <a:gd name="connsiteX952" fmla="*/ 109615 w 4710084"/>
              <a:gd name="connsiteY952" fmla="*/ 1631703 h 4964463"/>
              <a:gd name="connsiteX953" fmla="*/ 290104 w 4710084"/>
              <a:gd name="connsiteY953" fmla="*/ 1616717 h 4964463"/>
              <a:gd name="connsiteX954" fmla="*/ 304275 w 4710084"/>
              <a:gd name="connsiteY954" fmla="*/ 1623183 h 4964463"/>
              <a:gd name="connsiteX955" fmla="*/ 304376 w 4710084"/>
              <a:gd name="connsiteY955" fmla="*/ 1628350 h 4964463"/>
              <a:gd name="connsiteX956" fmla="*/ 290005 w 4710084"/>
              <a:gd name="connsiteY956" fmla="*/ 1621025 h 4964463"/>
              <a:gd name="connsiteX957" fmla="*/ 222514 w 4710084"/>
              <a:gd name="connsiteY957" fmla="*/ 1612356 h 4964463"/>
              <a:gd name="connsiteX958" fmla="*/ 228432 w 4710084"/>
              <a:gd name="connsiteY958" fmla="*/ 1615285 h 4964463"/>
              <a:gd name="connsiteX959" fmla="*/ 270210 w 4710084"/>
              <a:gd name="connsiteY959" fmla="*/ 1635597 h 4964463"/>
              <a:gd name="connsiteX960" fmla="*/ 271122 w 4710084"/>
              <a:gd name="connsiteY960" fmla="*/ 1647639 h 4964463"/>
              <a:gd name="connsiteX961" fmla="*/ 240372 w 4710084"/>
              <a:gd name="connsiteY961" fmla="*/ 1632459 h 4964463"/>
              <a:gd name="connsiteX962" fmla="*/ 222368 w 4710084"/>
              <a:gd name="connsiteY962" fmla="*/ 1623277 h 4964463"/>
              <a:gd name="connsiteX963" fmla="*/ 222611 w 4710084"/>
              <a:gd name="connsiteY963" fmla="*/ 1616691 h 4964463"/>
              <a:gd name="connsiteX964" fmla="*/ 171611 w 4710084"/>
              <a:gd name="connsiteY964" fmla="*/ 1609759 h 4964463"/>
              <a:gd name="connsiteX965" fmla="*/ 206031 w 4710084"/>
              <a:gd name="connsiteY965" fmla="*/ 1626112 h 4964463"/>
              <a:gd name="connsiteX966" fmla="*/ 207245 w 4710084"/>
              <a:gd name="connsiteY966" fmla="*/ 1686964 h 4964463"/>
              <a:gd name="connsiteX967" fmla="*/ 189295 w 4710084"/>
              <a:gd name="connsiteY967" fmla="*/ 1675799 h 4964463"/>
              <a:gd name="connsiteX968" fmla="*/ 171866 w 4710084"/>
              <a:gd name="connsiteY968" fmla="*/ 1667440 h 4964463"/>
              <a:gd name="connsiteX969" fmla="*/ 171766 w 4710084"/>
              <a:gd name="connsiteY969" fmla="*/ 1659505 h 4964463"/>
              <a:gd name="connsiteX970" fmla="*/ 183542 w 4710084"/>
              <a:gd name="connsiteY970" fmla="*/ 1660854 h 4964463"/>
              <a:gd name="connsiteX971" fmla="*/ 171709 w 4710084"/>
              <a:gd name="connsiteY971" fmla="*/ 1654973 h 4964463"/>
              <a:gd name="connsiteX972" fmla="*/ 171701 w 4710084"/>
              <a:gd name="connsiteY972" fmla="*/ 1654349 h 4964463"/>
              <a:gd name="connsiteX973" fmla="*/ 174481 w 4710084"/>
              <a:gd name="connsiteY973" fmla="*/ 1648402 h 4964463"/>
              <a:gd name="connsiteX974" fmla="*/ 184252 w 4710084"/>
              <a:gd name="connsiteY974" fmla="*/ 1652635 h 4964463"/>
              <a:gd name="connsiteX975" fmla="*/ 174736 w 4710084"/>
              <a:gd name="connsiteY975" fmla="*/ 1647856 h 4964463"/>
              <a:gd name="connsiteX976" fmla="*/ 175451 w 4710084"/>
              <a:gd name="connsiteY976" fmla="*/ 1646324 h 4964463"/>
              <a:gd name="connsiteX977" fmla="*/ 171678 w 4710084"/>
              <a:gd name="connsiteY977" fmla="*/ 1645427 h 4964463"/>
              <a:gd name="connsiteX978" fmla="*/ 171669 w 4710084"/>
              <a:gd name="connsiteY978" fmla="*/ 1640238 h 4964463"/>
              <a:gd name="connsiteX979" fmla="*/ 177743 w 4710084"/>
              <a:gd name="connsiteY979" fmla="*/ 1640757 h 4964463"/>
              <a:gd name="connsiteX980" fmla="*/ 171662 w 4710084"/>
              <a:gd name="connsiteY980" fmla="*/ 1637146 h 4964463"/>
              <a:gd name="connsiteX981" fmla="*/ 171629 w 4710084"/>
              <a:gd name="connsiteY981" fmla="*/ 1619581 h 4964463"/>
              <a:gd name="connsiteX982" fmla="*/ 184563 w 4710084"/>
              <a:gd name="connsiteY982" fmla="*/ 1624943 h 4964463"/>
              <a:gd name="connsiteX983" fmla="*/ 199669 w 4710084"/>
              <a:gd name="connsiteY983" fmla="*/ 1631948 h 4964463"/>
              <a:gd name="connsiteX984" fmla="*/ 192294 w 4710084"/>
              <a:gd name="connsiteY984" fmla="*/ 1626620 h 4964463"/>
              <a:gd name="connsiteX985" fmla="*/ 184563 w 4710084"/>
              <a:gd name="connsiteY985" fmla="*/ 1624943 h 4964463"/>
              <a:gd name="connsiteX986" fmla="*/ 171625 w 4710084"/>
              <a:gd name="connsiteY986" fmla="*/ 1617591 h 4964463"/>
              <a:gd name="connsiteX987" fmla="*/ 264626 w 4710084"/>
              <a:gd name="connsiteY987" fmla="*/ 1605963 h 4964463"/>
              <a:gd name="connsiteX988" fmla="*/ 270426 w 4710084"/>
              <a:gd name="connsiteY988" fmla="*/ 1607900 h 4964463"/>
              <a:gd name="connsiteX989" fmla="*/ 270086 w 4710084"/>
              <a:gd name="connsiteY989" fmla="*/ 1612748 h 4964463"/>
              <a:gd name="connsiteX990" fmla="*/ 265346 w 4710084"/>
              <a:gd name="connsiteY990" fmla="*/ 1612781 h 4964463"/>
              <a:gd name="connsiteX991" fmla="*/ 258162 w 4710084"/>
              <a:gd name="connsiteY991" fmla="*/ 1606096 h 4964463"/>
              <a:gd name="connsiteX992" fmla="*/ 264626 w 4710084"/>
              <a:gd name="connsiteY992" fmla="*/ 1605963 h 4964463"/>
              <a:gd name="connsiteX993" fmla="*/ 127482 w 4710084"/>
              <a:gd name="connsiteY993" fmla="*/ 1600927 h 4964463"/>
              <a:gd name="connsiteX994" fmla="*/ 134194 w 4710084"/>
              <a:gd name="connsiteY994" fmla="*/ 1604060 h 4964463"/>
              <a:gd name="connsiteX995" fmla="*/ 157042 w 4710084"/>
              <a:gd name="connsiteY995" fmla="*/ 1613534 h 4964463"/>
              <a:gd name="connsiteX996" fmla="*/ 157253 w 4710084"/>
              <a:gd name="connsiteY996" fmla="*/ 1628386 h 4964463"/>
              <a:gd name="connsiteX997" fmla="*/ 152208 w 4710084"/>
              <a:gd name="connsiteY997" fmla="*/ 1624967 h 4964463"/>
              <a:gd name="connsiteX998" fmla="*/ 127373 w 4710084"/>
              <a:gd name="connsiteY998" fmla="*/ 1621144 h 4964463"/>
              <a:gd name="connsiteX999" fmla="*/ 128666 w 4710084"/>
              <a:gd name="connsiteY999" fmla="*/ 1612581 h 4964463"/>
              <a:gd name="connsiteX1000" fmla="*/ 290467 w 4710084"/>
              <a:gd name="connsiteY1000" fmla="*/ 1596009 h 4964463"/>
              <a:gd name="connsiteX1001" fmla="*/ 303866 w 4710084"/>
              <a:gd name="connsiteY1001" fmla="*/ 1602274 h 4964463"/>
              <a:gd name="connsiteX1002" fmla="*/ 304095 w 4710084"/>
              <a:gd name="connsiteY1002" fmla="*/ 1613982 h 4964463"/>
              <a:gd name="connsiteX1003" fmla="*/ 290320 w 4710084"/>
              <a:gd name="connsiteY1003" fmla="*/ 1607386 h 4964463"/>
              <a:gd name="connsiteX1004" fmla="*/ 290422 w 4710084"/>
              <a:gd name="connsiteY1004" fmla="*/ 1602937 h 4964463"/>
              <a:gd name="connsiteX1005" fmla="*/ 108336 w 4710084"/>
              <a:gd name="connsiteY1005" fmla="*/ 1591987 h 4964463"/>
              <a:gd name="connsiteX1006" fmla="*/ 124099 w 4710084"/>
              <a:gd name="connsiteY1006" fmla="*/ 1599347 h 4964463"/>
              <a:gd name="connsiteX1007" fmla="*/ 123653 w 4710084"/>
              <a:gd name="connsiteY1007" fmla="*/ 1620571 h 4964463"/>
              <a:gd name="connsiteX1008" fmla="*/ 118983 w 4710084"/>
              <a:gd name="connsiteY1008" fmla="*/ 1619853 h 4964463"/>
              <a:gd name="connsiteX1009" fmla="*/ 109073 w 4710084"/>
              <a:gd name="connsiteY1009" fmla="*/ 1614874 h 4964463"/>
              <a:gd name="connsiteX1010" fmla="*/ 171571 w 4710084"/>
              <a:gd name="connsiteY1010" fmla="*/ 1588223 h 4964463"/>
              <a:gd name="connsiteX1011" fmla="*/ 185492 w 4710084"/>
              <a:gd name="connsiteY1011" fmla="*/ 1594021 h 4964463"/>
              <a:gd name="connsiteX1012" fmla="*/ 205590 w 4710084"/>
              <a:gd name="connsiteY1012" fmla="*/ 1603978 h 4964463"/>
              <a:gd name="connsiteX1013" fmla="*/ 205806 w 4710084"/>
              <a:gd name="connsiteY1013" fmla="*/ 1614830 h 4964463"/>
              <a:gd name="connsiteX1014" fmla="*/ 171588 w 4710084"/>
              <a:gd name="connsiteY1014" fmla="*/ 1597379 h 4964463"/>
              <a:gd name="connsiteX1015" fmla="*/ 126168 w 4710084"/>
              <a:gd name="connsiteY1015" fmla="*/ 1588010 h 4964463"/>
              <a:gd name="connsiteX1016" fmla="*/ 140646 w 4710084"/>
              <a:gd name="connsiteY1016" fmla="*/ 1595018 h 4964463"/>
              <a:gd name="connsiteX1017" fmla="*/ 155176 w 4710084"/>
              <a:gd name="connsiteY1017" fmla="*/ 1601950 h 4964463"/>
              <a:gd name="connsiteX1018" fmla="*/ 156889 w 4710084"/>
              <a:gd name="connsiteY1018" fmla="*/ 1602764 h 4964463"/>
              <a:gd name="connsiteX1019" fmla="*/ 156982 w 4710084"/>
              <a:gd name="connsiteY1019" fmla="*/ 1609268 h 4964463"/>
              <a:gd name="connsiteX1020" fmla="*/ 156760 w 4710084"/>
              <a:gd name="connsiteY1020" fmla="*/ 1609142 h 4964463"/>
              <a:gd name="connsiteX1021" fmla="*/ 130942 w 4710084"/>
              <a:gd name="connsiteY1021" fmla="*/ 1595010 h 4964463"/>
              <a:gd name="connsiteX1022" fmla="*/ 126729 w 4710084"/>
              <a:gd name="connsiteY1022" fmla="*/ 1593527 h 4964463"/>
              <a:gd name="connsiteX1023" fmla="*/ 290552 w 4710084"/>
              <a:gd name="connsiteY1023" fmla="*/ 1583043 h 4964463"/>
              <a:gd name="connsiteX1024" fmla="*/ 303572 w 4710084"/>
              <a:gd name="connsiteY1024" fmla="*/ 1587175 h 4964463"/>
              <a:gd name="connsiteX1025" fmla="*/ 303786 w 4710084"/>
              <a:gd name="connsiteY1025" fmla="*/ 1598182 h 4964463"/>
              <a:gd name="connsiteX1026" fmla="*/ 290498 w 4710084"/>
              <a:gd name="connsiteY1026" fmla="*/ 1591260 h 4964463"/>
              <a:gd name="connsiteX1027" fmla="*/ 142445 w 4710084"/>
              <a:gd name="connsiteY1027" fmla="*/ 1581459 h 4964463"/>
              <a:gd name="connsiteX1028" fmla="*/ 156601 w 4710084"/>
              <a:gd name="connsiteY1028" fmla="*/ 1582393 h 4964463"/>
              <a:gd name="connsiteX1029" fmla="*/ 156706 w 4710084"/>
              <a:gd name="connsiteY1029" fmla="*/ 1589788 h 4964463"/>
              <a:gd name="connsiteX1030" fmla="*/ 153430 w 4710084"/>
              <a:gd name="connsiteY1030" fmla="*/ 1588117 h 4964463"/>
              <a:gd name="connsiteX1031" fmla="*/ 156715 w 4710084"/>
              <a:gd name="connsiteY1031" fmla="*/ 1590413 h 4964463"/>
              <a:gd name="connsiteX1032" fmla="*/ 156760 w 4710084"/>
              <a:gd name="connsiteY1032" fmla="*/ 1593606 h 4964463"/>
              <a:gd name="connsiteX1033" fmla="*/ 148007 w 4710084"/>
              <a:gd name="connsiteY1033" fmla="*/ 1588577 h 4964463"/>
              <a:gd name="connsiteX1034" fmla="*/ 142445 w 4710084"/>
              <a:gd name="connsiteY1034" fmla="*/ 1581459 h 4964463"/>
              <a:gd name="connsiteX1035" fmla="*/ 107937 w 4710084"/>
              <a:gd name="connsiteY1035" fmla="*/ 1579587 h 4964463"/>
              <a:gd name="connsiteX1036" fmla="*/ 114678 w 4710084"/>
              <a:gd name="connsiteY1036" fmla="*/ 1582448 h 4964463"/>
              <a:gd name="connsiteX1037" fmla="*/ 124356 w 4710084"/>
              <a:gd name="connsiteY1037" fmla="*/ 1587132 h 4964463"/>
              <a:gd name="connsiteX1038" fmla="*/ 124240 w 4710084"/>
              <a:gd name="connsiteY1038" fmla="*/ 1592627 h 4964463"/>
              <a:gd name="connsiteX1039" fmla="*/ 108163 w 4710084"/>
              <a:gd name="connsiteY1039" fmla="*/ 1586604 h 4964463"/>
              <a:gd name="connsiteX1040" fmla="*/ 250520 w 4710084"/>
              <a:gd name="connsiteY1040" fmla="*/ 1578172 h 4964463"/>
              <a:gd name="connsiteX1041" fmla="*/ 271033 w 4710084"/>
              <a:gd name="connsiteY1041" fmla="*/ 1586923 h 4964463"/>
              <a:gd name="connsiteX1042" fmla="*/ 271871 w 4710084"/>
              <a:gd name="connsiteY1042" fmla="*/ 1587315 h 4964463"/>
              <a:gd name="connsiteX1043" fmla="*/ 271109 w 4710084"/>
              <a:gd name="connsiteY1043" fmla="*/ 1598187 h 4964463"/>
              <a:gd name="connsiteX1044" fmla="*/ 262553 w 4710084"/>
              <a:gd name="connsiteY1044" fmla="*/ 1594091 h 4964463"/>
              <a:gd name="connsiteX1045" fmla="*/ 250308 w 4710084"/>
              <a:gd name="connsiteY1045" fmla="*/ 1587301 h 4964463"/>
              <a:gd name="connsiteX1046" fmla="*/ 250813 w 4710084"/>
              <a:gd name="connsiteY1046" fmla="*/ 1585091 h 4964463"/>
              <a:gd name="connsiteX1047" fmla="*/ 233926 w 4710084"/>
              <a:gd name="connsiteY1047" fmla="*/ 1571092 h 4964463"/>
              <a:gd name="connsiteX1048" fmla="*/ 244286 w 4710084"/>
              <a:gd name="connsiteY1048" fmla="*/ 1575512 h 4964463"/>
              <a:gd name="connsiteX1049" fmla="*/ 242444 w 4710084"/>
              <a:gd name="connsiteY1049" fmla="*/ 1582060 h 4964463"/>
              <a:gd name="connsiteX1050" fmla="*/ 248153 w 4710084"/>
              <a:gd name="connsiteY1050" fmla="*/ 1569587 h 4964463"/>
              <a:gd name="connsiteX1051" fmla="*/ 272573 w 4710084"/>
              <a:gd name="connsiteY1051" fmla="*/ 1577338 h 4964463"/>
              <a:gd name="connsiteX1052" fmla="*/ 272231 w 4710084"/>
              <a:gd name="connsiteY1052" fmla="*/ 1582198 h 4964463"/>
              <a:gd name="connsiteX1053" fmla="*/ 248486 w 4710084"/>
              <a:gd name="connsiteY1053" fmla="*/ 1570472 h 4964463"/>
              <a:gd name="connsiteX1054" fmla="*/ 244075 w 4710084"/>
              <a:gd name="connsiteY1054" fmla="*/ 1568294 h 4964463"/>
              <a:gd name="connsiteX1055" fmla="*/ 246133 w 4710084"/>
              <a:gd name="connsiteY1055" fmla="*/ 1568946 h 4964463"/>
              <a:gd name="connsiteX1056" fmla="*/ 246043 w 4710084"/>
              <a:gd name="connsiteY1056" fmla="*/ 1569265 h 4964463"/>
              <a:gd name="connsiteX1057" fmla="*/ 221428 w 4710084"/>
              <a:gd name="connsiteY1057" fmla="*/ 1563840 h 4964463"/>
              <a:gd name="connsiteX1058" fmla="*/ 222941 w 4710084"/>
              <a:gd name="connsiteY1058" fmla="*/ 1564434 h 4964463"/>
              <a:gd name="connsiteX1059" fmla="*/ 221479 w 4710084"/>
              <a:gd name="connsiteY1059" fmla="*/ 1566141 h 4964463"/>
              <a:gd name="connsiteX1060" fmla="*/ 635197 w 4710084"/>
              <a:gd name="connsiteY1060" fmla="*/ 1557307 h 4964463"/>
              <a:gd name="connsiteX1061" fmla="*/ 634910 w 4710084"/>
              <a:gd name="connsiteY1061" fmla="*/ 1562910 h 4964463"/>
              <a:gd name="connsiteX1062" fmla="*/ 634657 w 4710084"/>
              <a:gd name="connsiteY1062" fmla="*/ 1581686 h 4964463"/>
              <a:gd name="connsiteX1063" fmla="*/ 635023 w 4710084"/>
              <a:gd name="connsiteY1063" fmla="*/ 1583742 h 4964463"/>
              <a:gd name="connsiteX1064" fmla="*/ 4453671 w 4710084"/>
              <a:gd name="connsiteY1064" fmla="*/ 1547925 h 4964463"/>
              <a:gd name="connsiteX1065" fmla="*/ 4459661 w 4710084"/>
              <a:gd name="connsiteY1065" fmla="*/ 1627241 h 4964463"/>
              <a:gd name="connsiteX1066" fmla="*/ 4453671 w 4710084"/>
              <a:gd name="connsiteY1066" fmla="*/ 1547925 h 4964463"/>
              <a:gd name="connsiteX1067" fmla="*/ 4319526 w 4710084"/>
              <a:gd name="connsiteY1067" fmla="*/ 1534131 h 4964463"/>
              <a:gd name="connsiteX1068" fmla="*/ 4316190 w 4710084"/>
              <a:gd name="connsiteY1068" fmla="*/ 1543569 h 4964463"/>
              <a:gd name="connsiteX1069" fmla="*/ 4316272 w 4710084"/>
              <a:gd name="connsiteY1069" fmla="*/ 1553366 h 4964463"/>
              <a:gd name="connsiteX1070" fmla="*/ 4322332 w 4710084"/>
              <a:gd name="connsiteY1070" fmla="*/ 1574116 h 4964463"/>
              <a:gd name="connsiteX1071" fmla="*/ 4319526 w 4710084"/>
              <a:gd name="connsiteY1071" fmla="*/ 1534131 h 4964463"/>
              <a:gd name="connsiteX1072" fmla="*/ 4449758 w 4710084"/>
              <a:gd name="connsiteY1072" fmla="*/ 1513477 h 4964463"/>
              <a:gd name="connsiteX1073" fmla="*/ 4445934 w 4710084"/>
              <a:gd name="connsiteY1073" fmla="*/ 1516393 h 4964463"/>
              <a:gd name="connsiteX1074" fmla="*/ 4450150 w 4710084"/>
              <a:gd name="connsiteY1074" fmla="*/ 1520813 h 4964463"/>
              <a:gd name="connsiteX1075" fmla="*/ 4456073 w 4710084"/>
              <a:gd name="connsiteY1075" fmla="*/ 1522308 h 4964463"/>
              <a:gd name="connsiteX1076" fmla="*/ 4449758 w 4710084"/>
              <a:gd name="connsiteY1076" fmla="*/ 1513477 h 4964463"/>
              <a:gd name="connsiteX1077" fmla="*/ 179762 w 4710084"/>
              <a:gd name="connsiteY1077" fmla="*/ 1512901 h 4964463"/>
              <a:gd name="connsiteX1078" fmla="*/ 203856 w 4710084"/>
              <a:gd name="connsiteY1078" fmla="*/ 1517067 h 4964463"/>
              <a:gd name="connsiteX1079" fmla="*/ 204143 w 4710084"/>
              <a:gd name="connsiteY1079" fmla="*/ 1531378 h 4964463"/>
              <a:gd name="connsiteX1080" fmla="*/ 188357 w 4710084"/>
              <a:gd name="connsiteY1080" fmla="*/ 1525361 h 4964463"/>
              <a:gd name="connsiteX1081" fmla="*/ 171055 w 4710084"/>
              <a:gd name="connsiteY1081" fmla="*/ 1514887 h 4964463"/>
              <a:gd name="connsiteX1082" fmla="*/ 171040 w 4710084"/>
              <a:gd name="connsiteY1082" fmla="*/ 1513167 h 4964463"/>
              <a:gd name="connsiteX1083" fmla="*/ 618957 w 4710084"/>
              <a:gd name="connsiteY1083" fmla="*/ 1473740 h 4964463"/>
              <a:gd name="connsiteX1084" fmla="*/ 619735 w 4710084"/>
              <a:gd name="connsiteY1084" fmla="*/ 1484615 h 4964463"/>
              <a:gd name="connsiteX1085" fmla="*/ 610913 w 4710084"/>
              <a:gd name="connsiteY1085" fmla="*/ 1549027 h 4964463"/>
              <a:gd name="connsiteX1086" fmla="*/ 619603 w 4710084"/>
              <a:gd name="connsiteY1086" fmla="*/ 1614914 h 4964463"/>
              <a:gd name="connsiteX1087" fmla="*/ 624248 w 4710084"/>
              <a:gd name="connsiteY1087" fmla="*/ 1600506 h 4964463"/>
              <a:gd name="connsiteX1088" fmla="*/ 619735 w 4710084"/>
              <a:gd name="connsiteY1088" fmla="*/ 1484615 h 4964463"/>
              <a:gd name="connsiteX1089" fmla="*/ 622320 w 4710084"/>
              <a:gd name="connsiteY1089" fmla="*/ 1477116 h 4964463"/>
              <a:gd name="connsiteX1090" fmla="*/ 622002 w 4710084"/>
              <a:gd name="connsiteY1090" fmla="*/ 1475081 h 4964463"/>
              <a:gd name="connsiteX1091" fmla="*/ 618957 w 4710084"/>
              <a:gd name="connsiteY1091" fmla="*/ 1473740 h 4964463"/>
              <a:gd name="connsiteX1092" fmla="*/ 3907286 w 4710084"/>
              <a:gd name="connsiteY1092" fmla="*/ 1418180 h 4964463"/>
              <a:gd name="connsiteX1093" fmla="*/ 3904027 w 4710084"/>
              <a:gd name="connsiteY1093" fmla="*/ 1419396 h 4964463"/>
              <a:gd name="connsiteX1094" fmla="*/ 3903792 w 4710084"/>
              <a:gd name="connsiteY1094" fmla="*/ 1421481 h 4964463"/>
              <a:gd name="connsiteX1095" fmla="*/ 3907035 w 4710084"/>
              <a:gd name="connsiteY1095" fmla="*/ 1429363 h 4964463"/>
              <a:gd name="connsiteX1096" fmla="*/ 3908473 w 4710084"/>
              <a:gd name="connsiteY1096" fmla="*/ 1548726 h 4964463"/>
              <a:gd name="connsiteX1097" fmla="*/ 3914348 w 4710084"/>
              <a:gd name="connsiteY1097" fmla="*/ 1563853 h 4964463"/>
              <a:gd name="connsiteX1098" fmla="*/ 3920232 w 4710084"/>
              <a:gd name="connsiteY1098" fmla="*/ 1496327 h 4964463"/>
              <a:gd name="connsiteX1099" fmla="*/ 3907035 w 4710084"/>
              <a:gd name="connsiteY1099" fmla="*/ 1429363 h 4964463"/>
              <a:gd name="connsiteX1100" fmla="*/ 3907286 w 4710084"/>
              <a:gd name="connsiteY1100" fmla="*/ 1418180 h 4964463"/>
              <a:gd name="connsiteX1101" fmla="*/ 289329 w 4710084"/>
              <a:gd name="connsiteY1101" fmla="*/ 1411873 h 4964463"/>
              <a:gd name="connsiteX1102" fmla="*/ 302420 w 4710084"/>
              <a:gd name="connsiteY1102" fmla="*/ 1414818 h 4964463"/>
              <a:gd name="connsiteX1103" fmla="*/ 302704 w 4710084"/>
              <a:gd name="connsiteY1103" fmla="*/ 1422928 h 4964463"/>
              <a:gd name="connsiteX1104" fmla="*/ 303089 w 4710084"/>
              <a:gd name="connsiteY1104" fmla="*/ 1562536 h 4964463"/>
              <a:gd name="connsiteX1105" fmla="*/ 303367 w 4710084"/>
              <a:gd name="connsiteY1105" fmla="*/ 1576763 h 4964463"/>
              <a:gd name="connsiteX1106" fmla="*/ 293528 w 4710084"/>
              <a:gd name="connsiteY1106" fmla="*/ 1569741 h 4964463"/>
              <a:gd name="connsiteX1107" fmla="*/ 290649 w 4710084"/>
              <a:gd name="connsiteY1107" fmla="*/ 1568112 h 4964463"/>
              <a:gd name="connsiteX1108" fmla="*/ 291113 w 4710084"/>
              <a:gd name="connsiteY1108" fmla="*/ 1497082 h 4964463"/>
              <a:gd name="connsiteX1109" fmla="*/ 3878429 w 4710084"/>
              <a:gd name="connsiteY1109" fmla="*/ 1401340 h 4964463"/>
              <a:gd name="connsiteX1110" fmla="*/ 3876874 w 4710084"/>
              <a:gd name="connsiteY1110" fmla="*/ 1407120 h 4964463"/>
              <a:gd name="connsiteX1111" fmla="*/ 3894435 w 4710084"/>
              <a:gd name="connsiteY1111" fmla="*/ 1540535 h 4964463"/>
              <a:gd name="connsiteX1112" fmla="*/ 3890848 w 4710084"/>
              <a:gd name="connsiteY1112" fmla="*/ 1467850 h 4964463"/>
              <a:gd name="connsiteX1113" fmla="*/ 3878429 w 4710084"/>
              <a:gd name="connsiteY1113" fmla="*/ 1401340 h 4964463"/>
              <a:gd name="connsiteX1114" fmla="*/ 217664 w 4710084"/>
              <a:gd name="connsiteY1114" fmla="*/ 1395748 h 4964463"/>
              <a:gd name="connsiteX1115" fmla="*/ 236267 w 4710084"/>
              <a:gd name="connsiteY1115" fmla="*/ 1399933 h 4964463"/>
              <a:gd name="connsiteX1116" fmla="*/ 239555 w 4710084"/>
              <a:gd name="connsiteY1116" fmla="*/ 1467582 h 4964463"/>
              <a:gd name="connsiteX1117" fmla="*/ 248667 w 4710084"/>
              <a:gd name="connsiteY1117" fmla="*/ 1539065 h 4964463"/>
              <a:gd name="connsiteX1118" fmla="*/ 248584 w 4710084"/>
              <a:gd name="connsiteY1118" fmla="*/ 1406510 h 4964463"/>
              <a:gd name="connsiteX1119" fmla="*/ 248317 w 4710084"/>
              <a:gd name="connsiteY1119" fmla="*/ 1402645 h 4964463"/>
              <a:gd name="connsiteX1120" fmla="*/ 269593 w 4710084"/>
              <a:gd name="connsiteY1120" fmla="*/ 1407432 h 4964463"/>
              <a:gd name="connsiteX1121" fmla="*/ 273025 w 4710084"/>
              <a:gd name="connsiteY1121" fmla="*/ 1491733 h 4964463"/>
              <a:gd name="connsiteX1122" fmla="*/ 272577 w 4710084"/>
              <a:gd name="connsiteY1122" fmla="*/ 1529811 h 4964463"/>
              <a:gd name="connsiteX1123" fmla="*/ 273481 w 4710084"/>
              <a:gd name="connsiteY1123" fmla="*/ 1558404 h 4964463"/>
              <a:gd name="connsiteX1124" fmla="*/ 259375 w 4710084"/>
              <a:gd name="connsiteY1124" fmla="*/ 1550424 h 4964463"/>
              <a:gd name="connsiteX1125" fmla="*/ 232065 w 4710084"/>
              <a:gd name="connsiteY1125" fmla="*/ 1542023 h 4964463"/>
              <a:gd name="connsiteX1126" fmla="*/ 220844 w 4710084"/>
              <a:gd name="connsiteY1126" fmla="*/ 1537746 h 4964463"/>
              <a:gd name="connsiteX1127" fmla="*/ 220447 w 4710084"/>
              <a:gd name="connsiteY1127" fmla="*/ 1520024 h 4964463"/>
              <a:gd name="connsiteX1128" fmla="*/ 239095 w 4710084"/>
              <a:gd name="connsiteY1128" fmla="*/ 1523446 h 4964463"/>
              <a:gd name="connsiteX1129" fmla="*/ 220403 w 4710084"/>
              <a:gd name="connsiteY1129" fmla="*/ 1518047 h 4964463"/>
              <a:gd name="connsiteX1130" fmla="*/ 639791 w 4710084"/>
              <a:gd name="connsiteY1130" fmla="*/ 1388564 h 4964463"/>
              <a:gd name="connsiteX1131" fmla="*/ 637626 w 4710084"/>
              <a:gd name="connsiteY1131" fmla="*/ 1392527 h 4964463"/>
              <a:gd name="connsiteX1132" fmla="*/ 635091 w 4710084"/>
              <a:gd name="connsiteY1132" fmla="*/ 1442537 h 4964463"/>
              <a:gd name="connsiteX1133" fmla="*/ 637639 w 4710084"/>
              <a:gd name="connsiteY1133" fmla="*/ 1441840 h 4964463"/>
              <a:gd name="connsiteX1134" fmla="*/ 166604 w 4710084"/>
              <a:gd name="connsiteY1134" fmla="*/ 1384260 h 4964463"/>
              <a:gd name="connsiteX1135" fmla="*/ 174794 w 4710084"/>
              <a:gd name="connsiteY1135" fmla="*/ 1386103 h 4964463"/>
              <a:gd name="connsiteX1136" fmla="*/ 178197 w 4710084"/>
              <a:gd name="connsiteY1136" fmla="*/ 1387643 h 4964463"/>
              <a:gd name="connsiteX1137" fmla="*/ 175729 w 4710084"/>
              <a:gd name="connsiteY1137" fmla="*/ 1386313 h 4964463"/>
              <a:gd name="connsiteX1138" fmla="*/ 201365 w 4710084"/>
              <a:gd name="connsiteY1138" fmla="*/ 1392081 h 4964463"/>
              <a:gd name="connsiteX1139" fmla="*/ 203778 w 4710084"/>
              <a:gd name="connsiteY1139" fmla="*/ 1513122 h 4964463"/>
              <a:gd name="connsiteX1140" fmla="*/ 170952 w 4710084"/>
              <a:gd name="connsiteY1140" fmla="*/ 1503065 h 4964463"/>
              <a:gd name="connsiteX1141" fmla="*/ 170859 w 4710084"/>
              <a:gd name="connsiteY1141" fmla="*/ 1492421 h 4964463"/>
              <a:gd name="connsiteX1142" fmla="*/ 168552 w 4710084"/>
              <a:gd name="connsiteY1142" fmla="*/ 1415701 h 4964463"/>
              <a:gd name="connsiteX1143" fmla="*/ 101176 w 4710084"/>
              <a:gd name="connsiteY1143" fmla="*/ 1369538 h 4964463"/>
              <a:gd name="connsiteX1144" fmla="*/ 108625 w 4710084"/>
              <a:gd name="connsiteY1144" fmla="*/ 1371215 h 4964463"/>
              <a:gd name="connsiteX1145" fmla="*/ 112120 w 4710084"/>
              <a:gd name="connsiteY1145" fmla="*/ 1372904 h 4964463"/>
              <a:gd name="connsiteX1146" fmla="*/ 143941 w 4710084"/>
              <a:gd name="connsiteY1146" fmla="*/ 1381521 h 4964463"/>
              <a:gd name="connsiteX1147" fmla="*/ 136631 w 4710084"/>
              <a:gd name="connsiteY1147" fmla="*/ 1377516 h 4964463"/>
              <a:gd name="connsiteX1148" fmla="*/ 153753 w 4710084"/>
              <a:gd name="connsiteY1148" fmla="*/ 1381368 h 4964463"/>
              <a:gd name="connsiteX1149" fmla="*/ 155411 w 4710084"/>
              <a:gd name="connsiteY1149" fmla="*/ 1498303 h 4964463"/>
              <a:gd name="connsiteX1150" fmla="*/ 104821 w 4710084"/>
              <a:gd name="connsiteY1150" fmla="*/ 1482803 h 4964463"/>
              <a:gd name="connsiteX1151" fmla="*/ 104278 w 4710084"/>
              <a:gd name="connsiteY1151" fmla="*/ 1465905 h 4964463"/>
              <a:gd name="connsiteX1152" fmla="*/ 132011 w 4710084"/>
              <a:gd name="connsiteY1152" fmla="*/ 1467869 h 4964463"/>
              <a:gd name="connsiteX1153" fmla="*/ 142065 w 4710084"/>
              <a:gd name="connsiteY1153" fmla="*/ 1464488 h 4964463"/>
              <a:gd name="connsiteX1154" fmla="*/ 103520 w 4710084"/>
              <a:gd name="connsiteY1154" fmla="*/ 1442398 h 4964463"/>
              <a:gd name="connsiteX1155" fmla="*/ 242234 w 4710084"/>
              <a:gd name="connsiteY1155" fmla="*/ 1349887 h 4964463"/>
              <a:gd name="connsiteX1156" fmla="*/ 267377 w 4710084"/>
              <a:gd name="connsiteY1156" fmla="*/ 1352998 h 4964463"/>
              <a:gd name="connsiteX1157" fmla="*/ 268332 w 4710084"/>
              <a:gd name="connsiteY1157" fmla="*/ 1376454 h 4964463"/>
              <a:gd name="connsiteX1158" fmla="*/ 245883 w 4710084"/>
              <a:gd name="connsiteY1158" fmla="*/ 1367427 h 4964463"/>
              <a:gd name="connsiteX1159" fmla="*/ 245872 w 4710084"/>
              <a:gd name="connsiteY1159" fmla="*/ 1367270 h 4964463"/>
              <a:gd name="connsiteX1160" fmla="*/ 244195 w 4710084"/>
              <a:gd name="connsiteY1160" fmla="*/ 1353839 h 4964463"/>
              <a:gd name="connsiteX1161" fmla="*/ 215487 w 4710084"/>
              <a:gd name="connsiteY1161" fmla="*/ 1343513 h 4964463"/>
              <a:gd name="connsiteX1162" fmla="*/ 237930 w 4710084"/>
              <a:gd name="connsiteY1162" fmla="*/ 1349355 h 4964463"/>
              <a:gd name="connsiteX1163" fmla="*/ 239385 w 4710084"/>
              <a:gd name="connsiteY1163" fmla="*/ 1349535 h 4964463"/>
              <a:gd name="connsiteX1164" fmla="*/ 238200 w 4710084"/>
              <a:gd name="connsiteY1164" fmla="*/ 1351922 h 4964463"/>
              <a:gd name="connsiteX1165" fmla="*/ 236239 w 4710084"/>
              <a:gd name="connsiteY1165" fmla="*/ 1362675 h 4964463"/>
              <a:gd name="connsiteX1166" fmla="*/ 236214 w 4710084"/>
              <a:gd name="connsiteY1166" fmla="*/ 1364144 h 4964463"/>
              <a:gd name="connsiteX1167" fmla="*/ 216841 w 4710084"/>
              <a:gd name="connsiteY1167" fmla="*/ 1359001 h 4964463"/>
              <a:gd name="connsiteX1168" fmla="*/ 216801 w 4710084"/>
              <a:gd name="connsiteY1168" fmla="*/ 1357217 h 4964463"/>
              <a:gd name="connsiteX1169" fmla="*/ 163354 w 4710084"/>
              <a:gd name="connsiteY1169" fmla="*/ 1332543 h 4964463"/>
              <a:gd name="connsiteX1170" fmla="*/ 168150 w 4710084"/>
              <a:gd name="connsiteY1170" fmla="*/ 1333751 h 4964463"/>
              <a:gd name="connsiteX1171" fmla="*/ 195000 w 4710084"/>
              <a:gd name="connsiteY1171" fmla="*/ 1338180 h 4964463"/>
              <a:gd name="connsiteX1172" fmla="*/ 200319 w 4710084"/>
              <a:gd name="connsiteY1172" fmla="*/ 1339564 h 4964463"/>
              <a:gd name="connsiteX1173" fmla="*/ 200620 w 4710084"/>
              <a:gd name="connsiteY1173" fmla="*/ 1354695 h 4964463"/>
              <a:gd name="connsiteX1174" fmla="*/ 182312 w 4710084"/>
              <a:gd name="connsiteY1174" fmla="*/ 1349835 h 4964463"/>
              <a:gd name="connsiteX1175" fmla="*/ 164043 w 4710084"/>
              <a:gd name="connsiteY1175" fmla="*/ 1342935 h 4964463"/>
              <a:gd name="connsiteX1176" fmla="*/ 163507 w 4710084"/>
              <a:gd name="connsiteY1176" fmla="*/ 1334287 h 4964463"/>
              <a:gd name="connsiteX1177" fmla="*/ 616003 w 4710084"/>
              <a:gd name="connsiteY1177" fmla="*/ 1330102 h 4964463"/>
              <a:gd name="connsiteX1178" fmla="*/ 611789 w 4710084"/>
              <a:gd name="connsiteY1178" fmla="*/ 1353300 h 4964463"/>
              <a:gd name="connsiteX1179" fmla="*/ 608809 w 4710084"/>
              <a:gd name="connsiteY1179" fmla="*/ 1376825 h 4964463"/>
              <a:gd name="connsiteX1180" fmla="*/ 617700 w 4710084"/>
              <a:gd name="connsiteY1180" fmla="*/ 1338966 h 4964463"/>
              <a:gd name="connsiteX1181" fmla="*/ 616003 w 4710084"/>
              <a:gd name="connsiteY1181" fmla="*/ 1330102 h 4964463"/>
              <a:gd name="connsiteX1182" fmla="*/ 3877118 w 4710084"/>
              <a:gd name="connsiteY1182" fmla="*/ 1324755 h 4964463"/>
              <a:gd name="connsiteX1183" fmla="*/ 3874988 w 4710084"/>
              <a:gd name="connsiteY1183" fmla="*/ 1328264 h 4964463"/>
              <a:gd name="connsiteX1184" fmla="*/ 3874039 w 4710084"/>
              <a:gd name="connsiteY1184" fmla="*/ 1336303 h 4964463"/>
              <a:gd name="connsiteX1185" fmla="*/ 3887913 w 4710084"/>
              <a:gd name="connsiteY1185" fmla="*/ 1385088 h 4964463"/>
              <a:gd name="connsiteX1186" fmla="*/ 3877118 w 4710084"/>
              <a:gd name="connsiteY1186" fmla="*/ 1324755 h 4964463"/>
              <a:gd name="connsiteX1187" fmla="*/ 117798 w 4710084"/>
              <a:gd name="connsiteY1187" fmla="*/ 1322017 h 4964463"/>
              <a:gd name="connsiteX1188" fmla="*/ 136271 w 4710084"/>
              <a:gd name="connsiteY1188" fmla="*/ 1325728 h 4964463"/>
              <a:gd name="connsiteX1189" fmla="*/ 151304 w 4710084"/>
              <a:gd name="connsiteY1189" fmla="*/ 1329511 h 4964463"/>
              <a:gd name="connsiteX1190" fmla="*/ 151988 w 4710084"/>
              <a:gd name="connsiteY1190" fmla="*/ 1338383 h 4964463"/>
              <a:gd name="connsiteX1191" fmla="*/ 131164 w 4710084"/>
              <a:gd name="connsiteY1191" fmla="*/ 1330517 h 4964463"/>
              <a:gd name="connsiteX1192" fmla="*/ 117798 w 4710084"/>
              <a:gd name="connsiteY1192" fmla="*/ 1322017 h 4964463"/>
              <a:gd name="connsiteX1193" fmla="*/ 4314204 w 4710084"/>
              <a:gd name="connsiteY1193" fmla="*/ 1308020 h 4964463"/>
              <a:gd name="connsiteX1194" fmla="*/ 4310788 w 4710084"/>
              <a:gd name="connsiteY1194" fmla="*/ 1315052 h 4964463"/>
              <a:gd name="connsiteX1195" fmla="*/ 4309693 w 4710084"/>
              <a:gd name="connsiteY1195" fmla="*/ 1328821 h 4964463"/>
              <a:gd name="connsiteX1196" fmla="*/ 4316088 w 4710084"/>
              <a:gd name="connsiteY1196" fmla="*/ 1505980 h 4964463"/>
              <a:gd name="connsiteX1197" fmla="*/ 4321983 w 4710084"/>
              <a:gd name="connsiteY1197" fmla="*/ 1352552 h 4964463"/>
              <a:gd name="connsiteX1198" fmla="*/ 4314204 w 4710084"/>
              <a:gd name="connsiteY1198" fmla="*/ 1308020 h 4964463"/>
              <a:gd name="connsiteX1199" fmla="*/ 232744 w 4710084"/>
              <a:gd name="connsiteY1199" fmla="*/ 1289928 h 4964463"/>
              <a:gd name="connsiteX1200" fmla="*/ 233675 w 4710084"/>
              <a:gd name="connsiteY1200" fmla="*/ 1290038 h 4964463"/>
              <a:gd name="connsiteX1201" fmla="*/ 233649 w 4710084"/>
              <a:gd name="connsiteY1201" fmla="*/ 1292047 h 4964463"/>
              <a:gd name="connsiteX1202" fmla="*/ 237384 w 4710084"/>
              <a:gd name="connsiteY1202" fmla="*/ 1312961 h 4964463"/>
              <a:gd name="connsiteX1203" fmla="*/ 3902614 w 4710084"/>
              <a:gd name="connsiteY1203" fmla="*/ 1270093 h 4964463"/>
              <a:gd name="connsiteX1204" fmla="*/ 3901244 w 4710084"/>
              <a:gd name="connsiteY1204" fmla="*/ 1279148 h 4964463"/>
              <a:gd name="connsiteX1205" fmla="*/ 3913057 w 4710084"/>
              <a:gd name="connsiteY1205" fmla="*/ 1318713 h 4964463"/>
              <a:gd name="connsiteX1206" fmla="*/ 3908502 w 4710084"/>
              <a:gd name="connsiteY1206" fmla="*/ 1294267 h 4964463"/>
              <a:gd name="connsiteX1207" fmla="*/ 3902614 w 4710084"/>
              <a:gd name="connsiteY1207" fmla="*/ 1270093 h 4964463"/>
              <a:gd name="connsiteX1208" fmla="*/ 278292 w 4710084"/>
              <a:gd name="connsiteY1208" fmla="*/ 1253737 h 4964463"/>
              <a:gd name="connsiteX1209" fmla="*/ 294458 w 4710084"/>
              <a:gd name="connsiteY1209" fmla="*/ 1254278 h 4964463"/>
              <a:gd name="connsiteX1210" fmla="*/ 297624 w 4710084"/>
              <a:gd name="connsiteY1210" fmla="*/ 1277808 h 4964463"/>
              <a:gd name="connsiteX1211" fmla="*/ 301952 w 4710084"/>
              <a:gd name="connsiteY1211" fmla="*/ 1401439 h 4964463"/>
              <a:gd name="connsiteX1212" fmla="*/ 289875 w 4710084"/>
              <a:gd name="connsiteY1212" fmla="*/ 1385116 h 4964463"/>
              <a:gd name="connsiteX1213" fmla="*/ 288445 w 4710084"/>
              <a:gd name="connsiteY1213" fmla="*/ 1384541 h 4964463"/>
              <a:gd name="connsiteX1214" fmla="*/ 286499 w 4710084"/>
              <a:gd name="connsiteY1214" fmla="*/ 1353726 h 4964463"/>
              <a:gd name="connsiteX1215" fmla="*/ 294339 w 4710084"/>
              <a:gd name="connsiteY1215" fmla="*/ 1351956 h 4964463"/>
              <a:gd name="connsiteX1216" fmla="*/ 298514 w 4710084"/>
              <a:gd name="connsiteY1216" fmla="*/ 1351012 h 4964463"/>
              <a:gd name="connsiteX1217" fmla="*/ 296659 w 4710084"/>
              <a:gd name="connsiteY1217" fmla="*/ 1351431 h 4964463"/>
              <a:gd name="connsiteX1218" fmla="*/ 294339 w 4710084"/>
              <a:gd name="connsiteY1218" fmla="*/ 1351956 h 4964463"/>
              <a:gd name="connsiteX1219" fmla="*/ 287383 w 4710084"/>
              <a:gd name="connsiteY1219" fmla="*/ 1353525 h 4964463"/>
              <a:gd name="connsiteX1220" fmla="*/ 286499 w 4710084"/>
              <a:gd name="connsiteY1220" fmla="*/ 1353725 h 4964463"/>
              <a:gd name="connsiteX1221" fmla="*/ 282590 w 4710084"/>
              <a:gd name="connsiteY1221" fmla="*/ 1291809 h 4964463"/>
              <a:gd name="connsiteX1222" fmla="*/ 243270 w 4710084"/>
              <a:gd name="connsiteY1222" fmla="*/ 1245538 h 4964463"/>
              <a:gd name="connsiteX1223" fmla="*/ 251931 w 4710084"/>
              <a:gd name="connsiteY1223" fmla="*/ 1248624 h 4964463"/>
              <a:gd name="connsiteX1224" fmla="*/ 262697 w 4710084"/>
              <a:gd name="connsiteY1224" fmla="*/ 1252230 h 4964463"/>
              <a:gd name="connsiteX1225" fmla="*/ 263277 w 4710084"/>
              <a:gd name="connsiteY1225" fmla="*/ 1263685 h 4964463"/>
              <a:gd name="connsiteX1226" fmla="*/ 264882 w 4710084"/>
              <a:gd name="connsiteY1226" fmla="*/ 1291685 h 4964463"/>
              <a:gd name="connsiteX1227" fmla="*/ 267270 w 4710084"/>
              <a:gd name="connsiteY1227" fmla="*/ 1350353 h 4964463"/>
              <a:gd name="connsiteX1228" fmla="*/ 214605 w 4710084"/>
              <a:gd name="connsiteY1228" fmla="*/ 1334311 h 4964463"/>
              <a:gd name="connsiteX1229" fmla="*/ 210031 w 4710084"/>
              <a:gd name="connsiteY1229" fmla="*/ 1286609 h 4964463"/>
              <a:gd name="connsiteX1230" fmla="*/ 225625 w 4710084"/>
              <a:gd name="connsiteY1230" fmla="*/ 1289096 h 4964463"/>
              <a:gd name="connsiteX1231" fmla="*/ 225840 w 4710084"/>
              <a:gd name="connsiteY1231" fmla="*/ 1289120 h 4964463"/>
              <a:gd name="connsiteX1232" fmla="*/ 226210 w 4710084"/>
              <a:gd name="connsiteY1232" fmla="*/ 1290681 h 4964463"/>
              <a:gd name="connsiteX1233" fmla="*/ 249145 w 4710084"/>
              <a:gd name="connsiteY1233" fmla="*/ 1333113 h 4964463"/>
              <a:gd name="connsiteX1234" fmla="*/ 250869 w 4710084"/>
              <a:gd name="connsiteY1234" fmla="*/ 1312308 h 4964463"/>
              <a:gd name="connsiteX1235" fmla="*/ 248765 w 4710084"/>
              <a:gd name="connsiteY1235" fmla="*/ 1291803 h 4964463"/>
              <a:gd name="connsiteX1236" fmla="*/ 260803 w 4710084"/>
              <a:gd name="connsiteY1236" fmla="*/ 1293212 h 4964463"/>
              <a:gd name="connsiteX1237" fmla="*/ 252047 w 4710084"/>
              <a:gd name="connsiteY1237" fmla="*/ 1287908 h 4964463"/>
              <a:gd name="connsiteX1238" fmla="*/ 248162 w 4710084"/>
              <a:gd name="connsiteY1238" fmla="*/ 1285920 h 4964463"/>
              <a:gd name="connsiteX1239" fmla="*/ 246501 w 4710084"/>
              <a:gd name="connsiteY1239" fmla="*/ 1269731 h 4964463"/>
              <a:gd name="connsiteX1240" fmla="*/ 222039 w 4710084"/>
              <a:gd name="connsiteY1240" fmla="*/ 1237973 h 4964463"/>
              <a:gd name="connsiteX1241" fmla="*/ 230294 w 4710084"/>
              <a:gd name="connsiteY1241" fmla="*/ 1240915 h 4964463"/>
              <a:gd name="connsiteX1242" fmla="*/ 233847 w 4710084"/>
              <a:gd name="connsiteY1242" fmla="*/ 1276679 h 4964463"/>
              <a:gd name="connsiteX1243" fmla="*/ 233778 w 4710084"/>
              <a:gd name="connsiteY1243" fmla="*/ 1282045 h 4964463"/>
              <a:gd name="connsiteX1244" fmla="*/ 231057 w 4710084"/>
              <a:gd name="connsiteY1244" fmla="*/ 1281550 h 4964463"/>
              <a:gd name="connsiteX1245" fmla="*/ 226085 w 4710084"/>
              <a:gd name="connsiteY1245" fmla="*/ 1256868 h 4964463"/>
              <a:gd name="connsiteX1246" fmla="*/ 204778 w 4710084"/>
              <a:gd name="connsiteY1246" fmla="*/ 1231823 h 4964463"/>
              <a:gd name="connsiteX1247" fmla="*/ 213590 w 4710084"/>
              <a:gd name="connsiteY1247" fmla="*/ 1234963 h 4964463"/>
              <a:gd name="connsiteX1248" fmla="*/ 215533 w 4710084"/>
              <a:gd name="connsiteY1248" fmla="*/ 1245602 h 4964463"/>
              <a:gd name="connsiteX1249" fmla="*/ 223732 w 4710084"/>
              <a:gd name="connsiteY1249" fmla="*/ 1280217 h 4964463"/>
              <a:gd name="connsiteX1250" fmla="*/ 209163 w 4710084"/>
              <a:gd name="connsiteY1250" fmla="*/ 1277566 h 4964463"/>
              <a:gd name="connsiteX1251" fmla="*/ 153115 w 4710084"/>
              <a:gd name="connsiteY1251" fmla="*/ 1216180 h 4964463"/>
              <a:gd name="connsiteX1252" fmla="*/ 178773 w 4710084"/>
              <a:gd name="connsiteY1252" fmla="*/ 1222557 h 4964463"/>
              <a:gd name="connsiteX1253" fmla="*/ 190792 w 4710084"/>
              <a:gd name="connsiteY1253" fmla="*/ 1226840 h 4964463"/>
              <a:gd name="connsiteX1254" fmla="*/ 196563 w 4710084"/>
              <a:gd name="connsiteY1254" fmla="*/ 1275274 h 4964463"/>
              <a:gd name="connsiteX1255" fmla="*/ 172461 w 4710084"/>
              <a:gd name="connsiteY1255" fmla="*/ 1270889 h 4964463"/>
              <a:gd name="connsiteX1256" fmla="*/ 178789 w 4710084"/>
              <a:gd name="connsiteY1256" fmla="*/ 1274577 h 4964463"/>
              <a:gd name="connsiteX1257" fmla="*/ 192229 w 4710084"/>
              <a:gd name="connsiteY1257" fmla="*/ 1283770 h 4964463"/>
              <a:gd name="connsiteX1258" fmla="*/ 197680 w 4710084"/>
              <a:gd name="connsiteY1258" fmla="*/ 1284639 h 4964463"/>
              <a:gd name="connsiteX1259" fmla="*/ 199533 w 4710084"/>
              <a:gd name="connsiteY1259" fmla="*/ 1300190 h 4964463"/>
              <a:gd name="connsiteX1260" fmla="*/ 200126 w 4710084"/>
              <a:gd name="connsiteY1260" fmla="*/ 1329900 h 4964463"/>
              <a:gd name="connsiteX1261" fmla="*/ 162102 w 4710084"/>
              <a:gd name="connsiteY1261" fmla="*/ 1318318 h 4964463"/>
              <a:gd name="connsiteX1262" fmla="*/ 108825 w 4710084"/>
              <a:gd name="connsiteY1262" fmla="*/ 1213230 h 4964463"/>
              <a:gd name="connsiteX1263" fmla="*/ 141970 w 4710084"/>
              <a:gd name="connsiteY1263" fmla="*/ 1213702 h 4964463"/>
              <a:gd name="connsiteX1264" fmla="*/ 143018 w 4710084"/>
              <a:gd name="connsiteY1264" fmla="*/ 1222111 h 4964463"/>
              <a:gd name="connsiteX1265" fmla="*/ 150159 w 4710084"/>
              <a:gd name="connsiteY1265" fmla="*/ 1314680 h 4964463"/>
              <a:gd name="connsiteX1266" fmla="*/ 97880 w 4710084"/>
              <a:gd name="connsiteY1266" fmla="*/ 1298755 h 4964463"/>
              <a:gd name="connsiteX1267" fmla="*/ 94873 w 4710084"/>
              <a:gd name="connsiteY1267" fmla="*/ 1267384 h 4964463"/>
              <a:gd name="connsiteX1268" fmla="*/ 122008 w 4710084"/>
              <a:gd name="connsiteY1268" fmla="*/ 1272569 h 4964463"/>
              <a:gd name="connsiteX1269" fmla="*/ 135254 w 4710084"/>
              <a:gd name="connsiteY1269" fmla="*/ 1274682 h 4964463"/>
              <a:gd name="connsiteX1270" fmla="*/ 127848 w 4710084"/>
              <a:gd name="connsiteY1270" fmla="*/ 1270440 h 4964463"/>
              <a:gd name="connsiteX1271" fmla="*/ 108241 w 4710084"/>
              <a:gd name="connsiteY1271" fmla="*/ 1258733 h 4964463"/>
              <a:gd name="connsiteX1272" fmla="*/ 109125 w 4710084"/>
              <a:gd name="connsiteY1272" fmla="*/ 1258208 h 4964463"/>
              <a:gd name="connsiteX1273" fmla="*/ 93689 w 4710084"/>
              <a:gd name="connsiteY1273" fmla="*/ 1255037 h 4964463"/>
              <a:gd name="connsiteX1274" fmla="*/ 90614 w 4710084"/>
              <a:gd name="connsiteY1274" fmla="*/ 1222967 h 4964463"/>
              <a:gd name="connsiteX1275" fmla="*/ 90881 w 4710084"/>
              <a:gd name="connsiteY1275" fmla="*/ 1222935 h 4964463"/>
              <a:gd name="connsiteX1276" fmla="*/ 108825 w 4710084"/>
              <a:gd name="connsiteY1276" fmla="*/ 1213230 h 4964463"/>
              <a:gd name="connsiteX1277" fmla="*/ 625982 w 4710084"/>
              <a:gd name="connsiteY1277" fmla="*/ 1199479 h 4964463"/>
              <a:gd name="connsiteX1278" fmla="*/ 631575 w 4710084"/>
              <a:gd name="connsiteY1278" fmla="*/ 1288593 h 4964463"/>
              <a:gd name="connsiteX1279" fmla="*/ 637484 w 4710084"/>
              <a:gd name="connsiteY1279" fmla="*/ 1376651 h 4964463"/>
              <a:gd name="connsiteX1280" fmla="*/ 640594 w 4710084"/>
              <a:gd name="connsiteY1280" fmla="*/ 1368684 h 4964463"/>
              <a:gd name="connsiteX1281" fmla="*/ 641774 w 4710084"/>
              <a:gd name="connsiteY1281" fmla="*/ 1339478 h 4964463"/>
              <a:gd name="connsiteX1282" fmla="*/ 638181 w 4710084"/>
              <a:gd name="connsiteY1282" fmla="*/ 1274061 h 4964463"/>
              <a:gd name="connsiteX1283" fmla="*/ 625982 w 4710084"/>
              <a:gd name="connsiteY1283" fmla="*/ 1199479 h 4964463"/>
              <a:gd name="connsiteX1284" fmla="*/ 4062970 w 4710084"/>
              <a:gd name="connsiteY1284" fmla="*/ 1157061 h 4964463"/>
              <a:gd name="connsiteX1285" fmla="*/ 4062329 w 4710084"/>
              <a:gd name="connsiteY1285" fmla="*/ 1174007 h 4964463"/>
              <a:gd name="connsiteX1286" fmla="*/ 4070510 w 4710084"/>
              <a:gd name="connsiteY1286" fmla="*/ 1659846 h 4964463"/>
              <a:gd name="connsiteX1287" fmla="*/ 4089952 w 4710084"/>
              <a:gd name="connsiteY1287" fmla="*/ 1827190 h 4964463"/>
              <a:gd name="connsiteX1288" fmla="*/ 4092229 w 4710084"/>
              <a:gd name="connsiteY1288" fmla="*/ 1823288 h 4964463"/>
              <a:gd name="connsiteX1289" fmla="*/ 4088514 w 4710084"/>
              <a:gd name="connsiteY1289" fmla="*/ 1740072 h 4964463"/>
              <a:gd name="connsiteX1290" fmla="*/ 4068042 w 4710084"/>
              <a:gd name="connsiteY1290" fmla="*/ 1198256 h 4964463"/>
              <a:gd name="connsiteX1291" fmla="*/ 4062970 w 4710084"/>
              <a:gd name="connsiteY1291" fmla="*/ 1157061 h 4964463"/>
              <a:gd name="connsiteX1292" fmla="*/ 621432 w 4710084"/>
              <a:gd name="connsiteY1292" fmla="*/ 1151123 h 4964463"/>
              <a:gd name="connsiteX1293" fmla="*/ 613045 w 4710084"/>
              <a:gd name="connsiteY1293" fmla="*/ 1158223 h 4964463"/>
              <a:gd name="connsiteX1294" fmla="*/ 619253 w 4710084"/>
              <a:gd name="connsiteY1294" fmla="*/ 1158524 h 4964463"/>
              <a:gd name="connsiteX1295" fmla="*/ 622047 w 4710084"/>
              <a:gd name="connsiteY1295" fmla="*/ 1152970 h 4964463"/>
              <a:gd name="connsiteX1296" fmla="*/ 621432 w 4710084"/>
              <a:gd name="connsiteY1296" fmla="*/ 1151123 h 4964463"/>
              <a:gd name="connsiteX1297" fmla="*/ 3884508 w 4710084"/>
              <a:gd name="connsiteY1297" fmla="*/ 1134727 h 4964463"/>
              <a:gd name="connsiteX1298" fmla="*/ 3874840 w 4710084"/>
              <a:gd name="connsiteY1298" fmla="*/ 1296410 h 4964463"/>
              <a:gd name="connsiteX1299" fmla="*/ 3881669 w 4710084"/>
              <a:gd name="connsiteY1299" fmla="*/ 1316955 h 4964463"/>
              <a:gd name="connsiteX1300" fmla="*/ 3883290 w 4710084"/>
              <a:gd name="connsiteY1300" fmla="*/ 1226392 h 4964463"/>
              <a:gd name="connsiteX1301" fmla="*/ 3884508 w 4710084"/>
              <a:gd name="connsiteY1301" fmla="*/ 1134727 h 4964463"/>
              <a:gd name="connsiteX1302" fmla="*/ 108722 w 4710084"/>
              <a:gd name="connsiteY1302" fmla="*/ 1122586 h 4964463"/>
              <a:gd name="connsiteX1303" fmla="*/ 117859 w 4710084"/>
              <a:gd name="connsiteY1303" fmla="*/ 1128092 h 4964463"/>
              <a:gd name="connsiteX1304" fmla="*/ 131562 w 4710084"/>
              <a:gd name="connsiteY1304" fmla="*/ 1130117 h 4964463"/>
              <a:gd name="connsiteX1305" fmla="*/ 137010 w 4710084"/>
              <a:gd name="connsiteY1305" fmla="*/ 1173865 h 4964463"/>
              <a:gd name="connsiteX1306" fmla="*/ 89662 w 4710084"/>
              <a:gd name="connsiteY1306" fmla="*/ 1159166 h 4964463"/>
              <a:gd name="connsiteX1307" fmla="*/ 84303 w 4710084"/>
              <a:gd name="connsiteY1307" fmla="*/ 1157134 h 4964463"/>
              <a:gd name="connsiteX1308" fmla="*/ 81253 w 4710084"/>
              <a:gd name="connsiteY1308" fmla="*/ 1125321 h 4964463"/>
              <a:gd name="connsiteX1309" fmla="*/ 99342 w 4710084"/>
              <a:gd name="connsiteY1309" fmla="*/ 1130239 h 4964463"/>
              <a:gd name="connsiteX1310" fmla="*/ 113408 w 4710084"/>
              <a:gd name="connsiteY1310" fmla="*/ 1133736 h 4964463"/>
              <a:gd name="connsiteX1311" fmla="*/ 147441 w 4710084"/>
              <a:gd name="connsiteY1311" fmla="*/ 1121991 h 4964463"/>
              <a:gd name="connsiteX1312" fmla="*/ 179301 w 4710084"/>
              <a:gd name="connsiteY1312" fmla="*/ 1130415 h 4964463"/>
              <a:gd name="connsiteX1313" fmla="*/ 186319 w 4710084"/>
              <a:gd name="connsiteY1313" fmla="*/ 1189304 h 4964463"/>
              <a:gd name="connsiteX1314" fmla="*/ 185295 w 4710084"/>
              <a:gd name="connsiteY1314" fmla="*/ 1188853 h 4964463"/>
              <a:gd name="connsiteX1315" fmla="*/ 149355 w 4710084"/>
              <a:gd name="connsiteY1315" fmla="*/ 1177697 h 4964463"/>
              <a:gd name="connsiteX1316" fmla="*/ 143107 w 4710084"/>
              <a:gd name="connsiteY1316" fmla="*/ 1126747 h 4964463"/>
              <a:gd name="connsiteX1317" fmla="*/ 3886825 w 4710084"/>
              <a:gd name="connsiteY1317" fmla="*/ 1085067 h 4964463"/>
              <a:gd name="connsiteX1318" fmla="*/ 3886253 w 4710084"/>
              <a:gd name="connsiteY1318" fmla="*/ 1086940 h 4964463"/>
              <a:gd name="connsiteX1319" fmla="*/ 3889615 w 4710084"/>
              <a:gd name="connsiteY1319" fmla="*/ 1092826 h 4964463"/>
              <a:gd name="connsiteX1320" fmla="*/ 3896393 w 4710084"/>
              <a:gd name="connsiteY1320" fmla="*/ 1092857 h 4964463"/>
              <a:gd name="connsiteX1321" fmla="*/ 3886825 w 4710084"/>
              <a:gd name="connsiteY1321" fmla="*/ 1085067 h 4964463"/>
              <a:gd name="connsiteX1322" fmla="*/ 609754 w 4710084"/>
              <a:gd name="connsiteY1322" fmla="*/ 1082689 h 4964463"/>
              <a:gd name="connsiteX1323" fmla="*/ 609204 w 4710084"/>
              <a:gd name="connsiteY1323" fmla="*/ 1087805 h 4964463"/>
              <a:gd name="connsiteX1324" fmla="*/ 612131 w 4710084"/>
              <a:gd name="connsiteY1324" fmla="*/ 1086899 h 4964463"/>
              <a:gd name="connsiteX1325" fmla="*/ 607054 w 4710084"/>
              <a:gd name="connsiteY1325" fmla="*/ 1081661 h 4964463"/>
              <a:gd name="connsiteX1326" fmla="*/ 604596 w 4710084"/>
              <a:gd name="connsiteY1326" fmla="*/ 1085169 h 4964463"/>
              <a:gd name="connsiteX1327" fmla="*/ 606549 w 4710084"/>
              <a:gd name="connsiteY1327" fmla="*/ 1086646 h 4964463"/>
              <a:gd name="connsiteX1328" fmla="*/ 220458 w 4710084"/>
              <a:gd name="connsiteY1328" fmla="*/ 1071592 h 4964463"/>
              <a:gd name="connsiteX1329" fmla="*/ 233493 w 4710084"/>
              <a:gd name="connsiteY1329" fmla="*/ 1074727 h 4964463"/>
              <a:gd name="connsiteX1330" fmla="*/ 247129 w 4710084"/>
              <a:gd name="connsiteY1330" fmla="*/ 1172194 h 4964463"/>
              <a:gd name="connsiteX1331" fmla="*/ 250580 w 4710084"/>
              <a:gd name="connsiteY1331" fmla="*/ 1197195 h 4964463"/>
              <a:gd name="connsiteX1332" fmla="*/ 257809 w 4710084"/>
              <a:gd name="connsiteY1332" fmla="*/ 1200834 h 4964463"/>
              <a:gd name="connsiteX1333" fmla="*/ 260943 w 4710084"/>
              <a:gd name="connsiteY1333" fmla="*/ 1224192 h 4964463"/>
              <a:gd name="connsiteX1334" fmla="*/ 244054 w 4710084"/>
              <a:gd name="connsiteY1334" fmla="*/ 1217093 h 4964463"/>
              <a:gd name="connsiteX1335" fmla="*/ 244000 w 4710084"/>
              <a:gd name="connsiteY1335" fmla="*/ 1214637 h 4964463"/>
              <a:gd name="connsiteX1336" fmla="*/ 238904 w 4710084"/>
              <a:gd name="connsiteY1336" fmla="*/ 1212399 h 4964463"/>
              <a:gd name="connsiteX1337" fmla="*/ 238117 w 4710084"/>
              <a:gd name="connsiteY1337" fmla="*/ 1206270 h 4964463"/>
              <a:gd name="connsiteX1338" fmla="*/ 237026 w 4710084"/>
              <a:gd name="connsiteY1338" fmla="*/ 1194648 h 4964463"/>
              <a:gd name="connsiteX1339" fmla="*/ 223373 w 4710084"/>
              <a:gd name="connsiteY1339" fmla="*/ 1094060 h 4964463"/>
              <a:gd name="connsiteX1340" fmla="*/ 269411 w 4710084"/>
              <a:gd name="connsiteY1340" fmla="*/ 1068048 h 4964463"/>
              <a:gd name="connsiteX1341" fmla="*/ 291901 w 4710084"/>
              <a:gd name="connsiteY1341" fmla="*/ 1235264 h 4964463"/>
              <a:gd name="connsiteX1342" fmla="*/ 275407 w 4710084"/>
              <a:gd name="connsiteY1342" fmla="*/ 1228167 h 4964463"/>
              <a:gd name="connsiteX1343" fmla="*/ 267599 w 4710084"/>
              <a:gd name="connsiteY1343" fmla="*/ 1159008 h 4964463"/>
              <a:gd name="connsiteX1344" fmla="*/ 255907 w 4710084"/>
              <a:gd name="connsiteY1344" fmla="*/ 1071599 h 4964463"/>
              <a:gd name="connsiteX1345" fmla="*/ 188800 w 4710084"/>
              <a:gd name="connsiteY1345" fmla="*/ 1065963 h 4964463"/>
              <a:gd name="connsiteX1346" fmla="*/ 203223 w 4710084"/>
              <a:gd name="connsiteY1346" fmla="*/ 1067447 h 4964463"/>
              <a:gd name="connsiteX1347" fmla="*/ 213299 w 4710084"/>
              <a:gd name="connsiteY1347" fmla="*/ 1069871 h 4964463"/>
              <a:gd name="connsiteX1348" fmla="*/ 226939 w 4710084"/>
              <a:gd name="connsiteY1348" fmla="*/ 1207143 h 4964463"/>
              <a:gd name="connsiteX1349" fmla="*/ 213905 w 4710084"/>
              <a:gd name="connsiteY1349" fmla="*/ 1201418 h 4964463"/>
              <a:gd name="connsiteX1350" fmla="*/ 211035 w 4710084"/>
              <a:gd name="connsiteY1350" fmla="*/ 1189211 h 4964463"/>
              <a:gd name="connsiteX1351" fmla="*/ 204176 w 4710084"/>
              <a:gd name="connsiteY1351" fmla="*/ 1174138 h 4964463"/>
              <a:gd name="connsiteX1352" fmla="*/ 207154 w 4710084"/>
              <a:gd name="connsiteY1352" fmla="*/ 1198454 h 4964463"/>
              <a:gd name="connsiteX1353" fmla="*/ 201332 w 4710084"/>
              <a:gd name="connsiteY1353" fmla="*/ 1195897 h 4964463"/>
              <a:gd name="connsiteX1354" fmla="*/ 189677 w 4710084"/>
              <a:gd name="connsiteY1354" fmla="*/ 1074343 h 4964463"/>
              <a:gd name="connsiteX1355" fmla="*/ 160611 w 4710084"/>
              <a:gd name="connsiteY1355" fmla="*/ 1063060 h 4964463"/>
              <a:gd name="connsiteX1356" fmla="*/ 171408 w 4710084"/>
              <a:gd name="connsiteY1356" fmla="*/ 1064172 h 4964463"/>
              <a:gd name="connsiteX1357" fmla="*/ 171939 w 4710084"/>
              <a:gd name="connsiteY1357" fmla="*/ 1068624 h 4964463"/>
              <a:gd name="connsiteX1358" fmla="*/ 135011 w 4710084"/>
              <a:gd name="connsiteY1358" fmla="*/ 1060731 h 4964463"/>
              <a:gd name="connsiteX1359" fmla="*/ 153088 w 4710084"/>
              <a:gd name="connsiteY1359" fmla="*/ 1066072 h 4964463"/>
              <a:gd name="connsiteX1360" fmla="*/ 157450 w 4710084"/>
              <a:gd name="connsiteY1360" fmla="*/ 1067344 h 4964463"/>
              <a:gd name="connsiteX1361" fmla="*/ 172302 w 4710084"/>
              <a:gd name="connsiteY1361" fmla="*/ 1071672 h 4964463"/>
              <a:gd name="connsiteX1362" fmla="*/ 178832 w 4710084"/>
              <a:gd name="connsiteY1362" fmla="*/ 1126470 h 4964463"/>
              <a:gd name="connsiteX1363" fmla="*/ 166035 w 4710084"/>
              <a:gd name="connsiteY1363" fmla="*/ 1121128 h 4964463"/>
              <a:gd name="connsiteX1364" fmla="*/ 164362 w 4710084"/>
              <a:gd name="connsiteY1364" fmla="*/ 1120833 h 4964463"/>
              <a:gd name="connsiteX1365" fmla="*/ 164629 w 4710084"/>
              <a:gd name="connsiteY1365" fmla="*/ 1120700 h 4964463"/>
              <a:gd name="connsiteX1366" fmla="*/ 158871 w 4710084"/>
              <a:gd name="connsiteY1366" fmla="*/ 1117805 h 4964463"/>
              <a:gd name="connsiteX1367" fmla="*/ 147276 w 4710084"/>
              <a:gd name="connsiteY1367" fmla="*/ 1117819 h 4964463"/>
              <a:gd name="connsiteX1368" fmla="*/ 141896 w 4710084"/>
              <a:gd name="connsiteY1368" fmla="*/ 1116870 h 4964463"/>
              <a:gd name="connsiteX1369" fmla="*/ 1586528 w 4710084"/>
              <a:gd name="connsiteY1369" fmla="*/ 1056833 h 4964463"/>
              <a:gd name="connsiteX1370" fmla="*/ 1585957 w 4710084"/>
              <a:gd name="connsiteY1370" fmla="*/ 1058708 h 4964463"/>
              <a:gd name="connsiteX1371" fmla="*/ 1589319 w 4710084"/>
              <a:gd name="connsiteY1371" fmla="*/ 1064592 h 4964463"/>
              <a:gd name="connsiteX1372" fmla="*/ 1595716 w 4710084"/>
              <a:gd name="connsiteY1372" fmla="*/ 1064622 h 4964463"/>
              <a:gd name="connsiteX1373" fmla="*/ 1595721 w 4710084"/>
              <a:gd name="connsiteY1373" fmla="*/ 1064281 h 4964463"/>
              <a:gd name="connsiteX1374" fmla="*/ 1590125 w 4710084"/>
              <a:gd name="connsiteY1374" fmla="*/ 1059179 h 4964463"/>
              <a:gd name="connsiteX1375" fmla="*/ 1586528 w 4710084"/>
              <a:gd name="connsiteY1375" fmla="*/ 1056833 h 4964463"/>
              <a:gd name="connsiteX1376" fmla="*/ 85313 w 4710084"/>
              <a:gd name="connsiteY1376" fmla="*/ 1048201 h 4964463"/>
              <a:gd name="connsiteX1377" fmla="*/ 108245 w 4710084"/>
              <a:gd name="connsiteY1377" fmla="*/ 1052822 h 4964463"/>
              <a:gd name="connsiteX1378" fmla="*/ 122460 w 4710084"/>
              <a:gd name="connsiteY1378" fmla="*/ 1057023 h 4964463"/>
              <a:gd name="connsiteX1379" fmla="*/ 129643 w 4710084"/>
              <a:gd name="connsiteY1379" fmla="*/ 1114696 h 4964463"/>
              <a:gd name="connsiteX1380" fmla="*/ 116923 w 4710084"/>
              <a:gd name="connsiteY1380" fmla="*/ 1111949 h 4964463"/>
              <a:gd name="connsiteX1381" fmla="*/ 78918 w 4710084"/>
              <a:gd name="connsiteY1381" fmla="*/ 1100961 h 4964463"/>
              <a:gd name="connsiteX1382" fmla="*/ 73946 w 4710084"/>
              <a:gd name="connsiteY1382" fmla="*/ 1049102 h 4964463"/>
              <a:gd name="connsiteX1383" fmla="*/ 400280 w 4710084"/>
              <a:gd name="connsiteY1383" fmla="*/ 1047776 h 4964463"/>
              <a:gd name="connsiteX1384" fmla="*/ 404367 w 4710084"/>
              <a:gd name="connsiteY1384" fmla="*/ 1052612 h 4964463"/>
              <a:gd name="connsiteX1385" fmla="*/ 400280 w 4710084"/>
              <a:gd name="connsiteY1385" fmla="*/ 1047776 h 4964463"/>
              <a:gd name="connsiteX1386" fmla="*/ 352673 w 4710084"/>
              <a:gd name="connsiteY1386" fmla="*/ 1027980 h 4964463"/>
              <a:gd name="connsiteX1387" fmla="*/ 370555 w 4710084"/>
              <a:gd name="connsiteY1387" fmla="*/ 1035086 h 4964463"/>
              <a:gd name="connsiteX1388" fmla="*/ 338136 w 4710084"/>
              <a:gd name="connsiteY1388" fmla="*/ 1030100 h 4964463"/>
              <a:gd name="connsiteX1389" fmla="*/ 352673 w 4710084"/>
              <a:gd name="connsiteY1389" fmla="*/ 1027980 h 4964463"/>
              <a:gd name="connsiteX1390" fmla="*/ 317537 w 4710084"/>
              <a:gd name="connsiteY1390" fmla="*/ 1027670 h 4964463"/>
              <a:gd name="connsiteX1391" fmla="*/ 313185 w 4710084"/>
              <a:gd name="connsiteY1391" fmla="*/ 1031007 h 4964463"/>
              <a:gd name="connsiteX1392" fmla="*/ 317537 w 4710084"/>
              <a:gd name="connsiteY1392" fmla="*/ 1027670 h 4964463"/>
              <a:gd name="connsiteX1393" fmla="*/ 297559 w 4710084"/>
              <a:gd name="connsiteY1393" fmla="*/ 1020059 h 4964463"/>
              <a:gd name="connsiteX1394" fmla="*/ 302758 w 4710084"/>
              <a:gd name="connsiteY1394" fmla="*/ 1023281 h 4964463"/>
              <a:gd name="connsiteX1395" fmla="*/ 297559 w 4710084"/>
              <a:gd name="connsiteY1395" fmla="*/ 1020059 h 4964463"/>
              <a:gd name="connsiteX1396" fmla="*/ 574860 w 4710084"/>
              <a:gd name="connsiteY1396" fmla="*/ 1002695 h 4964463"/>
              <a:gd name="connsiteX1397" fmla="*/ 572547 w 4710084"/>
              <a:gd name="connsiteY1397" fmla="*/ 1009302 h 4964463"/>
              <a:gd name="connsiteX1398" fmla="*/ 572946 w 4710084"/>
              <a:gd name="connsiteY1398" fmla="*/ 1019529 h 4964463"/>
              <a:gd name="connsiteX1399" fmla="*/ 579057 w 4710084"/>
              <a:gd name="connsiteY1399" fmla="*/ 1020455 h 4964463"/>
              <a:gd name="connsiteX1400" fmla="*/ 579411 w 4710084"/>
              <a:gd name="connsiteY1400" fmla="*/ 1013512 h 4964463"/>
              <a:gd name="connsiteX1401" fmla="*/ 577579 w 4710084"/>
              <a:gd name="connsiteY1401" fmla="*/ 1005844 h 4964463"/>
              <a:gd name="connsiteX1402" fmla="*/ 574860 w 4710084"/>
              <a:gd name="connsiteY1402" fmla="*/ 1002695 h 4964463"/>
              <a:gd name="connsiteX1403" fmla="*/ 1595106 w 4710084"/>
              <a:gd name="connsiteY1403" fmla="*/ 987616 h 4964463"/>
              <a:gd name="connsiteX1404" fmla="*/ 1593170 w 4710084"/>
              <a:gd name="connsiteY1404" fmla="*/ 991059 h 4964463"/>
              <a:gd name="connsiteX1405" fmla="*/ 1594832 w 4710084"/>
              <a:gd name="connsiteY1405" fmla="*/ 991618 h 4964463"/>
              <a:gd name="connsiteX1406" fmla="*/ 207337 w 4710084"/>
              <a:gd name="connsiteY1406" fmla="*/ 970007 h 4964463"/>
              <a:gd name="connsiteX1407" fmla="*/ 218393 w 4710084"/>
              <a:gd name="connsiteY1407" fmla="*/ 971388 h 4964463"/>
              <a:gd name="connsiteX1408" fmla="*/ 221004 w 4710084"/>
              <a:gd name="connsiteY1408" fmla="*/ 985471 h 4964463"/>
              <a:gd name="connsiteX1409" fmla="*/ 222447 w 4710084"/>
              <a:gd name="connsiteY1409" fmla="*/ 995776 h 4964463"/>
              <a:gd name="connsiteX1410" fmla="*/ 210293 w 4710084"/>
              <a:gd name="connsiteY1410" fmla="*/ 993274 h 4964463"/>
              <a:gd name="connsiteX1411" fmla="*/ 209842 w 4710084"/>
              <a:gd name="connsiteY1411" fmla="*/ 989806 h 4964463"/>
              <a:gd name="connsiteX1412" fmla="*/ 178337 w 4710084"/>
              <a:gd name="connsiteY1412" fmla="*/ 965898 h 4964463"/>
              <a:gd name="connsiteX1413" fmla="*/ 185808 w 4710084"/>
              <a:gd name="connsiteY1413" fmla="*/ 967316 h 4964463"/>
              <a:gd name="connsiteX1414" fmla="*/ 196373 w 4710084"/>
              <a:gd name="connsiteY1414" fmla="*/ 968636 h 4964463"/>
              <a:gd name="connsiteX1415" fmla="*/ 201096 w 4710084"/>
              <a:gd name="connsiteY1415" fmla="*/ 991379 h 4964463"/>
              <a:gd name="connsiteX1416" fmla="*/ 182720 w 4710084"/>
              <a:gd name="connsiteY1416" fmla="*/ 987595 h 4964463"/>
              <a:gd name="connsiteX1417" fmla="*/ 180616 w 4710084"/>
              <a:gd name="connsiteY1417" fmla="*/ 986192 h 4964463"/>
              <a:gd name="connsiteX1418" fmla="*/ 180438 w 4710084"/>
              <a:gd name="connsiteY1418" fmla="*/ 985989 h 4964463"/>
              <a:gd name="connsiteX1419" fmla="*/ 255009 w 4710084"/>
              <a:gd name="connsiteY1419" fmla="*/ 965060 h 4964463"/>
              <a:gd name="connsiteX1420" fmla="*/ 255563 w 4710084"/>
              <a:gd name="connsiteY1420" fmla="*/ 965085 h 4964463"/>
              <a:gd name="connsiteX1421" fmla="*/ 255586 w 4710084"/>
              <a:gd name="connsiteY1421" fmla="*/ 965257 h 4964463"/>
              <a:gd name="connsiteX1422" fmla="*/ 245421 w 4710084"/>
              <a:gd name="connsiteY1422" fmla="*/ 963125 h 4964463"/>
              <a:gd name="connsiteX1423" fmla="*/ 250611 w 4710084"/>
              <a:gd name="connsiteY1423" fmla="*/ 963560 h 4964463"/>
              <a:gd name="connsiteX1424" fmla="*/ 255009 w 4710084"/>
              <a:gd name="connsiteY1424" fmla="*/ 965060 h 4964463"/>
              <a:gd name="connsiteX1425" fmla="*/ 252274 w 4710084"/>
              <a:gd name="connsiteY1425" fmla="*/ 964937 h 4964463"/>
              <a:gd name="connsiteX1426" fmla="*/ 248790 w 4710084"/>
              <a:gd name="connsiteY1426" fmla="*/ 965014 h 4964463"/>
              <a:gd name="connsiteX1427" fmla="*/ 255708 w 4710084"/>
              <a:gd name="connsiteY1427" fmla="*/ 966160 h 4964463"/>
              <a:gd name="connsiteX1428" fmla="*/ 260741 w 4710084"/>
              <a:gd name="connsiteY1428" fmla="*/ 1003582 h 4964463"/>
              <a:gd name="connsiteX1429" fmla="*/ 259195 w 4710084"/>
              <a:gd name="connsiteY1429" fmla="*/ 1003343 h 4964463"/>
              <a:gd name="connsiteX1430" fmla="*/ 246545 w 4710084"/>
              <a:gd name="connsiteY1430" fmla="*/ 1000738 h 4964463"/>
              <a:gd name="connsiteX1431" fmla="*/ 242068 w 4710084"/>
              <a:gd name="connsiteY1431" fmla="*/ 966487 h 4964463"/>
              <a:gd name="connsiteX1432" fmla="*/ 3929621 w 4710084"/>
              <a:gd name="connsiteY1432" fmla="*/ 934435 h 4964463"/>
              <a:gd name="connsiteX1433" fmla="*/ 3926819 w 4710084"/>
              <a:gd name="connsiteY1433" fmla="*/ 937537 h 4964463"/>
              <a:gd name="connsiteX1434" fmla="*/ 3925236 w 4710084"/>
              <a:gd name="connsiteY1434" fmla="*/ 945350 h 4964463"/>
              <a:gd name="connsiteX1435" fmla="*/ 3926005 w 4710084"/>
              <a:gd name="connsiteY1435" fmla="*/ 952534 h 4964463"/>
              <a:gd name="connsiteX1436" fmla="*/ 3932641 w 4710084"/>
              <a:gd name="connsiteY1436" fmla="*/ 951915 h 4964463"/>
              <a:gd name="connsiteX1437" fmla="*/ 3932515 w 4710084"/>
              <a:gd name="connsiteY1437" fmla="*/ 941381 h 4964463"/>
              <a:gd name="connsiteX1438" fmla="*/ 3929621 w 4710084"/>
              <a:gd name="connsiteY1438" fmla="*/ 934435 h 4964463"/>
              <a:gd name="connsiteX1439" fmla="*/ 1629720 w 4710084"/>
              <a:gd name="connsiteY1439" fmla="*/ 917017 h 4964463"/>
              <a:gd name="connsiteX1440" fmla="*/ 1628585 w 4710084"/>
              <a:gd name="connsiteY1440" fmla="*/ 925822 h 4964463"/>
              <a:gd name="connsiteX1441" fmla="*/ 1630215 w 4710084"/>
              <a:gd name="connsiteY1441" fmla="*/ 924894 h 4964463"/>
              <a:gd name="connsiteX1442" fmla="*/ 3252377 w 4710084"/>
              <a:gd name="connsiteY1442" fmla="*/ 908444 h 4964463"/>
              <a:gd name="connsiteX1443" fmla="*/ 3252376 w 4710084"/>
              <a:gd name="connsiteY1443" fmla="*/ 908444 h 4964463"/>
              <a:gd name="connsiteX1444" fmla="*/ 3254944 w 4710084"/>
              <a:gd name="connsiteY1444" fmla="*/ 910112 h 4964463"/>
              <a:gd name="connsiteX1445" fmla="*/ 3254832 w 4710084"/>
              <a:gd name="connsiteY1445" fmla="*/ 910039 h 4964463"/>
              <a:gd name="connsiteX1446" fmla="*/ 351623 w 4710084"/>
              <a:gd name="connsiteY1446" fmla="*/ 906374 h 4964463"/>
              <a:gd name="connsiteX1447" fmla="*/ 352278 w 4710084"/>
              <a:gd name="connsiteY1447" fmla="*/ 908568 h 4964463"/>
              <a:gd name="connsiteX1448" fmla="*/ 348703 w 4710084"/>
              <a:gd name="connsiteY1448" fmla="*/ 907946 h 4964463"/>
              <a:gd name="connsiteX1449" fmla="*/ 234227 w 4710084"/>
              <a:gd name="connsiteY1449" fmla="*/ 901231 h 4964463"/>
              <a:gd name="connsiteX1450" fmla="*/ 247224 w 4710084"/>
              <a:gd name="connsiteY1450" fmla="*/ 903079 h 4964463"/>
              <a:gd name="connsiteX1451" fmla="*/ 254377 w 4710084"/>
              <a:gd name="connsiteY1451" fmla="*/ 956266 h 4964463"/>
              <a:gd name="connsiteX1452" fmla="*/ 240631 w 4710084"/>
              <a:gd name="connsiteY1452" fmla="*/ 955491 h 4964463"/>
              <a:gd name="connsiteX1453" fmla="*/ 236567 w 4710084"/>
              <a:gd name="connsiteY1453" fmla="*/ 924411 h 4964463"/>
              <a:gd name="connsiteX1454" fmla="*/ 197978 w 4710084"/>
              <a:gd name="connsiteY1454" fmla="*/ 896074 h 4964463"/>
              <a:gd name="connsiteX1455" fmla="*/ 204602 w 4710084"/>
              <a:gd name="connsiteY1455" fmla="*/ 897016 h 4964463"/>
              <a:gd name="connsiteX1456" fmla="*/ 214824 w 4710084"/>
              <a:gd name="connsiteY1456" fmla="*/ 952145 h 4964463"/>
              <a:gd name="connsiteX1457" fmla="*/ 204769 w 4710084"/>
              <a:gd name="connsiteY1457" fmla="*/ 949726 h 4964463"/>
              <a:gd name="connsiteX1458" fmla="*/ 268137 w 4710084"/>
              <a:gd name="connsiteY1458" fmla="*/ 893838 h 4964463"/>
              <a:gd name="connsiteX1459" fmla="*/ 288899 w 4710084"/>
              <a:gd name="connsiteY1459" fmla="*/ 896534 h 4964463"/>
              <a:gd name="connsiteX1460" fmla="*/ 330871 w 4710084"/>
              <a:gd name="connsiteY1460" fmla="*/ 900366 h 4964463"/>
              <a:gd name="connsiteX1461" fmla="*/ 294645 w 4710084"/>
              <a:gd name="connsiteY1461" fmla="*/ 899407 h 4964463"/>
              <a:gd name="connsiteX1462" fmla="*/ 268213 w 4710084"/>
              <a:gd name="connsiteY1462" fmla="*/ 894382 h 4964463"/>
              <a:gd name="connsiteX1463" fmla="*/ 170618 w 4710084"/>
              <a:gd name="connsiteY1463" fmla="*/ 892086 h 4964463"/>
              <a:gd name="connsiteX1464" fmla="*/ 180676 w 4710084"/>
              <a:gd name="connsiteY1464" fmla="*/ 893613 h 4964463"/>
              <a:gd name="connsiteX1465" fmla="*/ 180794 w 4710084"/>
              <a:gd name="connsiteY1465" fmla="*/ 893629 h 4964463"/>
              <a:gd name="connsiteX1466" fmla="*/ 190555 w 4710084"/>
              <a:gd name="connsiteY1466" fmla="*/ 940625 h 4964463"/>
              <a:gd name="connsiteX1467" fmla="*/ 185295 w 4710084"/>
              <a:gd name="connsiteY1467" fmla="*/ 935411 h 4964463"/>
              <a:gd name="connsiteX1468" fmla="*/ 174822 w 4710084"/>
              <a:gd name="connsiteY1468" fmla="*/ 932284 h 4964463"/>
              <a:gd name="connsiteX1469" fmla="*/ 112780 w 4710084"/>
              <a:gd name="connsiteY1469" fmla="*/ 884129 h 4964463"/>
              <a:gd name="connsiteX1470" fmla="*/ 118733 w 4710084"/>
              <a:gd name="connsiteY1470" fmla="*/ 884477 h 4964463"/>
              <a:gd name="connsiteX1471" fmla="*/ 150540 w 4710084"/>
              <a:gd name="connsiteY1471" fmla="*/ 889053 h 4964463"/>
              <a:gd name="connsiteX1472" fmla="*/ 154985 w 4710084"/>
              <a:gd name="connsiteY1472" fmla="*/ 926361 h 4964463"/>
              <a:gd name="connsiteX1473" fmla="*/ 116741 w 4710084"/>
              <a:gd name="connsiteY1473" fmla="*/ 914939 h 4964463"/>
              <a:gd name="connsiteX1474" fmla="*/ 57840 w 4710084"/>
              <a:gd name="connsiteY1474" fmla="*/ 879961 h 4964463"/>
              <a:gd name="connsiteX1475" fmla="*/ 76486 w 4710084"/>
              <a:gd name="connsiteY1475" fmla="*/ 882007 h 4964463"/>
              <a:gd name="connsiteX1476" fmla="*/ 97638 w 4710084"/>
              <a:gd name="connsiteY1476" fmla="*/ 883244 h 4964463"/>
              <a:gd name="connsiteX1477" fmla="*/ 101816 w 4710084"/>
              <a:gd name="connsiteY1477" fmla="*/ 911238 h 4964463"/>
              <a:gd name="connsiteX1478" fmla="*/ 86130 w 4710084"/>
              <a:gd name="connsiteY1478" fmla="*/ 908320 h 4964463"/>
              <a:gd name="connsiteX1479" fmla="*/ 57386 w 4710084"/>
              <a:gd name="connsiteY1479" fmla="*/ 903163 h 4964463"/>
              <a:gd name="connsiteX1480" fmla="*/ 53619 w 4710084"/>
              <a:gd name="connsiteY1480" fmla="*/ 881963 h 4964463"/>
              <a:gd name="connsiteX1481" fmla="*/ 67817 w 4710084"/>
              <a:gd name="connsiteY1481" fmla="*/ 883665 h 4964463"/>
              <a:gd name="connsiteX1482" fmla="*/ 940591 w 4710084"/>
              <a:gd name="connsiteY1482" fmla="*/ 872881 h 4964463"/>
              <a:gd name="connsiteX1483" fmla="*/ 947538 w 4710084"/>
              <a:gd name="connsiteY1483" fmla="*/ 877261 h 4964463"/>
              <a:gd name="connsiteX1484" fmla="*/ 954647 w 4710084"/>
              <a:gd name="connsiteY1484" fmla="*/ 881878 h 4964463"/>
              <a:gd name="connsiteX1485" fmla="*/ 947538 w 4710084"/>
              <a:gd name="connsiteY1485" fmla="*/ 877261 h 4964463"/>
              <a:gd name="connsiteX1486" fmla="*/ 942832 w 4710084"/>
              <a:gd name="connsiteY1486" fmla="*/ 874293 h 4964463"/>
              <a:gd name="connsiteX1487" fmla="*/ 652349 w 4710084"/>
              <a:gd name="connsiteY1487" fmla="*/ 872014 h 4964463"/>
              <a:gd name="connsiteX1488" fmla="*/ 651840 w 4710084"/>
              <a:gd name="connsiteY1488" fmla="*/ 872932 h 4964463"/>
              <a:gd name="connsiteX1489" fmla="*/ 632997 w 4710084"/>
              <a:gd name="connsiteY1489" fmla="*/ 883724 h 4964463"/>
              <a:gd name="connsiteX1490" fmla="*/ 632279 w 4710084"/>
              <a:gd name="connsiteY1490" fmla="*/ 889296 h 4964463"/>
              <a:gd name="connsiteX1491" fmla="*/ 643131 w 4710084"/>
              <a:gd name="connsiteY1491" fmla="*/ 920687 h 4964463"/>
              <a:gd name="connsiteX1492" fmla="*/ 650280 w 4710084"/>
              <a:gd name="connsiteY1492" fmla="*/ 885594 h 4964463"/>
              <a:gd name="connsiteX1493" fmla="*/ 3863535 w 4710084"/>
              <a:gd name="connsiteY1493" fmla="*/ 844574 h 4964463"/>
              <a:gd name="connsiteX1494" fmla="*/ 3868241 w 4710084"/>
              <a:gd name="connsiteY1494" fmla="*/ 847542 h 4964463"/>
              <a:gd name="connsiteX1495" fmla="*/ 3868593 w 4710084"/>
              <a:gd name="connsiteY1495" fmla="*/ 847763 h 4964463"/>
              <a:gd name="connsiteX1496" fmla="*/ 3870948 w 4710084"/>
              <a:gd name="connsiteY1496" fmla="*/ 849249 h 4964463"/>
              <a:gd name="connsiteX1497" fmla="*/ 3871066 w 4710084"/>
              <a:gd name="connsiteY1497" fmla="*/ 849323 h 4964463"/>
              <a:gd name="connsiteX1498" fmla="*/ 3868593 w 4710084"/>
              <a:gd name="connsiteY1498" fmla="*/ 847763 h 4964463"/>
              <a:gd name="connsiteX1499" fmla="*/ 228246 w 4710084"/>
              <a:gd name="connsiteY1499" fmla="*/ 842004 h 4964463"/>
              <a:gd name="connsiteX1500" fmla="*/ 234797 w 4710084"/>
              <a:gd name="connsiteY1500" fmla="*/ 843533 h 4964463"/>
              <a:gd name="connsiteX1501" fmla="*/ 239245 w 4710084"/>
              <a:gd name="connsiteY1501" fmla="*/ 843761 h 4964463"/>
              <a:gd name="connsiteX1502" fmla="*/ 242257 w 4710084"/>
              <a:gd name="connsiteY1502" fmla="*/ 866152 h 4964463"/>
              <a:gd name="connsiteX1503" fmla="*/ 230348 w 4710084"/>
              <a:gd name="connsiteY1503" fmla="*/ 862819 h 4964463"/>
              <a:gd name="connsiteX1504" fmla="*/ 190136 w 4710084"/>
              <a:gd name="connsiteY1504" fmla="*/ 833777 h 4964463"/>
              <a:gd name="connsiteX1505" fmla="*/ 192970 w 4710084"/>
              <a:gd name="connsiteY1505" fmla="*/ 834293 h 4964463"/>
              <a:gd name="connsiteX1506" fmla="*/ 196504 w 4710084"/>
              <a:gd name="connsiteY1506" fmla="*/ 853346 h 4964463"/>
              <a:gd name="connsiteX1507" fmla="*/ 192455 w 4710084"/>
              <a:gd name="connsiteY1507" fmla="*/ 852213 h 4964463"/>
              <a:gd name="connsiteX1508" fmla="*/ 164027 w 4710084"/>
              <a:gd name="connsiteY1508" fmla="*/ 829066 h 4964463"/>
              <a:gd name="connsiteX1509" fmla="*/ 165376 w 4710084"/>
              <a:gd name="connsiteY1509" fmla="*/ 829264 h 4964463"/>
              <a:gd name="connsiteX1510" fmla="*/ 167507 w 4710084"/>
              <a:gd name="connsiteY1510" fmla="*/ 829653 h 4964463"/>
              <a:gd name="connsiteX1511" fmla="*/ 171021 w 4710084"/>
              <a:gd name="connsiteY1511" fmla="*/ 846576 h 4964463"/>
              <a:gd name="connsiteX1512" fmla="*/ 165722 w 4710084"/>
              <a:gd name="connsiteY1512" fmla="*/ 845267 h 4964463"/>
              <a:gd name="connsiteX1513" fmla="*/ 108382 w 4710084"/>
              <a:gd name="connsiteY1513" fmla="*/ 820851 h 4964463"/>
              <a:gd name="connsiteX1514" fmla="*/ 142186 w 4710084"/>
              <a:gd name="connsiteY1514" fmla="*/ 825842 h 4964463"/>
              <a:gd name="connsiteX1515" fmla="*/ 144504 w 4710084"/>
              <a:gd name="connsiteY1515" fmla="*/ 838604 h 4964463"/>
              <a:gd name="connsiteX1516" fmla="*/ 135075 w 4710084"/>
              <a:gd name="connsiteY1516" fmla="*/ 835165 h 4964463"/>
              <a:gd name="connsiteX1517" fmla="*/ 105710 w 4710084"/>
              <a:gd name="connsiteY1517" fmla="*/ 829131 h 4964463"/>
              <a:gd name="connsiteX1518" fmla="*/ 104789 w 4710084"/>
              <a:gd name="connsiteY1518" fmla="*/ 821975 h 4964463"/>
              <a:gd name="connsiteX1519" fmla="*/ 66148 w 4710084"/>
              <a:gd name="connsiteY1519" fmla="*/ 820101 h 4964463"/>
              <a:gd name="connsiteX1520" fmla="*/ 74818 w 4710084"/>
              <a:gd name="connsiteY1520" fmla="*/ 822120 h 4964463"/>
              <a:gd name="connsiteX1521" fmla="*/ 88635 w 4710084"/>
              <a:gd name="connsiteY1521" fmla="*/ 822926 h 4964463"/>
              <a:gd name="connsiteX1522" fmla="*/ 89050 w 4710084"/>
              <a:gd name="connsiteY1522" fmla="*/ 825708 h 4964463"/>
              <a:gd name="connsiteX1523" fmla="*/ 78769 w 4710084"/>
              <a:gd name="connsiteY1523" fmla="*/ 823596 h 4964463"/>
              <a:gd name="connsiteX1524" fmla="*/ 69144 w 4710084"/>
              <a:gd name="connsiteY1524" fmla="*/ 821182 h 4964463"/>
              <a:gd name="connsiteX1525" fmla="*/ 945346 w 4710084"/>
              <a:gd name="connsiteY1525" fmla="*/ 818078 h 4964463"/>
              <a:gd name="connsiteX1526" fmla="*/ 942655 w 4710084"/>
              <a:gd name="connsiteY1526" fmla="*/ 840150 h 4964463"/>
              <a:gd name="connsiteX1527" fmla="*/ 942358 w 4710084"/>
              <a:gd name="connsiteY1527" fmla="*/ 844868 h 4964463"/>
              <a:gd name="connsiteX1528" fmla="*/ 943105 w 4710084"/>
              <a:gd name="connsiteY1528" fmla="*/ 847892 h 4964463"/>
              <a:gd name="connsiteX1529" fmla="*/ 946801 w 4710084"/>
              <a:gd name="connsiteY1529" fmla="*/ 837018 h 4964463"/>
              <a:gd name="connsiteX1530" fmla="*/ 1563236 w 4710084"/>
              <a:gd name="connsiteY1530" fmla="*/ 816340 h 4964463"/>
              <a:gd name="connsiteX1531" fmla="*/ 1569933 w 4710084"/>
              <a:gd name="connsiteY1531" fmla="*/ 820563 h 4964463"/>
              <a:gd name="connsiteX1532" fmla="*/ 1570650 w 4710084"/>
              <a:gd name="connsiteY1532" fmla="*/ 821016 h 4964463"/>
              <a:gd name="connsiteX1533" fmla="*/ 1570769 w 4710084"/>
              <a:gd name="connsiteY1533" fmla="*/ 821088 h 4964463"/>
              <a:gd name="connsiteX1534" fmla="*/ 1569933 w 4710084"/>
              <a:gd name="connsiteY1534" fmla="*/ 820563 h 4964463"/>
              <a:gd name="connsiteX1535" fmla="*/ 1567944 w 4710084"/>
              <a:gd name="connsiteY1535" fmla="*/ 819308 h 4964463"/>
              <a:gd name="connsiteX1536" fmla="*/ 1563236 w 4710084"/>
              <a:gd name="connsiteY1536" fmla="*/ 816340 h 4964463"/>
              <a:gd name="connsiteX1537" fmla="*/ 315571 w 4710084"/>
              <a:gd name="connsiteY1537" fmla="*/ 808882 h 4964463"/>
              <a:gd name="connsiteX1538" fmla="*/ 324793 w 4710084"/>
              <a:gd name="connsiteY1538" fmla="*/ 816730 h 4964463"/>
              <a:gd name="connsiteX1539" fmla="*/ 318393 w 4710084"/>
              <a:gd name="connsiteY1539" fmla="*/ 820062 h 4964463"/>
              <a:gd name="connsiteX1540" fmla="*/ 315571 w 4710084"/>
              <a:gd name="connsiteY1540" fmla="*/ 808882 h 4964463"/>
              <a:gd name="connsiteX1541" fmla="*/ 160624 w 4710084"/>
              <a:gd name="connsiteY1541" fmla="*/ 796516 h 4964463"/>
              <a:gd name="connsiteX1542" fmla="*/ 163965 w 4710084"/>
              <a:gd name="connsiteY1542" fmla="*/ 812599 h 4964463"/>
              <a:gd name="connsiteX1543" fmla="*/ 162269 w 4710084"/>
              <a:gd name="connsiteY1543" fmla="*/ 812248 h 4964463"/>
              <a:gd name="connsiteX1544" fmla="*/ 156073 w 4710084"/>
              <a:gd name="connsiteY1544" fmla="*/ 788715 h 4964463"/>
              <a:gd name="connsiteX1545" fmla="*/ 160759 w 4710084"/>
              <a:gd name="connsiteY1545" fmla="*/ 793168 h 4964463"/>
              <a:gd name="connsiteX1546" fmla="*/ 160624 w 4710084"/>
              <a:gd name="connsiteY1546" fmla="*/ 796516 h 4964463"/>
              <a:gd name="connsiteX1547" fmla="*/ 156073 w 4710084"/>
              <a:gd name="connsiteY1547" fmla="*/ 788715 h 4964463"/>
              <a:gd name="connsiteX1548" fmla="*/ 184366 w 4710084"/>
              <a:gd name="connsiteY1548" fmla="*/ 787889 h 4964463"/>
              <a:gd name="connsiteX1549" fmla="*/ 189947 w 4710084"/>
              <a:gd name="connsiteY1549" fmla="*/ 817988 h 4964463"/>
              <a:gd name="connsiteX1550" fmla="*/ 188102 w 4710084"/>
              <a:gd name="connsiteY1550" fmla="*/ 817604 h 4964463"/>
              <a:gd name="connsiteX1551" fmla="*/ 155716 w 4710084"/>
              <a:gd name="connsiteY1551" fmla="*/ 786994 h 4964463"/>
              <a:gd name="connsiteX1552" fmla="*/ 156791 w 4710084"/>
              <a:gd name="connsiteY1552" fmla="*/ 787162 h 4964463"/>
              <a:gd name="connsiteX1553" fmla="*/ 156073 w 4710084"/>
              <a:gd name="connsiteY1553" fmla="*/ 788715 h 4964463"/>
              <a:gd name="connsiteX1554" fmla="*/ 3301395 w 4710084"/>
              <a:gd name="connsiteY1554" fmla="*/ 783568 h 4964463"/>
              <a:gd name="connsiteX1555" fmla="*/ 3299420 w 4710084"/>
              <a:gd name="connsiteY1555" fmla="*/ 820130 h 4964463"/>
              <a:gd name="connsiteX1556" fmla="*/ 3305285 w 4710084"/>
              <a:gd name="connsiteY1556" fmla="*/ 844187 h 4964463"/>
              <a:gd name="connsiteX1557" fmla="*/ 3312084 w 4710084"/>
              <a:gd name="connsiteY1557" fmla="*/ 855606 h 4964463"/>
              <a:gd name="connsiteX1558" fmla="*/ 3302184 w 4710084"/>
              <a:gd name="connsiteY1558" fmla="*/ 785965 h 4964463"/>
              <a:gd name="connsiteX1559" fmla="*/ 99159 w 4710084"/>
              <a:gd name="connsiteY1559" fmla="*/ 778173 h 4964463"/>
              <a:gd name="connsiteX1560" fmla="*/ 134530 w 4710084"/>
              <a:gd name="connsiteY1560" fmla="*/ 783690 h 4964463"/>
              <a:gd name="connsiteX1561" fmla="*/ 139282 w 4710084"/>
              <a:gd name="connsiteY1561" fmla="*/ 809848 h 4964463"/>
              <a:gd name="connsiteX1562" fmla="*/ 132958 w 4710084"/>
              <a:gd name="connsiteY1562" fmla="*/ 809220 h 4964463"/>
              <a:gd name="connsiteX1563" fmla="*/ 111265 w 4710084"/>
              <a:gd name="connsiteY1563" fmla="*/ 795779 h 4964463"/>
              <a:gd name="connsiteX1564" fmla="*/ 101373 w 4710084"/>
              <a:gd name="connsiteY1564" fmla="*/ 795393 h 4964463"/>
              <a:gd name="connsiteX1565" fmla="*/ 153018 w 4710084"/>
              <a:gd name="connsiteY1565" fmla="*/ 773937 h 4964463"/>
              <a:gd name="connsiteX1566" fmla="*/ 158913 w 4710084"/>
              <a:gd name="connsiteY1566" fmla="*/ 779053 h 4964463"/>
              <a:gd name="connsiteX1567" fmla="*/ 159012 w 4710084"/>
              <a:gd name="connsiteY1567" fmla="*/ 781172 h 4964463"/>
              <a:gd name="connsiteX1568" fmla="*/ 159799 w 4710084"/>
              <a:gd name="connsiteY1568" fmla="*/ 780653 h 4964463"/>
              <a:gd name="connsiteX1569" fmla="*/ 159027 w 4710084"/>
              <a:gd name="connsiteY1569" fmla="*/ 782324 h 4964463"/>
              <a:gd name="connsiteX1570" fmla="*/ 154283 w 4710084"/>
              <a:gd name="connsiteY1570" fmla="*/ 780061 h 4964463"/>
              <a:gd name="connsiteX1571" fmla="*/ 229333 w 4710084"/>
              <a:gd name="connsiteY1571" fmla="*/ 772655 h 4964463"/>
              <a:gd name="connsiteX1572" fmla="*/ 230349 w 4710084"/>
              <a:gd name="connsiteY1572" fmla="*/ 777613 h 4964463"/>
              <a:gd name="connsiteX1573" fmla="*/ 237781 w 4710084"/>
              <a:gd name="connsiteY1573" fmla="*/ 832879 h 4964463"/>
              <a:gd name="connsiteX1574" fmla="*/ 233640 w 4710084"/>
              <a:gd name="connsiteY1574" fmla="*/ 831420 h 4964463"/>
              <a:gd name="connsiteX1575" fmla="*/ 227066 w 4710084"/>
              <a:gd name="connsiteY1575" fmla="*/ 830324 h 4964463"/>
              <a:gd name="connsiteX1576" fmla="*/ 224798 w 4710084"/>
              <a:gd name="connsiteY1576" fmla="*/ 807867 h 4964463"/>
              <a:gd name="connsiteX1577" fmla="*/ 223381 w 4710084"/>
              <a:gd name="connsiteY1577" fmla="*/ 800322 h 4964463"/>
              <a:gd name="connsiteX1578" fmla="*/ 224950 w 4710084"/>
              <a:gd name="connsiteY1578" fmla="*/ 797151 h 4964463"/>
              <a:gd name="connsiteX1579" fmla="*/ 53600 w 4710084"/>
              <a:gd name="connsiteY1579" fmla="*/ 768213 h 4964463"/>
              <a:gd name="connsiteX1580" fmla="*/ 80488 w 4710084"/>
              <a:gd name="connsiteY1580" fmla="*/ 774138 h 4964463"/>
              <a:gd name="connsiteX1581" fmla="*/ 83959 w 4710084"/>
              <a:gd name="connsiteY1581" fmla="*/ 793962 h 4964463"/>
              <a:gd name="connsiteX1582" fmla="*/ 75764 w 4710084"/>
              <a:gd name="connsiteY1582" fmla="*/ 788884 h 4964463"/>
              <a:gd name="connsiteX1583" fmla="*/ 64055 w 4710084"/>
              <a:gd name="connsiteY1583" fmla="*/ 781629 h 4964463"/>
              <a:gd name="connsiteX1584" fmla="*/ 54332 w 4710084"/>
              <a:gd name="connsiteY1584" fmla="*/ 779543 h 4964463"/>
              <a:gd name="connsiteX1585" fmla="*/ 46736 w 4710084"/>
              <a:gd name="connsiteY1585" fmla="*/ 766701 h 4964463"/>
              <a:gd name="connsiteX1586" fmla="*/ 50713 w 4710084"/>
              <a:gd name="connsiteY1586" fmla="*/ 767577 h 4964463"/>
              <a:gd name="connsiteX1587" fmla="*/ 51688 w 4710084"/>
              <a:gd name="connsiteY1587" fmla="*/ 778975 h 4964463"/>
              <a:gd name="connsiteX1588" fmla="*/ 47555 w 4710084"/>
              <a:gd name="connsiteY1588" fmla="*/ 778089 h 4964463"/>
              <a:gd name="connsiteX1589" fmla="*/ 349722 w 4710084"/>
              <a:gd name="connsiteY1589" fmla="*/ 757030 h 4964463"/>
              <a:gd name="connsiteX1590" fmla="*/ 356553 w 4710084"/>
              <a:gd name="connsiteY1590" fmla="*/ 760712 h 4964463"/>
              <a:gd name="connsiteX1591" fmla="*/ 357903 w 4710084"/>
              <a:gd name="connsiteY1591" fmla="*/ 761324 h 4964463"/>
              <a:gd name="connsiteX1592" fmla="*/ 357981 w 4710084"/>
              <a:gd name="connsiteY1592" fmla="*/ 771502 h 4964463"/>
              <a:gd name="connsiteX1593" fmla="*/ 348353 w 4710084"/>
              <a:gd name="connsiteY1593" fmla="*/ 769328 h 4964463"/>
              <a:gd name="connsiteX1594" fmla="*/ 347745 w 4710084"/>
              <a:gd name="connsiteY1594" fmla="*/ 769107 h 4964463"/>
              <a:gd name="connsiteX1595" fmla="*/ 349212 w 4710084"/>
              <a:gd name="connsiteY1595" fmla="*/ 764104 h 4964463"/>
              <a:gd name="connsiteX1596" fmla="*/ 72267 w 4710084"/>
              <a:gd name="connsiteY1596" fmla="*/ 752548 h 4964463"/>
              <a:gd name="connsiteX1597" fmla="*/ 76856 w 4710084"/>
              <a:gd name="connsiteY1597" fmla="*/ 752800 h 4964463"/>
              <a:gd name="connsiteX1598" fmla="*/ 78095 w 4710084"/>
              <a:gd name="connsiteY1598" fmla="*/ 760469 h 4964463"/>
              <a:gd name="connsiteX1599" fmla="*/ 78817 w 4710084"/>
              <a:gd name="connsiteY1599" fmla="*/ 764595 h 4964463"/>
              <a:gd name="connsiteX1600" fmla="*/ 65790 w 4710084"/>
              <a:gd name="connsiteY1600" fmla="*/ 762442 h 4964463"/>
              <a:gd name="connsiteX1601" fmla="*/ 72267 w 4710084"/>
              <a:gd name="connsiteY1601" fmla="*/ 752548 h 4964463"/>
              <a:gd name="connsiteX1602" fmla="*/ 4202694 w 4710084"/>
              <a:gd name="connsiteY1602" fmla="*/ 748666 h 4964463"/>
              <a:gd name="connsiteX1603" fmla="*/ 4200220 w 4710084"/>
              <a:gd name="connsiteY1603" fmla="*/ 760051 h 4964463"/>
              <a:gd name="connsiteX1604" fmla="*/ 4193034 w 4710084"/>
              <a:gd name="connsiteY1604" fmla="*/ 756258 h 4964463"/>
              <a:gd name="connsiteX1605" fmla="*/ 4202694 w 4710084"/>
              <a:gd name="connsiteY1605" fmla="*/ 748666 h 4964463"/>
              <a:gd name="connsiteX1606" fmla="*/ 2899773 w 4710084"/>
              <a:gd name="connsiteY1606" fmla="*/ 748666 h 4964463"/>
              <a:gd name="connsiteX1607" fmla="*/ 2897298 w 4710084"/>
              <a:gd name="connsiteY1607" fmla="*/ 760052 h 4964463"/>
              <a:gd name="connsiteX1608" fmla="*/ 2890112 w 4710084"/>
              <a:gd name="connsiteY1608" fmla="*/ 756258 h 4964463"/>
              <a:gd name="connsiteX1609" fmla="*/ 2899773 w 4710084"/>
              <a:gd name="connsiteY1609" fmla="*/ 748666 h 4964463"/>
              <a:gd name="connsiteX1610" fmla="*/ 554075 w 4710084"/>
              <a:gd name="connsiteY1610" fmla="*/ 748584 h 4964463"/>
              <a:gd name="connsiteX1611" fmla="*/ 549486 w 4710084"/>
              <a:gd name="connsiteY1611" fmla="*/ 753470 h 4964463"/>
              <a:gd name="connsiteX1612" fmla="*/ 554075 w 4710084"/>
              <a:gd name="connsiteY1612" fmla="*/ 748584 h 4964463"/>
              <a:gd name="connsiteX1613" fmla="*/ 94039 w 4710084"/>
              <a:gd name="connsiteY1613" fmla="*/ 746064 h 4964463"/>
              <a:gd name="connsiteX1614" fmla="*/ 118776 w 4710084"/>
              <a:gd name="connsiteY1614" fmla="*/ 749185 h 4964463"/>
              <a:gd name="connsiteX1615" fmla="*/ 128409 w 4710084"/>
              <a:gd name="connsiteY1615" fmla="*/ 749983 h 4964463"/>
              <a:gd name="connsiteX1616" fmla="*/ 132748 w 4710084"/>
              <a:gd name="connsiteY1616" fmla="*/ 773877 h 4964463"/>
              <a:gd name="connsiteX1617" fmla="*/ 108655 w 4710084"/>
              <a:gd name="connsiteY1617" fmla="*/ 769527 h 4964463"/>
              <a:gd name="connsiteX1618" fmla="*/ 97778 w 4710084"/>
              <a:gd name="connsiteY1618" fmla="*/ 767729 h 4964463"/>
              <a:gd name="connsiteX1619" fmla="*/ 95376 w 4710084"/>
              <a:gd name="connsiteY1619" fmla="*/ 753812 h 4964463"/>
              <a:gd name="connsiteX1620" fmla="*/ 98999 w 4710084"/>
              <a:gd name="connsiteY1620" fmla="*/ 754010 h 4964463"/>
              <a:gd name="connsiteX1621" fmla="*/ 95108 w 4710084"/>
              <a:gd name="connsiteY1621" fmla="*/ 752257 h 4964463"/>
              <a:gd name="connsiteX1622" fmla="*/ 246400 w 4710084"/>
              <a:gd name="connsiteY1622" fmla="*/ 739463 h 4964463"/>
              <a:gd name="connsiteX1623" fmla="*/ 249487 w 4710084"/>
              <a:gd name="connsiteY1623" fmla="*/ 740879 h 4964463"/>
              <a:gd name="connsiteX1624" fmla="*/ 252003 w 4710084"/>
              <a:gd name="connsiteY1624" fmla="*/ 742544 h 4964463"/>
              <a:gd name="connsiteX1625" fmla="*/ 251692 w 4710084"/>
              <a:gd name="connsiteY1625" fmla="*/ 748982 h 4964463"/>
              <a:gd name="connsiteX1626" fmla="*/ 250380 w 4710084"/>
              <a:gd name="connsiteY1626" fmla="*/ 764845 h 4964463"/>
              <a:gd name="connsiteX1627" fmla="*/ 250269 w 4710084"/>
              <a:gd name="connsiteY1627" fmla="*/ 766427 h 4964463"/>
              <a:gd name="connsiteX1628" fmla="*/ 282667 w 4710084"/>
              <a:gd name="connsiteY1628" fmla="*/ 739447 h 4964463"/>
              <a:gd name="connsiteX1629" fmla="*/ 296802 w 4710084"/>
              <a:gd name="connsiteY1629" fmla="*/ 746550 h 4964463"/>
              <a:gd name="connsiteX1630" fmla="*/ 297079 w 4710084"/>
              <a:gd name="connsiteY1630" fmla="*/ 749978 h 4964463"/>
              <a:gd name="connsiteX1631" fmla="*/ 293959 w 4710084"/>
              <a:gd name="connsiteY1631" fmla="*/ 815075 h 4964463"/>
              <a:gd name="connsiteX1632" fmla="*/ 318393 w 4710084"/>
              <a:gd name="connsiteY1632" fmla="*/ 820062 h 4964463"/>
              <a:gd name="connsiteX1633" fmla="*/ 312825 w 4710084"/>
              <a:gd name="connsiteY1633" fmla="*/ 866854 h 4964463"/>
              <a:gd name="connsiteX1634" fmla="*/ 323604 w 4710084"/>
              <a:gd name="connsiteY1634" fmla="*/ 840706 h 4964463"/>
              <a:gd name="connsiteX1635" fmla="*/ 341729 w 4710084"/>
              <a:gd name="connsiteY1635" fmla="*/ 789625 h 4964463"/>
              <a:gd name="connsiteX1636" fmla="*/ 347028 w 4710084"/>
              <a:gd name="connsiteY1636" fmla="*/ 771551 h 4964463"/>
              <a:gd name="connsiteX1637" fmla="*/ 358018 w 4710084"/>
              <a:gd name="connsiteY1637" fmla="*/ 776415 h 4964463"/>
              <a:gd name="connsiteX1638" fmla="*/ 358027 w 4710084"/>
              <a:gd name="connsiteY1638" fmla="*/ 777690 h 4964463"/>
              <a:gd name="connsiteX1639" fmla="*/ 350215 w 4710084"/>
              <a:gd name="connsiteY1639" fmla="*/ 827545 h 4964463"/>
              <a:gd name="connsiteX1640" fmla="*/ 349676 w 4710084"/>
              <a:gd name="connsiteY1640" fmla="*/ 889958 h 4964463"/>
              <a:gd name="connsiteX1641" fmla="*/ 350212 w 4710084"/>
              <a:gd name="connsiteY1641" fmla="*/ 897249 h 4964463"/>
              <a:gd name="connsiteX1642" fmla="*/ 328796 w 4710084"/>
              <a:gd name="connsiteY1642" fmla="*/ 891745 h 4964463"/>
              <a:gd name="connsiteX1643" fmla="*/ 282355 w 4710084"/>
              <a:gd name="connsiteY1643" fmla="*/ 877376 h 4964463"/>
              <a:gd name="connsiteX1644" fmla="*/ 265187 w 4710084"/>
              <a:gd name="connsiteY1644" fmla="*/ 872571 h 4964463"/>
              <a:gd name="connsiteX1645" fmla="*/ 262435 w 4710084"/>
              <a:gd name="connsiteY1645" fmla="*/ 852728 h 4964463"/>
              <a:gd name="connsiteX1646" fmla="*/ 267034 w 4710084"/>
              <a:gd name="connsiteY1646" fmla="*/ 852153 h 4964463"/>
              <a:gd name="connsiteX1647" fmla="*/ 274697 w 4710084"/>
              <a:gd name="connsiteY1647" fmla="*/ 845449 h 4964463"/>
              <a:gd name="connsiteX1648" fmla="*/ 264162 w 4710084"/>
              <a:gd name="connsiteY1648" fmla="*/ 849280 h 4964463"/>
              <a:gd name="connsiteX1649" fmla="*/ 262176 w 4710084"/>
              <a:gd name="connsiteY1649" fmla="*/ 850869 h 4964463"/>
              <a:gd name="connsiteX1650" fmla="*/ 256166 w 4710084"/>
              <a:gd name="connsiteY1650" fmla="*/ 807537 h 4964463"/>
              <a:gd name="connsiteX1651" fmla="*/ 255994 w 4710084"/>
              <a:gd name="connsiteY1651" fmla="*/ 806339 h 4964463"/>
              <a:gd name="connsiteX1652" fmla="*/ 257732 w 4710084"/>
              <a:gd name="connsiteY1652" fmla="*/ 776400 h 4964463"/>
              <a:gd name="connsiteX1653" fmla="*/ 256682 w 4710084"/>
              <a:gd name="connsiteY1653" fmla="*/ 763039 h 4964463"/>
              <a:gd name="connsiteX1654" fmla="*/ 277017 w 4710084"/>
              <a:gd name="connsiteY1654" fmla="*/ 774736 h 4964463"/>
              <a:gd name="connsiteX1655" fmla="*/ 281399 w 4710084"/>
              <a:gd name="connsiteY1655" fmla="*/ 760899 h 4964463"/>
              <a:gd name="connsiteX1656" fmla="*/ 281481 w 4710084"/>
              <a:gd name="connsiteY1656" fmla="*/ 757142 h 4964463"/>
              <a:gd name="connsiteX1657" fmla="*/ 281712 w 4710084"/>
              <a:gd name="connsiteY1657" fmla="*/ 757230 h 4964463"/>
              <a:gd name="connsiteX1658" fmla="*/ 290032 w 4710084"/>
              <a:gd name="connsiteY1658" fmla="*/ 754441 h 4964463"/>
              <a:gd name="connsiteX1659" fmla="*/ 281675 w 4710084"/>
              <a:gd name="connsiteY1659" fmla="*/ 748343 h 4964463"/>
              <a:gd name="connsiteX1660" fmla="*/ 281773 w 4710084"/>
              <a:gd name="connsiteY1660" fmla="*/ 743857 h 4964463"/>
              <a:gd name="connsiteX1661" fmla="*/ 577948 w 4710084"/>
              <a:gd name="connsiteY1661" fmla="*/ 738513 h 4964463"/>
              <a:gd name="connsiteX1662" fmla="*/ 579805 w 4710084"/>
              <a:gd name="connsiteY1662" fmla="*/ 738688 h 4964463"/>
              <a:gd name="connsiteX1663" fmla="*/ 584022 w 4710084"/>
              <a:gd name="connsiteY1663" fmla="*/ 832367 h 4964463"/>
              <a:gd name="connsiteX1664" fmla="*/ 583235 w 4710084"/>
              <a:gd name="connsiteY1664" fmla="*/ 842267 h 4964463"/>
              <a:gd name="connsiteX1665" fmla="*/ 573373 w 4710084"/>
              <a:gd name="connsiteY1665" fmla="*/ 748463 h 4964463"/>
              <a:gd name="connsiteX1666" fmla="*/ 574741 w 4710084"/>
              <a:gd name="connsiteY1666" fmla="*/ 744506 h 4964463"/>
              <a:gd name="connsiteX1667" fmla="*/ 577948 w 4710084"/>
              <a:gd name="connsiteY1667" fmla="*/ 738513 h 4964463"/>
              <a:gd name="connsiteX1668" fmla="*/ 1797923 w 4710084"/>
              <a:gd name="connsiteY1668" fmla="*/ 737809 h 4964463"/>
              <a:gd name="connsiteX1669" fmla="*/ 1797572 w 4710084"/>
              <a:gd name="connsiteY1669" fmla="*/ 765513 h 4964463"/>
              <a:gd name="connsiteX1670" fmla="*/ 1798115 w 4710084"/>
              <a:gd name="connsiteY1670" fmla="*/ 768194 h 4964463"/>
              <a:gd name="connsiteX1671" fmla="*/ 1798254 w 4710084"/>
              <a:gd name="connsiteY1671" fmla="*/ 767049 h 4964463"/>
              <a:gd name="connsiteX1672" fmla="*/ 1798340 w 4710084"/>
              <a:gd name="connsiteY1672" fmla="*/ 767334 h 4964463"/>
              <a:gd name="connsiteX1673" fmla="*/ 1802311 w 4710084"/>
              <a:gd name="connsiteY1673" fmla="*/ 781907 h 4964463"/>
              <a:gd name="connsiteX1674" fmla="*/ 1802833 w 4710084"/>
              <a:gd name="connsiteY1674" fmla="*/ 783451 h 4964463"/>
              <a:gd name="connsiteX1675" fmla="*/ 4498885 w 4710084"/>
              <a:gd name="connsiteY1675" fmla="*/ 737678 h 4964463"/>
              <a:gd name="connsiteX1676" fmla="*/ 4500781 w 4710084"/>
              <a:gd name="connsiteY1676" fmla="*/ 742488 h 4964463"/>
              <a:gd name="connsiteX1677" fmla="*/ 4499357 w 4710084"/>
              <a:gd name="connsiteY1677" fmla="*/ 743248 h 4964463"/>
              <a:gd name="connsiteX1678" fmla="*/ 3073202 w 4710084"/>
              <a:gd name="connsiteY1678" fmla="*/ 736629 h 4964463"/>
              <a:gd name="connsiteX1679" fmla="*/ 3068650 w 4710084"/>
              <a:gd name="connsiteY1679" fmla="*/ 744428 h 4964463"/>
              <a:gd name="connsiteX1680" fmla="*/ 3068317 w 4710084"/>
              <a:gd name="connsiteY1680" fmla="*/ 740968 h 4964463"/>
              <a:gd name="connsiteX1681" fmla="*/ 3073202 w 4710084"/>
              <a:gd name="connsiteY1681" fmla="*/ 736629 h 4964463"/>
              <a:gd name="connsiteX1682" fmla="*/ 4376123 w 4710084"/>
              <a:gd name="connsiteY1682" fmla="*/ 736628 h 4964463"/>
              <a:gd name="connsiteX1683" fmla="*/ 4371572 w 4710084"/>
              <a:gd name="connsiteY1683" fmla="*/ 744429 h 4964463"/>
              <a:gd name="connsiteX1684" fmla="*/ 4371239 w 4710084"/>
              <a:gd name="connsiteY1684" fmla="*/ 740968 h 4964463"/>
              <a:gd name="connsiteX1685" fmla="*/ 4376123 w 4710084"/>
              <a:gd name="connsiteY1685" fmla="*/ 736628 h 4964463"/>
              <a:gd name="connsiteX1686" fmla="*/ 551025 w 4710084"/>
              <a:gd name="connsiteY1686" fmla="*/ 723348 h 4964463"/>
              <a:gd name="connsiteX1687" fmla="*/ 546725 w 4710084"/>
              <a:gd name="connsiteY1687" fmla="*/ 728064 h 4964463"/>
              <a:gd name="connsiteX1688" fmla="*/ 551025 w 4710084"/>
              <a:gd name="connsiteY1688" fmla="*/ 723348 h 4964463"/>
              <a:gd name="connsiteX1689" fmla="*/ 208662 w 4710084"/>
              <a:gd name="connsiteY1689" fmla="*/ 722158 h 4964463"/>
              <a:gd name="connsiteX1690" fmla="*/ 220065 w 4710084"/>
              <a:gd name="connsiteY1690" fmla="*/ 727387 h 4964463"/>
              <a:gd name="connsiteX1691" fmla="*/ 221896 w 4710084"/>
              <a:gd name="connsiteY1691" fmla="*/ 736334 h 4964463"/>
              <a:gd name="connsiteX1692" fmla="*/ 219893 w 4710084"/>
              <a:gd name="connsiteY1692" fmla="*/ 752138 h 4964463"/>
              <a:gd name="connsiteX1693" fmla="*/ 217558 w 4710084"/>
              <a:gd name="connsiteY1693" fmla="*/ 773279 h 4964463"/>
              <a:gd name="connsiteX1694" fmla="*/ 215752 w 4710084"/>
              <a:gd name="connsiteY1694" fmla="*/ 765324 h 4964463"/>
              <a:gd name="connsiteX1695" fmla="*/ 209876 w 4710084"/>
              <a:gd name="connsiteY1695" fmla="*/ 735324 h 4964463"/>
              <a:gd name="connsiteX1696" fmla="*/ 4378651 w 4710084"/>
              <a:gd name="connsiteY1696" fmla="*/ 721545 h 4964463"/>
              <a:gd name="connsiteX1697" fmla="*/ 4376123 w 4710084"/>
              <a:gd name="connsiteY1697" fmla="*/ 736628 h 4964463"/>
              <a:gd name="connsiteX1698" fmla="*/ 4371601 w 4710084"/>
              <a:gd name="connsiteY1698" fmla="*/ 728103 h 4964463"/>
              <a:gd name="connsiteX1699" fmla="*/ 4372490 w 4710084"/>
              <a:gd name="connsiteY1699" fmla="*/ 728682 h 4964463"/>
              <a:gd name="connsiteX1700" fmla="*/ 4372483 w 4710084"/>
              <a:gd name="connsiteY1700" fmla="*/ 726501 h 4964463"/>
              <a:gd name="connsiteX1701" fmla="*/ 243579 w 4710084"/>
              <a:gd name="connsiteY1701" fmla="*/ 719802 h 4964463"/>
              <a:gd name="connsiteX1702" fmla="*/ 252844 w 4710084"/>
              <a:gd name="connsiteY1702" fmla="*/ 724458 h 4964463"/>
              <a:gd name="connsiteX1703" fmla="*/ 252827 w 4710084"/>
              <a:gd name="connsiteY1703" fmla="*/ 725459 h 4964463"/>
              <a:gd name="connsiteX1704" fmla="*/ 252394 w 4710084"/>
              <a:gd name="connsiteY1704" fmla="*/ 734418 h 4964463"/>
              <a:gd name="connsiteX1705" fmla="*/ 245245 w 4710084"/>
              <a:gd name="connsiteY1705" fmla="*/ 731416 h 4964463"/>
              <a:gd name="connsiteX1706" fmla="*/ 290663 w 4710084"/>
              <a:gd name="connsiteY1706" fmla="*/ 718828 h 4964463"/>
              <a:gd name="connsiteX1707" fmla="*/ 292154 w 4710084"/>
              <a:gd name="connsiteY1707" fmla="*/ 721402 h 4964463"/>
              <a:gd name="connsiteX1708" fmla="*/ 289123 w 4710084"/>
              <a:gd name="connsiteY1708" fmla="*/ 719857 h 4964463"/>
              <a:gd name="connsiteX1709" fmla="*/ 3501509 w 4710084"/>
              <a:gd name="connsiteY1709" fmla="*/ 709445 h 4964463"/>
              <a:gd name="connsiteX1710" fmla="*/ 3503406 w 4710084"/>
              <a:gd name="connsiteY1710" fmla="*/ 714256 h 4964463"/>
              <a:gd name="connsiteX1711" fmla="*/ 3501982 w 4710084"/>
              <a:gd name="connsiteY1711" fmla="*/ 715014 h 4964463"/>
              <a:gd name="connsiteX1712" fmla="*/ 388130 w 4710084"/>
              <a:gd name="connsiteY1712" fmla="*/ 703527 h 4964463"/>
              <a:gd name="connsiteX1713" fmla="*/ 389790 w 4710084"/>
              <a:gd name="connsiteY1713" fmla="*/ 716811 h 4964463"/>
              <a:gd name="connsiteX1714" fmla="*/ 396990 w 4710084"/>
              <a:gd name="connsiteY1714" fmla="*/ 760492 h 4964463"/>
              <a:gd name="connsiteX1715" fmla="*/ 380285 w 4710084"/>
              <a:gd name="connsiteY1715" fmla="*/ 751610 h 4964463"/>
              <a:gd name="connsiteX1716" fmla="*/ 380959 w 4710084"/>
              <a:gd name="connsiteY1716" fmla="*/ 747023 h 4964463"/>
              <a:gd name="connsiteX1717" fmla="*/ 209800 w 4710084"/>
              <a:gd name="connsiteY1717" fmla="*/ 703123 h 4964463"/>
              <a:gd name="connsiteX1718" fmla="*/ 210606 w 4710084"/>
              <a:gd name="connsiteY1718" fmla="*/ 703514 h 4964463"/>
              <a:gd name="connsiteX1719" fmla="*/ 214127 w 4710084"/>
              <a:gd name="connsiteY1719" fmla="*/ 706362 h 4964463"/>
              <a:gd name="connsiteX1720" fmla="*/ 218111 w 4710084"/>
              <a:gd name="connsiteY1720" fmla="*/ 719123 h 4964463"/>
              <a:gd name="connsiteX1721" fmla="*/ 207918 w 4710084"/>
              <a:gd name="connsiteY1721" fmla="*/ 714091 h 4964463"/>
              <a:gd name="connsiteX1722" fmla="*/ 207529 w 4710084"/>
              <a:gd name="connsiteY1722" fmla="*/ 709881 h 4964463"/>
              <a:gd name="connsiteX1723" fmla="*/ 46733 w 4710084"/>
              <a:gd name="connsiteY1723" fmla="*/ 690424 h 4964463"/>
              <a:gd name="connsiteX1724" fmla="*/ 48977 w 4710084"/>
              <a:gd name="connsiteY1724" fmla="*/ 702621 h 4964463"/>
              <a:gd name="connsiteX1725" fmla="*/ 50360 w 4710084"/>
              <a:gd name="connsiteY1725" fmla="*/ 705392 h 4964463"/>
              <a:gd name="connsiteX1726" fmla="*/ 44706 w 4710084"/>
              <a:gd name="connsiteY1726" fmla="*/ 702680 h 4964463"/>
              <a:gd name="connsiteX1727" fmla="*/ 44713 w 4710084"/>
              <a:gd name="connsiteY1727" fmla="*/ 700807 h 4964463"/>
              <a:gd name="connsiteX1728" fmla="*/ 46733 w 4710084"/>
              <a:gd name="connsiteY1728" fmla="*/ 690424 h 4964463"/>
              <a:gd name="connsiteX1729" fmla="*/ 3063242 w 4710084"/>
              <a:gd name="connsiteY1729" fmla="*/ 687697 h 4964463"/>
              <a:gd name="connsiteX1730" fmla="*/ 3060841 w 4710084"/>
              <a:gd name="connsiteY1730" fmla="*/ 713314 h 4964463"/>
              <a:gd name="connsiteX1731" fmla="*/ 3059292 w 4710084"/>
              <a:gd name="connsiteY1731" fmla="*/ 701188 h 4964463"/>
              <a:gd name="connsiteX1732" fmla="*/ 3063242 w 4710084"/>
              <a:gd name="connsiteY1732" fmla="*/ 687697 h 4964463"/>
              <a:gd name="connsiteX1733" fmla="*/ 238963 w 4710084"/>
              <a:gd name="connsiteY1733" fmla="*/ 687630 h 4964463"/>
              <a:gd name="connsiteX1734" fmla="*/ 253081 w 4710084"/>
              <a:gd name="connsiteY1734" fmla="*/ 694720 h 4964463"/>
              <a:gd name="connsiteX1735" fmla="*/ 253259 w 4710084"/>
              <a:gd name="connsiteY1735" fmla="*/ 699755 h 4964463"/>
              <a:gd name="connsiteX1736" fmla="*/ 253229 w 4710084"/>
              <a:gd name="connsiteY1736" fmla="*/ 701563 h 4964463"/>
              <a:gd name="connsiteX1737" fmla="*/ 239994 w 4710084"/>
              <a:gd name="connsiteY1737" fmla="*/ 694818 h 4964463"/>
              <a:gd name="connsiteX1738" fmla="*/ 1654102 w 4710084"/>
              <a:gd name="connsiteY1738" fmla="*/ 686633 h 4964463"/>
              <a:gd name="connsiteX1739" fmla="*/ 1649976 w 4710084"/>
              <a:gd name="connsiteY1739" fmla="*/ 688664 h 4964463"/>
              <a:gd name="connsiteX1740" fmla="*/ 1650937 w 4710084"/>
              <a:gd name="connsiteY1740" fmla="*/ 714226 h 4964463"/>
              <a:gd name="connsiteX1741" fmla="*/ 1654529 w 4710084"/>
              <a:gd name="connsiteY1741" fmla="*/ 713109 h 4964463"/>
              <a:gd name="connsiteX1742" fmla="*/ 1658066 w 4710084"/>
              <a:gd name="connsiteY1742" fmla="*/ 702578 h 4964463"/>
              <a:gd name="connsiteX1743" fmla="*/ 1658366 w 4710084"/>
              <a:gd name="connsiteY1743" fmla="*/ 699594 h 4964463"/>
              <a:gd name="connsiteX1744" fmla="*/ 1657658 w 4710084"/>
              <a:gd name="connsiteY1744" fmla="*/ 691622 h 4964463"/>
              <a:gd name="connsiteX1745" fmla="*/ 1654102 w 4710084"/>
              <a:gd name="connsiteY1745" fmla="*/ 686633 h 4964463"/>
              <a:gd name="connsiteX1746" fmla="*/ 2957023 w 4710084"/>
              <a:gd name="connsiteY1746" fmla="*/ 686633 h 4964463"/>
              <a:gd name="connsiteX1747" fmla="*/ 2952898 w 4710084"/>
              <a:gd name="connsiteY1747" fmla="*/ 688664 h 4964463"/>
              <a:gd name="connsiteX1748" fmla="*/ 2952537 w 4710084"/>
              <a:gd name="connsiteY1748" fmla="*/ 699484 h 4964463"/>
              <a:gd name="connsiteX1749" fmla="*/ 2952624 w 4710084"/>
              <a:gd name="connsiteY1749" fmla="*/ 702796 h 4964463"/>
              <a:gd name="connsiteX1750" fmla="*/ 2960397 w 4710084"/>
              <a:gd name="connsiteY1750" fmla="*/ 704336 h 4964463"/>
              <a:gd name="connsiteX1751" fmla="*/ 2960987 w 4710084"/>
              <a:gd name="connsiteY1751" fmla="*/ 702579 h 4964463"/>
              <a:gd name="connsiteX1752" fmla="*/ 2961287 w 4710084"/>
              <a:gd name="connsiteY1752" fmla="*/ 699594 h 4964463"/>
              <a:gd name="connsiteX1753" fmla="*/ 2960581 w 4710084"/>
              <a:gd name="connsiteY1753" fmla="*/ 691623 h 4964463"/>
              <a:gd name="connsiteX1754" fmla="*/ 2957023 w 4710084"/>
              <a:gd name="connsiteY1754" fmla="*/ 686633 h 4964463"/>
              <a:gd name="connsiteX1755" fmla="*/ 3938382 w 4710084"/>
              <a:gd name="connsiteY1755" fmla="*/ 673307 h 4964463"/>
              <a:gd name="connsiteX1756" fmla="*/ 3943673 w 4710084"/>
              <a:gd name="connsiteY1756" fmla="*/ 678601 h 4964463"/>
              <a:gd name="connsiteX1757" fmla="*/ 3938382 w 4710084"/>
              <a:gd name="connsiteY1757" fmla="*/ 673307 h 4964463"/>
              <a:gd name="connsiteX1758" fmla="*/ 243608 w 4710084"/>
              <a:gd name="connsiteY1758" fmla="*/ 669101 h 4964463"/>
              <a:gd name="connsiteX1759" fmla="*/ 251837 w 4710084"/>
              <a:gd name="connsiteY1759" fmla="*/ 672948 h 4964463"/>
              <a:gd name="connsiteX1760" fmla="*/ 252461 w 4710084"/>
              <a:gd name="connsiteY1760" fmla="*/ 677346 h 4964463"/>
              <a:gd name="connsiteX1761" fmla="*/ 252753 w 4710084"/>
              <a:gd name="connsiteY1761" fmla="*/ 685546 h 4964463"/>
              <a:gd name="connsiteX1762" fmla="*/ 240763 w 4710084"/>
              <a:gd name="connsiteY1762" fmla="*/ 679805 h 4964463"/>
              <a:gd name="connsiteX1763" fmla="*/ 243262 w 4710084"/>
              <a:gd name="connsiteY1763" fmla="*/ 669592 h 4964463"/>
              <a:gd name="connsiteX1764" fmla="*/ 3185041 w 4710084"/>
              <a:gd name="connsiteY1764" fmla="*/ 666811 h 4964463"/>
              <a:gd name="connsiteX1765" fmla="*/ 3184650 w 4710084"/>
              <a:gd name="connsiteY1765" fmla="*/ 689996 h 4964463"/>
              <a:gd name="connsiteX1766" fmla="*/ 3187090 w 4710084"/>
              <a:gd name="connsiteY1766" fmla="*/ 693708 h 4964463"/>
              <a:gd name="connsiteX1767" fmla="*/ 3186945 w 4710084"/>
              <a:gd name="connsiteY1767" fmla="*/ 687204 h 4964463"/>
              <a:gd name="connsiteX1768" fmla="*/ 3185041 w 4710084"/>
              <a:gd name="connsiteY1768" fmla="*/ 666811 h 4964463"/>
              <a:gd name="connsiteX1769" fmla="*/ 83273 w 4710084"/>
              <a:gd name="connsiteY1769" fmla="*/ 663558 h 4964463"/>
              <a:gd name="connsiteX1770" fmla="*/ 99603 w 4710084"/>
              <a:gd name="connsiteY1770" fmla="*/ 671317 h 4964463"/>
              <a:gd name="connsiteX1771" fmla="*/ 100645 w 4710084"/>
              <a:gd name="connsiteY1771" fmla="*/ 674649 h 4964463"/>
              <a:gd name="connsiteX1772" fmla="*/ 116658 w 4710084"/>
              <a:gd name="connsiteY1772" fmla="*/ 706386 h 4964463"/>
              <a:gd name="connsiteX1773" fmla="*/ 126292 w 4710084"/>
              <a:gd name="connsiteY1773" fmla="*/ 741436 h 4964463"/>
              <a:gd name="connsiteX1774" fmla="*/ 109060 w 4710084"/>
              <a:gd name="connsiteY1774" fmla="*/ 736588 h 4964463"/>
              <a:gd name="connsiteX1775" fmla="*/ 90528 w 4710084"/>
              <a:gd name="connsiteY1775" fmla="*/ 725059 h 4964463"/>
              <a:gd name="connsiteX1776" fmla="*/ 85962 w 4710084"/>
              <a:gd name="connsiteY1776" fmla="*/ 690842 h 4964463"/>
              <a:gd name="connsiteX1777" fmla="*/ 84205 w 4710084"/>
              <a:gd name="connsiteY1777" fmla="*/ 673018 h 4964463"/>
              <a:gd name="connsiteX1778" fmla="*/ 98070 w 4710084"/>
              <a:gd name="connsiteY1778" fmla="*/ 679448 h 4964463"/>
              <a:gd name="connsiteX1779" fmla="*/ 90696 w 4710084"/>
              <a:gd name="connsiteY1779" fmla="*/ 674121 h 4964463"/>
              <a:gd name="connsiteX1780" fmla="*/ 84174 w 4710084"/>
              <a:gd name="connsiteY1780" fmla="*/ 672706 h 4964463"/>
              <a:gd name="connsiteX1781" fmla="*/ 248572 w 4710084"/>
              <a:gd name="connsiteY1781" fmla="*/ 662061 h 4964463"/>
              <a:gd name="connsiteX1782" fmla="*/ 250985 w 4710084"/>
              <a:gd name="connsiteY1782" fmla="*/ 666942 h 4964463"/>
              <a:gd name="connsiteX1783" fmla="*/ 251621 w 4710084"/>
              <a:gd name="connsiteY1783" fmla="*/ 671427 h 4964463"/>
              <a:gd name="connsiteX1784" fmla="*/ 244561 w 4710084"/>
              <a:gd name="connsiteY1784" fmla="*/ 667750 h 4964463"/>
              <a:gd name="connsiteX1785" fmla="*/ 3911704 w 4710084"/>
              <a:gd name="connsiteY1785" fmla="*/ 661599 h 4964463"/>
              <a:gd name="connsiteX1786" fmla="*/ 3915543 w 4710084"/>
              <a:gd name="connsiteY1786" fmla="*/ 667961 h 4964463"/>
              <a:gd name="connsiteX1787" fmla="*/ 3917258 w 4710084"/>
              <a:gd name="connsiteY1787" fmla="*/ 672121 h 4964463"/>
              <a:gd name="connsiteX1788" fmla="*/ 3911628 w 4710084"/>
              <a:gd name="connsiteY1788" fmla="*/ 768395 h 4964463"/>
              <a:gd name="connsiteX1789" fmla="*/ 3910222 w 4710084"/>
              <a:gd name="connsiteY1789" fmla="*/ 758132 h 4964463"/>
              <a:gd name="connsiteX1790" fmla="*/ 3909681 w 4710084"/>
              <a:gd name="connsiteY1790" fmla="*/ 661679 h 4964463"/>
              <a:gd name="connsiteX1791" fmla="*/ 3911704 w 4710084"/>
              <a:gd name="connsiteY1791" fmla="*/ 661599 h 4964463"/>
              <a:gd name="connsiteX1792" fmla="*/ 1803341 w 4710084"/>
              <a:gd name="connsiteY1792" fmla="*/ 658771 h 4964463"/>
              <a:gd name="connsiteX1793" fmla="*/ 1808196 w 4710084"/>
              <a:gd name="connsiteY1793" fmla="*/ 668590 h 4964463"/>
              <a:gd name="connsiteX1794" fmla="*/ 1803341 w 4710084"/>
              <a:gd name="connsiteY1794" fmla="*/ 658771 h 4964463"/>
              <a:gd name="connsiteX1795" fmla="*/ 656726 w 4710084"/>
              <a:gd name="connsiteY1795" fmla="*/ 658399 h 4964463"/>
              <a:gd name="connsiteX1796" fmla="*/ 652600 w 4710084"/>
              <a:gd name="connsiteY1796" fmla="*/ 660431 h 4964463"/>
              <a:gd name="connsiteX1797" fmla="*/ 653560 w 4710084"/>
              <a:gd name="connsiteY1797" fmla="*/ 685992 h 4964463"/>
              <a:gd name="connsiteX1798" fmla="*/ 657152 w 4710084"/>
              <a:gd name="connsiteY1798" fmla="*/ 684876 h 4964463"/>
              <a:gd name="connsiteX1799" fmla="*/ 656726 w 4710084"/>
              <a:gd name="connsiteY1799" fmla="*/ 658399 h 4964463"/>
              <a:gd name="connsiteX1800" fmla="*/ 3634383 w 4710084"/>
              <a:gd name="connsiteY1800" fmla="*/ 650482 h 4964463"/>
              <a:gd name="connsiteX1801" fmla="*/ 3632374 w 4710084"/>
              <a:gd name="connsiteY1801" fmla="*/ 659719 h 4964463"/>
              <a:gd name="connsiteX1802" fmla="*/ 3634383 w 4710084"/>
              <a:gd name="connsiteY1802" fmla="*/ 650482 h 4964463"/>
              <a:gd name="connsiteX1803" fmla="*/ 3940331 w 4710084"/>
              <a:gd name="connsiteY1803" fmla="*/ 647430 h 4964463"/>
              <a:gd name="connsiteX1804" fmla="*/ 3945295 w 4710084"/>
              <a:gd name="connsiteY1804" fmla="*/ 652532 h 4964463"/>
              <a:gd name="connsiteX1805" fmla="*/ 3940331 w 4710084"/>
              <a:gd name="connsiteY1805" fmla="*/ 647430 h 4964463"/>
              <a:gd name="connsiteX1806" fmla="*/ 4312532 w 4710084"/>
              <a:gd name="connsiteY1806" fmla="*/ 645117 h 4964463"/>
              <a:gd name="connsiteX1807" fmla="*/ 4315476 w 4710084"/>
              <a:gd name="connsiteY1807" fmla="*/ 652430 h 4964463"/>
              <a:gd name="connsiteX1808" fmla="*/ 4309529 w 4710084"/>
              <a:gd name="connsiteY1808" fmla="*/ 709202 h 4964463"/>
              <a:gd name="connsiteX1809" fmla="*/ 4307990 w 4710084"/>
              <a:gd name="connsiteY1809" fmla="*/ 717314 h 4964463"/>
              <a:gd name="connsiteX1810" fmla="*/ 4304271 w 4710084"/>
              <a:gd name="connsiteY1810" fmla="*/ 695364 h 4964463"/>
              <a:gd name="connsiteX1811" fmla="*/ 4301210 w 4710084"/>
              <a:gd name="connsiteY1811" fmla="*/ 678943 h 4964463"/>
              <a:gd name="connsiteX1812" fmla="*/ 4303707 w 4710084"/>
              <a:gd name="connsiteY1812" fmla="*/ 663864 h 4964463"/>
              <a:gd name="connsiteX1813" fmla="*/ 4312532 w 4710084"/>
              <a:gd name="connsiteY1813" fmla="*/ 645117 h 4964463"/>
              <a:gd name="connsiteX1814" fmla="*/ 2941006 w 4710084"/>
              <a:gd name="connsiteY1814" fmla="*/ 645075 h 4964463"/>
              <a:gd name="connsiteX1815" fmla="*/ 2946297 w 4710084"/>
              <a:gd name="connsiteY1815" fmla="*/ 650369 h 4964463"/>
              <a:gd name="connsiteX1816" fmla="*/ 2941006 w 4710084"/>
              <a:gd name="connsiteY1816" fmla="*/ 645075 h 4964463"/>
              <a:gd name="connsiteX1817" fmla="*/ 1638085 w 4710084"/>
              <a:gd name="connsiteY1817" fmla="*/ 645074 h 4964463"/>
              <a:gd name="connsiteX1818" fmla="*/ 1643376 w 4710084"/>
              <a:gd name="connsiteY1818" fmla="*/ 650369 h 4964463"/>
              <a:gd name="connsiteX1819" fmla="*/ 1638085 w 4710084"/>
              <a:gd name="connsiteY1819" fmla="*/ 645074 h 4964463"/>
              <a:gd name="connsiteX1820" fmla="*/ 81213 w 4710084"/>
              <a:gd name="connsiteY1820" fmla="*/ 640405 h 4964463"/>
              <a:gd name="connsiteX1821" fmla="*/ 83894 w 4710084"/>
              <a:gd name="connsiteY1821" fmla="*/ 641521 h 4964463"/>
              <a:gd name="connsiteX1822" fmla="*/ 93966 w 4710084"/>
              <a:gd name="connsiteY1822" fmla="*/ 646510 h 4964463"/>
              <a:gd name="connsiteX1823" fmla="*/ 94086 w 4710084"/>
              <a:gd name="connsiteY1823" fmla="*/ 648300 h 4964463"/>
              <a:gd name="connsiteX1824" fmla="*/ 95531 w 4710084"/>
              <a:gd name="connsiteY1824" fmla="*/ 657905 h 4964463"/>
              <a:gd name="connsiteX1825" fmla="*/ 82058 w 4710084"/>
              <a:gd name="connsiteY1825" fmla="*/ 651033 h 4964463"/>
              <a:gd name="connsiteX1826" fmla="*/ 3490586 w 4710084"/>
              <a:gd name="connsiteY1826" fmla="*/ 638580 h 4964463"/>
              <a:gd name="connsiteX1827" fmla="*/ 3490437 w 4710084"/>
              <a:gd name="connsiteY1827" fmla="*/ 647467 h 4964463"/>
              <a:gd name="connsiteX1828" fmla="*/ 3492956 w 4710084"/>
              <a:gd name="connsiteY1828" fmla="*/ 679981 h 4964463"/>
              <a:gd name="connsiteX1829" fmla="*/ 3492490 w 4710084"/>
              <a:gd name="connsiteY1829" fmla="*/ 658971 h 4964463"/>
              <a:gd name="connsiteX1830" fmla="*/ 3490586 w 4710084"/>
              <a:gd name="connsiteY1830" fmla="*/ 638580 h 4964463"/>
              <a:gd name="connsiteX1831" fmla="*/ 2187665 w 4710084"/>
              <a:gd name="connsiteY1831" fmla="*/ 638578 h 4964463"/>
              <a:gd name="connsiteX1832" fmla="*/ 2187514 w 4710084"/>
              <a:gd name="connsiteY1832" fmla="*/ 647465 h 4964463"/>
              <a:gd name="connsiteX1833" fmla="*/ 2188803 w 4710084"/>
              <a:gd name="connsiteY1833" fmla="*/ 664091 h 4964463"/>
              <a:gd name="connsiteX1834" fmla="*/ 2189713 w 4710084"/>
              <a:gd name="connsiteY1834" fmla="*/ 665474 h 4964463"/>
              <a:gd name="connsiteX1835" fmla="*/ 2189570 w 4710084"/>
              <a:gd name="connsiteY1835" fmla="*/ 658971 h 4964463"/>
              <a:gd name="connsiteX1836" fmla="*/ 2187665 w 4710084"/>
              <a:gd name="connsiteY1836" fmla="*/ 638578 h 4964463"/>
              <a:gd name="connsiteX1837" fmla="*/ 1611406 w 4710084"/>
              <a:gd name="connsiteY1837" fmla="*/ 633365 h 4964463"/>
              <a:gd name="connsiteX1838" fmla="*/ 1615246 w 4710084"/>
              <a:gd name="connsiteY1838" fmla="*/ 639729 h 4964463"/>
              <a:gd name="connsiteX1839" fmla="*/ 1616960 w 4710084"/>
              <a:gd name="connsiteY1839" fmla="*/ 643887 h 4964463"/>
              <a:gd name="connsiteX1840" fmla="*/ 1611330 w 4710084"/>
              <a:gd name="connsiteY1840" fmla="*/ 740161 h 4964463"/>
              <a:gd name="connsiteX1841" fmla="*/ 1609925 w 4710084"/>
              <a:gd name="connsiteY1841" fmla="*/ 729900 h 4964463"/>
              <a:gd name="connsiteX1842" fmla="*/ 1609383 w 4710084"/>
              <a:gd name="connsiteY1842" fmla="*/ 633445 h 4964463"/>
              <a:gd name="connsiteX1843" fmla="*/ 1611406 w 4710084"/>
              <a:gd name="connsiteY1843" fmla="*/ 633365 h 4964463"/>
              <a:gd name="connsiteX1844" fmla="*/ 1203329 w 4710084"/>
              <a:gd name="connsiteY1844" fmla="*/ 630651 h 4964463"/>
              <a:gd name="connsiteX1845" fmla="*/ 1201767 w 4710084"/>
              <a:gd name="connsiteY1845" fmla="*/ 641604 h 4964463"/>
              <a:gd name="connsiteX1846" fmla="*/ 1197107 w 4710084"/>
              <a:gd name="connsiteY1846" fmla="*/ 665337 h 4964463"/>
              <a:gd name="connsiteX1847" fmla="*/ 1194786 w 4710084"/>
              <a:gd name="connsiteY1847" fmla="*/ 679178 h 4964463"/>
              <a:gd name="connsiteX1848" fmla="*/ 1195474 w 4710084"/>
              <a:gd name="connsiteY1848" fmla="*/ 688063 h 4964463"/>
              <a:gd name="connsiteX1849" fmla="*/ 1198488 w 4710084"/>
              <a:gd name="connsiteY1849" fmla="*/ 708119 h 4964463"/>
              <a:gd name="connsiteX1850" fmla="*/ 1203781 w 4710084"/>
              <a:gd name="connsiteY1850" fmla="*/ 720348 h 4964463"/>
              <a:gd name="connsiteX1851" fmla="*/ 1201420 w 4710084"/>
              <a:gd name="connsiteY1851" fmla="*/ 727625 h 4964463"/>
              <a:gd name="connsiteX1852" fmla="*/ 1203430 w 4710084"/>
              <a:gd name="connsiteY1852" fmla="*/ 740991 h 4964463"/>
              <a:gd name="connsiteX1853" fmla="*/ 1204145 w 4710084"/>
              <a:gd name="connsiteY1853" fmla="*/ 741161 h 4964463"/>
              <a:gd name="connsiteX1854" fmla="*/ 1207879 w 4710084"/>
              <a:gd name="connsiteY1854" fmla="*/ 750187 h 4964463"/>
              <a:gd name="connsiteX1855" fmla="*/ 1209582 w 4710084"/>
              <a:gd name="connsiteY1855" fmla="*/ 771274 h 4964463"/>
              <a:gd name="connsiteX1856" fmla="*/ 1209332 w 4710084"/>
              <a:gd name="connsiteY1856" fmla="*/ 776118 h 4964463"/>
              <a:gd name="connsiteX1857" fmla="*/ 1210941 w 4710084"/>
              <a:gd name="connsiteY1857" fmla="*/ 780343 h 4964463"/>
              <a:gd name="connsiteX1858" fmla="*/ 1218827 w 4710084"/>
              <a:gd name="connsiteY1858" fmla="*/ 788919 h 4964463"/>
              <a:gd name="connsiteX1859" fmla="*/ 1219402 w 4710084"/>
              <a:gd name="connsiteY1859" fmla="*/ 787570 h 4964463"/>
              <a:gd name="connsiteX1860" fmla="*/ 1222201 w 4710084"/>
              <a:gd name="connsiteY1860" fmla="*/ 754099 h 4964463"/>
              <a:gd name="connsiteX1861" fmla="*/ 1217901 w 4710084"/>
              <a:gd name="connsiteY1861" fmla="*/ 718198 h 4964463"/>
              <a:gd name="connsiteX1862" fmla="*/ 1204338 w 4710084"/>
              <a:gd name="connsiteY1862" fmla="*/ 639271 h 4964463"/>
              <a:gd name="connsiteX1863" fmla="*/ 805965 w 4710084"/>
              <a:gd name="connsiteY1863" fmla="*/ 630538 h 4964463"/>
              <a:gd name="connsiteX1864" fmla="*/ 810819 w 4710084"/>
              <a:gd name="connsiteY1864" fmla="*/ 640357 h 4964463"/>
              <a:gd name="connsiteX1865" fmla="*/ 805965 w 4710084"/>
              <a:gd name="connsiteY1865" fmla="*/ 630538 h 4964463"/>
              <a:gd name="connsiteX1866" fmla="*/ 2637005 w 4710084"/>
              <a:gd name="connsiteY1866" fmla="*/ 622249 h 4964463"/>
              <a:gd name="connsiteX1867" fmla="*/ 2634998 w 4710084"/>
              <a:gd name="connsiteY1867" fmla="*/ 631486 h 4964463"/>
              <a:gd name="connsiteX1868" fmla="*/ 2637005 w 4710084"/>
              <a:gd name="connsiteY1868" fmla="*/ 622249 h 4964463"/>
              <a:gd name="connsiteX1869" fmla="*/ 1334084 w 4710084"/>
              <a:gd name="connsiteY1869" fmla="*/ 622249 h 4964463"/>
              <a:gd name="connsiteX1870" fmla="*/ 1332077 w 4710084"/>
              <a:gd name="connsiteY1870" fmla="*/ 631485 h 4964463"/>
              <a:gd name="connsiteX1871" fmla="*/ 1334084 w 4710084"/>
              <a:gd name="connsiteY1871" fmla="*/ 622249 h 4964463"/>
              <a:gd name="connsiteX1872" fmla="*/ 3280329 w 4710084"/>
              <a:gd name="connsiteY1872" fmla="*/ 621078 h 4964463"/>
              <a:gd name="connsiteX1873" fmla="*/ 3279338 w 4710084"/>
              <a:gd name="connsiteY1873" fmla="*/ 631020 h 4964463"/>
              <a:gd name="connsiteX1874" fmla="*/ 3283040 w 4710084"/>
              <a:gd name="connsiteY1874" fmla="*/ 647895 h 4964463"/>
              <a:gd name="connsiteX1875" fmla="*/ 3288753 w 4710084"/>
              <a:gd name="connsiteY1875" fmla="*/ 698720 h 4964463"/>
              <a:gd name="connsiteX1876" fmla="*/ 3291705 w 4710084"/>
              <a:gd name="connsiteY1876" fmla="*/ 739536 h 4964463"/>
              <a:gd name="connsiteX1877" fmla="*/ 3293886 w 4710084"/>
              <a:gd name="connsiteY1877" fmla="*/ 719755 h 4964463"/>
              <a:gd name="connsiteX1878" fmla="*/ 3286550 w 4710084"/>
              <a:gd name="connsiteY1878" fmla="*/ 665851 h 4964463"/>
              <a:gd name="connsiteX1879" fmla="*/ 2942956 w 4710084"/>
              <a:gd name="connsiteY1879" fmla="*/ 619198 h 4964463"/>
              <a:gd name="connsiteX1880" fmla="*/ 2947918 w 4710084"/>
              <a:gd name="connsiteY1880" fmla="*/ 624300 h 4964463"/>
              <a:gd name="connsiteX1881" fmla="*/ 2942956 w 4710084"/>
              <a:gd name="connsiteY1881" fmla="*/ 619198 h 4964463"/>
              <a:gd name="connsiteX1882" fmla="*/ 1640033 w 4710084"/>
              <a:gd name="connsiteY1882" fmla="*/ 619196 h 4964463"/>
              <a:gd name="connsiteX1883" fmla="*/ 1644996 w 4710084"/>
              <a:gd name="connsiteY1883" fmla="*/ 624299 h 4964463"/>
              <a:gd name="connsiteX1884" fmla="*/ 1640033 w 4710084"/>
              <a:gd name="connsiteY1884" fmla="*/ 619196 h 4964463"/>
              <a:gd name="connsiteX1885" fmla="*/ 4267931 w 4710084"/>
              <a:gd name="connsiteY1885" fmla="*/ 600817 h 4964463"/>
              <a:gd name="connsiteX1886" fmla="*/ 4274157 w 4710084"/>
              <a:gd name="connsiteY1886" fmla="*/ 608882 h 4964463"/>
              <a:gd name="connsiteX1887" fmla="*/ 4279882 w 4710084"/>
              <a:gd name="connsiteY1887" fmla="*/ 627435 h 4964463"/>
              <a:gd name="connsiteX1888" fmla="*/ 4271820 w 4710084"/>
              <a:gd name="connsiteY1888" fmla="*/ 708442 h 4964463"/>
              <a:gd name="connsiteX1889" fmla="*/ 4271609 w 4710084"/>
              <a:gd name="connsiteY1889" fmla="*/ 706803 h 4964463"/>
              <a:gd name="connsiteX1890" fmla="*/ 4264516 w 4710084"/>
              <a:gd name="connsiteY1890" fmla="*/ 616380 h 4964463"/>
              <a:gd name="connsiteX1891" fmla="*/ 4265559 w 4710084"/>
              <a:gd name="connsiteY1891" fmla="*/ 605724 h 4964463"/>
              <a:gd name="connsiteX1892" fmla="*/ 4267931 w 4710084"/>
              <a:gd name="connsiteY1892" fmla="*/ 600817 h 4964463"/>
              <a:gd name="connsiteX1893" fmla="*/ 1877586 w 4710084"/>
              <a:gd name="connsiteY1893" fmla="*/ 574008 h 4964463"/>
              <a:gd name="connsiteX1894" fmla="*/ 1874906 w 4710084"/>
              <a:gd name="connsiteY1894" fmla="*/ 600385 h 4964463"/>
              <a:gd name="connsiteX1895" fmla="*/ 1871426 w 4710084"/>
              <a:gd name="connsiteY1895" fmla="*/ 658008 h 4964463"/>
              <a:gd name="connsiteX1896" fmla="*/ 1880109 w 4710084"/>
              <a:gd name="connsiteY1896" fmla="*/ 687534 h 4964463"/>
              <a:gd name="connsiteX1897" fmla="*/ 1881422 w 4710084"/>
              <a:gd name="connsiteY1897" fmla="*/ 689530 h 4964463"/>
              <a:gd name="connsiteX1898" fmla="*/ 1881531 w 4710084"/>
              <a:gd name="connsiteY1898" fmla="*/ 687175 h 4964463"/>
              <a:gd name="connsiteX1899" fmla="*/ 1884778 w 4710084"/>
              <a:gd name="connsiteY1899" fmla="*/ 647737 h 4964463"/>
              <a:gd name="connsiteX1900" fmla="*/ 1888022 w 4710084"/>
              <a:gd name="connsiteY1900" fmla="*/ 634824 h 4964463"/>
              <a:gd name="connsiteX1901" fmla="*/ 1886049 w 4710084"/>
              <a:gd name="connsiteY1901" fmla="*/ 625770 h 4964463"/>
              <a:gd name="connsiteX1902" fmla="*/ 3116585 w 4710084"/>
              <a:gd name="connsiteY1902" fmla="*/ 551503 h 4964463"/>
              <a:gd name="connsiteX1903" fmla="*/ 3117240 w 4710084"/>
              <a:gd name="connsiteY1903" fmla="*/ 573671 h 4964463"/>
              <a:gd name="connsiteX1904" fmla="*/ 3113119 w 4710084"/>
              <a:gd name="connsiteY1904" fmla="*/ 575581 h 4964463"/>
              <a:gd name="connsiteX1905" fmla="*/ 3111836 w 4710084"/>
              <a:gd name="connsiteY1905" fmla="*/ 562287 h 4964463"/>
              <a:gd name="connsiteX1906" fmla="*/ 3116585 w 4710084"/>
              <a:gd name="connsiteY1906" fmla="*/ 551503 h 4964463"/>
              <a:gd name="connsiteX1907" fmla="*/ 1813664 w 4710084"/>
              <a:gd name="connsiteY1907" fmla="*/ 551502 h 4964463"/>
              <a:gd name="connsiteX1908" fmla="*/ 1814319 w 4710084"/>
              <a:gd name="connsiteY1908" fmla="*/ 573671 h 4964463"/>
              <a:gd name="connsiteX1909" fmla="*/ 1810198 w 4710084"/>
              <a:gd name="connsiteY1909" fmla="*/ 575581 h 4964463"/>
              <a:gd name="connsiteX1910" fmla="*/ 1808914 w 4710084"/>
              <a:gd name="connsiteY1910" fmla="*/ 562286 h 4964463"/>
              <a:gd name="connsiteX1911" fmla="*/ 1813664 w 4710084"/>
              <a:gd name="connsiteY1911" fmla="*/ 551502 h 4964463"/>
              <a:gd name="connsiteX1912" fmla="*/ 1968114 w 4710084"/>
              <a:gd name="connsiteY1912" fmla="*/ 541275 h 4964463"/>
              <a:gd name="connsiteX1913" fmla="*/ 1963442 w 4710084"/>
              <a:gd name="connsiteY1913" fmla="*/ 578777 h 4964463"/>
              <a:gd name="connsiteX1914" fmla="*/ 1962042 w 4710084"/>
              <a:gd name="connsiteY1914" fmla="*/ 601133 h 4964463"/>
              <a:gd name="connsiteX1915" fmla="*/ 1964472 w 4710084"/>
              <a:gd name="connsiteY1915" fmla="*/ 604372 h 4964463"/>
              <a:gd name="connsiteX1916" fmla="*/ 1964219 w 4710084"/>
              <a:gd name="connsiteY1916" fmla="*/ 588146 h 4964463"/>
              <a:gd name="connsiteX1917" fmla="*/ 1967634 w 4710084"/>
              <a:gd name="connsiteY1917" fmla="*/ 572583 h 4964463"/>
              <a:gd name="connsiteX1918" fmla="*/ 1970562 w 4710084"/>
              <a:gd name="connsiteY1918" fmla="*/ 574183 h 4964463"/>
              <a:gd name="connsiteX1919" fmla="*/ 1971014 w 4710084"/>
              <a:gd name="connsiteY1919" fmla="*/ 575068 h 4964463"/>
              <a:gd name="connsiteX1920" fmla="*/ 1968003 w 4710084"/>
              <a:gd name="connsiteY1920" fmla="*/ 553399 h 4964463"/>
              <a:gd name="connsiteX1921" fmla="*/ 2401807 w 4710084"/>
              <a:gd name="connsiteY1921" fmla="*/ 536727 h 4964463"/>
              <a:gd name="connsiteX1922" fmla="*/ 2405825 w 4710084"/>
              <a:gd name="connsiteY1922" fmla="*/ 571852 h 4964463"/>
              <a:gd name="connsiteX1923" fmla="*/ 2414943 w 4710084"/>
              <a:gd name="connsiteY1923" fmla="*/ 630069 h 4964463"/>
              <a:gd name="connsiteX1924" fmla="*/ 2421422 w 4710084"/>
              <a:gd name="connsiteY1924" fmla="*/ 686284 h 4964463"/>
              <a:gd name="connsiteX1925" fmla="*/ 2424549 w 4710084"/>
              <a:gd name="connsiteY1925" fmla="*/ 700379 h 4964463"/>
              <a:gd name="connsiteX1926" fmla="*/ 2427591 w 4710084"/>
              <a:gd name="connsiteY1926" fmla="*/ 701135 h 4964463"/>
              <a:gd name="connsiteX1927" fmla="*/ 2405366 w 4710084"/>
              <a:gd name="connsiteY1927" fmla="*/ 558680 h 4964463"/>
              <a:gd name="connsiteX1928" fmla="*/ 816289 w 4710084"/>
              <a:gd name="connsiteY1928" fmla="*/ 523268 h 4964463"/>
              <a:gd name="connsiteX1929" fmla="*/ 816943 w 4710084"/>
              <a:gd name="connsiteY1929" fmla="*/ 545437 h 4964463"/>
              <a:gd name="connsiteX1930" fmla="*/ 812821 w 4710084"/>
              <a:gd name="connsiteY1930" fmla="*/ 547348 h 4964463"/>
              <a:gd name="connsiteX1931" fmla="*/ 811538 w 4710084"/>
              <a:gd name="connsiteY1931" fmla="*/ 534053 h 4964463"/>
              <a:gd name="connsiteX1932" fmla="*/ 816289 w 4710084"/>
              <a:gd name="connsiteY1932" fmla="*/ 523268 h 4964463"/>
              <a:gd name="connsiteX1933" fmla="*/ 1415696 w 4710084"/>
              <a:gd name="connsiteY1933" fmla="*/ 512031 h 4964463"/>
              <a:gd name="connsiteX1934" fmla="*/ 1422081 w 4710084"/>
              <a:gd name="connsiteY1934" fmla="*/ 533904 h 4964463"/>
              <a:gd name="connsiteX1935" fmla="*/ 1421130 w 4710084"/>
              <a:gd name="connsiteY1935" fmla="*/ 551560 h 4964463"/>
              <a:gd name="connsiteX1936" fmla="*/ 1415696 w 4710084"/>
              <a:gd name="connsiteY1936" fmla="*/ 512031 h 4964463"/>
              <a:gd name="connsiteX1937" fmla="*/ 416569 w 4710084"/>
              <a:gd name="connsiteY1937" fmla="*/ 506720 h 4964463"/>
              <a:gd name="connsiteX1938" fmla="*/ 420027 w 4710084"/>
              <a:gd name="connsiteY1938" fmla="*/ 513507 h 4964463"/>
              <a:gd name="connsiteX1939" fmla="*/ 421123 w 4710084"/>
              <a:gd name="connsiteY1939" fmla="*/ 517058 h 4964463"/>
              <a:gd name="connsiteX1940" fmla="*/ 420028 w 4710084"/>
              <a:gd name="connsiteY1940" fmla="*/ 546960 h 4964463"/>
              <a:gd name="connsiteX1941" fmla="*/ 406579 w 4710084"/>
              <a:gd name="connsiteY1941" fmla="*/ 645370 h 4964463"/>
              <a:gd name="connsiteX1942" fmla="*/ 404406 w 4710084"/>
              <a:gd name="connsiteY1942" fmla="*/ 730285 h 4964463"/>
              <a:gd name="connsiteX1943" fmla="*/ 395051 w 4710084"/>
              <a:gd name="connsiteY1943" fmla="*/ 659991 h 4964463"/>
              <a:gd name="connsiteX1944" fmla="*/ 396468 w 4710084"/>
              <a:gd name="connsiteY1944" fmla="*/ 651034 h 4964463"/>
              <a:gd name="connsiteX1945" fmla="*/ 403922 w 4710084"/>
              <a:gd name="connsiteY1945" fmla="*/ 588945 h 4964463"/>
              <a:gd name="connsiteX1946" fmla="*/ 416569 w 4710084"/>
              <a:gd name="connsiteY1946" fmla="*/ 506720 h 4964463"/>
              <a:gd name="connsiteX1947" fmla="*/ 1412643 w 4710084"/>
              <a:gd name="connsiteY1947" fmla="*/ 497253 h 4964463"/>
              <a:gd name="connsiteX1948" fmla="*/ 1417577 w 4710084"/>
              <a:gd name="connsiteY1948" fmla="*/ 506901 h 4964463"/>
              <a:gd name="connsiteX1949" fmla="*/ 1415696 w 4710084"/>
              <a:gd name="connsiteY1949" fmla="*/ 512031 h 4964463"/>
              <a:gd name="connsiteX1950" fmla="*/ 1412643 w 4710084"/>
              <a:gd name="connsiteY1950" fmla="*/ 497253 h 4964463"/>
              <a:gd name="connsiteX1951" fmla="*/ 970898 w 4710084"/>
              <a:gd name="connsiteY1951" fmla="*/ 495474 h 4964463"/>
              <a:gd name="connsiteX1952" fmla="*/ 963226 w 4710084"/>
              <a:gd name="connsiteY1952" fmla="*/ 570981 h 4964463"/>
              <a:gd name="connsiteX1953" fmla="*/ 972014 w 4710084"/>
              <a:gd name="connsiteY1953" fmla="*/ 582694 h 4964463"/>
              <a:gd name="connsiteX1954" fmla="*/ 977896 w 4710084"/>
              <a:gd name="connsiteY1954" fmla="*/ 602961 h 4964463"/>
              <a:gd name="connsiteX1955" fmla="*/ 980079 w 4710084"/>
              <a:gd name="connsiteY1955" fmla="*/ 595380 h 4964463"/>
              <a:gd name="connsiteX1956" fmla="*/ 980349 w 4710084"/>
              <a:gd name="connsiteY1956" fmla="*/ 595141 h 4964463"/>
              <a:gd name="connsiteX1957" fmla="*/ 970626 w 4710084"/>
              <a:gd name="connsiteY1957" fmla="*/ 525165 h 4964463"/>
              <a:gd name="connsiteX1958" fmla="*/ 1409588 w 4710084"/>
              <a:gd name="connsiteY1958" fmla="*/ 482478 h 4964463"/>
              <a:gd name="connsiteX1959" fmla="*/ 1414523 w 4710084"/>
              <a:gd name="connsiteY1959" fmla="*/ 492127 h 4964463"/>
              <a:gd name="connsiteX1960" fmla="*/ 1412643 w 4710084"/>
              <a:gd name="connsiteY1960" fmla="*/ 497253 h 4964463"/>
              <a:gd name="connsiteX1961" fmla="*/ 1409588 w 4710084"/>
              <a:gd name="connsiteY1961" fmla="*/ 482478 h 4964463"/>
              <a:gd name="connsiteX1962" fmla="*/ 783430 w 4710084"/>
              <a:gd name="connsiteY1962" fmla="*/ 460083 h 4964463"/>
              <a:gd name="connsiteX1963" fmla="*/ 785054 w 4710084"/>
              <a:gd name="connsiteY1963" fmla="*/ 469743 h 4964463"/>
              <a:gd name="connsiteX1964" fmla="*/ 776332 w 4710084"/>
              <a:gd name="connsiteY1964" fmla="*/ 499740 h 4964463"/>
              <a:gd name="connsiteX1965" fmla="*/ 783430 w 4710084"/>
              <a:gd name="connsiteY1965" fmla="*/ 460083 h 4964463"/>
              <a:gd name="connsiteX1966" fmla="*/ 1943543 w 4710084"/>
              <a:gd name="connsiteY1966" fmla="*/ 436050 h 4964463"/>
              <a:gd name="connsiteX1967" fmla="*/ 1943890 w 4710084"/>
              <a:gd name="connsiteY1967" fmla="*/ 444929 h 4964463"/>
              <a:gd name="connsiteX1968" fmla="*/ 1942960 w 4710084"/>
              <a:gd name="connsiteY1968" fmla="*/ 448798 h 4964463"/>
              <a:gd name="connsiteX1969" fmla="*/ 1941454 w 4710084"/>
              <a:gd name="connsiteY1969" fmla="*/ 453596 h 4964463"/>
              <a:gd name="connsiteX1970" fmla="*/ 1943543 w 4710084"/>
              <a:gd name="connsiteY1970" fmla="*/ 436050 h 4964463"/>
              <a:gd name="connsiteX1971" fmla="*/ 1474752 w 4710084"/>
              <a:gd name="connsiteY1971" fmla="*/ 434001 h 4964463"/>
              <a:gd name="connsiteX1972" fmla="*/ 1477543 w 4710084"/>
              <a:gd name="connsiteY1972" fmla="*/ 446723 h 4964463"/>
              <a:gd name="connsiteX1973" fmla="*/ 1485580 w 4710084"/>
              <a:gd name="connsiteY1973" fmla="*/ 480676 h 4964463"/>
              <a:gd name="connsiteX1974" fmla="*/ 1486649 w 4710084"/>
              <a:gd name="connsiteY1974" fmla="*/ 479748 h 4964463"/>
              <a:gd name="connsiteX1975" fmla="*/ 1481553 w 4710084"/>
              <a:gd name="connsiteY1975" fmla="*/ 542396 h 4964463"/>
              <a:gd name="connsiteX1976" fmla="*/ 1481617 w 4710084"/>
              <a:gd name="connsiteY1976" fmla="*/ 671738 h 4964463"/>
              <a:gd name="connsiteX1977" fmla="*/ 1478303 w 4710084"/>
              <a:gd name="connsiteY1977" fmla="*/ 698942 h 4964463"/>
              <a:gd name="connsiteX1978" fmla="*/ 1469976 w 4710084"/>
              <a:gd name="connsiteY1978" fmla="*/ 632082 h 4964463"/>
              <a:gd name="connsiteX1979" fmla="*/ 1460086 w 4710084"/>
              <a:gd name="connsiteY1979" fmla="*/ 582449 h 4964463"/>
              <a:gd name="connsiteX1980" fmla="*/ 1472300 w 4710084"/>
              <a:gd name="connsiteY1980" fmla="*/ 453622 h 4964463"/>
              <a:gd name="connsiteX1981" fmla="*/ 4075546 w 4710084"/>
              <a:gd name="connsiteY1981" fmla="*/ 431245 h 4964463"/>
              <a:gd name="connsiteX1982" fmla="*/ 4093910 w 4710084"/>
              <a:gd name="connsiteY1982" fmla="*/ 516805 h 4964463"/>
              <a:gd name="connsiteX1983" fmla="*/ 4105484 w 4710084"/>
              <a:gd name="connsiteY1983" fmla="*/ 581299 h 4964463"/>
              <a:gd name="connsiteX1984" fmla="*/ 4107526 w 4710084"/>
              <a:gd name="connsiteY1984" fmla="*/ 590622 h 4964463"/>
              <a:gd name="connsiteX1985" fmla="*/ 4101157 w 4710084"/>
              <a:gd name="connsiteY1985" fmla="*/ 662658 h 4964463"/>
              <a:gd name="connsiteX1986" fmla="*/ 4094107 w 4710084"/>
              <a:gd name="connsiteY1986" fmla="*/ 574895 h 4964463"/>
              <a:gd name="connsiteX1987" fmla="*/ 4073974 w 4710084"/>
              <a:gd name="connsiteY1987" fmla="*/ 472586 h 4964463"/>
              <a:gd name="connsiteX1988" fmla="*/ 4071130 w 4710084"/>
              <a:gd name="connsiteY1988" fmla="*/ 441663 h 4964463"/>
              <a:gd name="connsiteX1989" fmla="*/ 4072134 w 4710084"/>
              <a:gd name="connsiteY1989" fmla="*/ 438059 h 4964463"/>
              <a:gd name="connsiteX1990" fmla="*/ 2772623 w 4710084"/>
              <a:gd name="connsiteY1990" fmla="*/ 431244 h 4964463"/>
              <a:gd name="connsiteX1991" fmla="*/ 2790987 w 4710084"/>
              <a:gd name="connsiteY1991" fmla="*/ 516805 h 4964463"/>
              <a:gd name="connsiteX1992" fmla="*/ 2802561 w 4710084"/>
              <a:gd name="connsiteY1992" fmla="*/ 581297 h 4964463"/>
              <a:gd name="connsiteX1993" fmla="*/ 2804605 w 4710084"/>
              <a:gd name="connsiteY1993" fmla="*/ 590621 h 4964463"/>
              <a:gd name="connsiteX1994" fmla="*/ 2798236 w 4710084"/>
              <a:gd name="connsiteY1994" fmla="*/ 662658 h 4964463"/>
              <a:gd name="connsiteX1995" fmla="*/ 2791185 w 4710084"/>
              <a:gd name="connsiteY1995" fmla="*/ 574894 h 4964463"/>
              <a:gd name="connsiteX1996" fmla="*/ 2771053 w 4710084"/>
              <a:gd name="connsiteY1996" fmla="*/ 472585 h 4964463"/>
              <a:gd name="connsiteX1997" fmla="*/ 2768209 w 4710084"/>
              <a:gd name="connsiteY1997" fmla="*/ 441663 h 4964463"/>
              <a:gd name="connsiteX1998" fmla="*/ 2769212 w 4710084"/>
              <a:gd name="connsiteY1998" fmla="*/ 438059 h 4964463"/>
              <a:gd name="connsiteX1999" fmla="*/ 562248 w 4710084"/>
              <a:gd name="connsiteY1999" fmla="*/ 412704 h 4964463"/>
              <a:gd name="connsiteX2000" fmla="*/ 565039 w 4710084"/>
              <a:gd name="connsiteY2000" fmla="*/ 425426 h 4964463"/>
              <a:gd name="connsiteX2001" fmla="*/ 573077 w 4710084"/>
              <a:gd name="connsiteY2001" fmla="*/ 459380 h 4964463"/>
              <a:gd name="connsiteX2002" fmla="*/ 574145 w 4710084"/>
              <a:gd name="connsiteY2002" fmla="*/ 458450 h 4964463"/>
              <a:gd name="connsiteX2003" fmla="*/ 569052 w 4710084"/>
              <a:gd name="connsiteY2003" fmla="*/ 521098 h 4964463"/>
              <a:gd name="connsiteX2004" fmla="*/ 569115 w 4710084"/>
              <a:gd name="connsiteY2004" fmla="*/ 650441 h 4964463"/>
              <a:gd name="connsiteX2005" fmla="*/ 565801 w 4710084"/>
              <a:gd name="connsiteY2005" fmla="*/ 677645 h 4964463"/>
              <a:gd name="connsiteX2006" fmla="*/ 557474 w 4710084"/>
              <a:gd name="connsiteY2006" fmla="*/ 610785 h 4964463"/>
              <a:gd name="connsiteX2007" fmla="*/ 547583 w 4710084"/>
              <a:gd name="connsiteY2007" fmla="*/ 561153 h 4964463"/>
              <a:gd name="connsiteX2008" fmla="*/ 559797 w 4710084"/>
              <a:gd name="connsiteY2008" fmla="*/ 432325 h 4964463"/>
              <a:gd name="connsiteX2009" fmla="*/ 1679575 w 4710084"/>
              <a:gd name="connsiteY2009" fmla="*/ 381744 h 4964463"/>
              <a:gd name="connsiteX2010" fmla="*/ 1675804 w 4710084"/>
              <a:gd name="connsiteY2010" fmla="*/ 422244 h 4964463"/>
              <a:gd name="connsiteX2011" fmla="*/ 1673793 w 4710084"/>
              <a:gd name="connsiteY2011" fmla="*/ 403968 h 4964463"/>
              <a:gd name="connsiteX2012" fmla="*/ 1679575 w 4710084"/>
              <a:gd name="connsiteY2012" fmla="*/ 381744 h 4964463"/>
              <a:gd name="connsiteX2013" fmla="*/ 2982497 w 4710084"/>
              <a:gd name="connsiteY2013" fmla="*/ 381743 h 4964463"/>
              <a:gd name="connsiteX2014" fmla="*/ 2978726 w 4710084"/>
              <a:gd name="connsiteY2014" fmla="*/ 422245 h 4964463"/>
              <a:gd name="connsiteX2015" fmla="*/ 2976713 w 4710084"/>
              <a:gd name="connsiteY2015" fmla="*/ 403969 h 4964463"/>
              <a:gd name="connsiteX2016" fmla="*/ 2982497 w 4710084"/>
              <a:gd name="connsiteY2016" fmla="*/ 381743 h 4964463"/>
              <a:gd name="connsiteX2017" fmla="*/ 2985025 w 4710084"/>
              <a:gd name="connsiteY2017" fmla="*/ 366661 h 4964463"/>
              <a:gd name="connsiteX2018" fmla="*/ 2982497 w 4710084"/>
              <a:gd name="connsiteY2018" fmla="*/ 381743 h 4964463"/>
              <a:gd name="connsiteX2019" fmla="*/ 2980156 w 4710084"/>
              <a:gd name="connsiteY2019" fmla="*/ 376347 h 4964463"/>
              <a:gd name="connsiteX2020" fmla="*/ 2985025 w 4710084"/>
              <a:gd name="connsiteY2020" fmla="*/ 366661 h 4964463"/>
              <a:gd name="connsiteX2021" fmla="*/ 1682104 w 4710084"/>
              <a:gd name="connsiteY2021" fmla="*/ 366661 h 4964463"/>
              <a:gd name="connsiteX2022" fmla="*/ 1679575 w 4710084"/>
              <a:gd name="connsiteY2022" fmla="*/ 381744 h 4964463"/>
              <a:gd name="connsiteX2023" fmla="*/ 1677234 w 4710084"/>
              <a:gd name="connsiteY2023" fmla="*/ 376347 h 4964463"/>
              <a:gd name="connsiteX2024" fmla="*/ 1682104 w 4710084"/>
              <a:gd name="connsiteY2024" fmla="*/ 366661 h 4964463"/>
              <a:gd name="connsiteX2025" fmla="*/ 3671523 w 4710084"/>
              <a:gd name="connsiteY2025" fmla="*/ 362920 h 4964463"/>
              <a:gd name="connsiteX2026" fmla="*/ 3681473 w 4710084"/>
              <a:gd name="connsiteY2026" fmla="*/ 404242 h 4964463"/>
              <a:gd name="connsiteX2027" fmla="*/ 3670277 w 4710084"/>
              <a:gd name="connsiteY2027" fmla="*/ 372801 h 4964463"/>
              <a:gd name="connsiteX2028" fmla="*/ 3671523 w 4710084"/>
              <a:gd name="connsiteY2028" fmla="*/ 362920 h 4964463"/>
              <a:gd name="connsiteX2029" fmla="*/ 2368603 w 4710084"/>
              <a:gd name="connsiteY2029" fmla="*/ 362920 h 4964463"/>
              <a:gd name="connsiteX2030" fmla="*/ 2378552 w 4710084"/>
              <a:gd name="connsiteY2030" fmla="*/ 404242 h 4964463"/>
              <a:gd name="connsiteX2031" fmla="*/ 2367356 w 4710084"/>
              <a:gd name="connsiteY2031" fmla="*/ 372801 h 4964463"/>
              <a:gd name="connsiteX2032" fmla="*/ 2368603 w 4710084"/>
              <a:gd name="connsiteY2032" fmla="*/ 362920 h 4964463"/>
              <a:gd name="connsiteX2033" fmla="*/ 682198 w 4710084"/>
              <a:gd name="connsiteY2033" fmla="*/ 353511 h 4964463"/>
              <a:gd name="connsiteX2034" fmla="*/ 678428 w 4710084"/>
              <a:gd name="connsiteY2034" fmla="*/ 394011 h 4964463"/>
              <a:gd name="connsiteX2035" fmla="*/ 676417 w 4710084"/>
              <a:gd name="connsiteY2035" fmla="*/ 375735 h 4964463"/>
              <a:gd name="connsiteX2036" fmla="*/ 682198 w 4710084"/>
              <a:gd name="connsiteY2036" fmla="*/ 353511 h 4964463"/>
              <a:gd name="connsiteX2037" fmla="*/ 1985119 w 4710084"/>
              <a:gd name="connsiteY2037" fmla="*/ 353511 h 4964463"/>
              <a:gd name="connsiteX2038" fmla="*/ 1981349 w 4710084"/>
              <a:gd name="connsiteY2038" fmla="*/ 394012 h 4964463"/>
              <a:gd name="connsiteX2039" fmla="*/ 1979338 w 4710084"/>
              <a:gd name="connsiteY2039" fmla="*/ 375735 h 4964463"/>
              <a:gd name="connsiteX2040" fmla="*/ 1985119 w 4710084"/>
              <a:gd name="connsiteY2040" fmla="*/ 353511 h 4964463"/>
              <a:gd name="connsiteX2041" fmla="*/ 2282116 w 4710084"/>
              <a:gd name="connsiteY2041" fmla="*/ 353211 h 4964463"/>
              <a:gd name="connsiteX2042" fmla="*/ 2277819 w 4710084"/>
              <a:gd name="connsiteY2042" fmla="*/ 357925 h 4964463"/>
              <a:gd name="connsiteX2043" fmla="*/ 2282116 w 4710084"/>
              <a:gd name="connsiteY2043" fmla="*/ 353211 h 4964463"/>
              <a:gd name="connsiteX2044" fmla="*/ 2987554 w 4710084"/>
              <a:gd name="connsiteY2044" fmla="*/ 351578 h 4964463"/>
              <a:gd name="connsiteX2045" fmla="*/ 2985025 w 4710084"/>
              <a:gd name="connsiteY2045" fmla="*/ 366661 h 4964463"/>
              <a:gd name="connsiteX2046" fmla="*/ 2982684 w 4710084"/>
              <a:gd name="connsiteY2046" fmla="*/ 361264 h 4964463"/>
              <a:gd name="connsiteX2047" fmla="*/ 2987554 w 4710084"/>
              <a:gd name="connsiteY2047" fmla="*/ 351578 h 4964463"/>
              <a:gd name="connsiteX2048" fmla="*/ 1684633 w 4710084"/>
              <a:gd name="connsiteY2048" fmla="*/ 351578 h 4964463"/>
              <a:gd name="connsiteX2049" fmla="*/ 1682104 w 4710084"/>
              <a:gd name="connsiteY2049" fmla="*/ 366661 h 4964463"/>
              <a:gd name="connsiteX2050" fmla="*/ 1679763 w 4710084"/>
              <a:gd name="connsiteY2050" fmla="*/ 361264 h 4964463"/>
              <a:gd name="connsiteX2051" fmla="*/ 1684633 w 4710084"/>
              <a:gd name="connsiteY2051" fmla="*/ 351578 h 4964463"/>
              <a:gd name="connsiteX2052" fmla="*/ 1883922 w 4710084"/>
              <a:gd name="connsiteY2052" fmla="*/ 345224 h 4964463"/>
              <a:gd name="connsiteX2053" fmla="*/ 1886212 w 4710084"/>
              <a:gd name="connsiteY2053" fmla="*/ 354294 h 4964463"/>
              <a:gd name="connsiteX2054" fmla="*/ 1883922 w 4710084"/>
              <a:gd name="connsiteY2054" fmla="*/ 345224 h 4964463"/>
              <a:gd name="connsiteX2055" fmla="*/ 1987648 w 4710084"/>
              <a:gd name="connsiteY2055" fmla="*/ 338428 h 4964463"/>
              <a:gd name="connsiteX2056" fmla="*/ 1985119 w 4710084"/>
              <a:gd name="connsiteY2056" fmla="*/ 353511 h 4964463"/>
              <a:gd name="connsiteX2057" fmla="*/ 1982779 w 4710084"/>
              <a:gd name="connsiteY2057" fmla="*/ 348113 h 4964463"/>
              <a:gd name="connsiteX2058" fmla="*/ 1987648 w 4710084"/>
              <a:gd name="connsiteY2058" fmla="*/ 338428 h 4964463"/>
              <a:gd name="connsiteX2059" fmla="*/ 684726 w 4710084"/>
              <a:gd name="connsiteY2059" fmla="*/ 338427 h 4964463"/>
              <a:gd name="connsiteX2060" fmla="*/ 682198 w 4710084"/>
              <a:gd name="connsiteY2060" fmla="*/ 353511 h 4964463"/>
              <a:gd name="connsiteX2061" fmla="*/ 679858 w 4710084"/>
              <a:gd name="connsiteY2061" fmla="*/ 348114 h 4964463"/>
              <a:gd name="connsiteX2062" fmla="*/ 684726 w 4710084"/>
              <a:gd name="connsiteY2062" fmla="*/ 338427 h 4964463"/>
              <a:gd name="connsiteX2063" fmla="*/ 1371226 w 4710084"/>
              <a:gd name="connsiteY2063" fmla="*/ 334688 h 4964463"/>
              <a:gd name="connsiteX2064" fmla="*/ 1381176 w 4710084"/>
              <a:gd name="connsiteY2064" fmla="*/ 376009 h 4964463"/>
              <a:gd name="connsiteX2065" fmla="*/ 1369982 w 4710084"/>
              <a:gd name="connsiteY2065" fmla="*/ 344568 h 4964463"/>
              <a:gd name="connsiteX2066" fmla="*/ 1371226 w 4710084"/>
              <a:gd name="connsiteY2066" fmla="*/ 334688 h 4964463"/>
              <a:gd name="connsiteX2067" fmla="*/ 2674147 w 4710084"/>
              <a:gd name="connsiteY2067" fmla="*/ 334687 h 4964463"/>
              <a:gd name="connsiteX2068" fmla="*/ 2684098 w 4710084"/>
              <a:gd name="connsiteY2068" fmla="*/ 376008 h 4964463"/>
              <a:gd name="connsiteX2069" fmla="*/ 2672903 w 4710084"/>
              <a:gd name="connsiteY2069" fmla="*/ 344569 h 4964463"/>
              <a:gd name="connsiteX2070" fmla="*/ 2674147 w 4710084"/>
              <a:gd name="connsiteY2070" fmla="*/ 334687 h 4964463"/>
              <a:gd name="connsiteX2071" fmla="*/ 1369613 w 4710084"/>
              <a:gd name="connsiteY2071" fmla="*/ 331914 h 4964463"/>
              <a:gd name="connsiteX2072" fmla="*/ 1365316 w 4710084"/>
              <a:gd name="connsiteY2072" fmla="*/ 336629 h 4964463"/>
              <a:gd name="connsiteX2073" fmla="*/ 1369613 w 4710084"/>
              <a:gd name="connsiteY2073" fmla="*/ 331914 h 4964463"/>
              <a:gd name="connsiteX2074" fmla="*/ 2250921 w 4710084"/>
              <a:gd name="connsiteY2074" fmla="*/ 330920 h 4964463"/>
              <a:gd name="connsiteX2075" fmla="*/ 2254047 w 4710084"/>
              <a:gd name="connsiteY2075" fmla="*/ 346975 h 4964463"/>
              <a:gd name="connsiteX2076" fmla="*/ 2253538 w 4710084"/>
              <a:gd name="connsiteY2076" fmla="*/ 351139 h 4964463"/>
              <a:gd name="connsiteX2077" fmla="*/ 3910955 w 4710084"/>
              <a:gd name="connsiteY2077" fmla="*/ 326194 h 4964463"/>
              <a:gd name="connsiteX2078" fmla="*/ 3914717 w 4710084"/>
              <a:gd name="connsiteY2078" fmla="*/ 346577 h 4964463"/>
              <a:gd name="connsiteX2079" fmla="*/ 3935173 w 4710084"/>
              <a:gd name="connsiteY2079" fmla="*/ 480214 h 4964463"/>
              <a:gd name="connsiteX2080" fmla="*/ 3927080 w 4710084"/>
              <a:gd name="connsiteY2080" fmla="*/ 530896 h 4964463"/>
              <a:gd name="connsiteX2081" fmla="*/ 3921648 w 4710084"/>
              <a:gd name="connsiteY2081" fmla="*/ 599446 h 4964463"/>
              <a:gd name="connsiteX2082" fmla="*/ 3916524 w 4710084"/>
              <a:gd name="connsiteY2082" fmla="*/ 571184 h 4964463"/>
              <a:gd name="connsiteX2083" fmla="*/ 3909476 w 4710084"/>
              <a:gd name="connsiteY2083" fmla="*/ 437693 h 4964463"/>
              <a:gd name="connsiteX2084" fmla="*/ 3900453 w 4710084"/>
              <a:gd name="connsiteY2084" fmla="*/ 372753 h 4964463"/>
              <a:gd name="connsiteX2085" fmla="*/ 3901675 w 4710084"/>
              <a:gd name="connsiteY2085" fmla="*/ 373770 h 4964463"/>
              <a:gd name="connsiteX2086" fmla="*/ 3908601 w 4710084"/>
              <a:gd name="connsiteY2086" fmla="*/ 339169 h 4964463"/>
              <a:gd name="connsiteX2087" fmla="*/ 2255060 w 4710084"/>
              <a:gd name="connsiteY2087" fmla="*/ 325933 h 4964463"/>
              <a:gd name="connsiteX2088" fmla="*/ 2250921 w 4710084"/>
              <a:gd name="connsiteY2088" fmla="*/ 330920 h 4964463"/>
              <a:gd name="connsiteX2089" fmla="*/ 2255060 w 4710084"/>
              <a:gd name="connsiteY2089" fmla="*/ 325933 h 4964463"/>
              <a:gd name="connsiteX2090" fmla="*/ 971418 w 4710084"/>
              <a:gd name="connsiteY2090" fmla="*/ 323926 h 4964463"/>
              <a:gd name="connsiteX2091" fmla="*/ 973616 w 4710084"/>
              <a:gd name="connsiteY2091" fmla="*/ 332632 h 4964463"/>
              <a:gd name="connsiteX2092" fmla="*/ 973673 w 4710084"/>
              <a:gd name="connsiteY2092" fmla="*/ 332857 h 4964463"/>
              <a:gd name="connsiteX2093" fmla="*/ 973709 w 4710084"/>
              <a:gd name="connsiteY2093" fmla="*/ 332998 h 4964463"/>
              <a:gd name="connsiteX2094" fmla="*/ 973616 w 4710084"/>
              <a:gd name="connsiteY2094" fmla="*/ 332632 h 4964463"/>
              <a:gd name="connsiteX2095" fmla="*/ 972850 w 4710084"/>
              <a:gd name="connsiteY2095" fmla="*/ 329596 h 4964463"/>
              <a:gd name="connsiteX2096" fmla="*/ 971418 w 4710084"/>
              <a:gd name="connsiteY2096" fmla="*/ 323926 h 4964463"/>
              <a:gd name="connsiteX2097" fmla="*/ 687256 w 4710084"/>
              <a:gd name="connsiteY2097" fmla="*/ 323344 h 4964463"/>
              <a:gd name="connsiteX2098" fmla="*/ 684726 w 4710084"/>
              <a:gd name="connsiteY2098" fmla="*/ 338427 h 4964463"/>
              <a:gd name="connsiteX2099" fmla="*/ 682388 w 4710084"/>
              <a:gd name="connsiteY2099" fmla="*/ 333031 h 4964463"/>
              <a:gd name="connsiteX2100" fmla="*/ 687256 w 4710084"/>
              <a:gd name="connsiteY2100" fmla="*/ 323344 h 4964463"/>
              <a:gd name="connsiteX2101" fmla="*/ 1883895 w 4710084"/>
              <a:gd name="connsiteY2101" fmla="*/ 322172 h 4964463"/>
              <a:gd name="connsiteX2102" fmla="*/ 1877607 w 4710084"/>
              <a:gd name="connsiteY2102" fmla="*/ 326309 h 4964463"/>
              <a:gd name="connsiteX2103" fmla="*/ 1883895 w 4710084"/>
              <a:gd name="connsiteY2103" fmla="*/ 322172 h 4964463"/>
              <a:gd name="connsiteX2104" fmla="*/ 1338418 w 4710084"/>
              <a:gd name="connsiteY2104" fmla="*/ 309623 h 4964463"/>
              <a:gd name="connsiteX2105" fmla="*/ 1341544 w 4710084"/>
              <a:gd name="connsiteY2105" fmla="*/ 325677 h 4964463"/>
              <a:gd name="connsiteX2106" fmla="*/ 1341035 w 4710084"/>
              <a:gd name="connsiteY2106" fmla="*/ 329841 h 4964463"/>
              <a:gd name="connsiteX2107" fmla="*/ 992683 w 4710084"/>
              <a:gd name="connsiteY2107" fmla="*/ 306397 h 4964463"/>
              <a:gd name="connsiteX2108" fmla="*/ 983765 w 4710084"/>
              <a:gd name="connsiteY2108" fmla="*/ 374798 h 4964463"/>
              <a:gd name="connsiteX2109" fmla="*/ 986559 w 4710084"/>
              <a:gd name="connsiteY2109" fmla="*/ 373784 h 4964463"/>
              <a:gd name="connsiteX2110" fmla="*/ 998879 w 4710084"/>
              <a:gd name="connsiteY2110" fmla="*/ 365627 h 4964463"/>
              <a:gd name="connsiteX2111" fmla="*/ 998067 w 4710084"/>
              <a:gd name="connsiteY2111" fmla="*/ 335334 h 4964463"/>
              <a:gd name="connsiteX2112" fmla="*/ 1342556 w 4710084"/>
              <a:gd name="connsiteY2112" fmla="*/ 304636 h 4964463"/>
              <a:gd name="connsiteX2113" fmla="*/ 1338418 w 4710084"/>
              <a:gd name="connsiteY2113" fmla="*/ 309623 h 4964463"/>
              <a:gd name="connsiteX2114" fmla="*/ 1342556 w 4710084"/>
              <a:gd name="connsiteY2114" fmla="*/ 304636 h 4964463"/>
              <a:gd name="connsiteX2115" fmla="*/ 3398071 w 4710084"/>
              <a:gd name="connsiteY2115" fmla="*/ 302509 h 4964463"/>
              <a:gd name="connsiteX2116" fmla="*/ 3401322 w 4710084"/>
              <a:gd name="connsiteY2116" fmla="*/ 320734 h 4964463"/>
              <a:gd name="connsiteX2117" fmla="*/ 3399410 w 4710084"/>
              <a:gd name="connsiteY2117" fmla="*/ 315701 h 4964463"/>
              <a:gd name="connsiteX2118" fmla="*/ 3398179 w 4710084"/>
              <a:gd name="connsiteY2118" fmla="*/ 311655 h 4964463"/>
              <a:gd name="connsiteX2119" fmla="*/ 2095150 w 4710084"/>
              <a:gd name="connsiteY2119" fmla="*/ 302509 h 4964463"/>
              <a:gd name="connsiteX2120" fmla="*/ 2098400 w 4710084"/>
              <a:gd name="connsiteY2120" fmla="*/ 320733 h 4964463"/>
              <a:gd name="connsiteX2121" fmla="*/ 2096490 w 4710084"/>
              <a:gd name="connsiteY2121" fmla="*/ 315700 h 4964463"/>
              <a:gd name="connsiteX2122" fmla="*/ 2095256 w 4710084"/>
              <a:gd name="connsiteY2122" fmla="*/ 311653 h 4964463"/>
              <a:gd name="connsiteX2123" fmla="*/ 971393 w 4710084"/>
              <a:gd name="connsiteY2123" fmla="*/ 300875 h 4964463"/>
              <a:gd name="connsiteX2124" fmla="*/ 965105 w 4710084"/>
              <a:gd name="connsiteY2124" fmla="*/ 305012 h 4964463"/>
              <a:gd name="connsiteX2125" fmla="*/ 971393 w 4710084"/>
              <a:gd name="connsiteY2125" fmla="*/ 300875 h 4964463"/>
              <a:gd name="connsiteX2126" fmla="*/ 2913579 w 4710084"/>
              <a:gd name="connsiteY2126" fmla="*/ 297960 h 4964463"/>
              <a:gd name="connsiteX2127" fmla="*/ 2917342 w 4710084"/>
              <a:gd name="connsiteY2127" fmla="*/ 318344 h 4964463"/>
              <a:gd name="connsiteX2128" fmla="*/ 2937797 w 4710084"/>
              <a:gd name="connsiteY2128" fmla="*/ 451981 h 4964463"/>
              <a:gd name="connsiteX2129" fmla="*/ 2929705 w 4710084"/>
              <a:gd name="connsiteY2129" fmla="*/ 502665 h 4964463"/>
              <a:gd name="connsiteX2130" fmla="*/ 2924271 w 4710084"/>
              <a:gd name="connsiteY2130" fmla="*/ 571213 h 4964463"/>
              <a:gd name="connsiteX2131" fmla="*/ 2919147 w 4710084"/>
              <a:gd name="connsiteY2131" fmla="*/ 542952 h 4964463"/>
              <a:gd name="connsiteX2132" fmla="*/ 2912099 w 4710084"/>
              <a:gd name="connsiteY2132" fmla="*/ 409460 h 4964463"/>
              <a:gd name="connsiteX2133" fmla="*/ 2903078 w 4710084"/>
              <a:gd name="connsiteY2133" fmla="*/ 344520 h 4964463"/>
              <a:gd name="connsiteX2134" fmla="*/ 2904298 w 4710084"/>
              <a:gd name="connsiteY2134" fmla="*/ 345538 h 4964463"/>
              <a:gd name="connsiteX2135" fmla="*/ 2911225 w 4710084"/>
              <a:gd name="connsiteY2135" fmla="*/ 310936 h 4964463"/>
              <a:gd name="connsiteX2136" fmla="*/ 1610656 w 4710084"/>
              <a:gd name="connsiteY2136" fmla="*/ 297958 h 4964463"/>
              <a:gd name="connsiteX2137" fmla="*/ 1614420 w 4710084"/>
              <a:gd name="connsiteY2137" fmla="*/ 318343 h 4964463"/>
              <a:gd name="connsiteX2138" fmla="*/ 1634875 w 4710084"/>
              <a:gd name="connsiteY2138" fmla="*/ 451981 h 4964463"/>
              <a:gd name="connsiteX2139" fmla="*/ 1626783 w 4710084"/>
              <a:gd name="connsiteY2139" fmla="*/ 502663 h 4964463"/>
              <a:gd name="connsiteX2140" fmla="*/ 1621350 w 4710084"/>
              <a:gd name="connsiteY2140" fmla="*/ 571213 h 4964463"/>
              <a:gd name="connsiteX2141" fmla="*/ 1616226 w 4710084"/>
              <a:gd name="connsiteY2141" fmla="*/ 542950 h 4964463"/>
              <a:gd name="connsiteX2142" fmla="*/ 1609178 w 4710084"/>
              <a:gd name="connsiteY2142" fmla="*/ 409459 h 4964463"/>
              <a:gd name="connsiteX2143" fmla="*/ 1600155 w 4710084"/>
              <a:gd name="connsiteY2143" fmla="*/ 344519 h 4964463"/>
              <a:gd name="connsiteX2144" fmla="*/ 1601376 w 4710084"/>
              <a:gd name="connsiteY2144" fmla="*/ 345537 h 4964463"/>
              <a:gd name="connsiteX2145" fmla="*/ 1608302 w 4710084"/>
              <a:gd name="connsiteY2145" fmla="*/ 310935 h 4964463"/>
              <a:gd name="connsiteX2146" fmla="*/ 2400695 w 4710084"/>
              <a:gd name="connsiteY2146" fmla="*/ 274277 h 4964463"/>
              <a:gd name="connsiteX2147" fmla="*/ 2403947 w 4710084"/>
              <a:gd name="connsiteY2147" fmla="*/ 292500 h 4964463"/>
              <a:gd name="connsiteX2148" fmla="*/ 2402036 w 4710084"/>
              <a:gd name="connsiteY2148" fmla="*/ 287467 h 4964463"/>
              <a:gd name="connsiteX2149" fmla="*/ 2400803 w 4710084"/>
              <a:gd name="connsiteY2149" fmla="*/ 283421 h 4964463"/>
              <a:gd name="connsiteX2150" fmla="*/ 1097772 w 4710084"/>
              <a:gd name="connsiteY2150" fmla="*/ 274276 h 4964463"/>
              <a:gd name="connsiteX2151" fmla="*/ 1101024 w 4710084"/>
              <a:gd name="connsiteY2151" fmla="*/ 292501 h 4964463"/>
              <a:gd name="connsiteX2152" fmla="*/ 1099114 w 4710084"/>
              <a:gd name="connsiteY2152" fmla="*/ 287466 h 4964463"/>
              <a:gd name="connsiteX2153" fmla="*/ 1097882 w 4710084"/>
              <a:gd name="connsiteY2153" fmla="*/ 283420 h 4964463"/>
              <a:gd name="connsiteX2154" fmla="*/ 1500025 w 4710084"/>
              <a:gd name="connsiteY2154" fmla="*/ 248916 h 4964463"/>
              <a:gd name="connsiteX2155" fmla="*/ 1503714 w 4710084"/>
              <a:gd name="connsiteY2155" fmla="*/ 264122 h 4964463"/>
              <a:gd name="connsiteX2156" fmla="*/ 1505980 w 4710084"/>
              <a:gd name="connsiteY2156" fmla="*/ 277071 h 4964463"/>
              <a:gd name="connsiteX2157" fmla="*/ 1494867 w 4710084"/>
              <a:gd name="connsiteY2157" fmla="*/ 384470 h 4964463"/>
              <a:gd name="connsiteX2158" fmla="*/ 1492397 w 4710084"/>
              <a:gd name="connsiteY2158" fmla="*/ 373563 h 4964463"/>
              <a:gd name="connsiteX2159" fmla="*/ 1485298 w 4710084"/>
              <a:gd name="connsiteY2159" fmla="*/ 349622 h 4964463"/>
              <a:gd name="connsiteX2160" fmla="*/ 1491480 w 4710084"/>
              <a:gd name="connsiteY2160" fmla="*/ 300160 h 4964463"/>
              <a:gd name="connsiteX2161" fmla="*/ 977681 w 4710084"/>
              <a:gd name="connsiteY2161" fmla="*/ 237311 h 4964463"/>
              <a:gd name="connsiteX2162" fmla="*/ 974615 w 4710084"/>
              <a:gd name="connsiteY2162" fmla="*/ 246225 h 4964463"/>
              <a:gd name="connsiteX2163" fmla="*/ 976366 w 4710084"/>
              <a:gd name="connsiteY2163" fmla="*/ 270857 h 4964463"/>
              <a:gd name="connsiteX2164" fmla="*/ 973336 w 4710084"/>
              <a:gd name="connsiteY2164" fmla="*/ 272786 h 4964463"/>
              <a:gd name="connsiteX2165" fmla="*/ 969698 w 4710084"/>
              <a:gd name="connsiteY2165" fmla="*/ 275103 h 4964463"/>
              <a:gd name="connsiteX2166" fmla="*/ 970440 w 4710084"/>
              <a:gd name="connsiteY2166" fmla="*/ 274631 h 4964463"/>
              <a:gd name="connsiteX2167" fmla="*/ 973336 w 4710084"/>
              <a:gd name="connsiteY2167" fmla="*/ 272786 h 4964463"/>
              <a:gd name="connsiteX2168" fmla="*/ 974145 w 4710084"/>
              <a:gd name="connsiteY2168" fmla="*/ 272272 h 4964463"/>
              <a:gd name="connsiteX2169" fmla="*/ 976366 w 4710084"/>
              <a:gd name="connsiteY2169" fmla="*/ 270857 h 4964463"/>
              <a:gd name="connsiteX2170" fmla="*/ 982237 w 4710084"/>
              <a:gd name="connsiteY2170" fmla="*/ 258083 h 4964463"/>
              <a:gd name="connsiteX2171" fmla="*/ 979877 w 4710084"/>
              <a:gd name="connsiteY2171" fmla="*/ 247750 h 4964463"/>
              <a:gd name="connsiteX2172" fmla="*/ 587521 w 4710084"/>
              <a:gd name="connsiteY2172" fmla="*/ 227619 h 4964463"/>
              <a:gd name="connsiteX2173" fmla="*/ 591212 w 4710084"/>
              <a:gd name="connsiteY2173" fmla="*/ 242826 h 4964463"/>
              <a:gd name="connsiteX2174" fmla="*/ 593478 w 4710084"/>
              <a:gd name="connsiteY2174" fmla="*/ 255775 h 4964463"/>
              <a:gd name="connsiteX2175" fmla="*/ 582365 w 4710084"/>
              <a:gd name="connsiteY2175" fmla="*/ 363173 h 4964463"/>
              <a:gd name="connsiteX2176" fmla="*/ 579892 w 4710084"/>
              <a:gd name="connsiteY2176" fmla="*/ 352267 h 4964463"/>
              <a:gd name="connsiteX2177" fmla="*/ 572794 w 4710084"/>
              <a:gd name="connsiteY2177" fmla="*/ 328325 h 4964463"/>
              <a:gd name="connsiteX2178" fmla="*/ 578978 w 4710084"/>
              <a:gd name="connsiteY2178" fmla="*/ 278864 h 4964463"/>
              <a:gd name="connsiteX2179" fmla="*/ 3458317 w 4710084"/>
              <a:gd name="connsiteY2179" fmla="*/ 212047 h 4964463"/>
              <a:gd name="connsiteX2180" fmla="*/ 3456310 w 4710084"/>
              <a:gd name="connsiteY2180" fmla="*/ 221284 h 4964463"/>
              <a:gd name="connsiteX2181" fmla="*/ 3458317 w 4710084"/>
              <a:gd name="connsiteY2181" fmla="*/ 212047 h 4964463"/>
              <a:gd name="connsiteX2182" fmla="*/ 2155395 w 4710084"/>
              <a:gd name="connsiteY2182" fmla="*/ 212046 h 4964463"/>
              <a:gd name="connsiteX2183" fmla="*/ 2153388 w 4710084"/>
              <a:gd name="connsiteY2183" fmla="*/ 221283 h 4964463"/>
              <a:gd name="connsiteX2184" fmla="*/ 2155395 w 4710084"/>
              <a:gd name="connsiteY2184" fmla="*/ 212046 h 4964463"/>
              <a:gd name="connsiteX2185" fmla="*/ 3023013 w 4710084"/>
              <a:gd name="connsiteY2185" fmla="*/ 198379 h 4964463"/>
              <a:gd name="connsiteX2186" fmla="*/ 3027976 w 4710084"/>
              <a:gd name="connsiteY2186" fmla="*/ 203481 h 4964463"/>
              <a:gd name="connsiteX2187" fmla="*/ 3023013 w 4710084"/>
              <a:gd name="connsiteY2187" fmla="*/ 198379 h 4964463"/>
              <a:gd name="connsiteX2188" fmla="*/ 1720091 w 4710084"/>
              <a:gd name="connsiteY2188" fmla="*/ 198378 h 4964463"/>
              <a:gd name="connsiteX2189" fmla="*/ 1725054 w 4710084"/>
              <a:gd name="connsiteY2189" fmla="*/ 203480 h 4964463"/>
              <a:gd name="connsiteX2190" fmla="*/ 1720091 w 4710084"/>
              <a:gd name="connsiteY2190" fmla="*/ 198378 h 4964463"/>
              <a:gd name="connsiteX2191" fmla="*/ 2154156 w 4710084"/>
              <a:gd name="connsiteY2191" fmla="*/ 188257 h 4964463"/>
              <a:gd name="connsiteX2192" fmla="*/ 2161264 w 4710084"/>
              <a:gd name="connsiteY2192" fmla="*/ 192871 h 4964463"/>
              <a:gd name="connsiteX2193" fmla="*/ 2154156 w 4710084"/>
              <a:gd name="connsiteY2193" fmla="*/ 188257 h 4964463"/>
              <a:gd name="connsiteX2194" fmla="*/ 3457077 w 4710084"/>
              <a:gd name="connsiteY2194" fmla="*/ 188257 h 4964463"/>
              <a:gd name="connsiteX2195" fmla="*/ 3464185 w 4710084"/>
              <a:gd name="connsiteY2195" fmla="*/ 192872 h 4964463"/>
              <a:gd name="connsiteX2196" fmla="*/ 3457077 w 4710084"/>
              <a:gd name="connsiteY2196" fmla="*/ 188257 h 4964463"/>
              <a:gd name="connsiteX2197" fmla="*/ 1158018 w 4710084"/>
              <a:gd name="connsiteY2197" fmla="*/ 183814 h 4964463"/>
              <a:gd name="connsiteX2198" fmla="*/ 1156012 w 4710084"/>
              <a:gd name="connsiteY2198" fmla="*/ 193050 h 4964463"/>
              <a:gd name="connsiteX2199" fmla="*/ 1158018 w 4710084"/>
              <a:gd name="connsiteY2199" fmla="*/ 183814 h 4964463"/>
              <a:gd name="connsiteX2200" fmla="*/ 2460941 w 4710084"/>
              <a:gd name="connsiteY2200" fmla="*/ 183813 h 4964463"/>
              <a:gd name="connsiteX2201" fmla="*/ 2458934 w 4710084"/>
              <a:gd name="connsiteY2201" fmla="*/ 193051 h 4964463"/>
              <a:gd name="connsiteX2202" fmla="*/ 2460941 w 4710084"/>
              <a:gd name="connsiteY2202" fmla="*/ 183813 h 4964463"/>
              <a:gd name="connsiteX2203" fmla="*/ 3055923 w 4710084"/>
              <a:gd name="connsiteY2203" fmla="*/ 177090 h 4964463"/>
              <a:gd name="connsiteX2204" fmla="*/ 3054171 w 4710084"/>
              <a:gd name="connsiteY2204" fmla="*/ 197811 h 4964463"/>
              <a:gd name="connsiteX2205" fmla="*/ 3053386 w 4710084"/>
              <a:gd name="connsiteY2205" fmla="*/ 193486 h 4964463"/>
              <a:gd name="connsiteX2206" fmla="*/ 1753002 w 4710084"/>
              <a:gd name="connsiteY2206" fmla="*/ 177089 h 4964463"/>
              <a:gd name="connsiteX2207" fmla="*/ 1751250 w 4710084"/>
              <a:gd name="connsiteY2207" fmla="*/ 197811 h 4964463"/>
              <a:gd name="connsiteX2208" fmla="*/ 1750465 w 4710084"/>
              <a:gd name="connsiteY2208" fmla="*/ 193485 h 4964463"/>
              <a:gd name="connsiteX2209" fmla="*/ 3051121 w 4710084"/>
              <a:gd name="connsiteY2209" fmla="*/ 171714 h 4964463"/>
              <a:gd name="connsiteX2210" fmla="*/ 3055923 w 4710084"/>
              <a:gd name="connsiteY2210" fmla="*/ 177090 h 4964463"/>
              <a:gd name="connsiteX2211" fmla="*/ 3051121 w 4710084"/>
              <a:gd name="connsiteY2211" fmla="*/ 171714 h 4964463"/>
              <a:gd name="connsiteX2212" fmla="*/ 1748199 w 4710084"/>
              <a:gd name="connsiteY2212" fmla="*/ 171714 h 4964463"/>
              <a:gd name="connsiteX2213" fmla="*/ 1753002 w 4710084"/>
              <a:gd name="connsiteY2213" fmla="*/ 177089 h 4964463"/>
              <a:gd name="connsiteX2214" fmla="*/ 1748199 w 4710084"/>
              <a:gd name="connsiteY2214" fmla="*/ 171714 h 4964463"/>
              <a:gd name="connsiteX2215" fmla="*/ 2025637 w 4710084"/>
              <a:gd name="connsiteY2215" fmla="*/ 170146 h 4964463"/>
              <a:gd name="connsiteX2216" fmla="*/ 2030600 w 4710084"/>
              <a:gd name="connsiteY2216" fmla="*/ 175248 h 4964463"/>
              <a:gd name="connsiteX2217" fmla="*/ 2025637 w 4710084"/>
              <a:gd name="connsiteY2217" fmla="*/ 170146 h 4964463"/>
              <a:gd name="connsiteX2218" fmla="*/ 722715 w 4710084"/>
              <a:gd name="connsiteY2218" fmla="*/ 170145 h 4964463"/>
              <a:gd name="connsiteX2219" fmla="*/ 727678 w 4710084"/>
              <a:gd name="connsiteY2219" fmla="*/ 175247 h 4964463"/>
              <a:gd name="connsiteX2220" fmla="*/ 722715 w 4710084"/>
              <a:gd name="connsiteY2220" fmla="*/ 170145 h 4964463"/>
              <a:gd name="connsiteX2221" fmla="*/ 2459701 w 4710084"/>
              <a:gd name="connsiteY2221" fmla="*/ 160024 h 4964463"/>
              <a:gd name="connsiteX2222" fmla="*/ 2466810 w 4710084"/>
              <a:gd name="connsiteY2222" fmla="*/ 164640 h 4964463"/>
              <a:gd name="connsiteX2223" fmla="*/ 2459701 w 4710084"/>
              <a:gd name="connsiteY2223" fmla="*/ 160024 h 4964463"/>
              <a:gd name="connsiteX2224" fmla="*/ 1156779 w 4710084"/>
              <a:gd name="connsiteY2224" fmla="*/ 160023 h 4964463"/>
              <a:gd name="connsiteX2225" fmla="*/ 1163888 w 4710084"/>
              <a:gd name="connsiteY2225" fmla="*/ 164639 h 4964463"/>
              <a:gd name="connsiteX2226" fmla="*/ 1156779 w 4710084"/>
              <a:gd name="connsiteY2226" fmla="*/ 160023 h 4964463"/>
              <a:gd name="connsiteX2227" fmla="*/ 2058547 w 4710084"/>
              <a:gd name="connsiteY2227" fmla="*/ 148857 h 4964463"/>
              <a:gd name="connsiteX2228" fmla="*/ 2056796 w 4710084"/>
              <a:gd name="connsiteY2228" fmla="*/ 169579 h 4964463"/>
              <a:gd name="connsiteX2229" fmla="*/ 2056010 w 4710084"/>
              <a:gd name="connsiteY2229" fmla="*/ 165253 h 4964463"/>
              <a:gd name="connsiteX2230" fmla="*/ 755627 w 4710084"/>
              <a:gd name="connsiteY2230" fmla="*/ 148856 h 4964463"/>
              <a:gd name="connsiteX2231" fmla="*/ 753874 w 4710084"/>
              <a:gd name="connsiteY2231" fmla="*/ 169578 h 4964463"/>
              <a:gd name="connsiteX2232" fmla="*/ 753089 w 4710084"/>
              <a:gd name="connsiteY2232" fmla="*/ 165253 h 4964463"/>
              <a:gd name="connsiteX2233" fmla="*/ 2053745 w 4710084"/>
              <a:gd name="connsiteY2233" fmla="*/ 143481 h 4964463"/>
              <a:gd name="connsiteX2234" fmla="*/ 2058547 w 4710084"/>
              <a:gd name="connsiteY2234" fmla="*/ 148857 h 4964463"/>
              <a:gd name="connsiteX2235" fmla="*/ 2053745 w 4710084"/>
              <a:gd name="connsiteY2235" fmla="*/ 143481 h 4964463"/>
              <a:gd name="connsiteX2236" fmla="*/ 750824 w 4710084"/>
              <a:gd name="connsiteY2236" fmla="*/ 143481 h 4964463"/>
              <a:gd name="connsiteX2237" fmla="*/ 755627 w 4710084"/>
              <a:gd name="connsiteY2237" fmla="*/ 148856 h 4964463"/>
              <a:gd name="connsiteX2238" fmla="*/ 750824 w 4710084"/>
              <a:gd name="connsiteY2238" fmla="*/ 143481 h 4964463"/>
              <a:gd name="connsiteX2239" fmla="*/ 3873114 w 4710084"/>
              <a:gd name="connsiteY2239" fmla="*/ 133772 h 4964463"/>
              <a:gd name="connsiteX2240" fmla="*/ 3885284 w 4710084"/>
              <a:gd name="connsiteY2240" fmla="*/ 187132 h 4964463"/>
              <a:gd name="connsiteX2241" fmla="*/ 3894770 w 4710084"/>
              <a:gd name="connsiteY2241" fmla="*/ 238521 h 4964463"/>
              <a:gd name="connsiteX2242" fmla="*/ 3888321 w 4710084"/>
              <a:gd name="connsiteY2242" fmla="*/ 262842 h 4964463"/>
              <a:gd name="connsiteX2243" fmla="*/ 3886216 w 4710084"/>
              <a:gd name="connsiteY2243" fmla="*/ 273963 h 4964463"/>
              <a:gd name="connsiteX2244" fmla="*/ 3868145 w 4710084"/>
              <a:gd name="connsiteY2244" fmla="*/ 162504 h 4964463"/>
              <a:gd name="connsiteX2245" fmla="*/ 3869913 w 4710084"/>
              <a:gd name="connsiteY2245" fmla="*/ 149263 h 4964463"/>
              <a:gd name="connsiteX2246" fmla="*/ 2570192 w 4710084"/>
              <a:gd name="connsiteY2246" fmla="*/ 133770 h 4964463"/>
              <a:gd name="connsiteX2247" fmla="*/ 2582362 w 4710084"/>
              <a:gd name="connsiteY2247" fmla="*/ 187131 h 4964463"/>
              <a:gd name="connsiteX2248" fmla="*/ 2591849 w 4710084"/>
              <a:gd name="connsiteY2248" fmla="*/ 238520 h 4964463"/>
              <a:gd name="connsiteX2249" fmla="*/ 2585399 w 4710084"/>
              <a:gd name="connsiteY2249" fmla="*/ 262842 h 4964463"/>
              <a:gd name="connsiteX2250" fmla="*/ 2583295 w 4710084"/>
              <a:gd name="connsiteY2250" fmla="*/ 273962 h 4964463"/>
              <a:gd name="connsiteX2251" fmla="*/ 2565224 w 4710084"/>
              <a:gd name="connsiteY2251" fmla="*/ 162503 h 4964463"/>
              <a:gd name="connsiteX2252" fmla="*/ 2566991 w 4710084"/>
              <a:gd name="connsiteY2252" fmla="*/ 149263 h 4964463"/>
              <a:gd name="connsiteX2253" fmla="*/ 2875737 w 4710084"/>
              <a:gd name="connsiteY2253" fmla="*/ 105539 h 4964463"/>
              <a:gd name="connsiteX2254" fmla="*/ 2887909 w 4710084"/>
              <a:gd name="connsiteY2254" fmla="*/ 158899 h 4964463"/>
              <a:gd name="connsiteX2255" fmla="*/ 2897394 w 4710084"/>
              <a:gd name="connsiteY2255" fmla="*/ 210290 h 4964463"/>
              <a:gd name="connsiteX2256" fmla="*/ 2890944 w 4710084"/>
              <a:gd name="connsiteY2256" fmla="*/ 234610 h 4964463"/>
              <a:gd name="connsiteX2257" fmla="*/ 2888839 w 4710084"/>
              <a:gd name="connsiteY2257" fmla="*/ 245730 h 4964463"/>
              <a:gd name="connsiteX2258" fmla="*/ 2870770 w 4710084"/>
              <a:gd name="connsiteY2258" fmla="*/ 134271 h 4964463"/>
              <a:gd name="connsiteX2259" fmla="*/ 2872537 w 4710084"/>
              <a:gd name="connsiteY2259" fmla="*/ 121030 h 4964463"/>
              <a:gd name="connsiteX2260" fmla="*/ 1572816 w 4710084"/>
              <a:gd name="connsiteY2260" fmla="*/ 105538 h 4964463"/>
              <a:gd name="connsiteX2261" fmla="*/ 1584987 w 4710084"/>
              <a:gd name="connsiteY2261" fmla="*/ 158898 h 4964463"/>
              <a:gd name="connsiteX2262" fmla="*/ 1594473 w 4710084"/>
              <a:gd name="connsiteY2262" fmla="*/ 210288 h 4964463"/>
              <a:gd name="connsiteX2263" fmla="*/ 1588023 w 4710084"/>
              <a:gd name="connsiteY2263" fmla="*/ 234609 h 4964463"/>
              <a:gd name="connsiteX2264" fmla="*/ 1585919 w 4710084"/>
              <a:gd name="connsiteY2264" fmla="*/ 245729 h 4964463"/>
              <a:gd name="connsiteX2265" fmla="*/ 1567847 w 4710084"/>
              <a:gd name="connsiteY2265" fmla="*/ 134271 h 4964463"/>
              <a:gd name="connsiteX2266" fmla="*/ 1569615 w 4710084"/>
              <a:gd name="connsiteY2266" fmla="*/ 121030 h 4964463"/>
              <a:gd name="connsiteX2267" fmla="*/ 1150776 w 4710084"/>
              <a:gd name="connsiteY2267" fmla="*/ 0 h 4964463"/>
              <a:gd name="connsiteX2268" fmla="*/ 1163903 w 4710084"/>
              <a:gd name="connsiteY2268" fmla="*/ 56926 h 4964463"/>
              <a:gd name="connsiteX2269" fmla="*/ 1165189 w 4710084"/>
              <a:gd name="connsiteY2269" fmla="*/ 75085 h 4964463"/>
              <a:gd name="connsiteX2270" fmla="*/ 1163746 w 4710084"/>
              <a:gd name="connsiteY2270" fmla="*/ 83746 h 4964463"/>
              <a:gd name="connsiteX2271" fmla="*/ 1169559 w 4710084"/>
              <a:gd name="connsiteY2271" fmla="*/ 81456 h 4964463"/>
              <a:gd name="connsiteX2272" fmla="*/ 1187123 w 4710084"/>
              <a:gd name="connsiteY2272" fmla="*/ 157622 h 4964463"/>
              <a:gd name="connsiteX2273" fmla="*/ 1185477 w 4710084"/>
              <a:gd name="connsiteY2273" fmla="*/ 180962 h 4964463"/>
              <a:gd name="connsiteX2274" fmla="*/ 1179498 w 4710084"/>
              <a:gd name="connsiteY2274" fmla="*/ 234121 h 4964463"/>
              <a:gd name="connsiteX2275" fmla="*/ 1180282 w 4710084"/>
              <a:gd name="connsiteY2275" fmla="*/ 299070 h 4964463"/>
              <a:gd name="connsiteX2276" fmla="*/ 1193661 w 4710084"/>
              <a:gd name="connsiteY2276" fmla="*/ 188354 h 4964463"/>
              <a:gd name="connsiteX2277" fmla="*/ 1193930 w 4710084"/>
              <a:gd name="connsiteY2277" fmla="*/ 187142 h 4964463"/>
              <a:gd name="connsiteX2278" fmla="*/ 1198717 w 4710084"/>
              <a:gd name="connsiteY2278" fmla="*/ 207907 h 4964463"/>
              <a:gd name="connsiteX2279" fmla="*/ 1266014 w 4710084"/>
              <a:gd name="connsiteY2279" fmla="*/ 571723 h 4964463"/>
              <a:gd name="connsiteX2280" fmla="*/ 1266277 w 4710084"/>
              <a:gd name="connsiteY2280" fmla="*/ 526268 h 4964463"/>
              <a:gd name="connsiteX2281" fmla="*/ 1276740 w 4710084"/>
              <a:gd name="connsiteY2281" fmla="*/ 544438 h 4964463"/>
              <a:gd name="connsiteX2282" fmla="*/ 1269800 w 4710084"/>
              <a:gd name="connsiteY2282" fmla="*/ 658075 h 4964463"/>
              <a:gd name="connsiteX2283" fmla="*/ 1283659 w 4710084"/>
              <a:gd name="connsiteY2283" fmla="*/ 573296 h 4964463"/>
              <a:gd name="connsiteX2284" fmla="*/ 1284815 w 4710084"/>
              <a:gd name="connsiteY2284" fmla="*/ 578687 h 4964463"/>
              <a:gd name="connsiteX2285" fmla="*/ 1307748 w 4710084"/>
              <a:gd name="connsiteY2285" fmla="*/ 682980 h 4964463"/>
              <a:gd name="connsiteX2286" fmla="*/ 1307794 w 4710084"/>
              <a:gd name="connsiteY2286" fmla="*/ 683092 h 4964463"/>
              <a:gd name="connsiteX2287" fmla="*/ 1307554 w 4710084"/>
              <a:gd name="connsiteY2287" fmla="*/ 681289 h 4964463"/>
              <a:gd name="connsiteX2288" fmla="*/ 1308970 w 4710084"/>
              <a:gd name="connsiteY2288" fmla="*/ 672332 h 4964463"/>
              <a:gd name="connsiteX2289" fmla="*/ 1312646 w 4710084"/>
              <a:gd name="connsiteY2289" fmla="*/ 644284 h 4964463"/>
              <a:gd name="connsiteX2290" fmla="*/ 1314711 w 4710084"/>
              <a:gd name="connsiteY2290" fmla="*/ 625674 h 4964463"/>
              <a:gd name="connsiteX2291" fmla="*/ 1313219 w 4710084"/>
              <a:gd name="connsiteY2291" fmla="*/ 608284 h 4964463"/>
              <a:gd name="connsiteX2292" fmla="*/ 1302944 w 4710084"/>
              <a:gd name="connsiteY2292" fmla="*/ 519751 h 4964463"/>
              <a:gd name="connsiteX2293" fmla="*/ 1326792 w 4710084"/>
              <a:gd name="connsiteY2293" fmla="*/ 532904 h 4964463"/>
              <a:gd name="connsiteX2294" fmla="*/ 1327684 w 4710084"/>
              <a:gd name="connsiteY2294" fmla="*/ 534072 h 4964463"/>
              <a:gd name="connsiteX2295" fmla="*/ 1327697 w 4710084"/>
              <a:gd name="connsiteY2295" fmla="*/ 534007 h 4964463"/>
              <a:gd name="connsiteX2296" fmla="*/ 1326281 w 4710084"/>
              <a:gd name="connsiteY2296" fmla="*/ 527607 h 4964463"/>
              <a:gd name="connsiteX2297" fmla="*/ 1331851 w 4710084"/>
              <a:gd name="connsiteY2297" fmla="*/ 495598 h 4964463"/>
              <a:gd name="connsiteX2298" fmla="*/ 1338075 w 4710084"/>
              <a:gd name="connsiteY2298" fmla="*/ 514666 h 4964463"/>
              <a:gd name="connsiteX2299" fmla="*/ 1339338 w 4710084"/>
              <a:gd name="connsiteY2299" fmla="*/ 523839 h 4964463"/>
              <a:gd name="connsiteX2300" fmla="*/ 1341074 w 4710084"/>
              <a:gd name="connsiteY2300" fmla="*/ 526699 h 4964463"/>
              <a:gd name="connsiteX2301" fmla="*/ 1350835 w 4710084"/>
              <a:gd name="connsiteY2301" fmla="*/ 604144 h 4964463"/>
              <a:gd name="connsiteX2302" fmla="*/ 1351443 w 4710084"/>
              <a:gd name="connsiteY2302" fmla="*/ 618764 h 4964463"/>
              <a:gd name="connsiteX2303" fmla="*/ 1364742 w 4710084"/>
              <a:gd name="connsiteY2303" fmla="*/ 701369 h 4964463"/>
              <a:gd name="connsiteX2304" fmla="*/ 1370089 w 4710084"/>
              <a:gd name="connsiteY2304" fmla="*/ 703588 h 4964463"/>
              <a:gd name="connsiteX2305" fmla="*/ 1380835 w 4710084"/>
              <a:gd name="connsiteY2305" fmla="*/ 711897 h 4964463"/>
              <a:gd name="connsiteX2306" fmla="*/ 1381692 w 4710084"/>
              <a:gd name="connsiteY2306" fmla="*/ 715762 h 4964463"/>
              <a:gd name="connsiteX2307" fmla="*/ 1364654 w 4710084"/>
              <a:gd name="connsiteY2307" fmla="*/ 606088 h 4964463"/>
              <a:gd name="connsiteX2308" fmla="*/ 1333531 w 4710084"/>
              <a:gd name="connsiteY2308" fmla="*/ 420541 h 4964463"/>
              <a:gd name="connsiteX2309" fmla="*/ 1332973 w 4710084"/>
              <a:gd name="connsiteY2309" fmla="*/ 360734 h 4964463"/>
              <a:gd name="connsiteX2310" fmla="*/ 1336720 w 4710084"/>
              <a:gd name="connsiteY2310" fmla="*/ 379346 h 4964463"/>
              <a:gd name="connsiteX2311" fmla="*/ 1335053 w 4710084"/>
              <a:gd name="connsiteY2311" fmla="*/ 406024 h 4964463"/>
              <a:gd name="connsiteX2312" fmla="*/ 1336333 w 4710084"/>
              <a:gd name="connsiteY2312" fmla="*/ 428485 h 4964463"/>
              <a:gd name="connsiteX2313" fmla="*/ 1343595 w 4710084"/>
              <a:gd name="connsiteY2313" fmla="*/ 423129 h 4964463"/>
              <a:gd name="connsiteX2314" fmla="*/ 1344514 w 4710084"/>
              <a:gd name="connsiteY2314" fmla="*/ 429817 h 4964463"/>
              <a:gd name="connsiteX2315" fmla="*/ 1364677 w 4710084"/>
              <a:gd name="connsiteY2315" fmla="*/ 492999 h 4964463"/>
              <a:gd name="connsiteX2316" fmla="*/ 1350063 w 4710084"/>
              <a:gd name="connsiteY2316" fmla="*/ 399564 h 4964463"/>
              <a:gd name="connsiteX2317" fmla="*/ 1349303 w 4710084"/>
              <a:gd name="connsiteY2317" fmla="*/ 393698 h 4964463"/>
              <a:gd name="connsiteX2318" fmla="*/ 1349450 w 4710084"/>
              <a:gd name="connsiteY2318" fmla="*/ 392891 h 4964463"/>
              <a:gd name="connsiteX2319" fmla="*/ 1350979 w 4710084"/>
              <a:gd name="connsiteY2319" fmla="*/ 374142 h 4964463"/>
              <a:gd name="connsiteX2320" fmla="*/ 1376756 w 4710084"/>
              <a:gd name="connsiteY2320" fmla="*/ 506540 h 4964463"/>
              <a:gd name="connsiteX2321" fmla="*/ 1395767 w 4710084"/>
              <a:gd name="connsiteY2321" fmla="*/ 616383 h 4964463"/>
              <a:gd name="connsiteX2322" fmla="*/ 1395959 w 4710084"/>
              <a:gd name="connsiteY2322" fmla="*/ 612788 h 4964463"/>
              <a:gd name="connsiteX2323" fmla="*/ 1393144 w 4710084"/>
              <a:gd name="connsiteY2323" fmla="*/ 551153 h 4964463"/>
              <a:gd name="connsiteX2324" fmla="*/ 1393110 w 4710084"/>
              <a:gd name="connsiteY2324" fmla="*/ 550766 h 4964463"/>
              <a:gd name="connsiteX2325" fmla="*/ 1388463 w 4710084"/>
              <a:gd name="connsiteY2325" fmla="*/ 523021 h 4964463"/>
              <a:gd name="connsiteX2326" fmla="*/ 1365316 w 4710084"/>
              <a:gd name="connsiteY2326" fmla="*/ 336629 h 4964463"/>
              <a:gd name="connsiteX2327" fmla="*/ 1382529 w 4710084"/>
              <a:gd name="connsiteY2327" fmla="*/ 412943 h 4964463"/>
              <a:gd name="connsiteX2328" fmla="*/ 1381176 w 4710084"/>
              <a:gd name="connsiteY2328" fmla="*/ 376009 h 4964463"/>
              <a:gd name="connsiteX2329" fmla="*/ 1417566 w 4710084"/>
              <a:gd name="connsiteY2329" fmla="*/ 601837 h 4964463"/>
              <a:gd name="connsiteX2330" fmla="*/ 1441377 w 4710084"/>
              <a:gd name="connsiteY2330" fmla="*/ 708570 h 4964463"/>
              <a:gd name="connsiteX2331" fmla="*/ 1442869 w 4710084"/>
              <a:gd name="connsiteY2331" fmla="*/ 709761 h 4964463"/>
              <a:gd name="connsiteX2332" fmla="*/ 1431436 w 4710084"/>
              <a:gd name="connsiteY2332" fmla="*/ 641194 h 4964463"/>
              <a:gd name="connsiteX2333" fmla="*/ 1421130 w 4710084"/>
              <a:gd name="connsiteY2333" fmla="*/ 551560 h 4964463"/>
              <a:gd name="connsiteX2334" fmla="*/ 1448970 w 4710084"/>
              <a:gd name="connsiteY2334" fmla="*/ 705039 h 4964463"/>
              <a:gd name="connsiteX2335" fmla="*/ 1450744 w 4710084"/>
              <a:gd name="connsiteY2335" fmla="*/ 716052 h 4964463"/>
              <a:gd name="connsiteX2336" fmla="*/ 1454461 w 4710084"/>
              <a:gd name="connsiteY2336" fmla="*/ 719021 h 4964463"/>
              <a:gd name="connsiteX2337" fmla="*/ 1462942 w 4710084"/>
              <a:gd name="connsiteY2337" fmla="*/ 732230 h 4964463"/>
              <a:gd name="connsiteX2338" fmla="*/ 1467342 w 4710084"/>
              <a:gd name="connsiteY2338" fmla="*/ 811537 h 4964463"/>
              <a:gd name="connsiteX2339" fmla="*/ 1467966 w 4710084"/>
              <a:gd name="connsiteY2339" fmla="*/ 815657 h 4964463"/>
              <a:gd name="connsiteX2340" fmla="*/ 1473312 w 4710084"/>
              <a:gd name="connsiteY2340" fmla="*/ 839091 h 4964463"/>
              <a:gd name="connsiteX2341" fmla="*/ 1477306 w 4710084"/>
              <a:gd name="connsiteY2341" fmla="*/ 837427 h 4964463"/>
              <a:gd name="connsiteX2342" fmla="*/ 1488608 w 4710084"/>
              <a:gd name="connsiteY2342" fmla="*/ 837796 h 4964463"/>
              <a:gd name="connsiteX2343" fmla="*/ 1493139 w 4710084"/>
              <a:gd name="connsiteY2343" fmla="*/ 838842 h 4964463"/>
              <a:gd name="connsiteX2344" fmla="*/ 1485875 w 4710084"/>
              <a:gd name="connsiteY2344" fmla="*/ 769760 h 4964463"/>
              <a:gd name="connsiteX2345" fmla="*/ 1487244 w 4710084"/>
              <a:gd name="connsiteY2345" fmla="*/ 765803 h 4964463"/>
              <a:gd name="connsiteX2346" fmla="*/ 1492307 w 4710084"/>
              <a:gd name="connsiteY2346" fmla="*/ 759985 h 4964463"/>
              <a:gd name="connsiteX2347" fmla="*/ 1498120 w 4710084"/>
              <a:gd name="connsiteY2347" fmla="*/ 805893 h 4964463"/>
              <a:gd name="connsiteX2348" fmla="*/ 1496991 w 4710084"/>
              <a:gd name="connsiteY2348" fmla="*/ 839732 h 4964463"/>
              <a:gd name="connsiteX2349" fmla="*/ 1499448 w 4710084"/>
              <a:gd name="connsiteY2349" fmla="*/ 840300 h 4964463"/>
              <a:gd name="connsiteX2350" fmla="*/ 1503746 w 4710084"/>
              <a:gd name="connsiteY2350" fmla="*/ 844335 h 4964463"/>
              <a:gd name="connsiteX2351" fmla="*/ 1510869 w 4710084"/>
              <a:gd name="connsiteY2351" fmla="*/ 912335 h 4964463"/>
              <a:gd name="connsiteX2352" fmla="*/ 1513173 w 4710084"/>
              <a:gd name="connsiteY2352" fmla="*/ 944749 h 4964463"/>
              <a:gd name="connsiteX2353" fmla="*/ 1514310 w 4710084"/>
              <a:gd name="connsiteY2353" fmla="*/ 942760 h 4964463"/>
              <a:gd name="connsiteX2354" fmla="*/ 1516515 w 4710084"/>
              <a:gd name="connsiteY2354" fmla="*/ 956756 h 4964463"/>
              <a:gd name="connsiteX2355" fmla="*/ 1516514 w 4710084"/>
              <a:gd name="connsiteY2355" fmla="*/ 962366 h 4964463"/>
              <a:gd name="connsiteX2356" fmla="*/ 1518927 w 4710084"/>
              <a:gd name="connsiteY2356" fmla="*/ 969796 h 4964463"/>
              <a:gd name="connsiteX2357" fmla="*/ 1525564 w 4710084"/>
              <a:gd name="connsiteY2357" fmla="*/ 976819 h 4964463"/>
              <a:gd name="connsiteX2358" fmla="*/ 1526444 w 4710084"/>
              <a:gd name="connsiteY2358" fmla="*/ 967875 h 4964463"/>
              <a:gd name="connsiteX2359" fmla="*/ 1526891 w 4710084"/>
              <a:gd name="connsiteY2359" fmla="*/ 954345 h 4964463"/>
              <a:gd name="connsiteX2360" fmla="*/ 1527861 w 4710084"/>
              <a:gd name="connsiteY2360" fmla="*/ 933435 h 4964463"/>
              <a:gd name="connsiteX2361" fmla="*/ 1526185 w 4710084"/>
              <a:gd name="connsiteY2361" fmla="*/ 921737 h 4964463"/>
              <a:gd name="connsiteX2362" fmla="*/ 1519312 w 4710084"/>
              <a:gd name="connsiteY2362" fmla="*/ 866102 h 4964463"/>
              <a:gd name="connsiteX2363" fmla="*/ 1511723 w 4710084"/>
              <a:gd name="connsiteY2363" fmla="*/ 689620 h 4964463"/>
              <a:gd name="connsiteX2364" fmla="*/ 1550101 w 4710084"/>
              <a:gd name="connsiteY2364" fmla="*/ 817803 h 4964463"/>
              <a:gd name="connsiteX2365" fmla="*/ 1570180 w 4710084"/>
              <a:gd name="connsiteY2365" fmla="*/ 754891 h 4964463"/>
              <a:gd name="connsiteX2366" fmla="*/ 1579073 w 4710084"/>
              <a:gd name="connsiteY2366" fmla="*/ 801223 h 4964463"/>
              <a:gd name="connsiteX2367" fmla="*/ 1579327 w 4710084"/>
              <a:gd name="connsiteY2367" fmla="*/ 803699 h 4964463"/>
              <a:gd name="connsiteX2368" fmla="*/ 1581840 w 4710084"/>
              <a:gd name="connsiteY2368" fmla="*/ 792447 h 4964463"/>
              <a:gd name="connsiteX2369" fmla="*/ 1584538 w 4710084"/>
              <a:gd name="connsiteY2369" fmla="*/ 819332 h 4964463"/>
              <a:gd name="connsiteX2370" fmla="*/ 1583250 w 4710084"/>
              <a:gd name="connsiteY2370" fmla="*/ 843526 h 4964463"/>
              <a:gd name="connsiteX2371" fmla="*/ 1583470 w 4710084"/>
              <a:gd name="connsiteY2371" fmla="*/ 846132 h 4964463"/>
              <a:gd name="connsiteX2372" fmla="*/ 1596759 w 4710084"/>
              <a:gd name="connsiteY2372" fmla="*/ 937374 h 4964463"/>
              <a:gd name="connsiteX2373" fmla="*/ 1595366 w 4710084"/>
              <a:gd name="connsiteY2373" fmla="*/ 820878 h 4964463"/>
              <a:gd name="connsiteX2374" fmla="*/ 1602667 w 4710084"/>
              <a:gd name="connsiteY2374" fmla="*/ 836215 h 4964463"/>
              <a:gd name="connsiteX2375" fmla="*/ 1605318 w 4710084"/>
              <a:gd name="connsiteY2375" fmla="*/ 842961 h 4964463"/>
              <a:gd name="connsiteX2376" fmla="*/ 1599740 w 4710084"/>
              <a:gd name="connsiteY2376" fmla="*/ 938315 h 4964463"/>
              <a:gd name="connsiteX2377" fmla="*/ 1597625 w 4710084"/>
              <a:gd name="connsiteY2377" fmla="*/ 974504 h 4964463"/>
              <a:gd name="connsiteX2378" fmla="*/ 1599404 w 4710084"/>
              <a:gd name="connsiteY2378" fmla="*/ 970024 h 4964463"/>
              <a:gd name="connsiteX2379" fmla="*/ 1599721 w 4710084"/>
              <a:gd name="connsiteY2379" fmla="*/ 969710 h 4964463"/>
              <a:gd name="connsiteX2380" fmla="*/ 1610611 w 4710084"/>
              <a:gd name="connsiteY2380" fmla="*/ 910615 h 4964463"/>
              <a:gd name="connsiteX2381" fmla="*/ 1615278 w 4710084"/>
              <a:gd name="connsiteY2381" fmla="*/ 863581 h 4964463"/>
              <a:gd name="connsiteX2382" fmla="*/ 1619888 w 4710084"/>
              <a:gd name="connsiteY2382" fmla="*/ 867716 h 4964463"/>
              <a:gd name="connsiteX2383" fmla="*/ 1620354 w 4710084"/>
              <a:gd name="connsiteY2383" fmla="*/ 828777 h 4964463"/>
              <a:gd name="connsiteX2384" fmla="*/ 1619681 w 4710084"/>
              <a:gd name="connsiteY2384" fmla="*/ 819593 h 4964463"/>
              <a:gd name="connsiteX2385" fmla="*/ 1625235 w 4710084"/>
              <a:gd name="connsiteY2385" fmla="*/ 764788 h 4964463"/>
              <a:gd name="connsiteX2386" fmla="*/ 1639224 w 4710084"/>
              <a:gd name="connsiteY2386" fmla="*/ 691519 h 4964463"/>
              <a:gd name="connsiteX2387" fmla="*/ 1639279 w 4710084"/>
              <a:gd name="connsiteY2387" fmla="*/ 701488 h 4964463"/>
              <a:gd name="connsiteX2388" fmla="*/ 1653785 w 4710084"/>
              <a:gd name="connsiteY2388" fmla="*/ 579119 h 4964463"/>
              <a:gd name="connsiteX2389" fmla="*/ 1675804 w 4710084"/>
              <a:gd name="connsiteY2389" fmla="*/ 422244 h 4964463"/>
              <a:gd name="connsiteX2390" fmla="*/ 1657897 w 4710084"/>
              <a:gd name="connsiteY2390" fmla="*/ 607009 h 4964463"/>
              <a:gd name="connsiteX2391" fmla="*/ 1654000 w 4710084"/>
              <a:gd name="connsiteY2391" fmla="*/ 669226 h 4964463"/>
              <a:gd name="connsiteX2392" fmla="*/ 1661219 w 4710084"/>
              <a:gd name="connsiteY2392" fmla="*/ 664833 h 4964463"/>
              <a:gd name="connsiteX2393" fmla="*/ 1662123 w 4710084"/>
              <a:gd name="connsiteY2393" fmla="*/ 662383 h 4964463"/>
              <a:gd name="connsiteX2394" fmla="*/ 1664093 w 4710084"/>
              <a:gd name="connsiteY2394" fmla="*/ 642865 h 4964463"/>
              <a:gd name="connsiteX2395" fmla="*/ 1665359 w 4710084"/>
              <a:gd name="connsiteY2395" fmla="*/ 651135 h 4964463"/>
              <a:gd name="connsiteX2396" fmla="*/ 1665605 w 4710084"/>
              <a:gd name="connsiteY2396" fmla="*/ 652946 h 4964463"/>
              <a:gd name="connsiteX2397" fmla="*/ 1667207 w 4710084"/>
              <a:gd name="connsiteY2397" fmla="*/ 648609 h 4964463"/>
              <a:gd name="connsiteX2398" fmla="*/ 1672715 w 4710084"/>
              <a:gd name="connsiteY2398" fmla="*/ 615658 h 4964463"/>
              <a:gd name="connsiteX2399" fmla="*/ 1725054 w 4710084"/>
              <a:gd name="connsiteY2399" fmla="*/ 203480 h 4964463"/>
              <a:gd name="connsiteX2400" fmla="*/ 1697666 w 4710084"/>
              <a:gd name="connsiteY2400" fmla="*/ 492781 h 4964463"/>
              <a:gd name="connsiteX2401" fmla="*/ 1689677 w 4710084"/>
              <a:gd name="connsiteY2401" fmla="*/ 583973 h 4964463"/>
              <a:gd name="connsiteX2402" fmla="*/ 1689020 w 4710084"/>
              <a:gd name="connsiteY2402" fmla="*/ 606734 h 4964463"/>
              <a:gd name="connsiteX2403" fmla="*/ 1692466 w 4710084"/>
              <a:gd name="connsiteY2403" fmla="*/ 615854 h 4964463"/>
              <a:gd name="connsiteX2404" fmla="*/ 1694087 w 4710084"/>
              <a:gd name="connsiteY2404" fmla="*/ 589785 h 4964463"/>
              <a:gd name="connsiteX2405" fmla="*/ 1721885 w 4710084"/>
              <a:gd name="connsiteY2405" fmla="*/ 378219 h 4964463"/>
              <a:gd name="connsiteX2406" fmla="*/ 1742806 w 4710084"/>
              <a:gd name="connsiteY2406" fmla="*/ 242988 h 4964463"/>
              <a:gd name="connsiteX2407" fmla="*/ 1745511 w 4710084"/>
              <a:gd name="connsiteY2407" fmla="*/ 262422 h 4964463"/>
              <a:gd name="connsiteX2408" fmla="*/ 1745717 w 4710084"/>
              <a:gd name="connsiteY2408" fmla="*/ 263264 h 4964463"/>
              <a:gd name="connsiteX2409" fmla="*/ 1745207 w 4710084"/>
              <a:gd name="connsiteY2409" fmla="*/ 269276 h 4964463"/>
              <a:gd name="connsiteX2410" fmla="*/ 1734357 w 4710084"/>
              <a:gd name="connsiteY2410" fmla="*/ 364909 h 4964463"/>
              <a:gd name="connsiteX2411" fmla="*/ 1752945 w 4710084"/>
              <a:gd name="connsiteY2411" fmla="*/ 300807 h 4964463"/>
              <a:gd name="connsiteX2412" fmla="*/ 1753581 w 4710084"/>
              <a:gd name="connsiteY2412" fmla="*/ 293954 h 4964463"/>
              <a:gd name="connsiteX2413" fmla="*/ 1761824 w 4710084"/>
              <a:gd name="connsiteY2413" fmla="*/ 299883 h 4964463"/>
              <a:gd name="connsiteX2414" fmla="*/ 1761989 w 4710084"/>
              <a:gd name="connsiteY2414" fmla="*/ 276771 h 4964463"/>
              <a:gd name="connsiteX2415" fmla="*/ 1758698 w 4710084"/>
              <a:gd name="connsiteY2415" fmla="*/ 249144 h 4964463"/>
              <a:gd name="connsiteX2416" fmla="*/ 1761774 w 4710084"/>
              <a:gd name="connsiteY2416" fmla="*/ 230140 h 4964463"/>
              <a:gd name="connsiteX2417" fmla="*/ 1764456 w 4710084"/>
              <a:gd name="connsiteY2417" fmla="*/ 291836 h 4964463"/>
              <a:gd name="connsiteX2418" fmla="*/ 1721198 w 4710084"/>
              <a:gd name="connsiteY2418" fmla="*/ 654409 h 4964463"/>
              <a:gd name="connsiteX2419" fmla="*/ 1715208 w 4710084"/>
              <a:gd name="connsiteY2419" fmla="*/ 702935 h 4964463"/>
              <a:gd name="connsiteX2420" fmla="*/ 1713053 w 4710084"/>
              <a:gd name="connsiteY2420" fmla="*/ 722134 h 4964463"/>
              <a:gd name="connsiteX2421" fmla="*/ 1714124 w 4710084"/>
              <a:gd name="connsiteY2421" fmla="*/ 721063 h 4964463"/>
              <a:gd name="connsiteX2422" fmla="*/ 1725140 w 4710084"/>
              <a:gd name="connsiteY2422" fmla="*/ 711003 h 4964463"/>
              <a:gd name="connsiteX2423" fmla="*/ 1729399 w 4710084"/>
              <a:gd name="connsiteY2423" fmla="*/ 709031 h 4964463"/>
              <a:gd name="connsiteX2424" fmla="*/ 1730257 w 4710084"/>
              <a:gd name="connsiteY2424" fmla="*/ 702520 h 4964463"/>
              <a:gd name="connsiteX2425" fmla="*/ 1730432 w 4710084"/>
              <a:gd name="connsiteY2425" fmla="*/ 693932 h 4964463"/>
              <a:gd name="connsiteX2426" fmla="*/ 1732942 w 4710084"/>
              <a:gd name="connsiteY2426" fmla="*/ 669390 h 4964463"/>
              <a:gd name="connsiteX2427" fmla="*/ 1735161 w 4710084"/>
              <a:gd name="connsiteY2427" fmla="*/ 665270 h 4964463"/>
              <a:gd name="connsiteX2428" fmla="*/ 1740049 w 4710084"/>
              <a:gd name="connsiteY2428" fmla="*/ 628154 h 4964463"/>
              <a:gd name="connsiteX2429" fmla="*/ 1757442 w 4710084"/>
              <a:gd name="connsiteY2429" fmla="*/ 481219 h 4964463"/>
              <a:gd name="connsiteX2430" fmla="*/ 1770422 w 4710084"/>
              <a:gd name="connsiteY2430" fmla="*/ 369396 h 4964463"/>
              <a:gd name="connsiteX2431" fmla="*/ 1778278 w 4710084"/>
              <a:gd name="connsiteY2431" fmla="*/ 402742 h 4964463"/>
              <a:gd name="connsiteX2432" fmla="*/ 1777081 w 4710084"/>
              <a:gd name="connsiteY2432" fmla="*/ 409268 h 4964463"/>
              <a:gd name="connsiteX2433" fmla="*/ 1780285 w 4710084"/>
              <a:gd name="connsiteY2433" fmla="*/ 420211 h 4964463"/>
              <a:gd name="connsiteX2434" fmla="*/ 1793612 w 4710084"/>
              <a:gd name="connsiteY2434" fmla="*/ 488572 h 4964463"/>
              <a:gd name="connsiteX2435" fmla="*/ 1805186 w 4710084"/>
              <a:gd name="connsiteY2435" fmla="*/ 553065 h 4964463"/>
              <a:gd name="connsiteX2436" fmla="*/ 1807229 w 4710084"/>
              <a:gd name="connsiteY2436" fmla="*/ 562388 h 4964463"/>
              <a:gd name="connsiteX2437" fmla="*/ 1800860 w 4710084"/>
              <a:gd name="connsiteY2437" fmla="*/ 634424 h 4964463"/>
              <a:gd name="connsiteX2438" fmla="*/ 1793809 w 4710084"/>
              <a:gd name="connsiteY2438" fmla="*/ 546661 h 4964463"/>
              <a:gd name="connsiteX2439" fmla="*/ 1773676 w 4710084"/>
              <a:gd name="connsiteY2439" fmla="*/ 444352 h 4964463"/>
              <a:gd name="connsiteX2440" fmla="*/ 1772532 w 4710084"/>
              <a:gd name="connsiteY2440" fmla="*/ 431901 h 4964463"/>
              <a:gd name="connsiteX2441" fmla="*/ 1772350 w 4710084"/>
              <a:gd name="connsiteY2441" fmla="*/ 432648 h 4964463"/>
              <a:gd name="connsiteX2442" fmla="*/ 1771606 w 4710084"/>
              <a:gd name="connsiteY2442" fmla="*/ 435451 h 4964463"/>
              <a:gd name="connsiteX2443" fmla="*/ 1759877 w 4710084"/>
              <a:gd name="connsiteY2443" fmla="*/ 565774 h 4964463"/>
              <a:gd name="connsiteX2444" fmla="*/ 1750615 w 4710084"/>
              <a:gd name="connsiteY2444" fmla="*/ 666101 h 4964463"/>
              <a:gd name="connsiteX2445" fmla="*/ 1757755 w 4710084"/>
              <a:gd name="connsiteY2445" fmla="*/ 649409 h 4964463"/>
              <a:gd name="connsiteX2446" fmla="*/ 1767540 w 4710084"/>
              <a:gd name="connsiteY2446" fmla="*/ 664504 h 4964463"/>
              <a:gd name="connsiteX2447" fmla="*/ 1761170 w 4710084"/>
              <a:gd name="connsiteY2447" fmla="*/ 791493 h 4964463"/>
              <a:gd name="connsiteX2448" fmla="*/ 1762409 w 4710084"/>
              <a:gd name="connsiteY2448" fmla="*/ 812307 h 4964463"/>
              <a:gd name="connsiteX2449" fmla="*/ 1763419 w 4710084"/>
              <a:gd name="connsiteY2449" fmla="*/ 817439 h 4964463"/>
              <a:gd name="connsiteX2450" fmla="*/ 1766498 w 4710084"/>
              <a:gd name="connsiteY2450" fmla="*/ 835335 h 4964463"/>
              <a:gd name="connsiteX2451" fmla="*/ 1766571 w 4710084"/>
              <a:gd name="connsiteY2451" fmla="*/ 835805 h 4964463"/>
              <a:gd name="connsiteX2452" fmla="*/ 1771113 w 4710084"/>
              <a:gd name="connsiteY2452" fmla="*/ 822845 h 4964463"/>
              <a:gd name="connsiteX2453" fmla="*/ 1777023 w 4710084"/>
              <a:gd name="connsiteY2453" fmla="*/ 792963 h 4964463"/>
              <a:gd name="connsiteX2454" fmla="*/ 1774787 w 4710084"/>
              <a:gd name="connsiteY2454" fmla="*/ 757462 h 4964463"/>
              <a:gd name="connsiteX2455" fmla="*/ 1777409 w 4710084"/>
              <a:gd name="connsiteY2455" fmla="*/ 715560 h 4964463"/>
              <a:gd name="connsiteX2456" fmla="*/ 1782609 w 4710084"/>
              <a:gd name="connsiteY2456" fmla="*/ 720212 h 4964463"/>
              <a:gd name="connsiteX2457" fmla="*/ 1786241 w 4710084"/>
              <a:gd name="connsiteY2457" fmla="*/ 728567 h 4964463"/>
              <a:gd name="connsiteX2458" fmla="*/ 1787031 w 4710084"/>
              <a:gd name="connsiteY2458" fmla="*/ 722645 h 4964463"/>
              <a:gd name="connsiteX2459" fmla="*/ 1787827 w 4710084"/>
              <a:gd name="connsiteY2459" fmla="*/ 717465 h 4964463"/>
              <a:gd name="connsiteX2460" fmla="*/ 1792447 w 4710084"/>
              <a:gd name="connsiteY2460" fmla="*/ 740247 h 4964463"/>
              <a:gd name="connsiteX2461" fmla="*/ 1795753 w 4710084"/>
              <a:gd name="connsiteY2461" fmla="*/ 717637 h 4964463"/>
              <a:gd name="connsiteX2462" fmla="*/ 1792755 w 4710084"/>
              <a:gd name="connsiteY2462" fmla="*/ 689767 h 4964463"/>
              <a:gd name="connsiteX2463" fmla="*/ 1801456 w 4710084"/>
              <a:gd name="connsiteY2463" fmla="*/ 672625 h 4964463"/>
              <a:gd name="connsiteX2464" fmla="*/ 1803917 w 4710084"/>
              <a:gd name="connsiteY2464" fmla="*/ 716797 h 4964463"/>
              <a:gd name="connsiteX2465" fmla="*/ 1805417 w 4710084"/>
              <a:gd name="connsiteY2465" fmla="*/ 708617 h 4964463"/>
              <a:gd name="connsiteX2466" fmla="*/ 1816113 w 4710084"/>
              <a:gd name="connsiteY2466" fmla="*/ 621323 h 4964463"/>
              <a:gd name="connsiteX2467" fmla="*/ 1817198 w 4710084"/>
              <a:gd name="connsiteY2467" fmla="*/ 607701 h 4964463"/>
              <a:gd name="connsiteX2468" fmla="*/ 1820582 w 4710084"/>
              <a:gd name="connsiteY2468" fmla="*/ 622666 h 4964463"/>
              <a:gd name="connsiteX2469" fmla="*/ 1827888 w 4710084"/>
              <a:gd name="connsiteY2469" fmla="*/ 541139 h 4964463"/>
              <a:gd name="connsiteX2470" fmla="*/ 1847808 w 4710084"/>
              <a:gd name="connsiteY2470" fmla="*/ 366641 h 4964463"/>
              <a:gd name="connsiteX2471" fmla="*/ 1851180 w 4710084"/>
              <a:gd name="connsiteY2471" fmla="*/ 346703 h 4964463"/>
              <a:gd name="connsiteX2472" fmla="*/ 1851485 w 4710084"/>
              <a:gd name="connsiteY2472" fmla="*/ 347893 h 4964463"/>
              <a:gd name="connsiteX2473" fmla="*/ 1869153 w 4710084"/>
              <a:gd name="connsiteY2473" fmla="*/ 456105 h 4964463"/>
              <a:gd name="connsiteX2474" fmla="*/ 1866697 w 4710084"/>
              <a:gd name="connsiteY2474" fmla="*/ 393048 h 4964463"/>
              <a:gd name="connsiteX2475" fmla="*/ 1858623 w 4710084"/>
              <a:gd name="connsiteY2475" fmla="*/ 341112 h 4964463"/>
              <a:gd name="connsiteX2476" fmla="*/ 1855974 w 4710084"/>
              <a:gd name="connsiteY2476" fmla="*/ 318357 h 4964463"/>
              <a:gd name="connsiteX2477" fmla="*/ 1868347 w 4710084"/>
              <a:gd name="connsiteY2477" fmla="*/ 245220 h 4964463"/>
              <a:gd name="connsiteX2478" fmla="*/ 1873786 w 4710084"/>
              <a:gd name="connsiteY2478" fmla="*/ 247730 h 4964463"/>
              <a:gd name="connsiteX2479" fmla="*/ 1872039 w 4710084"/>
              <a:gd name="connsiteY2479" fmla="*/ 239244 h 4964463"/>
              <a:gd name="connsiteX2480" fmla="*/ 1872331 w 4710084"/>
              <a:gd name="connsiteY2480" fmla="*/ 221666 h 4964463"/>
              <a:gd name="connsiteX2481" fmla="*/ 1881577 w 4710084"/>
              <a:gd name="connsiteY2481" fmla="*/ 167004 h 4964463"/>
              <a:gd name="connsiteX2482" fmla="*/ 1884885 w 4710084"/>
              <a:gd name="connsiteY2482" fmla="*/ 187221 h 4964463"/>
              <a:gd name="connsiteX2483" fmla="*/ 1889815 w 4710084"/>
              <a:gd name="connsiteY2483" fmla="*/ 195670 h 4964463"/>
              <a:gd name="connsiteX2484" fmla="*/ 1884885 w 4710084"/>
              <a:gd name="connsiteY2484" fmla="*/ 187221 h 4964463"/>
              <a:gd name="connsiteX2485" fmla="*/ 1898082 w 4710084"/>
              <a:gd name="connsiteY2485" fmla="*/ 186567 h 4964463"/>
              <a:gd name="connsiteX2486" fmla="*/ 1895122 w 4710084"/>
              <a:gd name="connsiteY2486" fmla="*/ 244245 h 4964463"/>
              <a:gd name="connsiteX2487" fmla="*/ 1888870 w 4710084"/>
              <a:gd name="connsiteY2487" fmla="*/ 292154 h 4964463"/>
              <a:gd name="connsiteX2488" fmla="*/ 1888870 w 4710084"/>
              <a:gd name="connsiteY2488" fmla="*/ 292154 h 4964463"/>
              <a:gd name="connsiteX2489" fmla="*/ 1895122 w 4710084"/>
              <a:gd name="connsiteY2489" fmla="*/ 244245 h 4964463"/>
              <a:gd name="connsiteX2490" fmla="*/ 1906574 w 4710084"/>
              <a:gd name="connsiteY2490" fmla="*/ 186574 h 4964463"/>
              <a:gd name="connsiteX2491" fmla="*/ 1913916 w 4710084"/>
              <a:gd name="connsiteY2491" fmla="*/ 217882 h 4964463"/>
              <a:gd name="connsiteX2492" fmla="*/ 1917780 w 4710084"/>
              <a:gd name="connsiteY2492" fmla="*/ 231100 h 4964463"/>
              <a:gd name="connsiteX2493" fmla="*/ 1893518 w 4710084"/>
              <a:gd name="connsiteY2493" fmla="*/ 417183 h 4964463"/>
              <a:gd name="connsiteX2494" fmla="*/ 1882417 w 4710084"/>
              <a:gd name="connsiteY2494" fmla="*/ 526455 h 4964463"/>
              <a:gd name="connsiteX2495" fmla="*/ 1886486 w 4710084"/>
              <a:gd name="connsiteY2495" fmla="*/ 544482 h 4964463"/>
              <a:gd name="connsiteX2496" fmla="*/ 1899005 w 4710084"/>
              <a:gd name="connsiteY2496" fmla="*/ 611005 h 4964463"/>
              <a:gd name="connsiteX2497" fmla="*/ 1901859 w 4710084"/>
              <a:gd name="connsiteY2497" fmla="*/ 608484 h 4964463"/>
              <a:gd name="connsiteX2498" fmla="*/ 1907085 w 4710084"/>
              <a:gd name="connsiteY2498" fmla="*/ 601453 h 4964463"/>
              <a:gd name="connsiteX2499" fmla="*/ 1913007 w 4710084"/>
              <a:gd name="connsiteY2499" fmla="*/ 539802 h 4964463"/>
              <a:gd name="connsiteX2500" fmla="*/ 1916497 w 4710084"/>
              <a:gd name="connsiteY2500" fmla="*/ 506023 h 4964463"/>
              <a:gd name="connsiteX2501" fmla="*/ 1915116 w 4710084"/>
              <a:gd name="connsiteY2501" fmla="*/ 499216 h 4964463"/>
              <a:gd name="connsiteX2502" fmla="*/ 1913162 w 4710084"/>
              <a:gd name="connsiteY2502" fmla="*/ 471486 h 4964463"/>
              <a:gd name="connsiteX2503" fmla="*/ 1923502 w 4710084"/>
              <a:gd name="connsiteY2503" fmla="*/ 466917 h 4964463"/>
              <a:gd name="connsiteX2504" fmla="*/ 1925374 w 4710084"/>
              <a:gd name="connsiteY2504" fmla="*/ 474053 h 4964463"/>
              <a:gd name="connsiteX2505" fmla="*/ 1934129 w 4710084"/>
              <a:gd name="connsiteY2505" fmla="*/ 463306 h 4964463"/>
              <a:gd name="connsiteX2506" fmla="*/ 1942668 w 4710084"/>
              <a:gd name="connsiteY2506" fmla="*/ 459359 h 4964463"/>
              <a:gd name="connsiteX2507" fmla="*/ 1944165 w 4710084"/>
              <a:gd name="connsiteY2507" fmla="*/ 451898 h 4964463"/>
              <a:gd name="connsiteX2508" fmla="*/ 1943890 w 4710084"/>
              <a:gd name="connsiteY2508" fmla="*/ 444929 h 4964463"/>
              <a:gd name="connsiteX2509" fmla="*/ 1946322 w 4710084"/>
              <a:gd name="connsiteY2509" fmla="*/ 434833 h 4964463"/>
              <a:gd name="connsiteX2510" fmla="*/ 1948108 w 4710084"/>
              <a:gd name="connsiteY2510" fmla="*/ 434050 h 4964463"/>
              <a:gd name="connsiteX2511" fmla="*/ 1947643 w 4710084"/>
              <a:gd name="connsiteY2511" fmla="*/ 429341 h 4964463"/>
              <a:gd name="connsiteX2512" fmla="*/ 1946322 w 4710084"/>
              <a:gd name="connsiteY2512" fmla="*/ 434833 h 4964463"/>
              <a:gd name="connsiteX2513" fmla="*/ 1943543 w 4710084"/>
              <a:gd name="connsiteY2513" fmla="*/ 436050 h 4964463"/>
              <a:gd name="connsiteX2514" fmla="*/ 1958640 w 4710084"/>
              <a:gd name="connsiteY2514" fmla="*/ 404054 h 4964463"/>
              <a:gd name="connsiteX2515" fmla="*/ 1944048 w 4710084"/>
              <a:gd name="connsiteY2515" fmla="*/ 533674 h 4964463"/>
              <a:gd name="connsiteX2516" fmla="*/ 1956182 w 4710084"/>
              <a:gd name="connsiteY2516" fmla="*/ 558789 h 4964463"/>
              <a:gd name="connsiteX2517" fmla="*/ 1956524 w 4710084"/>
              <a:gd name="connsiteY2517" fmla="*/ 574550 h 4964463"/>
              <a:gd name="connsiteX2518" fmla="*/ 1959329 w 4710084"/>
              <a:gd name="connsiteY2518" fmla="*/ 550886 h 4964463"/>
              <a:gd name="connsiteX2519" fmla="*/ 1968657 w 4710084"/>
              <a:gd name="connsiteY2519" fmla="*/ 475197 h 4964463"/>
              <a:gd name="connsiteX2520" fmla="*/ 1965908 w 4710084"/>
              <a:gd name="connsiteY2520" fmla="*/ 460401 h 4964463"/>
              <a:gd name="connsiteX2521" fmla="*/ 1965367 w 4710084"/>
              <a:gd name="connsiteY2521" fmla="*/ 413112 h 4964463"/>
              <a:gd name="connsiteX2522" fmla="*/ 1974349 w 4710084"/>
              <a:gd name="connsiteY2522" fmla="*/ 405495 h 4964463"/>
              <a:gd name="connsiteX2523" fmla="*/ 1979846 w 4710084"/>
              <a:gd name="connsiteY2523" fmla="*/ 403501 h 4964463"/>
              <a:gd name="connsiteX2524" fmla="*/ 1981349 w 4710084"/>
              <a:gd name="connsiteY2524" fmla="*/ 394012 h 4964463"/>
              <a:gd name="connsiteX2525" fmla="*/ 1980717 w 4710084"/>
              <a:gd name="connsiteY2525" fmla="*/ 403185 h 4964463"/>
              <a:gd name="connsiteX2526" fmla="*/ 1983935 w 4710084"/>
              <a:gd name="connsiteY2526" fmla="*/ 402016 h 4964463"/>
              <a:gd name="connsiteX2527" fmla="*/ 1996256 w 4710084"/>
              <a:gd name="connsiteY2527" fmla="*/ 393860 h 4964463"/>
              <a:gd name="connsiteX2528" fmla="*/ 1995443 w 4710084"/>
              <a:gd name="connsiteY2528" fmla="*/ 363566 h 4964463"/>
              <a:gd name="connsiteX2529" fmla="*/ 1990184 w 4710084"/>
              <a:gd name="connsiteY2529" fmla="*/ 335295 h 4964463"/>
              <a:gd name="connsiteX2530" fmla="*/ 1987648 w 4710084"/>
              <a:gd name="connsiteY2530" fmla="*/ 338428 h 4964463"/>
              <a:gd name="connsiteX2531" fmla="*/ 1985309 w 4710084"/>
              <a:gd name="connsiteY2531" fmla="*/ 333032 h 4964463"/>
              <a:gd name="connsiteX2532" fmla="*/ 1988559 w 4710084"/>
              <a:gd name="connsiteY2532" fmla="*/ 326566 h 4964463"/>
              <a:gd name="connsiteX2533" fmla="*/ 1987459 w 4710084"/>
              <a:gd name="connsiteY2533" fmla="*/ 320653 h 4964463"/>
              <a:gd name="connsiteX2534" fmla="*/ 1969772 w 4710084"/>
              <a:gd name="connsiteY2534" fmla="*/ 240423 h 4964463"/>
              <a:gd name="connsiteX2535" fmla="*/ 1959729 w 4710084"/>
              <a:gd name="connsiteY2535" fmla="*/ 181364 h 4964463"/>
              <a:gd name="connsiteX2536" fmla="*/ 1962460 w 4710084"/>
              <a:gd name="connsiteY2536" fmla="*/ 174699 h 4964463"/>
              <a:gd name="connsiteX2537" fmla="*/ 1968543 w 4710084"/>
              <a:gd name="connsiteY2537" fmla="*/ 154885 h 4964463"/>
              <a:gd name="connsiteX2538" fmla="*/ 1972376 w 4710084"/>
              <a:gd name="connsiteY2538" fmla="*/ 173742 h 4964463"/>
              <a:gd name="connsiteX2539" fmla="*/ 1999504 w 4710084"/>
              <a:gd name="connsiteY2539" fmla="*/ 311692 h 4964463"/>
              <a:gd name="connsiteX2540" fmla="*/ 2005009 w 4710084"/>
              <a:gd name="connsiteY2540" fmla="*/ 338254 h 4964463"/>
              <a:gd name="connsiteX2541" fmla="*/ 2012769 w 4710084"/>
              <a:gd name="connsiteY2541" fmla="*/ 270049 h 4964463"/>
              <a:gd name="connsiteX2542" fmla="*/ 2030600 w 4710084"/>
              <a:gd name="connsiteY2542" fmla="*/ 175248 h 4964463"/>
              <a:gd name="connsiteX2543" fmla="*/ 2015527 w 4710084"/>
              <a:gd name="connsiteY2543" fmla="*/ 366353 h 4964463"/>
              <a:gd name="connsiteX2544" fmla="*/ 2013757 w 4710084"/>
              <a:gd name="connsiteY2544" fmla="*/ 380463 h 4964463"/>
              <a:gd name="connsiteX2545" fmla="*/ 2019675 w 4710084"/>
              <a:gd name="connsiteY2545" fmla="*/ 409011 h 4964463"/>
              <a:gd name="connsiteX2546" fmla="*/ 2027430 w 4710084"/>
              <a:gd name="connsiteY2546" fmla="*/ 349987 h 4964463"/>
              <a:gd name="connsiteX2547" fmla="*/ 2048351 w 4710084"/>
              <a:gd name="connsiteY2547" fmla="*/ 214755 h 4964463"/>
              <a:gd name="connsiteX2548" fmla="*/ 2051056 w 4710084"/>
              <a:gd name="connsiteY2548" fmla="*/ 234191 h 4964463"/>
              <a:gd name="connsiteX2549" fmla="*/ 2051262 w 4710084"/>
              <a:gd name="connsiteY2549" fmla="*/ 235032 h 4964463"/>
              <a:gd name="connsiteX2550" fmla="*/ 2050753 w 4710084"/>
              <a:gd name="connsiteY2550" fmla="*/ 241044 h 4964463"/>
              <a:gd name="connsiteX2551" fmla="*/ 2039902 w 4710084"/>
              <a:gd name="connsiteY2551" fmla="*/ 336675 h 4964463"/>
              <a:gd name="connsiteX2552" fmla="*/ 2045143 w 4710084"/>
              <a:gd name="connsiteY2552" fmla="*/ 336084 h 4964463"/>
              <a:gd name="connsiteX2553" fmla="*/ 2047653 w 4710084"/>
              <a:gd name="connsiteY2553" fmla="*/ 332297 h 4964463"/>
              <a:gd name="connsiteX2554" fmla="*/ 2049748 w 4710084"/>
              <a:gd name="connsiteY2554" fmla="*/ 316953 h 4964463"/>
              <a:gd name="connsiteX2555" fmla="*/ 2052339 w 4710084"/>
              <a:gd name="connsiteY2555" fmla="*/ 298819 h 4964463"/>
              <a:gd name="connsiteX2556" fmla="*/ 2055520 w 4710084"/>
              <a:gd name="connsiteY2556" fmla="*/ 308323 h 4964463"/>
              <a:gd name="connsiteX2557" fmla="*/ 2056461 w 4710084"/>
              <a:gd name="connsiteY2557" fmla="*/ 304943 h 4964463"/>
              <a:gd name="connsiteX2558" fmla="*/ 2058492 w 4710084"/>
              <a:gd name="connsiteY2558" fmla="*/ 272575 h 4964463"/>
              <a:gd name="connsiteX2559" fmla="*/ 2059127 w 4710084"/>
              <a:gd name="connsiteY2559" fmla="*/ 265721 h 4964463"/>
              <a:gd name="connsiteX2560" fmla="*/ 2067370 w 4710084"/>
              <a:gd name="connsiteY2560" fmla="*/ 271650 h 4964463"/>
              <a:gd name="connsiteX2561" fmla="*/ 2067534 w 4710084"/>
              <a:gd name="connsiteY2561" fmla="*/ 248539 h 4964463"/>
              <a:gd name="connsiteX2562" fmla="*/ 2064244 w 4710084"/>
              <a:gd name="connsiteY2562" fmla="*/ 220911 h 4964463"/>
              <a:gd name="connsiteX2563" fmla="*/ 2067319 w 4710084"/>
              <a:gd name="connsiteY2563" fmla="*/ 201907 h 4964463"/>
              <a:gd name="connsiteX2564" fmla="*/ 2070001 w 4710084"/>
              <a:gd name="connsiteY2564" fmla="*/ 263604 h 4964463"/>
              <a:gd name="connsiteX2565" fmla="*/ 2061300 w 4710084"/>
              <a:gd name="connsiteY2565" fmla="*/ 328665 h 4964463"/>
              <a:gd name="connsiteX2566" fmla="*/ 2055390 w 4710084"/>
              <a:gd name="connsiteY2566" fmla="*/ 381860 h 4964463"/>
              <a:gd name="connsiteX2567" fmla="*/ 2051437 w 4710084"/>
              <a:gd name="connsiteY2567" fmla="*/ 408284 h 4964463"/>
              <a:gd name="connsiteX2568" fmla="*/ 2046150 w 4710084"/>
              <a:gd name="connsiteY2568" fmla="*/ 453398 h 4964463"/>
              <a:gd name="connsiteX2569" fmla="*/ 2039830 w 4710084"/>
              <a:gd name="connsiteY2569" fmla="*/ 509673 h 4964463"/>
              <a:gd name="connsiteX2570" fmla="*/ 2044722 w 4710084"/>
              <a:gd name="connsiteY2570" fmla="*/ 534079 h 4964463"/>
              <a:gd name="connsiteX2571" fmla="*/ 2050309 w 4710084"/>
              <a:gd name="connsiteY2571" fmla="*/ 538155 h 4964463"/>
              <a:gd name="connsiteX2572" fmla="*/ 2052781 w 4710084"/>
              <a:gd name="connsiteY2572" fmla="*/ 539217 h 4964463"/>
              <a:gd name="connsiteX2573" fmla="*/ 2062989 w 4710084"/>
              <a:gd name="connsiteY2573" fmla="*/ 452985 h 4964463"/>
              <a:gd name="connsiteX2574" fmla="*/ 2075967 w 4710084"/>
              <a:gd name="connsiteY2574" fmla="*/ 341164 h 4964463"/>
              <a:gd name="connsiteX2575" fmla="*/ 2077151 w 4710084"/>
              <a:gd name="connsiteY2575" fmla="*/ 407219 h 4964463"/>
              <a:gd name="connsiteX2576" fmla="*/ 2068910 w 4710084"/>
              <a:gd name="connsiteY2576" fmla="*/ 497483 h 4964463"/>
              <a:gd name="connsiteX2577" fmla="*/ 2064596 w 4710084"/>
              <a:gd name="connsiteY2577" fmla="*/ 546862 h 4964463"/>
              <a:gd name="connsiteX2578" fmla="*/ 2067864 w 4710084"/>
              <a:gd name="connsiteY2578" fmla="*/ 549840 h 4964463"/>
              <a:gd name="connsiteX2579" fmla="*/ 2066823 w 4710084"/>
              <a:gd name="connsiteY2579" fmla="*/ 618392 h 4964463"/>
              <a:gd name="connsiteX2580" fmla="*/ 2070540 w 4710084"/>
              <a:gd name="connsiteY2580" fmla="*/ 656065 h 4964463"/>
              <a:gd name="connsiteX2581" fmla="*/ 2071460 w 4710084"/>
              <a:gd name="connsiteY2581" fmla="*/ 671683 h 4964463"/>
              <a:gd name="connsiteX2582" fmla="*/ 2071566 w 4710084"/>
              <a:gd name="connsiteY2582" fmla="*/ 672013 h 4964463"/>
              <a:gd name="connsiteX2583" fmla="*/ 2073012 w 4710084"/>
              <a:gd name="connsiteY2583" fmla="*/ 650226 h 4964463"/>
              <a:gd name="connsiteX2584" fmla="*/ 2088677 w 4710084"/>
              <a:gd name="connsiteY2584" fmla="*/ 701038 h 4964463"/>
              <a:gd name="connsiteX2585" fmla="*/ 2093542 w 4710084"/>
              <a:gd name="connsiteY2585" fmla="*/ 707563 h 4964463"/>
              <a:gd name="connsiteX2586" fmla="*/ 2094931 w 4710084"/>
              <a:gd name="connsiteY2586" fmla="*/ 691964 h 4964463"/>
              <a:gd name="connsiteX2587" fmla="*/ 2100191 w 4710084"/>
              <a:gd name="connsiteY2587" fmla="*/ 654947 h 4964463"/>
              <a:gd name="connsiteX2588" fmla="*/ 2103226 w 4710084"/>
              <a:gd name="connsiteY2588" fmla="*/ 632301 h 4964463"/>
              <a:gd name="connsiteX2589" fmla="*/ 2105457 w 4710084"/>
              <a:gd name="connsiteY2589" fmla="*/ 621143 h 4964463"/>
              <a:gd name="connsiteX2590" fmla="*/ 2099821 w 4710084"/>
              <a:gd name="connsiteY2590" fmla="*/ 586911 h 4964463"/>
              <a:gd name="connsiteX2591" fmla="*/ 2094323 w 4710084"/>
              <a:gd name="connsiteY2591" fmla="*/ 552138 h 4964463"/>
              <a:gd name="connsiteX2592" fmla="*/ 2088072 w 4710084"/>
              <a:gd name="connsiteY2592" fmla="*/ 428494 h 4964463"/>
              <a:gd name="connsiteX2593" fmla="*/ 2099969 w 4710084"/>
              <a:gd name="connsiteY2593" fmla="*/ 403240 h 4964463"/>
              <a:gd name="connsiteX2594" fmla="*/ 2076868 w 4710084"/>
              <a:gd name="connsiteY2594" fmla="*/ 268655 h 4964463"/>
              <a:gd name="connsiteX2595" fmla="*/ 2095150 w 4710084"/>
              <a:gd name="connsiteY2595" fmla="*/ 302509 h 4964463"/>
              <a:gd name="connsiteX2596" fmla="*/ 2092042 w 4710084"/>
              <a:gd name="connsiteY2596" fmla="*/ 301099 h 4964463"/>
              <a:gd name="connsiteX2597" fmla="*/ 2090293 w 4710084"/>
              <a:gd name="connsiteY2597" fmla="*/ 295359 h 4964463"/>
              <a:gd name="connsiteX2598" fmla="*/ 2090045 w 4710084"/>
              <a:gd name="connsiteY2598" fmla="*/ 300193 h 4964463"/>
              <a:gd name="connsiteX2599" fmla="*/ 2092042 w 4710084"/>
              <a:gd name="connsiteY2599" fmla="*/ 301099 h 4964463"/>
              <a:gd name="connsiteX2600" fmla="*/ 2095256 w 4710084"/>
              <a:gd name="connsiteY2600" fmla="*/ 311653 h 4964463"/>
              <a:gd name="connsiteX2601" fmla="*/ 2095340 w 4710084"/>
              <a:gd name="connsiteY2601" fmla="*/ 318832 h 4964463"/>
              <a:gd name="connsiteX2602" fmla="*/ 2097390 w 4710084"/>
              <a:gd name="connsiteY2602" fmla="*/ 326616 h 4964463"/>
              <a:gd name="connsiteX2603" fmla="*/ 2119905 w 4710084"/>
              <a:gd name="connsiteY2603" fmla="*/ 345897 h 4964463"/>
              <a:gd name="connsiteX2604" fmla="*/ 2144147 w 4710084"/>
              <a:gd name="connsiteY2604" fmla="*/ 475230 h 4964463"/>
              <a:gd name="connsiteX2605" fmla="*/ 2160856 w 4710084"/>
              <a:gd name="connsiteY2605" fmla="*/ 491740 h 4964463"/>
              <a:gd name="connsiteX2606" fmla="*/ 2181184 w 4710084"/>
              <a:gd name="connsiteY2606" fmla="*/ 607669 h 4964463"/>
              <a:gd name="connsiteX2607" fmla="*/ 2185149 w 4710084"/>
              <a:gd name="connsiteY2607" fmla="*/ 631838 h 4964463"/>
              <a:gd name="connsiteX2608" fmla="*/ 2188281 w 4710084"/>
              <a:gd name="connsiteY2608" fmla="*/ 625429 h 4964463"/>
              <a:gd name="connsiteX2609" fmla="*/ 2190067 w 4710084"/>
              <a:gd name="connsiteY2609" fmla="*/ 612965 h 4964463"/>
              <a:gd name="connsiteX2610" fmla="*/ 2194270 w 4710084"/>
              <a:gd name="connsiteY2610" fmla="*/ 648534 h 4964463"/>
              <a:gd name="connsiteX2611" fmla="*/ 2194429 w 4710084"/>
              <a:gd name="connsiteY2611" fmla="*/ 672647 h 4964463"/>
              <a:gd name="connsiteX2612" fmla="*/ 2194568 w 4710084"/>
              <a:gd name="connsiteY2612" fmla="*/ 672858 h 4964463"/>
              <a:gd name="connsiteX2613" fmla="*/ 2200173 w 4710084"/>
              <a:gd name="connsiteY2613" fmla="*/ 676978 h 4964463"/>
              <a:gd name="connsiteX2614" fmla="*/ 2202528 w 4710084"/>
              <a:gd name="connsiteY2614" fmla="*/ 673903 h 4964463"/>
              <a:gd name="connsiteX2615" fmla="*/ 2201714 w 4710084"/>
              <a:gd name="connsiteY2615" fmla="*/ 667505 h 4964463"/>
              <a:gd name="connsiteX2616" fmla="*/ 2195772 w 4710084"/>
              <a:gd name="connsiteY2616" fmla="*/ 616704 h 4964463"/>
              <a:gd name="connsiteX2617" fmla="*/ 2191595 w 4710084"/>
              <a:gd name="connsiteY2617" fmla="*/ 597537 h 4964463"/>
              <a:gd name="connsiteX2618" fmla="*/ 2181995 w 4710084"/>
              <a:gd name="connsiteY2618" fmla="*/ 538825 h 4964463"/>
              <a:gd name="connsiteX2619" fmla="*/ 2184200 w 4710084"/>
              <a:gd name="connsiteY2619" fmla="*/ 517772 h 4964463"/>
              <a:gd name="connsiteX2620" fmla="*/ 2179303 w 4710084"/>
              <a:gd name="connsiteY2620" fmla="*/ 475897 h 4964463"/>
              <a:gd name="connsiteX2621" fmla="*/ 2148853 w 4710084"/>
              <a:gd name="connsiteY2621" fmla="*/ 285789 h 4964463"/>
              <a:gd name="connsiteX2622" fmla="*/ 2112063 w 4710084"/>
              <a:gd name="connsiteY2622" fmla="*/ 92394 h 4964463"/>
              <a:gd name="connsiteX2623" fmla="*/ 2115563 w 4710084"/>
              <a:gd name="connsiteY2623" fmla="*/ 78965 h 4964463"/>
              <a:gd name="connsiteX2624" fmla="*/ 2121877 w 4710084"/>
              <a:gd name="connsiteY2624" fmla="*/ 47055 h 4964463"/>
              <a:gd name="connsiteX2625" fmla="*/ 2137581 w 4710084"/>
              <a:gd name="connsiteY2625" fmla="*/ 107209 h 4964463"/>
              <a:gd name="connsiteX2626" fmla="*/ 2147060 w 4710084"/>
              <a:gd name="connsiteY2626" fmla="*/ 157000 h 4964463"/>
              <a:gd name="connsiteX2627" fmla="*/ 2149569 w 4710084"/>
              <a:gd name="connsiteY2627" fmla="*/ 158583 h 4964463"/>
              <a:gd name="connsiteX2628" fmla="*/ 2151437 w 4710084"/>
              <a:gd name="connsiteY2628" fmla="*/ 159761 h 4964463"/>
              <a:gd name="connsiteX2629" fmla="*/ 2153753 w 4710084"/>
              <a:gd name="connsiteY2629" fmla="*/ 161222 h 4964463"/>
              <a:gd name="connsiteX2630" fmla="*/ 2154589 w 4710084"/>
              <a:gd name="connsiteY2630" fmla="*/ 161749 h 4964463"/>
              <a:gd name="connsiteX2631" fmla="*/ 2151437 w 4710084"/>
              <a:gd name="connsiteY2631" fmla="*/ 159761 h 4964463"/>
              <a:gd name="connsiteX2632" fmla="*/ 2147060 w 4710084"/>
              <a:gd name="connsiteY2632" fmla="*/ 157000 h 4964463"/>
              <a:gd name="connsiteX2633" fmla="*/ 2137581 w 4710084"/>
              <a:gd name="connsiteY2633" fmla="*/ 107209 h 4964463"/>
              <a:gd name="connsiteX2634" fmla="*/ 2131170 w 4710084"/>
              <a:gd name="connsiteY2634" fmla="*/ 47517 h 4964463"/>
              <a:gd name="connsiteX2635" fmla="*/ 2145647 w 4710084"/>
              <a:gd name="connsiteY2635" fmla="*/ 48917 h 4964463"/>
              <a:gd name="connsiteX2636" fmla="*/ 2140715 w 4710084"/>
              <a:gd name="connsiteY2636" fmla="*/ 57366 h 4964463"/>
              <a:gd name="connsiteX2637" fmla="*/ 2145647 w 4710084"/>
              <a:gd name="connsiteY2637" fmla="*/ 48917 h 4964463"/>
              <a:gd name="connsiteX2638" fmla="*/ 2148152 w 4710084"/>
              <a:gd name="connsiteY2638" fmla="*/ 28233 h 4964463"/>
              <a:gd name="connsiteX2639" fmla="*/ 2161279 w 4710084"/>
              <a:gd name="connsiteY2639" fmla="*/ 85160 h 4964463"/>
              <a:gd name="connsiteX2640" fmla="*/ 2162567 w 4710084"/>
              <a:gd name="connsiteY2640" fmla="*/ 103318 h 4964463"/>
              <a:gd name="connsiteX2641" fmla="*/ 2161121 w 4710084"/>
              <a:gd name="connsiteY2641" fmla="*/ 111980 h 4964463"/>
              <a:gd name="connsiteX2642" fmla="*/ 2166935 w 4710084"/>
              <a:gd name="connsiteY2642" fmla="*/ 109689 h 4964463"/>
              <a:gd name="connsiteX2643" fmla="*/ 2184498 w 4710084"/>
              <a:gd name="connsiteY2643" fmla="*/ 185856 h 4964463"/>
              <a:gd name="connsiteX2644" fmla="*/ 2182852 w 4710084"/>
              <a:gd name="connsiteY2644" fmla="*/ 209196 h 4964463"/>
              <a:gd name="connsiteX2645" fmla="*/ 2176876 w 4710084"/>
              <a:gd name="connsiteY2645" fmla="*/ 262355 h 4964463"/>
              <a:gd name="connsiteX2646" fmla="*/ 2177657 w 4710084"/>
              <a:gd name="connsiteY2646" fmla="*/ 327302 h 4964463"/>
              <a:gd name="connsiteX2647" fmla="*/ 2191037 w 4710084"/>
              <a:gd name="connsiteY2647" fmla="*/ 216587 h 4964463"/>
              <a:gd name="connsiteX2648" fmla="*/ 2191305 w 4710084"/>
              <a:gd name="connsiteY2648" fmla="*/ 215374 h 4964463"/>
              <a:gd name="connsiteX2649" fmla="*/ 2196094 w 4710084"/>
              <a:gd name="connsiteY2649" fmla="*/ 236139 h 4964463"/>
              <a:gd name="connsiteX2650" fmla="*/ 2221697 w 4710084"/>
              <a:gd name="connsiteY2650" fmla="*/ 372029 h 4964463"/>
              <a:gd name="connsiteX2651" fmla="*/ 2233488 w 4710084"/>
              <a:gd name="connsiteY2651" fmla="*/ 455598 h 4964463"/>
              <a:gd name="connsiteX2652" fmla="*/ 2236755 w 4710084"/>
              <a:gd name="connsiteY2652" fmla="*/ 468042 h 4964463"/>
              <a:gd name="connsiteX2653" fmla="*/ 2241321 w 4710084"/>
              <a:gd name="connsiteY2653" fmla="*/ 491581 h 4964463"/>
              <a:gd name="connsiteX2654" fmla="*/ 2248407 w 4710084"/>
              <a:gd name="connsiteY2654" fmla="*/ 526582 h 4964463"/>
              <a:gd name="connsiteX2655" fmla="*/ 2250578 w 4710084"/>
              <a:gd name="connsiteY2655" fmla="*/ 535961 h 4964463"/>
              <a:gd name="connsiteX2656" fmla="*/ 2253807 w 4710084"/>
              <a:gd name="connsiteY2656" fmla="*/ 559417 h 4964463"/>
              <a:gd name="connsiteX2657" fmla="*/ 2260656 w 4710084"/>
              <a:gd name="connsiteY2657" fmla="*/ 565442 h 4964463"/>
              <a:gd name="connsiteX2658" fmla="*/ 2260624 w 4710084"/>
              <a:gd name="connsiteY2658" fmla="*/ 555784 h 4964463"/>
              <a:gd name="connsiteX2659" fmla="*/ 2263654 w 4710084"/>
              <a:gd name="connsiteY2659" fmla="*/ 554501 h 4964463"/>
              <a:gd name="connsiteX2660" fmla="*/ 2265457 w 4710084"/>
              <a:gd name="connsiteY2660" fmla="*/ 557631 h 4964463"/>
              <a:gd name="connsiteX2661" fmla="*/ 2246033 w 4710084"/>
              <a:gd name="connsiteY2661" fmla="*/ 441837 h 4964463"/>
              <a:gd name="connsiteX2662" fmla="*/ 2245476 w 4710084"/>
              <a:gd name="connsiteY2662" fmla="*/ 382030 h 4964463"/>
              <a:gd name="connsiteX2663" fmla="*/ 2249223 w 4710084"/>
              <a:gd name="connsiteY2663" fmla="*/ 400643 h 4964463"/>
              <a:gd name="connsiteX2664" fmla="*/ 2247556 w 4710084"/>
              <a:gd name="connsiteY2664" fmla="*/ 427322 h 4964463"/>
              <a:gd name="connsiteX2665" fmla="*/ 2248836 w 4710084"/>
              <a:gd name="connsiteY2665" fmla="*/ 449783 h 4964463"/>
              <a:gd name="connsiteX2666" fmla="*/ 2256099 w 4710084"/>
              <a:gd name="connsiteY2666" fmla="*/ 444426 h 4964463"/>
              <a:gd name="connsiteX2667" fmla="*/ 2257016 w 4710084"/>
              <a:gd name="connsiteY2667" fmla="*/ 451116 h 4964463"/>
              <a:gd name="connsiteX2668" fmla="*/ 2272351 w 4710084"/>
              <a:gd name="connsiteY2668" fmla="*/ 513466 h 4964463"/>
              <a:gd name="connsiteX2669" fmla="*/ 2273653 w 4710084"/>
              <a:gd name="connsiteY2669" fmla="*/ 513690 h 4964463"/>
              <a:gd name="connsiteX2670" fmla="*/ 2273830 w 4710084"/>
              <a:gd name="connsiteY2670" fmla="*/ 494369 h 4964463"/>
              <a:gd name="connsiteX2671" fmla="*/ 2274383 w 4710084"/>
              <a:gd name="connsiteY2671" fmla="*/ 483652 h 4964463"/>
              <a:gd name="connsiteX2672" fmla="*/ 2272577 w 4710084"/>
              <a:gd name="connsiteY2672" fmla="*/ 472210 h 4964463"/>
              <a:gd name="connsiteX2673" fmla="*/ 2262568 w 4710084"/>
              <a:gd name="connsiteY2673" fmla="*/ 420862 h 4964463"/>
              <a:gd name="connsiteX2674" fmla="*/ 2261806 w 4710084"/>
              <a:gd name="connsiteY2674" fmla="*/ 414995 h 4964463"/>
              <a:gd name="connsiteX2675" fmla="*/ 2261954 w 4710084"/>
              <a:gd name="connsiteY2675" fmla="*/ 414189 h 4964463"/>
              <a:gd name="connsiteX2676" fmla="*/ 2263483 w 4710084"/>
              <a:gd name="connsiteY2676" fmla="*/ 395439 h 4964463"/>
              <a:gd name="connsiteX2677" fmla="*/ 2275696 w 4710084"/>
              <a:gd name="connsiteY2677" fmla="*/ 458169 h 4964463"/>
              <a:gd name="connsiteX2678" fmla="*/ 2275825 w 4710084"/>
              <a:gd name="connsiteY2678" fmla="*/ 455691 h 4964463"/>
              <a:gd name="connsiteX2679" fmla="*/ 2270912 w 4710084"/>
              <a:gd name="connsiteY2679" fmla="*/ 384880 h 4964463"/>
              <a:gd name="connsiteX2680" fmla="*/ 2279617 w 4710084"/>
              <a:gd name="connsiteY2680" fmla="*/ 377499 h 4964463"/>
              <a:gd name="connsiteX2681" fmla="*/ 2277819 w 4710084"/>
              <a:gd name="connsiteY2681" fmla="*/ 357925 h 4964463"/>
              <a:gd name="connsiteX2682" fmla="*/ 2282007 w 4710084"/>
              <a:gd name="connsiteY2682" fmla="*/ 376497 h 4964463"/>
              <a:gd name="connsiteX2683" fmla="*/ 2289481 w 4710084"/>
              <a:gd name="connsiteY2683" fmla="*/ 373785 h 4964463"/>
              <a:gd name="connsiteX2684" fmla="*/ 2301801 w 4710084"/>
              <a:gd name="connsiteY2684" fmla="*/ 365628 h 4964463"/>
              <a:gd name="connsiteX2685" fmla="*/ 2275318 w 4710084"/>
              <a:gd name="connsiteY2685" fmla="*/ 212192 h 4964463"/>
              <a:gd name="connsiteX2686" fmla="*/ 2265275 w 4710084"/>
              <a:gd name="connsiteY2686" fmla="*/ 153131 h 4964463"/>
              <a:gd name="connsiteX2687" fmla="*/ 2268006 w 4710084"/>
              <a:gd name="connsiteY2687" fmla="*/ 146467 h 4964463"/>
              <a:gd name="connsiteX2688" fmla="*/ 2274089 w 4710084"/>
              <a:gd name="connsiteY2688" fmla="*/ 126653 h 4964463"/>
              <a:gd name="connsiteX2689" fmla="*/ 2277922 w 4710084"/>
              <a:gd name="connsiteY2689" fmla="*/ 145511 h 4964463"/>
              <a:gd name="connsiteX2690" fmla="*/ 2335126 w 4710084"/>
              <a:gd name="connsiteY2690" fmla="*/ 428570 h 4964463"/>
              <a:gd name="connsiteX2691" fmla="*/ 2356986 w 4710084"/>
              <a:gd name="connsiteY2691" fmla="*/ 539368 h 4964463"/>
              <a:gd name="connsiteX2692" fmla="*/ 2378557 w 4710084"/>
              <a:gd name="connsiteY2692" fmla="*/ 621994 h 4964463"/>
              <a:gd name="connsiteX2693" fmla="*/ 2392330 w 4710084"/>
              <a:gd name="connsiteY2693" fmla="*/ 664134 h 4964463"/>
              <a:gd name="connsiteX2694" fmla="*/ 2392740 w 4710084"/>
              <a:gd name="connsiteY2694" fmla="*/ 666011 h 4964463"/>
              <a:gd name="connsiteX2695" fmla="*/ 2392248 w 4710084"/>
              <a:gd name="connsiteY2695" fmla="*/ 661313 h 4964463"/>
              <a:gd name="connsiteX2696" fmla="*/ 2393336 w 4710084"/>
              <a:gd name="connsiteY2696" fmla="*/ 641022 h 4964463"/>
              <a:gd name="connsiteX2697" fmla="*/ 2378552 w 4710084"/>
              <a:gd name="connsiteY2697" fmla="*/ 404242 h 4964463"/>
              <a:gd name="connsiteX2698" fmla="*/ 2391681 w 4710084"/>
              <a:gd name="connsiteY2698" fmla="*/ 460569 h 4964463"/>
              <a:gd name="connsiteX2699" fmla="*/ 2399230 w 4710084"/>
              <a:gd name="connsiteY2699" fmla="*/ 514526 h 4964463"/>
              <a:gd name="connsiteX2700" fmla="*/ 2395350 w 4710084"/>
              <a:gd name="connsiteY2700" fmla="*/ 457433 h 4964463"/>
              <a:gd name="connsiteX2701" fmla="*/ 2393618 w 4710084"/>
              <a:gd name="connsiteY2701" fmla="*/ 400261 h 4964463"/>
              <a:gd name="connsiteX2702" fmla="*/ 2405514 w 4710084"/>
              <a:gd name="connsiteY2702" fmla="*/ 375008 h 4964463"/>
              <a:gd name="connsiteX2703" fmla="*/ 2382413 w 4710084"/>
              <a:gd name="connsiteY2703" fmla="*/ 240421 h 4964463"/>
              <a:gd name="connsiteX2704" fmla="*/ 2400695 w 4710084"/>
              <a:gd name="connsiteY2704" fmla="*/ 274277 h 4964463"/>
              <a:gd name="connsiteX2705" fmla="*/ 2397587 w 4710084"/>
              <a:gd name="connsiteY2705" fmla="*/ 272868 h 4964463"/>
              <a:gd name="connsiteX2706" fmla="*/ 2395839 w 4710084"/>
              <a:gd name="connsiteY2706" fmla="*/ 267127 h 4964463"/>
              <a:gd name="connsiteX2707" fmla="*/ 2395590 w 4710084"/>
              <a:gd name="connsiteY2707" fmla="*/ 271960 h 4964463"/>
              <a:gd name="connsiteX2708" fmla="*/ 2397587 w 4710084"/>
              <a:gd name="connsiteY2708" fmla="*/ 272868 h 4964463"/>
              <a:gd name="connsiteX2709" fmla="*/ 2400803 w 4710084"/>
              <a:gd name="connsiteY2709" fmla="*/ 283421 h 4964463"/>
              <a:gd name="connsiteX2710" fmla="*/ 2400887 w 4710084"/>
              <a:gd name="connsiteY2710" fmla="*/ 290599 h 4964463"/>
              <a:gd name="connsiteX2711" fmla="*/ 2402935 w 4710084"/>
              <a:gd name="connsiteY2711" fmla="*/ 298383 h 4964463"/>
              <a:gd name="connsiteX2712" fmla="*/ 2425451 w 4710084"/>
              <a:gd name="connsiteY2712" fmla="*/ 317665 h 4964463"/>
              <a:gd name="connsiteX2713" fmla="*/ 2449693 w 4710084"/>
              <a:gd name="connsiteY2713" fmla="*/ 446997 h 4964463"/>
              <a:gd name="connsiteX2714" fmla="*/ 2466400 w 4710084"/>
              <a:gd name="connsiteY2714" fmla="*/ 463508 h 4964463"/>
              <a:gd name="connsiteX2715" fmla="*/ 2492883 w 4710084"/>
              <a:gd name="connsiteY2715" fmla="*/ 616946 h 4964463"/>
              <a:gd name="connsiteX2716" fmla="*/ 2511227 w 4710084"/>
              <a:gd name="connsiteY2716" fmla="*/ 773426 h 4964463"/>
              <a:gd name="connsiteX2717" fmla="*/ 2513864 w 4710084"/>
              <a:gd name="connsiteY2717" fmla="*/ 780343 h 4964463"/>
              <a:gd name="connsiteX2718" fmla="*/ 2516223 w 4710084"/>
              <a:gd name="connsiteY2718" fmla="*/ 782910 h 4964463"/>
              <a:gd name="connsiteX2719" fmla="*/ 2509099 w 4710084"/>
              <a:gd name="connsiteY2719" fmla="*/ 717854 h 4964463"/>
              <a:gd name="connsiteX2720" fmla="*/ 2522768 w 4710084"/>
              <a:gd name="connsiteY2720" fmla="*/ 739138 h 4964463"/>
              <a:gd name="connsiteX2721" fmla="*/ 2524059 w 4710084"/>
              <a:gd name="connsiteY2721" fmla="*/ 745212 h 4964463"/>
              <a:gd name="connsiteX2722" fmla="*/ 2520822 w 4710084"/>
              <a:gd name="connsiteY2722" fmla="*/ 718199 h 4964463"/>
              <a:gd name="connsiteX2723" fmla="*/ 2507260 w 4710084"/>
              <a:gd name="connsiteY2723" fmla="*/ 639273 h 4964463"/>
              <a:gd name="connsiteX2724" fmla="*/ 2454399 w 4710084"/>
              <a:gd name="connsiteY2724" fmla="*/ 257557 h 4964463"/>
              <a:gd name="connsiteX2725" fmla="*/ 2417609 w 4710084"/>
              <a:gd name="connsiteY2725" fmla="*/ 64163 h 4964463"/>
              <a:gd name="connsiteX2726" fmla="*/ 2421111 w 4710084"/>
              <a:gd name="connsiteY2726" fmla="*/ 50733 h 4964463"/>
              <a:gd name="connsiteX2727" fmla="*/ 2427422 w 4710084"/>
              <a:gd name="connsiteY2727" fmla="*/ 18822 h 4964463"/>
              <a:gd name="connsiteX2728" fmla="*/ 2443127 w 4710084"/>
              <a:gd name="connsiteY2728" fmla="*/ 78977 h 4964463"/>
              <a:gd name="connsiteX2729" fmla="*/ 2452605 w 4710084"/>
              <a:gd name="connsiteY2729" fmla="*/ 128768 h 4964463"/>
              <a:gd name="connsiteX2730" fmla="*/ 2452605 w 4710084"/>
              <a:gd name="connsiteY2730" fmla="*/ 128768 h 4964463"/>
              <a:gd name="connsiteX2731" fmla="*/ 2443127 w 4710084"/>
              <a:gd name="connsiteY2731" fmla="*/ 78977 h 4964463"/>
              <a:gd name="connsiteX2732" fmla="*/ 2436715 w 4710084"/>
              <a:gd name="connsiteY2732" fmla="*/ 19283 h 4964463"/>
              <a:gd name="connsiteX2733" fmla="*/ 2451192 w 4710084"/>
              <a:gd name="connsiteY2733" fmla="*/ 20684 h 4964463"/>
              <a:gd name="connsiteX2734" fmla="*/ 2446262 w 4710084"/>
              <a:gd name="connsiteY2734" fmla="*/ 29134 h 4964463"/>
              <a:gd name="connsiteX2735" fmla="*/ 2451192 w 4710084"/>
              <a:gd name="connsiteY2735" fmla="*/ 20684 h 4964463"/>
              <a:gd name="connsiteX2736" fmla="*/ 2453699 w 4710084"/>
              <a:gd name="connsiteY2736" fmla="*/ 0 h 4964463"/>
              <a:gd name="connsiteX2737" fmla="*/ 2466825 w 4710084"/>
              <a:gd name="connsiteY2737" fmla="*/ 56927 h 4964463"/>
              <a:gd name="connsiteX2738" fmla="*/ 2468111 w 4710084"/>
              <a:gd name="connsiteY2738" fmla="*/ 75086 h 4964463"/>
              <a:gd name="connsiteX2739" fmla="*/ 2466667 w 4710084"/>
              <a:gd name="connsiteY2739" fmla="*/ 83748 h 4964463"/>
              <a:gd name="connsiteX2740" fmla="*/ 2472482 w 4710084"/>
              <a:gd name="connsiteY2740" fmla="*/ 81456 h 4964463"/>
              <a:gd name="connsiteX2741" fmla="*/ 2490044 w 4710084"/>
              <a:gd name="connsiteY2741" fmla="*/ 157622 h 4964463"/>
              <a:gd name="connsiteX2742" fmla="*/ 2488398 w 4710084"/>
              <a:gd name="connsiteY2742" fmla="*/ 180963 h 4964463"/>
              <a:gd name="connsiteX2743" fmla="*/ 2482420 w 4710084"/>
              <a:gd name="connsiteY2743" fmla="*/ 234122 h 4964463"/>
              <a:gd name="connsiteX2744" fmla="*/ 2483203 w 4710084"/>
              <a:gd name="connsiteY2744" fmla="*/ 299070 h 4964463"/>
              <a:gd name="connsiteX2745" fmla="*/ 2496583 w 4710084"/>
              <a:gd name="connsiteY2745" fmla="*/ 188354 h 4964463"/>
              <a:gd name="connsiteX2746" fmla="*/ 2496850 w 4710084"/>
              <a:gd name="connsiteY2746" fmla="*/ 187143 h 4964463"/>
              <a:gd name="connsiteX2747" fmla="*/ 2501639 w 4710084"/>
              <a:gd name="connsiteY2747" fmla="*/ 207908 h 4964463"/>
              <a:gd name="connsiteX2748" fmla="*/ 2568936 w 4710084"/>
              <a:gd name="connsiteY2748" fmla="*/ 571724 h 4964463"/>
              <a:gd name="connsiteX2749" fmla="*/ 2569199 w 4710084"/>
              <a:gd name="connsiteY2749" fmla="*/ 526268 h 4964463"/>
              <a:gd name="connsiteX2750" fmla="*/ 2579663 w 4710084"/>
              <a:gd name="connsiteY2750" fmla="*/ 544439 h 4964463"/>
              <a:gd name="connsiteX2751" fmla="*/ 2572722 w 4710084"/>
              <a:gd name="connsiteY2751" fmla="*/ 658076 h 4964463"/>
              <a:gd name="connsiteX2752" fmla="*/ 2586580 w 4710084"/>
              <a:gd name="connsiteY2752" fmla="*/ 573297 h 4964463"/>
              <a:gd name="connsiteX2753" fmla="*/ 2587736 w 4710084"/>
              <a:gd name="connsiteY2753" fmla="*/ 578688 h 4964463"/>
              <a:gd name="connsiteX2754" fmla="*/ 2602286 w 4710084"/>
              <a:gd name="connsiteY2754" fmla="*/ 650773 h 4964463"/>
              <a:gd name="connsiteX2755" fmla="*/ 2606370 w 4710084"/>
              <a:gd name="connsiteY2755" fmla="*/ 666460 h 4964463"/>
              <a:gd name="connsiteX2756" fmla="*/ 2606760 w 4710084"/>
              <a:gd name="connsiteY2756" fmla="*/ 661677 h 4964463"/>
              <a:gd name="connsiteX2757" fmla="*/ 2608783 w 4710084"/>
              <a:gd name="connsiteY2757" fmla="*/ 661599 h 4964463"/>
              <a:gd name="connsiteX2758" fmla="*/ 2612621 w 4710084"/>
              <a:gd name="connsiteY2758" fmla="*/ 667961 h 4964463"/>
              <a:gd name="connsiteX2759" fmla="*/ 2614338 w 4710084"/>
              <a:gd name="connsiteY2759" fmla="*/ 672120 h 4964463"/>
              <a:gd name="connsiteX2760" fmla="*/ 2613329 w 4710084"/>
              <a:gd name="connsiteY2760" fmla="*/ 689356 h 4964463"/>
              <a:gd name="connsiteX2761" fmla="*/ 2619310 w 4710084"/>
              <a:gd name="connsiteY2761" fmla="*/ 703697 h 4964463"/>
              <a:gd name="connsiteX2762" fmla="*/ 2605865 w 4710084"/>
              <a:gd name="connsiteY2762" fmla="*/ 519752 h 4964463"/>
              <a:gd name="connsiteX2763" fmla="*/ 2605647 w 4710084"/>
              <a:gd name="connsiteY2763" fmla="*/ 478970 h 4964463"/>
              <a:gd name="connsiteX2764" fmla="*/ 2609212 w 4710084"/>
              <a:gd name="connsiteY2764" fmla="*/ 488018 h 4964463"/>
              <a:gd name="connsiteX2765" fmla="*/ 2606554 w 4710084"/>
              <a:gd name="connsiteY2765" fmla="*/ 437692 h 4964463"/>
              <a:gd name="connsiteX2766" fmla="*/ 2597531 w 4710084"/>
              <a:gd name="connsiteY2766" fmla="*/ 372751 h 4964463"/>
              <a:gd name="connsiteX2767" fmla="*/ 2598753 w 4710084"/>
              <a:gd name="connsiteY2767" fmla="*/ 373770 h 4964463"/>
              <a:gd name="connsiteX2768" fmla="*/ 2605679 w 4710084"/>
              <a:gd name="connsiteY2768" fmla="*/ 339169 h 4964463"/>
              <a:gd name="connsiteX2769" fmla="*/ 2608033 w 4710084"/>
              <a:gd name="connsiteY2769" fmla="*/ 326190 h 4964463"/>
              <a:gd name="connsiteX2770" fmla="*/ 2611796 w 4710084"/>
              <a:gd name="connsiteY2770" fmla="*/ 346576 h 4964463"/>
              <a:gd name="connsiteX2771" fmla="*/ 2632251 w 4710084"/>
              <a:gd name="connsiteY2771" fmla="*/ 480214 h 4964463"/>
              <a:gd name="connsiteX2772" fmla="*/ 2625270 w 4710084"/>
              <a:gd name="connsiteY2772" fmla="*/ 523936 h 4964463"/>
              <a:gd name="connsiteX2773" fmla="*/ 2629713 w 4710084"/>
              <a:gd name="connsiteY2773" fmla="*/ 532904 h 4964463"/>
              <a:gd name="connsiteX2774" fmla="*/ 2634471 w 4710084"/>
              <a:gd name="connsiteY2774" fmla="*/ 511009 h 4964463"/>
              <a:gd name="connsiteX2775" fmla="*/ 2653758 w 4710084"/>
              <a:gd name="connsiteY2775" fmla="*/ 604145 h 4964463"/>
              <a:gd name="connsiteX2776" fmla="*/ 2655709 w 4710084"/>
              <a:gd name="connsiteY2776" fmla="*/ 651090 h 4964463"/>
              <a:gd name="connsiteX2777" fmla="*/ 2660930 w 4710084"/>
              <a:gd name="connsiteY2777" fmla="*/ 676456 h 4964463"/>
              <a:gd name="connsiteX2778" fmla="*/ 2661470 w 4710084"/>
              <a:gd name="connsiteY2778" fmla="*/ 671099 h 4964463"/>
              <a:gd name="connsiteX2779" fmla="*/ 2662734 w 4710084"/>
              <a:gd name="connsiteY2779" fmla="*/ 679368 h 4964463"/>
              <a:gd name="connsiteX2780" fmla="*/ 2664918 w 4710084"/>
              <a:gd name="connsiteY2780" fmla="*/ 695373 h 4964463"/>
              <a:gd name="connsiteX2781" fmla="*/ 2665114 w 4710084"/>
              <a:gd name="connsiteY2781" fmla="*/ 696788 h 4964463"/>
              <a:gd name="connsiteX2782" fmla="*/ 2665905 w 4710084"/>
              <a:gd name="connsiteY2782" fmla="*/ 700640 h 4964463"/>
              <a:gd name="connsiteX2783" fmla="*/ 2683757 w 4710084"/>
              <a:gd name="connsiteY2783" fmla="*/ 711898 h 4964463"/>
              <a:gd name="connsiteX2784" fmla="*/ 2695020 w 4710084"/>
              <a:gd name="connsiteY2784" fmla="*/ 765764 h 4964463"/>
              <a:gd name="connsiteX2785" fmla="*/ 2696117 w 4710084"/>
              <a:gd name="connsiteY2785" fmla="*/ 771555 h 4964463"/>
              <a:gd name="connsiteX2786" fmla="*/ 2698444 w 4710084"/>
              <a:gd name="connsiteY2786" fmla="*/ 760848 h 4964463"/>
              <a:gd name="connsiteX2787" fmla="*/ 2711500 w 4710084"/>
              <a:gd name="connsiteY2787" fmla="*/ 749297 h 4964463"/>
              <a:gd name="connsiteX2788" fmla="*/ 2713278 w 4710084"/>
              <a:gd name="connsiteY2788" fmla="*/ 747673 h 4964463"/>
              <a:gd name="connsiteX2789" fmla="*/ 2712269 w 4710084"/>
              <a:gd name="connsiteY2789" fmla="*/ 733077 h 4964463"/>
              <a:gd name="connsiteX2790" fmla="*/ 2698881 w 4710084"/>
              <a:gd name="connsiteY2790" fmla="*/ 612790 h 4964463"/>
              <a:gd name="connsiteX2791" fmla="*/ 2684098 w 4710084"/>
              <a:gd name="connsiteY2791" fmla="*/ 376008 h 4964463"/>
              <a:gd name="connsiteX2792" fmla="*/ 2720488 w 4710084"/>
              <a:gd name="connsiteY2792" fmla="*/ 601836 h 4964463"/>
              <a:gd name="connsiteX2793" fmla="*/ 2744298 w 4710084"/>
              <a:gd name="connsiteY2793" fmla="*/ 708570 h 4964463"/>
              <a:gd name="connsiteX2794" fmla="*/ 2765863 w 4710084"/>
              <a:gd name="connsiteY2794" fmla="*/ 732232 h 4964463"/>
              <a:gd name="connsiteX2795" fmla="*/ 2774539 w 4710084"/>
              <a:gd name="connsiteY2795" fmla="*/ 839797 h 4964463"/>
              <a:gd name="connsiteX2796" fmla="*/ 2775465 w 4710084"/>
              <a:gd name="connsiteY2796" fmla="*/ 839411 h 4964463"/>
              <a:gd name="connsiteX2797" fmla="*/ 2775121 w 4710084"/>
              <a:gd name="connsiteY2797" fmla="*/ 832579 h 4964463"/>
              <a:gd name="connsiteX2798" fmla="*/ 2774784 w 4710084"/>
              <a:gd name="connsiteY2798" fmla="*/ 743793 h 4964463"/>
              <a:gd name="connsiteX2799" fmla="*/ 2785470 w 4710084"/>
              <a:gd name="connsiteY2799" fmla="*/ 761063 h 4964463"/>
              <a:gd name="connsiteX2800" fmla="*/ 2788672 w 4710084"/>
              <a:gd name="connsiteY2800" fmla="*/ 771846 h 4964463"/>
              <a:gd name="connsiteX2801" fmla="*/ 2782950 w 4710084"/>
              <a:gd name="connsiteY2801" fmla="*/ 837516 h 4964463"/>
              <a:gd name="connsiteX2802" fmla="*/ 2791380 w 4710084"/>
              <a:gd name="connsiteY2802" fmla="*/ 837792 h 4964463"/>
              <a:gd name="connsiteX2803" fmla="*/ 2795114 w 4710084"/>
              <a:gd name="connsiteY2803" fmla="*/ 799512 h 4964463"/>
              <a:gd name="connsiteX2804" fmla="*/ 2795631 w 4710084"/>
              <a:gd name="connsiteY2804" fmla="*/ 795282 h 4964463"/>
              <a:gd name="connsiteX2805" fmla="*/ 2795716 w 4710084"/>
              <a:gd name="connsiteY2805" fmla="*/ 795567 h 4964463"/>
              <a:gd name="connsiteX2806" fmla="*/ 2802255 w 4710084"/>
              <a:gd name="connsiteY2806" fmla="*/ 799271 h 4964463"/>
              <a:gd name="connsiteX2807" fmla="*/ 2801482 w 4710084"/>
              <a:gd name="connsiteY2807" fmla="*/ 747535 h 4964463"/>
              <a:gd name="connsiteX2808" fmla="*/ 2813488 w 4710084"/>
              <a:gd name="connsiteY2808" fmla="*/ 649554 h 4964463"/>
              <a:gd name="connsiteX2809" fmla="*/ 2814573 w 4710084"/>
              <a:gd name="connsiteY2809" fmla="*/ 635934 h 4964463"/>
              <a:gd name="connsiteX2810" fmla="*/ 2824814 w 4710084"/>
              <a:gd name="connsiteY2810" fmla="*/ 681221 h 4964463"/>
              <a:gd name="connsiteX2811" fmla="*/ 2839042 w 4710084"/>
              <a:gd name="connsiteY2811" fmla="*/ 752870 h 4964463"/>
              <a:gd name="connsiteX2812" fmla="*/ 2846035 w 4710084"/>
              <a:gd name="connsiteY2812" fmla="*/ 793106 h 4964463"/>
              <a:gd name="connsiteX2813" fmla="*/ 2849295 w 4710084"/>
              <a:gd name="connsiteY2813" fmla="*/ 807147 h 4964463"/>
              <a:gd name="connsiteX2814" fmla="*/ 2853023 w 4710084"/>
              <a:gd name="connsiteY2814" fmla="*/ 817803 h 4964463"/>
              <a:gd name="connsiteX2815" fmla="*/ 2864109 w 4710084"/>
              <a:gd name="connsiteY2815" fmla="*/ 783067 h 4964463"/>
              <a:gd name="connsiteX2816" fmla="*/ 2863732 w 4710084"/>
              <a:gd name="connsiteY2816" fmla="*/ 778132 h 4964463"/>
              <a:gd name="connsiteX2817" fmla="*/ 2862888 w 4710084"/>
              <a:gd name="connsiteY2817" fmla="*/ 766022 h 4964463"/>
              <a:gd name="connsiteX2818" fmla="*/ 2859118 w 4710084"/>
              <a:gd name="connsiteY2818" fmla="*/ 689958 h 4964463"/>
              <a:gd name="connsiteX2819" fmla="*/ 2892733 w 4710084"/>
              <a:gd name="connsiteY2819" fmla="*/ 781070 h 4964463"/>
              <a:gd name="connsiteX2820" fmla="*/ 2905969 w 4710084"/>
              <a:gd name="connsiteY2820" fmla="*/ 808650 h 4964463"/>
              <a:gd name="connsiteX2821" fmla="*/ 2897298 w 4710084"/>
              <a:gd name="connsiteY2821" fmla="*/ 760052 h 4964463"/>
              <a:gd name="connsiteX2822" fmla="*/ 2923764 w 4710084"/>
              <a:gd name="connsiteY2822" fmla="*/ 756247 h 4964463"/>
              <a:gd name="connsiteX2823" fmla="*/ 2919689 w 4710084"/>
              <a:gd name="connsiteY2823" fmla="*/ 716001 h 4964463"/>
              <a:gd name="connsiteX2824" fmla="*/ 2917080 w 4710084"/>
              <a:gd name="connsiteY2824" fmla="*/ 691795 h 4964463"/>
              <a:gd name="connsiteX2825" fmla="*/ 2914253 w 4710084"/>
              <a:gd name="connsiteY2825" fmla="*/ 740161 h 4964463"/>
              <a:gd name="connsiteX2826" fmla="*/ 2912846 w 4710084"/>
              <a:gd name="connsiteY2826" fmla="*/ 729900 h 4964463"/>
              <a:gd name="connsiteX2827" fmla="*/ 2912305 w 4710084"/>
              <a:gd name="connsiteY2827" fmla="*/ 633446 h 4964463"/>
              <a:gd name="connsiteX2828" fmla="*/ 2918169 w 4710084"/>
              <a:gd name="connsiteY2828" fmla="*/ 639728 h 4964463"/>
              <a:gd name="connsiteX2829" fmla="*/ 2919881 w 4710084"/>
              <a:gd name="connsiteY2829" fmla="*/ 643887 h 4964463"/>
              <a:gd name="connsiteX2830" fmla="*/ 2918776 w 4710084"/>
              <a:gd name="connsiteY2830" fmla="*/ 662789 h 4964463"/>
              <a:gd name="connsiteX2831" fmla="*/ 2922074 w 4710084"/>
              <a:gd name="connsiteY2831" fmla="*/ 657090 h 4964463"/>
              <a:gd name="connsiteX2832" fmla="*/ 2933178 w 4710084"/>
              <a:gd name="connsiteY2832" fmla="*/ 683412 h 4964463"/>
              <a:gd name="connsiteX2833" fmla="*/ 2933327 w 4710084"/>
              <a:gd name="connsiteY2833" fmla="*/ 706230 h 4964463"/>
              <a:gd name="connsiteX2834" fmla="*/ 2938085 w 4710084"/>
              <a:gd name="connsiteY2834" fmla="*/ 712789 h 4964463"/>
              <a:gd name="connsiteX2835" fmla="*/ 2938600 w 4710084"/>
              <a:gd name="connsiteY2835" fmla="*/ 710089 h 4964463"/>
              <a:gd name="connsiteX2836" fmla="*/ 2937494 w 4710084"/>
              <a:gd name="connsiteY2836" fmla="*/ 706026 h 4964463"/>
              <a:gd name="connsiteX2837" fmla="*/ 2939798 w 4710084"/>
              <a:gd name="connsiteY2837" fmla="*/ 703818 h 4964463"/>
              <a:gd name="connsiteX2838" fmla="*/ 2942146 w 4710084"/>
              <a:gd name="connsiteY2838" fmla="*/ 691520 h 4964463"/>
              <a:gd name="connsiteX2839" fmla="*/ 2942200 w 4710084"/>
              <a:gd name="connsiteY2839" fmla="*/ 701489 h 4964463"/>
              <a:gd name="connsiteX2840" fmla="*/ 2956706 w 4710084"/>
              <a:gd name="connsiteY2840" fmla="*/ 579119 h 4964463"/>
              <a:gd name="connsiteX2841" fmla="*/ 2978726 w 4710084"/>
              <a:gd name="connsiteY2841" fmla="*/ 422245 h 4964463"/>
              <a:gd name="connsiteX2842" fmla="*/ 2960818 w 4710084"/>
              <a:gd name="connsiteY2842" fmla="*/ 607010 h 4964463"/>
              <a:gd name="connsiteX2843" fmla="*/ 2956922 w 4710084"/>
              <a:gd name="connsiteY2843" fmla="*/ 669227 h 4964463"/>
              <a:gd name="connsiteX2844" fmla="*/ 2963774 w 4710084"/>
              <a:gd name="connsiteY2844" fmla="*/ 665056 h 4964463"/>
              <a:gd name="connsiteX2845" fmla="*/ 2961955 w 4710084"/>
              <a:gd name="connsiteY2845" fmla="*/ 639464 h 4964463"/>
              <a:gd name="connsiteX2846" fmla="*/ 2961595 w 4710084"/>
              <a:gd name="connsiteY2846" fmla="*/ 616379 h 4964463"/>
              <a:gd name="connsiteX2847" fmla="*/ 2962638 w 4710084"/>
              <a:gd name="connsiteY2847" fmla="*/ 605723 h 4964463"/>
              <a:gd name="connsiteX2848" fmla="*/ 2965010 w 4710084"/>
              <a:gd name="connsiteY2848" fmla="*/ 600817 h 4964463"/>
              <a:gd name="connsiteX2849" fmla="*/ 2971236 w 4710084"/>
              <a:gd name="connsiteY2849" fmla="*/ 608882 h 4964463"/>
              <a:gd name="connsiteX2850" fmla="*/ 2975046 w 4710084"/>
              <a:gd name="connsiteY2850" fmla="*/ 621231 h 4964463"/>
              <a:gd name="connsiteX2851" fmla="*/ 2975637 w 4710084"/>
              <a:gd name="connsiteY2851" fmla="*/ 615658 h 4964463"/>
              <a:gd name="connsiteX2852" fmla="*/ 3027976 w 4710084"/>
              <a:gd name="connsiteY2852" fmla="*/ 203481 h 4964463"/>
              <a:gd name="connsiteX2853" fmla="*/ 2992331 w 4710084"/>
              <a:gd name="connsiteY2853" fmla="*/ 587053 h 4964463"/>
              <a:gd name="connsiteX2854" fmla="*/ 2995387 w 4710084"/>
              <a:gd name="connsiteY2854" fmla="*/ 615855 h 4964463"/>
              <a:gd name="connsiteX2855" fmla="*/ 2997009 w 4710084"/>
              <a:gd name="connsiteY2855" fmla="*/ 589783 h 4964463"/>
              <a:gd name="connsiteX2856" fmla="*/ 3024806 w 4710084"/>
              <a:gd name="connsiteY2856" fmla="*/ 378220 h 4964463"/>
              <a:gd name="connsiteX2857" fmla="*/ 3045728 w 4710084"/>
              <a:gd name="connsiteY2857" fmla="*/ 242988 h 4964463"/>
              <a:gd name="connsiteX2858" fmla="*/ 3048434 w 4710084"/>
              <a:gd name="connsiteY2858" fmla="*/ 262423 h 4964463"/>
              <a:gd name="connsiteX2859" fmla="*/ 3048639 w 4710084"/>
              <a:gd name="connsiteY2859" fmla="*/ 263265 h 4964463"/>
              <a:gd name="connsiteX2860" fmla="*/ 3048130 w 4710084"/>
              <a:gd name="connsiteY2860" fmla="*/ 269278 h 4964463"/>
              <a:gd name="connsiteX2861" fmla="*/ 3037278 w 4710084"/>
              <a:gd name="connsiteY2861" fmla="*/ 364909 h 4964463"/>
              <a:gd name="connsiteX2862" fmla="*/ 3055866 w 4710084"/>
              <a:gd name="connsiteY2862" fmla="*/ 300809 h 4964463"/>
              <a:gd name="connsiteX2863" fmla="*/ 3056503 w 4710084"/>
              <a:gd name="connsiteY2863" fmla="*/ 293955 h 4964463"/>
              <a:gd name="connsiteX2864" fmla="*/ 3064747 w 4710084"/>
              <a:gd name="connsiteY2864" fmla="*/ 299883 h 4964463"/>
              <a:gd name="connsiteX2865" fmla="*/ 3064910 w 4710084"/>
              <a:gd name="connsiteY2865" fmla="*/ 276772 h 4964463"/>
              <a:gd name="connsiteX2866" fmla="*/ 3061620 w 4710084"/>
              <a:gd name="connsiteY2866" fmla="*/ 249144 h 4964463"/>
              <a:gd name="connsiteX2867" fmla="*/ 3064695 w 4710084"/>
              <a:gd name="connsiteY2867" fmla="*/ 230140 h 4964463"/>
              <a:gd name="connsiteX2868" fmla="*/ 3067377 w 4710084"/>
              <a:gd name="connsiteY2868" fmla="*/ 291837 h 4964463"/>
              <a:gd name="connsiteX2869" fmla="*/ 3024121 w 4710084"/>
              <a:gd name="connsiteY2869" fmla="*/ 654410 h 4964463"/>
              <a:gd name="connsiteX2870" fmla="*/ 3018129 w 4710084"/>
              <a:gd name="connsiteY2870" fmla="*/ 702937 h 4964463"/>
              <a:gd name="connsiteX2871" fmla="*/ 3015976 w 4710084"/>
              <a:gd name="connsiteY2871" fmla="*/ 722135 h 4964463"/>
              <a:gd name="connsiteX2872" fmla="*/ 3017046 w 4710084"/>
              <a:gd name="connsiteY2872" fmla="*/ 721063 h 4964463"/>
              <a:gd name="connsiteX2873" fmla="*/ 3028061 w 4710084"/>
              <a:gd name="connsiteY2873" fmla="*/ 711004 h 4964463"/>
              <a:gd name="connsiteX2874" fmla="*/ 3032320 w 4710084"/>
              <a:gd name="connsiteY2874" fmla="*/ 709032 h 4964463"/>
              <a:gd name="connsiteX2875" fmla="*/ 3042969 w 4710084"/>
              <a:gd name="connsiteY2875" fmla="*/ 628154 h 4964463"/>
              <a:gd name="connsiteX2876" fmla="*/ 3060364 w 4710084"/>
              <a:gd name="connsiteY2876" fmla="*/ 481219 h 4964463"/>
              <a:gd name="connsiteX2877" fmla="*/ 3073344 w 4710084"/>
              <a:gd name="connsiteY2877" fmla="*/ 369397 h 4964463"/>
              <a:gd name="connsiteX2878" fmla="*/ 3081200 w 4710084"/>
              <a:gd name="connsiteY2878" fmla="*/ 402742 h 4964463"/>
              <a:gd name="connsiteX2879" fmla="*/ 3080003 w 4710084"/>
              <a:gd name="connsiteY2879" fmla="*/ 409269 h 4964463"/>
              <a:gd name="connsiteX2880" fmla="*/ 3083206 w 4710084"/>
              <a:gd name="connsiteY2880" fmla="*/ 420211 h 4964463"/>
              <a:gd name="connsiteX2881" fmla="*/ 3096534 w 4710084"/>
              <a:gd name="connsiteY2881" fmla="*/ 488573 h 4964463"/>
              <a:gd name="connsiteX2882" fmla="*/ 3108107 w 4710084"/>
              <a:gd name="connsiteY2882" fmla="*/ 553066 h 4964463"/>
              <a:gd name="connsiteX2883" fmla="*/ 3110150 w 4710084"/>
              <a:gd name="connsiteY2883" fmla="*/ 562388 h 4964463"/>
              <a:gd name="connsiteX2884" fmla="*/ 3103782 w 4710084"/>
              <a:gd name="connsiteY2884" fmla="*/ 634425 h 4964463"/>
              <a:gd name="connsiteX2885" fmla="*/ 3096731 w 4710084"/>
              <a:gd name="connsiteY2885" fmla="*/ 546661 h 4964463"/>
              <a:gd name="connsiteX2886" fmla="*/ 3076597 w 4710084"/>
              <a:gd name="connsiteY2886" fmla="*/ 444352 h 4964463"/>
              <a:gd name="connsiteX2887" fmla="*/ 3075453 w 4710084"/>
              <a:gd name="connsiteY2887" fmla="*/ 431902 h 4964463"/>
              <a:gd name="connsiteX2888" fmla="*/ 3075270 w 4710084"/>
              <a:gd name="connsiteY2888" fmla="*/ 432648 h 4964463"/>
              <a:gd name="connsiteX2889" fmla="*/ 3074527 w 4710084"/>
              <a:gd name="connsiteY2889" fmla="*/ 435452 h 4964463"/>
              <a:gd name="connsiteX2890" fmla="*/ 3052120 w 4710084"/>
              <a:gd name="connsiteY2890" fmla="*/ 681453 h 4964463"/>
              <a:gd name="connsiteX2891" fmla="*/ 3046797 w 4710084"/>
              <a:gd name="connsiteY2891" fmla="*/ 729475 h 4964463"/>
              <a:gd name="connsiteX2892" fmla="*/ 3051895 w 4710084"/>
              <a:gd name="connsiteY2892" fmla="*/ 748071 h 4964463"/>
              <a:gd name="connsiteX2893" fmla="*/ 3053344 w 4710084"/>
              <a:gd name="connsiteY2893" fmla="*/ 754341 h 4964463"/>
              <a:gd name="connsiteX2894" fmla="*/ 3055609 w 4710084"/>
              <a:gd name="connsiteY2894" fmla="*/ 739441 h 4964463"/>
              <a:gd name="connsiteX2895" fmla="*/ 3060841 w 4710084"/>
              <a:gd name="connsiteY2895" fmla="*/ 713314 h 4964463"/>
              <a:gd name="connsiteX2896" fmla="*/ 3061076 w 4710084"/>
              <a:gd name="connsiteY2896" fmla="*/ 755744 h 4964463"/>
              <a:gd name="connsiteX2897" fmla="*/ 3058591 w 4710084"/>
              <a:gd name="connsiteY2897" fmla="*/ 778068 h 4964463"/>
              <a:gd name="connsiteX2898" fmla="*/ 3060457 w 4710084"/>
              <a:gd name="connsiteY2898" fmla="*/ 787549 h 4964463"/>
              <a:gd name="connsiteX2899" fmla="*/ 3068650 w 4710084"/>
              <a:gd name="connsiteY2899" fmla="*/ 744428 h 4964463"/>
              <a:gd name="connsiteX2900" fmla="*/ 3064859 w 4710084"/>
              <a:gd name="connsiteY2900" fmla="*/ 809917 h 4964463"/>
              <a:gd name="connsiteX2901" fmla="*/ 3066341 w 4710084"/>
              <a:gd name="connsiteY2901" fmla="*/ 817439 h 4964463"/>
              <a:gd name="connsiteX2902" fmla="*/ 3071112 w 4710084"/>
              <a:gd name="connsiteY2902" fmla="*/ 846485 h 4964463"/>
              <a:gd name="connsiteX2903" fmla="*/ 3078493 w 4710084"/>
              <a:gd name="connsiteY2903" fmla="*/ 859728 h 4964463"/>
              <a:gd name="connsiteX2904" fmla="*/ 3081001 w 4710084"/>
              <a:gd name="connsiteY2904" fmla="*/ 854907 h 4964463"/>
              <a:gd name="connsiteX2905" fmla="*/ 3081889 w 4710084"/>
              <a:gd name="connsiteY2905" fmla="*/ 846465 h 4964463"/>
              <a:gd name="connsiteX2906" fmla="*/ 3082110 w 4710084"/>
              <a:gd name="connsiteY2906" fmla="*/ 833114 h 4964463"/>
              <a:gd name="connsiteX2907" fmla="*/ 3077709 w 4710084"/>
              <a:gd name="connsiteY2907" fmla="*/ 757462 h 4964463"/>
              <a:gd name="connsiteX2908" fmla="*/ 3077056 w 4710084"/>
              <a:gd name="connsiteY2908" fmla="*/ 728961 h 4964463"/>
              <a:gd name="connsiteX2909" fmla="*/ 3073202 w 4710084"/>
              <a:gd name="connsiteY2909" fmla="*/ 736629 h 4964463"/>
              <a:gd name="connsiteX2910" fmla="*/ 3068680 w 4710084"/>
              <a:gd name="connsiteY2910" fmla="*/ 728102 h 4964463"/>
              <a:gd name="connsiteX2911" fmla="*/ 3069569 w 4710084"/>
              <a:gd name="connsiteY2911" fmla="*/ 728682 h 4964463"/>
              <a:gd name="connsiteX2912" fmla="*/ 3069562 w 4710084"/>
              <a:gd name="connsiteY2912" fmla="*/ 726501 h 4964463"/>
              <a:gd name="connsiteX2913" fmla="*/ 3075729 w 4710084"/>
              <a:gd name="connsiteY2913" fmla="*/ 721544 h 4964463"/>
              <a:gd name="connsiteX2914" fmla="*/ 3077228 w 4710084"/>
              <a:gd name="connsiteY2914" fmla="*/ 724994 h 4964463"/>
              <a:gd name="connsiteX2915" fmla="*/ 3078025 w 4710084"/>
              <a:gd name="connsiteY2915" fmla="*/ 718134 h 4964463"/>
              <a:gd name="connsiteX2916" fmla="*/ 3080331 w 4710084"/>
              <a:gd name="connsiteY2916" fmla="*/ 715561 h 4964463"/>
              <a:gd name="connsiteX2917" fmla="*/ 3091017 w 4710084"/>
              <a:gd name="connsiteY2917" fmla="*/ 732831 h 4964463"/>
              <a:gd name="connsiteX2918" fmla="*/ 3094218 w 4710084"/>
              <a:gd name="connsiteY2918" fmla="*/ 743613 h 4964463"/>
              <a:gd name="connsiteX2919" fmla="*/ 3093246 w 4710084"/>
              <a:gd name="connsiteY2919" fmla="*/ 754761 h 4964463"/>
              <a:gd name="connsiteX2920" fmla="*/ 3096874 w 4710084"/>
              <a:gd name="connsiteY2920" fmla="*/ 729950 h 4964463"/>
              <a:gd name="connsiteX2921" fmla="*/ 3101700 w 4710084"/>
              <a:gd name="connsiteY2921" fmla="*/ 695630 h 4964463"/>
              <a:gd name="connsiteX2922" fmla="*/ 3109181 w 4710084"/>
              <a:gd name="connsiteY2922" fmla="*/ 664673 h 4964463"/>
              <a:gd name="connsiteX2923" fmla="*/ 3106263 w 4710084"/>
              <a:gd name="connsiteY2923" fmla="*/ 658771 h 4964463"/>
              <a:gd name="connsiteX2924" fmla="*/ 3109180 w 4710084"/>
              <a:gd name="connsiteY2924" fmla="*/ 664671 h 4964463"/>
              <a:gd name="connsiteX2925" fmla="*/ 3111802 w 4710084"/>
              <a:gd name="connsiteY2925" fmla="*/ 653825 h 4964463"/>
              <a:gd name="connsiteX2926" fmla="*/ 3116120 w 4710084"/>
              <a:gd name="connsiteY2926" fmla="*/ 645099 h 4964463"/>
              <a:gd name="connsiteX2927" fmla="*/ 3119033 w 4710084"/>
              <a:gd name="connsiteY2927" fmla="*/ 621323 h 4964463"/>
              <a:gd name="connsiteX2928" fmla="*/ 3120121 w 4710084"/>
              <a:gd name="connsiteY2928" fmla="*/ 607701 h 4964463"/>
              <a:gd name="connsiteX2929" fmla="*/ 3124669 w 4710084"/>
              <a:gd name="connsiteY2929" fmla="*/ 627825 h 4964463"/>
              <a:gd name="connsiteX2930" fmla="*/ 3127578 w 4710084"/>
              <a:gd name="connsiteY2930" fmla="*/ 621950 h 4964463"/>
              <a:gd name="connsiteX2931" fmla="*/ 3133624 w 4710084"/>
              <a:gd name="connsiteY2931" fmla="*/ 577546 h 4964463"/>
              <a:gd name="connsiteX2932" fmla="*/ 3148042 w 4710084"/>
              <a:gd name="connsiteY2932" fmla="*/ 552842 h 4964463"/>
              <a:gd name="connsiteX2933" fmla="*/ 3146586 w 4710084"/>
              <a:gd name="connsiteY2933" fmla="*/ 599678 h 4964463"/>
              <a:gd name="connsiteX2934" fmla="*/ 3145296 w 4710084"/>
              <a:gd name="connsiteY2934" fmla="*/ 624714 h 4964463"/>
              <a:gd name="connsiteX2935" fmla="*/ 3147382 w 4710084"/>
              <a:gd name="connsiteY2935" fmla="*/ 619327 h 4964463"/>
              <a:gd name="connsiteX2936" fmla="*/ 3151433 w 4710084"/>
              <a:gd name="connsiteY2936" fmla="*/ 647658 h 4964463"/>
              <a:gd name="connsiteX2937" fmla="*/ 3147667 w 4710084"/>
              <a:gd name="connsiteY2937" fmla="*/ 742361 h 4964463"/>
              <a:gd name="connsiteX2938" fmla="*/ 3150621 w 4710084"/>
              <a:gd name="connsiteY2938" fmla="*/ 759355 h 4964463"/>
              <a:gd name="connsiteX2939" fmla="*/ 3156977 w 4710084"/>
              <a:gd name="connsiteY2939" fmla="*/ 711766 h 4964463"/>
              <a:gd name="connsiteX2940" fmla="*/ 3159214 w 4710084"/>
              <a:gd name="connsiteY2940" fmla="*/ 692965 h 4964463"/>
              <a:gd name="connsiteX2941" fmla="*/ 3155880 w 4710084"/>
              <a:gd name="connsiteY2941" fmla="*/ 675975 h 4964463"/>
              <a:gd name="connsiteX2942" fmla="*/ 3164665 w 4710084"/>
              <a:gd name="connsiteY2942" fmla="*/ 661725 h 4964463"/>
              <a:gd name="connsiteX2943" fmla="*/ 3163995 w 4710084"/>
              <a:gd name="connsiteY2943" fmla="*/ 664280 h 4964463"/>
              <a:gd name="connsiteX2944" fmla="*/ 3165510 w 4710084"/>
              <a:gd name="connsiteY2944" fmla="*/ 670270 h 4964463"/>
              <a:gd name="connsiteX2945" fmla="*/ 3167503 w 4710084"/>
              <a:gd name="connsiteY2945" fmla="*/ 667974 h 4964463"/>
              <a:gd name="connsiteX2946" fmla="*/ 3169702 w 4710084"/>
              <a:gd name="connsiteY2946" fmla="*/ 667873 h 4964463"/>
              <a:gd name="connsiteX2947" fmla="*/ 3171358 w 4710084"/>
              <a:gd name="connsiteY2947" fmla="*/ 647845 h 4964463"/>
              <a:gd name="connsiteX2948" fmla="*/ 3177068 w 4710084"/>
              <a:gd name="connsiteY2948" fmla="*/ 667260 h 4964463"/>
              <a:gd name="connsiteX2949" fmla="*/ 3180361 w 4710084"/>
              <a:gd name="connsiteY2949" fmla="*/ 664080 h 4964463"/>
              <a:gd name="connsiteX2950" fmla="*/ 3187442 w 4710084"/>
              <a:gd name="connsiteY2950" fmla="*/ 641197 h 4964463"/>
              <a:gd name="connsiteX2951" fmla="*/ 3191647 w 4710084"/>
              <a:gd name="connsiteY2951" fmla="*/ 676769 h 4964463"/>
              <a:gd name="connsiteX2952" fmla="*/ 3191806 w 4710084"/>
              <a:gd name="connsiteY2952" fmla="*/ 700882 h 4964463"/>
              <a:gd name="connsiteX2953" fmla="*/ 3191944 w 4710084"/>
              <a:gd name="connsiteY2953" fmla="*/ 701091 h 4964463"/>
              <a:gd name="connsiteX2954" fmla="*/ 3188972 w 4710084"/>
              <a:gd name="connsiteY2954" fmla="*/ 625770 h 4964463"/>
              <a:gd name="connsiteX2955" fmla="*/ 3179371 w 4710084"/>
              <a:gd name="connsiteY2955" fmla="*/ 567058 h 4964463"/>
              <a:gd name="connsiteX2956" fmla="*/ 3183657 w 4710084"/>
              <a:gd name="connsiteY2956" fmla="*/ 526153 h 4964463"/>
              <a:gd name="connsiteX2957" fmla="*/ 3184156 w 4710084"/>
              <a:gd name="connsiteY2957" fmla="*/ 521217 h 4964463"/>
              <a:gd name="connsiteX2958" fmla="*/ 3189408 w 4710084"/>
              <a:gd name="connsiteY2958" fmla="*/ 544482 h 4964463"/>
              <a:gd name="connsiteX2959" fmla="*/ 3206822 w 4710084"/>
              <a:gd name="connsiteY2959" fmla="*/ 637027 h 4964463"/>
              <a:gd name="connsiteX2960" fmla="*/ 3214295 w 4710084"/>
              <a:gd name="connsiteY2960" fmla="*/ 689899 h 4964463"/>
              <a:gd name="connsiteX2961" fmla="*/ 3218581 w 4710084"/>
              <a:gd name="connsiteY2961" fmla="*/ 729418 h 4964463"/>
              <a:gd name="connsiteX2962" fmla="*/ 3221074 w 4710084"/>
              <a:gd name="connsiteY2962" fmla="*/ 729040 h 4964463"/>
              <a:gd name="connsiteX2963" fmla="*/ 3229309 w 4710084"/>
              <a:gd name="connsiteY2963" fmla="*/ 728015 h 4964463"/>
              <a:gd name="connsiteX2964" fmla="*/ 3223015 w 4710084"/>
              <a:gd name="connsiteY2964" fmla="*/ 638985 h 4964463"/>
              <a:gd name="connsiteX2965" fmla="*/ 3235560 w 4710084"/>
              <a:gd name="connsiteY2965" fmla="*/ 640531 h 4964463"/>
              <a:gd name="connsiteX2966" fmla="*/ 3237360 w 4710084"/>
              <a:gd name="connsiteY2966" fmla="*/ 648874 h 4964463"/>
              <a:gd name="connsiteX2967" fmla="*/ 3237808 w 4710084"/>
              <a:gd name="connsiteY2967" fmla="*/ 646819 h 4964463"/>
              <a:gd name="connsiteX2968" fmla="*/ 3225857 w 4710084"/>
              <a:gd name="connsiteY2968" fmla="*/ 608413 h 4964463"/>
              <a:gd name="connsiteX2969" fmla="*/ 3234230 w 4710084"/>
              <a:gd name="connsiteY2969" fmla="*/ 569879 h 4964463"/>
              <a:gd name="connsiteX2970" fmla="*/ 3216083 w 4710084"/>
              <a:gd name="connsiteY2970" fmla="*/ 471486 h 4964463"/>
              <a:gd name="connsiteX2971" fmla="*/ 3238697 w 4710084"/>
              <a:gd name="connsiteY2971" fmla="*/ 519815 h 4964463"/>
              <a:gd name="connsiteX2972" fmla="*/ 3250747 w 4710084"/>
              <a:gd name="connsiteY2972" fmla="*/ 587266 h 4964463"/>
              <a:gd name="connsiteX2973" fmla="*/ 3261956 w 4710084"/>
              <a:gd name="connsiteY2973" fmla="*/ 597127 h 4964463"/>
              <a:gd name="connsiteX2974" fmla="*/ 3267394 w 4710084"/>
              <a:gd name="connsiteY2974" fmla="*/ 604373 h 4964463"/>
              <a:gd name="connsiteX2975" fmla="*/ 3267141 w 4710084"/>
              <a:gd name="connsiteY2975" fmla="*/ 588147 h 4964463"/>
              <a:gd name="connsiteX2976" fmla="*/ 3270556 w 4710084"/>
              <a:gd name="connsiteY2976" fmla="*/ 572584 h 4964463"/>
              <a:gd name="connsiteX2977" fmla="*/ 3273485 w 4710084"/>
              <a:gd name="connsiteY2977" fmla="*/ 574184 h 4964463"/>
              <a:gd name="connsiteX2978" fmla="*/ 3273936 w 4710084"/>
              <a:gd name="connsiteY2978" fmla="*/ 575069 h 4964463"/>
              <a:gd name="connsiteX2979" fmla="*/ 3270924 w 4710084"/>
              <a:gd name="connsiteY2979" fmla="*/ 553399 h 4964463"/>
              <a:gd name="connsiteX2980" fmla="*/ 3273201 w 4710084"/>
              <a:gd name="connsiteY2980" fmla="*/ 483923 h 4964463"/>
              <a:gd name="connsiteX2981" fmla="*/ 3268289 w 4710084"/>
              <a:gd name="connsiteY2981" fmla="*/ 413113 h 4964463"/>
              <a:gd name="connsiteX2982" fmla="*/ 3299177 w 4710084"/>
              <a:gd name="connsiteY2982" fmla="*/ 393861 h 4964463"/>
              <a:gd name="connsiteX2983" fmla="*/ 3272694 w 4710084"/>
              <a:gd name="connsiteY2983" fmla="*/ 240425 h 4964463"/>
              <a:gd name="connsiteX2984" fmla="*/ 3262650 w 4710084"/>
              <a:gd name="connsiteY2984" fmla="*/ 181366 h 4964463"/>
              <a:gd name="connsiteX2985" fmla="*/ 3265381 w 4710084"/>
              <a:gd name="connsiteY2985" fmla="*/ 174700 h 4964463"/>
              <a:gd name="connsiteX2986" fmla="*/ 3271465 w 4710084"/>
              <a:gd name="connsiteY2986" fmla="*/ 154886 h 4964463"/>
              <a:gd name="connsiteX2987" fmla="*/ 3275298 w 4710084"/>
              <a:gd name="connsiteY2987" fmla="*/ 173743 h 4964463"/>
              <a:gd name="connsiteX2988" fmla="*/ 3332502 w 4710084"/>
              <a:gd name="connsiteY2988" fmla="*/ 456804 h 4964463"/>
              <a:gd name="connsiteX2989" fmla="*/ 3354363 w 4710084"/>
              <a:gd name="connsiteY2989" fmla="*/ 567601 h 4964463"/>
              <a:gd name="connsiteX2990" fmla="*/ 3375934 w 4710084"/>
              <a:gd name="connsiteY2990" fmla="*/ 650227 h 4964463"/>
              <a:gd name="connsiteX2991" fmla="*/ 3391599 w 4710084"/>
              <a:gd name="connsiteY2991" fmla="*/ 701038 h 4964463"/>
              <a:gd name="connsiteX2992" fmla="*/ 3397777 w 4710084"/>
              <a:gd name="connsiteY2992" fmla="*/ 709324 h 4964463"/>
              <a:gd name="connsiteX2993" fmla="*/ 3400886 w 4710084"/>
              <a:gd name="connsiteY2993" fmla="*/ 712618 h 4964463"/>
              <a:gd name="connsiteX2994" fmla="*/ 3407245 w 4710084"/>
              <a:gd name="connsiteY2994" fmla="*/ 667398 h 4964463"/>
              <a:gd name="connsiteX2995" fmla="*/ 3412449 w 4710084"/>
              <a:gd name="connsiteY2995" fmla="*/ 645865 h 4964463"/>
              <a:gd name="connsiteX2996" fmla="*/ 3412427 w 4710084"/>
              <a:gd name="connsiteY2996" fmla="*/ 645734 h 4964463"/>
              <a:gd name="connsiteX2997" fmla="*/ 3397244 w 4710084"/>
              <a:gd name="connsiteY2997" fmla="*/ 552140 h 4964463"/>
              <a:gd name="connsiteX2998" fmla="*/ 3390994 w 4710084"/>
              <a:gd name="connsiteY2998" fmla="*/ 428494 h 4964463"/>
              <a:gd name="connsiteX2999" fmla="*/ 3402890 w 4710084"/>
              <a:gd name="connsiteY2999" fmla="*/ 403241 h 4964463"/>
              <a:gd name="connsiteX3000" fmla="*/ 3379790 w 4710084"/>
              <a:gd name="connsiteY3000" fmla="*/ 268655 h 4964463"/>
              <a:gd name="connsiteX3001" fmla="*/ 3398071 w 4710084"/>
              <a:gd name="connsiteY3001" fmla="*/ 302509 h 4964463"/>
              <a:gd name="connsiteX3002" fmla="*/ 3394963 w 4710084"/>
              <a:gd name="connsiteY3002" fmla="*/ 301101 h 4964463"/>
              <a:gd name="connsiteX3003" fmla="*/ 3393216 w 4710084"/>
              <a:gd name="connsiteY3003" fmla="*/ 295361 h 4964463"/>
              <a:gd name="connsiteX3004" fmla="*/ 3392966 w 4710084"/>
              <a:gd name="connsiteY3004" fmla="*/ 300195 h 4964463"/>
              <a:gd name="connsiteX3005" fmla="*/ 3394963 w 4710084"/>
              <a:gd name="connsiteY3005" fmla="*/ 301101 h 4964463"/>
              <a:gd name="connsiteX3006" fmla="*/ 3398179 w 4710084"/>
              <a:gd name="connsiteY3006" fmla="*/ 311655 h 4964463"/>
              <a:gd name="connsiteX3007" fmla="*/ 3398262 w 4710084"/>
              <a:gd name="connsiteY3007" fmla="*/ 318832 h 4964463"/>
              <a:gd name="connsiteX3008" fmla="*/ 3400311 w 4710084"/>
              <a:gd name="connsiteY3008" fmla="*/ 326616 h 4964463"/>
              <a:gd name="connsiteX3009" fmla="*/ 3422827 w 4710084"/>
              <a:gd name="connsiteY3009" fmla="*/ 345898 h 4964463"/>
              <a:gd name="connsiteX3010" fmla="*/ 3447069 w 4710084"/>
              <a:gd name="connsiteY3010" fmla="*/ 475230 h 4964463"/>
              <a:gd name="connsiteX3011" fmla="*/ 3463777 w 4710084"/>
              <a:gd name="connsiteY3011" fmla="*/ 491741 h 4964463"/>
              <a:gd name="connsiteX3012" fmla="*/ 3484106 w 4710084"/>
              <a:gd name="connsiteY3012" fmla="*/ 607669 h 4964463"/>
              <a:gd name="connsiteX3013" fmla="*/ 3488071 w 4710084"/>
              <a:gd name="connsiteY3013" fmla="*/ 631839 h 4964463"/>
              <a:gd name="connsiteX3014" fmla="*/ 3491202 w 4710084"/>
              <a:gd name="connsiteY3014" fmla="*/ 625430 h 4964463"/>
              <a:gd name="connsiteX3015" fmla="*/ 3492988 w 4710084"/>
              <a:gd name="connsiteY3015" fmla="*/ 612965 h 4964463"/>
              <a:gd name="connsiteX3016" fmla="*/ 3496577 w 4710084"/>
              <a:gd name="connsiteY3016" fmla="*/ 717897 h 4964463"/>
              <a:gd name="connsiteX3017" fmla="*/ 3496037 w 4710084"/>
              <a:gd name="connsiteY3017" fmla="*/ 718542 h 4964463"/>
              <a:gd name="connsiteX3018" fmla="*/ 3496386 w 4710084"/>
              <a:gd name="connsiteY3018" fmla="*/ 721514 h 4964463"/>
              <a:gd name="connsiteX3019" fmla="*/ 3496577 w 4710084"/>
              <a:gd name="connsiteY3019" fmla="*/ 717897 h 4964463"/>
              <a:gd name="connsiteX3020" fmla="*/ 3501982 w 4710084"/>
              <a:gd name="connsiteY3020" fmla="*/ 715014 h 4964463"/>
              <a:gd name="connsiteX3021" fmla="*/ 3504668 w 4710084"/>
              <a:gd name="connsiteY3021" fmla="*/ 746666 h 4964463"/>
              <a:gd name="connsiteX3022" fmla="*/ 3502418 w 4710084"/>
              <a:gd name="connsiteY3022" fmla="*/ 767364 h 4964463"/>
              <a:gd name="connsiteX3023" fmla="*/ 3508603 w 4710084"/>
              <a:gd name="connsiteY3023" fmla="*/ 801659 h 4964463"/>
              <a:gd name="connsiteX3024" fmla="*/ 3519123 w 4710084"/>
              <a:gd name="connsiteY3024" fmla="*/ 817151 h 4964463"/>
              <a:gd name="connsiteX3025" fmla="*/ 3504637 w 4710084"/>
              <a:gd name="connsiteY3025" fmla="*/ 667506 h 4964463"/>
              <a:gd name="connsiteX3026" fmla="*/ 3451775 w 4710084"/>
              <a:gd name="connsiteY3026" fmla="*/ 285789 h 4964463"/>
              <a:gd name="connsiteX3027" fmla="*/ 3414984 w 4710084"/>
              <a:gd name="connsiteY3027" fmla="*/ 92395 h 4964463"/>
              <a:gd name="connsiteX3028" fmla="*/ 3418486 w 4710084"/>
              <a:gd name="connsiteY3028" fmla="*/ 78965 h 4964463"/>
              <a:gd name="connsiteX3029" fmla="*/ 3424799 w 4710084"/>
              <a:gd name="connsiteY3029" fmla="*/ 47056 h 4964463"/>
              <a:gd name="connsiteX3030" fmla="*/ 3440503 w 4710084"/>
              <a:gd name="connsiteY3030" fmla="*/ 107210 h 4964463"/>
              <a:gd name="connsiteX3031" fmla="*/ 3449980 w 4710084"/>
              <a:gd name="connsiteY3031" fmla="*/ 157000 h 4964463"/>
              <a:gd name="connsiteX3032" fmla="*/ 3440503 w 4710084"/>
              <a:gd name="connsiteY3032" fmla="*/ 107210 h 4964463"/>
              <a:gd name="connsiteX3033" fmla="*/ 3434091 w 4710084"/>
              <a:gd name="connsiteY3033" fmla="*/ 47517 h 4964463"/>
              <a:gd name="connsiteX3034" fmla="*/ 3448568 w 4710084"/>
              <a:gd name="connsiteY3034" fmla="*/ 48918 h 4964463"/>
              <a:gd name="connsiteX3035" fmla="*/ 3443637 w 4710084"/>
              <a:gd name="connsiteY3035" fmla="*/ 57368 h 4964463"/>
              <a:gd name="connsiteX3036" fmla="*/ 3448568 w 4710084"/>
              <a:gd name="connsiteY3036" fmla="*/ 48918 h 4964463"/>
              <a:gd name="connsiteX3037" fmla="*/ 3451074 w 4710084"/>
              <a:gd name="connsiteY3037" fmla="*/ 28233 h 4964463"/>
              <a:gd name="connsiteX3038" fmla="*/ 3464200 w 4710084"/>
              <a:gd name="connsiteY3038" fmla="*/ 85160 h 4964463"/>
              <a:gd name="connsiteX3039" fmla="*/ 3465488 w 4710084"/>
              <a:gd name="connsiteY3039" fmla="*/ 103319 h 4964463"/>
              <a:gd name="connsiteX3040" fmla="*/ 3464044 w 4710084"/>
              <a:gd name="connsiteY3040" fmla="*/ 111980 h 4964463"/>
              <a:gd name="connsiteX3041" fmla="*/ 3469857 w 4710084"/>
              <a:gd name="connsiteY3041" fmla="*/ 109690 h 4964463"/>
              <a:gd name="connsiteX3042" fmla="*/ 3487419 w 4710084"/>
              <a:gd name="connsiteY3042" fmla="*/ 185856 h 4964463"/>
              <a:gd name="connsiteX3043" fmla="*/ 3485774 w 4710084"/>
              <a:gd name="connsiteY3043" fmla="*/ 209196 h 4964463"/>
              <a:gd name="connsiteX3044" fmla="*/ 3479796 w 4710084"/>
              <a:gd name="connsiteY3044" fmla="*/ 262356 h 4964463"/>
              <a:gd name="connsiteX3045" fmla="*/ 3480578 w 4710084"/>
              <a:gd name="connsiteY3045" fmla="*/ 327304 h 4964463"/>
              <a:gd name="connsiteX3046" fmla="*/ 3493960 w 4710084"/>
              <a:gd name="connsiteY3046" fmla="*/ 216587 h 4964463"/>
              <a:gd name="connsiteX3047" fmla="*/ 3494228 w 4710084"/>
              <a:gd name="connsiteY3047" fmla="*/ 215375 h 4964463"/>
              <a:gd name="connsiteX3048" fmla="*/ 3499014 w 4710084"/>
              <a:gd name="connsiteY3048" fmla="*/ 236140 h 4964463"/>
              <a:gd name="connsiteX3049" fmla="*/ 3566312 w 4710084"/>
              <a:gd name="connsiteY3049" fmla="*/ 599956 h 4964463"/>
              <a:gd name="connsiteX3050" fmla="*/ 3566576 w 4710084"/>
              <a:gd name="connsiteY3050" fmla="*/ 554501 h 4964463"/>
              <a:gd name="connsiteX3051" fmla="*/ 3577039 w 4710084"/>
              <a:gd name="connsiteY3051" fmla="*/ 572672 h 4964463"/>
              <a:gd name="connsiteX3052" fmla="*/ 3570097 w 4710084"/>
              <a:gd name="connsiteY3052" fmla="*/ 686308 h 4964463"/>
              <a:gd name="connsiteX3053" fmla="*/ 3583957 w 4710084"/>
              <a:gd name="connsiteY3053" fmla="*/ 601530 h 4964463"/>
              <a:gd name="connsiteX3054" fmla="*/ 3585112 w 4710084"/>
              <a:gd name="connsiteY3054" fmla="*/ 606921 h 4964463"/>
              <a:gd name="connsiteX3055" fmla="*/ 3616686 w 4710084"/>
              <a:gd name="connsiteY3055" fmla="*/ 731930 h 4964463"/>
              <a:gd name="connsiteX3056" fmla="*/ 3603242 w 4710084"/>
              <a:gd name="connsiteY3056" fmla="*/ 547985 h 4964463"/>
              <a:gd name="connsiteX3057" fmla="*/ 3627088 w 4710084"/>
              <a:gd name="connsiteY3057" fmla="*/ 561138 h 4964463"/>
              <a:gd name="connsiteX3058" fmla="*/ 3631846 w 4710084"/>
              <a:gd name="connsiteY3058" fmla="*/ 539242 h 4964463"/>
              <a:gd name="connsiteX3059" fmla="*/ 3651134 w 4710084"/>
              <a:gd name="connsiteY3059" fmla="*/ 632377 h 4964463"/>
              <a:gd name="connsiteX3060" fmla="*/ 3663282 w 4710084"/>
              <a:gd name="connsiteY3060" fmla="*/ 728873 h 4964463"/>
              <a:gd name="connsiteX3061" fmla="*/ 3681133 w 4710084"/>
              <a:gd name="connsiteY3061" fmla="*/ 740131 h 4964463"/>
              <a:gd name="connsiteX3062" fmla="*/ 3702803 w 4710084"/>
              <a:gd name="connsiteY3062" fmla="*/ 851803 h 4964463"/>
              <a:gd name="connsiteX3063" fmla="*/ 3709645 w 4710084"/>
              <a:gd name="connsiteY3063" fmla="*/ 761309 h 4964463"/>
              <a:gd name="connsiteX3064" fmla="*/ 3696257 w 4710084"/>
              <a:gd name="connsiteY3064" fmla="*/ 641023 h 4964463"/>
              <a:gd name="connsiteX3065" fmla="*/ 3681473 w 4710084"/>
              <a:gd name="connsiteY3065" fmla="*/ 404242 h 4964463"/>
              <a:gd name="connsiteX3066" fmla="*/ 3717864 w 4710084"/>
              <a:gd name="connsiteY3066" fmla="*/ 630070 h 4964463"/>
              <a:gd name="connsiteX3067" fmla="*/ 3741674 w 4710084"/>
              <a:gd name="connsiteY3067" fmla="*/ 736803 h 4964463"/>
              <a:gd name="connsiteX3068" fmla="*/ 3763239 w 4710084"/>
              <a:gd name="connsiteY3068" fmla="*/ 760464 h 4964463"/>
              <a:gd name="connsiteX3069" fmla="*/ 3771915 w 4710084"/>
              <a:gd name="connsiteY3069" fmla="*/ 868029 h 4964463"/>
              <a:gd name="connsiteX3070" fmla="*/ 3804043 w 4710084"/>
              <a:gd name="connsiteY3070" fmla="*/ 872569 h 4964463"/>
              <a:gd name="connsiteX3071" fmla="*/ 3828142 w 4710084"/>
              <a:gd name="connsiteY3071" fmla="*/ 1007470 h 4964463"/>
              <a:gd name="connsiteX3072" fmla="*/ 3832254 w 4710084"/>
              <a:gd name="connsiteY3072" fmla="*/ 1008769 h 4964463"/>
              <a:gd name="connsiteX3073" fmla="*/ 3833015 w 4710084"/>
              <a:gd name="connsiteY3073" fmla="*/ 1009010 h 4964463"/>
              <a:gd name="connsiteX3074" fmla="*/ 3833625 w 4710084"/>
              <a:gd name="connsiteY3074" fmla="*/ 1009202 h 4964463"/>
              <a:gd name="connsiteX3075" fmla="*/ 3832254 w 4710084"/>
              <a:gd name="connsiteY3075" fmla="*/ 1008769 h 4964463"/>
              <a:gd name="connsiteX3076" fmla="*/ 3829971 w 4710084"/>
              <a:gd name="connsiteY3076" fmla="*/ 1008047 h 4964463"/>
              <a:gd name="connsiteX3077" fmla="*/ 3828142 w 4710084"/>
              <a:gd name="connsiteY3077" fmla="*/ 1007470 h 4964463"/>
              <a:gd name="connsiteX3078" fmla="*/ 3819609 w 4710084"/>
              <a:gd name="connsiteY3078" fmla="*/ 894334 h 4964463"/>
              <a:gd name="connsiteX3079" fmla="*/ 3812020 w 4710084"/>
              <a:gd name="connsiteY3079" fmla="*/ 717855 h 4964463"/>
              <a:gd name="connsiteX3080" fmla="*/ 3850399 w 4710084"/>
              <a:gd name="connsiteY3080" fmla="*/ 846036 h 4964463"/>
              <a:gd name="connsiteX3081" fmla="*/ 3870477 w 4710084"/>
              <a:gd name="connsiteY3081" fmla="*/ 783124 h 4964463"/>
              <a:gd name="connsiteX3082" fmla="*/ 3883767 w 4710084"/>
              <a:gd name="connsiteY3082" fmla="*/ 874365 h 4964463"/>
              <a:gd name="connsiteX3083" fmla="*/ 3897056 w 4710084"/>
              <a:gd name="connsiteY3083" fmla="*/ 965607 h 4964463"/>
              <a:gd name="connsiteX3084" fmla="*/ 3895662 w 4710084"/>
              <a:gd name="connsiteY3084" fmla="*/ 849111 h 4964463"/>
              <a:gd name="connsiteX3085" fmla="*/ 3902964 w 4710084"/>
              <a:gd name="connsiteY3085" fmla="*/ 864448 h 4964463"/>
              <a:gd name="connsiteX3086" fmla="*/ 3905616 w 4710084"/>
              <a:gd name="connsiteY3086" fmla="*/ 871195 h 4964463"/>
              <a:gd name="connsiteX3087" fmla="*/ 3900038 w 4710084"/>
              <a:gd name="connsiteY3087" fmla="*/ 966549 h 4964463"/>
              <a:gd name="connsiteX3088" fmla="*/ 3897360 w 4710084"/>
              <a:gd name="connsiteY3088" fmla="*/ 1012371 h 4964463"/>
              <a:gd name="connsiteX3089" fmla="*/ 3910908 w 4710084"/>
              <a:gd name="connsiteY3089" fmla="*/ 938848 h 4964463"/>
              <a:gd name="connsiteX3090" fmla="*/ 3915575 w 4710084"/>
              <a:gd name="connsiteY3090" fmla="*/ 891815 h 4964463"/>
              <a:gd name="connsiteX3091" fmla="*/ 3920185 w 4710084"/>
              <a:gd name="connsiteY3091" fmla="*/ 895951 h 4964463"/>
              <a:gd name="connsiteX3092" fmla="*/ 3920652 w 4710084"/>
              <a:gd name="connsiteY3092" fmla="*/ 857009 h 4964463"/>
              <a:gd name="connsiteX3093" fmla="*/ 3919978 w 4710084"/>
              <a:gd name="connsiteY3093" fmla="*/ 847828 h 4964463"/>
              <a:gd name="connsiteX3094" fmla="*/ 3925533 w 4710084"/>
              <a:gd name="connsiteY3094" fmla="*/ 793021 h 4964463"/>
              <a:gd name="connsiteX3095" fmla="*/ 3939521 w 4710084"/>
              <a:gd name="connsiteY3095" fmla="*/ 719753 h 4964463"/>
              <a:gd name="connsiteX3096" fmla="*/ 3929709 w 4710084"/>
              <a:gd name="connsiteY3096" fmla="*/ 901399 h 4964463"/>
              <a:gd name="connsiteX3097" fmla="*/ 3941998 w 4710084"/>
              <a:gd name="connsiteY3097" fmla="*/ 892883 h 4964463"/>
              <a:gd name="connsiteX3098" fmla="*/ 3964392 w 4710084"/>
              <a:gd name="connsiteY3098" fmla="*/ 671100 h 4964463"/>
              <a:gd name="connsiteX3099" fmla="*/ 3965657 w 4710084"/>
              <a:gd name="connsiteY3099" fmla="*/ 679368 h 4964463"/>
              <a:gd name="connsiteX3100" fmla="*/ 3978847 w 4710084"/>
              <a:gd name="connsiteY3100" fmla="*/ 741564 h 4964463"/>
              <a:gd name="connsiteX3101" fmla="*/ 3997940 w 4710084"/>
              <a:gd name="connsiteY3101" fmla="*/ 776612 h 4964463"/>
              <a:gd name="connsiteX3102" fmla="*/ 4001363 w 4710084"/>
              <a:gd name="connsiteY3102" fmla="*/ 760848 h 4964463"/>
              <a:gd name="connsiteX3103" fmla="*/ 4033583 w 4710084"/>
              <a:gd name="connsiteY3103" fmla="*/ 735465 h 4964463"/>
              <a:gd name="connsiteX3104" fmla="*/ 4068489 w 4710084"/>
              <a:gd name="connsiteY3104" fmla="*/ 874720 h 4964463"/>
              <a:gd name="connsiteX3105" fmla="*/ 4077705 w 4710084"/>
              <a:gd name="connsiteY3105" fmla="*/ 743793 h 4964463"/>
              <a:gd name="connsiteX3106" fmla="*/ 4088392 w 4710084"/>
              <a:gd name="connsiteY3106" fmla="*/ 761064 h 4964463"/>
              <a:gd name="connsiteX3107" fmla="*/ 4091593 w 4710084"/>
              <a:gd name="connsiteY3107" fmla="*/ 771847 h 4964463"/>
              <a:gd name="connsiteX3108" fmla="*/ 4078292 w 4710084"/>
              <a:gd name="connsiteY3108" fmla="*/ 924491 h 4964463"/>
              <a:gd name="connsiteX3109" fmla="*/ 4070498 w 4710084"/>
              <a:gd name="connsiteY3109" fmla="*/ 1016678 h 4964463"/>
              <a:gd name="connsiteX3110" fmla="*/ 4084133 w 4710084"/>
              <a:gd name="connsiteY3110" fmla="*/ 959272 h 4964463"/>
              <a:gd name="connsiteX3111" fmla="*/ 4098036 w 4710084"/>
              <a:gd name="connsiteY3111" fmla="*/ 799514 h 4964463"/>
              <a:gd name="connsiteX3112" fmla="*/ 4098554 w 4710084"/>
              <a:gd name="connsiteY3112" fmla="*/ 795283 h 4964463"/>
              <a:gd name="connsiteX3113" fmla="*/ 4098637 w 4710084"/>
              <a:gd name="connsiteY3113" fmla="*/ 795567 h 4964463"/>
              <a:gd name="connsiteX3114" fmla="*/ 4105176 w 4710084"/>
              <a:gd name="connsiteY3114" fmla="*/ 799272 h 4964463"/>
              <a:gd name="connsiteX3115" fmla="*/ 4104404 w 4710084"/>
              <a:gd name="connsiteY3115" fmla="*/ 747536 h 4964463"/>
              <a:gd name="connsiteX3116" fmla="*/ 4116409 w 4710084"/>
              <a:gd name="connsiteY3116" fmla="*/ 649556 h 4964463"/>
              <a:gd name="connsiteX3117" fmla="*/ 4117496 w 4710084"/>
              <a:gd name="connsiteY3117" fmla="*/ 635935 h 4964463"/>
              <a:gd name="connsiteX3118" fmla="*/ 4127737 w 4710084"/>
              <a:gd name="connsiteY3118" fmla="*/ 681222 h 4964463"/>
              <a:gd name="connsiteX3119" fmla="*/ 4141963 w 4710084"/>
              <a:gd name="connsiteY3119" fmla="*/ 752871 h 4964463"/>
              <a:gd name="connsiteX3120" fmla="*/ 4157537 w 4710084"/>
              <a:gd name="connsiteY3120" fmla="*/ 833602 h 4964463"/>
              <a:gd name="connsiteX3121" fmla="*/ 4165810 w 4710084"/>
              <a:gd name="connsiteY3121" fmla="*/ 766021 h 4964463"/>
              <a:gd name="connsiteX3122" fmla="*/ 4162041 w 4710084"/>
              <a:gd name="connsiteY3122" fmla="*/ 689958 h 4964463"/>
              <a:gd name="connsiteX3123" fmla="*/ 4195655 w 4710084"/>
              <a:gd name="connsiteY3123" fmla="*/ 781071 h 4964463"/>
              <a:gd name="connsiteX3124" fmla="*/ 4208890 w 4710084"/>
              <a:gd name="connsiteY3124" fmla="*/ 808651 h 4964463"/>
              <a:gd name="connsiteX3125" fmla="*/ 4200220 w 4710084"/>
              <a:gd name="connsiteY3125" fmla="*/ 760051 h 4964463"/>
              <a:gd name="connsiteX3126" fmla="*/ 4226685 w 4710084"/>
              <a:gd name="connsiteY3126" fmla="*/ 756248 h 4964463"/>
              <a:gd name="connsiteX3127" fmla="*/ 4220390 w 4710084"/>
              <a:gd name="connsiteY3127" fmla="*/ 667217 h 4964463"/>
              <a:gd name="connsiteX3128" fmla="*/ 4236100 w 4710084"/>
              <a:gd name="connsiteY3128" fmla="*/ 683413 h 4964463"/>
              <a:gd name="connsiteX3129" fmla="*/ 4243005 w 4710084"/>
              <a:gd name="connsiteY3129" fmla="*/ 715546 h 4964463"/>
              <a:gd name="connsiteX3130" fmla="*/ 4264613 w 4710084"/>
              <a:gd name="connsiteY3130" fmla="*/ 704592 h 4964463"/>
              <a:gd name="connsiteX3131" fmla="*/ 4264198 w 4710084"/>
              <a:gd name="connsiteY3131" fmla="*/ 718324 h 4964463"/>
              <a:gd name="connsiteX3132" fmla="*/ 4267750 w 4710084"/>
              <a:gd name="connsiteY3132" fmla="*/ 749321 h 4964463"/>
              <a:gd name="connsiteX3133" fmla="*/ 4267627 w 4710084"/>
              <a:gd name="connsiteY3133" fmla="*/ 750547 h 4964463"/>
              <a:gd name="connsiteX3134" fmla="*/ 4236938 w 4710084"/>
              <a:gd name="connsiteY3134" fmla="*/ 1075461 h 4964463"/>
              <a:gd name="connsiteX3135" fmla="*/ 4226711 w 4710084"/>
              <a:gd name="connsiteY3135" fmla="*/ 1447722 h 4964463"/>
              <a:gd name="connsiteX3136" fmla="*/ 4267117 w 4710084"/>
              <a:gd name="connsiteY3136" fmla="*/ 1812056 h 4964463"/>
              <a:gd name="connsiteX3137" fmla="*/ 4248139 w 4710084"/>
              <a:gd name="connsiteY3137" fmla="*/ 1233639 h 4964463"/>
              <a:gd name="connsiteX3138" fmla="*/ 4294232 w 4710084"/>
              <a:gd name="connsiteY3138" fmla="*/ 721084 h 4964463"/>
              <a:gd name="connsiteX3139" fmla="*/ 4295071 w 4710084"/>
              <a:gd name="connsiteY3139" fmla="*/ 716023 h 4964463"/>
              <a:gd name="connsiteX3140" fmla="*/ 4301215 w 4710084"/>
              <a:gd name="connsiteY3140" fmla="*/ 741546 h 4964463"/>
              <a:gd name="connsiteX3141" fmla="*/ 4303106 w 4710084"/>
              <a:gd name="connsiteY3141" fmla="*/ 744905 h 4964463"/>
              <a:gd name="connsiteX3142" fmla="*/ 4301970 w 4710084"/>
              <a:gd name="connsiteY3142" fmla="*/ 752614 h 4964463"/>
              <a:gd name="connsiteX3143" fmla="*/ 4265359 w 4710084"/>
              <a:gd name="connsiteY3143" fmla="*/ 1248917 h 4964463"/>
              <a:gd name="connsiteX3144" fmla="*/ 4282119 w 4710084"/>
              <a:gd name="connsiteY3144" fmla="*/ 1675271 h 4964463"/>
              <a:gd name="connsiteX3145" fmla="*/ 4290638 w 4710084"/>
              <a:gd name="connsiteY3145" fmla="*/ 1739504 h 4964463"/>
              <a:gd name="connsiteX3146" fmla="*/ 4297188 w 4710084"/>
              <a:gd name="connsiteY3146" fmla="*/ 1672737 h 4964463"/>
              <a:gd name="connsiteX3147" fmla="*/ 4298156 w 4710084"/>
              <a:gd name="connsiteY3147" fmla="*/ 1592251 h 4964463"/>
              <a:gd name="connsiteX3148" fmla="*/ 4286830 w 4710084"/>
              <a:gd name="connsiteY3148" fmla="*/ 1455788 h 4964463"/>
              <a:gd name="connsiteX3149" fmla="*/ 4284731 w 4710084"/>
              <a:gd name="connsiteY3149" fmla="*/ 1249763 h 4964463"/>
              <a:gd name="connsiteX3150" fmla="*/ 4295182 w 4710084"/>
              <a:gd name="connsiteY3150" fmla="*/ 1153026 h 4964463"/>
              <a:gd name="connsiteX3151" fmla="*/ 4297581 w 4710084"/>
              <a:gd name="connsiteY3151" fmla="*/ 1127411 h 4964463"/>
              <a:gd name="connsiteX3152" fmla="*/ 4345116 w 4710084"/>
              <a:gd name="connsiteY3152" fmla="*/ 734219 h 4964463"/>
              <a:gd name="connsiteX3153" fmla="*/ 4309873 w 4710084"/>
              <a:gd name="connsiteY3153" fmla="*/ 1151143 h 4964463"/>
              <a:gd name="connsiteX3154" fmla="*/ 4304232 w 4710084"/>
              <a:gd name="connsiteY3154" fmla="*/ 1293387 h 4964463"/>
              <a:gd name="connsiteX3155" fmla="*/ 4315992 w 4710084"/>
              <a:gd name="connsiteY3155" fmla="*/ 1273236 h 4964463"/>
              <a:gd name="connsiteX3156" fmla="*/ 4317866 w 4710084"/>
              <a:gd name="connsiteY3156" fmla="*/ 1235984 h 4964463"/>
              <a:gd name="connsiteX3157" fmla="*/ 4371572 w 4710084"/>
              <a:gd name="connsiteY3157" fmla="*/ 744429 h 4964463"/>
              <a:gd name="connsiteX3158" fmla="*/ 4340951 w 4710084"/>
              <a:gd name="connsiteY3158" fmla="*/ 1320046 h 4964463"/>
              <a:gd name="connsiteX3159" fmla="*/ 4373314 w 4710084"/>
              <a:gd name="connsiteY3159" fmla="*/ 1852241 h 4964463"/>
              <a:gd name="connsiteX3160" fmla="*/ 4383580 w 4710084"/>
              <a:gd name="connsiteY3160" fmla="*/ 1868691 h 4964463"/>
              <a:gd name="connsiteX3161" fmla="*/ 4371874 w 4710084"/>
              <a:gd name="connsiteY3161" fmla="*/ 1732878 h 4964463"/>
              <a:gd name="connsiteX3162" fmla="*/ 4391471 w 4710084"/>
              <a:gd name="connsiteY3162" fmla="*/ 789158 h 4964463"/>
              <a:gd name="connsiteX3163" fmla="*/ 4430500 w 4710084"/>
              <a:gd name="connsiteY3163" fmla="*/ 621950 h 4964463"/>
              <a:gd name="connsiteX3164" fmla="*/ 4436547 w 4710084"/>
              <a:gd name="connsiteY3164" fmla="*/ 577547 h 4964463"/>
              <a:gd name="connsiteX3165" fmla="*/ 4450964 w 4710084"/>
              <a:gd name="connsiteY3165" fmla="*/ 552842 h 4964463"/>
              <a:gd name="connsiteX3166" fmla="*/ 4438641 w 4710084"/>
              <a:gd name="connsiteY3166" fmla="*/ 719079 h 4964463"/>
              <a:gd name="connsiteX3167" fmla="*/ 4398009 w 4710084"/>
              <a:gd name="connsiteY3167" fmla="*/ 1299313 h 4964463"/>
              <a:gd name="connsiteX3168" fmla="*/ 4406627 w 4710084"/>
              <a:gd name="connsiteY3168" fmla="*/ 1628536 h 4964463"/>
              <a:gd name="connsiteX3169" fmla="*/ 4421542 w 4710084"/>
              <a:gd name="connsiteY3169" fmla="*/ 1869929 h 4964463"/>
              <a:gd name="connsiteX3170" fmla="*/ 4439547 w 4710084"/>
              <a:gd name="connsiteY3170" fmla="*/ 1950156 h 4964463"/>
              <a:gd name="connsiteX3171" fmla="*/ 4445720 w 4710084"/>
              <a:gd name="connsiteY3171" fmla="*/ 1916285 h 4964463"/>
              <a:gd name="connsiteX3172" fmla="*/ 4410301 w 4710084"/>
              <a:gd name="connsiteY3172" fmla="*/ 1323042 h 4964463"/>
              <a:gd name="connsiteX3173" fmla="*/ 4453460 w 4710084"/>
              <a:gd name="connsiteY3173" fmla="*/ 759974 h 4964463"/>
              <a:gd name="connsiteX3174" fmla="*/ 4464440 w 4710084"/>
              <a:gd name="connsiteY3174" fmla="*/ 674872 h 4964463"/>
              <a:gd name="connsiteX3175" fmla="*/ 4483282 w 4710084"/>
              <a:gd name="connsiteY3175" fmla="*/ 664082 h 4964463"/>
              <a:gd name="connsiteX3176" fmla="*/ 4490364 w 4710084"/>
              <a:gd name="connsiteY3176" fmla="*/ 641198 h 4964463"/>
              <a:gd name="connsiteX3177" fmla="*/ 4493953 w 4710084"/>
              <a:gd name="connsiteY3177" fmla="*/ 746131 h 4964463"/>
              <a:gd name="connsiteX3178" fmla="*/ 4486997 w 4710084"/>
              <a:gd name="connsiteY3178" fmla="*/ 747297 h 4964463"/>
              <a:gd name="connsiteX3179" fmla="*/ 4487963 w 4710084"/>
              <a:gd name="connsiteY3179" fmla="*/ 666812 h 4964463"/>
              <a:gd name="connsiteX3180" fmla="*/ 4493953 w 4710084"/>
              <a:gd name="connsiteY3180" fmla="*/ 746131 h 4964463"/>
              <a:gd name="connsiteX3181" fmla="*/ 4499357 w 4710084"/>
              <a:gd name="connsiteY3181" fmla="*/ 743248 h 4964463"/>
              <a:gd name="connsiteX3182" fmla="*/ 4502045 w 4710084"/>
              <a:gd name="connsiteY3182" fmla="*/ 774898 h 4964463"/>
              <a:gd name="connsiteX3183" fmla="*/ 4486035 w 4710084"/>
              <a:gd name="connsiteY3183" fmla="*/ 892277 h 4964463"/>
              <a:gd name="connsiteX3184" fmla="*/ 4474483 w 4710084"/>
              <a:gd name="connsiteY3184" fmla="*/ 1668135 h 4964463"/>
              <a:gd name="connsiteX3185" fmla="*/ 4504089 w 4710084"/>
              <a:gd name="connsiteY3185" fmla="*/ 1972136 h 4964463"/>
              <a:gd name="connsiteX3186" fmla="*/ 4544318 w 4710084"/>
              <a:gd name="connsiteY3186" fmla="*/ 2578640 h 4964463"/>
              <a:gd name="connsiteX3187" fmla="*/ 4595520 w 4710084"/>
              <a:gd name="connsiteY3187" fmla="*/ 3035551 h 4964463"/>
              <a:gd name="connsiteX3188" fmla="*/ 4606971 w 4710084"/>
              <a:gd name="connsiteY3188" fmla="*/ 3150301 h 4964463"/>
              <a:gd name="connsiteX3189" fmla="*/ 4621137 w 4710084"/>
              <a:gd name="connsiteY3189" fmla="*/ 3169025 h 4964463"/>
              <a:gd name="connsiteX3190" fmla="*/ 4610339 w 4710084"/>
              <a:gd name="connsiteY3190" fmla="*/ 3044199 h 4964463"/>
              <a:gd name="connsiteX3191" fmla="*/ 4566747 w 4710084"/>
              <a:gd name="connsiteY3191" fmla="*/ 2608288 h 4964463"/>
              <a:gd name="connsiteX3192" fmla="*/ 4532333 w 4710084"/>
              <a:gd name="connsiteY3192" fmla="*/ 2323270 h 4964463"/>
              <a:gd name="connsiteX3193" fmla="*/ 4528615 w 4710084"/>
              <a:gd name="connsiteY3193" fmla="*/ 2175561 h 4964463"/>
              <a:gd name="connsiteX3194" fmla="*/ 4520347 w 4710084"/>
              <a:gd name="connsiteY3194" fmla="*/ 2067899 h 4964463"/>
              <a:gd name="connsiteX3195" fmla="*/ 4529833 w 4710084"/>
              <a:gd name="connsiteY3195" fmla="*/ 2083894 h 4964463"/>
              <a:gd name="connsiteX3196" fmla="*/ 4565562 w 4710084"/>
              <a:gd name="connsiteY3196" fmla="*/ 2509989 h 4964463"/>
              <a:gd name="connsiteX3197" fmla="*/ 4623974 w 4710084"/>
              <a:gd name="connsiteY3197" fmla="*/ 2986795 h 4964463"/>
              <a:gd name="connsiteX3198" fmla="*/ 4685065 w 4710084"/>
              <a:gd name="connsiteY3198" fmla="*/ 3460806 h 4964463"/>
              <a:gd name="connsiteX3199" fmla="*/ 4695245 w 4710084"/>
              <a:gd name="connsiteY3199" fmla="*/ 3887680 h 4964463"/>
              <a:gd name="connsiteX3200" fmla="*/ 4683233 w 4710084"/>
              <a:gd name="connsiteY3200" fmla="*/ 3951261 h 4964463"/>
              <a:gd name="connsiteX3201" fmla="*/ 4707006 w 4710084"/>
              <a:gd name="connsiteY3201" fmla="*/ 3899773 h 4964463"/>
              <a:gd name="connsiteX3202" fmla="*/ 4707408 w 4710084"/>
              <a:gd name="connsiteY3202" fmla="*/ 3933124 h 4964463"/>
              <a:gd name="connsiteX3203" fmla="*/ 4603183 w 4710084"/>
              <a:gd name="connsiteY3203" fmla="*/ 4088431 h 4964463"/>
              <a:gd name="connsiteX3204" fmla="*/ 4637224 w 4710084"/>
              <a:gd name="connsiteY3204" fmla="*/ 4053390 h 4964463"/>
              <a:gd name="connsiteX3205" fmla="*/ 4591549 w 4710084"/>
              <a:gd name="connsiteY3205" fmla="*/ 4086869 h 4964463"/>
              <a:gd name="connsiteX3206" fmla="*/ 4565094 w 4710084"/>
              <a:gd name="connsiteY3206" fmla="*/ 4076661 h 4964463"/>
              <a:gd name="connsiteX3207" fmla="*/ 4551728 w 4710084"/>
              <a:gd name="connsiteY3207" fmla="*/ 4081144 h 4964463"/>
              <a:gd name="connsiteX3208" fmla="*/ 4545050 w 4710084"/>
              <a:gd name="connsiteY3208" fmla="*/ 4085395 h 4964463"/>
              <a:gd name="connsiteX3209" fmla="*/ 4551342 w 4710084"/>
              <a:gd name="connsiteY3209" fmla="*/ 4135700 h 4964463"/>
              <a:gd name="connsiteX3210" fmla="*/ 4549164 w 4710084"/>
              <a:gd name="connsiteY3210" fmla="*/ 4167389 h 4964463"/>
              <a:gd name="connsiteX3211" fmla="*/ 4543714 w 4710084"/>
              <a:gd name="connsiteY3211" fmla="*/ 4164594 h 4964463"/>
              <a:gd name="connsiteX3212" fmla="*/ 4537780 w 4710084"/>
              <a:gd name="connsiteY3212" fmla="*/ 4092417 h 4964463"/>
              <a:gd name="connsiteX3213" fmla="*/ 4537159 w 4710084"/>
              <a:gd name="connsiteY3213" fmla="*/ 4089960 h 4964463"/>
              <a:gd name="connsiteX3214" fmla="*/ 4536071 w 4710084"/>
              <a:gd name="connsiteY3214" fmla="*/ 4090546 h 4964463"/>
              <a:gd name="connsiteX3215" fmla="*/ 4535606 w 4710084"/>
              <a:gd name="connsiteY3215" fmla="*/ 4096011 h 4964463"/>
              <a:gd name="connsiteX3216" fmla="*/ 4539003 w 4710084"/>
              <a:gd name="connsiteY3216" fmla="*/ 4243998 h 4964463"/>
              <a:gd name="connsiteX3217" fmla="*/ 4536741 w 4710084"/>
              <a:gd name="connsiteY3217" fmla="*/ 4163539 h 4964463"/>
              <a:gd name="connsiteX3218" fmla="*/ 4543714 w 4710084"/>
              <a:gd name="connsiteY3218" fmla="*/ 4164594 h 4964463"/>
              <a:gd name="connsiteX3219" fmla="*/ 4541815 w 4710084"/>
              <a:gd name="connsiteY3219" fmla="*/ 4269569 h 4964463"/>
              <a:gd name="connsiteX3220" fmla="*/ 4534366 w 4710084"/>
              <a:gd name="connsiteY3220" fmla="*/ 4246804 h 4964463"/>
              <a:gd name="connsiteX3221" fmla="*/ 4515352 w 4710084"/>
              <a:gd name="connsiteY3221" fmla="*/ 4236318 h 4964463"/>
              <a:gd name="connsiteX3222" fmla="*/ 4503005 w 4710084"/>
              <a:gd name="connsiteY3222" fmla="*/ 4151405 h 4964463"/>
              <a:gd name="connsiteX3223" fmla="*/ 4496160 w 4710084"/>
              <a:gd name="connsiteY3223" fmla="*/ 4096216 h 4964463"/>
              <a:gd name="connsiteX3224" fmla="*/ 4479453 w 4710084"/>
              <a:gd name="connsiteY3224" fmla="*/ 4096208 h 4964463"/>
              <a:gd name="connsiteX3225" fmla="*/ 4488845 w 4710084"/>
              <a:gd name="connsiteY3225" fmla="*/ 4192533 h 4964463"/>
              <a:gd name="connsiteX3226" fmla="*/ 4503843 w 4710084"/>
              <a:gd name="connsiteY3226" fmla="*/ 4358549 h 4964463"/>
              <a:gd name="connsiteX3227" fmla="*/ 4489029 w 4710084"/>
              <a:gd name="connsiteY3227" fmla="*/ 4334079 h 4964463"/>
              <a:gd name="connsiteX3228" fmla="*/ 4482269 w 4710084"/>
              <a:gd name="connsiteY3228" fmla="*/ 4289780 h 4964463"/>
              <a:gd name="connsiteX3229" fmla="*/ 4440553 w 4710084"/>
              <a:gd name="connsiteY3229" fmla="*/ 4123221 h 4964463"/>
              <a:gd name="connsiteX3230" fmla="*/ 4436820 w 4710084"/>
              <a:gd name="connsiteY3230" fmla="*/ 4091642 h 4964463"/>
              <a:gd name="connsiteX3231" fmla="*/ 4433226 w 4710084"/>
              <a:gd name="connsiteY3231" fmla="*/ 4091212 h 4964463"/>
              <a:gd name="connsiteX3232" fmla="*/ 4415812 w 4710084"/>
              <a:gd name="connsiteY3232" fmla="*/ 4093130 h 4964463"/>
              <a:gd name="connsiteX3233" fmla="*/ 4421376 w 4710084"/>
              <a:gd name="connsiteY3233" fmla="*/ 4168266 h 4964463"/>
              <a:gd name="connsiteX3234" fmla="*/ 4406059 w 4710084"/>
              <a:gd name="connsiteY3234" fmla="*/ 4094182 h 4964463"/>
              <a:gd name="connsiteX3235" fmla="*/ 4387026 w 4710084"/>
              <a:gd name="connsiteY3235" fmla="*/ 4095592 h 4964463"/>
              <a:gd name="connsiteX3236" fmla="*/ 4395088 w 4710084"/>
              <a:gd name="connsiteY3236" fmla="*/ 4178899 h 4964463"/>
              <a:gd name="connsiteX3237" fmla="*/ 4379065 w 4710084"/>
              <a:gd name="connsiteY3237" fmla="*/ 4094127 h 4964463"/>
              <a:gd name="connsiteX3238" fmla="*/ 4368323 w 4710084"/>
              <a:gd name="connsiteY3238" fmla="*/ 4091572 h 4964463"/>
              <a:gd name="connsiteX3239" fmla="*/ 4351864 w 4710084"/>
              <a:gd name="connsiteY3239" fmla="*/ 4087306 h 4964463"/>
              <a:gd name="connsiteX3240" fmla="*/ 4346549 w 4710084"/>
              <a:gd name="connsiteY3240" fmla="*/ 4088516 h 4964463"/>
              <a:gd name="connsiteX3241" fmla="*/ 4351652 w 4710084"/>
              <a:gd name="connsiteY3241" fmla="*/ 4161202 h 4964463"/>
              <a:gd name="connsiteX3242" fmla="*/ 4352912 w 4710084"/>
              <a:gd name="connsiteY3242" fmla="*/ 4168892 h 4964463"/>
              <a:gd name="connsiteX3243" fmla="*/ 4351076 w 4710084"/>
              <a:gd name="connsiteY3243" fmla="*/ 4172280 h 4964463"/>
              <a:gd name="connsiteX3244" fmla="*/ 4345342 w 4710084"/>
              <a:gd name="connsiteY3244" fmla="*/ 4197900 h 4964463"/>
              <a:gd name="connsiteX3245" fmla="*/ 4344423 w 4710084"/>
              <a:gd name="connsiteY3245" fmla="*/ 4192853 h 4964463"/>
              <a:gd name="connsiteX3246" fmla="*/ 4331786 w 4710084"/>
              <a:gd name="connsiteY3246" fmla="*/ 4093108 h 4964463"/>
              <a:gd name="connsiteX3247" fmla="*/ 4325381 w 4710084"/>
              <a:gd name="connsiteY3247" fmla="*/ 4094644 h 4964463"/>
              <a:gd name="connsiteX3248" fmla="*/ 4315927 w 4710084"/>
              <a:gd name="connsiteY3248" fmla="*/ 4093349 h 4964463"/>
              <a:gd name="connsiteX3249" fmla="*/ 4327387 w 4710084"/>
              <a:gd name="connsiteY3249" fmla="*/ 4088490 h 4964463"/>
              <a:gd name="connsiteX3250" fmla="*/ 4330914 w 4710084"/>
              <a:gd name="connsiteY3250" fmla="*/ 4086222 h 4964463"/>
              <a:gd name="connsiteX3251" fmla="*/ 4329684 w 4710084"/>
              <a:gd name="connsiteY3251" fmla="*/ 4076515 h 4964463"/>
              <a:gd name="connsiteX3252" fmla="*/ 4322827 w 4710084"/>
              <a:gd name="connsiteY3252" fmla="*/ 4076596 h 4964463"/>
              <a:gd name="connsiteX3253" fmla="*/ 4307827 w 4710084"/>
              <a:gd name="connsiteY3253" fmla="*/ 4079423 h 4964463"/>
              <a:gd name="connsiteX3254" fmla="*/ 4317347 w 4710084"/>
              <a:gd name="connsiteY3254" fmla="*/ 4163821 h 4964463"/>
              <a:gd name="connsiteX3255" fmla="*/ 4317489 w 4710084"/>
              <a:gd name="connsiteY3255" fmla="*/ 4165046 h 4964463"/>
              <a:gd name="connsiteX3256" fmla="*/ 4314439 w 4710084"/>
              <a:gd name="connsiteY3256" fmla="*/ 4196096 h 4964463"/>
              <a:gd name="connsiteX3257" fmla="*/ 4315073 w 4710084"/>
              <a:gd name="connsiteY3257" fmla="*/ 4209820 h 4964463"/>
              <a:gd name="connsiteX3258" fmla="*/ 4293292 w 4710084"/>
              <a:gd name="connsiteY3258" fmla="*/ 4199215 h 4964463"/>
              <a:gd name="connsiteX3259" fmla="*/ 4286904 w 4710084"/>
              <a:gd name="connsiteY3259" fmla="*/ 4231455 h 4964463"/>
              <a:gd name="connsiteX3260" fmla="*/ 4271458 w 4710084"/>
              <a:gd name="connsiteY3260" fmla="*/ 4247902 h 4964463"/>
              <a:gd name="connsiteX3261" fmla="*/ 4276318 w 4710084"/>
              <a:gd name="connsiteY3261" fmla="*/ 4158782 h 4964463"/>
              <a:gd name="connsiteX3262" fmla="*/ 4249796 w 4710084"/>
              <a:gd name="connsiteY3262" fmla="*/ 4155404 h 4964463"/>
              <a:gd name="connsiteX3263" fmla="*/ 4257682 w 4710084"/>
              <a:gd name="connsiteY3263" fmla="*/ 4106671 h 4964463"/>
              <a:gd name="connsiteX3264" fmla="*/ 4244893 w 4710084"/>
              <a:gd name="connsiteY3264" fmla="*/ 4134462 h 4964463"/>
              <a:gd name="connsiteX3265" fmla="*/ 4212750 w 4710084"/>
              <a:gd name="connsiteY3265" fmla="*/ 4226104 h 4964463"/>
              <a:gd name="connsiteX3266" fmla="*/ 4215294 w 4710084"/>
              <a:gd name="connsiteY3266" fmla="*/ 4149989 h 4964463"/>
              <a:gd name="connsiteX3267" fmla="*/ 4216947 w 4710084"/>
              <a:gd name="connsiteY3267" fmla="*/ 4121212 h 4964463"/>
              <a:gd name="connsiteX3268" fmla="*/ 4218046 w 4710084"/>
              <a:gd name="connsiteY3268" fmla="*/ 4091746 h 4964463"/>
              <a:gd name="connsiteX3269" fmla="*/ 4212686 w 4710084"/>
              <a:gd name="connsiteY3269" fmla="*/ 4094145 h 4964463"/>
              <a:gd name="connsiteX3270" fmla="*/ 4203618 w 4710084"/>
              <a:gd name="connsiteY3270" fmla="*/ 4094291 h 4964463"/>
              <a:gd name="connsiteX3271" fmla="*/ 4198338 w 4710084"/>
              <a:gd name="connsiteY3271" fmla="*/ 4121073 h 4964463"/>
              <a:gd name="connsiteX3272" fmla="*/ 4191660 w 4710084"/>
              <a:gd name="connsiteY3272" fmla="*/ 4163522 h 4964463"/>
              <a:gd name="connsiteX3273" fmla="*/ 4178590 w 4710084"/>
              <a:gd name="connsiteY3273" fmla="*/ 4235390 h 4964463"/>
              <a:gd name="connsiteX3274" fmla="*/ 4169079 w 4710084"/>
              <a:gd name="connsiteY3274" fmla="*/ 4280837 h 4964463"/>
              <a:gd name="connsiteX3275" fmla="*/ 4167775 w 4710084"/>
              <a:gd name="connsiteY3275" fmla="*/ 4267237 h 4964463"/>
              <a:gd name="connsiteX3276" fmla="*/ 4154193 w 4710084"/>
              <a:gd name="connsiteY3276" fmla="*/ 4169460 h 4964463"/>
              <a:gd name="connsiteX3277" fmla="*/ 4154132 w 4710084"/>
              <a:gd name="connsiteY3277" fmla="*/ 4117720 h 4964463"/>
              <a:gd name="connsiteX3278" fmla="*/ 4147654 w 4710084"/>
              <a:gd name="connsiteY3278" fmla="*/ 4121529 h 4964463"/>
              <a:gd name="connsiteX3279" fmla="*/ 4147574 w 4710084"/>
              <a:gd name="connsiteY3279" fmla="*/ 4121815 h 4964463"/>
              <a:gd name="connsiteX3280" fmla="*/ 4146988 w 4710084"/>
              <a:gd name="connsiteY3280" fmla="*/ 4117593 h 4964463"/>
              <a:gd name="connsiteX3281" fmla="*/ 4142033 w 4710084"/>
              <a:gd name="connsiteY3281" fmla="*/ 4074064 h 4964463"/>
              <a:gd name="connsiteX3282" fmla="*/ 4133843 w 4710084"/>
              <a:gd name="connsiteY3282" fmla="*/ 4076211 h 4964463"/>
              <a:gd name="connsiteX3283" fmla="*/ 4140993 w 4710084"/>
              <a:gd name="connsiteY3283" fmla="*/ 4145359 h 4964463"/>
              <a:gd name="connsiteX3284" fmla="*/ 4137965 w 4710084"/>
              <a:gd name="connsiteY3284" fmla="*/ 4156192 h 4964463"/>
              <a:gd name="connsiteX3285" fmla="*/ 4127559 w 4710084"/>
              <a:gd name="connsiteY3285" fmla="*/ 4173633 h 4964463"/>
              <a:gd name="connsiteX3286" fmla="*/ 4126468 w 4710084"/>
              <a:gd name="connsiteY3286" fmla="*/ 4084853 h 4964463"/>
              <a:gd name="connsiteX3287" fmla="*/ 4126722 w 4710084"/>
              <a:gd name="connsiteY3287" fmla="*/ 4077390 h 4964463"/>
              <a:gd name="connsiteX3288" fmla="*/ 4112278 w 4710084"/>
              <a:gd name="connsiteY3288" fmla="*/ 4078867 h 4964463"/>
              <a:gd name="connsiteX3289" fmla="*/ 4110700 w 4710084"/>
              <a:gd name="connsiteY3289" fmla="*/ 4078821 h 4964463"/>
              <a:gd name="connsiteX3290" fmla="*/ 4103598 w 4710084"/>
              <a:gd name="connsiteY3290" fmla="*/ 4118243 h 4964463"/>
              <a:gd name="connsiteX3291" fmla="*/ 4083576 w 4710084"/>
              <a:gd name="connsiteY3291" fmla="*/ 4182671 h 4964463"/>
              <a:gd name="connsiteX3292" fmla="*/ 4050953 w 4710084"/>
              <a:gd name="connsiteY3292" fmla="*/ 4157811 h 4964463"/>
              <a:gd name="connsiteX3293" fmla="*/ 4047274 w 4710084"/>
              <a:gd name="connsiteY3293" fmla="*/ 4142104 h 4964463"/>
              <a:gd name="connsiteX3294" fmla="*/ 4028748 w 4710084"/>
              <a:gd name="connsiteY3294" fmla="*/ 4177453 h 4964463"/>
              <a:gd name="connsiteX3295" fmla="*/ 4016562 w 4710084"/>
              <a:gd name="connsiteY3295" fmla="*/ 4239854 h 4964463"/>
              <a:gd name="connsiteX3296" fmla="*/ 4015430 w 4710084"/>
              <a:gd name="connsiteY3296" fmla="*/ 4248142 h 4964463"/>
              <a:gd name="connsiteX3297" fmla="*/ 3994937 w 4710084"/>
              <a:gd name="connsiteY3297" fmla="*/ 4073397 h 4964463"/>
              <a:gd name="connsiteX3298" fmla="*/ 3982079 w 4710084"/>
              <a:gd name="connsiteY3298" fmla="*/ 4070222 h 4964463"/>
              <a:gd name="connsiteX3299" fmla="*/ 3985880 w 4710084"/>
              <a:gd name="connsiteY3299" fmla="*/ 4109319 h 4964463"/>
              <a:gd name="connsiteX3300" fmla="*/ 3989780 w 4710084"/>
              <a:gd name="connsiteY3300" fmla="*/ 4199897 h 4964463"/>
              <a:gd name="connsiteX3301" fmla="*/ 3974613 w 4710084"/>
              <a:gd name="connsiteY3301" fmla="*/ 4126862 h 4964463"/>
              <a:gd name="connsiteX3302" fmla="*/ 3968440 w 4710084"/>
              <a:gd name="connsiteY3302" fmla="*/ 4074393 h 4964463"/>
              <a:gd name="connsiteX3303" fmla="*/ 3966242 w 4710084"/>
              <a:gd name="connsiteY3303" fmla="*/ 4075345 h 4964463"/>
              <a:gd name="connsiteX3304" fmla="*/ 3952951 w 4710084"/>
              <a:gd name="connsiteY3304" fmla="*/ 4081097 h 4964463"/>
              <a:gd name="connsiteX3305" fmla="*/ 3935045 w 4710084"/>
              <a:gd name="connsiteY3305" fmla="*/ 4073262 h 4964463"/>
              <a:gd name="connsiteX3306" fmla="*/ 3929616 w 4710084"/>
              <a:gd name="connsiteY3306" fmla="*/ 4070886 h 4964463"/>
              <a:gd name="connsiteX3307" fmla="*/ 3927870 w 4710084"/>
              <a:gd name="connsiteY3307" fmla="*/ 4091176 h 4964463"/>
              <a:gd name="connsiteX3308" fmla="*/ 3919723 w 4710084"/>
              <a:gd name="connsiteY3308" fmla="*/ 4137644 h 4964463"/>
              <a:gd name="connsiteX3309" fmla="*/ 3898633 w 4710084"/>
              <a:gd name="connsiteY3309" fmla="*/ 4075063 h 4964463"/>
              <a:gd name="connsiteX3310" fmla="*/ 3862325 w 4710084"/>
              <a:gd name="connsiteY3310" fmla="*/ 4203847 h 4964463"/>
              <a:gd name="connsiteX3311" fmla="*/ 3870950 w 4710084"/>
              <a:gd name="connsiteY3311" fmla="*/ 4111354 h 4964463"/>
              <a:gd name="connsiteX3312" fmla="*/ 3869165 w 4710084"/>
              <a:gd name="connsiteY3312" fmla="*/ 4072635 h 4964463"/>
              <a:gd name="connsiteX3313" fmla="*/ 3859173 w 4710084"/>
              <a:gd name="connsiteY3313" fmla="*/ 4075173 h 4964463"/>
              <a:gd name="connsiteX3314" fmla="*/ 3839675 w 4710084"/>
              <a:gd name="connsiteY3314" fmla="*/ 4063795 h 4964463"/>
              <a:gd name="connsiteX3315" fmla="*/ 3823088 w 4710084"/>
              <a:gd name="connsiteY3315" fmla="*/ 4061536 h 4964463"/>
              <a:gd name="connsiteX3316" fmla="*/ 3818773 w 4710084"/>
              <a:gd name="connsiteY3316" fmla="*/ 4062006 h 4964463"/>
              <a:gd name="connsiteX3317" fmla="*/ 3815988 w 4710084"/>
              <a:gd name="connsiteY3317" fmla="*/ 4082661 h 4964463"/>
              <a:gd name="connsiteX3318" fmla="*/ 3812865 w 4710084"/>
              <a:gd name="connsiteY3318" fmla="*/ 4162029 h 4964463"/>
              <a:gd name="connsiteX3319" fmla="*/ 3791684 w 4710084"/>
              <a:gd name="connsiteY3319" fmla="*/ 4186033 h 4964463"/>
              <a:gd name="connsiteX3320" fmla="*/ 3769596 w 4710084"/>
              <a:gd name="connsiteY3320" fmla="*/ 4293136 h 4964463"/>
              <a:gd name="connsiteX3321" fmla="*/ 3736846 w 4710084"/>
              <a:gd name="connsiteY3321" fmla="*/ 4519521 h 4964463"/>
              <a:gd name="connsiteX3322" fmla="*/ 3747814 w 4710084"/>
              <a:gd name="connsiteY3322" fmla="*/ 4282532 h 4964463"/>
              <a:gd name="connsiteX3323" fmla="*/ 3759263 w 4710084"/>
              <a:gd name="connsiteY3323" fmla="*/ 4162047 h 4964463"/>
              <a:gd name="connsiteX3324" fmla="*/ 3766954 w 4710084"/>
              <a:gd name="connsiteY3324" fmla="*/ 4071277 h 4964463"/>
              <a:gd name="connsiteX3325" fmla="*/ 3767100 w 4710084"/>
              <a:gd name="connsiteY3325" fmla="*/ 4066359 h 4964463"/>
              <a:gd name="connsiteX3326" fmla="*/ 3754584 w 4710084"/>
              <a:gd name="connsiteY3326" fmla="*/ 4061838 h 4964463"/>
              <a:gd name="connsiteX3327" fmla="*/ 3750965 w 4710084"/>
              <a:gd name="connsiteY3327" fmla="*/ 4071674 h 4964463"/>
              <a:gd name="connsiteX3328" fmla="*/ 3731097 w 4710084"/>
              <a:gd name="connsiteY3328" fmla="*/ 4183681 h 4964463"/>
              <a:gd name="connsiteX3329" fmla="*/ 3713428 w 4710084"/>
              <a:gd name="connsiteY3329" fmla="*/ 4195224 h 4964463"/>
              <a:gd name="connsiteX3330" fmla="*/ 3702836 w 4710084"/>
              <a:gd name="connsiteY3330" fmla="*/ 4291904 h 4964463"/>
              <a:gd name="connsiteX3331" fmla="*/ 3685050 w 4710084"/>
              <a:gd name="connsiteY3331" fmla="*/ 4385337 h 4964463"/>
              <a:gd name="connsiteX3332" fmla="*/ 3679942 w 4710084"/>
              <a:gd name="connsiteY3332" fmla="*/ 4363522 h 4964463"/>
              <a:gd name="connsiteX3333" fmla="*/ 3656310 w 4710084"/>
              <a:gd name="connsiteY3333" fmla="*/ 4377056 h 4964463"/>
              <a:gd name="connsiteX3334" fmla="*/ 3666790 w 4710084"/>
              <a:gd name="connsiteY3334" fmla="*/ 4192919 h 4964463"/>
              <a:gd name="connsiteX3335" fmla="*/ 3637233 w 4710084"/>
              <a:gd name="connsiteY3335" fmla="*/ 4318419 h 4964463"/>
              <a:gd name="connsiteX3336" fmla="*/ 3636165 w 4710084"/>
              <a:gd name="connsiteY3336" fmla="*/ 4323828 h 4964463"/>
              <a:gd name="connsiteX3337" fmla="*/ 3620943 w 4710084"/>
              <a:gd name="connsiteY3337" fmla="*/ 4239284 h 4964463"/>
              <a:gd name="connsiteX3338" fmla="*/ 3629713 w 4710084"/>
              <a:gd name="connsiteY3338" fmla="*/ 4352796 h 4964463"/>
              <a:gd name="connsiteX3339" fmla="*/ 3619543 w 4710084"/>
              <a:gd name="connsiteY3339" fmla="*/ 4371131 h 4964463"/>
              <a:gd name="connsiteX3340" fmla="*/ 3618548 w 4710084"/>
              <a:gd name="connsiteY3340" fmla="*/ 4325687 h 4964463"/>
              <a:gd name="connsiteX3341" fmla="*/ 3557118 w 4710084"/>
              <a:gd name="connsiteY3341" fmla="*/ 4690539 h 4964463"/>
              <a:gd name="connsiteX3342" fmla="*/ 3552665 w 4710084"/>
              <a:gd name="connsiteY3342" fmla="*/ 4711378 h 4964463"/>
              <a:gd name="connsiteX3343" fmla="*/ 3552378 w 4710084"/>
              <a:gd name="connsiteY3343" fmla="*/ 4710171 h 4964463"/>
              <a:gd name="connsiteX3344" fmla="*/ 3537216 w 4710084"/>
              <a:gd name="connsiteY3344" fmla="*/ 4599685 h 4964463"/>
              <a:gd name="connsiteX3345" fmla="*/ 3537479 w 4710084"/>
              <a:gd name="connsiteY3345" fmla="*/ 4664637 h 4964463"/>
              <a:gd name="connsiteX3346" fmla="*/ 3544312 w 4710084"/>
              <a:gd name="connsiteY3346" fmla="*/ 4717693 h 4964463"/>
              <a:gd name="connsiteX3347" fmla="*/ 3546334 w 4710084"/>
              <a:gd name="connsiteY3347" fmla="*/ 4741003 h 4964463"/>
              <a:gd name="connsiteX3348" fmla="*/ 3530000 w 4710084"/>
              <a:gd name="connsiteY3348" fmla="*/ 4817444 h 4964463"/>
              <a:gd name="connsiteX3349" fmla="*/ 3524151 w 4710084"/>
              <a:gd name="connsiteY3349" fmla="*/ 4815247 h 4964463"/>
              <a:gd name="connsiteX3350" fmla="*/ 3525734 w 4710084"/>
              <a:gd name="connsiteY3350" fmla="*/ 4823883 h 4964463"/>
              <a:gd name="connsiteX3351" fmla="*/ 3524738 w 4710084"/>
              <a:gd name="connsiteY3351" fmla="*/ 4842061 h 4964463"/>
              <a:gd name="connsiteX3352" fmla="*/ 3512531 w 4710084"/>
              <a:gd name="connsiteY3352" fmla="*/ 4899191 h 4964463"/>
              <a:gd name="connsiteX3353" fmla="*/ 3509693 w 4710084"/>
              <a:gd name="connsiteY3353" fmla="*/ 4878550 h 4964463"/>
              <a:gd name="connsiteX3354" fmla="*/ 3504626 w 4710084"/>
              <a:gd name="connsiteY3354" fmla="*/ 4870181 h 4964463"/>
              <a:gd name="connsiteX3355" fmla="*/ 3509693 w 4710084"/>
              <a:gd name="connsiteY3355" fmla="*/ 4878550 h 4964463"/>
              <a:gd name="connsiteX3356" fmla="*/ 3495240 w 4710084"/>
              <a:gd name="connsiteY3356" fmla="*/ 4880184 h 4964463"/>
              <a:gd name="connsiteX3357" fmla="*/ 3500688 w 4710084"/>
              <a:gd name="connsiteY3357" fmla="*/ 4820395 h 4964463"/>
              <a:gd name="connsiteX3358" fmla="*/ 3509363 w 4710084"/>
              <a:gd name="connsiteY3358" fmla="*/ 4770458 h 4964463"/>
              <a:gd name="connsiteX3359" fmla="*/ 3500688 w 4710084"/>
              <a:gd name="connsiteY3359" fmla="*/ 4820395 h 4964463"/>
              <a:gd name="connsiteX3360" fmla="*/ 3485955 w 4710084"/>
              <a:gd name="connsiteY3360" fmla="*/ 4880794 h 4964463"/>
              <a:gd name="connsiteX3361" fmla="*/ 3479130 w 4710084"/>
              <a:gd name="connsiteY3361" fmla="*/ 4848991 h 4964463"/>
              <a:gd name="connsiteX3362" fmla="*/ 3475413 w 4710084"/>
              <a:gd name="connsiteY3362" fmla="*/ 4835619 h 4964463"/>
              <a:gd name="connsiteX3363" fmla="*/ 3509084 w 4710084"/>
              <a:gd name="connsiteY3363" fmla="*/ 4641657 h 4964463"/>
              <a:gd name="connsiteX3364" fmla="*/ 3555791 w 4710084"/>
              <a:gd name="connsiteY3364" fmla="*/ 4259139 h 4964463"/>
              <a:gd name="connsiteX3365" fmla="*/ 3567867 w 4710084"/>
              <a:gd name="connsiteY3365" fmla="*/ 4109279 h 4964463"/>
              <a:gd name="connsiteX3366" fmla="*/ 3557599 w 4710084"/>
              <a:gd name="connsiteY3366" fmla="*/ 4124940 h 4964463"/>
              <a:gd name="connsiteX3367" fmla="*/ 3551966 w 4710084"/>
              <a:gd name="connsiteY3367" fmla="*/ 4159329 h 4964463"/>
              <a:gd name="connsiteX3368" fmla="*/ 3554550 w 4710084"/>
              <a:gd name="connsiteY3368" fmla="*/ 4179989 h 4964463"/>
              <a:gd name="connsiteX3369" fmla="*/ 3552372 w 4710084"/>
              <a:gd name="connsiteY3369" fmla="*/ 4211680 h 4964463"/>
              <a:gd name="connsiteX3370" fmla="*/ 3546921 w 4710084"/>
              <a:gd name="connsiteY3370" fmla="*/ 4208885 h 4964463"/>
              <a:gd name="connsiteX3371" fmla="*/ 3546673 w 4710084"/>
              <a:gd name="connsiteY3371" fmla="*/ 4205270 h 4964463"/>
              <a:gd name="connsiteX3372" fmla="*/ 3546371 w 4710084"/>
              <a:gd name="connsiteY3372" fmla="*/ 4208249 h 4964463"/>
              <a:gd name="connsiteX3373" fmla="*/ 3546921 w 4710084"/>
              <a:gd name="connsiteY3373" fmla="*/ 4208885 h 4964463"/>
              <a:gd name="connsiteX3374" fmla="*/ 3545023 w 4710084"/>
              <a:gd name="connsiteY3374" fmla="*/ 4313860 h 4964463"/>
              <a:gd name="connsiteX3375" fmla="*/ 3543037 w 4710084"/>
              <a:gd name="connsiteY3375" fmla="*/ 4301425 h 4964463"/>
              <a:gd name="connsiteX3376" fmla="*/ 3539804 w 4710084"/>
              <a:gd name="connsiteY3376" fmla="*/ 4295068 h 4964463"/>
              <a:gd name="connsiteX3377" fmla="*/ 3536228 w 4710084"/>
              <a:gd name="connsiteY3377" fmla="*/ 4319299 h 4964463"/>
              <a:gd name="connsiteX3378" fmla="*/ 3517769 w 4710084"/>
              <a:gd name="connsiteY3378" fmla="*/ 4435539 h 4964463"/>
              <a:gd name="connsiteX3379" fmla="*/ 3501328 w 4710084"/>
              <a:gd name="connsiteY3379" fmla="*/ 4452316 h 4964463"/>
              <a:gd name="connsiteX3380" fmla="*/ 3479172 w 4710084"/>
              <a:gd name="connsiteY3380" fmla="*/ 4582022 h 4964463"/>
              <a:gd name="connsiteX3381" fmla="*/ 3456970 w 4710084"/>
              <a:gd name="connsiteY3381" fmla="*/ 4601665 h 4964463"/>
              <a:gd name="connsiteX3382" fmla="*/ 3455046 w 4710084"/>
              <a:gd name="connsiteY3382" fmla="*/ 4609480 h 4964463"/>
              <a:gd name="connsiteX3383" fmla="*/ 3455079 w 4710084"/>
              <a:gd name="connsiteY3383" fmla="*/ 4616658 h 4964463"/>
              <a:gd name="connsiteX3384" fmla="*/ 3452034 w 4710084"/>
              <a:gd name="connsiteY3384" fmla="*/ 4627262 h 4964463"/>
              <a:gd name="connsiteX3385" fmla="*/ 3450051 w 4710084"/>
              <a:gd name="connsiteY3385" fmla="*/ 4628201 h 4964463"/>
              <a:gd name="connsiteX3386" fmla="*/ 3450379 w 4710084"/>
              <a:gd name="connsiteY3386" fmla="*/ 4633030 h 4964463"/>
              <a:gd name="connsiteX3387" fmla="*/ 3452034 w 4710084"/>
              <a:gd name="connsiteY3387" fmla="*/ 4627262 h 4964463"/>
              <a:gd name="connsiteX3388" fmla="*/ 3455117 w 4710084"/>
              <a:gd name="connsiteY3388" fmla="*/ 4625803 h 4964463"/>
              <a:gd name="connsiteX3389" fmla="*/ 3437384 w 4710084"/>
              <a:gd name="connsiteY3389" fmla="*/ 4659948 h 4964463"/>
              <a:gd name="connsiteX3390" fmla="*/ 3458315 w 4710084"/>
              <a:gd name="connsiteY3390" fmla="*/ 4525008 h 4964463"/>
              <a:gd name="connsiteX3391" fmla="*/ 3446013 w 4710084"/>
              <a:gd name="connsiteY3391" fmla="*/ 4499950 h 4964463"/>
              <a:gd name="connsiteX3392" fmla="*/ 3450273 w 4710084"/>
              <a:gd name="connsiteY3392" fmla="*/ 4376219 h 4964463"/>
              <a:gd name="connsiteX3393" fmla="*/ 3463946 w 4710084"/>
              <a:gd name="connsiteY3393" fmla="*/ 4282392 h 4964463"/>
              <a:gd name="connsiteX3394" fmla="*/ 3463964 w 4710084"/>
              <a:gd name="connsiteY3394" fmla="*/ 4282261 h 4964463"/>
              <a:gd name="connsiteX3395" fmla="*/ 3458415 w 4710084"/>
              <a:gd name="connsiteY3395" fmla="*/ 4260815 h 4964463"/>
              <a:gd name="connsiteX3396" fmla="*/ 3451329 w 4710084"/>
              <a:gd name="connsiteY3396" fmla="*/ 4215702 h 4964463"/>
              <a:gd name="connsiteX3397" fmla="*/ 3448272 w 4710084"/>
              <a:gd name="connsiteY3397" fmla="*/ 4219046 h 4964463"/>
              <a:gd name="connsiteX3398" fmla="*/ 3442229 w 4710084"/>
              <a:gd name="connsiteY3398" fmla="*/ 4227431 h 4964463"/>
              <a:gd name="connsiteX3399" fmla="*/ 3427384 w 4710084"/>
              <a:gd name="connsiteY3399" fmla="*/ 4278488 h 4964463"/>
              <a:gd name="connsiteX3400" fmla="*/ 3407146 w 4710084"/>
              <a:gd name="connsiteY3400" fmla="*/ 4361450 h 4964463"/>
              <a:gd name="connsiteX3401" fmla="*/ 3387074 w 4710084"/>
              <a:gd name="connsiteY3401" fmla="*/ 4472585 h 4964463"/>
              <a:gd name="connsiteX3402" fmla="*/ 3334434 w 4710084"/>
              <a:gd name="connsiteY3402" fmla="*/ 4756531 h 4964463"/>
              <a:gd name="connsiteX3403" fmla="*/ 3330905 w 4710084"/>
              <a:gd name="connsiteY3403" fmla="*/ 4775447 h 4964463"/>
              <a:gd name="connsiteX3404" fmla="*/ 3324505 w 4710084"/>
              <a:gd name="connsiteY3404" fmla="*/ 4755733 h 4964463"/>
              <a:gd name="connsiteX3405" fmla="*/ 3321666 w 4710084"/>
              <a:gd name="connsiteY3405" fmla="*/ 4749113 h 4964463"/>
              <a:gd name="connsiteX3406" fmla="*/ 3330757 w 4710084"/>
              <a:gd name="connsiteY3406" fmla="*/ 4689899 h 4964463"/>
              <a:gd name="connsiteX3407" fmla="*/ 3354766 w 4710084"/>
              <a:gd name="connsiteY3407" fmla="*/ 4536057 h 4964463"/>
              <a:gd name="connsiteX3408" fmla="*/ 3323571 w 4710084"/>
              <a:gd name="connsiteY3408" fmla="*/ 4517305 h 4964463"/>
              <a:gd name="connsiteX3409" fmla="*/ 3327343 w 4710084"/>
              <a:gd name="connsiteY3409" fmla="*/ 4446425 h 4964463"/>
              <a:gd name="connsiteX3410" fmla="*/ 3323947 w 4710084"/>
              <a:gd name="connsiteY3410" fmla="*/ 4376994 h 4964463"/>
              <a:gd name="connsiteX3411" fmla="*/ 3326610 w 4710084"/>
              <a:gd name="connsiteY3411" fmla="*/ 4355279 h 4964463"/>
              <a:gd name="connsiteX3412" fmla="*/ 3326172 w 4710084"/>
              <a:gd name="connsiteY3412" fmla="*/ 4356171 h 4964463"/>
              <a:gd name="connsiteX3413" fmla="*/ 3323271 w 4710084"/>
              <a:gd name="connsiteY3413" fmla="*/ 4357817 h 4964463"/>
              <a:gd name="connsiteX3414" fmla="*/ 3319606 w 4710084"/>
              <a:gd name="connsiteY3414" fmla="*/ 4342312 h 4964463"/>
              <a:gd name="connsiteX3415" fmla="*/ 3319597 w 4710084"/>
              <a:gd name="connsiteY3415" fmla="*/ 4326084 h 4964463"/>
              <a:gd name="connsiteX3416" fmla="*/ 3314278 w 4710084"/>
              <a:gd name="connsiteY3416" fmla="*/ 4333417 h 4964463"/>
              <a:gd name="connsiteX3417" fmla="*/ 3303228 w 4710084"/>
              <a:gd name="connsiteY3417" fmla="*/ 4343457 h 4964463"/>
              <a:gd name="connsiteX3418" fmla="*/ 3292266 w 4710084"/>
              <a:gd name="connsiteY3418" fmla="*/ 4411093 h 4964463"/>
              <a:gd name="connsiteX3419" fmla="*/ 3270433 w 4710084"/>
              <a:gd name="connsiteY3419" fmla="*/ 4459779 h 4964463"/>
              <a:gd name="connsiteX3420" fmla="*/ 3286993 w 4710084"/>
              <a:gd name="connsiteY3420" fmla="*/ 4361107 h 4964463"/>
              <a:gd name="connsiteX3421" fmla="*/ 3277999 w 4710084"/>
              <a:gd name="connsiteY3421" fmla="*/ 4322714 h 4964463"/>
              <a:gd name="connsiteX3422" fmla="*/ 3289331 w 4710084"/>
              <a:gd name="connsiteY3422" fmla="*/ 4284119 h 4964463"/>
              <a:gd name="connsiteX3423" fmla="*/ 3288851 w 4710084"/>
              <a:gd name="connsiteY3423" fmla="*/ 4282073 h 4964463"/>
              <a:gd name="connsiteX3424" fmla="*/ 3287185 w 4710084"/>
              <a:gd name="connsiteY3424" fmla="*/ 4290443 h 4964463"/>
              <a:gd name="connsiteX3425" fmla="*/ 3274666 w 4710084"/>
              <a:gd name="connsiteY3425" fmla="*/ 4292191 h 4964463"/>
              <a:gd name="connsiteX3426" fmla="*/ 3279527 w 4710084"/>
              <a:gd name="connsiteY3426" fmla="*/ 4203072 h 4964463"/>
              <a:gd name="connsiteX3427" fmla="*/ 3271276 w 4710084"/>
              <a:gd name="connsiteY3427" fmla="*/ 4202179 h 4964463"/>
              <a:gd name="connsiteX3428" fmla="*/ 3268776 w 4710084"/>
              <a:gd name="connsiteY3428" fmla="*/ 4201841 h 4964463"/>
              <a:gd name="connsiteX3429" fmla="*/ 3265129 w 4710084"/>
              <a:gd name="connsiteY3429" fmla="*/ 4241424 h 4964463"/>
              <a:gd name="connsiteX3430" fmla="*/ 3258508 w 4710084"/>
              <a:gd name="connsiteY3430" fmla="*/ 4294410 h 4964463"/>
              <a:gd name="connsiteX3431" fmla="*/ 3242586 w 4710084"/>
              <a:gd name="connsiteY3431" fmla="*/ 4387223 h 4964463"/>
              <a:gd name="connsiteX3432" fmla="*/ 3237707 w 4710084"/>
              <a:gd name="connsiteY3432" fmla="*/ 4410569 h 4964463"/>
              <a:gd name="connsiteX3433" fmla="*/ 3237131 w 4710084"/>
              <a:gd name="connsiteY3433" fmla="*/ 4405642 h 4964463"/>
              <a:gd name="connsiteX3434" fmla="*/ 3232187 w 4710084"/>
              <a:gd name="connsiteY3434" fmla="*/ 4364811 h 4964463"/>
              <a:gd name="connsiteX3435" fmla="*/ 3240840 w 4710084"/>
              <a:gd name="connsiteY3435" fmla="*/ 4305952 h 4964463"/>
              <a:gd name="connsiteX3436" fmla="*/ 3242600 w 4710084"/>
              <a:gd name="connsiteY3436" fmla="*/ 4230593 h 4964463"/>
              <a:gd name="connsiteX3437" fmla="*/ 3242465 w 4710084"/>
              <a:gd name="connsiteY3437" fmla="*/ 4230805 h 4964463"/>
              <a:gd name="connsiteX3438" fmla="*/ 3242694 w 4710084"/>
              <a:gd name="connsiteY3438" fmla="*/ 4254918 h 4964463"/>
              <a:gd name="connsiteX3439" fmla="*/ 3239065 w 4710084"/>
              <a:gd name="connsiteY3439" fmla="*/ 4290552 h 4964463"/>
              <a:gd name="connsiteX3440" fmla="*/ 3231614 w 4710084"/>
              <a:gd name="connsiteY3440" fmla="*/ 4267786 h 4964463"/>
              <a:gd name="connsiteX3441" fmla="*/ 3228270 w 4710084"/>
              <a:gd name="connsiteY3441" fmla="*/ 4264660 h 4964463"/>
              <a:gd name="connsiteX3442" fmla="*/ 3222873 w 4710084"/>
              <a:gd name="connsiteY3442" fmla="*/ 4284163 h 4964463"/>
              <a:gd name="connsiteX3443" fmla="*/ 3220895 w 4710084"/>
              <a:gd name="connsiteY3443" fmla="*/ 4264166 h 4964463"/>
              <a:gd name="connsiteX3444" fmla="*/ 3218694 w 4710084"/>
              <a:gd name="connsiteY3444" fmla="*/ 4264100 h 4964463"/>
              <a:gd name="connsiteX3445" fmla="*/ 3216666 w 4710084"/>
              <a:gd name="connsiteY3445" fmla="*/ 4261836 h 4964463"/>
              <a:gd name="connsiteX3446" fmla="*/ 3215246 w 4710084"/>
              <a:gd name="connsiteY3446" fmla="*/ 4267848 h 4964463"/>
              <a:gd name="connsiteX3447" fmla="*/ 3215959 w 4710084"/>
              <a:gd name="connsiteY3447" fmla="*/ 4270393 h 4964463"/>
              <a:gd name="connsiteX3448" fmla="*/ 3206945 w 4710084"/>
              <a:gd name="connsiteY3448" fmla="*/ 4256288 h 4964463"/>
              <a:gd name="connsiteX3449" fmla="*/ 3210004 w 4710084"/>
              <a:gd name="connsiteY3449" fmla="*/ 4239245 h 4964463"/>
              <a:gd name="connsiteX3450" fmla="*/ 3207466 w 4710084"/>
              <a:gd name="connsiteY3450" fmla="*/ 4220483 h 4964463"/>
              <a:gd name="connsiteX3451" fmla="*/ 3200345 w 4710084"/>
              <a:gd name="connsiteY3451" fmla="*/ 4173003 h 4964463"/>
              <a:gd name="connsiteX3452" fmla="*/ 3197664 w 4710084"/>
              <a:gd name="connsiteY3452" fmla="*/ 4190042 h 4964463"/>
              <a:gd name="connsiteX3453" fmla="*/ 3202954 w 4710084"/>
              <a:gd name="connsiteY3453" fmla="*/ 4284671 h 4964463"/>
              <a:gd name="connsiteX3454" fmla="*/ 3199360 w 4710084"/>
              <a:gd name="connsiteY3454" fmla="*/ 4313063 h 4964463"/>
              <a:gd name="connsiteX3455" fmla="*/ 3197188 w 4710084"/>
              <a:gd name="connsiteY3455" fmla="*/ 4307710 h 4964463"/>
              <a:gd name="connsiteX3456" fmla="*/ 3198881 w 4710084"/>
              <a:gd name="connsiteY3456" fmla="*/ 4332724 h 4964463"/>
              <a:gd name="connsiteX3457" fmla="*/ 3201090 w 4710084"/>
              <a:gd name="connsiteY3457" fmla="*/ 4379530 h 4964463"/>
              <a:gd name="connsiteX3458" fmla="*/ 3186277 w 4710084"/>
              <a:gd name="connsiteY3458" fmla="*/ 4355061 h 4964463"/>
              <a:gd name="connsiteX3459" fmla="*/ 3179516 w 4710084"/>
              <a:gd name="connsiteY3459" fmla="*/ 4310761 h 4964463"/>
              <a:gd name="connsiteX3460" fmla="*/ 3176513 w 4710084"/>
              <a:gd name="connsiteY3460" fmla="*/ 4304933 h 4964463"/>
              <a:gd name="connsiteX3461" fmla="*/ 3172288 w 4710084"/>
              <a:gd name="connsiteY3461" fmla="*/ 4325127 h 4964463"/>
              <a:gd name="connsiteX3462" fmla="*/ 3170983 w 4710084"/>
              <a:gd name="connsiteY3462" fmla="*/ 4311525 h 4964463"/>
              <a:gd name="connsiteX3463" fmla="*/ 3167686 w 4710084"/>
              <a:gd name="connsiteY3463" fmla="*/ 4287798 h 4964463"/>
              <a:gd name="connsiteX3464" fmla="*/ 3163229 w 4710084"/>
              <a:gd name="connsiteY3464" fmla="*/ 4279145 h 4964463"/>
              <a:gd name="connsiteX3465" fmla="*/ 3160434 w 4710084"/>
              <a:gd name="connsiteY3465" fmla="*/ 4268341 h 4964463"/>
              <a:gd name="connsiteX3466" fmla="*/ 3160433 w 4710084"/>
              <a:gd name="connsiteY3466" fmla="*/ 4268340 h 4964463"/>
              <a:gd name="connsiteX3467" fmla="*/ 3152455 w 4710084"/>
              <a:gd name="connsiteY3467" fmla="*/ 4237507 h 4964463"/>
              <a:gd name="connsiteX3468" fmla="*/ 3147078 w 4710084"/>
              <a:gd name="connsiteY3468" fmla="*/ 4203270 h 4964463"/>
              <a:gd name="connsiteX3469" fmla="*/ 3143050 w 4710084"/>
              <a:gd name="connsiteY3469" fmla="*/ 4178519 h 4964463"/>
              <a:gd name="connsiteX3470" fmla="*/ 3144201 w 4710084"/>
              <a:gd name="connsiteY3470" fmla="*/ 4189651 h 4964463"/>
              <a:gd name="connsiteX3471" fmla="*/ 3141173 w 4710084"/>
              <a:gd name="connsiteY3471" fmla="*/ 4200483 h 4964463"/>
              <a:gd name="connsiteX3472" fmla="*/ 3130768 w 4710084"/>
              <a:gd name="connsiteY3472" fmla="*/ 4217922 h 4964463"/>
              <a:gd name="connsiteX3473" fmla="*/ 3128420 w 4710084"/>
              <a:gd name="connsiteY3473" fmla="*/ 4215386 h 4964463"/>
              <a:gd name="connsiteX3474" fmla="*/ 3127513 w 4710084"/>
              <a:gd name="connsiteY3474" fmla="*/ 4208540 h 4964463"/>
              <a:gd name="connsiteX3475" fmla="*/ 3126071 w 4710084"/>
              <a:gd name="connsiteY3475" fmla="*/ 4212015 h 4964463"/>
              <a:gd name="connsiteX3476" fmla="*/ 3119823 w 4710084"/>
              <a:gd name="connsiteY3476" fmla="*/ 4207159 h 4964463"/>
              <a:gd name="connsiteX3477" fmla="*/ 3119797 w 4710084"/>
              <a:gd name="connsiteY3477" fmla="*/ 4204977 h 4964463"/>
              <a:gd name="connsiteX3478" fmla="*/ 3118916 w 4710084"/>
              <a:gd name="connsiteY3478" fmla="*/ 4205570 h 4964463"/>
              <a:gd name="connsiteX3479" fmla="*/ 3123300 w 4710084"/>
              <a:gd name="connsiteY3479" fmla="*/ 4196973 h 4964463"/>
              <a:gd name="connsiteX3480" fmla="*/ 3127277 w 4710084"/>
              <a:gd name="connsiteY3480" fmla="*/ 4204576 h 4964463"/>
              <a:gd name="connsiteX3481" fmla="*/ 3127471 w 4710084"/>
              <a:gd name="connsiteY3481" fmla="*/ 4176070 h 4964463"/>
              <a:gd name="connsiteX3482" fmla="*/ 3130654 w 4710084"/>
              <a:gd name="connsiteY3482" fmla="*/ 4100356 h 4964463"/>
              <a:gd name="connsiteX3483" fmla="*/ 3130355 w 4710084"/>
              <a:gd name="connsiteY3483" fmla="*/ 4091217 h 4964463"/>
              <a:gd name="connsiteX3484" fmla="*/ 3130305 w 4710084"/>
              <a:gd name="connsiteY3484" fmla="*/ 4091211 h 4964463"/>
              <a:gd name="connsiteX3485" fmla="*/ 3118721 w 4710084"/>
              <a:gd name="connsiteY3485" fmla="*/ 4092486 h 4964463"/>
              <a:gd name="connsiteX3486" fmla="*/ 3117931 w 4710084"/>
              <a:gd name="connsiteY3486" fmla="*/ 4098339 h 4964463"/>
              <a:gd name="connsiteX3487" fmla="*/ 3115139 w 4710084"/>
              <a:gd name="connsiteY3487" fmla="*/ 4116282 h 4964463"/>
              <a:gd name="connsiteX3488" fmla="*/ 3113778 w 4710084"/>
              <a:gd name="connsiteY3488" fmla="*/ 4123828 h 4964463"/>
              <a:gd name="connsiteX3489" fmla="*/ 3118624 w 4710084"/>
              <a:gd name="connsiteY3489" fmla="*/ 4189247 h 4964463"/>
              <a:gd name="connsiteX3490" fmla="*/ 3109739 w 4710084"/>
              <a:gd name="connsiteY3490" fmla="*/ 4146265 h 4964463"/>
              <a:gd name="connsiteX3491" fmla="*/ 3108024 w 4710084"/>
              <a:gd name="connsiteY3491" fmla="*/ 4155775 h 4964463"/>
              <a:gd name="connsiteX3492" fmla="*/ 3110868 w 4710084"/>
              <a:gd name="connsiteY3492" fmla="*/ 4178055 h 4964463"/>
              <a:gd name="connsiteX3493" fmla="*/ 3111316 w 4710084"/>
              <a:gd name="connsiteY3493" fmla="*/ 4220482 h 4964463"/>
              <a:gd name="connsiteX3494" fmla="*/ 3105664 w 4710084"/>
              <a:gd name="connsiteY3494" fmla="*/ 4194445 h 4964463"/>
              <a:gd name="connsiteX3495" fmla="*/ 3103159 w 4710084"/>
              <a:gd name="connsiteY3495" fmla="*/ 4179582 h 4964463"/>
              <a:gd name="connsiteX3496" fmla="*/ 3101812 w 4710084"/>
              <a:gd name="connsiteY3496" fmla="*/ 4185874 h 4964463"/>
              <a:gd name="connsiteX3497" fmla="*/ 3097015 w 4710084"/>
              <a:gd name="connsiteY3497" fmla="*/ 4204551 h 4964463"/>
              <a:gd name="connsiteX3498" fmla="*/ 3103109 w 4710084"/>
              <a:gd name="connsiteY3498" fmla="*/ 4252480 h 4964463"/>
              <a:gd name="connsiteX3499" fmla="*/ 3129476 w 4710084"/>
              <a:gd name="connsiteY3499" fmla="*/ 4498088 h 4964463"/>
              <a:gd name="connsiteX3500" fmla="*/ 3130264 w 4710084"/>
              <a:gd name="connsiteY3500" fmla="*/ 4500880 h 4964463"/>
              <a:gd name="connsiteX3501" fmla="*/ 3130458 w 4710084"/>
              <a:gd name="connsiteY3501" fmla="*/ 4501624 h 4964463"/>
              <a:gd name="connsiteX3502" fmla="*/ 3131403 w 4710084"/>
              <a:gd name="connsiteY3502" fmla="*/ 4489157 h 4964463"/>
              <a:gd name="connsiteX3503" fmla="*/ 3149884 w 4710084"/>
              <a:gd name="connsiteY3503" fmla="*/ 4386536 h 4964463"/>
              <a:gd name="connsiteX3504" fmla="*/ 3155523 w 4710084"/>
              <a:gd name="connsiteY3504" fmla="*/ 4298670 h 4964463"/>
              <a:gd name="connsiteX3505" fmla="*/ 3163049 w 4710084"/>
              <a:gd name="connsiteY3505" fmla="*/ 4370595 h 4964463"/>
              <a:gd name="connsiteX3506" fmla="*/ 3161158 w 4710084"/>
              <a:gd name="connsiteY3506" fmla="*/ 4379950 h 4964463"/>
              <a:gd name="connsiteX3507" fmla="*/ 3150623 w 4710084"/>
              <a:gd name="connsiteY3507" fmla="*/ 4444620 h 4964463"/>
              <a:gd name="connsiteX3508" fmla="*/ 3138399 w 4710084"/>
              <a:gd name="connsiteY3508" fmla="*/ 4513188 h 4964463"/>
              <a:gd name="connsiteX3509" fmla="*/ 3135372 w 4710084"/>
              <a:gd name="connsiteY3509" fmla="*/ 4524181 h 4964463"/>
              <a:gd name="connsiteX3510" fmla="*/ 3136675 w 4710084"/>
              <a:gd name="connsiteY3510" fmla="*/ 4530686 h 4964463"/>
              <a:gd name="connsiteX3511" fmla="*/ 3129354 w 4710084"/>
              <a:gd name="connsiteY3511" fmla="*/ 4564154 h 4964463"/>
              <a:gd name="connsiteX3512" fmla="*/ 3114578 w 4710084"/>
              <a:gd name="connsiteY3512" fmla="*/ 4452555 h 4964463"/>
              <a:gd name="connsiteX3513" fmla="*/ 3094818 w 4710084"/>
              <a:gd name="connsiteY3513" fmla="*/ 4305920 h 4964463"/>
              <a:gd name="connsiteX3514" fmla="*/ 3082870 w 4710084"/>
              <a:gd name="connsiteY3514" fmla="*/ 4225224 h 4964463"/>
              <a:gd name="connsiteX3515" fmla="*/ 3078577 w 4710084"/>
              <a:gd name="connsiteY3515" fmla="*/ 4223321 h 4964463"/>
              <a:gd name="connsiteX3516" fmla="*/ 3067403 w 4710084"/>
              <a:gd name="connsiteY3516" fmla="*/ 4213440 h 4964463"/>
              <a:gd name="connsiteX3517" fmla="*/ 3066314 w 4710084"/>
              <a:gd name="connsiteY3517" fmla="*/ 4212385 h 4964463"/>
              <a:gd name="connsiteX3518" fmla="*/ 3068779 w 4710084"/>
              <a:gd name="connsiteY3518" fmla="*/ 4231546 h 4964463"/>
              <a:gd name="connsiteX3519" fmla="*/ 3075549 w 4710084"/>
              <a:gd name="connsiteY3519" fmla="*/ 4279971 h 4964463"/>
              <a:gd name="connsiteX3520" fmla="*/ 3124638 w 4710084"/>
              <a:gd name="connsiteY3520" fmla="*/ 4641801 h 4964463"/>
              <a:gd name="connsiteX3521" fmla="*/ 3122951 w 4710084"/>
              <a:gd name="connsiteY3521" fmla="*/ 4703532 h 4964463"/>
              <a:gd name="connsiteX3522" fmla="*/ 3119570 w 4710084"/>
              <a:gd name="connsiteY3522" fmla="*/ 4684580 h 4964463"/>
              <a:gd name="connsiteX3523" fmla="*/ 3122415 w 4710084"/>
              <a:gd name="connsiteY3523" fmla="*/ 4656904 h 4964463"/>
              <a:gd name="connsiteX3524" fmla="*/ 3121878 w 4710084"/>
              <a:gd name="connsiteY3524" fmla="*/ 4633797 h 4964463"/>
              <a:gd name="connsiteX3525" fmla="*/ 3113732 w 4710084"/>
              <a:gd name="connsiteY3525" fmla="*/ 4639858 h 4964463"/>
              <a:gd name="connsiteX3526" fmla="*/ 3112986 w 4710084"/>
              <a:gd name="connsiteY3526" fmla="*/ 4633015 h 4964463"/>
              <a:gd name="connsiteX3527" fmla="*/ 3093366 w 4710084"/>
              <a:gd name="connsiteY3527" fmla="*/ 4569222 h 4964463"/>
              <a:gd name="connsiteX3528" fmla="*/ 3105757 w 4710084"/>
              <a:gd name="connsiteY3528" fmla="*/ 4664667 h 4964463"/>
              <a:gd name="connsiteX3529" fmla="*/ 3106364 w 4710084"/>
              <a:gd name="connsiteY3529" fmla="*/ 4670671 h 4964463"/>
              <a:gd name="connsiteX3530" fmla="*/ 3106171 w 4710084"/>
              <a:gd name="connsiteY3530" fmla="*/ 4671515 h 4964463"/>
              <a:gd name="connsiteX3531" fmla="*/ 3103779 w 4710084"/>
              <a:gd name="connsiteY3531" fmla="*/ 4690990 h 4964463"/>
              <a:gd name="connsiteX3532" fmla="*/ 3080683 w 4710084"/>
              <a:gd name="connsiteY3532" fmla="*/ 4556114 h 4964463"/>
              <a:gd name="connsiteX3533" fmla="*/ 3049482 w 4710084"/>
              <a:gd name="connsiteY3533" fmla="*/ 4345025 h 4964463"/>
              <a:gd name="connsiteX3534" fmla="*/ 3047441 w 4710084"/>
              <a:gd name="connsiteY3534" fmla="*/ 4318983 h 4964463"/>
              <a:gd name="connsiteX3535" fmla="*/ 3044848 w 4710084"/>
              <a:gd name="connsiteY3535" fmla="*/ 4347830 h 4964463"/>
              <a:gd name="connsiteX3536" fmla="*/ 3086665 w 4710084"/>
              <a:gd name="connsiteY3536" fmla="*/ 4730778 h 4964463"/>
              <a:gd name="connsiteX3537" fmla="*/ 3027696 w 4710084"/>
              <a:gd name="connsiteY3537" fmla="*/ 4319498 h 4964463"/>
              <a:gd name="connsiteX3538" fmla="*/ 3027016 w 4710084"/>
              <a:gd name="connsiteY3538" fmla="*/ 4313935 h 4964463"/>
              <a:gd name="connsiteX3539" fmla="*/ 3023404 w 4710084"/>
              <a:gd name="connsiteY3539" fmla="*/ 4326345 h 4964463"/>
              <a:gd name="connsiteX3540" fmla="*/ 3017309 w 4710084"/>
              <a:gd name="connsiteY3540" fmla="*/ 4334508 h 4964463"/>
              <a:gd name="connsiteX3541" fmla="*/ 3014859 w 4710084"/>
              <a:gd name="connsiteY3541" fmla="*/ 4329641 h 4964463"/>
              <a:gd name="connsiteX3542" fmla="*/ 3013644 w 4710084"/>
              <a:gd name="connsiteY3542" fmla="*/ 4319005 h 4964463"/>
              <a:gd name="connsiteX3543" fmla="*/ 3013632 w 4710084"/>
              <a:gd name="connsiteY3543" fmla="*/ 4295917 h 4964463"/>
              <a:gd name="connsiteX3544" fmla="*/ 3015040 w 4710084"/>
              <a:gd name="connsiteY3544" fmla="*/ 4270298 h 4964463"/>
              <a:gd name="connsiteX3545" fmla="*/ 3008121 w 4710084"/>
              <a:gd name="connsiteY3545" fmla="*/ 4266238 h 4964463"/>
              <a:gd name="connsiteX3546" fmla="*/ 3013019 w 4710084"/>
              <a:gd name="connsiteY3546" fmla="*/ 4328384 h 4964463"/>
              <a:gd name="connsiteX3547" fmla="*/ 3033899 w 4710084"/>
              <a:gd name="connsiteY3547" fmla="*/ 4512837 h 4964463"/>
              <a:gd name="connsiteX3548" fmla="*/ 3009357 w 4710084"/>
              <a:gd name="connsiteY3548" fmla="*/ 4356337 h 4964463"/>
              <a:gd name="connsiteX3549" fmla="*/ 2992882 w 4710084"/>
              <a:gd name="connsiteY3549" fmla="*/ 4234218 h 4964463"/>
              <a:gd name="connsiteX3550" fmla="*/ 2992987 w 4710084"/>
              <a:gd name="connsiteY3550" fmla="*/ 4244185 h 4964463"/>
              <a:gd name="connsiteX3551" fmla="*/ 2990443 w 4710084"/>
              <a:gd name="connsiteY3551" fmla="*/ 4231929 h 4964463"/>
              <a:gd name="connsiteX3552" fmla="*/ 2988104 w 4710084"/>
              <a:gd name="connsiteY3552" fmla="*/ 4229757 h 4964463"/>
              <a:gd name="connsiteX3553" fmla="*/ 2989144 w 4710084"/>
              <a:gd name="connsiteY3553" fmla="*/ 4225676 h 4964463"/>
              <a:gd name="connsiteX3554" fmla="*/ 2988585 w 4710084"/>
              <a:gd name="connsiteY3554" fmla="*/ 4222986 h 4964463"/>
              <a:gd name="connsiteX3555" fmla="*/ 2983934 w 4710084"/>
              <a:gd name="connsiteY3555" fmla="*/ 4229620 h 4964463"/>
              <a:gd name="connsiteX3556" fmla="*/ 2984152 w 4710084"/>
              <a:gd name="connsiteY3556" fmla="*/ 4252437 h 4964463"/>
              <a:gd name="connsiteX3557" fmla="*/ 2973473 w 4710084"/>
              <a:gd name="connsiteY3557" fmla="*/ 4278935 h 4964463"/>
              <a:gd name="connsiteX3558" fmla="*/ 2970085 w 4710084"/>
              <a:gd name="connsiteY3558" fmla="*/ 4273288 h 4964463"/>
              <a:gd name="connsiteX3559" fmla="*/ 2971493 w 4710084"/>
              <a:gd name="connsiteY3559" fmla="*/ 4292169 h 4964463"/>
              <a:gd name="connsiteX3560" fmla="*/ 2969847 w 4710084"/>
              <a:gd name="connsiteY3560" fmla="*/ 4296357 h 4964463"/>
              <a:gd name="connsiteX3561" fmla="*/ 2964086 w 4710084"/>
              <a:gd name="connsiteY3561" fmla="*/ 4302733 h 4964463"/>
              <a:gd name="connsiteX3562" fmla="*/ 2963075 w 4710084"/>
              <a:gd name="connsiteY3562" fmla="*/ 4206282 h 4964463"/>
              <a:gd name="connsiteX3563" fmla="*/ 2964315 w 4710084"/>
              <a:gd name="connsiteY3563" fmla="*/ 4195999 h 4964463"/>
              <a:gd name="connsiteX3564" fmla="*/ 2967922 w 4710084"/>
              <a:gd name="connsiteY3564" fmla="*/ 4244315 h 4964463"/>
              <a:gd name="connsiteX3565" fmla="*/ 2970140 w 4710084"/>
              <a:gd name="connsiteY3565" fmla="*/ 4220070 h 4964463"/>
              <a:gd name="connsiteX3566" fmla="*/ 2973565 w 4710084"/>
              <a:gd name="connsiteY3566" fmla="*/ 4179763 h 4964463"/>
              <a:gd name="connsiteX3567" fmla="*/ 2947042 w 4710084"/>
              <a:gd name="connsiteY3567" fmla="*/ 4176385 h 4964463"/>
              <a:gd name="connsiteX3568" fmla="*/ 2954928 w 4710084"/>
              <a:gd name="connsiteY3568" fmla="*/ 4127653 h 4964463"/>
              <a:gd name="connsiteX3569" fmla="*/ 2942140 w 4710084"/>
              <a:gd name="connsiteY3569" fmla="*/ 4155443 h 4964463"/>
              <a:gd name="connsiteX3570" fmla="*/ 2909997 w 4710084"/>
              <a:gd name="connsiteY3570" fmla="*/ 4247085 h 4964463"/>
              <a:gd name="connsiteX3571" fmla="*/ 2912541 w 4710084"/>
              <a:gd name="connsiteY3571" fmla="*/ 4170970 h 4964463"/>
              <a:gd name="connsiteX3572" fmla="*/ 2913189 w 4710084"/>
              <a:gd name="connsiteY3572" fmla="*/ 4158847 h 4964463"/>
              <a:gd name="connsiteX3573" fmla="*/ 2913487 w 4710084"/>
              <a:gd name="connsiteY3573" fmla="*/ 4153907 h 4964463"/>
              <a:gd name="connsiteX3574" fmla="*/ 2901843 w 4710084"/>
              <a:gd name="connsiteY3574" fmla="*/ 4119353 h 4964463"/>
              <a:gd name="connsiteX3575" fmla="*/ 2898287 w 4710084"/>
              <a:gd name="connsiteY3575" fmla="*/ 4130068 h 4964463"/>
              <a:gd name="connsiteX3576" fmla="*/ 2895255 w 4710084"/>
              <a:gd name="connsiteY3576" fmla="*/ 4144161 h 4964463"/>
              <a:gd name="connsiteX3577" fmla="*/ 2888908 w 4710084"/>
              <a:gd name="connsiteY3577" fmla="*/ 4184503 h 4964463"/>
              <a:gd name="connsiteX3578" fmla="*/ 2875837 w 4710084"/>
              <a:gd name="connsiteY3578" fmla="*/ 4256372 h 4964463"/>
              <a:gd name="connsiteX3579" fmla="*/ 2866327 w 4710084"/>
              <a:gd name="connsiteY3579" fmla="*/ 4301818 h 4964463"/>
              <a:gd name="connsiteX3580" fmla="*/ 2865022 w 4710084"/>
              <a:gd name="connsiteY3580" fmla="*/ 4288217 h 4964463"/>
              <a:gd name="connsiteX3581" fmla="*/ 2851440 w 4710084"/>
              <a:gd name="connsiteY3581" fmla="*/ 4190442 h 4964463"/>
              <a:gd name="connsiteX3582" fmla="*/ 2851380 w 4710084"/>
              <a:gd name="connsiteY3582" fmla="*/ 4138701 h 4964463"/>
              <a:gd name="connsiteX3583" fmla="*/ 2844901 w 4710084"/>
              <a:gd name="connsiteY3583" fmla="*/ 4142510 h 4964463"/>
              <a:gd name="connsiteX3584" fmla="*/ 2844821 w 4710084"/>
              <a:gd name="connsiteY3584" fmla="*/ 4142796 h 4964463"/>
              <a:gd name="connsiteX3585" fmla="*/ 2844235 w 4710084"/>
              <a:gd name="connsiteY3585" fmla="*/ 4138574 h 4964463"/>
              <a:gd name="connsiteX3586" fmla="*/ 2839886 w 4710084"/>
              <a:gd name="connsiteY3586" fmla="*/ 4100361 h 4964463"/>
              <a:gd name="connsiteX3587" fmla="*/ 2831461 w 4710084"/>
              <a:gd name="connsiteY3587" fmla="*/ 4100772 h 4964463"/>
              <a:gd name="connsiteX3588" fmla="*/ 2838241 w 4710084"/>
              <a:gd name="connsiteY3588" fmla="*/ 4166341 h 4964463"/>
              <a:gd name="connsiteX3589" fmla="*/ 2835213 w 4710084"/>
              <a:gd name="connsiteY3589" fmla="*/ 4177175 h 4964463"/>
              <a:gd name="connsiteX3590" fmla="*/ 2824807 w 4710084"/>
              <a:gd name="connsiteY3590" fmla="*/ 4194614 h 4964463"/>
              <a:gd name="connsiteX3591" fmla="*/ 2823715 w 4710084"/>
              <a:gd name="connsiteY3591" fmla="*/ 4105836 h 4964463"/>
              <a:gd name="connsiteX3592" fmla="*/ 2823946 w 4710084"/>
              <a:gd name="connsiteY3592" fmla="*/ 4098998 h 4964463"/>
              <a:gd name="connsiteX3593" fmla="*/ 2823015 w 4710084"/>
              <a:gd name="connsiteY3593" fmla="*/ 4098627 h 4964463"/>
              <a:gd name="connsiteX3594" fmla="*/ 2816073 w 4710084"/>
              <a:gd name="connsiteY3594" fmla="*/ 4206319 h 4964463"/>
              <a:gd name="connsiteX3595" fmla="*/ 2794891 w 4710084"/>
              <a:gd name="connsiteY3595" fmla="*/ 4230324 h 4964463"/>
              <a:gd name="connsiteX3596" fmla="*/ 2772803 w 4710084"/>
              <a:gd name="connsiteY3596" fmla="*/ 4337426 h 4964463"/>
              <a:gd name="connsiteX3597" fmla="*/ 2740053 w 4710084"/>
              <a:gd name="connsiteY3597" fmla="*/ 4563811 h 4964463"/>
              <a:gd name="connsiteX3598" fmla="*/ 2751022 w 4710084"/>
              <a:gd name="connsiteY3598" fmla="*/ 4326823 h 4964463"/>
              <a:gd name="connsiteX3599" fmla="*/ 2762472 w 4710084"/>
              <a:gd name="connsiteY3599" fmla="*/ 4206336 h 4964463"/>
              <a:gd name="connsiteX3600" fmla="*/ 2763245 w 4710084"/>
              <a:gd name="connsiteY3600" fmla="*/ 4191724 h 4964463"/>
              <a:gd name="connsiteX3601" fmla="*/ 2761442 w 4710084"/>
              <a:gd name="connsiteY3601" fmla="*/ 4190130 h 4964463"/>
              <a:gd name="connsiteX3602" fmla="*/ 2748199 w 4710084"/>
              <a:gd name="connsiteY3602" fmla="*/ 4178791 h 4964463"/>
              <a:gd name="connsiteX3603" fmla="*/ 2745701 w 4710084"/>
              <a:gd name="connsiteY3603" fmla="*/ 4168123 h 4964463"/>
              <a:gd name="connsiteX3604" fmla="*/ 2744698 w 4710084"/>
              <a:gd name="connsiteY3604" fmla="*/ 4173930 h 4964463"/>
              <a:gd name="connsiteX3605" fmla="*/ 2734304 w 4710084"/>
              <a:gd name="connsiteY3605" fmla="*/ 4227970 h 4964463"/>
              <a:gd name="connsiteX3606" fmla="*/ 2716637 w 4710084"/>
              <a:gd name="connsiteY3606" fmla="*/ 4239515 h 4964463"/>
              <a:gd name="connsiteX3607" fmla="*/ 2715907 w 4710084"/>
              <a:gd name="connsiteY3607" fmla="*/ 4243379 h 4964463"/>
              <a:gd name="connsiteX3608" fmla="*/ 2715734 w 4710084"/>
              <a:gd name="connsiteY3608" fmla="*/ 4244798 h 4964463"/>
              <a:gd name="connsiteX3609" fmla="*/ 2713809 w 4710084"/>
              <a:gd name="connsiteY3609" fmla="*/ 4260835 h 4964463"/>
              <a:gd name="connsiteX3610" fmla="*/ 2712677 w 4710084"/>
              <a:gd name="connsiteY3610" fmla="*/ 4269122 h 4964463"/>
              <a:gd name="connsiteX3611" fmla="*/ 2712051 w 4710084"/>
              <a:gd name="connsiteY3611" fmla="*/ 4263776 h 4964463"/>
              <a:gd name="connsiteX3612" fmla="*/ 2707239 w 4710084"/>
              <a:gd name="connsiteY3612" fmla="*/ 4289222 h 4964463"/>
              <a:gd name="connsiteX3613" fmla="*/ 2706044 w 4710084"/>
              <a:gd name="connsiteY3613" fmla="*/ 4336194 h 4964463"/>
              <a:gd name="connsiteX3614" fmla="*/ 2688259 w 4710084"/>
              <a:gd name="connsiteY3614" fmla="*/ 4429627 h 4964463"/>
              <a:gd name="connsiteX3615" fmla="*/ 2683151 w 4710084"/>
              <a:gd name="connsiteY3615" fmla="*/ 4407813 h 4964463"/>
              <a:gd name="connsiteX3616" fmla="*/ 2678852 w 4710084"/>
              <a:gd name="connsiteY3616" fmla="*/ 4416849 h 4964463"/>
              <a:gd name="connsiteX3617" fmla="*/ 2686536 w 4710084"/>
              <a:gd name="connsiteY3617" fmla="*/ 4460454 h 4964463"/>
              <a:gd name="connsiteX3618" fmla="*/ 2668235 w 4710084"/>
              <a:gd name="connsiteY3618" fmla="*/ 4594404 h 4964463"/>
              <a:gd name="connsiteX3619" fmla="*/ 2664801 w 4710084"/>
              <a:gd name="connsiteY3619" fmla="*/ 4614847 h 4964463"/>
              <a:gd name="connsiteX3620" fmla="*/ 2662239 w 4710084"/>
              <a:gd name="connsiteY3620" fmla="*/ 4601909 h 4964463"/>
              <a:gd name="connsiteX3621" fmla="*/ 2654755 w 4710084"/>
              <a:gd name="connsiteY3621" fmla="*/ 4567424 h 4964463"/>
              <a:gd name="connsiteX3622" fmla="*/ 2653551 w 4710084"/>
              <a:gd name="connsiteY3622" fmla="*/ 4568462 h 4964463"/>
              <a:gd name="connsiteX3623" fmla="*/ 2661527 w 4710084"/>
              <a:gd name="connsiteY3623" fmla="*/ 4503385 h 4964463"/>
              <a:gd name="connsiteX3624" fmla="*/ 2663374 w 4710084"/>
              <a:gd name="connsiteY3624" fmla="*/ 4453023 h 4964463"/>
              <a:gd name="connsiteX3625" fmla="*/ 2659955 w 4710084"/>
              <a:gd name="connsiteY3625" fmla="*/ 4462128 h 4964463"/>
              <a:gd name="connsiteX3626" fmla="*/ 2659517 w 4710084"/>
              <a:gd name="connsiteY3626" fmla="*/ 4421346 h 4964463"/>
              <a:gd name="connsiteX3627" fmla="*/ 2669998 w 4710084"/>
              <a:gd name="connsiteY3627" fmla="*/ 4237208 h 4964463"/>
              <a:gd name="connsiteX3628" fmla="*/ 2664248 w 4710084"/>
              <a:gd name="connsiteY3628" fmla="*/ 4251643 h 4964463"/>
              <a:gd name="connsiteX3629" fmla="*/ 2665534 w 4710084"/>
              <a:gd name="connsiteY3629" fmla="*/ 4268862 h 4964463"/>
              <a:gd name="connsiteX3630" fmla="*/ 2663886 w 4710084"/>
              <a:gd name="connsiteY3630" fmla="*/ 4273048 h 4964463"/>
              <a:gd name="connsiteX3631" fmla="*/ 2660148 w 4710084"/>
              <a:gd name="connsiteY3631" fmla="*/ 4279472 h 4964463"/>
              <a:gd name="connsiteX3632" fmla="*/ 2658125 w 4710084"/>
              <a:gd name="connsiteY3632" fmla="*/ 4279425 h 4964463"/>
              <a:gd name="connsiteX3633" fmla="*/ 2657660 w 4710084"/>
              <a:gd name="connsiteY3633" fmla="*/ 4274649 h 4964463"/>
              <a:gd name="connsiteX3634" fmla="*/ 2653829 w 4710084"/>
              <a:gd name="connsiteY3634" fmla="*/ 4290401 h 4964463"/>
              <a:gd name="connsiteX3635" fmla="*/ 2640441 w 4710084"/>
              <a:gd name="connsiteY3635" fmla="*/ 4362709 h 4964463"/>
              <a:gd name="connsiteX3636" fmla="*/ 2639373 w 4710084"/>
              <a:gd name="connsiteY3636" fmla="*/ 4368119 h 4964463"/>
              <a:gd name="connsiteX3637" fmla="*/ 2624149 w 4710084"/>
              <a:gd name="connsiteY3637" fmla="*/ 4283574 h 4964463"/>
              <a:gd name="connsiteX3638" fmla="*/ 2632921 w 4710084"/>
              <a:gd name="connsiteY3638" fmla="*/ 4397086 h 4964463"/>
              <a:gd name="connsiteX3639" fmla="*/ 2622750 w 4710084"/>
              <a:gd name="connsiteY3639" fmla="*/ 4415421 h 4964463"/>
              <a:gd name="connsiteX3640" fmla="*/ 2621755 w 4710084"/>
              <a:gd name="connsiteY3640" fmla="*/ 4369976 h 4964463"/>
              <a:gd name="connsiteX3641" fmla="*/ 2560325 w 4710084"/>
              <a:gd name="connsiteY3641" fmla="*/ 4734829 h 4964463"/>
              <a:gd name="connsiteX3642" fmla="*/ 2555873 w 4710084"/>
              <a:gd name="connsiteY3642" fmla="*/ 4755667 h 4964463"/>
              <a:gd name="connsiteX3643" fmla="*/ 2555584 w 4710084"/>
              <a:gd name="connsiteY3643" fmla="*/ 4754460 h 4964463"/>
              <a:gd name="connsiteX3644" fmla="*/ 2540424 w 4710084"/>
              <a:gd name="connsiteY3644" fmla="*/ 4643975 h 4964463"/>
              <a:gd name="connsiteX3645" fmla="*/ 2540687 w 4710084"/>
              <a:gd name="connsiteY3645" fmla="*/ 4708927 h 4964463"/>
              <a:gd name="connsiteX3646" fmla="*/ 2547520 w 4710084"/>
              <a:gd name="connsiteY3646" fmla="*/ 4761982 h 4964463"/>
              <a:gd name="connsiteX3647" fmla="*/ 2549542 w 4710084"/>
              <a:gd name="connsiteY3647" fmla="*/ 4785294 h 4964463"/>
              <a:gd name="connsiteX3648" fmla="*/ 2533207 w 4710084"/>
              <a:gd name="connsiteY3648" fmla="*/ 4861733 h 4964463"/>
              <a:gd name="connsiteX3649" fmla="*/ 2527358 w 4710084"/>
              <a:gd name="connsiteY3649" fmla="*/ 4859536 h 4964463"/>
              <a:gd name="connsiteX3650" fmla="*/ 2528940 w 4710084"/>
              <a:gd name="connsiteY3650" fmla="*/ 4868173 h 4964463"/>
              <a:gd name="connsiteX3651" fmla="*/ 2527947 w 4710084"/>
              <a:gd name="connsiteY3651" fmla="*/ 4886350 h 4964463"/>
              <a:gd name="connsiteX3652" fmla="*/ 2515739 w 4710084"/>
              <a:gd name="connsiteY3652" fmla="*/ 4943481 h 4964463"/>
              <a:gd name="connsiteX3653" fmla="*/ 2512900 w 4710084"/>
              <a:gd name="connsiteY3653" fmla="*/ 4922840 h 4964463"/>
              <a:gd name="connsiteX3654" fmla="*/ 2507834 w 4710084"/>
              <a:gd name="connsiteY3654" fmla="*/ 4914472 h 4964463"/>
              <a:gd name="connsiteX3655" fmla="*/ 2512900 w 4710084"/>
              <a:gd name="connsiteY3655" fmla="*/ 4922840 h 4964463"/>
              <a:gd name="connsiteX3656" fmla="*/ 2498448 w 4710084"/>
              <a:gd name="connsiteY3656" fmla="*/ 4924473 h 4964463"/>
              <a:gd name="connsiteX3657" fmla="*/ 2503897 w 4710084"/>
              <a:gd name="connsiteY3657" fmla="*/ 4864686 h 4964463"/>
              <a:gd name="connsiteX3658" fmla="*/ 2512572 w 4710084"/>
              <a:gd name="connsiteY3658" fmla="*/ 4814747 h 4964463"/>
              <a:gd name="connsiteX3659" fmla="*/ 2512572 w 4710084"/>
              <a:gd name="connsiteY3659" fmla="*/ 4814747 h 4964463"/>
              <a:gd name="connsiteX3660" fmla="*/ 2503897 w 4710084"/>
              <a:gd name="connsiteY3660" fmla="*/ 4864686 h 4964463"/>
              <a:gd name="connsiteX3661" fmla="*/ 2489162 w 4710084"/>
              <a:gd name="connsiteY3661" fmla="*/ 4925085 h 4964463"/>
              <a:gd name="connsiteX3662" fmla="*/ 2482339 w 4710084"/>
              <a:gd name="connsiteY3662" fmla="*/ 4893280 h 4964463"/>
              <a:gd name="connsiteX3663" fmla="*/ 2478621 w 4710084"/>
              <a:gd name="connsiteY3663" fmla="*/ 4879908 h 4964463"/>
              <a:gd name="connsiteX3664" fmla="*/ 2512293 w 4710084"/>
              <a:gd name="connsiteY3664" fmla="*/ 4685947 h 4964463"/>
              <a:gd name="connsiteX3665" fmla="*/ 2559000 w 4710084"/>
              <a:gd name="connsiteY3665" fmla="*/ 4303430 h 4964463"/>
              <a:gd name="connsiteX3666" fmla="*/ 2571290 w 4710084"/>
              <a:gd name="connsiteY3666" fmla="*/ 4224295 h 4964463"/>
              <a:gd name="connsiteX3667" fmla="*/ 2574090 w 4710084"/>
              <a:gd name="connsiteY3667" fmla="*/ 4197233 h 4964463"/>
              <a:gd name="connsiteX3668" fmla="*/ 2572897 w 4710084"/>
              <a:gd name="connsiteY3668" fmla="*/ 4203327 h 4964463"/>
              <a:gd name="connsiteX3669" fmla="*/ 2559572 w 4710084"/>
              <a:gd name="connsiteY3669" fmla="*/ 4224828 h 4964463"/>
              <a:gd name="connsiteX3670" fmla="*/ 2565648 w 4710084"/>
              <a:gd name="connsiteY3670" fmla="*/ 4159666 h 4964463"/>
              <a:gd name="connsiteX3671" fmla="*/ 2563330 w 4710084"/>
              <a:gd name="connsiteY3671" fmla="*/ 4162270 h 4964463"/>
              <a:gd name="connsiteX3672" fmla="*/ 2560807 w 4710084"/>
              <a:gd name="connsiteY3672" fmla="*/ 4169229 h 4964463"/>
              <a:gd name="connsiteX3673" fmla="*/ 2544984 w 4710084"/>
              <a:gd name="connsiteY3673" fmla="*/ 4325984 h 4964463"/>
              <a:gd name="connsiteX3674" fmla="*/ 2520976 w 4710084"/>
              <a:gd name="connsiteY3674" fmla="*/ 4479828 h 4964463"/>
              <a:gd name="connsiteX3675" fmla="*/ 2504536 w 4710084"/>
              <a:gd name="connsiteY3675" fmla="*/ 4496607 h 4964463"/>
              <a:gd name="connsiteX3676" fmla="*/ 2482379 w 4710084"/>
              <a:gd name="connsiteY3676" fmla="*/ 4626312 h 4964463"/>
              <a:gd name="connsiteX3677" fmla="*/ 2460177 w 4710084"/>
              <a:gd name="connsiteY3677" fmla="*/ 4645954 h 4964463"/>
              <a:gd name="connsiteX3678" fmla="*/ 2458255 w 4710084"/>
              <a:gd name="connsiteY3678" fmla="*/ 4653770 h 4964463"/>
              <a:gd name="connsiteX3679" fmla="*/ 2458288 w 4710084"/>
              <a:gd name="connsiteY3679" fmla="*/ 4660948 h 4964463"/>
              <a:gd name="connsiteX3680" fmla="*/ 2455241 w 4710084"/>
              <a:gd name="connsiteY3680" fmla="*/ 4671554 h 4964463"/>
              <a:gd name="connsiteX3681" fmla="*/ 2453258 w 4710084"/>
              <a:gd name="connsiteY3681" fmla="*/ 4672492 h 4964463"/>
              <a:gd name="connsiteX3682" fmla="*/ 2453586 w 4710084"/>
              <a:gd name="connsiteY3682" fmla="*/ 4677320 h 4964463"/>
              <a:gd name="connsiteX3683" fmla="*/ 2455241 w 4710084"/>
              <a:gd name="connsiteY3683" fmla="*/ 4671554 h 4964463"/>
              <a:gd name="connsiteX3684" fmla="*/ 2458326 w 4710084"/>
              <a:gd name="connsiteY3684" fmla="*/ 4670093 h 4964463"/>
              <a:gd name="connsiteX3685" fmla="*/ 2440592 w 4710084"/>
              <a:gd name="connsiteY3685" fmla="*/ 4704240 h 4964463"/>
              <a:gd name="connsiteX3686" fmla="*/ 2461522 w 4710084"/>
              <a:gd name="connsiteY3686" fmla="*/ 4569298 h 4964463"/>
              <a:gd name="connsiteX3687" fmla="*/ 2449222 w 4710084"/>
              <a:gd name="connsiteY3687" fmla="*/ 4544240 h 4964463"/>
              <a:gd name="connsiteX3688" fmla="*/ 2450032 w 4710084"/>
              <a:gd name="connsiteY3688" fmla="*/ 4487047 h 4964463"/>
              <a:gd name="connsiteX3689" fmla="*/ 2452994 w 4710084"/>
              <a:gd name="connsiteY3689" fmla="*/ 4429899 h 4964463"/>
              <a:gd name="connsiteX3690" fmla="*/ 2446314 w 4710084"/>
              <a:gd name="connsiteY3690" fmla="*/ 4483970 h 4964463"/>
              <a:gd name="connsiteX3691" fmla="*/ 2434093 w 4710084"/>
              <a:gd name="connsiteY3691" fmla="*/ 4540502 h 4964463"/>
              <a:gd name="connsiteX3692" fmla="*/ 2445062 w 4710084"/>
              <a:gd name="connsiteY3692" fmla="*/ 4303514 h 4964463"/>
              <a:gd name="connsiteX3693" fmla="*/ 2443647 w 4710084"/>
              <a:gd name="connsiteY3693" fmla="*/ 4283243 h 4964463"/>
              <a:gd name="connsiteX3694" fmla="*/ 2444064 w 4710084"/>
              <a:gd name="connsiteY3694" fmla="*/ 4278538 h 4964463"/>
              <a:gd name="connsiteX3695" fmla="*/ 2443685 w 4710084"/>
              <a:gd name="connsiteY3695" fmla="*/ 4280421 h 4964463"/>
              <a:gd name="connsiteX3696" fmla="*/ 2430592 w 4710084"/>
              <a:gd name="connsiteY3696" fmla="*/ 4322778 h 4964463"/>
              <a:gd name="connsiteX3697" fmla="*/ 2410354 w 4710084"/>
              <a:gd name="connsiteY3697" fmla="*/ 4405740 h 4964463"/>
              <a:gd name="connsiteX3698" fmla="*/ 2390280 w 4710084"/>
              <a:gd name="connsiteY3698" fmla="*/ 4516876 h 4964463"/>
              <a:gd name="connsiteX3699" fmla="*/ 2337641 w 4710084"/>
              <a:gd name="connsiteY3699" fmla="*/ 4800820 h 4964463"/>
              <a:gd name="connsiteX3700" fmla="*/ 2334113 w 4710084"/>
              <a:gd name="connsiteY3700" fmla="*/ 4819738 h 4964463"/>
              <a:gd name="connsiteX3701" fmla="*/ 2327712 w 4710084"/>
              <a:gd name="connsiteY3701" fmla="*/ 4800023 h 4964463"/>
              <a:gd name="connsiteX3702" fmla="*/ 2324874 w 4710084"/>
              <a:gd name="connsiteY3702" fmla="*/ 4793404 h 4964463"/>
              <a:gd name="connsiteX3703" fmla="*/ 2333965 w 4710084"/>
              <a:gd name="connsiteY3703" fmla="*/ 4734190 h 4964463"/>
              <a:gd name="connsiteX3704" fmla="*/ 2357974 w 4710084"/>
              <a:gd name="connsiteY3704" fmla="*/ 4580347 h 4964463"/>
              <a:gd name="connsiteX3705" fmla="*/ 2345524 w 4710084"/>
              <a:gd name="connsiteY3705" fmla="*/ 4572389 h 4964463"/>
              <a:gd name="connsiteX3706" fmla="*/ 2338007 w 4710084"/>
              <a:gd name="connsiteY3706" fmla="*/ 4569798 h 4964463"/>
              <a:gd name="connsiteX3707" fmla="*/ 2334119 w 4710084"/>
              <a:gd name="connsiteY3707" fmla="*/ 4588434 h 4964463"/>
              <a:gd name="connsiteX3708" fmla="*/ 2335601 w 4710084"/>
              <a:gd name="connsiteY3708" fmla="*/ 4568835 h 4964463"/>
              <a:gd name="connsiteX3709" fmla="*/ 2326780 w 4710084"/>
              <a:gd name="connsiteY3709" fmla="*/ 4561595 h 4964463"/>
              <a:gd name="connsiteX3710" fmla="*/ 2330551 w 4710084"/>
              <a:gd name="connsiteY3710" fmla="*/ 4490714 h 4964463"/>
              <a:gd name="connsiteX3711" fmla="*/ 2330382 w 4710084"/>
              <a:gd name="connsiteY3711" fmla="*/ 4488237 h 4964463"/>
              <a:gd name="connsiteX3712" fmla="*/ 2319181 w 4710084"/>
              <a:gd name="connsiteY3712" fmla="*/ 4551157 h 4964463"/>
              <a:gd name="connsiteX3713" fmla="*/ 2317350 w 4710084"/>
              <a:gd name="connsiteY3713" fmla="*/ 4532433 h 4964463"/>
              <a:gd name="connsiteX3714" fmla="*/ 2317189 w 4710084"/>
              <a:gd name="connsiteY3714" fmla="*/ 4531630 h 4964463"/>
              <a:gd name="connsiteX3715" fmla="*/ 2317855 w 4710084"/>
              <a:gd name="connsiteY3715" fmla="*/ 4525752 h 4964463"/>
              <a:gd name="connsiteX3716" fmla="*/ 2327037 w 4710084"/>
              <a:gd name="connsiteY3716" fmla="*/ 4474248 h 4964463"/>
              <a:gd name="connsiteX3717" fmla="*/ 2328658 w 4710084"/>
              <a:gd name="connsiteY3717" fmla="*/ 4462778 h 4964463"/>
              <a:gd name="connsiteX3718" fmla="*/ 2327934 w 4710084"/>
              <a:gd name="connsiteY3718" fmla="*/ 4452073 h 4964463"/>
              <a:gd name="connsiteX3719" fmla="*/ 2327446 w 4710084"/>
              <a:gd name="connsiteY3719" fmla="*/ 4432757 h 4964463"/>
              <a:gd name="connsiteX3720" fmla="*/ 2326147 w 4710084"/>
              <a:gd name="connsiteY3720" fmla="*/ 4433002 h 4964463"/>
              <a:gd name="connsiteX3721" fmla="*/ 2311819 w 4710084"/>
              <a:gd name="connsiteY3721" fmla="*/ 4495592 h 4964463"/>
              <a:gd name="connsiteX3722" fmla="*/ 2311008 w 4710084"/>
              <a:gd name="connsiteY3722" fmla="*/ 4502294 h 4964463"/>
              <a:gd name="connsiteX3723" fmla="*/ 2303660 w 4710084"/>
              <a:gd name="connsiteY3723" fmla="*/ 4497055 h 4964463"/>
              <a:gd name="connsiteX3724" fmla="*/ 2302742 w 4710084"/>
              <a:gd name="connsiteY3724" fmla="*/ 4519534 h 4964463"/>
              <a:gd name="connsiteX3725" fmla="*/ 2304838 w 4710084"/>
              <a:gd name="connsiteY3725" fmla="*/ 4546183 h 4964463"/>
              <a:gd name="connsiteX3726" fmla="*/ 2301392 w 4710084"/>
              <a:gd name="connsiteY3726" fmla="*/ 4564854 h 4964463"/>
              <a:gd name="connsiteX3727" fmla="*/ 2300985 w 4710084"/>
              <a:gd name="connsiteY3727" fmla="*/ 4505045 h 4964463"/>
              <a:gd name="connsiteX3728" fmla="*/ 2318542 w 4710084"/>
              <a:gd name="connsiteY3728" fmla="*/ 4388954 h 4964463"/>
              <a:gd name="connsiteX3729" fmla="*/ 2316790 w 4710084"/>
              <a:gd name="connsiteY3729" fmla="*/ 4392113 h 4964463"/>
              <a:gd name="connsiteX3730" fmla="*/ 2313740 w 4710084"/>
              <a:gd name="connsiteY3730" fmla="*/ 4390878 h 4964463"/>
              <a:gd name="connsiteX3731" fmla="*/ 2313616 w 4710084"/>
              <a:gd name="connsiteY3731" fmla="*/ 4381222 h 4964463"/>
              <a:gd name="connsiteX3732" fmla="*/ 2306865 w 4710084"/>
              <a:gd name="connsiteY3732" fmla="*/ 4387355 h 4964463"/>
              <a:gd name="connsiteX3733" fmla="*/ 2304014 w 4710084"/>
              <a:gd name="connsiteY3733" fmla="*/ 4410860 h 4964463"/>
              <a:gd name="connsiteX3734" fmla="*/ 2301995 w 4710084"/>
              <a:gd name="connsiteY3734" fmla="*/ 4420273 h 4964463"/>
              <a:gd name="connsiteX3735" fmla="*/ 2295474 w 4710084"/>
              <a:gd name="connsiteY3735" fmla="*/ 4455382 h 4964463"/>
              <a:gd name="connsiteX3736" fmla="*/ 2291286 w 4710084"/>
              <a:gd name="connsiteY3736" fmla="*/ 4478992 h 4964463"/>
              <a:gd name="connsiteX3737" fmla="*/ 2288220 w 4710084"/>
              <a:gd name="connsiteY3737" fmla="*/ 4491488 h 4964463"/>
              <a:gd name="connsiteX3738" fmla="*/ 2277778 w 4710084"/>
              <a:gd name="connsiteY3738" fmla="*/ 4575237 h 4964463"/>
              <a:gd name="connsiteX3739" fmla="*/ 2254365 w 4710084"/>
              <a:gd name="connsiteY3739" fmla="*/ 4711521 h 4964463"/>
              <a:gd name="connsiteX3740" fmla="*/ 2249911 w 4710084"/>
              <a:gd name="connsiteY3740" fmla="*/ 4732360 h 4964463"/>
              <a:gd name="connsiteX3741" fmla="*/ 2249624 w 4710084"/>
              <a:gd name="connsiteY3741" fmla="*/ 4731152 h 4964463"/>
              <a:gd name="connsiteX3742" fmla="*/ 2234463 w 4710084"/>
              <a:gd name="connsiteY3742" fmla="*/ 4620667 h 4964463"/>
              <a:gd name="connsiteX3743" fmla="*/ 2234727 w 4710084"/>
              <a:gd name="connsiteY3743" fmla="*/ 4685618 h 4964463"/>
              <a:gd name="connsiteX3744" fmla="*/ 2241559 w 4710084"/>
              <a:gd name="connsiteY3744" fmla="*/ 4738674 h 4964463"/>
              <a:gd name="connsiteX3745" fmla="*/ 2243582 w 4710084"/>
              <a:gd name="connsiteY3745" fmla="*/ 4761984 h 4964463"/>
              <a:gd name="connsiteX3746" fmla="*/ 2227247 w 4710084"/>
              <a:gd name="connsiteY3746" fmla="*/ 4838424 h 4964463"/>
              <a:gd name="connsiteX3747" fmla="*/ 2221397 w 4710084"/>
              <a:gd name="connsiteY3747" fmla="*/ 4836227 h 4964463"/>
              <a:gd name="connsiteX3748" fmla="*/ 2222980 w 4710084"/>
              <a:gd name="connsiteY3748" fmla="*/ 4844864 h 4964463"/>
              <a:gd name="connsiteX3749" fmla="*/ 2221986 w 4710084"/>
              <a:gd name="connsiteY3749" fmla="*/ 4863041 h 4964463"/>
              <a:gd name="connsiteX3750" fmla="*/ 2209778 w 4710084"/>
              <a:gd name="connsiteY3750" fmla="*/ 4920172 h 4964463"/>
              <a:gd name="connsiteX3751" fmla="*/ 2206940 w 4710084"/>
              <a:gd name="connsiteY3751" fmla="*/ 4899531 h 4964463"/>
              <a:gd name="connsiteX3752" fmla="*/ 2201872 w 4710084"/>
              <a:gd name="connsiteY3752" fmla="*/ 4891163 h 4964463"/>
              <a:gd name="connsiteX3753" fmla="*/ 2206940 w 4710084"/>
              <a:gd name="connsiteY3753" fmla="*/ 4899531 h 4964463"/>
              <a:gd name="connsiteX3754" fmla="*/ 2192487 w 4710084"/>
              <a:gd name="connsiteY3754" fmla="*/ 4901165 h 4964463"/>
              <a:gd name="connsiteX3755" fmla="*/ 2197936 w 4710084"/>
              <a:gd name="connsiteY3755" fmla="*/ 4841377 h 4964463"/>
              <a:gd name="connsiteX3756" fmla="*/ 2206612 w 4710084"/>
              <a:gd name="connsiteY3756" fmla="*/ 4791439 h 4964463"/>
              <a:gd name="connsiteX3757" fmla="*/ 2209096 w 4710084"/>
              <a:gd name="connsiteY3757" fmla="*/ 4789816 h 4964463"/>
              <a:gd name="connsiteX3758" fmla="*/ 2210944 w 4710084"/>
              <a:gd name="connsiteY3758" fmla="*/ 4788608 h 4964463"/>
              <a:gd name="connsiteX3759" fmla="*/ 2214064 w 4710084"/>
              <a:gd name="connsiteY3759" fmla="*/ 4786569 h 4964463"/>
              <a:gd name="connsiteX3760" fmla="*/ 2213236 w 4710084"/>
              <a:gd name="connsiteY3760" fmla="*/ 4787110 h 4964463"/>
              <a:gd name="connsiteX3761" fmla="*/ 2210944 w 4710084"/>
              <a:gd name="connsiteY3761" fmla="*/ 4788608 h 4964463"/>
              <a:gd name="connsiteX3762" fmla="*/ 2206612 w 4710084"/>
              <a:gd name="connsiteY3762" fmla="*/ 4791439 h 4964463"/>
              <a:gd name="connsiteX3763" fmla="*/ 2197936 w 4710084"/>
              <a:gd name="connsiteY3763" fmla="*/ 4841377 h 4964463"/>
              <a:gd name="connsiteX3764" fmla="*/ 2183203 w 4710084"/>
              <a:gd name="connsiteY3764" fmla="*/ 4901775 h 4964463"/>
              <a:gd name="connsiteX3765" fmla="*/ 2176377 w 4710084"/>
              <a:gd name="connsiteY3765" fmla="*/ 4869972 h 4964463"/>
              <a:gd name="connsiteX3766" fmla="*/ 2172660 w 4710084"/>
              <a:gd name="connsiteY3766" fmla="*/ 4856599 h 4964463"/>
              <a:gd name="connsiteX3767" fmla="*/ 2206331 w 4710084"/>
              <a:gd name="connsiteY3767" fmla="*/ 4662638 h 4964463"/>
              <a:gd name="connsiteX3768" fmla="*/ 2233715 w 4710084"/>
              <a:gd name="connsiteY3768" fmla="*/ 4472063 h 4964463"/>
              <a:gd name="connsiteX3769" fmla="*/ 2237938 w 4710084"/>
              <a:gd name="connsiteY3769" fmla="*/ 4430116 h 4964463"/>
              <a:gd name="connsiteX3770" fmla="*/ 2235394 w 4710084"/>
              <a:gd name="connsiteY3770" fmla="*/ 4409102 h 4964463"/>
              <a:gd name="connsiteX3771" fmla="*/ 2244048 w 4710084"/>
              <a:gd name="connsiteY3771" fmla="*/ 4350241 h 4964463"/>
              <a:gd name="connsiteX3772" fmla="*/ 2247915 w 4710084"/>
              <a:gd name="connsiteY3772" fmla="*/ 4331011 h 4964463"/>
              <a:gd name="connsiteX3773" fmla="*/ 2253039 w 4710084"/>
              <a:gd name="connsiteY3773" fmla="*/ 4280120 h 4964463"/>
              <a:gd name="connsiteX3774" fmla="*/ 2253749 w 4710084"/>
              <a:gd name="connsiteY3774" fmla="*/ 4273709 h 4964463"/>
              <a:gd name="connsiteX3775" fmla="*/ 2251345 w 4710084"/>
              <a:gd name="connsiteY3775" fmla="*/ 4270673 h 4964463"/>
              <a:gd name="connsiteX3776" fmla="*/ 2245808 w 4710084"/>
              <a:gd name="connsiteY3776" fmla="*/ 4274883 h 4964463"/>
              <a:gd name="connsiteX3777" fmla="*/ 2245673 w 4710084"/>
              <a:gd name="connsiteY3777" fmla="*/ 4275096 h 4964463"/>
              <a:gd name="connsiteX3778" fmla="*/ 2245902 w 4710084"/>
              <a:gd name="connsiteY3778" fmla="*/ 4299208 h 4964463"/>
              <a:gd name="connsiteX3779" fmla="*/ 2242271 w 4710084"/>
              <a:gd name="connsiteY3779" fmla="*/ 4334841 h 4964463"/>
              <a:gd name="connsiteX3780" fmla="*/ 2240284 w 4710084"/>
              <a:gd name="connsiteY3780" fmla="*/ 4322406 h 4964463"/>
              <a:gd name="connsiteX3781" fmla="*/ 2237050 w 4710084"/>
              <a:gd name="connsiteY3781" fmla="*/ 4316050 h 4964463"/>
              <a:gd name="connsiteX3782" fmla="*/ 2233474 w 4710084"/>
              <a:gd name="connsiteY3782" fmla="*/ 4340279 h 4964463"/>
              <a:gd name="connsiteX3783" fmla="*/ 2215017 w 4710084"/>
              <a:gd name="connsiteY3783" fmla="*/ 4456520 h 4964463"/>
              <a:gd name="connsiteX3784" fmla="*/ 2198575 w 4710084"/>
              <a:gd name="connsiteY3784" fmla="*/ 4473298 h 4964463"/>
              <a:gd name="connsiteX3785" fmla="*/ 2176418 w 4710084"/>
              <a:gd name="connsiteY3785" fmla="*/ 4603004 h 4964463"/>
              <a:gd name="connsiteX3786" fmla="*/ 2154217 w 4710084"/>
              <a:gd name="connsiteY3786" fmla="*/ 4622646 h 4964463"/>
              <a:gd name="connsiteX3787" fmla="*/ 2152294 w 4710084"/>
              <a:gd name="connsiteY3787" fmla="*/ 4630461 h 4964463"/>
              <a:gd name="connsiteX3788" fmla="*/ 2152325 w 4710084"/>
              <a:gd name="connsiteY3788" fmla="*/ 4637640 h 4964463"/>
              <a:gd name="connsiteX3789" fmla="*/ 2149281 w 4710084"/>
              <a:gd name="connsiteY3789" fmla="*/ 4648244 h 4964463"/>
              <a:gd name="connsiteX3790" fmla="*/ 2147299 w 4710084"/>
              <a:gd name="connsiteY3790" fmla="*/ 4649183 h 4964463"/>
              <a:gd name="connsiteX3791" fmla="*/ 2147626 w 4710084"/>
              <a:gd name="connsiteY3791" fmla="*/ 4654012 h 4964463"/>
              <a:gd name="connsiteX3792" fmla="*/ 2149281 w 4710084"/>
              <a:gd name="connsiteY3792" fmla="*/ 4648244 h 4964463"/>
              <a:gd name="connsiteX3793" fmla="*/ 2152364 w 4710084"/>
              <a:gd name="connsiteY3793" fmla="*/ 4646785 h 4964463"/>
              <a:gd name="connsiteX3794" fmla="*/ 2134631 w 4710084"/>
              <a:gd name="connsiteY3794" fmla="*/ 4680929 h 4964463"/>
              <a:gd name="connsiteX3795" fmla="*/ 2155561 w 4710084"/>
              <a:gd name="connsiteY3795" fmla="*/ 4545989 h 4964463"/>
              <a:gd name="connsiteX3796" fmla="*/ 2143261 w 4710084"/>
              <a:gd name="connsiteY3796" fmla="*/ 4520930 h 4964463"/>
              <a:gd name="connsiteX3797" fmla="*/ 2147520 w 4710084"/>
              <a:gd name="connsiteY3797" fmla="*/ 4397201 h 4964463"/>
              <a:gd name="connsiteX3798" fmla="*/ 2152457 w 4710084"/>
              <a:gd name="connsiteY3798" fmla="*/ 4362345 h 4964463"/>
              <a:gd name="connsiteX3799" fmla="*/ 2157541 w 4710084"/>
              <a:gd name="connsiteY3799" fmla="*/ 4328027 h 4964463"/>
              <a:gd name="connsiteX3800" fmla="*/ 2155130 w 4710084"/>
              <a:gd name="connsiteY3800" fmla="*/ 4316906 h 4964463"/>
              <a:gd name="connsiteX3801" fmla="*/ 2151731 w 4710084"/>
              <a:gd name="connsiteY3801" fmla="*/ 4294311 h 4964463"/>
              <a:gd name="connsiteX3802" fmla="*/ 2145876 w 4710084"/>
              <a:gd name="connsiteY3802" fmla="*/ 4257384 h 4964463"/>
              <a:gd name="connsiteX3803" fmla="*/ 2144236 w 4710084"/>
              <a:gd name="connsiteY3803" fmla="*/ 4241809 h 4964463"/>
              <a:gd name="connsiteX3804" fmla="*/ 2139477 w 4710084"/>
              <a:gd name="connsiteY3804" fmla="*/ 4248412 h 4964463"/>
              <a:gd name="connsiteX3805" fmla="*/ 2124632 w 4710084"/>
              <a:gd name="connsiteY3805" fmla="*/ 4299469 h 4964463"/>
              <a:gd name="connsiteX3806" fmla="*/ 2122835 w 4710084"/>
              <a:gd name="connsiteY3806" fmla="*/ 4277710 h 4964463"/>
              <a:gd name="connsiteX3807" fmla="*/ 2122734 w 4710084"/>
              <a:gd name="connsiteY3807" fmla="*/ 4278042 h 4964463"/>
              <a:gd name="connsiteX3808" fmla="*/ 2122066 w 4710084"/>
              <a:gd name="connsiteY3808" fmla="*/ 4293671 h 4964463"/>
              <a:gd name="connsiteX3809" fmla="*/ 2118956 w 4710084"/>
              <a:gd name="connsiteY3809" fmla="*/ 4331398 h 4964463"/>
              <a:gd name="connsiteX3810" fmla="*/ 2121102 w 4710084"/>
              <a:gd name="connsiteY3810" fmla="*/ 4399926 h 4964463"/>
              <a:gd name="connsiteX3811" fmla="*/ 2117881 w 4710084"/>
              <a:gd name="connsiteY3811" fmla="*/ 4402955 h 4964463"/>
              <a:gd name="connsiteX3812" fmla="*/ 2122990 w 4710084"/>
              <a:gd name="connsiteY3812" fmla="*/ 4452259 h 4964463"/>
              <a:gd name="connsiteX3813" fmla="*/ 2132683 w 4710084"/>
              <a:gd name="connsiteY3813" fmla="*/ 4542378 h 4964463"/>
              <a:gd name="connsiteX3814" fmla="*/ 2132564 w 4710084"/>
              <a:gd name="connsiteY3814" fmla="*/ 4608444 h 4964463"/>
              <a:gd name="connsiteX3815" fmla="*/ 2117785 w 4710084"/>
              <a:gd name="connsiteY3815" fmla="*/ 4496846 h 4964463"/>
              <a:gd name="connsiteX3816" fmla="*/ 2106190 w 4710084"/>
              <a:gd name="connsiteY3816" fmla="*/ 4410790 h 4964463"/>
              <a:gd name="connsiteX3817" fmla="*/ 2103736 w 4710084"/>
              <a:gd name="connsiteY3817" fmla="*/ 4411892 h 4964463"/>
              <a:gd name="connsiteX3818" fmla="*/ 2098216 w 4710084"/>
              <a:gd name="connsiteY3818" fmla="*/ 4416058 h 4964463"/>
              <a:gd name="connsiteX3819" fmla="*/ 2093717 w 4710084"/>
              <a:gd name="connsiteY3819" fmla="*/ 4440539 h 4964463"/>
              <a:gd name="connsiteX3820" fmla="*/ 2100943 w 4710084"/>
              <a:gd name="connsiteY3820" fmla="*/ 4496704 h 4964463"/>
              <a:gd name="connsiteX3821" fmla="*/ 2106954 w 4710084"/>
              <a:gd name="connsiteY3821" fmla="*/ 4541728 h 4964463"/>
              <a:gd name="connsiteX3822" fmla="*/ 2111334 w 4710084"/>
              <a:gd name="connsiteY3822" fmla="*/ 4568085 h 4964463"/>
              <a:gd name="connsiteX3823" fmla="*/ 2118099 w 4710084"/>
              <a:gd name="connsiteY3823" fmla="*/ 4621179 h 4964463"/>
              <a:gd name="connsiteX3824" fmla="*/ 2127846 w 4710084"/>
              <a:gd name="connsiteY3824" fmla="*/ 4686090 h 4964463"/>
              <a:gd name="connsiteX3825" fmla="*/ 2126157 w 4710084"/>
              <a:gd name="connsiteY3825" fmla="*/ 4747822 h 4964463"/>
              <a:gd name="connsiteX3826" fmla="*/ 2122778 w 4710084"/>
              <a:gd name="connsiteY3826" fmla="*/ 4728870 h 4964463"/>
              <a:gd name="connsiteX3827" fmla="*/ 2125622 w 4710084"/>
              <a:gd name="connsiteY3827" fmla="*/ 4701193 h 4964463"/>
              <a:gd name="connsiteX3828" fmla="*/ 2125088 w 4710084"/>
              <a:gd name="connsiteY3828" fmla="*/ 4678088 h 4964463"/>
              <a:gd name="connsiteX3829" fmla="*/ 2116940 w 4710084"/>
              <a:gd name="connsiteY3829" fmla="*/ 4684147 h 4964463"/>
              <a:gd name="connsiteX3830" fmla="*/ 2116194 w 4710084"/>
              <a:gd name="connsiteY3830" fmla="*/ 4677305 h 4964463"/>
              <a:gd name="connsiteX3831" fmla="*/ 2113642 w 4710084"/>
              <a:gd name="connsiteY3831" fmla="*/ 4644975 h 4964463"/>
              <a:gd name="connsiteX3832" fmla="*/ 2112647 w 4710084"/>
              <a:gd name="connsiteY3832" fmla="*/ 4641609 h 4964463"/>
              <a:gd name="connsiteX3833" fmla="*/ 2109619 w 4710084"/>
              <a:gd name="connsiteY3833" fmla="*/ 4651164 h 4964463"/>
              <a:gd name="connsiteX3834" fmla="*/ 2106737 w 4710084"/>
              <a:gd name="connsiteY3834" fmla="*/ 4633074 h 4964463"/>
              <a:gd name="connsiteX3835" fmla="*/ 2104395 w 4710084"/>
              <a:gd name="connsiteY3835" fmla="*/ 4617765 h 4964463"/>
              <a:gd name="connsiteX3836" fmla="*/ 2101824 w 4710084"/>
              <a:gd name="connsiteY3836" fmla="*/ 4614020 h 4964463"/>
              <a:gd name="connsiteX3837" fmla="*/ 2096575 w 4710084"/>
              <a:gd name="connsiteY3837" fmla="*/ 4613512 h 4964463"/>
              <a:gd name="connsiteX3838" fmla="*/ 2108964 w 4710084"/>
              <a:gd name="connsiteY3838" fmla="*/ 4708957 h 4964463"/>
              <a:gd name="connsiteX3839" fmla="*/ 2109569 w 4710084"/>
              <a:gd name="connsiteY3839" fmla="*/ 4714961 h 4964463"/>
              <a:gd name="connsiteX3840" fmla="*/ 2109378 w 4710084"/>
              <a:gd name="connsiteY3840" fmla="*/ 4715804 h 4964463"/>
              <a:gd name="connsiteX3841" fmla="*/ 2106986 w 4710084"/>
              <a:gd name="connsiteY3841" fmla="*/ 4735281 h 4964463"/>
              <a:gd name="connsiteX3842" fmla="*/ 2083890 w 4710084"/>
              <a:gd name="connsiteY3842" fmla="*/ 4600405 h 4964463"/>
              <a:gd name="connsiteX3843" fmla="*/ 2075186 w 4710084"/>
              <a:gd name="connsiteY3843" fmla="*/ 4541512 h 4964463"/>
              <a:gd name="connsiteX3844" fmla="*/ 2069728 w 4710084"/>
              <a:gd name="connsiteY3844" fmla="*/ 4570151 h 4964463"/>
              <a:gd name="connsiteX3845" fmla="*/ 2071726 w 4710084"/>
              <a:gd name="connsiteY3845" fmla="*/ 4584232 h 4964463"/>
              <a:gd name="connsiteX3846" fmla="*/ 2089875 w 4710084"/>
              <a:gd name="connsiteY3846" fmla="*/ 4775069 h 4964463"/>
              <a:gd name="connsiteX3847" fmla="*/ 2070518 w 4710084"/>
              <a:gd name="connsiteY3847" fmla="*/ 4680568 h 4964463"/>
              <a:gd name="connsiteX3848" fmla="*/ 2061661 w 4710084"/>
              <a:gd name="connsiteY3848" fmla="*/ 4612496 h 4964463"/>
              <a:gd name="connsiteX3849" fmla="*/ 2056584 w 4710084"/>
              <a:gd name="connsiteY3849" fmla="*/ 4639143 h 4964463"/>
              <a:gd name="connsiteX3850" fmla="*/ 2031681 w 4710084"/>
              <a:gd name="connsiteY3850" fmla="*/ 4777512 h 4964463"/>
              <a:gd name="connsiteX3851" fmla="*/ 2028152 w 4710084"/>
              <a:gd name="connsiteY3851" fmla="*/ 4796429 h 4964463"/>
              <a:gd name="connsiteX3852" fmla="*/ 2021751 w 4710084"/>
              <a:gd name="connsiteY3852" fmla="*/ 4776715 h 4964463"/>
              <a:gd name="connsiteX3853" fmla="*/ 2018913 w 4710084"/>
              <a:gd name="connsiteY3853" fmla="*/ 4770095 h 4964463"/>
              <a:gd name="connsiteX3854" fmla="*/ 2028005 w 4710084"/>
              <a:gd name="connsiteY3854" fmla="*/ 4710881 h 4964463"/>
              <a:gd name="connsiteX3855" fmla="*/ 2044396 w 4710084"/>
              <a:gd name="connsiteY3855" fmla="*/ 4630378 h 4964463"/>
              <a:gd name="connsiteX3856" fmla="*/ 2045401 w 4710084"/>
              <a:gd name="connsiteY3856" fmla="*/ 4624447 h 4964463"/>
              <a:gd name="connsiteX3857" fmla="*/ 2042047 w 4710084"/>
              <a:gd name="connsiteY3857" fmla="*/ 4618035 h 4964463"/>
              <a:gd name="connsiteX3858" fmla="*/ 2044300 w 4710084"/>
              <a:gd name="connsiteY3858" fmla="*/ 4612603 h 4964463"/>
              <a:gd name="connsiteX3859" fmla="*/ 2046884 w 4710084"/>
              <a:gd name="connsiteY3859" fmla="*/ 4615693 h 4964463"/>
              <a:gd name="connsiteX3860" fmla="*/ 2051689 w 4710084"/>
              <a:gd name="connsiteY3860" fmla="*/ 4587341 h 4964463"/>
              <a:gd name="connsiteX3861" fmla="*/ 2052013 w 4710084"/>
              <a:gd name="connsiteY3861" fmla="*/ 4557039 h 4964463"/>
              <a:gd name="connsiteX3862" fmla="*/ 2039563 w 4710084"/>
              <a:gd name="connsiteY3862" fmla="*/ 4549081 h 4964463"/>
              <a:gd name="connsiteX3863" fmla="*/ 2036326 w 4710084"/>
              <a:gd name="connsiteY3863" fmla="*/ 4547966 h 4964463"/>
              <a:gd name="connsiteX3864" fmla="*/ 2037106 w 4710084"/>
              <a:gd name="connsiteY3864" fmla="*/ 4557127 h 4964463"/>
              <a:gd name="connsiteX3865" fmla="*/ 2035450 w 4710084"/>
              <a:gd name="connsiteY3865" fmla="*/ 4547663 h 4964463"/>
              <a:gd name="connsiteX3866" fmla="*/ 2029922 w 4710084"/>
              <a:gd name="connsiteY3866" fmla="*/ 4545758 h 4964463"/>
              <a:gd name="connsiteX3867" fmla="*/ 2020818 w 4710084"/>
              <a:gd name="connsiteY3867" fmla="*/ 4538286 h 4964463"/>
              <a:gd name="connsiteX3868" fmla="*/ 2020598 w 4710084"/>
              <a:gd name="connsiteY3868" fmla="*/ 4490994 h 4964463"/>
              <a:gd name="connsiteX3869" fmla="*/ 2023109 w 4710084"/>
              <a:gd name="connsiteY3869" fmla="*/ 4476156 h 4964463"/>
              <a:gd name="connsiteX3870" fmla="*/ 2012564 w 4710084"/>
              <a:gd name="connsiteY3870" fmla="*/ 4400627 h 4964463"/>
              <a:gd name="connsiteX3871" fmla="*/ 2009378 w 4710084"/>
              <a:gd name="connsiteY3871" fmla="*/ 4377012 h 4964463"/>
              <a:gd name="connsiteX3872" fmla="*/ 2009289 w 4710084"/>
              <a:gd name="connsiteY3872" fmla="*/ 4392776 h 4964463"/>
              <a:gd name="connsiteX3873" fmla="*/ 1997562 w 4710084"/>
              <a:gd name="connsiteY3873" fmla="*/ 4418083 h 4964463"/>
              <a:gd name="connsiteX3874" fmla="*/ 2014239 w 4710084"/>
              <a:gd name="connsiteY3874" fmla="*/ 4547452 h 4964463"/>
              <a:gd name="connsiteX3875" fmla="*/ 1998628 w 4710084"/>
              <a:gd name="connsiteY3875" fmla="*/ 4515702 h 4964463"/>
              <a:gd name="connsiteX3876" fmla="*/ 2001426 w 4710084"/>
              <a:gd name="connsiteY3876" fmla="*/ 4516875 h 4964463"/>
              <a:gd name="connsiteX3877" fmla="*/ 2002835 w 4710084"/>
              <a:gd name="connsiteY3877" fmla="*/ 4522345 h 4964463"/>
              <a:gd name="connsiteX3878" fmla="*/ 2003225 w 4710084"/>
              <a:gd name="connsiteY3878" fmla="*/ 4517629 h 4964463"/>
              <a:gd name="connsiteX3879" fmla="*/ 2001426 w 4710084"/>
              <a:gd name="connsiteY3879" fmla="*/ 4516875 h 4964463"/>
              <a:gd name="connsiteX3880" fmla="*/ 1998833 w 4710084"/>
              <a:gd name="connsiteY3880" fmla="*/ 4506820 h 4964463"/>
              <a:gd name="connsiteX3881" fmla="*/ 1998994 w 4710084"/>
              <a:gd name="connsiteY3881" fmla="*/ 4499848 h 4964463"/>
              <a:gd name="connsiteX3882" fmla="*/ 1997378 w 4710084"/>
              <a:gd name="connsiteY3882" fmla="*/ 4492410 h 4964463"/>
              <a:gd name="connsiteX3883" fmla="*/ 1988778 w 4710084"/>
              <a:gd name="connsiteY3883" fmla="*/ 4488602 h 4964463"/>
              <a:gd name="connsiteX3884" fmla="*/ 1979851 w 4710084"/>
              <a:gd name="connsiteY3884" fmla="*/ 4477997 h 4964463"/>
              <a:gd name="connsiteX3885" fmla="*/ 1978092 w 4710084"/>
              <a:gd name="connsiteY3885" fmla="*/ 4485163 h 4964463"/>
              <a:gd name="connsiteX3886" fmla="*/ 1967680 w 4710084"/>
              <a:gd name="connsiteY3886" fmla="*/ 4480761 h 4964463"/>
              <a:gd name="connsiteX3887" fmla="*/ 1969187 w 4710084"/>
              <a:gd name="connsiteY3887" fmla="*/ 4453002 h 4964463"/>
              <a:gd name="connsiteX3888" fmla="*/ 1970459 w 4710084"/>
              <a:gd name="connsiteY3888" fmla="*/ 4446174 h 4964463"/>
              <a:gd name="connsiteX3889" fmla="*/ 1966424 w 4710084"/>
              <a:gd name="connsiteY3889" fmla="*/ 4412455 h 4964463"/>
              <a:gd name="connsiteX3890" fmla="*/ 1959511 w 4710084"/>
              <a:gd name="connsiteY3890" fmla="*/ 4350909 h 4964463"/>
              <a:gd name="connsiteX3891" fmla="*/ 1954173 w 4710084"/>
              <a:gd name="connsiteY3891" fmla="*/ 4343962 h 4964463"/>
              <a:gd name="connsiteX3892" fmla="*/ 1951278 w 4710084"/>
              <a:gd name="connsiteY3892" fmla="*/ 4341486 h 4964463"/>
              <a:gd name="connsiteX3893" fmla="*/ 1939833 w 4710084"/>
              <a:gd name="connsiteY3893" fmla="*/ 4408204 h 4964463"/>
              <a:gd name="connsiteX3894" fmla="*/ 1936054 w 4710084"/>
              <a:gd name="connsiteY3894" fmla="*/ 4426293 h 4964463"/>
              <a:gd name="connsiteX3895" fmla="*/ 1948913 w 4710084"/>
              <a:gd name="connsiteY3895" fmla="*/ 4535373 h 4964463"/>
              <a:gd name="connsiteX3896" fmla="*/ 1976169 w 4710084"/>
              <a:gd name="connsiteY3896" fmla="*/ 4721040 h 4964463"/>
              <a:gd name="connsiteX3897" fmla="*/ 1972519 w 4710084"/>
              <a:gd name="connsiteY3897" fmla="*/ 4734320 h 4964463"/>
              <a:gd name="connsiteX3898" fmla="*/ 1965681 w 4710084"/>
              <a:gd name="connsiteY3898" fmla="*/ 4765742 h 4964463"/>
              <a:gd name="connsiteX3899" fmla="*/ 1953303 w 4710084"/>
              <a:gd name="connsiteY3899" fmla="*/ 4708263 h 4964463"/>
              <a:gd name="connsiteX3900" fmla="*/ 1946280 w 4710084"/>
              <a:gd name="connsiteY3900" fmla="*/ 4660460 h 4964463"/>
              <a:gd name="connsiteX3901" fmla="*/ 1942808 w 4710084"/>
              <a:gd name="connsiteY3901" fmla="*/ 4658327 h 4964463"/>
              <a:gd name="connsiteX3902" fmla="*/ 1939544 w 4710084"/>
              <a:gd name="connsiteY3902" fmla="*/ 4656322 h 4964463"/>
              <a:gd name="connsiteX3903" fmla="*/ 1940293 w 4710084"/>
              <a:gd name="connsiteY3903" fmla="*/ 4656782 h 4964463"/>
              <a:gd name="connsiteX3904" fmla="*/ 1942808 w 4710084"/>
              <a:gd name="connsiteY3904" fmla="*/ 4658327 h 4964463"/>
              <a:gd name="connsiteX3905" fmla="*/ 1944034 w 4710084"/>
              <a:gd name="connsiteY3905" fmla="*/ 4659081 h 4964463"/>
              <a:gd name="connsiteX3906" fmla="*/ 1946280 w 4710084"/>
              <a:gd name="connsiteY3906" fmla="*/ 4660460 h 4964463"/>
              <a:gd name="connsiteX3907" fmla="*/ 1953303 w 4710084"/>
              <a:gd name="connsiteY3907" fmla="*/ 4708263 h 4964463"/>
              <a:gd name="connsiteX3908" fmla="*/ 1957190 w 4710084"/>
              <a:gd name="connsiteY3908" fmla="*/ 4765885 h 4964463"/>
              <a:gd name="connsiteX3909" fmla="*/ 1943984 w 4710084"/>
              <a:gd name="connsiteY3909" fmla="*/ 4765444 h 4964463"/>
              <a:gd name="connsiteX3910" fmla="*/ 1948778 w 4710084"/>
              <a:gd name="connsiteY3910" fmla="*/ 4756917 h 4964463"/>
              <a:gd name="connsiteX3911" fmla="*/ 1943984 w 4710084"/>
              <a:gd name="connsiteY3911" fmla="*/ 4765444 h 4964463"/>
              <a:gd name="connsiteX3912" fmla="*/ 1941003 w 4710084"/>
              <a:gd name="connsiteY3912" fmla="*/ 4785712 h 4964463"/>
              <a:gd name="connsiteX3913" fmla="*/ 1930877 w 4710084"/>
              <a:gd name="connsiteY3913" fmla="*/ 4731205 h 4964463"/>
              <a:gd name="connsiteX3914" fmla="*/ 1930303 w 4710084"/>
              <a:gd name="connsiteY3914" fmla="*/ 4713635 h 4964463"/>
              <a:gd name="connsiteX3915" fmla="*/ 1931912 w 4710084"/>
              <a:gd name="connsiteY3915" fmla="*/ 4705122 h 4964463"/>
              <a:gd name="connsiteX3916" fmla="*/ 1926514 w 4710084"/>
              <a:gd name="connsiteY3916" fmla="*/ 4707719 h 4964463"/>
              <a:gd name="connsiteX3917" fmla="*/ 1912966 w 4710084"/>
              <a:gd name="connsiteY3917" fmla="*/ 4634790 h 4964463"/>
              <a:gd name="connsiteX3918" fmla="*/ 1915248 w 4710084"/>
              <a:gd name="connsiteY3918" fmla="*/ 4611996 h 4964463"/>
              <a:gd name="connsiteX3919" fmla="*/ 1922485 w 4710084"/>
              <a:gd name="connsiteY3919" fmla="*/ 4559936 h 4964463"/>
              <a:gd name="connsiteX3920" fmla="*/ 1923925 w 4710084"/>
              <a:gd name="connsiteY3920" fmla="*/ 4496847 h 4964463"/>
              <a:gd name="connsiteX3921" fmla="*/ 1908002 w 4710084"/>
              <a:gd name="connsiteY3921" fmla="*/ 4605330 h 4964463"/>
              <a:gd name="connsiteX3922" fmla="*/ 1907716 w 4710084"/>
              <a:gd name="connsiteY3922" fmla="*/ 4606526 h 4964463"/>
              <a:gd name="connsiteX3923" fmla="*/ 1904022 w 4710084"/>
              <a:gd name="connsiteY3923" fmla="*/ 4586644 h 4964463"/>
              <a:gd name="connsiteX3924" fmla="*/ 1881296 w 4710084"/>
              <a:gd name="connsiteY3924" fmla="*/ 4412490 h 4964463"/>
              <a:gd name="connsiteX3925" fmla="*/ 1872678 w 4710084"/>
              <a:gd name="connsiteY3925" fmla="*/ 4331091 h 4964463"/>
              <a:gd name="connsiteX3926" fmla="*/ 1869535 w 4710084"/>
              <a:gd name="connsiteY3926" fmla="*/ 4346108 h 4964463"/>
              <a:gd name="connsiteX3927" fmla="*/ 1868230 w 4710084"/>
              <a:gd name="connsiteY3927" fmla="*/ 4332506 h 4964463"/>
              <a:gd name="connsiteX3928" fmla="*/ 1856130 w 4710084"/>
              <a:gd name="connsiteY3928" fmla="*/ 4245396 h 4964463"/>
              <a:gd name="connsiteX3929" fmla="*/ 1854499 w 4710084"/>
              <a:gd name="connsiteY3929" fmla="*/ 4237241 h 4964463"/>
              <a:gd name="connsiteX3930" fmla="*/ 1852750 w 4710084"/>
              <a:gd name="connsiteY3930" fmla="*/ 4281446 h 4964463"/>
              <a:gd name="connsiteX3931" fmla="*/ 1843775 w 4710084"/>
              <a:gd name="connsiteY3931" fmla="*/ 4264447 h 4964463"/>
              <a:gd name="connsiteX3932" fmla="*/ 1846323 w 4710084"/>
              <a:gd name="connsiteY3932" fmla="*/ 4236531 h 4964463"/>
              <a:gd name="connsiteX3933" fmla="*/ 1842653 w 4710084"/>
              <a:gd name="connsiteY3933" fmla="*/ 4213979 h 4964463"/>
              <a:gd name="connsiteX3934" fmla="*/ 1838401 w 4710084"/>
              <a:gd name="connsiteY3934" fmla="*/ 4236832 h 4964463"/>
              <a:gd name="connsiteX3935" fmla="*/ 1837522 w 4710084"/>
              <a:gd name="connsiteY3935" fmla="*/ 4231664 h 4964463"/>
              <a:gd name="connsiteX3936" fmla="*/ 1836636 w 4710084"/>
              <a:gd name="connsiteY3936" fmla="*/ 4225756 h 4964463"/>
              <a:gd name="connsiteX3937" fmla="*/ 1833139 w 4710084"/>
              <a:gd name="connsiteY3937" fmla="*/ 4234169 h 4964463"/>
              <a:gd name="connsiteX3938" fmla="*/ 1828014 w 4710084"/>
              <a:gd name="connsiteY3938" fmla="*/ 4238903 h 4964463"/>
              <a:gd name="connsiteX3939" fmla="*/ 1824718 w 4710084"/>
              <a:gd name="connsiteY3939" fmla="*/ 4197051 h 4964463"/>
              <a:gd name="connsiteX3940" fmla="*/ 1826382 w 4710084"/>
              <a:gd name="connsiteY3940" fmla="*/ 4161517 h 4964463"/>
              <a:gd name="connsiteX3941" fmla="*/ 1819992 w 4710084"/>
              <a:gd name="connsiteY3941" fmla="*/ 4131734 h 4964463"/>
              <a:gd name="connsiteX3942" fmla="*/ 1815241 w 4710084"/>
              <a:gd name="connsiteY3942" fmla="*/ 4118848 h 4964463"/>
              <a:gd name="connsiteX3943" fmla="*/ 1815177 w 4710084"/>
              <a:gd name="connsiteY3943" fmla="*/ 4119321 h 4964463"/>
              <a:gd name="connsiteX3944" fmla="*/ 1812386 w 4710084"/>
              <a:gd name="connsiteY3944" fmla="*/ 4137263 h 4964463"/>
              <a:gd name="connsiteX3945" fmla="*/ 1811459 w 4710084"/>
              <a:gd name="connsiteY3945" fmla="*/ 4142411 h 4964463"/>
              <a:gd name="connsiteX3946" fmla="*/ 1810556 w 4710084"/>
              <a:gd name="connsiteY3946" fmla="*/ 4163241 h 4964463"/>
              <a:gd name="connsiteX3947" fmla="*/ 1818970 w 4710084"/>
              <a:gd name="connsiteY3947" fmla="*/ 4290112 h 4964463"/>
              <a:gd name="connsiteX3948" fmla="*/ 1809428 w 4710084"/>
              <a:gd name="connsiteY3948" fmla="*/ 4305363 h 4964463"/>
              <a:gd name="connsiteX3949" fmla="*/ 1802021 w 4710084"/>
              <a:gd name="connsiteY3949" fmla="*/ 4288788 h 4964463"/>
              <a:gd name="connsiteX3950" fmla="*/ 1812898 w 4710084"/>
              <a:gd name="connsiteY3950" fmla="*/ 4388953 h 4964463"/>
              <a:gd name="connsiteX3951" fmla="*/ 1826722 w 4710084"/>
              <a:gd name="connsiteY3951" fmla="*/ 4519070 h 4964463"/>
              <a:gd name="connsiteX3952" fmla="*/ 1827512 w 4710084"/>
              <a:gd name="connsiteY3952" fmla="*/ 4521861 h 4964463"/>
              <a:gd name="connsiteX3953" fmla="*/ 1827705 w 4710084"/>
              <a:gd name="connsiteY3953" fmla="*/ 4522605 h 4964463"/>
              <a:gd name="connsiteX3954" fmla="*/ 1828649 w 4710084"/>
              <a:gd name="connsiteY3954" fmla="*/ 4510137 h 4964463"/>
              <a:gd name="connsiteX3955" fmla="*/ 1847132 w 4710084"/>
              <a:gd name="connsiteY3955" fmla="*/ 4407517 h 4964463"/>
              <a:gd name="connsiteX3956" fmla="*/ 1852769 w 4710084"/>
              <a:gd name="connsiteY3956" fmla="*/ 4319652 h 4964463"/>
              <a:gd name="connsiteX3957" fmla="*/ 1860297 w 4710084"/>
              <a:gd name="connsiteY3957" fmla="*/ 4391577 h 4964463"/>
              <a:gd name="connsiteX3958" fmla="*/ 1858404 w 4710084"/>
              <a:gd name="connsiteY3958" fmla="*/ 4400930 h 4964463"/>
              <a:gd name="connsiteX3959" fmla="*/ 1847870 w 4710084"/>
              <a:gd name="connsiteY3959" fmla="*/ 4465602 h 4964463"/>
              <a:gd name="connsiteX3960" fmla="*/ 1835646 w 4710084"/>
              <a:gd name="connsiteY3960" fmla="*/ 4534169 h 4964463"/>
              <a:gd name="connsiteX3961" fmla="*/ 1832619 w 4710084"/>
              <a:gd name="connsiteY3961" fmla="*/ 4545162 h 4964463"/>
              <a:gd name="connsiteX3962" fmla="*/ 1833921 w 4710084"/>
              <a:gd name="connsiteY3962" fmla="*/ 4551668 h 4964463"/>
              <a:gd name="connsiteX3963" fmla="*/ 1826603 w 4710084"/>
              <a:gd name="connsiteY3963" fmla="*/ 4585135 h 4964463"/>
              <a:gd name="connsiteX3964" fmla="*/ 1811825 w 4710084"/>
              <a:gd name="connsiteY3964" fmla="*/ 4473537 h 4964463"/>
              <a:gd name="connsiteX3965" fmla="*/ 1792066 w 4710084"/>
              <a:gd name="connsiteY3965" fmla="*/ 4326901 h 4964463"/>
              <a:gd name="connsiteX3966" fmla="*/ 1786582 w 4710084"/>
              <a:gd name="connsiteY3966" fmla="*/ 4289868 h 4964463"/>
              <a:gd name="connsiteX3967" fmla="*/ 1784297 w 4710084"/>
              <a:gd name="connsiteY3967" fmla="*/ 4285784 h 4964463"/>
              <a:gd name="connsiteX3968" fmla="*/ 1781392 w 4710084"/>
              <a:gd name="connsiteY3968" fmla="*/ 4261287 h 4964463"/>
              <a:gd name="connsiteX3969" fmla="*/ 1781079 w 4710084"/>
              <a:gd name="connsiteY3969" fmla="*/ 4252702 h 4964463"/>
              <a:gd name="connsiteX3970" fmla="*/ 1780117 w 4710084"/>
              <a:gd name="connsiteY3970" fmla="*/ 4246206 h 4964463"/>
              <a:gd name="connsiteX3971" fmla="*/ 1775826 w 4710084"/>
              <a:gd name="connsiteY3971" fmla="*/ 4244302 h 4964463"/>
              <a:gd name="connsiteX3972" fmla="*/ 1764650 w 4710084"/>
              <a:gd name="connsiteY3972" fmla="*/ 4234421 h 4964463"/>
              <a:gd name="connsiteX3973" fmla="*/ 1763561 w 4710084"/>
              <a:gd name="connsiteY3973" fmla="*/ 4233367 h 4964463"/>
              <a:gd name="connsiteX3974" fmla="*/ 1766024 w 4710084"/>
              <a:gd name="connsiteY3974" fmla="*/ 4252529 h 4964463"/>
              <a:gd name="connsiteX3975" fmla="*/ 1772795 w 4710084"/>
              <a:gd name="connsiteY3975" fmla="*/ 4300953 h 4964463"/>
              <a:gd name="connsiteX3976" fmla="*/ 1821885 w 4710084"/>
              <a:gd name="connsiteY3976" fmla="*/ 4662782 h 4964463"/>
              <a:gd name="connsiteX3977" fmla="*/ 1820198 w 4710084"/>
              <a:gd name="connsiteY3977" fmla="*/ 4724513 h 4964463"/>
              <a:gd name="connsiteX3978" fmla="*/ 1816816 w 4710084"/>
              <a:gd name="connsiteY3978" fmla="*/ 4705561 h 4964463"/>
              <a:gd name="connsiteX3979" fmla="*/ 1819662 w 4710084"/>
              <a:gd name="connsiteY3979" fmla="*/ 4677885 h 4964463"/>
              <a:gd name="connsiteX3980" fmla="*/ 1819126 w 4710084"/>
              <a:gd name="connsiteY3980" fmla="*/ 4654779 h 4964463"/>
              <a:gd name="connsiteX3981" fmla="*/ 1810980 w 4710084"/>
              <a:gd name="connsiteY3981" fmla="*/ 4660839 h 4964463"/>
              <a:gd name="connsiteX3982" fmla="*/ 1810232 w 4710084"/>
              <a:gd name="connsiteY3982" fmla="*/ 4653996 h 4964463"/>
              <a:gd name="connsiteX3983" fmla="*/ 1790615 w 4710084"/>
              <a:gd name="connsiteY3983" fmla="*/ 4590204 h 4964463"/>
              <a:gd name="connsiteX3984" fmla="*/ 1803005 w 4710084"/>
              <a:gd name="connsiteY3984" fmla="*/ 4685648 h 4964463"/>
              <a:gd name="connsiteX3985" fmla="*/ 1803610 w 4710084"/>
              <a:gd name="connsiteY3985" fmla="*/ 4691652 h 4964463"/>
              <a:gd name="connsiteX3986" fmla="*/ 1803417 w 4710084"/>
              <a:gd name="connsiteY3986" fmla="*/ 4692496 h 4964463"/>
              <a:gd name="connsiteX3987" fmla="*/ 1801026 w 4710084"/>
              <a:gd name="connsiteY3987" fmla="*/ 4711972 h 4964463"/>
              <a:gd name="connsiteX3988" fmla="*/ 1777930 w 4710084"/>
              <a:gd name="connsiteY3988" fmla="*/ 4577096 h 4964463"/>
              <a:gd name="connsiteX3989" fmla="*/ 1746728 w 4710084"/>
              <a:gd name="connsiteY3989" fmla="*/ 4366006 h 4964463"/>
              <a:gd name="connsiteX3990" fmla="*/ 1744688 w 4710084"/>
              <a:gd name="connsiteY3990" fmla="*/ 4339965 h 4964463"/>
              <a:gd name="connsiteX3991" fmla="*/ 1741390 w 4710084"/>
              <a:gd name="connsiteY3991" fmla="*/ 4349140 h 4964463"/>
              <a:gd name="connsiteX3992" fmla="*/ 1742414 w 4710084"/>
              <a:gd name="connsiteY3992" fmla="*/ 4371887 h 4964463"/>
              <a:gd name="connsiteX3993" fmla="*/ 1751870 w 4710084"/>
              <a:gd name="connsiteY3993" fmla="*/ 4462938 h 4964463"/>
              <a:gd name="connsiteX3994" fmla="*/ 1783913 w 4710084"/>
              <a:gd name="connsiteY3994" fmla="*/ 4751760 h 4964463"/>
              <a:gd name="connsiteX3995" fmla="*/ 1724943 w 4710084"/>
              <a:gd name="connsiteY3995" fmla="*/ 4340481 h 4964463"/>
              <a:gd name="connsiteX3996" fmla="*/ 1718905 w 4710084"/>
              <a:gd name="connsiteY3996" fmla="*/ 4307621 h 4964463"/>
              <a:gd name="connsiteX3997" fmla="*/ 1717234 w 4710084"/>
              <a:gd name="connsiteY3997" fmla="*/ 4303311 h 4964463"/>
              <a:gd name="connsiteX3998" fmla="*/ 1717017 w 4710084"/>
              <a:gd name="connsiteY3998" fmla="*/ 4305125 h 4964463"/>
              <a:gd name="connsiteX3999" fmla="*/ 1715885 w 4710084"/>
              <a:gd name="connsiteY3999" fmla="*/ 4313414 h 4964463"/>
              <a:gd name="connsiteX4000" fmla="*/ 1713601 w 4710084"/>
              <a:gd name="connsiteY4000" fmla="*/ 4293931 h 4964463"/>
              <a:gd name="connsiteX4001" fmla="*/ 1712656 w 4710084"/>
              <a:gd name="connsiteY4001" fmla="*/ 4291496 h 4964463"/>
              <a:gd name="connsiteX4002" fmla="*/ 1705368 w 4710084"/>
              <a:gd name="connsiteY4002" fmla="*/ 4287219 h 4964463"/>
              <a:gd name="connsiteX4003" fmla="*/ 1710267 w 4710084"/>
              <a:gd name="connsiteY4003" fmla="*/ 4349366 h 4964463"/>
              <a:gd name="connsiteX4004" fmla="*/ 1731146 w 4710084"/>
              <a:gd name="connsiteY4004" fmla="*/ 4533819 h 4964463"/>
              <a:gd name="connsiteX4005" fmla="*/ 1706603 w 4710084"/>
              <a:gd name="connsiteY4005" fmla="*/ 4377319 h 4964463"/>
              <a:gd name="connsiteX4006" fmla="*/ 1690129 w 4710084"/>
              <a:gd name="connsiteY4006" fmla="*/ 4255198 h 4964463"/>
              <a:gd name="connsiteX4007" fmla="*/ 1690235 w 4710084"/>
              <a:gd name="connsiteY4007" fmla="*/ 4265166 h 4964463"/>
              <a:gd name="connsiteX4008" fmla="*/ 1675068 w 4710084"/>
              <a:gd name="connsiteY4008" fmla="*/ 4192133 h 4964463"/>
              <a:gd name="connsiteX4009" fmla="*/ 1668632 w 4710084"/>
              <a:gd name="connsiteY4009" fmla="*/ 4137424 h 4964463"/>
              <a:gd name="connsiteX4010" fmla="*/ 1669158 w 4710084"/>
              <a:gd name="connsiteY4010" fmla="*/ 4128232 h 4964463"/>
              <a:gd name="connsiteX4011" fmla="*/ 1668064 w 4710084"/>
              <a:gd name="connsiteY4011" fmla="*/ 4089304 h 4964463"/>
              <a:gd name="connsiteX4012" fmla="*/ 1663521 w 4710084"/>
              <a:gd name="connsiteY4012" fmla="*/ 4093514 h 4964463"/>
              <a:gd name="connsiteX4013" fmla="*/ 1660511 w 4710084"/>
              <a:gd name="connsiteY4013" fmla="*/ 4067455 h 4964463"/>
              <a:gd name="connsiteX4014" fmla="*/ 1651759 w 4710084"/>
              <a:gd name="connsiteY4014" fmla="*/ 4066330 h 4964463"/>
              <a:gd name="connsiteX4015" fmla="*/ 1650358 w 4710084"/>
              <a:gd name="connsiteY4015" fmla="*/ 4066918 h 4964463"/>
              <a:gd name="connsiteX4016" fmla="*/ 1653895 w 4710084"/>
              <a:gd name="connsiteY4016" fmla="*/ 4114292 h 4964463"/>
              <a:gd name="connsiteX4017" fmla="*/ 1651352 w 4710084"/>
              <a:gd name="connsiteY4017" fmla="*/ 4121079 h 4964463"/>
              <a:gd name="connsiteX4018" fmla="*/ 1644299 w 4710084"/>
              <a:gd name="connsiteY4018" fmla="*/ 4136531 h 4964463"/>
              <a:gd name="connsiteX4019" fmla="*/ 1643738 w 4710084"/>
              <a:gd name="connsiteY4019" fmla="*/ 4087209 h 4964463"/>
              <a:gd name="connsiteX4020" fmla="*/ 1644400 w 4710084"/>
              <a:gd name="connsiteY4020" fmla="*/ 4069423 h 4964463"/>
              <a:gd name="connsiteX4021" fmla="*/ 1636265 w 4710084"/>
              <a:gd name="connsiteY4021" fmla="*/ 4072843 h 4964463"/>
              <a:gd name="connsiteX4022" fmla="*/ 1635923 w 4710084"/>
              <a:gd name="connsiteY4022" fmla="*/ 4083524 h 4964463"/>
              <a:gd name="connsiteX4023" fmla="*/ 1631997 w 4710084"/>
              <a:gd name="connsiteY4023" fmla="*/ 4111471 h 4964463"/>
              <a:gd name="connsiteX4024" fmla="*/ 1631819 w 4710084"/>
              <a:gd name="connsiteY4024" fmla="*/ 4114082 h 4964463"/>
              <a:gd name="connsiteX4025" fmla="*/ 1633498 w 4710084"/>
              <a:gd name="connsiteY4025" fmla="*/ 4138252 h 4964463"/>
              <a:gd name="connsiteX4026" fmla="*/ 1631233 w 4710084"/>
              <a:gd name="connsiteY4026" fmla="*/ 4165176 h 4964463"/>
              <a:gd name="connsiteX4027" fmla="*/ 1628538 w 4710084"/>
              <a:gd name="connsiteY4027" fmla="*/ 4153967 h 4964463"/>
              <a:gd name="connsiteX4028" fmla="*/ 1628325 w 4710084"/>
              <a:gd name="connsiteY4028" fmla="*/ 4156446 h 4964463"/>
              <a:gd name="connsiteX4029" fmla="*/ 1620179 w 4710084"/>
              <a:gd name="connsiteY4029" fmla="*/ 4202916 h 4964463"/>
              <a:gd name="connsiteX4030" fmla="*/ 1599090 w 4710084"/>
              <a:gd name="connsiteY4030" fmla="*/ 4140334 h 4964463"/>
              <a:gd name="connsiteX4031" fmla="*/ 1562780 w 4710084"/>
              <a:gd name="connsiteY4031" fmla="*/ 4269119 h 4964463"/>
              <a:gd name="connsiteX4032" fmla="*/ 1567528 w 4710084"/>
              <a:gd name="connsiteY4032" fmla="*/ 4092538 h 4964463"/>
              <a:gd name="connsiteX4033" fmla="*/ 1568274 w 4710084"/>
              <a:gd name="connsiteY4033" fmla="*/ 4074360 h 4964463"/>
              <a:gd name="connsiteX4034" fmla="*/ 1560468 w 4710084"/>
              <a:gd name="connsiteY4034" fmla="*/ 4076901 h 4964463"/>
              <a:gd name="connsiteX4035" fmla="*/ 1558463 w 4710084"/>
              <a:gd name="connsiteY4035" fmla="*/ 4076511 h 4964463"/>
              <a:gd name="connsiteX4036" fmla="*/ 1558513 w 4710084"/>
              <a:gd name="connsiteY4036" fmla="*/ 4088521 h 4964463"/>
              <a:gd name="connsiteX4037" fmla="*/ 1552314 w 4710084"/>
              <a:gd name="connsiteY4037" fmla="*/ 4114553 h 4964463"/>
              <a:gd name="connsiteX4038" fmla="*/ 1548081 w 4710084"/>
              <a:gd name="connsiteY4038" fmla="*/ 4118657 h 4964463"/>
              <a:gd name="connsiteX4039" fmla="*/ 1545633 w 4710084"/>
              <a:gd name="connsiteY4039" fmla="*/ 4119264 h 4964463"/>
              <a:gd name="connsiteX4040" fmla="*/ 1547307 w 4710084"/>
              <a:gd name="connsiteY4040" fmla="*/ 4153081 h 4964463"/>
              <a:gd name="connsiteX4041" fmla="*/ 1542235 w 4710084"/>
              <a:gd name="connsiteY4041" fmla="*/ 4199075 h 4964463"/>
              <a:gd name="connsiteX4042" fmla="*/ 1537078 w 4710084"/>
              <a:gd name="connsiteY4042" fmla="*/ 4193340 h 4964463"/>
              <a:gd name="connsiteX4043" fmla="*/ 1535647 w 4710084"/>
              <a:gd name="connsiteY4043" fmla="*/ 4189406 h 4964463"/>
              <a:gd name="connsiteX4044" fmla="*/ 1541796 w 4710084"/>
              <a:gd name="connsiteY4044" fmla="*/ 4120215 h 4964463"/>
              <a:gd name="connsiteX4045" fmla="*/ 1537284 w 4710084"/>
              <a:gd name="connsiteY4045" fmla="*/ 4121335 h 4964463"/>
              <a:gd name="connsiteX4046" fmla="*/ 1525988 w 4710084"/>
              <a:gd name="connsiteY4046" fmla="*/ 4121886 h 4964463"/>
              <a:gd name="connsiteX4047" fmla="*/ 1521968 w 4710084"/>
              <a:gd name="connsiteY4047" fmla="*/ 4120287 h 4964463"/>
              <a:gd name="connsiteX4048" fmla="*/ 1517000 w 4710084"/>
              <a:gd name="connsiteY4048" fmla="*/ 4143803 h 4964463"/>
              <a:gd name="connsiteX4049" fmla="*/ 1516442 w 4710084"/>
              <a:gd name="connsiteY4049" fmla="*/ 4147932 h 4964463"/>
              <a:gd name="connsiteX4050" fmla="*/ 1513320 w 4710084"/>
              <a:gd name="connsiteY4050" fmla="*/ 4227300 h 4964463"/>
              <a:gd name="connsiteX4051" fmla="*/ 1505054 w 4710084"/>
              <a:gd name="connsiteY4051" fmla="*/ 4240644 h 4964463"/>
              <a:gd name="connsiteX4052" fmla="*/ 1501385 w 4710084"/>
              <a:gd name="connsiteY4052" fmla="*/ 4243672 h 4964463"/>
              <a:gd name="connsiteX4053" fmla="*/ 1499788 w 4710084"/>
              <a:gd name="connsiteY4053" fmla="*/ 4254712 h 4964463"/>
              <a:gd name="connsiteX4054" fmla="*/ 1474423 w 4710084"/>
              <a:gd name="connsiteY4054" fmla="*/ 4408620 h 4964463"/>
              <a:gd name="connsiteX4055" fmla="*/ 1483285 w 4710084"/>
              <a:gd name="connsiteY4055" fmla="*/ 4318832 h 4964463"/>
              <a:gd name="connsiteX4056" fmla="*/ 1493611 w 4710084"/>
              <a:gd name="connsiteY4056" fmla="*/ 4250089 h 4964463"/>
              <a:gd name="connsiteX4057" fmla="*/ 1492139 w 4710084"/>
              <a:gd name="connsiteY4057" fmla="*/ 4251305 h 4964463"/>
              <a:gd name="connsiteX4058" fmla="*/ 1470050 w 4710084"/>
              <a:gd name="connsiteY4058" fmla="*/ 4358407 h 4964463"/>
              <a:gd name="connsiteX4059" fmla="*/ 1437300 w 4710084"/>
              <a:gd name="connsiteY4059" fmla="*/ 4584792 h 4964463"/>
              <a:gd name="connsiteX4060" fmla="*/ 1438060 w 4710084"/>
              <a:gd name="connsiteY4060" fmla="*/ 4547840 h 4964463"/>
              <a:gd name="connsiteX4061" fmla="*/ 1422077 w 4710084"/>
              <a:gd name="connsiteY4061" fmla="*/ 4624422 h 4964463"/>
              <a:gd name="connsiteX4062" fmla="*/ 1442219 w 4710084"/>
              <a:gd name="connsiteY4062" fmla="*/ 4437681 h 4964463"/>
              <a:gd name="connsiteX4063" fmla="*/ 1446419 w 4710084"/>
              <a:gd name="connsiteY4063" fmla="*/ 4409865 h 4964463"/>
              <a:gd name="connsiteX4064" fmla="*/ 1446447 w 4710084"/>
              <a:gd name="connsiteY4064" fmla="*/ 4409477 h 4964463"/>
              <a:gd name="connsiteX4065" fmla="*/ 1448269 w 4710084"/>
              <a:gd name="connsiteY4065" fmla="*/ 4347804 h 4964463"/>
              <a:gd name="connsiteX4066" fmla="*/ 1448019 w 4710084"/>
              <a:gd name="connsiteY4066" fmla="*/ 4344213 h 4964463"/>
              <a:gd name="connsiteX4067" fmla="*/ 1430780 w 4710084"/>
              <a:gd name="connsiteY4067" fmla="*/ 4454349 h 4964463"/>
              <a:gd name="connsiteX4068" fmla="*/ 1407139 w 4710084"/>
              <a:gd name="connsiteY4068" fmla="*/ 4587144 h 4964463"/>
              <a:gd name="connsiteX4069" fmla="*/ 1405308 w 4710084"/>
              <a:gd name="connsiteY4069" fmla="*/ 4568423 h 4964463"/>
              <a:gd name="connsiteX4070" fmla="*/ 1405147 w 4710084"/>
              <a:gd name="connsiteY4070" fmla="*/ 4567619 h 4964463"/>
              <a:gd name="connsiteX4071" fmla="*/ 1405812 w 4710084"/>
              <a:gd name="connsiteY4071" fmla="*/ 4561740 h 4964463"/>
              <a:gd name="connsiteX4072" fmla="*/ 1418921 w 4710084"/>
              <a:gd name="connsiteY4072" fmla="*/ 4468082 h 4964463"/>
              <a:gd name="connsiteX4073" fmla="*/ 1399778 w 4710084"/>
              <a:gd name="connsiteY4073" fmla="*/ 4531581 h 4964463"/>
              <a:gd name="connsiteX4074" fmla="*/ 1398966 w 4710084"/>
              <a:gd name="connsiteY4074" fmla="*/ 4538283 h 4964463"/>
              <a:gd name="connsiteX4075" fmla="*/ 1391619 w 4710084"/>
              <a:gd name="connsiteY4075" fmla="*/ 4533044 h 4964463"/>
              <a:gd name="connsiteX4076" fmla="*/ 1390701 w 4710084"/>
              <a:gd name="connsiteY4076" fmla="*/ 4555523 h 4964463"/>
              <a:gd name="connsiteX4077" fmla="*/ 1392796 w 4710084"/>
              <a:gd name="connsiteY4077" fmla="*/ 4582170 h 4964463"/>
              <a:gd name="connsiteX4078" fmla="*/ 1389350 w 4710084"/>
              <a:gd name="connsiteY4078" fmla="*/ 4600842 h 4964463"/>
              <a:gd name="connsiteX4079" fmla="*/ 1388944 w 4710084"/>
              <a:gd name="connsiteY4079" fmla="*/ 4541033 h 4964463"/>
              <a:gd name="connsiteX4080" fmla="*/ 1417077 w 4710084"/>
              <a:gd name="connsiteY4080" fmla="*/ 4355007 h 4964463"/>
              <a:gd name="connsiteX4081" fmla="*/ 1432347 w 4710084"/>
              <a:gd name="connsiteY4081" fmla="*/ 4245074 h 4964463"/>
              <a:gd name="connsiteX4082" fmla="*/ 1431551 w 4710084"/>
              <a:gd name="connsiteY4082" fmla="*/ 4248952 h 4964463"/>
              <a:gd name="connsiteX4083" fmla="*/ 1420940 w 4710084"/>
              <a:gd name="connsiteY4083" fmla="*/ 4257434 h 4964463"/>
              <a:gd name="connsiteX4084" fmla="*/ 1415629 w 4710084"/>
              <a:gd name="connsiteY4084" fmla="*/ 4259739 h 4964463"/>
              <a:gd name="connsiteX4085" fmla="*/ 1403663 w 4710084"/>
              <a:gd name="connsiteY4085" fmla="*/ 4342547 h 4964463"/>
              <a:gd name="connsiteX4086" fmla="*/ 1403291 w 4710084"/>
              <a:gd name="connsiteY4086" fmla="*/ 4357175 h 4964463"/>
              <a:gd name="connsiteX4087" fmla="*/ 1394778 w 4710084"/>
              <a:gd name="connsiteY4087" fmla="*/ 4434767 h 4964463"/>
              <a:gd name="connsiteX4088" fmla="*/ 1393087 w 4710084"/>
              <a:gd name="connsiteY4088" fmla="*/ 4437654 h 4964463"/>
              <a:gd name="connsiteX4089" fmla="*/ 1391972 w 4710084"/>
              <a:gd name="connsiteY4089" fmla="*/ 4446847 h 4964463"/>
              <a:gd name="connsiteX4090" fmla="*/ 1386056 w 4710084"/>
              <a:gd name="connsiteY4090" fmla="*/ 4466012 h 4964463"/>
              <a:gd name="connsiteX4091" fmla="*/ 1379972 w 4710084"/>
              <a:gd name="connsiteY4091" fmla="*/ 4434097 h 4964463"/>
              <a:gd name="connsiteX4092" fmla="*/ 1381285 w 4710084"/>
              <a:gd name="connsiteY4092" fmla="*/ 4427675 h 4964463"/>
              <a:gd name="connsiteX4093" fmla="*/ 1381269 w 4710084"/>
              <a:gd name="connsiteY4093" fmla="*/ 4427610 h 4964463"/>
              <a:gd name="connsiteX4094" fmla="*/ 1380397 w 4710084"/>
              <a:gd name="connsiteY4094" fmla="*/ 4428794 h 4964463"/>
              <a:gd name="connsiteX4095" fmla="*/ 1356764 w 4710084"/>
              <a:gd name="connsiteY4095" fmla="*/ 4442328 h 4964463"/>
              <a:gd name="connsiteX4096" fmla="*/ 1365611 w 4710084"/>
              <a:gd name="connsiteY4096" fmla="*/ 4353641 h 4964463"/>
              <a:gd name="connsiteX4097" fmla="*/ 1366825 w 4710084"/>
              <a:gd name="connsiteY4097" fmla="*/ 4336230 h 4964463"/>
              <a:gd name="connsiteX4098" fmla="*/ 1364459 w 4710084"/>
              <a:gd name="connsiteY4098" fmla="*/ 4317654 h 4964463"/>
              <a:gd name="connsiteX4099" fmla="*/ 1360333 w 4710084"/>
              <a:gd name="connsiteY4099" fmla="*/ 4289670 h 4964463"/>
              <a:gd name="connsiteX4100" fmla="*/ 1358773 w 4710084"/>
              <a:gd name="connsiteY4100" fmla="*/ 4280737 h 4964463"/>
              <a:gd name="connsiteX4101" fmla="*/ 1358984 w 4710084"/>
              <a:gd name="connsiteY4101" fmla="*/ 4278931 h 4964463"/>
              <a:gd name="connsiteX4102" fmla="*/ 1358939 w 4710084"/>
              <a:gd name="connsiteY4102" fmla="*/ 4279043 h 4964463"/>
              <a:gd name="connsiteX4103" fmla="*/ 1337688 w 4710084"/>
              <a:gd name="connsiteY4103" fmla="*/ 4383691 h 4964463"/>
              <a:gd name="connsiteX4104" fmla="*/ 1336619 w 4710084"/>
              <a:gd name="connsiteY4104" fmla="*/ 4389100 h 4964463"/>
              <a:gd name="connsiteX4105" fmla="*/ 1321398 w 4710084"/>
              <a:gd name="connsiteY4105" fmla="*/ 4304556 h 4964463"/>
              <a:gd name="connsiteX4106" fmla="*/ 1330167 w 4710084"/>
              <a:gd name="connsiteY4106" fmla="*/ 4418067 h 4964463"/>
              <a:gd name="connsiteX4107" fmla="*/ 1319998 w 4710084"/>
              <a:gd name="connsiteY4107" fmla="*/ 4436403 h 4964463"/>
              <a:gd name="connsiteX4108" fmla="*/ 1319004 w 4710084"/>
              <a:gd name="connsiteY4108" fmla="*/ 4390958 h 4964463"/>
              <a:gd name="connsiteX4109" fmla="*/ 1257572 w 4710084"/>
              <a:gd name="connsiteY4109" fmla="*/ 4755811 h 4964463"/>
              <a:gd name="connsiteX4110" fmla="*/ 1253121 w 4710084"/>
              <a:gd name="connsiteY4110" fmla="*/ 4776649 h 4964463"/>
              <a:gd name="connsiteX4111" fmla="*/ 1252832 w 4710084"/>
              <a:gd name="connsiteY4111" fmla="*/ 4775441 h 4964463"/>
              <a:gd name="connsiteX4112" fmla="*/ 1237672 w 4710084"/>
              <a:gd name="connsiteY4112" fmla="*/ 4664956 h 4964463"/>
              <a:gd name="connsiteX4113" fmla="*/ 1237933 w 4710084"/>
              <a:gd name="connsiteY4113" fmla="*/ 4729908 h 4964463"/>
              <a:gd name="connsiteX4114" fmla="*/ 1244768 w 4710084"/>
              <a:gd name="connsiteY4114" fmla="*/ 4782965 h 4964463"/>
              <a:gd name="connsiteX4115" fmla="*/ 1246788 w 4710084"/>
              <a:gd name="connsiteY4115" fmla="*/ 4806275 h 4964463"/>
              <a:gd name="connsiteX4116" fmla="*/ 1230454 w 4710084"/>
              <a:gd name="connsiteY4116" fmla="*/ 4882714 h 4964463"/>
              <a:gd name="connsiteX4117" fmla="*/ 1224604 w 4710084"/>
              <a:gd name="connsiteY4117" fmla="*/ 4880517 h 4964463"/>
              <a:gd name="connsiteX4118" fmla="*/ 1226188 w 4710084"/>
              <a:gd name="connsiteY4118" fmla="*/ 4889155 h 4964463"/>
              <a:gd name="connsiteX4119" fmla="*/ 1225194 w 4710084"/>
              <a:gd name="connsiteY4119" fmla="*/ 4907332 h 4964463"/>
              <a:gd name="connsiteX4120" fmla="*/ 1212986 w 4710084"/>
              <a:gd name="connsiteY4120" fmla="*/ 4964463 h 4964463"/>
              <a:gd name="connsiteX4121" fmla="*/ 1210147 w 4710084"/>
              <a:gd name="connsiteY4121" fmla="*/ 4943821 h 4964463"/>
              <a:gd name="connsiteX4122" fmla="*/ 1205082 w 4710084"/>
              <a:gd name="connsiteY4122" fmla="*/ 4935453 h 4964463"/>
              <a:gd name="connsiteX4123" fmla="*/ 1210147 w 4710084"/>
              <a:gd name="connsiteY4123" fmla="*/ 4943821 h 4964463"/>
              <a:gd name="connsiteX4124" fmla="*/ 1195693 w 4710084"/>
              <a:gd name="connsiteY4124" fmla="*/ 4945456 h 4964463"/>
              <a:gd name="connsiteX4125" fmla="*/ 1201144 w 4710084"/>
              <a:gd name="connsiteY4125" fmla="*/ 4885666 h 4964463"/>
              <a:gd name="connsiteX4126" fmla="*/ 1209819 w 4710084"/>
              <a:gd name="connsiteY4126" fmla="*/ 4835728 h 4964463"/>
              <a:gd name="connsiteX4127" fmla="*/ 1212303 w 4710084"/>
              <a:gd name="connsiteY4127" fmla="*/ 4834105 h 4964463"/>
              <a:gd name="connsiteX4128" fmla="*/ 1213302 w 4710084"/>
              <a:gd name="connsiteY4128" fmla="*/ 4833452 h 4964463"/>
              <a:gd name="connsiteX4129" fmla="*/ 1217273 w 4710084"/>
              <a:gd name="connsiteY4129" fmla="*/ 4830859 h 4964463"/>
              <a:gd name="connsiteX4130" fmla="*/ 1216444 w 4710084"/>
              <a:gd name="connsiteY4130" fmla="*/ 4831400 h 4964463"/>
              <a:gd name="connsiteX4131" fmla="*/ 1213302 w 4710084"/>
              <a:gd name="connsiteY4131" fmla="*/ 4833452 h 4964463"/>
              <a:gd name="connsiteX4132" fmla="*/ 1209819 w 4710084"/>
              <a:gd name="connsiteY4132" fmla="*/ 4835728 h 4964463"/>
              <a:gd name="connsiteX4133" fmla="*/ 1201144 w 4710084"/>
              <a:gd name="connsiteY4133" fmla="*/ 4885666 h 4964463"/>
              <a:gd name="connsiteX4134" fmla="*/ 1186410 w 4710084"/>
              <a:gd name="connsiteY4134" fmla="*/ 4946067 h 4964463"/>
              <a:gd name="connsiteX4135" fmla="*/ 1179585 w 4710084"/>
              <a:gd name="connsiteY4135" fmla="*/ 4914261 h 4964463"/>
              <a:gd name="connsiteX4136" fmla="*/ 1175868 w 4710084"/>
              <a:gd name="connsiteY4136" fmla="*/ 4900889 h 4964463"/>
              <a:gd name="connsiteX4137" fmla="*/ 1209539 w 4710084"/>
              <a:gd name="connsiteY4137" fmla="*/ 4706927 h 4964463"/>
              <a:gd name="connsiteX4138" fmla="*/ 1236923 w 4710084"/>
              <a:gd name="connsiteY4138" fmla="*/ 4516353 h 4964463"/>
              <a:gd name="connsiteX4139" fmla="*/ 1250225 w 4710084"/>
              <a:gd name="connsiteY4139" fmla="*/ 4384228 h 4964463"/>
              <a:gd name="connsiteX4140" fmla="*/ 1249169 w 4710084"/>
              <a:gd name="connsiteY4140" fmla="*/ 4380945 h 4964463"/>
              <a:gd name="connsiteX4141" fmla="*/ 1243088 w 4710084"/>
              <a:gd name="connsiteY4141" fmla="*/ 4352894 h 4964463"/>
              <a:gd name="connsiteX4142" fmla="*/ 1242214 w 4710084"/>
              <a:gd name="connsiteY4142" fmla="*/ 4347083 h 4964463"/>
              <a:gd name="connsiteX4143" fmla="*/ 1236683 w 4710084"/>
              <a:gd name="connsiteY4143" fmla="*/ 4384570 h 4964463"/>
              <a:gd name="connsiteX4144" fmla="*/ 1218224 w 4710084"/>
              <a:gd name="connsiteY4144" fmla="*/ 4500810 h 4964463"/>
              <a:gd name="connsiteX4145" fmla="*/ 1201783 w 4710084"/>
              <a:gd name="connsiteY4145" fmla="*/ 4517589 h 4964463"/>
              <a:gd name="connsiteX4146" fmla="*/ 1197240 w 4710084"/>
              <a:gd name="connsiteY4146" fmla="*/ 4544830 h 4964463"/>
              <a:gd name="connsiteX4147" fmla="*/ 1194028 w 4710084"/>
              <a:gd name="connsiteY4147" fmla="*/ 4572387 h 4964463"/>
              <a:gd name="connsiteX4148" fmla="*/ 1199293 w 4710084"/>
              <a:gd name="connsiteY4148" fmla="*/ 4604072 h 4964463"/>
              <a:gd name="connsiteX4149" fmla="*/ 1206526 w 4710084"/>
              <a:gd name="connsiteY4149" fmla="*/ 4660849 h 4964463"/>
              <a:gd name="connsiteX4150" fmla="*/ 1203804 w 4710084"/>
              <a:gd name="connsiteY4150" fmla="*/ 4667501 h 4964463"/>
              <a:gd name="connsiteX4151" fmla="*/ 1197578 w 4710084"/>
              <a:gd name="connsiteY4151" fmla="*/ 4687152 h 4964463"/>
              <a:gd name="connsiteX4152" fmla="*/ 1194695 w 4710084"/>
              <a:gd name="connsiteY4152" fmla="*/ 4669063 h 4964463"/>
              <a:gd name="connsiteX4153" fmla="*/ 1187204 w 4710084"/>
              <a:gd name="connsiteY4153" fmla="*/ 4620084 h 4964463"/>
              <a:gd name="connsiteX4154" fmla="*/ 1179627 w 4710084"/>
              <a:gd name="connsiteY4154" fmla="*/ 4647293 h 4964463"/>
              <a:gd name="connsiteX4155" fmla="*/ 1157425 w 4710084"/>
              <a:gd name="connsiteY4155" fmla="*/ 4666935 h 4964463"/>
              <a:gd name="connsiteX4156" fmla="*/ 1155502 w 4710084"/>
              <a:gd name="connsiteY4156" fmla="*/ 4674752 h 4964463"/>
              <a:gd name="connsiteX4157" fmla="*/ 1155534 w 4710084"/>
              <a:gd name="connsiteY4157" fmla="*/ 4681930 h 4964463"/>
              <a:gd name="connsiteX4158" fmla="*/ 1152488 w 4710084"/>
              <a:gd name="connsiteY4158" fmla="*/ 4692535 h 4964463"/>
              <a:gd name="connsiteX4159" fmla="*/ 1150506 w 4710084"/>
              <a:gd name="connsiteY4159" fmla="*/ 4693473 h 4964463"/>
              <a:gd name="connsiteX4160" fmla="*/ 1150833 w 4710084"/>
              <a:gd name="connsiteY4160" fmla="*/ 4698302 h 4964463"/>
              <a:gd name="connsiteX4161" fmla="*/ 1152488 w 4710084"/>
              <a:gd name="connsiteY4161" fmla="*/ 4692535 h 4964463"/>
              <a:gd name="connsiteX4162" fmla="*/ 1155573 w 4710084"/>
              <a:gd name="connsiteY4162" fmla="*/ 4691075 h 4964463"/>
              <a:gd name="connsiteX4163" fmla="*/ 1137839 w 4710084"/>
              <a:gd name="connsiteY4163" fmla="*/ 4725221 h 4964463"/>
              <a:gd name="connsiteX4164" fmla="*/ 1158769 w 4710084"/>
              <a:gd name="connsiteY4164" fmla="*/ 4590280 h 4964463"/>
              <a:gd name="connsiteX4165" fmla="*/ 1146468 w 4710084"/>
              <a:gd name="connsiteY4165" fmla="*/ 4565221 h 4964463"/>
              <a:gd name="connsiteX4166" fmla="*/ 1150727 w 4710084"/>
              <a:gd name="connsiteY4166" fmla="*/ 4441491 h 4964463"/>
              <a:gd name="connsiteX4167" fmla="*/ 1152444 w 4710084"/>
              <a:gd name="connsiteY4167" fmla="*/ 4428741 h 4964463"/>
              <a:gd name="connsiteX4168" fmla="*/ 1154511 w 4710084"/>
              <a:gd name="connsiteY4168" fmla="*/ 4414554 h 4964463"/>
              <a:gd name="connsiteX4169" fmla="*/ 1151731 w 4710084"/>
              <a:gd name="connsiteY4169" fmla="*/ 4397523 h 4964463"/>
              <a:gd name="connsiteX4170" fmla="*/ 1145535 w 4710084"/>
              <a:gd name="connsiteY4170" fmla="*/ 4355912 h 4964463"/>
              <a:gd name="connsiteX4171" fmla="*/ 1138911 w 4710084"/>
              <a:gd name="connsiteY4171" fmla="*/ 4313622 h 4964463"/>
              <a:gd name="connsiteX4172" fmla="*/ 1138522 w 4710084"/>
              <a:gd name="connsiteY4172" fmla="*/ 4315980 h 4964463"/>
              <a:gd name="connsiteX4173" fmla="*/ 1127839 w 4710084"/>
              <a:gd name="connsiteY4173" fmla="*/ 4343760 h 4964463"/>
              <a:gd name="connsiteX4174" fmla="*/ 1107601 w 4710084"/>
              <a:gd name="connsiteY4174" fmla="*/ 4426723 h 4964463"/>
              <a:gd name="connsiteX4175" fmla="*/ 1095170 w 4710084"/>
              <a:gd name="connsiteY4175" fmla="*/ 4494379 h 4964463"/>
              <a:gd name="connsiteX4176" fmla="*/ 1092084 w 4710084"/>
              <a:gd name="connsiteY4176" fmla="*/ 4511019 h 4964463"/>
              <a:gd name="connsiteX4177" fmla="*/ 1098527 w 4710084"/>
              <a:gd name="connsiteY4177" fmla="*/ 4537229 h 4964463"/>
              <a:gd name="connsiteX4178" fmla="*/ 1102197 w 4710084"/>
              <a:gd name="connsiteY4178" fmla="*/ 4583439 h 4964463"/>
              <a:gd name="connsiteX4179" fmla="*/ 1086587 w 4710084"/>
              <a:gd name="connsiteY4179" fmla="*/ 4551690 h 4964463"/>
              <a:gd name="connsiteX4180" fmla="*/ 1089384 w 4710084"/>
              <a:gd name="connsiteY4180" fmla="*/ 4552862 h 4964463"/>
              <a:gd name="connsiteX4181" fmla="*/ 1090795 w 4710084"/>
              <a:gd name="connsiteY4181" fmla="*/ 4558332 h 4964463"/>
              <a:gd name="connsiteX4182" fmla="*/ 1091182 w 4710084"/>
              <a:gd name="connsiteY4182" fmla="*/ 4553617 h 4964463"/>
              <a:gd name="connsiteX4183" fmla="*/ 1089384 w 4710084"/>
              <a:gd name="connsiteY4183" fmla="*/ 4552862 h 4964463"/>
              <a:gd name="connsiteX4184" fmla="*/ 1086791 w 4710084"/>
              <a:gd name="connsiteY4184" fmla="*/ 4542807 h 4964463"/>
              <a:gd name="connsiteX4185" fmla="*/ 1086820 w 4710084"/>
              <a:gd name="connsiteY4185" fmla="*/ 4541572 h 4964463"/>
              <a:gd name="connsiteX4186" fmla="*/ 1086673 w 4710084"/>
              <a:gd name="connsiteY4186" fmla="*/ 4542346 h 4964463"/>
              <a:gd name="connsiteX4187" fmla="*/ 1086791 w 4710084"/>
              <a:gd name="connsiteY4187" fmla="*/ 4542807 h 4964463"/>
              <a:gd name="connsiteX4188" fmla="*/ 1086587 w 4710084"/>
              <a:gd name="connsiteY4188" fmla="*/ 4551690 h 4964463"/>
              <a:gd name="connsiteX4189" fmla="*/ 1085856 w 4710084"/>
              <a:gd name="connsiteY4189" fmla="*/ 4546632 h 4964463"/>
              <a:gd name="connsiteX4190" fmla="*/ 1059792 w 4710084"/>
              <a:gd name="connsiteY4190" fmla="*/ 4683433 h 4964463"/>
              <a:gd name="connsiteX4191" fmla="*/ 1056229 w 4710084"/>
              <a:gd name="connsiteY4191" fmla="*/ 4703226 h 4964463"/>
              <a:gd name="connsiteX4192" fmla="*/ 1064128 w 4710084"/>
              <a:gd name="connsiteY4192" fmla="*/ 4757029 h 4964463"/>
              <a:gd name="connsiteX4193" fmla="*/ 1060477 w 4710084"/>
              <a:gd name="connsiteY4193" fmla="*/ 4770308 h 4964463"/>
              <a:gd name="connsiteX4194" fmla="*/ 1053638 w 4710084"/>
              <a:gd name="connsiteY4194" fmla="*/ 4801731 h 4964463"/>
              <a:gd name="connsiteX4195" fmla="*/ 1045393 w 4710084"/>
              <a:gd name="connsiteY4195" fmla="*/ 4763440 h 4964463"/>
              <a:gd name="connsiteX4196" fmla="*/ 1043328 w 4710084"/>
              <a:gd name="connsiteY4196" fmla="*/ 4774909 h 4964463"/>
              <a:gd name="connsiteX4197" fmla="*/ 1045147 w 4710084"/>
              <a:gd name="connsiteY4197" fmla="*/ 4801873 h 4964463"/>
              <a:gd name="connsiteX4198" fmla="*/ 1038516 w 4710084"/>
              <a:gd name="connsiteY4198" fmla="*/ 4801652 h 4964463"/>
              <a:gd name="connsiteX4199" fmla="*/ 1034889 w 4710084"/>
              <a:gd name="connsiteY4199" fmla="*/ 4821802 h 4964463"/>
              <a:gd name="connsiteX4200" fmla="*/ 1031361 w 4710084"/>
              <a:gd name="connsiteY4200" fmla="*/ 4840719 h 4964463"/>
              <a:gd name="connsiteX4201" fmla="*/ 1024959 w 4710084"/>
              <a:gd name="connsiteY4201" fmla="*/ 4821005 h 4964463"/>
              <a:gd name="connsiteX4202" fmla="*/ 1022120 w 4710084"/>
              <a:gd name="connsiteY4202" fmla="*/ 4814385 h 4964463"/>
              <a:gd name="connsiteX4203" fmla="*/ 1024601 w 4710084"/>
              <a:gd name="connsiteY4203" fmla="*/ 4798227 h 4964463"/>
              <a:gd name="connsiteX4204" fmla="*/ 1018836 w 4710084"/>
              <a:gd name="connsiteY4204" fmla="*/ 4767193 h 4964463"/>
              <a:gd name="connsiteX4205" fmla="*/ 1018260 w 4710084"/>
              <a:gd name="connsiteY4205" fmla="*/ 4749622 h 4964463"/>
              <a:gd name="connsiteX4206" fmla="*/ 1019872 w 4710084"/>
              <a:gd name="connsiteY4206" fmla="*/ 4741110 h 4964463"/>
              <a:gd name="connsiteX4207" fmla="*/ 1014473 w 4710084"/>
              <a:gd name="connsiteY4207" fmla="*/ 4743707 h 4964463"/>
              <a:gd name="connsiteX4208" fmla="*/ 1000925 w 4710084"/>
              <a:gd name="connsiteY4208" fmla="*/ 4670778 h 4964463"/>
              <a:gd name="connsiteX4209" fmla="*/ 1003207 w 4710084"/>
              <a:gd name="connsiteY4209" fmla="*/ 4647985 h 4964463"/>
              <a:gd name="connsiteX4210" fmla="*/ 1010444 w 4710084"/>
              <a:gd name="connsiteY4210" fmla="*/ 4595924 h 4964463"/>
              <a:gd name="connsiteX4211" fmla="*/ 1011883 w 4710084"/>
              <a:gd name="connsiteY4211" fmla="*/ 4532836 h 4964463"/>
              <a:gd name="connsiteX4212" fmla="*/ 995960 w 4710084"/>
              <a:gd name="connsiteY4212" fmla="*/ 4641319 h 4964463"/>
              <a:gd name="connsiteX4213" fmla="*/ 995674 w 4710084"/>
              <a:gd name="connsiteY4213" fmla="*/ 4642514 h 4964463"/>
              <a:gd name="connsiteX4214" fmla="*/ 991981 w 4710084"/>
              <a:gd name="connsiteY4214" fmla="*/ 4622632 h 4964463"/>
              <a:gd name="connsiteX4215" fmla="*/ 978015 w 4710084"/>
              <a:gd name="connsiteY4215" fmla="*/ 4538804 h 4964463"/>
              <a:gd name="connsiteX4216" fmla="*/ 977571 w 4710084"/>
              <a:gd name="connsiteY4216" fmla="*/ 4540068 h 4964463"/>
              <a:gd name="connsiteX4217" fmla="*/ 970888 w 4710084"/>
              <a:gd name="connsiteY4217" fmla="*/ 4525050 h 4964463"/>
              <a:gd name="connsiteX4218" fmla="*/ 972394 w 4710084"/>
              <a:gd name="connsiteY4218" fmla="*/ 4497291 h 4964463"/>
              <a:gd name="connsiteX4219" fmla="*/ 973372 w 4710084"/>
              <a:gd name="connsiteY4219" fmla="*/ 4492041 h 4964463"/>
              <a:gd name="connsiteX4220" fmla="*/ 969254 w 4710084"/>
              <a:gd name="connsiteY4220" fmla="*/ 4448477 h 4964463"/>
              <a:gd name="connsiteX4221" fmla="*/ 959985 w 4710084"/>
              <a:gd name="connsiteY4221" fmla="*/ 4360932 h 4964463"/>
              <a:gd name="connsiteX4222" fmla="*/ 959233 w 4710084"/>
              <a:gd name="connsiteY4222" fmla="*/ 4357170 h 4964463"/>
              <a:gd name="connsiteX4223" fmla="*/ 958962 w 4710084"/>
              <a:gd name="connsiteY4223" fmla="*/ 4359681 h 4964463"/>
              <a:gd name="connsiteX4224" fmla="*/ 943041 w 4710084"/>
              <a:gd name="connsiteY4224" fmla="*/ 4452494 h 4964463"/>
              <a:gd name="connsiteX4225" fmla="*/ 938163 w 4710084"/>
              <a:gd name="connsiteY4225" fmla="*/ 4475841 h 4964463"/>
              <a:gd name="connsiteX4226" fmla="*/ 937585 w 4710084"/>
              <a:gd name="connsiteY4226" fmla="*/ 4470915 h 4964463"/>
              <a:gd name="connsiteX4227" fmla="*/ 932641 w 4710084"/>
              <a:gd name="connsiteY4227" fmla="*/ 4430082 h 4964463"/>
              <a:gd name="connsiteX4228" fmla="*/ 941295 w 4710084"/>
              <a:gd name="connsiteY4228" fmla="*/ 4371224 h 4964463"/>
              <a:gd name="connsiteX4229" fmla="*/ 948384 w 4710084"/>
              <a:gd name="connsiteY4229" fmla="*/ 4335972 h 4964463"/>
              <a:gd name="connsiteX4230" fmla="*/ 950839 w 4710084"/>
              <a:gd name="connsiteY4230" fmla="*/ 4315162 h 4964463"/>
              <a:gd name="connsiteX4231" fmla="*/ 946464 w 4710084"/>
              <a:gd name="connsiteY4231" fmla="*/ 4293273 h 4964463"/>
              <a:gd name="connsiteX4232" fmla="*/ 943421 w 4710084"/>
              <a:gd name="connsiteY4232" fmla="*/ 4295587 h 4964463"/>
              <a:gd name="connsiteX4233" fmla="*/ 943848 w 4710084"/>
              <a:gd name="connsiteY4233" fmla="*/ 4305530 h 4964463"/>
              <a:gd name="connsiteX4234" fmla="*/ 940709 w 4710084"/>
              <a:gd name="connsiteY4234" fmla="*/ 4317435 h 4964463"/>
              <a:gd name="connsiteX4235" fmla="*/ 935557 w 4710084"/>
              <a:gd name="connsiteY4235" fmla="*/ 4307678 h 4964463"/>
              <a:gd name="connsiteX4236" fmla="*/ 934361 w 4710084"/>
              <a:gd name="connsiteY4236" fmla="*/ 4309563 h 4964463"/>
              <a:gd name="connsiteX4237" fmla="*/ 923329 w 4710084"/>
              <a:gd name="connsiteY4237" fmla="*/ 4349434 h 4964463"/>
              <a:gd name="connsiteX4238" fmla="*/ 914417 w 4710084"/>
              <a:gd name="connsiteY4238" fmla="*/ 4259362 h 4964463"/>
              <a:gd name="connsiteX4239" fmla="*/ 904293 w 4710084"/>
              <a:gd name="connsiteY4239" fmla="*/ 4157800 h 4964463"/>
              <a:gd name="connsiteX4240" fmla="*/ 900728 w 4710084"/>
              <a:gd name="connsiteY4240" fmla="*/ 4148133 h 4964463"/>
              <a:gd name="connsiteX4241" fmla="*/ 906929 w 4710084"/>
              <a:gd name="connsiteY4241" fmla="*/ 4326100 h 4964463"/>
              <a:gd name="connsiteX4242" fmla="*/ 905774 w 4710084"/>
              <a:gd name="connsiteY4242" fmla="*/ 4365733 h 4964463"/>
              <a:gd name="connsiteX4243" fmla="*/ 903511 w 4710084"/>
              <a:gd name="connsiteY4243" fmla="*/ 4359152 h 4964463"/>
              <a:gd name="connsiteX4244" fmla="*/ 903627 w 4710084"/>
              <a:gd name="connsiteY4244" fmla="*/ 4369755 h 4964463"/>
              <a:gd name="connsiteX4245" fmla="*/ 883920 w 4710084"/>
              <a:gd name="connsiteY4245" fmla="*/ 4317747 h 4964463"/>
              <a:gd name="connsiteX4246" fmla="*/ 883152 w 4710084"/>
              <a:gd name="connsiteY4246" fmla="*/ 4311521 h 4964463"/>
              <a:gd name="connsiteX4247" fmla="*/ 882147 w 4710084"/>
              <a:gd name="connsiteY4247" fmla="*/ 4310123 h 4964463"/>
              <a:gd name="connsiteX4248" fmla="*/ 880454 w 4710084"/>
              <a:gd name="connsiteY4248" fmla="*/ 4336419 h 4964463"/>
              <a:gd name="connsiteX4249" fmla="*/ 865890 w 4710084"/>
              <a:gd name="connsiteY4249" fmla="*/ 4247104 h 4964463"/>
              <a:gd name="connsiteX4250" fmla="*/ 857973 w 4710084"/>
              <a:gd name="connsiteY4250" fmla="*/ 4154068 h 4964463"/>
              <a:gd name="connsiteX4251" fmla="*/ 842008 w 4710084"/>
              <a:gd name="connsiteY4251" fmla="*/ 4144260 h 4964463"/>
              <a:gd name="connsiteX4252" fmla="*/ 838533 w 4710084"/>
              <a:gd name="connsiteY4252" fmla="*/ 4124673 h 4964463"/>
              <a:gd name="connsiteX4253" fmla="*/ 833729 w 4710084"/>
              <a:gd name="connsiteY4253" fmla="*/ 4094154 h 4964463"/>
              <a:gd name="connsiteX4254" fmla="*/ 838095 w 4710084"/>
              <a:gd name="connsiteY4254" fmla="*/ 4128710 h 4964463"/>
              <a:gd name="connsiteX4255" fmla="*/ 852481 w 4710084"/>
              <a:gd name="connsiteY4255" fmla="*/ 4298946 h 4964463"/>
              <a:gd name="connsiteX4256" fmla="*/ 824631 w 4710084"/>
              <a:gd name="connsiteY4256" fmla="*/ 4102546 h 4964463"/>
              <a:gd name="connsiteX4257" fmla="*/ 819327 w 4710084"/>
              <a:gd name="connsiteY4257" fmla="*/ 4046390 h 4964463"/>
              <a:gd name="connsiteX4258" fmla="*/ 811919 w 4710084"/>
              <a:gd name="connsiteY4258" fmla="*/ 4047069 h 4964463"/>
              <a:gd name="connsiteX4259" fmla="*/ 812666 w 4710084"/>
              <a:gd name="connsiteY4259" fmla="*/ 4062087 h 4964463"/>
              <a:gd name="connsiteX4260" fmla="*/ 816611 w 4710084"/>
              <a:gd name="connsiteY4260" fmla="*/ 4125485 h 4964463"/>
              <a:gd name="connsiteX4261" fmla="*/ 824873 w 4710084"/>
              <a:gd name="connsiteY4261" fmla="*/ 4241569 h 4964463"/>
              <a:gd name="connsiteX4262" fmla="*/ 830543 w 4710084"/>
              <a:gd name="connsiteY4262" fmla="*/ 4470816 h 4964463"/>
              <a:gd name="connsiteX4263" fmla="*/ 804731 w 4710084"/>
              <a:gd name="connsiteY4263" fmla="*/ 4253592 h 4964463"/>
              <a:gd name="connsiteX4264" fmla="*/ 804241 w 4710084"/>
              <a:gd name="connsiteY4264" fmla="*/ 4247058 h 4964463"/>
              <a:gd name="connsiteX4265" fmla="*/ 802331 w 4710084"/>
              <a:gd name="connsiteY4265" fmla="*/ 4237248 h 4964463"/>
              <a:gd name="connsiteX4266" fmla="*/ 794357 w 4710084"/>
              <a:gd name="connsiteY4266" fmla="*/ 4192471 h 4964463"/>
              <a:gd name="connsiteX4267" fmla="*/ 794229 w 4710084"/>
              <a:gd name="connsiteY4267" fmla="*/ 4183215 h 4964463"/>
              <a:gd name="connsiteX4268" fmla="*/ 793723 w 4710084"/>
              <a:gd name="connsiteY4268" fmla="*/ 4168255 h 4964463"/>
              <a:gd name="connsiteX4269" fmla="*/ 786478 w 4710084"/>
              <a:gd name="connsiteY4269" fmla="*/ 4151346 h 4964463"/>
              <a:gd name="connsiteX4270" fmla="*/ 782900 w 4710084"/>
              <a:gd name="connsiteY4270" fmla="*/ 4148475 h 4964463"/>
              <a:gd name="connsiteX4271" fmla="*/ 783977 w 4710084"/>
              <a:gd name="connsiteY4271" fmla="*/ 4162462 h 4964463"/>
              <a:gd name="connsiteX4272" fmla="*/ 792579 w 4710084"/>
              <a:gd name="connsiteY4272" fmla="*/ 4231383 h 4964463"/>
              <a:gd name="connsiteX4273" fmla="*/ 829932 w 4710084"/>
              <a:gd name="connsiteY4273" fmla="*/ 4563360 h 4964463"/>
              <a:gd name="connsiteX4274" fmla="*/ 829811 w 4710084"/>
              <a:gd name="connsiteY4274" fmla="*/ 4629425 h 4964463"/>
              <a:gd name="connsiteX4275" fmla="*/ 815032 w 4710084"/>
              <a:gd name="connsiteY4275" fmla="*/ 4517827 h 4964463"/>
              <a:gd name="connsiteX4276" fmla="*/ 773182 w 4710084"/>
              <a:gd name="connsiteY4276" fmla="*/ 4222008 h 4964463"/>
              <a:gd name="connsiteX4277" fmla="*/ 768844 w 4710084"/>
              <a:gd name="connsiteY4277" fmla="*/ 4202639 h 4964463"/>
              <a:gd name="connsiteX4278" fmla="*/ 776004 w 4710084"/>
              <a:gd name="connsiteY4278" fmla="*/ 4345243 h 4964463"/>
              <a:gd name="connsiteX4279" fmla="*/ 825094 w 4710084"/>
              <a:gd name="connsiteY4279" fmla="*/ 4707072 h 4964463"/>
              <a:gd name="connsiteX4280" fmla="*/ 823405 w 4710084"/>
              <a:gd name="connsiteY4280" fmla="*/ 4768804 h 4964463"/>
              <a:gd name="connsiteX4281" fmla="*/ 820025 w 4710084"/>
              <a:gd name="connsiteY4281" fmla="*/ 4749851 h 4964463"/>
              <a:gd name="connsiteX4282" fmla="*/ 822870 w 4710084"/>
              <a:gd name="connsiteY4282" fmla="*/ 4722176 h 4964463"/>
              <a:gd name="connsiteX4283" fmla="*/ 822334 w 4710084"/>
              <a:gd name="connsiteY4283" fmla="*/ 4699069 h 4964463"/>
              <a:gd name="connsiteX4284" fmla="*/ 814187 w 4710084"/>
              <a:gd name="connsiteY4284" fmla="*/ 4705129 h 4964463"/>
              <a:gd name="connsiteX4285" fmla="*/ 813441 w 4710084"/>
              <a:gd name="connsiteY4285" fmla="*/ 4698287 h 4964463"/>
              <a:gd name="connsiteX4286" fmla="*/ 793822 w 4710084"/>
              <a:gd name="connsiteY4286" fmla="*/ 4634494 h 4964463"/>
              <a:gd name="connsiteX4287" fmla="*/ 806211 w 4710084"/>
              <a:gd name="connsiteY4287" fmla="*/ 4729938 h 4964463"/>
              <a:gd name="connsiteX4288" fmla="*/ 806817 w 4710084"/>
              <a:gd name="connsiteY4288" fmla="*/ 4735942 h 4964463"/>
              <a:gd name="connsiteX4289" fmla="*/ 806625 w 4710084"/>
              <a:gd name="connsiteY4289" fmla="*/ 4736786 h 4964463"/>
              <a:gd name="connsiteX4290" fmla="*/ 804234 w 4710084"/>
              <a:gd name="connsiteY4290" fmla="*/ 4756263 h 4964463"/>
              <a:gd name="connsiteX4291" fmla="*/ 781137 w 4710084"/>
              <a:gd name="connsiteY4291" fmla="*/ 4621385 h 4964463"/>
              <a:gd name="connsiteX4292" fmla="*/ 749936 w 4710084"/>
              <a:gd name="connsiteY4292" fmla="*/ 4410297 h 4964463"/>
              <a:gd name="connsiteX4293" fmla="*/ 747896 w 4710084"/>
              <a:gd name="connsiteY4293" fmla="*/ 4384255 h 4964463"/>
              <a:gd name="connsiteX4294" fmla="*/ 745302 w 4710084"/>
              <a:gd name="connsiteY4294" fmla="*/ 4413102 h 4964463"/>
              <a:gd name="connsiteX4295" fmla="*/ 787120 w 4710084"/>
              <a:gd name="connsiteY4295" fmla="*/ 4796050 h 4964463"/>
              <a:gd name="connsiteX4296" fmla="*/ 728151 w 4710084"/>
              <a:gd name="connsiteY4296" fmla="*/ 4384770 h 4964463"/>
              <a:gd name="connsiteX4297" fmla="*/ 708575 w 4710084"/>
              <a:gd name="connsiteY4297" fmla="*/ 4331509 h 4964463"/>
              <a:gd name="connsiteX4298" fmla="*/ 713473 w 4710084"/>
              <a:gd name="connsiteY4298" fmla="*/ 4393655 h 4964463"/>
              <a:gd name="connsiteX4299" fmla="*/ 734354 w 4710084"/>
              <a:gd name="connsiteY4299" fmla="*/ 4578108 h 4964463"/>
              <a:gd name="connsiteX4300" fmla="*/ 709812 w 4710084"/>
              <a:gd name="connsiteY4300" fmla="*/ 4421609 h 4964463"/>
              <a:gd name="connsiteX4301" fmla="*/ 686959 w 4710084"/>
              <a:gd name="connsiteY4301" fmla="*/ 4252209 h 4964463"/>
              <a:gd name="connsiteX4302" fmla="*/ 673979 w 4710084"/>
              <a:gd name="connsiteY4302" fmla="*/ 4102716 h 4964463"/>
              <a:gd name="connsiteX4303" fmla="*/ 670113 w 4710084"/>
              <a:gd name="connsiteY4303" fmla="*/ 4114506 h 4964463"/>
              <a:gd name="connsiteX4304" fmla="*/ 663511 w 4710084"/>
              <a:gd name="connsiteY4304" fmla="*/ 4070031 h 4964463"/>
              <a:gd name="connsiteX4305" fmla="*/ 662315 w 4710084"/>
              <a:gd name="connsiteY4305" fmla="*/ 4050930 h 4964463"/>
              <a:gd name="connsiteX4306" fmla="*/ 647965 w 4710084"/>
              <a:gd name="connsiteY4306" fmla="*/ 4055606 h 4964463"/>
              <a:gd name="connsiteX4307" fmla="*/ 627272 w 4710084"/>
              <a:gd name="connsiteY4307" fmla="*/ 4051559 h 4964463"/>
              <a:gd name="connsiteX4308" fmla="*/ 626834 w 4710084"/>
              <a:gd name="connsiteY4308" fmla="*/ 4051462 h 4964463"/>
              <a:gd name="connsiteX4309" fmla="*/ 626949 w 4710084"/>
              <a:gd name="connsiteY4309" fmla="*/ 4054754 h 4964463"/>
              <a:gd name="connsiteX4310" fmla="*/ 620045 w 4710084"/>
              <a:gd name="connsiteY4310" fmla="*/ 4108387 h 4964463"/>
              <a:gd name="connsiteX4311" fmla="*/ 604807 w 4710084"/>
              <a:gd name="connsiteY4311" fmla="*/ 4180505 h 4964463"/>
              <a:gd name="connsiteX4312" fmla="*/ 610050 w 4710084"/>
              <a:gd name="connsiteY4312" fmla="*/ 4092245 h 4964463"/>
              <a:gd name="connsiteX4313" fmla="*/ 614809 w 4710084"/>
              <a:gd name="connsiteY4313" fmla="*/ 4048927 h 4964463"/>
              <a:gd name="connsiteX4314" fmla="*/ 603542 w 4710084"/>
              <a:gd name="connsiteY4314" fmla="*/ 4049328 h 4964463"/>
              <a:gd name="connsiteX4315" fmla="*/ 580425 w 4710084"/>
              <a:gd name="connsiteY4315" fmla="*/ 4229384 h 4964463"/>
              <a:gd name="connsiteX4316" fmla="*/ 579543 w 4710084"/>
              <a:gd name="connsiteY4316" fmla="*/ 4221427 h 4964463"/>
              <a:gd name="connsiteX4317" fmla="*/ 569532 w 4710084"/>
              <a:gd name="connsiteY4317" fmla="*/ 4161802 h 4964463"/>
              <a:gd name="connsiteX4318" fmla="*/ 553221 w 4710084"/>
              <a:gd name="connsiteY4318" fmla="*/ 4128945 h 4964463"/>
              <a:gd name="connsiteX4319" fmla="*/ 549562 w 4710084"/>
              <a:gd name="connsiteY4319" fmla="*/ 4144487 h 4964463"/>
              <a:gd name="connsiteX4320" fmla="*/ 519225 w 4710084"/>
              <a:gd name="connsiteY4320" fmla="*/ 4171213 h 4964463"/>
              <a:gd name="connsiteX4321" fmla="*/ 495303 w 4710084"/>
              <a:gd name="connsiteY4321" fmla="*/ 4065991 h 4964463"/>
              <a:gd name="connsiteX4322" fmla="*/ 493797 w 4710084"/>
              <a:gd name="connsiteY4322" fmla="*/ 4054360 h 4964463"/>
              <a:gd name="connsiteX4323" fmla="*/ 489815 w 4710084"/>
              <a:gd name="connsiteY4323" fmla="*/ 4057359 h 4964463"/>
              <a:gd name="connsiteX4324" fmla="*/ 483118 w 4710084"/>
              <a:gd name="connsiteY4324" fmla="*/ 4059427 h 4964463"/>
              <a:gd name="connsiteX4325" fmla="*/ 481485 w 4710084"/>
              <a:gd name="connsiteY4325" fmla="*/ 4059312 h 4964463"/>
              <a:gd name="connsiteX4326" fmla="*/ 481752 w 4710084"/>
              <a:gd name="connsiteY4326" fmla="*/ 4079631 h 4964463"/>
              <a:gd name="connsiteX4327" fmla="*/ 479113 w 4710084"/>
              <a:gd name="connsiteY4327" fmla="*/ 4165922 h 4964463"/>
              <a:gd name="connsiteX4328" fmla="*/ 469905 w 4710084"/>
              <a:gd name="connsiteY4328" fmla="*/ 4149813 h 4964463"/>
              <a:gd name="connsiteX4329" fmla="*/ 467333 w 4710084"/>
              <a:gd name="connsiteY4329" fmla="*/ 4139534 h 4964463"/>
              <a:gd name="connsiteX4330" fmla="*/ 476642 w 4710084"/>
              <a:gd name="connsiteY4330" fmla="*/ 4058972 h 4964463"/>
              <a:gd name="connsiteX4331" fmla="*/ 469854 w 4710084"/>
              <a:gd name="connsiteY4331" fmla="*/ 4058494 h 4964463"/>
              <a:gd name="connsiteX4332" fmla="*/ 469226 w 4710084"/>
              <a:gd name="connsiteY4332" fmla="*/ 4058171 h 4964463"/>
              <a:gd name="connsiteX4333" fmla="*/ 462354 w 4710084"/>
              <a:gd name="connsiteY4333" fmla="*/ 4113048 h 4964463"/>
              <a:gd name="connsiteX4334" fmla="*/ 461740 w 4710084"/>
              <a:gd name="connsiteY4334" fmla="*/ 4117193 h 4964463"/>
              <a:gd name="connsiteX4335" fmla="*/ 461673 w 4710084"/>
              <a:gd name="connsiteY4335" fmla="*/ 4116922 h 4964463"/>
              <a:gd name="connsiteX4336" fmla="*/ 455810 w 4710084"/>
              <a:gd name="connsiteY4336" fmla="*/ 4113736 h 4964463"/>
              <a:gd name="connsiteX4337" fmla="*/ 454799 w 4710084"/>
              <a:gd name="connsiteY4337" fmla="*/ 4163981 h 4964463"/>
              <a:gd name="connsiteX4338" fmla="*/ 440556 w 4710084"/>
              <a:gd name="connsiteY4338" fmla="*/ 4259997 h 4964463"/>
              <a:gd name="connsiteX4339" fmla="*/ 439109 w 4710084"/>
              <a:gd name="connsiteY4339" fmla="*/ 4273308 h 4964463"/>
              <a:gd name="connsiteX4340" fmla="*/ 431240 w 4710084"/>
              <a:gd name="connsiteY4340" fmla="*/ 4229933 h 4964463"/>
              <a:gd name="connsiteX4341" fmla="*/ 420596 w 4710084"/>
              <a:gd name="connsiteY4341" fmla="*/ 4161184 h 4964463"/>
              <a:gd name="connsiteX4342" fmla="*/ 409020 w 4710084"/>
              <a:gd name="connsiteY4342" fmla="*/ 4083692 h 4964463"/>
              <a:gd name="connsiteX4343" fmla="*/ 399203 w 4710084"/>
              <a:gd name="connsiteY4343" fmla="*/ 4149917 h 4964463"/>
              <a:gd name="connsiteX4344" fmla="*/ 400128 w 4710084"/>
              <a:gd name="connsiteY4344" fmla="*/ 4223622 h 4964463"/>
              <a:gd name="connsiteX4345" fmla="*/ 372383 w 4710084"/>
              <a:gd name="connsiteY4345" fmla="*/ 4137185 h 4964463"/>
              <a:gd name="connsiteX4346" fmla="*/ 361184 w 4710084"/>
              <a:gd name="connsiteY4346" fmla="*/ 4111214 h 4964463"/>
              <a:gd name="connsiteX4347" fmla="*/ 367506 w 4710084"/>
              <a:gd name="connsiteY4347" fmla="*/ 4157909 h 4964463"/>
              <a:gd name="connsiteX4348" fmla="*/ 343155 w 4710084"/>
              <a:gd name="connsiteY4348" fmla="*/ 4163290 h 4964463"/>
              <a:gd name="connsiteX4349" fmla="*/ 345960 w 4710084"/>
              <a:gd name="connsiteY4349" fmla="*/ 4249441 h 4964463"/>
              <a:gd name="connsiteX4350" fmla="*/ 332118 w 4710084"/>
              <a:gd name="connsiteY4350" fmla="*/ 4234695 h 4964463"/>
              <a:gd name="connsiteX4351" fmla="*/ 326864 w 4710084"/>
              <a:gd name="connsiteY4351" fmla="*/ 4203897 h 4964463"/>
              <a:gd name="connsiteX4352" fmla="*/ 306722 w 4710084"/>
              <a:gd name="connsiteY4352" fmla="*/ 4215920 h 4964463"/>
              <a:gd name="connsiteX4353" fmla="*/ 307555 w 4710084"/>
              <a:gd name="connsiteY4353" fmla="*/ 4202544 h 4964463"/>
              <a:gd name="connsiteX4354" fmla="*/ 305335 w 4710084"/>
              <a:gd name="connsiteY4354" fmla="*/ 4172636 h 4964463"/>
              <a:gd name="connsiteX4355" fmla="*/ 305488 w 4710084"/>
              <a:gd name="connsiteY4355" fmla="*/ 4171436 h 4964463"/>
              <a:gd name="connsiteX4356" fmla="*/ 320613 w 4710084"/>
              <a:gd name="connsiteY4356" fmla="*/ 4049701 h 4964463"/>
              <a:gd name="connsiteX4357" fmla="*/ 311441 w 4710084"/>
              <a:gd name="connsiteY4357" fmla="*/ 4051548 h 4964463"/>
              <a:gd name="connsiteX4358" fmla="*/ 300938 w 4710084"/>
              <a:gd name="connsiteY4358" fmla="*/ 4050169 h 4964463"/>
              <a:gd name="connsiteX4359" fmla="*/ 280155 w 4710084"/>
              <a:gd name="connsiteY4359" fmla="*/ 4201771 h 4964463"/>
              <a:gd name="connsiteX4360" fmla="*/ 279221 w 4710084"/>
              <a:gd name="connsiteY4360" fmla="*/ 4206745 h 4964463"/>
              <a:gd name="connsiteX4361" fmla="*/ 274443 w 4710084"/>
              <a:gd name="connsiteY4361" fmla="*/ 4182324 h 4964463"/>
              <a:gd name="connsiteX4362" fmla="*/ 272823 w 4710084"/>
              <a:gd name="connsiteY4362" fmla="*/ 4179178 h 4964463"/>
              <a:gd name="connsiteX4363" fmla="*/ 274120 w 4710084"/>
              <a:gd name="connsiteY4363" fmla="*/ 4171612 h 4964463"/>
              <a:gd name="connsiteX4364" fmla="*/ 284010 w 4710084"/>
              <a:gd name="connsiteY4364" fmla="*/ 4054894 h 4964463"/>
              <a:gd name="connsiteX4365" fmla="*/ 284824 w 4710084"/>
              <a:gd name="connsiteY4365" fmla="*/ 4047779 h 4964463"/>
              <a:gd name="connsiteX4366" fmla="*/ 267632 w 4710084"/>
              <a:gd name="connsiteY4366" fmla="*/ 4044870 h 4964463"/>
              <a:gd name="connsiteX4367" fmla="*/ 260159 w 4710084"/>
              <a:gd name="connsiteY4367" fmla="*/ 4045423 h 4964463"/>
              <a:gd name="connsiteX4368" fmla="*/ 253636 w 4710084"/>
              <a:gd name="connsiteY4368" fmla="*/ 4091231 h 4964463"/>
              <a:gd name="connsiteX4369" fmla="*/ 234013 w 4710084"/>
              <a:gd name="connsiteY4369" fmla="*/ 4192237 h 4964463"/>
              <a:gd name="connsiteX4370" fmla="*/ 244801 w 4710084"/>
              <a:gd name="connsiteY4370" fmla="*/ 4093658 h 4964463"/>
              <a:gd name="connsiteX4371" fmla="*/ 250036 w 4710084"/>
              <a:gd name="connsiteY4371" fmla="*/ 4046170 h 4964463"/>
              <a:gd name="connsiteX4372" fmla="*/ 238169 w 4710084"/>
              <a:gd name="connsiteY4372" fmla="*/ 4047046 h 4964463"/>
              <a:gd name="connsiteX4373" fmla="*/ 234647 w 4710084"/>
              <a:gd name="connsiteY4373" fmla="*/ 4067523 h 4964463"/>
              <a:gd name="connsiteX4374" fmla="*/ 210136 w 4710084"/>
              <a:gd name="connsiteY4374" fmla="*/ 4183995 h 4964463"/>
              <a:gd name="connsiteX4375" fmla="*/ 222210 w 4710084"/>
              <a:gd name="connsiteY4375" fmla="*/ 4047290 h 4964463"/>
              <a:gd name="connsiteX4376" fmla="*/ 205731 w 4710084"/>
              <a:gd name="connsiteY4376" fmla="*/ 4046420 h 4964463"/>
              <a:gd name="connsiteX4377" fmla="*/ 193406 w 4710084"/>
              <a:gd name="connsiteY4377" fmla="*/ 4141776 h 4964463"/>
              <a:gd name="connsiteX4378" fmla="*/ 152127 w 4710084"/>
              <a:gd name="connsiteY4378" fmla="*/ 4306811 h 4964463"/>
              <a:gd name="connsiteX4379" fmla="*/ 145118 w 4710084"/>
              <a:gd name="connsiteY4379" fmla="*/ 4350362 h 4964463"/>
              <a:gd name="connsiteX4380" fmla="*/ 131101 w 4710084"/>
              <a:gd name="connsiteY4380" fmla="*/ 4375296 h 4964463"/>
              <a:gd name="connsiteX4381" fmla="*/ 147900 w 4710084"/>
              <a:gd name="connsiteY4381" fmla="*/ 4212906 h 4964463"/>
              <a:gd name="connsiteX4382" fmla="*/ 163699 w 4710084"/>
              <a:gd name="connsiteY4382" fmla="*/ 4069395 h 4964463"/>
              <a:gd name="connsiteX4383" fmla="*/ 167599 w 4710084"/>
              <a:gd name="connsiteY4383" fmla="*/ 4035668 h 4964463"/>
              <a:gd name="connsiteX4384" fmla="*/ 158557 w 4710084"/>
              <a:gd name="connsiteY4384" fmla="*/ 4029299 h 4964463"/>
              <a:gd name="connsiteX4385" fmla="*/ 155260 w 4710084"/>
              <a:gd name="connsiteY4385" fmla="*/ 4027974 h 4964463"/>
              <a:gd name="connsiteX4386" fmla="*/ 153868 w 4710084"/>
              <a:gd name="connsiteY4386" fmla="*/ 4039082 h 4964463"/>
              <a:gd name="connsiteX4387" fmla="*/ 135692 w 4710084"/>
              <a:gd name="connsiteY4387" fmla="*/ 4174092 h 4964463"/>
              <a:gd name="connsiteX4388" fmla="*/ 122817 w 4710084"/>
              <a:gd name="connsiteY4388" fmla="*/ 4257522 h 4964463"/>
              <a:gd name="connsiteX4389" fmla="*/ 105209 w 4710084"/>
              <a:gd name="connsiteY4389" fmla="*/ 4269210 h 4964463"/>
              <a:gd name="connsiteX4390" fmla="*/ 97967 w 4710084"/>
              <a:gd name="connsiteY4390" fmla="*/ 4291906 h 4964463"/>
              <a:gd name="connsiteX4391" fmla="*/ 98167 w 4710084"/>
              <a:gd name="connsiteY4391" fmla="*/ 4190125 h 4964463"/>
              <a:gd name="connsiteX4392" fmla="*/ 104572 w 4710084"/>
              <a:gd name="connsiteY4392" fmla="*/ 4188548 h 4964463"/>
              <a:gd name="connsiteX4393" fmla="*/ 101016 w 4710084"/>
              <a:gd name="connsiteY4393" fmla="*/ 4266854 h 4964463"/>
              <a:gd name="connsiteX4394" fmla="*/ 98167 w 4710084"/>
              <a:gd name="connsiteY4394" fmla="*/ 4190125 h 4964463"/>
              <a:gd name="connsiteX4395" fmla="*/ 93123 w 4710084"/>
              <a:gd name="connsiteY4395" fmla="*/ 4193271 h 4964463"/>
              <a:gd name="connsiteX4396" fmla="*/ 91715 w 4710084"/>
              <a:gd name="connsiteY4396" fmla="*/ 4162673 h 4964463"/>
              <a:gd name="connsiteX4397" fmla="*/ 110267 w 4710084"/>
              <a:gd name="connsiteY4397" fmla="*/ 4047544 h 4964463"/>
              <a:gd name="connsiteX4398" fmla="*/ 111469 w 4710084"/>
              <a:gd name="connsiteY4398" fmla="*/ 4033760 h 4964463"/>
              <a:gd name="connsiteX4399" fmla="*/ 97497 w 4710084"/>
              <a:gd name="connsiteY4399" fmla="*/ 4028831 h 4964463"/>
              <a:gd name="connsiteX4400" fmla="*/ 8680 w 4710084"/>
              <a:gd name="connsiteY4400" fmla="*/ 3877895 h 4964463"/>
              <a:gd name="connsiteX4401" fmla="*/ 7418 w 4710084"/>
              <a:gd name="connsiteY4401" fmla="*/ 3845514 h 4964463"/>
              <a:gd name="connsiteX4402" fmla="*/ 31718 w 4710084"/>
              <a:gd name="connsiteY4402" fmla="*/ 3896695 h 4964463"/>
              <a:gd name="connsiteX4403" fmla="*/ 17605 w 4710084"/>
              <a:gd name="connsiteY4403" fmla="*/ 3834339 h 4964463"/>
              <a:gd name="connsiteX4404" fmla="*/ 0 w 4710084"/>
              <a:gd name="connsiteY4404" fmla="*/ 3629793 h 4964463"/>
              <a:gd name="connsiteX4405" fmla="*/ 73074 w 4710084"/>
              <a:gd name="connsiteY4405" fmla="*/ 3651544 h 4964463"/>
              <a:gd name="connsiteX4406" fmla="*/ 345653 w 4710084"/>
              <a:gd name="connsiteY4406" fmla="*/ 3730248 h 4964463"/>
              <a:gd name="connsiteX4407" fmla="*/ 432469 w 4710084"/>
              <a:gd name="connsiteY4407" fmla="*/ 3753235 h 4964463"/>
              <a:gd name="connsiteX4408" fmla="*/ 487368 w 4710084"/>
              <a:gd name="connsiteY4408" fmla="*/ 3753236 h 4964463"/>
              <a:gd name="connsiteX4409" fmla="*/ 376294 w 4710084"/>
              <a:gd name="connsiteY4409" fmla="*/ 3698319 h 4964463"/>
              <a:gd name="connsiteX4410" fmla="*/ 36686 w 4710084"/>
              <a:gd name="connsiteY4410" fmla="*/ 3587208 h 4964463"/>
              <a:gd name="connsiteX4411" fmla="*/ 1038 w 4710084"/>
              <a:gd name="connsiteY4411" fmla="*/ 3576313 h 4964463"/>
              <a:gd name="connsiteX4412" fmla="*/ 1653 w 4710084"/>
              <a:gd name="connsiteY4412" fmla="*/ 3557290 h 4964463"/>
              <a:gd name="connsiteX4413" fmla="*/ 168987 w 4710084"/>
              <a:gd name="connsiteY4413" fmla="*/ 3604132 h 4964463"/>
              <a:gd name="connsiteX4414" fmla="*/ 669940 w 4710084"/>
              <a:gd name="connsiteY4414" fmla="*/ 3737909 h 4964463"/>
              <a:gd name="connsiteX4415" fmla="*/ 803996 w 4710084"/>
              <a:gd name="connsiteY4415" fmla="*/ 3745574 h 4964463"/>
              <a:gd name="connsiteX4416" fmla="*/ 724839 w 4710084"/>
              <a:gd name="connsiteY4416" fmla="*/ 3713645 h 4964463"/>
              <a:gd name="connsiteX4417" fmla="*/ 803996 w 4710084"/>
              <a:gd name="connsiteY4417" fmla="*/ 3721307 h 4964463"/>
              <a:gd name="connsiteX4418" fmla="*/ 709515 w 4710084"/>
              <a:gd name="connsiteY4418" fmla="*/ 3658729 h 4964463"/>
              <a:gd name="connsiteX4419" fmla="*/ 709517 w 4710084"/>
              <a:gd name="connsiteY4419" fmla="*/ 3649789 h 4964463"/>
              <a:gd name="connsiteX4420" fmla="*/ 638021 w 4710084"/>
              <a:gd name="connsiteY4420" fmla="*/ 3602535 h 4964463"/>
              <a:gd name="connsiteX4421" fmla="*/ 519286 w 4710084"/>
              <a:gd name="connsiteY4421" fmla="*/ 3562942 h 4964463"/>
              <a:gd name="connsiteX4422" fmla="*/ 534605 w 4710084"/>
              <a:gd name="connsiteY4422" fmla="*/ 3547618 h 4964463"/>
              <a:gd name="connsiteX4423" fmla="*/ 479709 w 4710084"/>
              <a:gd name="connsiteY4423" fmla="*/ 3523353 h 4964463"/>
              <a:gd name="connsiteX4424" fmla="*/ 376294 w 4710084"/>
              <a:gd name="connsiteY4424" fmla="*/ 3500364 h 4964463"/>
              <a:gd name="connsiteX4425" fmla="*/ 353313 w 4710084"/>
              <a:gd name="connsiteY4425" fmla="*/ 3460774 h 4964463"/>
              <a:gd name="connsiteX4426" fmla="*/ 234578 w 4710084"/>
              <a:gd name="connsiteY4426" fmla="*/ 3428843 h 4964463"/>
              <a:gd name="connsiteX4427" fmla="*/ 297136 w 4710084"/>
              <a:gd name="connsiteY4427" fmla="*/ 3436508 h 4964463"/>
              <a:gd name="connsiteX4428" fmla="*/ 503966 w 4710084"/>
              <a:gd name="connsiteY4428" fmla="*/ 3476096 h 4964463"/>
              <a:gd name="connsiteX4429" fmla="*/ 501745 w 4710084"/>
              <a:gd name="connsiteY4429" fmla="*/ 3475150 h 4964463"/>
              <a:gd name="connsiteX4430" fmla="*/ 399014 w 4710084"/>
              <a:gd name="connsiteY4430" fmla="*/ 3445164 h 4964463"/>
              <a:gd name="connsiteX4431" fmla="*/ 246907 w 4710084"/>
              <a:gd name="connsiteY4431" fmla="*/ 3390128 h 4964463"/>
              <a:gd name="connsiteX4432" fmla="*/ 397028 w 4710084"/>
              <a:gd name="connsiteY4432" fmla="*/ 3424165 h 4964463"/>
              <a:gd name="connsiteX4433" fmla="*/ 398199 w 4710084"/>
              <a:gd name="connsiteY4433" fmla="*/ 3424504 h 4964463"/>
              <a:gd name="connsiteX4434" fmla="*/ 400552 w 4710084"/>
              <a:gd name="connsiteY4434" fmla="*/ 3421182 h 4964463"/>
              <a:gd name="connsiteX4435" fmla="*/ 67328 w 4710084"/>
              <a:gd name="connsiteY4435" fmla="*/ 3317734 h 4964463"/>
              <a:gd name="connsiteX4436" fmla="*/ 106907 w 4710084"/>
              <a:gd name="connsiteY4436" fmla="*/ 3302408 h 4964463"/>
              <a:gd name="connsiteX4437" fmla="*/ 464547 w 4710084"/>
              <a:gd name="connsiteY4437" fmla="*/ 3411245 h 4964463"/>
              <a:gd name="connsiteX4438" fmla="*/ 504744 w 4710084"/>
              <a:gd name="connsiteY4438" fmla="*/ 3420506 h 4964463"/>
              <a:gd name="connsiteX4439" fmla="*/ 495751 w 4710084"/>
              <a:gd name="connsiteY4439" fmla="*/ 3407460 h 4964463"/>
              <a:gd name="connsiteX4440" fmla="*/ 404806 w 4710084"/>
              <a:gd name="connsiteY4440" fmla="*/ 3377369 h 4964463"/>
              <a:gd name="connsiteX4441" fmla="*/ 291252 w 4710084"/>
              <a:gd name="connsiteY4441" fmla="*/ 3343035 h 4964463"/>
              <a:gd name="connsiteX4442" fmla="*/ 390784 w 4710084"/>
              <a:gd name="connsiteY4442" fmla="*/ 3357437 h 4964463"/>
              <a:gd name="connsiteX4443" fmla="*/ 657167 w 4710084"/>
              <a:gd name="connsiteY4443" fmla="*/ 3438164 h 4964463"/>
              <a:gd name="connsiteX4444" fmla="*/ 666590 w 4710084"/>
              <a:gd name="connsiteY4444" fmla="*/ 3437464 h 4964463"/>
              <a:gd name="connsiteX4445" fmla="*/ 653342 w 4710084"/>
              <a:gd name="connsiteY4445" fmla="*/ 3421182 h 4964463"/>
              <a:gd name="connsiteX4446" fmla="*/ 614721 w 4710084"/>
              <a:gd name="connsiteY4446" fmla="*/ 3405217 h 4964463"/>
              <a:gd name="connsiteX4447" fmla="*/ 610821 w 4710084"/>
              <a:gd name="connsiteY4447" fmla="*/ 3403339 h 4964463"/>
              <a:gd name="connsiteX4448" fmla="*/ 606860 w 4710084"/>
              <a:gd name="connsiteY4448" fmla="*/ 3402394 h 4964463"/>
              <a:gd name="connsiteX4449" fmla="*/ 516003 w 4710084"/>
              <a:gd name="connsiteY4449" fmla="*/ 3371644 h 4964463"/>
              <a:gd name="connsiteX4450" fmla="*/ 622498 w 4710084"/>
              <a:gd name="connsiteY4450" fmla="*/ 3389590 h 4964463"/>
              <a:gd name="connsiteX4451" fmla="*/ 681681 w 4710084"/>
              <a:gd name="connsiteY4451" fmla="*/ 3405615 h 4964463"/>
              <a:gd name="connsiteX4452" fmla="*/ 694037 w 4710084"/>
              <a:gd name="connsiteY4452" fmla="*/ 3407931 h 4964463"/>
              <a:gd name="connsiteX4453" fmla="*/ 740159 w 4710084"/>
              <a:gd name="connsiteY4453" fmla="*/ 3396915 h 4964463"/>
              <a:gd name="connsiteX4454" fmla="*/ 574187 w 4710084"/>
              <a:gd name="connsiteY4454" fmla="*/ 3325398 h 4964463"/>
              <a:gd name="connsiteX4455" fmla="*/ 556933 w 4710084"/>
              <a:gd name="connsiteY4455" fmla="*/ 3320495 h 4964463"/>
              <a:gd name="connsiteX4456" fmla="*/ 568013 w 4710084"/>
              <a:gd name="connsiteY4456" fmla="*/ 3323310 h 4964463"/>
              <a:gd name="connsiteX4457" fmla="*/ 638022 w 4710084"/>
              <a:gd name="connsiteY4457" fmla="*/ 3317734 h 4964463"/>
              <a:gd name="connsiteX4458" fmla="*/ 627109 w 4710084"/>
              <a:gd name="connsiteY4458" fmla="*/ 3312378 h 4964463"/>
              <a:gd name="connsiteX4459" fmla="*/ 669940 w 4710084"/>
              <a:gd name="connsiteY4459" fmla="*/ 3317733 h 4964463"/>
              <a:gd name="connsiteX4460" fmla="*/ 674645 w 4710084"/>
              <a:gd name="connsiteY4460" fmla="*/ 3317077 h 4964463"/>
              <a:gd name="connsiteX4461" fmla="*/ 674831 w 4710084"/>
              <a:gd name="connsiteY4461" fmla="*/ 3317051 h 4964463"/>
              <a:gd name="connsiteX4462" fmla="*/ 693101 w 4710084"/>
              <a:gd name="connsiteY4462" fmla="*/ 3314502 h 4964463"/>
              <a:gd name="connsiteX4463" fmla="*/ 684416 w 4710084"/>
              <a:gd name="connsiteY4463" fmla="*/ 3315713 h 4964463"/>
              <a:gd name="connsiteX4464" fmla="*/ 674831 w 4710084"/>
              <a:gd name="connsiteY4464" fmla="*/ 3317051 h 4964463"/>
              <a:gd name="connsiteX4465" fmla="*/ 669940 w 4710084"/>
              <a:gd name="connsiteY4465" fmla="*/ 3317733 h 4964463"/>
              <a:gd name="connsiteX4466" fmla="*/ 447789 w 4710084"/>
              <a:gd name="connsiteY4466" fmla="*/ 3238552 h 4964463"/>
              <a:gd name="connsiteX4467" fmla="*/ 423533 w 4710084"/>
              <a:gd name="connsiteY4467" fmla="*/ 3206622 h 4964463"/>
              <a:gd name="connsiteX4468" fmla="*/ 306074 w 4710084"/>
              <a:gd name="connsiteY4468" fmla="*/ 3159370 h 4964463"/>
              <a:gd name="connsiteX4469" fmla="*/ 464387 w 4710084"/>
              <a:gd name="connsiteY4469" fmla="*/ 3183635 h 4964463"/>
              <a:gd name="connsiteX4470" fmla="*/ 484317 w 4710084"/>
              <a:gd name="connsiteY4470" fmla="*/ 3179863 h 4964463"/>
              <a:gd name="connsiteX4471" fmla="*/ 464387 w 4710084"/>
              <a:gd name="connsiteY4471" fmla="*/ 3183635 h 4964463"/>
              <a:gd name="connsiteX4472" fmla="*/ 221738 w 4710084"/>
              <a:gd name="connsiteY4472" fmla="*/ 3090691 h 4964463"/>
              <a:gd name="connsiteX4473" fmla="*/ 66147 w 4710084"/>
              <a:gd name="connsiteY4473" fmla="*/ 3038692 h 4964463"/>
              <a:gd name="connsiteX4474" fmla="*/ 67124 w 4710084"/>
              <a:gd name="connsiteY4474" fmla="*/ 3016525 h 4964463"/>
              <a:gd name="connsiteX4475" fmla="*/ 294803 w 4710084"/>
              <a:gd name="connsiteY4475" fmla="*/ 3073504 h 4964463"/>
              <a:gd name="connsiteX4476" fmla="*/ 253905 w 4710084"/>
              <a:gd name="connsiteY4476" fmla="*/ 3058408 h 4964463"/>
              <a:gd name="connsiteX4477" fmla="*/ 209472 w 4710084"/>
              <a:gd name="connsiteY4477" fmla="*/ 3025604 h 4964463"/>
              <a:gd name="connsiteX4478" fmla="*/ 100493 w 4710084"/>
              <a:gd name="connsiteY4478" fmla="*/ 2985069 h 4964463"/>
              <a:gd name="connsiteX4479" fmla="*/ 69386 w 4710084"/>
              <a:gd name="connsiteY4479" fmla="*/ 2974271 h 4964463"/>
              <a:gd name="connsiteX4480" fmla="*/ 70679 w 4710084"/>
              <a:gd name="connsiteY4480" fmla="*/ 2950693 h 4964463"/>
              <a:gd name="connsiteX4481" fmla="*/ 114990 w 4710084"/>
              <a:gd name="connsiteY4481" fmla="*/ 2965434 h 4964463"/>
              <a:gd name="connsiteX4482" fmla="*/ 104433 w 4710084"/>
              <a:gd name="connsiteY4482" fmla="*/ 2940122 h 4964463"/>
              <a:gd name="connsiteX4483" fmla="*/ 71963 w 4710084"/>
              <a:gd name="connsiteY4483" fmla="*/ 2927283 h 4964463"/>
              <a:gd name="connsiteX4484" fmla="*/ 72114 w 4710084"/>
              <a:gd name="connsiteY4484" fmla="*/ 2924520 h 4964463"/>
              <a:gd name="connsiteX4485" fmla="*/ 97186 w 4710084"/>
              <a:gd name="connsiteY4485" fmla="*/ 2932071 h 4964463"/>
              <a:gd name="connsiteX4486" fmla="*/ 72145 w 4710084"/>
              <a:gd name="connsiteY4486" fmla="*/ 2923982 h 4964463"/>
              <a:gd name="connsiteX4487" fmla="*/ 72953 w 4710084"/>
              <a:gd name="connsiteY4487" fmla="*/ 2909229 h 4964463"/>
              <a:gd name="connsiteX4488" fmla="*/ 115843 w 4710084"/>
              <a:gd name="connsiteY4488" fmla="*/ 2921823 h 4964463"/>
              <a:gd name="connsiteX4489" fmla="*/ 195478 w 4710084"/>
              <a:gd name="connsiteY4489" fmla="*/ 2944970 h 4964463"/>
              <a:gd name="connsiteX4490" fmla="*/ 245588 w 4710084"/>
              <a:gd name="connsiteY4490" fmla="*/ 2954513 h 4964463"/>
              <a:gd name="connsiteX4491" fmla="*/ 244167 w 4710084"/>
              <a:gd name="connsiteY4491" fmla="*/ 2953900 h 4964463"/>
              <a:gd name="connsiteX4492" fmla="*/ 170381 w 4710084"/>
              <a:gd name="connsiteY4492" fmla="*/ 2918512 h 4964463"/>
              <a:gd name="connsiteX4493" fmla="*/ 117926 w 4710084"/>
              <a:gd name="connsiteY4493" fmla="*/ 2897251 h 4964463"/>
              <a:gd name="connsiteX4494" fmla="*/ 74290 w 4710084"/>
              <a:gd name="connsiteY4494" fmla="*/ 2884873 h 4964463"/>
              <a:gd name="connsiteX4495" fmla="*/ 75153 w 4710084"/>
              <a:gd name="connsiteY4495" fmla="*/ 2869146 h 4964463"/>
              <a:gd name="connsiteX4496" fmla="*/ 80464 w 4710084"/>
              <a:gd name="connsiteY4496" fmla="*/ 2871968 h 4964463"/>
              <a:gd name="connsiteX4497" fmla="*/ 80577 w 4710084"/>
              <a:gd name="connsiteY4497" fmla="*/ 2871697 h 4964463"/>
              <a:gd name="connsiteX4498" fmla="*/ 91586 w 4710084"/>
              <a:gd name="connsiteY4498" fmla="*/ 2866907 h 4964463"/>
              <a:gd name="connsiteX4499" fmla="*/ 75557 w 4710084"/>
              <a:gd name="connsiteY4499" fmla="*/ 2861775 h 4964463"/>
              <a:gd name="connsiteX4500" fmla="*/ 76695 w 4710084"/>
              <a:gd name="connsiteY4500" fmla="*/ 2841026 h 4964463"/>
              <a:gd name="connsiteX4501" fmla="*/ 94322 w 4710084"/>
              <a:gd name="connsiteY4501" fmla="*/ 2843838 h 4964463"/>
              <a:gd name="connsiteX4502" fmla="*/ 129501 w 4710084"/>
              <a:gd name="connsiteY4502" fmla="*/ 2847953 h 4964463"/>
              <a:gd name="connsiteX4503" fmla="*/ 120744 w 4710084"/>
              <a:gd name="connsiteY4503" fmla="*/ 2842651 h 4964463"/>
              <a:gd name="connsiteX4504" fmla="*/ 113050 w 4710084"/>
              <a:gd name="connsiteY4504" fmla="*/ 2838709 h 4964463"/>
              <a:gd name="connsiteX4505" fmla="*/ 77180 w 4710084"/>
              <a:gd name="connsiteY4505" fmla="*/ 2832183 h 4964463"/>
              <a:gd name="connsiteX4506" fmla="*/ 79802 w 4710084"/>
              <a:gd name="connsiteY4506" fmla="*/ 2784387 h 4964463"/>
              <a:gd name="connsiteX4507" fmla="*/ 82815 w 4710084"/>
              <a:gd name="connsiteY4507" fmla="*/ 2731191 h 4964463"/>
              <a:gd name="connsiteX4508" fmla="*/ 244054 w 4710084"/>
              <a:gd name="connsiteY4508" fmla="*/ 2777748 h 4964463"/>
              <a:gd name="connsiteX4509" fmla="*/ 330872 w 4710084"/>
              <a:gd name="connsiteY4509" fmla="*/ 2800736 h 4964463"/>
              <a:gd name="connsiteX4510" fmla="*/ 385770 w 4710084"/>
              <a:gd name="connsiteY4510" fmla="*/ 2800736 h 4964463"/>
              <a:gd name="connsiteX4511" fmla="*/ 274697 w 4710084"/>
              <a:gd name="connsiteY4511" fmla="*/ 2745819 h 4964463"/>
              <a:gd name="connsiteX4512" fmla="*/ 116861 w 4710084"/>
              <a:gd name="connsiteY4512" fmla="*/ 2686911 h 4964463"/>
              <a:gd name="connsiteX4513" fmla="*/ 85828 w 4710084"/>
              <a:gd name="connsiteY4513" fmla="*/ 2677999 h 4964463"/>
              <a:gd name="connsiteX4514" fmla="*/ 86958 w 4710084"/>
              <a:gd name="connsiteY4514" fmla="*/ 2658051 h 4964463"/>
              <a:gd name="connsiteX4515" fmla="*/ 139406 w 4710084"/>
              <a:gd name="connsiteY4515" fmla="*/ 2672294 h 4964463"/>
              <a:gd name="connsiteX4516" fmla="*/ 164908 w 4710084"/>
              <a:gd name="connsiteY4516" fmla="*/ 2678525 h 4964463"/>
              <a:gd name="connsiteX4517" fmla="*/ 319482 w 4710084"/>
              <a:gd name="connsiteY4517" fmla="*/ 2721154 h 4964463"/>
              <a:gd name="connsiteX4518" fmla="*/ 568342 w 4710084"/>
              <a:gd name="connsiteY4518" fmla="*/ 2785409 h 4964463"/>
              <a:gd name="connsiteX4519" fmla="*/ 702398 w 4710084"/>
              <a:gd name="connsiteY4519" fmla="*/ 2793074 h 4964463"/>
              <a:gd name="connsiteX4520" fmla="*/ 623241 w 4710084"/>
              <a:gd name="connsiteY4520" fmla="*/ 2761145 h 4964463"/>
              <a:gd name="connsiteX4521" fmla="*/ 702397 w 4710084"/>
              <a:gd name="connsiteY4521" fmla="*/ 2768807 h 4964463"/>
              <a:gd name="connsiteX4522" fmla="*/ 607918 w 4710084"/>
              <a:gd name="connsiteY4522" fmla="*/ 2706229 h 4964463"/>
              <a:gd name="connsiteX4523" fmla="*/ 607919 w 4710084"/>
              <a:gd name="connsiteY4523" fmla="*/ 2697288 h 4964463"/>
              <a:gd name="connsiteX4524" fmla="*/ 536422 w 4710084"/>
              <a:gd name="connsiteY4524" fmla="*/ 2650035 h 4964463"/>
              <a:gd name="connsiteX4525" fmla="*/ 417689 w 4710084"/>
              <a:gd name="connsiteY4525" fmla="*/ 2610442 h 4964463"/>
              <a:gd name="connsiteX4526" fmla="*/ 433007 w 4710084"/>
              <a:gd name="connsiteY4526" fmla="*/ 2595117 h 4964463"/>
              <a:gd name="connsiteX4527" fmla="*/ 378111 w 4710084"/>
              <a:gd name="connsiteY4527" fmla="*/ 2570853 h 4964463"/>
              <a:gd name="connsiteX4528" fmla="*/ 274696 w 4710084"/>
              <a:gd name="connsiteY4528" fmla="*/ 2547863 h 4964463"/>
              <a:gd name="connsiteX4529" fmla="*/ 251715 w 4710084"/>
              <a:gd name="connsiteY4529" fmla="*/ 2508273 h 4964463"/>
              <a:gd name="connsiteX4530" fmla="*/ 132979 w 4710084"/>
              <a:gd name="connsiteY4530" fmla="*/ 2476343 h 4964463"/>
              <a:gd name="connsiteX4531" fmla="*/ 102898 w 4710084"/>
              <a:gd name="connsiteY4531" fmla="*/ 2462993 h 4964463"/>
              <a:gd name="connsiteX4532" fmla="*/ 111408 w 4710084"/>
              <a:gd name="connsiteY4532" fmla="*/ 2463978 h 4964463"/>
              <a:gd name="connsiteX4533" fmla="*/ 116538 w 4710084"/>
              <a:gd name="connsiteY4533" fmla="*/ 2465159 h 4964463"/>
              <a:gd name="connsiteX4534" fmla="*/ 139523 w 4710084"/>
              <a:gd name="connsiteY4534" fmla="*/ 2470347 h 4964463"/>
              <a:gd name="connsiteX4535" fmla="*/ 143367 w 4710084"/>
              <a:gd name="connsiteY4535" fmla="*/ 2470183 h 4964463"/>
              <a:gd name="connsiteX4536" fmla="*/ 163861 w 4710084"/>
              <a:gd name="connsiteY4536" fmla="*/ 2475087 h 4964463"/>
              <a:gd name="connsiteX4537" fmla="*/ 195539 w 4710084"/>
              <a:gd name="connsiteY4537" fmla="*/ 2484008 h 4964463"/>
              <a:gd name="connsiteX4538" fmla="*/ 225702 w 4710084"/>
              <a:gd name="connsiteY4538" fmla="*/ 2490193 h 4964463"/>
              <a:gd name="connsiteX4539" fmla="*/ 273029 w 4710084"/>
              <a:gd name="connsiteY4539" fmla="*/ 2497739 h 4964463"/>
              <a:gd name="connsiteX4540" fmla="*/ 445580 w 4710084"/>
              <a:gd name="connsiteY4540" fmla="*/ 2552500 h 4964463"/>
              <a:gd name="connsiteX4541" fmla="*/ 423534 w 4710084"/>
              <a:gd name="connsiteY4541" fmla="*/ 2542514 h 4964463"/>
              <a:gd name="connsiteX4542" fmla="*/ 395126 w 4710084"/>
              <a:gd name="connsiteY4542" fmla="*/ 2522241 h 4964463"/>
              <a:gd name="connsiteX4543" fmla="*/ 394861 w 4710084"/>
              <a:gd name="connsiteY4543" fmla="*/ 2522091 h 4964463"/>
              <a:gd name="connsiteX4544" fmla="*/ 402368 w 4710084"/>
              <a:gd name="connsiteY4544" fmla="*/ 2523597 h 4964463"/>
              <a:gd name="connsiteX4545" fmla="*/ 400148 w 4710084"/>
              <a:gd name="connsiteY4545" fmla="*/ 2522649 h 4964463"/>
              <a:gd name="connsiteX4546" fmla="*/ 391263 w 4710084"/>
              <a:gd name="connsiteY4546" fmla="*/ 2520057 h 4964463"/>
              <a:gd name="connsiteX4547" fmla="*/ 360973 w 4710084"/>
              <a:gd name="connsiteY4547" fmla="*/ 2502925 h 4964463"/>
              <a:gd name="connsiteX4548" fmla="*/ 289955 w 4710084"/>
              <a:gd name="connsiteY4548" fmla="*/ 2477861 h 4964463"/>
              <a:gd name="connsiteX4549" fmla="*/ 270313 w 4710084"/>
              <a:gd name="connsiteY4549" fmla="*/ 2465970 h 4964463"/>
              <a:gd name="connsiteX4550" fmla="*/ 295430 w 4710084"/>
              <a:gd name="connsiteY4550" fmla="*/ 2471665 h 4964463"/>
              <a:gd name="connsiteX4551" fmla="*/ 296601 w 4710084"/>
              <a:gd name="connsiteY4551" fmla="*/ 2472004 h 4964463"/>
              <a:gd name="connsiteX4552" fmla="*/ 298954 w 4710084"/>
              <a:gd name="connsiteY4552" fmla="*/ 2468682 h 4964463"/>
              <a:gd name="connsiteX4553" fmla="*/ 298035 w 4710084"/>
              <a:gd name="connsiteY4553" fmla="*/ 2468284 h 4964463"/>
              <a:gd name="connsiteX4554" fmla="*/ 313734 w 4710084"/>
              <a:gd name="connsiteY4554" fmla="*/ 2470997 h 4964463"/>
              <a:gd name="connsiteX4555" fmla="*/ 340694 w 4710084"/>
              <a:gd name="connsiteY4555" fmla="*/ 2475946 h 4964463"/>
              <a:gd name="connsiteX4556" fmla="*/ 312436 w 4710084"/>
              <a:gd name="connsiteY4556" fmla="*/ 2467785 h 4964463"/>
              <a:gd name="connsiteX4557" fmla="*/ 144132 w 4710084"/>
              <a:gd name="connsiteY4557" fmla="*/ 2402586 h 4964463"/>
              <a:gd name="connsiteX4558" fmla="*/ 233609 w 4710084"/>
              <a:gd name="connsiteY4558" fmla="*/ 2420368 h 4964463"/>
              <a:gd name="connsiteX4559" fmla="*/ 239846 w 4710084"/>
              <a:gd name="connsiteY4559" fmla="*/ 2418272 h 4964463"/>
              <a:gd name="connsiteX4560" fmla="*/ 268388 w 4710084"/>
              <a:gd name="connsiteY4560" fmla="*/ 2428051 h 4964463"/>
              <a:gd name="connsiteX4561" fmla="*/ 362949 w 4710084"/>
              <a:gd name="connsiteY4561" fmla="*/ 2458746 h 4964463"/>
              <a:gd name="connsiteX4562" fmla="*/ 403146 w 4710084"/>
              <a:gd name="connsiteY4562" fmla="*/ 2468005 h 4964463"/>
              <a:gd name="connsiteX4563" fmla="*/ 394154 w 4710084"/>
              <a:gd name="connsiteY4563" fmla="*/ 2454961 h 4964463"/>
              <a:gd name="connsiteX4564" fmla="*/ 303208 w 4710084"/>
              <a:gd name="connsiteY4564" fmla="*/ 2424868 h 4964463"/>
              <a:gd name="connsiteX4565" fmla="*/ 242390 w 4710084"/>
              <a:gd name="connsiteY4565" fmla="*/ 2408310 h 4964463"/>
              <a:gd name="connsiteX4566" fmla="*/ 208717 w 4710084"/>
              <a:gd name="connsiteY4566" fmla="*/ 2396960 h 4964463"/>
              <a:gd name="connsiteX4567" fmla="*/ 193366 w 4710084"/>
              <a:gd name="connsiteY4567" fmla="*/ 2388161 h 4964463"/>
              <a:gd name="connsiteX4568" fmla="*/ 199290 w 4710084"/>
              <a:gd name="connsiteY4568" fmla="*/ 2384376 h 4964463"/>
              <a:gd name="connsiteX4569" fmla="*/ 289186 w 4710084"/>
              <a:gd name="connsiteY4569" fmla="*/ 2404937 h 4964463"/>
              <a:gd name="connsiteX4570" fmla="*/ 555570 w 4710084"/>
              <a:gd name="connsiteY4570" fmla="*/ 2485664 h 4964463"/>
              <a:gd name="connsiteX4571" fmla="*/ 564992 w 4710084"/>
              <a:gd name="connsiteY4571" fmla="*/ 2484964 h 4964463"/>
              <a:gd name="connsiteX4572" fmla="*/ 551744 w 4710084"/>
              <a:gd name="connsiteY4572" fmla="*/ 2468681 h 4964463"/>
              <a:gd name="connsiteX4573" fmla="*/ 513122 w 4710084"/>
              <a:gd name="connsiteY4573" fmla="*/ 2452717 h 4964463"/>
              <a:gd name="connsiteX4574" fmla="*/ 509223 w 4710084"/>
              <a:gd name="connsiteY4574" fmla="*/ 2450839 h 4964463"/>
              <a:gd name="connsiteX4575" fmla="*/ 505263 w 4710084"/>
              <a:gd name="connsiteY4575" fmla="*/ 2449893 h 4964463"/>
              <a:gd name="connsiteX4576" fmla="*/ 414406 w 4710084"/>
              <a:gd name="connsiteY4576" fmla="*/ 2419144 h 4964463"/>
              <a:gd name="connsiteX4577" fmla="*/ 520901 w 4710084"/>
              <a:gd name="connsiteY4577" fmla="*/ 2437090 h 4964463"/>
              <a:gd name="connsiteX4578" fmla="*/ 580083 w 4710084"/>
              <a:gd name="connsiteY4578" fmla="*/ 2453115 h 4964463"/>
              <a:gd name="connsiteX4579" fmla="*/ 592440 w 4710084"/>
              <a:gd name="connsiteY4579" fmla="*/ 2455430 h 4964463"/>
              <a:gd name="connsiteX4580" fmla="*/ 638560 w 4710084"/>
              <a:gd name="connsiteY4580" fmla="*/ 2444415 h 4964463"/>
              <a:gd name="connsiteX4581" fmla="*/ 472589 w 4710084"/>
              <a:gd name="connsiteY4581" fmla="*/ 2372897 h 4964463"/>
              <a:gd name="connsiteX4582" fmla="*/ 455335 w 4710084"/>
              <a:gd name="connsiteY4582" fmla="*/ 2367995 h 4964463"/>
              <a:gd name="connsiteX4583" fmla="*/ 466415 w 4710084"/>
              <a:gd name="connsiteY4583" fmla="*/ 2370811 h 4964463"/>
              <a:gd name="connsiteX4584" fmla="*/ 536424 w 4710084"/>
              <a:gd name="connsiteY4584" fmla="*/ 2365234 h 4964463"/>
              <a:gd name="connsiteX4585" fmla="*/ 525510 w 4710084"/>
              <a:gd name="connsiteY4585" fmla="*/ 2359878 h 4964463"/>
              <a:gd name="connsiteX4586" fmla="*/ 568342 w 4710084"/>
              <a:gd name="connsiteY4586" fmla="*/ 2365233 h 4964463"/>
              <a:gd name="connsiteX4587" fmla="*/ 573234 w 4710084"/>
              <a:gd name="connsiteY4587" fmla="*/ 2364551 h 4964463"/>
              <a:gd name="connsiteX4588" fmla="*/ 582817 w 4710084"/>
              <a:gd name="connsiteY4588" fmla="*/ 2363213 h 4964463"/>
              <a:gd name="connsiteX4589" fmla="*/ 591503 w 4710084"/>
              <a:gd name="connsiteY4589" fmla="*/ 2362001 h 4964463"/>
              <a:gd name="connsiteX4590" fmla="*/ 573234 w 4710084"/>
              <a:gd name="connsiteY4590" fmla="*/ 2364551 h 4964463"/>
              <a:gd name="connsiteX4591" fmla="*/ 573047 w 4710084"/>
              <a:gd name="connsiteY4591" fmla="*/ 2364576 h 4964463"/>
              <a:gd name="connsiteX4592" fmla="*/ 568342 w 4710084"/>
              <a:gd name="connsiteY4592" fmla="*/ 2365233 h 4964463"/>
              <a:gd name="connsiteX4593" fmla="*/ 346191 w 4710084"/>
              <a:gd name="connsiteY4593" fmla="*/ 2286052 h 4964463"/>
              <a:gd name="connsiteX4594" fmla="*/ 321936 w 4710084"/>
              <a:gd name="connsiteY4594" fmla="*/ 2254123 h 4964463"/>
              <a:gd name="connsiteX4595" fmla="*/ 204476 w 4710084"/>
              <a:gd name="connsiteY4595" fmla="*/ 2206870 h 4964463"/>
              <a:gd name="connsiteX4596" fmla="*/ 362788 w 4710084"/>
              <a:gd name="connsiteY4596" fmla="*/ 2231135 h 4964463"/>
              <a:gd name="connsiteX4597" fmla="*/ 382718 w 4710084"/>
              <a:gd name="connsiteY4597" fmla="*/ 2227363 h 4964463"/>
              <a:gd name="connsiteX4598" fmla="*/ 362788 w 4710084"/>
              <a:gd name="connsiteY4598" fmla="*/ 2231135 h 4964463"/>
              <a:gd name="connsiteX4599" fmla="*/ 202799 w 4710084"/>
              <a:gd name="connsiteY4599" fmla="*/ 2169853 h 4964463"/>
              <a:gd name="connsiteX4600" fmla="*/ 210423 w 4710084"/>
              <a:gd name="connsiteY4600" fmla="*/ 2165730 h 4964463"/>
              <a:gd name="connsiteX4601" fmla="*/ 353529 w 4710084"/>
              <a:gd name="connsiteY4601" fmla="*/ 2201124 h 4964463"/>
              <a:gd name="connsiteX4602" fmla="*/ 367564 w 4710084"/>
              <a:gd name="connsiteY4602" fmla="*/ 2205825 h 4964463"/>
              <a:gd name="connsiteX4603" fmla="*/ 408949 w 4710084"/>
              <a:gd name="connsiteY4603" fmla="*/ 2207208 h 4964463"/>
              <a:gd name="connsiteX4604" fmla="*/ 423859 w 4710084"/>
              <a:gd name="connsiteY4604" fmla="*/ 2200825 h 4964463"/>
              <a:gd name="connsiteX4605" fmla="*/ 375828 w 4710084"/>
              <a:gd name="connsiteY4605" fmla="*/ 2180161 h 4964463"/>
              <a:gd name="connsiteX4606" fmla="*/ 363646 w 4710084"/>
              <a:gd name="connsiteY4606" fmla="*/ 2177155 h 4964463"/>
              <a:gd name="connsiteX4607" fmla="*/ 345652 w 4710084"/>
              <a:gd name="connsiteY4607" fmla="*/ 2169593 h 4964463"/>
              <a:gd name="connsiteX4608" fmla="*/ 345599 w 4710084"/>
              <a:gd name="connsiteY4608" fmla="*/ 2167137 h 4964463"/>
              <a:gd name="connsiteX4609" fmla="*/ 286892 w 4710084"/>
              <a:gd name="connsiteY4609" fmla="*/ 2141353 h 4964463"/>
              <a:gd name="connsiteX4610" fmla="*/ 191260 w 4710084"/>
              <a:gd name="connsiteY4610" fmla="*/ 2111666 h 4964463"/>
              <a:gd name="connsiteX4611" fmla="*/ 140392 w 4710084"/>
              <a:gd name="connsiteY4611" fmla="*/ 2092376 h 4964463"/>
              <a:gd name="connsiteX4612" fmla="*/ 135000 w 4710084"/>
              <a:gd name="connsiteY4612" fmla="*/ 2090407 h 4964463"/>
              <a:gd name="connsiteX4613" fmla="*/ 129482 w 4710084"/>
              <a:gd name="connsiteY4613" fmla="*/ 2085464 h 4964463"/>
              <a:gd name="connsiteX4614" fmla="*/ 107874 w 4710084"/>
              <a:gd name="connsiteY4614" fmla="*/ 2073104 h 4964463"/>
              <a:gd name="connsiteX4615" fmla="*/ 99959 w 4710084"/>
              <a:gd name="connsiteY4615" fmla="*/ 2069350 h 4964463"/>
              <a:gd name="connsiteX4616" fmla="*/ 99825 w 4710084"/>
              <a:gd name="connsiteY4616" fmla="*/ 2054464 h 4964463"/>
              <a:gd name="connsiteX4617" fmla="*/ 132691 w 4710084"/>
              <a:gd name="connsiteY4617" fmla="*/ 2064183 h 4964463"/>
              <a:gd name="connsiteX4618" fmla="*/ 200940 w 4710084"/>
              <a:gd name="connsiteY4618" fmla="*/ 2082739 h 4964463"/>
              <a:gd name="connsiteX4619" fmla="*/ 215006 w 4710084"/>
              <a:gd name="connsiteY4619" fmla="*/ 2086236 h 4964463"/>
              <a:gd name="connsiteX4620" fmla="*/ 210320 w 4710084"/>
              <a:gd name="connsiteY4620" fmla="*/ 2075086 h 4964463"/>
              <a:gd name="connsiteX4621" fmla="*/ 219456 w 4710084"/>
              <a:gd name="connsiteY4621" fmla="*/ 2080592 h 4964463"/>
              <a:gd name="connsiteX4622" fmla="*/ 239060 w 4710084"/>
              <a:gd name="connsiteY4622" fmla="*/ 2083488 h 4964463"/>
              <a:gd name="connsiteX4623" fmla="*/ 242733 w 4710084"/>
              <a:gd name="connsiteY4623" fmla="*/ 2081410 h 4964463"/>
              <a:gd name="connsiteX4624" fmla="*/ 249039 w 4710084"/>
              <a:gd name="connsiteY4624" fmla="*/ 2074491 h 4964463"/>
              <a:gd name="connsiteX4625" fmla="*/ 284570 w 4710084"/>
              <a:gd name="connsiteY4625" fmla="*/ 2083884 h 4964463"/>
              <a:gd name="connsiteX4626" fmla="*/ 289476 w 4710084"/>
              <a:gd name="connsiteY4626" fmla="*/ 2082748 h 4964463"/>
              <a:gd name="connsiteX4627" fmla="*/ 267632 w 4710084"/>
              <a:gd name="connsiteY4627" fmla="*/ 2073628 h 4964463"/>
              <a:gd name="connsiteX4628" fmla="*/ 265961 w 4710084"/>
              <a:gd name="connsiteY4628" fmla="*/ 2073333 h 4964463"/>
              <a:gd name="connsiteX4629" fmla="*/ 266227 w 4710084"/>
              <a:gd name="connsiteY4629" fmla="*/ 2073199 h 4964463"/>
              <a:gd name="connsiteX4630" fmla="*/ 260468 w 4710084"/>
              <a:gd name="connsiteY4630" fmla="*/ 2070304 h 4964463"/>
              <a:gd name="connsiteX4631" fmla="*/ 248874 w 4710084"/>
              <a:gd name="connsiteY4631" fmla="*/ 2070319 h 4964463"/>
              <a:gd name="connsiteX4632" fmla="*/ 231547 w 4710084"/>
              <a:gd name="connsiteY4632" fmla="*/ 2067262 h 4964463"/>
              <a:gd name="connsiteX4633" fmla="*/ 218521 w 4710084"/>
              <a:gd name="connsiteY4633" fmla="*/ 2064449 h 4964463"/>
              <a:gd name="connsiteX4634" fmla="*/ 165213 w 4710084"/>
              <a:gd name="connsiteY4634" fmla="*/ 2049037 h 4964463"/>
              <a:gd name="connsiteX4635" fmla="*/ 116588 w 4710084"/>
              <a:gd name="connsiteY4635" fmla="*/ 2035304 h 4964463"/>
              <a:gd name="connsiteX4636" fmla="*/ 99590 w 4710084"/>
              <a:gd name="connsiteY4636" fmla="*/ 2028510 h 4964463"/>
              <a:gd name="connsiteX4637" fmla="*/ 99336 w 4710084"/>
              <a:gd name="connsiteY4637" fmla="*/ 2000352 h 4964463"/>
              <a:gd name="connsiteX4638" fmla="*/ 106281 w 4710084"/>
              <a:gd name="connsiteY4638" fmla="*/ 2002494 h 4964463"/>
              <a:gd name="connsiteX4639" fmla="*/ 167260 w 4710084"/>
              <a:gd name="connsiteY4639" fmla="*/ 2010868 h 4964463"/>
              <a:gd name="connsiteX4640" fmla="*/ 154934 w 4710084"/>
              <a:gd name="connsiteY4640" fmla="*/ 2003233 h 4964463"/>
              <a:gd name="connsiteX4641" fmla="*/ 186910 w 4710084"/>
              <a:gd name="connsiteY4641" fmla="*/ 2000701 h 4964463"/>
              <a:gd name="connsiteX4642" fmla="*/ 209843 w 4710084"/>
              <a:gd name="connsiteY4642" fmla="*/ 2005322 h 4964463"/>
              <a:gd name="connsiteX4643" fmla="*/ 254686 w 4710084"/>
              <a:gd name="connsiteY4643" fmla="*/ 2018571 h 4964463"/>
              <a:gd name="connsiteX4644" fmla="*/ 259048 w 4710084"/>
              <a:gd name="connsiteY4644" fmla="*/ 2019844 h 4964463"/>
              <a:gd name="connsiteX4645" fmla="*/ 288257 w 4710084"/>
              <a:gd name="connsiteY4645" fmla="*/ 2028357 h 4964463"/>
              <a:gd name="connsiteX4646" fmla="*/ 262209 w 4710084"/>
              <a:gd name="connsiteY4646" fmla="*/ 2015560 h 4964463"/>
              <a:gd name="connsiteX4647" fmla="*/ 304821 w 4710084"/>
              <a:gd name="connsiteY4647" fmla="*/ 2019948 h 4964463"/>
              <a:gd name="connsiteX4648" fmla="*/ 341562 w 4710084"/>
              <a:gd name="connsiteY4648" fmla="*/ 2028783 h 4964463"/>
              <a:gd name="connsiteX4649" fmla="*/ 351707 w 4710084"/>
              <a:gd name="connsiteY4649" fmla="*/ 2025624 h 4964463"/>
              <a:gd name="connsiteX4650" fmla="*/ 403870 w 4710084"/>
              <a:gd name="connsiteY4650" fmla="*/ 2012271 h 4964463"/>
              <a:gd name="connsiteX4651" fmla="*/ 407171 w 4710084"/>
              <a:gd name="connsiteY4651" fmla="*/ 2011478 h 4964463"/>
              <a:gd name="connsiteX4652" fmla="*/ 407523 w 4710084"/>
              <a:gd name="connsiteY4652" fmla="*/ 2012079 h 4964463"/>
              <a:gd name="connsiteX4653" fmla="*/ 408211 w 4710084"/>
              <a:gd name="connsiteY4653" fmla="*/ 2011228 h 4964463"/>
              <a:gd name="connsiteX4654" fmla="*/ 407171 w 4710084"/>
              <a:gd name="connsiteY4654" fmla="*/ 2011478 h 4964463"/>
              <a:gd name="connsiteX4655" fmla="*/ 405560 w 4710084"/>
              <a:gd name="connsiteY4655" fmla="*/ 2008695 h 4964463"/>
              <a:gd name="connsiteX4656" fmla="*/ 397161 w 4710084"/>
              <a:gd name="connsiteY4656" fmla="*/ 1991686 h 4964463"/>
              <a:gd name="connsiteX4657" fmla="*/ 400159 w 4710084"/>
              <a:gd name="connsiteY4657" fmla="*/ 1993145 h 4964463"/>
              <a:gd name="connsiteX4658" fmla="*/ 414038 w 4710084"/>
              <a:gd name="connsiteY4658" fmla="*/ 1999196 h 4964463"/>
              <a:gd name="connsiteX4659" fmla="*/ 464294 w 4710084"/>
              <a:gd name="connsiteY4659" fmla="*/ 2004955 h 4964463"/>
              <a:gd name="connsiteX4660" fmla="*/ 464154 w 4710084"/>
              <a:gd name="connsiteY4660" fmla="*/ 2000913 h 4964463"/>
              <a:gd name="connsiteX4661" fmla="*/ 469124 w 4710084"/>
              <a:gd name="connsiteY4661" fmla="*/ 2003667 h 4964463"/>
              <a:gd name="connsiteX4662" fmla="*/ 480479 w 4710084"/>
              <a:gd name="connsiteY4662" fmla="*/ 2006808 h 4964463"/>
              <a:gd name="connsiteX4663" fmla="*/ 518040 w 4710084"/>
              <a:gd name="connsiteY4663" fmla="*/ 2011112 h 4964463"/>
              <a:gd name="connsiteX4664" fmla="*/ 505966 w 4710084"/>
              <a:gd name="connsiteY4664" fmla="*/ 2005111 h 4964463"/>
              <a:gd name="connsiteX4665" fmla="*/ 509950 w 4710084"/>
              <a:gd name="connsiteY4665" fmla="*/ 1996583 h 4964463"/>
              <a:gd name="connsiteX4666" fmla="*/ 472154 w 4710084"/>
              <a:gd name="connsiteY4666" fmla="*/ 1987586 h 4964463"/>
              <a:gd name="connsiteX4667" fmla="*/ 512242 w 4710084"/>
              <a:gd name="connsiteY4667" fmla="*/ 1991015 h 4964463"/>
              <a:gd name="connsiteX4668" fmla="*/ 494143 w 4710084"/>
              <a:gd name="connsiteY4668" fmla="*/ 1980265 h 4964463"/>
              <a:gd name="connsiteX4669" fmla="*/ 486707 w 4710084"/>
              <a:gd name="connsiteY4669" fmla="*/ 1975224 h 4964463"/>
              <a:gd name="connsiteX4670" fmla="*/ 360792 w 4710084"/>
              <a:gd name="connsiteY4670" fmla="*/ 1955844 h 4964463"/>
              <a:gd name="connsiteX4671" fmla="*/ 284318 w 4710084"/>
              <a:gd name="connsiteY4671" fmla="*/ 1940095 h 4964463"/>
              <a:gd name="connsiteX4672" fmla="*/ 282214 w 4710084"/>
              <a:gd name="connsiteY4672" fmla="*/ 1938691 h 4964463"/>
              <a:gd name="connsiteX4673" fmla="*/ 270645 w 4710084"/>
              <a:gd name="connsiteY4673" fmla="*/ 1925501 h 4964463"/>
              <a:gd name="connsiteX4674" fmla="*/ 261277 w 4710084"/>
              <a:gd name="connsiteY4674" fmla="*/ 1914858 h 4964463"/>
              <a:gd name="connsiteX4675" fmla="*/ 287405 w 4710084"/>
              <a:gd name="connsiteY4675" fmla="*/ 1919815 h 4964463"/>
              <a:gd name="connsiteX4676" fmla="*/ 330389 w 4710084"/>
              <a:gd name="connsiteY4676" fmla="*/ 1925189 h 4964463"/>
              <a:gd name="connsiteX4677" fmla="*/ 347020 w 4710084"/>
              <a:gd name="connsiteY4677" fmla="*/ 1915625 h 4964463"/>
              <a:gd name="connsiteX4678" fmla="*/ 352210 w 4710084"/>
              <a:gd name="connsiteY4678" fmla="*/ 1916059 h 4964463"/>
              <a:gd name="connsiteX4679" fmla="*/ 356607 w 4710084"/>
              <a:gd name="connsiteY4679" fmla="*/ 1917559 h 4964463"/>
              <a:gd name="connsiteX4680" fmla="*/ 353872 w 4710084"/>
              <a:gd name="connsiteY4680" fmla="*/ 1917437 h 4964463"/>
              <a:gd name="connsiteX4681" fmla="*/ 350388 w 4710084"/>
              <a:gd name="connsiteY4681" fmla="*/ 1917514 h 4964463"/>
              <a:gd name="connsiteX4682" fmla="*/ 362208 w 4710084"/>
              <a:gd name="connsiteY4682" fmla="*/ 1919472 h 4964463"/>
              <a:gd name="connsiteX4683" fmla="*/ 386811 w 4710084"/>
              <a:gd name="connsiteY4683" fmla="*/ 1915642 h 4964463"/>
              <a:gd name="connsiteX4684" fmla="*/ 299725 w 4710084"/>
              <a:gd name="connsiteY4684" fmla="*/ 1900628 h 4964463"/>
              <a:gd name="connsiteX4685" fmla="*/ 286893 w 4710084"/>
              <a:gd name="connsiteY4685" fmla="*/ 1887912 h 4964463"/>
              <a:gd name="connsiteX4686" fmla="*/ 213396 w 4710084"/>
              <a:gd name="connsiteY4686" fmla="*/ 1865963 h 4964463"/>
              <a:gd name="connsiteX4687" fmla="*/ 214480 w 4710084"/>
              <a:gd name="connsiteY4687" fmla="*/ 1836635 h 4964463"/>
              <a:gd name="connsiteX4688" fmla="*/ 220331 w 4710084"/>
              <a:gd name="connsiteY4688" fmla="*/ 1836978 h 4964463"/>
              <a:gd name="connsiteX4689" fmla="*/ 254030 w 4710084"/>
              <a:gd name="connsiteY4689" fmla="*/ 1841825 h 4964463"/>
              <a:gd name="connsiteX4690" fmla="*/ 282274 w 4710084"/>
              <a:gd name="connsiteY4690" fmla="*/ 1846112 h 4964463"/>
              <a:gd name="connsiteX4691" fmla="*/ 467297 w 4710084"/>
              <a:gd name="connsiteY4691" fmla="*/ 1872433 h 4964463"/>
              <a:gd name="connsiteX4692" fmla="*/ 479629 w 4710084"/>
              <a:gd name="connsiteY4692" fmla="*/ 1874172 h 4964463"/>
              <a:gd name="connsiteX4693" fmla="*/ 468858 w 4710084"/>
              <a:gd name="connsiteY4693" fmla="*/ 1866177 h 4964463"/>
              <a:gd name="connsiteX4694" fmla="*/ 465384 w 4710084"/>
              <a:gd name="connsiteY4694" fmla="*/ 1863068 h 4964463"/>
              <a:gd name="connsiteX4695" fmla="*/ 450301 w 4710084"/>
              <a:gd name="connsiteY4695" fmla="*/ 1860446 h 4964463"/>
              <a:gd name="connsiteX4696" fmla="*/ 464385 w 4710084"/>
              <a:gd name="connsiteY4696" fmla="*/ 1852865 h 4964463"/>
              <a:gd name="connsiteX4697" fmla="*/ 383954 w 4710084"/>
              <a:gd name="connsiteY4697" fmla="*/ 1829875 h 4964463"/>
              <a:gd name="connsiteX4698" fmla="*/ 311347 w 4710084"/>
              <a:gd name="connsiteY4698" fmla="*/ 1809553 h 4964463"/>
              <a:gd name="connsiteX4699" fmla="*/ 313236 w 4710084"/>
              <a:gd name="connsiteY4699" fmla="*/ 1790195 h 4964463"/>
              <a:gd name="connsiteX4700" fmla="*/ 313734 w 4710084"/>
              <a:gd name="connsiteY4700" fmla="*/ 1790286 h 4964463"/>
              <a:gd name="connsiteX4701" fmla="*/ 353311 w 4710084"/>
              <a:gd name="connsiteY4701" fmla="*/ 1790285 h 4964463"/>
              <a:gd name="connsiteX4702" fmla="*/ 335238 w 4710084"/>
              <a:gd name="connsiteY4702" fmla="*/ 1783920 h 4964463"/>
              <a:gd name="connsiteX4703" fmla="*/ 314190 w 4710084"/>
              <a:gd name="connsiteY4703" fmla="*/ 1780410 h 4964463"/>
              <a:gd name="connsiteX4704" fmla="*/ 323900 w 4710084"/>
              <a:gd name="connsiteY4704" fmla="*/ 1680913 h 4964463"/>
              <a:gd name="connsiteX4705" fmla="*/ 351084 w 4710084"/>
              <a:gd name="connsiteY4705" fmla="*/ 1693379 h 4964463"/>
              <a:gd name="connsiteX4706" fmla="*/ 391631 w 4710084"/>
              <a:gd name="connsiteY4706" fmla="*/ 1706941 h 4964463"/>
              <a:gd name="connsiteX4707" fmla="*/ 326232 w 4710084"/>
              <a:gd name="connsiteY4707" fmla="*/ 1674843 h 4964463"/>
              <a:gd name="connsiteX4708" fmla="*/ 324572 w 4710084"/>
              <a:gd name="connsiteY4708" fmla="*/ 1674024 h 4964463"/>
              <a:gd name="connsiteX4709" fmla="*/ 325480 w 4710084"/>
              <a:gd name="connsiteY4709" fmla="*/ 1664725 h 4964463"/>
              <a:gd name="connsiteX4710" fmla="*/ 325508 w 4710084"/>
              <a:gd name="connsiteY4710" fmla="*/ 1662484 h 4964463"/>
              <a:gd name="connsiteX4711" fmla="*/ 329622 w 4710084"/>
              <a:gd name="connsiteY4711" fmla="*/ 1664483 h 4964463"/>
              <a:gd name="connsiteX4712" fmla="*/ 440230 w 4710084"/>
              <a:gd name="connsiteY4712" fmla="*/ 1720073 h 4964463"/>
              <a:gd name="connsiteX4713" fmla="*/ 460454 w 4710084"/>
              <a:gd name="connsiteY4713" fmla="*/ 1729286 h 4964463"/>
              <a:gd name="connsiteX4714" fmla="*/ 469088 w 4710084"/>
              <a:gd name="connsiteY4714" fmla="*/ 1732177 h 4964463"/>
              <a:gd name="connsiteX4715" fmla="*/ 468625 w 4710084"/>
              <a:gd name="connsiteY4715" fmla="*/ 1777601 h 4964463"/>
              <a:gd name="connsiteX4716" fmla="*/ 469288 w 4710084"/>
              <a:gd name="connsiteY4716" fmla="*/ 1858263 h 4964463"/>
              <a:gd name="connsiteX4717" fmla="*/ 471565 w 4710084"/>
              <a:gd name="connsiteY4717" fmla="*/ 1862165 h 4964463"/>
              <a:gd name="connsiteX4718" fmla="*/ 481357 w 4710084"/>
              <a:gd name="connsiteY4718" fmla="*/ 1786294 h 4964463"/>
              <a:gd name="connsiteX4719" fmla="*/ 481214 w 4710084"/>
              <a:gd name="connsiteY4719" fmla="*/ 1706465 h 4964463"/>
              <a:gd name="connsiteX4720" fmla="*/ 502642 w 4710084"/>
              <a:gd name="connsiteY4720" fmla="*/ 1715147 h 4964463"/>
              <a:gd name="connsiteX4721" fmla="*/ 481209 w 4710084"/>
              <a:gd name="connsiteY4721" fmla="*/ 1703751 h 4964463"/>
              <a:gd name="connsiteX4722" fmla="*/ 481204 w 4710084"/>
              <a:gd name="connsiteY4722" fmla="*/ 1700541 h 4964463"/>
              <a:gd name="connsiteX4723" fmla="*/ 464965 w 4710084"/>
              <a:gd name="connsiteY4723" fmla="*/ 1228953 h 4964463"/>
              <a:gd name="connsiteX4724" fmla="*/ 463548 w 4710084"/>
              <a:gd name="connsiteY4724" fmla="*/ 1212459 h 4964463"/>
              <a:gd name="connsiteX4725" fmla="*/ 460915 w 4710084"/>
              <a:gd name="connsiteY4725" fmla="*/ 1252233 h 4964463"/>
              <a:gd name="connsiteX4726" fmla="*/ 471294 w 4710084"/>
              <a:gd name="connsiteY4726" fmla="*/ 1515358 h 4964463"/>
              <a:gd name="connsiteX4727" fmla="*/ 469441 w 4710084"/>
              <a:gd name="connsiteY4727" fmla="*/ 1697493 h 4964463"/>
              <a:gd name="connsiteX4728" fmla="*/ 387428 w 4710084"/>
              <a:gd name="connsiteY4728" fmla="*/ 1653884 h 4964463"/>
              <a:gd name="connsiteX4729" fmla="*/ 325986 w 4710084"/>
              <a:gd name="connsiteY4729" fmla="*/ 1624464 h 4964463"/>
              <a:gd name="connsiteX4730" fmla="*/ 326134 w 4710084"/>
              <a:gd name="connsiteY4730" fmla="*/ 1612684 h 4964463"/>
              <a:gd name="connsiteX4731" fmla="*/ 379858 w 4710084"/>
              <a:gd name="connsiteY4731" fmla="*/ 1637801 h 4964463"/>
              <a:gd name="connsiteX4732" fmla="*/ 403746 w 4710084"/>
              <a:gd name="connsiteY4732" fmla="*/ 1648858 h 4964463"/>
              <a:gd name="connsiteX4733" fmla="*/ 412398 w 4710084"/>
              <a:gd name="connsiteY4733" fmla="*/ 1653663 h 4964463"/>
              <a:gd name="connsiteX4734" fmla="*/ 421052 w 4710084"/>
              <a:gd name="connsiteY4734" fmla="*/ 1658466 h 4964463"/>
              <a:gd name="connsiteX4735" fmla="*/ 416195 w 4710084"/>
              <a:gd name="connsiteY4735" fmla="*/ 1653402 h 4964463"/>
              <a:gd name="connsiteX4736" fmla="*/ 412398 w 4710084"/>
              <a:gd name="connsiteY4736" fmla="*/ 1653663 h 4964463"/>
              <a:gd name="connsiteX4737" fmla="*/ 407543 w 4710084"/>
              <a:gd name="connsiteY4737" fmla="*/ 1648598 h 4964463"/>
              <a:gd name="connsiteX4738" fmla="*/ 403746 w 4710084"/>
              <a:gd name="connsiteY4738" fmla="*/ 1648858 h 4964463"/>
              <a:gd name="connsiteX4739" fmla="*/ 391441 w 4710084"/>
              <a:gd name="connsiteY4739" fmla="*/ 1640526 h 4964463"/>
              <a:gd name="connsiteX4740" fmla="*/ 379858 w 4710084"/>
              <a:gd name="connsiteY4740" fmla="*/ 1637801 h 4964463"/>
              <a:gd name="connsiteX4741" fmla="*/ 326169 w 4710084"/>
              <a:gd name="connsiteY4741" fmla="*/ 1609839 h 4964463"/>
              <a:gd name="connsiteX4742" fmla="*/ 326363 w 4710084"/>
              <a:gd name="connsiteY4742" fmla="*/ 1594409 h 4964463"/>
              <a:gd name="connsiteX4743" fmla="*/ 343982 w 4710084"/>
              <a:gd name="connsiteY4743" fmla="*/ 1600000 h 4964463"/>
              <a:gd name="connsiteX4744" fmla="*/ 326393 w 4710084"/>
              <a:gd name="connsiteY4744" fmla="*/ 1592033 h 4964463"/>
              <a:gd name="connsiteX4745" fmla="*/ 327715 w 4710084"/>
              <a:gd name="connsiteY4745" fmla="*/ 1486835 h 4964463"/>
              <a:gd name="connsiteX4746" fmla="*/ 318197 w 4710084"/>
              <a:gd name="connsiteY4746" fmla="*/ 1309484 h 4964463"/>
              <a:gd name="connsiteX4747" fmla="*/ 312630 w 4710084"/>
              <a:gd name="connsiteY4747" fmla="*/ 1252448 h 4964463"/>
              <a:gd name="connsiteX4748" fmla="*/ 322261 w 4710084"/>
              <a:gd name="connsiteY4748" fmla="*/ 1248325 h 4964463"/>
              <a:gd name="connsiteX4749" fmla="*/ 311788 w 4710084"/>
              <a:gd name="connsiteY4749" fmla="*/ 1243820 h 4964463"/>
              <a:gd name="connsiteX4750" fmla="*/ 300159 w 4710084"/>
              <a:gd name="connsiteY4750" fmla="*/ 1124686 h 4964463"/>
              <a:gd name="connsiteX4751" fmla="*/ 291522 w 4710084"/>
              <a:gd name="connsiteY4751" fmla="*/ 1062425 h 4964463"/>
              <a:gd name="connsiteX4752" fmla="*/ 302272 w 4710084"/>
              <a:gd name="connsiteY4752" fmla="*/ 1059771 h 4964463"/>
              <a:gd name="connsiteX4753" fmla="*/ 305573 w 4710084"/>
              <a:gd name="connsiteY4753" fmla="*/ 1058978 h 4964463"/>
              <a:gd name="connsiteX4754" fmla="*/ 305926 w 4710084"/>
              <a:gd name="connsiteY4754" fmla="*/ 1059579 h 4964463"/>
              <a:gd name="connsiteX4755" fmla="*/ 306613 w 4710084"/>
              <a:gd name="connsiteY4755" fmla="*/ 1058728 h 4964463"/>
              <a:gd name="connsiteX4756" fmla="*/ 305573 w 4710084"/>
              <a:gd name="connsiteY4756" fmla="*/ 1058978 h 4964463"/>
              <a:gd name="connsiteX4757" fmla="*/ 303963 w 4710084"/>
              <a:gd name="connsiteY4757" fmla="*/ 1056194 h 4964463"/>
              <a:gd name="connsiteX4758" fmla="*/ 295563 w 4710084"/>
              <a:gd name="connsiteY4758" fmla="*/ 1039187 h 4964463"/>
              <a:gd name="connsiteX4759" fmla="*/ 298561 w 4710084"/>
              <a:gd name="connsiteY4759" fmla="*/ 1040645 h 4964463"/>
              <a:gd name="connsiteX4760" fmla="*/ 312440 w 4710084"/>
              <a:gd name="connsiteY4760" fmla="*/ 1046696 h 4964463"/>
              <a:gd name="connsiteX4761" fmla="*/ 362696 w 4710084"/>
              <a:gd name="connsiteY4761" fmla="*/ 1052455 h 4964463"/>
              <a:gd name="connsiteX4762" fmla="*/ 362556 w 4710084"/>
              <a:gd name="connsiteY4762" fmla="*/ 1048413 h 4964463"/>
              <a:gd name="connsiteX4763" fmla="*/ 367527 w 4710084"/>
              <a:gd name="connsiteY4763" fmla="*/ 1051168 h 4964463"/>
              <a:gd name="connsiteX4764" fmla="*/ 378881 w 4710084"/>
              <a:gd name="connsiteY4764" fmla="*/ 1054308 h 4964463"/>
              <a:gd name="connsiteX4765" fmla="*/ 416442 w 4710084"/>
              <a:gd name="connsiteY4765" fmla="*/ 1058613 h 4964463"/>
              <a:gd name="connsiteX4766" fmla="*/ 404367 w 4710084"/>
              <a:gd name="connsiteY4766" fmla="*/ 1052612 h 4964463"/>
              <a:gd name="connsiteX4767" fmla="*/ 408352 w 4710084"/>
              <a:gd name="connsiteY4767" fmla="*/ 1044083 h 4964463"/>
              <a:gd name="connsiteX4768" fmla="*/ 370555 w 4710084"/>
              <a:gd name="connsiteY4768" fmla="*/ 1035086 h 4964463"/>
              <a:gd name="connsiteX4769" fmla="*/ 410643 w 4710084"/>
              <a:gd name="connsiteY4769" fmla="*/ 1038516 h 4964463"/>
              <a:gd name="connsiteX4770" fmla="*/ 392544 w 4710084"/>
              <a:gd name="connsiteY4770" fmla="*/ 1027766 h 4964463"/>
              <a:gd name="connsiteX4771" fmla="*/ 385110 w 4710084"/>
              <a:gd name="connsiteY4771" fmla="*/ 1022725 h 4964463"/>
              <a:gd name="connsiteX4772" fmla="*/ 283853 w 4710084"/>
              <a:gd name="connsiteY4772" fmla="*/ 1007139 h 4964463"/>
              <a:gd name="connsiteX4773" fmla="*/ 277856 w 4710084"/>
              <a:gd name="connsiteY4773" fmla="*/ 963903 h 4964463"/>
              <a:gd name="connsiteX4774" fmla="*/ 285213 w 4710084"/>
              <a:gd name="connsiteY4774" fmla="*/ 963142 h 4964463"/>
              <a:gd name="connsiteX4775" fmla="*/ 277862 w 4710084"/>
              <a:gd name="connsiteY4775" fmla="*/ 957632 h 4964463"/>
              <a:gd name="connsiteX4776" fmla="*/ 276978 w 4710084"/>
              <a:gd name="connsiteY4776" fmla="*/ 957581 h 4964463"/>
              <a:gd name="connsiteX4777" fmla="*/ 269865 w 4710084"/>
              <a:gd name="connsiteY4777" fmla="*/ 906300 h 4964463"/>
              <a:gd name="connsiteX4778" fmla="*/ 365699 w 4710084"/>
              <a:gd name="connsiteY4778" fmla="*/ 919932 h 4964463"/>
              <a:gd name="connsiteX4779" fmla="*/ 378030 w 4710084"/>
              <a:gd name="connsiteY4779" fmla="*/ 921672 h 4964463"/>
              <a:gd name="connsiteX4780" fmla="*/ 367261 w 4710084"/>
              <a:gd name="connsiteY4780" fmla="*/ 913677 h 4964463"/>
              <a:gd name="connsiteX4781" fmla="*/ 363785 w 4710084"/>
              <a:gd name="connsiteY4781" fmla="*/ 910569 h 4964463"/>
              <a:gd name="connsiteX4782" fmla="*/ 354109 w 4710084"/>
              <a:gd name="connsiteY4782" fmla="*/ 908886 h 4964463"/>
              <a:gd name="connsiteX4783" fmla="*/ 356045 w 4710084"/>
              <a:gd name="connsiteY4783" fmla="*/ 907589 h 4964463"/>
              <a:gd name="connsiteX4784" fmla="*/ 357657 w 4710084"/>
              <a:gd name="connsiteY4784" fmla="*/ 903127 h 4964463"/>
              <a:gd name="connsiteX4785" fmla="*/ 362788 w 4710084"/>
              <a:gd name="connsiteY4785" fmla="*/ 900365 h 4964463"/>
              <a:gd name="connsiteX4786" fmla="*/ 358991 w 4710084"/>
              <a:gd name="connsiteY4786" fmla="*/ 899433 h 4964463"/>
              <a:gd name="connsiteX4787" fmla="*/ 361098 w 4710084"/>
              <a:gd name="connsiteY4787" fmla="*/ 893603 h 4964463"/>
              <a:gd name="connsiteX4788" fmla="*/ 371425 w 4710084"/>
              <a:gd name="connsiteY4788" fmla="*/ 815933 h 4964463"/>
              <a:gd name="connsiteX4789" fmla="*/ 376203 w 4710084"/>
              <a:gd name="connsiteY4789" fmla="*/ 779544 h 4964463"/>
              <a:gd name="connsiteX4790" fmla="*/ 376843 w 4710084"/>
              <a:gd name="connsiteY4790" fmla="*/ 779279 h 4964463"/>
              <a:gd name="connsiteX4791" fmla="*/ 376278 w 4710084"/>
              <a:gd name="connsiteY4791" fmla="*/ 778970 h 4964463"/>
              <a:gd name="connsiteX4792" fmla="*/ 376416 w 4710084"/>
              <a:gd name="connsiteY4792" fmla="*/ 777912 h 4964463"/>
              <a:gd name="connsiteX4793" fmla="*/ 379921 w 4710084"/>
              <a:gd name="connsiteY4793" fmla="*/ 754088 h 4964463"/>
              <a:gd name="connsiteX4794" fmla="*/ 397082 w 4710084"/>
              <a:gd name="connsiteY4794" fmla="*/ 761042 h 4964463"/>
              <a:gd name="connsiteX4795" fmla="*/ 400219 w 4710084"/>
              <a:gd name="connsiteY4795" fmla="*/ 780077 h 4964463"/>
              <a:gd name="connsiteX4796" fmla="*/ 398836 w 4710084"/>
              <a:gd name="connsiteY4796" fmla="*/ 779851 h 4964463"/>
              <a:gd name="connsiteX4797" fmla="*/ 400290 w 4710084"/>
              <a:gd name="connsiteY4797" fmla="*/ 780510 h 4964463"/>
              <a:gd name="connsiteX4798" fmla="*/ 405578 w 4710084"/>
              <a:gd name="connsiteY4798" fmla="*/ 812587 h 4964463"/>
              <a:gd name="connsiteX4799" fmla="*/ 407398 w 4710084"/>
              <a:gd name="connsiteY4799" fmla="*/ 862808 h 4964463"/>
              <a:gd name="connsiteX4800" fmla="*/ 413209 w 4710084"/>
              <a:gd name="connsiteY4800" fmla="*/ 859528 h 4964463"/>
              <a:gd name="connsiteX4801" fmla="*/ 413272 w 4710084"/>
              <a:gd name="connsiteY4801" fmla="*/ 859256 h 4964463"/>
              <a:gd name="connsiteX4802" fmla="*/ 413953 w 4710084"/>
              <a:gd name="connsiteY4802" fmla="*/ 863391 h 4964463"/>
              <a:gd name="connsiteX4803" fmla="*/ 434495 w 4710084"/>
              <a:gd name="connsiteY4803" fmla="*/ 1019274 h 4964463"/>
              <a:gd name="connsiteX4804" fmla="*/ 449794 w 4710084"/>
              <a:gd name="connsiteY4804" fmla="*/ 1075711 h 4964463"/>
              <a:gd name="connsiteX4805" fmla="*/ 438149 w 4710084"/>
              <a:gd name="connsiteY4805" fmla="*/ 985770 h 4964463"/>
              <a:gd name="connsiteX4806" fmla="*/ 418504 w 4710084"/>
              <a:gd name="connsiteY4806" fmla="*/ 836828 h 4964463"/>
              <a:gd name="connsiteX4807" fmla="*/ 420910 w 4710084"/>
              <a:gd name="connsiteY4807" fmla="*/ 826508 h 4964463"/>
              <a:gd name="connsiteX4808" fmla="*/ 429857 w 4710084"/>
              <a:gd name="connsiteY4808" fmla="*/ 810255 h 4964463"/>
              <a:gd name="connsiteX4809" fmla="*/ 444700 w 4710084"/>
              <a:gd name="connsiteY4809" fmla="*/ 937897 h 4964463"/>
              <a:gd name="connsiteX4810" fmla="*/ 469881 w 4710084"/>
              <a:gd name="connsiteY4810" fmla="*/ 804319 h 4964463"/>
              <a:gd name="connsiteX4811" fmla="*/ 500643 w 4710084"/>
              <a:gd name="connsiteY4811" fmla="*/ 830552 h 4964463"/>
              <a:gd name="connsiteX4812" fmla="*/ 504550 w 4710084"/>
              <a:gd name="connsiteY4812" fmla="*/ 846033 h 4964463"/>
              <a:gd name="connsiteX4813" fmla="*/ 520332 w 4710084"/>
              <a:gd name="connsiteY4813" fmla="*/ 812918 h 4964463"/>
              <a:gd name="connsiteX4814" fmla="*/ 529380 w 4710084"/>
              <a:gd name="connsiteY4814" fmla="*/ 753140 h 4964463"/>
              <a:gd name="connsiteX4815" fmla="*/ 530135 w 4710084"/>
              <a:gd name="connsiteY4815" fmla="*/ 745168 h 4964463"/>
              <a:gd name="connsiteX4816" fmla="*/ 561488 w 4710084"/>
              <a:gd name="connsiteY4816" fmla="*/ 961722 h 4964463"/>
              <a:gd name="connsiteX4817" fmla="*/ 573166 w 4710084"/>
              <a:gd name="connsiteY4817" fmla="*/ 970596 h 4964463"/>
              <a:gd name="connsiteX4818" fmla="*/ 555300 w 4710084"/>
              <a:gd name="connsiteY4818" fmla="*/ 793650 h 4964463"/>
              <a:gd name="connsiteX4819" fmla="*/ 571697 w 4710084"/>
              <a:gd name="connsiteY4819" fmla="*/ 865512 h 4964463"/>
              <a:gd name="connsiteX4820" fmla="*/ 579464 w 4710084"/>
              <a:gd name="connsiteY4820" fmla="*/ 919028 h 4964463"/>
              <a:gd name="connsiteX4821" fmla="*/ 579295 w 4710084"/>
              <a:gd name="connsiteY4821" fmla="*/ 927915 h 4964463"/>
              <a:gd name="connsiteX4822" fmla="*/ 581625 w 4710084"/>
              <a:gd name="connsiteY4822" fmla="*/ 965768 h 4964463"/>
              <a:gd name="connsiteX4823" fmla="*/ 585647 w 4710084"/>
              <a:gd name="connsiteY4823" fmla="*/ 961975 h 4964463"/>
              <a:gd name="connsiteX4824" fmla="*/ 592221 w 4710084"/>
              <a:gd name="connsiteY4824" fmla="*/ 1007896 h 4964463"/>
              <a:gd name="connsiteX4825" fmla="*/ 607537 w 4710084"/>
              <a:gd name="connsiteY4825" fmla="*/ 1076875 h 4964463"/>
              <a:gd name="connsiteX4826" fmla="*/ 607715 w 4710084"/>
              <a:gd name="connsiteY4826" fmla="*/ 1075111 h 4964463"/>
              <a:gd name="connsiteX4827" fmla="*/ 603535 w 4710084"/>
              <a:gd name="connsiteY4827" fmla="*/ 1035338 h 4964463"/>
              <a:gd name="connsiteX4828" fmla="*/ 593766 w 4710084"/>
              <a:gd name="connsiteY4828" fmla="*/ 942429 h 4964463"/>
              <a:gd name="connsiteX4829" fmla="*/ 595867 w 4710084"/>
              <a:gd name="connsiteY4829" fmla="*/ 936007 h 4964463"/>
              <a:gd name="connsiteX4830" fmla="*/ 601807 w 4710084"/>
              <a:gd name="connsiteY4830" fmla="*/ 921462 h 4964463"/>
              <a:gd name="connsiteX4831" fmla="*/ 606220 w 4710084"/>
              <a:gd name="connsiteY4831" fmla="*/ 1034570 h 4964463"/>
              <a:gd name="connsiteX4832" fmla="*/ 613941 w 4710084"/>
              <a:gd name="connsiteY4832" fmla="*/ 946579 h 4964463"/>
              <a:gd name="connsiteX4833" fmla="*/ 621661 w 4710084"/>
              <a:gd name="connsiteY4833" fmla="*/ 858588 h 4964463"/>
              <a:gd name="connsiteX4834" fmla="*/ 625716 w 4710084"/>
              <a:gd name="connsiteY4834" fmla="*/ 870314 h 4964463"/>
              <a:gd name="connsiteX4835" fmla="*/ 636287 w 4710084"/>
              <a:gd name="connsiteY4835" fmla="*/ 720632 h 4964463"/>
              <a:gd name="connsiteX4836" fmla="*/ 656409 w 4710084"/>
              <a:gd name="connsiteY4836" fmla="*/ 550886 h 4964463"/>
              <a:gd name="connsiteX4837" fmla="*/ 678428 w 4710084"/>
              <a:gd name="connsiteY4837" fmla="*/ 394011 h 4964463"/>
              <a:gd name="connsiteX4838" fmla="*/ 660520 w 4710084"/>
              <a:gd name="connsiteY4838" fmla="*/ 578776 h 4964463"/>
              <a:gd name="connsiteX4839" fmla="*/ 656624 w 4710084"/>
              <a:gd name="connsiteY4839" fmla="*/ 640993 h 4964463"/>
              <a:gd name="connsiteX4840" fmla="*/ 675339 w 4710084"/>
              <a:gd name="connsiteY4840" fmla="*/ 587424 h 4964463"/>
              <a:gd name="connsiteX4841" fmla="*/ 727678 w 4710084"/>
              <a:gd name="connsiteY4841" fmla="*/ 175247 h 4964463"/>
              <a:gd name="connsiteX4842" fmla="*/ 692032 w 4710084"/>
              <a:gd name="connsiteY4842" fmla="*/ 558819 h 4964463"/>
              <a:gd name="connsiteX4843" fmla="*/ 695089 w 4710084"/>
              <a:gd name="connsiteY4843" fmla="*/ 587621 h 4964463"/>
              <a:gd name="connsiteX4844" fmla="*/ 696711 w 4710084"/>
              <a:gd name="connsiteY4844" fmla="*/ 561550 h 4964463"/>
              <a:gd name="connsiteX4845" fmla="*/ 724508 w 4710084"/>
              <a:gd name="connsiteY4845" fmla="*/ 349986 h 4964463"/>
              <a:gd name="connsiteX4846" fmla="*/ 745429 w 4710084"/>
              <a:gd name="connsiteY4846" fmla="*/ 214755 h 4964463"/>
              <a:gd name="connsiteX4847" fmla="*/ 748135 w 4710084"/>
              <a:gd name="connsiteY4847" fmla="*/ 234191 h 4964463"/>
              <a:gd name="connsiteX4848" fmla="*/ 748340 w 4710084"/>
              <a:gd name="connsiteY4848" fmla="*/ 235030 h 4964463"/>
              <a:gd name="connsiteX4849" fmla="*/ 747831 w 4710084"/>
              <a:gd name="connsiteY4849" fmla="*/ 241043 h 4964463"/>
              <a:gd name="connsiteX4850" fmla="*/ 736981 w 4710084"/>
              <a:gd name="connsiteY4850" fmla="*/ 336676 h 4964463"/>
              <a:gd name="connsiteX4851" fmla="*/ 755570 w 4710084"/>
              <a:gd name="connsiteY4851" fmla="*/ 272575 h 4964463"/>
              <a:gd name="connsiteX4852" fmla="*/ 756206 w 4710084"/>
              <a:gd name="connsiteY4852" fmla="*/ 265722 h 4964463"/>
              <a:gd name="connsiteX4853" fmla="*/ 764449 w 4710084"/>
              <a:gd name="connsiteY4853" fmla="*/ 271649 h 4964463"/>
              <a:gd name="connsiteX4854" fmla="*/ 764612 w 4710084"/>
              <a:gd name="connsiteY4854" fmla="*/ 248538 h 4964463"/>
              <a:gd name="connsiteX4855" fmla="*/ 761322 w 4710084"/>
              <a:gd name="connsiteY4855" fmla="*/ 220911 h 4964463"/>
              <a:gd name="connsiteX4856" fmla="*/ 764396 w 4710084"/>
              <a:gd name="connsiteY4856" fmla="*/ 201907 h 4964463"/>
              <a:gd name="connsiteX4857" fmla="*/ 767079 w 4710084"/>
              <a:gd name="connsiteY4857" fmla="*/ 263604 h 4964463"/>
              <a:gd name="connsiteX4858" fmla="*/ 723822 w 4710084"/>
              <a:gd name="connsiteY4858" fmla="*/ 626176 h 4964463"/>
              <a:gd name="connsiteX4859" fmla="*/ 718959 w 4710084"/>
              <a:gd name="connsiteY4859" fmla="*/ 768876 h 4964463"/>
              <a:gd name="connsiteX4860" fmla="*/ 722986 w 4710084"/>
              <a:gd name="connsiteY4860" fmla="*/ 749440 h 4964463"/>
              <a:gd name="connsiteX4861" fmla="*/ 760067 w 4710084"/>
              <a:gd name="connsiteY4861" fmla="*/ 452985 h 4964463"/>
              <a:gd name="connsiteX4862" fmla="*/ 773046 w 4710084"/>
              <a:gd name="connsiteY4862" fmla="*/ 341163 h 4964463"/>
              <a:gd name="connsiteX4863" fmla="*/ 774230 w 4710084"/>
              <a:gd name="connsiteY4863" fmla="*/ 407218 h 4964463"/>
              <a:gd name="connsiteX4864" fmla="*/ 742228 w 4710084"/>
              <a:gd name="connsiteY4864" fmla="*/ 739754 h 4964463"/>
              <a:gd name="connsiteX4865" fmla="*/ 734736 w 4710084"/>
              <a:gd name="connsiteY4865" fmla="*/ 808805 h 4964463"/>
              <a:gd name="connsiteX4866" fmla="*/ 733886 w 4710084"/>
              <a:gd name="connsiteY4866" fmla="*/ 822806 h 4964463"/>
              <a:gd name="connsiteX4867" fmla="*/ 737417 w 4710084"/>
              <a:gd name="connsiteY4867" fmla="*/ 819879 h 4964463"/>
              <a:gd name="connsiteX4868" fmla="*/ 744389 w 4710084"/>
              <a:gd name="connsiteY4868" fmla="*/ 802856 h 4964463"/>
              <a:gd name="connsiteX4869" fmla="*/ 744654 w 4710084"/>
              <a:gd name="connsiteY4869" fmla="*/ 787890 h 4964463"/>
              <a:gd name="connsiteX4870" fmla="*/ 744634 w 4710084"/>
              <a:gd name="connsiteY4870" fmla="*/ 778632 h 4964463"/>
              <a:gd name="connsiteX4871" fmla="*/ 751887 w 4710084"/>
              <a:gd name="connsiteY4871" fmla="*/ 733732 h 4964463"/>
              <a:gd name="connsiteX4872" fmla="*/ 753637 w 4710084"/>
              <a:gd name="connsiteY4872" fmla="*/ 723893 h 4964463"/>
              <a:gd name="connsiteX4873" fmla="*/ 754020 w 4710084"/>
              <a:gd name="connsiteY4873" fmla="*/ 717352 h 4964463"/>
              <a:gd name="connsiteX4874" fmla="*/ 776332 w 4710084"/>
              <a:gd name="connsiteY4874" fmla="*/ 499740 h 4964463"/>
              <a:gd name="connsiteX4875" fmla="*/ 774354 w 4710084"/>
              <a:gd name="connsiteY4875" fmla="*/ 729048 h 4964463"/>
              <a:gd name="connsiteX4876" fmla="*/ 767963 w 4710084"/>
              <a:gd name="connsiteY4876" fmla="*/ 845251 h 4964463"/>
              <a:gd name="connsiteX4877" fmla="*/ 766144 w 4710084"/>
              <a:gd name="connsiteY4877" fmla="*/ 960690 h 4964463"/>
              <a:gd name="connsiteX4878" fmla="*/ 769358 w 4710084"/>
              <a:gd name="connsiteY4878" fmla="*/ 957452 h 4964463"/>
              <a:gd name="connsiteX4879" fmla="*/ 776351 w 4710084"/>
              <a:gd name="connsiteY4879" fmla="*/ 868059 h 4964463"/>
              <a:gd name="connsiteX4880" fmla="*/ 801034 w 4710084"/>
              <a:gd name="connsiteY4880" fmla="*/ 671235 h 4964463"/>
              <a:gd name="connsiteX4881" fmla="*/ 789392 w 4710084"/>
              <a:gd name="connsiteY4881" fmla="*/ 841681 h 4964463"/>
              <a:gd name="connsiteX4882" fmla="*/ 785582 w 4710084"/>
              <a:gd name="connsiteY4882" fmla="*/ 876303 h 4964463"/>
              <a:gd name="connsiteX4883" fmla="*/ 789895 w 4710084"/>
              <a:gd name="connsiteY4883" fmla="*/ 845710 h 4964463"/>
              <a:gd name="connsiteX4884" fmla="*/ 793054 w 4710084"/>
              <a:gd name="connsiteY4884" fmla="*/ 826070 h 4964463"/>
              <a:gd name="connsiteX4885" fmla="*/ 808860 w 4710084"/>
              <a:gd name="connsiteY4885" fmla="*/ 816006 h 4964463"/>
              <a:gd name="connsiteX4886" fmla="*/ 815277 w 4710084"/>
              <a:gd name="connsiteY4886" fmla="*/ 722854 h 4964463"/>
              <a:gd name="connsiteX4887" fmla="*/ 828400 w 4710084"/>
              <a:gd name="connsiteY4887" fmla="*/ 633316 h 4964463"/>
              <a:gd name="connsiteX4888" fmla="*/ 830517 w 4710084"/>
              <a:gd name="connsiteY4888" fmla="*/ 659582 h 4964463"/>
              <a:gd name="connsiteX4889" fmla="*/ 831499 w 4710084"/>
              <a:gd name="connsiteY4889" fmla="*/ 658167 h 4964463"/>
              <a:gd name="connsiteX4890" fmla="*/ 832167 w 4710084"/>
              <a:gd name="connsiteY4890" fmla="*/ 651929 h 4964463"/>
              <a:gd name="connsiteX4891" fmla="*/ 851033 w 4710084"/>
              <a:gd name="connsiteY4891" fmla="*/ 599612 h 4964463"/>
              <a:gd name="connsiteX4892" fmla="*/ 851088 w 4710084"/>
              <a:gd name="connsiteY4892" fmla="*/ 610214 h 4964463"/>
              <a:gd name="connsiteX4893" fmla="*/ 853247 w 4710084"/>
              <a:gd name="connsiteY4893" fmla="*/ 603598 h 4964463"/>
              <a:gd name="connsiteX4894" fmla="*/ 855038 w 4710084"/>
              <a:gd name="connsiteY4894" fmla="*/ 643207 h 4964463"/>
              <a:gd name="connsiteX4895" fmla="*/ 851704 w 4710084"/>
              <a:gd name="connsiteY4895" fmla="*/ 821252 h 4964463"/>
              <a:gd name="connsiteX4896" fmla="*/ 855112 w 4710084"/>
              <a:gd name="connsiteY4896" fmla="*/ 811528 h 4964463"/>
              <a:gd name="connsiteX4897" fmla="*/ 863600 w 4710084"/>
              <a:gd name="connsiteY4897" fmla="*/ 709816 h 4964463"/>
              <a:gd name="connsiteX4898" fmla="*/ 871060 w 4710084"/>
              <a:gd name="connsiteY4898" fmla="*/ 619612 h 4964463"/>
              <a:gd name="connsiteX4899" fmla="*/ 882733 w 4710084"/>
              <a:gd name="connsiteY4899" fmla="*/ 659300 h 4964463"/>
              <a:gd name="connsiteX4900" fmla="*/ 883959 w 4710084"/>
              <a:gd name="connsiteY4900" fmla="*/ 661165 h 4964463"/>
              <a:gd name="connsiteX4901" fmla="*/ 888954 w 4710084"/>
              <a:gd name="connsiteY4901" fmla="*/ 651329 h 4964463"/>
              <a:gd name="connsiteX4902" fmla="*/ 892285 w 4710084"/>
              <a:gd name="connsiteY4902" fmla="*/ 663181 h 4964463"/>
              <a:gd name="connsiteX4903" fmla="*/ 892017 w 4710084"/>
              <a:gd name="connsiteY4903" fmla="*/ 673129 h 4964463"/>
              <a:gd name="connsiteX4904" fmla="*/ 895097 w 4710084"/>
              <a:gd name="connsiteY4904" fmla="*/ 675394 h 4964463"/>
              <a:gd name="connsiteX4905" fmla="*/ 899119 w 4710084"/>
              <a:gd name="connsiteY4905" fmla="*/ 653437 h 4964463"/>
              <a:gd name="connsiteX4906" fmla="*/ 896329 w 4710084"/>
              <a:gd name="connsiteY4906" fmla="*/ 632669 h 4964463"/>
              <a:gd name="connsiteX4907" fmla="*/ 888674 w 4710084"/>
              <a:gd name="connsiteY4907" fmla="*/ 597536 h 4964463"/>
              <a:gd name="connsiteX4908" fmla="*/ 879073 w 4710084"/>
              <a:gd name="connsiteY4908" fmla="*/ 538825 h 4964463"/>
              <a:gd name="connsiteX4909" fmla="*/ 883358 w 4710084"/>
              <a:gd name="connsiteY4909" fmla="*/ 497919 h 4964463"/>
              <a:gd name="connsiteX4910" fmla="*/ 883857 w 4710084"/>
              <a:gd name="connsiteY4910" fmla="*/ 492983 h 4964463"/>
              <a:gd name="connsiteX4911" fmla="*/ 889110 w 4710084"/>
              <a:gd name="connsiteY4911" fmla="*/ 516248 h 4964463"/>
              <a:gd name="connsiteX4912" fmla="*/ 906524 w 4710084"/>
              <a:gd name="connsiteY4912" fmla="*/ 608793 h 4964463"/>
              <a:gd name="connsiteX4913" fmla="*/ 906836 w 4710084"/>
              <a:gd name="connsiteY4913" fmla="*/ 611300 h 4964463"/>
              <a:gd name="connsiteX4914" fmla="*/ 907526 w 4710084"/>
              <a:gd name="connsiteY4914" fmla="*/ 607526 h 4964463"/>
              <a:gd name="connsiteX4915" fmla="*/ 915385 w 4710084"/>
              <a:gd name="connsiteY4915" fmla="*/ 519841 h 4964463"/>
              <a:gd name="connsiteX4916" fmla="*/ 918801 w 4710084"/>
              <a:gd name="connsiteY4916" fmla="*/ 476218 h 4964463"/>
              <a:gd name="connsiteX4917" fmla="*/ 917739 w 4710084"/>
              <a:gd name="connsiteY4917" fmla="*/ 470984 h 4964463"/>
              <a:gd name="connsiteX4918" fmla="*/ 915786 w 4710084"/>
              <a:gd name="connsiteY4918" fmla="*/ 443254 h 4964463"/>
              <a:gd name="connsiteX4919" fmla="*/ 922225 w 4710084"/>
              <a:gd name="connsiteY4919" fmla="*/ 428130 h 4964463"/>
              <a:gd name="connsiteX4920" fmla="*/ 922690 w 4710084"/>
              <a:gd name="connsiteY4920" fmla="*/ 429386 h 4964463"/>
              <a:gd name="connsiteX4921" fmla="*/ 935304 w 4710084"/>
              <a:gd name="connsiteY4921" fmla="*/ 345344 h 4964463"/>
              <a:gd name="connsiteX4922" fmla="*/ 938677 w 4710084"/>
              <a:gd name="connsiteY4922" fmla="*/ 325406 h 4964463"/>
              <a:gd name="connsiteX4923" fmla="*/ 938983 w 4710084"/>
              <a:gd name="connsiteY4923" fmla="*/ 326596 h 4964463"/>
              <a:gd name="connsiteX4924" fmla="*/ 956651 w 4710084"/>
              <a:gd name="connsiteY4924" fmla="*/ 434808 h 4964463"/>
              <a:gd name="connsiteX4925" fmla="*/ 954195 w 4710084"/>
              <a:gd name="connsiteY4925" fmla="*/ 371751 h 4964463"/>
              <a:gd name="connsiteX4926" fmla="*/ 946120 w 4710084"/>
              <a:gd name="connsiteY4926" fmla="*/ 319815 h 4964463"/>
              <a:gd name="connsiteX4927" fmla="*/ 943473 w 4710084"/>
              <a:gd name="connsiteY4927" fmla="*/ 297061 h 4964463"/>
              <a:gd name="connsiteX4928" fmla="*/ 955845 w 4710084"/>
              <a:gd name="connsiteY4928" fmla="*/ 223923 h 4964463"/>
              <a:gd name="connsiteX4929" fmla="*/ 961283 w 4710084"/>
              <a:gd name="connsiteY4929" fmla="*/ 226433 h 4964463"/>
              <a:gd name="connsiteX4930" fmla="*/ 959536 w 4710084"/>
              <a:gd name="connsiteY4930" fmla="*/ 217947 h 4964463"/>
              <a:gd name="connsiteX4931" fmla="*/ 959827 w 4710084"/>
              <a:gd name="connsiteY4931" fmla="*/ 200370 h 4964463"/>
              <a:gd name="connsiteX4932" fmla="*/ 965093 w 4710084"/>
              <a:gd name="connsiteY4932" fmla="*/ 169247 h 4964463"/>
              <a:gd name="connsiteX4933" fmla="*/ 962351 w 4710084"/>
              <a:gd name="connsiteY4933" fmla="*/ 153131 h 4964463"/>
              <a:gd name="connsiteX4934" fmla="*/ 965084 w 4710084"/>
              <a:gd name="connsiteY4934" fmla="*/ 146467 h 4964463"/>
              <a:gd name="connsiteX4935" fmla="*/ 971167 w 4710084"/>
              <a:gd name="connsiteY4935" fmla="*/ 126652 h 4964463"/>
              <a:gd name="connsiteX4936" fmla="*/ 975001 w 4710084"/>
              <a:gd name="connsiteY4936" fmla="*/ 145509 h 4964463"/>
              <a:gd name="connsiteX4937" fmla="*/ 978951 w 4710084"/>
              <a:gd name="connsiteY4937" fmla="*/ 165599 h 4964463"/>
              <a:gd name="connsiteX4938" fmla="*/ 985579 w 4710084"/>
              <a:gd name="connsiteY4938" fmla="*/ 165271 h 4964463"/>
              <a:gd name="connsiteX4939" fmla="*/ 984193 w 4710084"/>
              <a:gd name="connsiteY4939" fmla="*/ 192261 h 4964463"/>
              <a:gd name="connsiteX4940" fmla="*/ 986442 w 4710084"/>
              <a:gd name="connsiteY4940" fmla="*/ 203695 h 4964463"/>
              <a:gd name="connsiteX4941" fmla="*/ 994071 w 4710084"/>
              <a:gd name="connsiteY4941" fmla="*/ 165276 h 4964463"/>
              <a:gd name="connsiteX4942" fmla="*/ 1001413 w 4710084"/>
              <a:gd name="connsiteY4942" fmla="*/ 196586 h 4964463"/>
              <a:gd name="connsiteX4943" fmla="*/ 1005277 w 4710084"/>
              <a:gd name="connsiteY4943" fmla="*/ 209803 h 4964463"/>
              <a:gd name="connsiteX4944" fmla="*/ 998246 w 4710084"/>
              <a:gd name="connsiteY4944" fmla="*/ 263727 h 4964463"/>
              <a:gd name="connsiteX4945" fmla="*/ 1002127 w 4710084"/>
              <a:gd name="connsiteY4945" fmla="*/ 283460 h 4964463"/>
              <a:gd name="connsiteX4946" fmla="*/ 1030390 w 4710084"/>
              <a:gd name="connsiteY4946" fmla="*/ 419823 h 4964463"/>
              <a:gd name="connsiteX4947" fmla="*/ 1031041 w 4710084"/>
              <a:gd name="connsiteY4947" fmla="*/ 414753 h 4964463"/>
              <a:gd name="connsiteX4948" fmla="*/ 1031387 w 4710084"/>
              <a:gd name="connsiteY4948" fmla="*/ 423632 h 4964463"/>
              <a:gd name="connsiteX4949" fmla="*/ 1031276 w 4710084"/>
              <a:gd name="connsiteY4949" fmla="*/ 424095 h 4964463"/>
              <a:gd name="connsiteX4950" fmla="*/ 1031436 w 4710084"/>
              <a:gd name="connsiteY4950" fmla="*/ 424867 h 4964463"/>
              <a:gd name="connsiteX4951" fmla="*/ 1031387 w 4710084"/>
              <a:gd name="connsiteY4951" fmla="*/ 423632 h 4964463"/>
              <a:gd name="connsiteX4952" fmla="*/ 1033818 w 4710084"/>
              <a:gd name="connsiteY4952" fmla="*/ 413536 h 4964463"/>
              <a:gd name="connsiteX4953" fmla="*/ 1035604 w 4710084"/>
              <a:gd name="connsiteY4953" fmla="*/ 412753 h 4964463"/>
              <a:gd name="connsiteX4954" fmla="*/ 1035140 w 4710084"/>
              <a:gd name="connsiteY4954" fmla="*/ 408045 h 4964463"/>
              <a:gd name="connsiteX4955" fmla="*/ 1033818 w 4710084"/>
              <a:gd name="connsiteY4955" fmla="*/ 413536 h 4964463"/>
              <a:gd name="connsiteX4956" fmla="*/ 1031041 w 4710084"/>
              <a:gd name="connsiteY4956" fmla="*/ 414753 h 4964463"/>
              <a:gd name="connsiteX4957" fmla="*/ 1046137 w 4710084"/>
              <a:gd name="connsiteY4957" fmla="*/ 382757 h 4964463"/>
              <a:gd name="connsiteX4958" fmla="*/ 1043212 w 4710084"/>
              <a:gd name="connsiteY4958" fmla="*/ 429020 h 4964463"/>
              <a:gd name="connsiteX4959" fmla="*/ 1037192 w 4710084"/>
              <a:gd name="connsiteY4959" fmla="*/ 455331 h 4964463"/>
              <a:gd name="connsiteX4960" fmla="*/ 1040545 w 4710084"/>
              <a:gd name="connsiteY4960" fmla="*/ 471920 h 4964463"/>
              <a:gd name="connsiteX4961" fmla="*/ 1054064 w 4710084"/>
              <a:gd name="connsiteY4961" fmla="*/ 539367 h 4964463"/>
              <a:gd name="connsiteX4962" fmla="*/ 1075637 w 4710084"/>
              <a:gd name="connsiteY4962" fmla="*/ 621993 h 4964463"/>
              <a:gd name="connsiteX4963" fmla="*/ 1086763 w 4710084"/>
              <a:gd name="connsiteY4963" fmla="*/ 649596 h 4964463"/>
              <a:gd name="connsiteX4964" fmla="*/ 1087190 w 4710084"/>
              <a:gd name="connsiteY4964" fmla="*/ 651948 h 4964463"/>
              <a:gd name="connsiteX4965" fmla="*/ 1093133 w 4710084"/>
              <a:gd name="connsiteY4965" fmla="*/ 609558 h 4964463"/>
              <a:gd name="connsiteX4966" fmla="*/ 1098658 w 4710084"/>
              <a:gd name="connsiteY4966" fmla="*/ 567851 h 4964463"/>
              <a:gd name="connsiteX4967" fmla="*/ 1101164 w 4710084"/>
              <a:gd name="connsiteY4967" fmla="*/ 550779 h 4964463"/>
              <a:gd name="connsiteX4968" fmla="*/ 1098869 w 4710084"/>
              <a:gd name="connsiteY4968" fmla="*/ 536626 h 4964463"/>
              <a:gd name="connsiteX4969" fmla="*/ 1096947 w 4710084"/>
              <a:gd name="connsiteY4969" fmla="*/ 523905 h 4964463"/>
              <a:gd name="connsiteX4970" fmla="*/ 1090696 w 4710084"/>
              <a:gd name="connsiteY4970" fmla="*/ 400260 h 4964463"/>
              <a:gd name="connsiteX4971" fmla="*/ 1102591 w 4710084"/>
              <a:gd name="connsiteY4971" fmla="*/ 375006 h 4964463"/>
              <a:gd name="connsiteX4972" fmla="*/ 1079492 w 4710084"/>
              <a:gd name="connsiteY4972" fmla="*/ 240420 h 4964463"/>
              <a:gd name="connsiteX4973" fmla="*/ 1097772 w 4710084"/>
              <a:gd name="connsiteY4973" fmla="*/ 274276 h 4964463"/>
              <a:gd name="connsiteX4974" fmla="*/ 1094665 w 4710084"/>
              <a:gd name="connsiteY4974" fmla="*/ 272866 h 4964463"/>
              <a:gd name="connsiteX4975" fmla="*/ 1092918 w 4710084"/>
              <a:gd name="connsiteY4975" fmla="*/ 267127 h 4964463"/>
              <a:gd name="connsiteX4976" fmla="*/ 1092668 w 4710084"/>
              <a:gd name="connsiteY4976" fmla="*/ 271959 h 4964463"/>
              <a:gd name="connsiteX4977" fmla="*/ 1094665 w 4710084"/>
              <a:gd name="connsiteY4977" fmla="*/ 272866 h 4964463"/>
              <a:gd name="connsiteX4978" fmla="*/ 1097882 w 4710084"/>
              <a:gd name="connsiteY4978" fmla="*/ 283420 h 4964463"/>
              <a:gd name="connsiteX4979" fmla="*/ 1097966 w 4710084"/>
              <a:gd name="connsiteY4979" fmla="*/ 290598 h 4964463"/>
              <a:gd name="connsiteX4980" fmla="*/ 1100013 w 4710084"/>
              <a:gd name="connsiteY4980" fmla="*/ 298383 h 4964463"/>
              <a:gd name="connsiteX4981" fmla="*/ 1122528 w 4710084"/>
              <a:gd name="connsiteY4981" fmla="*/ 317665 h 4964463"/>
              <a:gd name="connsiteX4982" fmla="*/ 1130542 w 4710084"/>
              <a:gd name="connsiteY4982" fmla="*/ 344748 h 4964463"/>
              <a:gd name="connsiteX4983" fmla="*/ 1137245 w 4710084"/>
              <a:gd name="connsiteY4983" fmla="*/ 295655 h 4964463"/>
              <a:gd name="connsiteX4984" fmla="*/ 1139835 w 4710084"/>
              <a:gd name="connsiteY4984" fmla="*/ 277523 h 4964463"/>
              <a:gd name="connsiteX4985" fmla="*/ 1146378 w 4710084"/>
              <a:gd name="connsiteY4985" fmla="*/ 297070 h 4964463"/>
              <a:gd name="connsiteX4986" fmla="*/ 1149205 w 4710084"/>
              <a:gd name="connsiteY4986" fmla="*/ 303678 h 4964463"/>
              <a:gd name="connsiteX4987" fmla="*/ 1142888 w 4710084"/>
              <a:gd name="connsiteY4987" fmla="*/ 360563 h 4964463"/>
              <a:gd name="connsiteX4988" fmla="*/ 1138134 w 4710084"/>
              <a:gd name="connsiteY4988" fmla="*/ 392329 h 4964463"/>
              <a:gd name="connsiteX4989" fmla="*/ 1141790 w 4710084"/>
              <a:gd name="connsiteY4989" fmla="*/ 419831 h 4964463"/>
              <a:gd name="connsiteX4990" fmla="*/ 1146770 w 4710084"/>
              <a:gd name="connsiteY4990" fmla="*/ 446995 h 4964463"/>
              <a:gd name="connsiteX4991" fmla="*/ 1163479 w 4710084"/>
              <a:gd name="connsiteY4991" fmla="*/ 463507 h 4964463"/>
              <a:gd name="connsiteX4992" fmla="*/ 1183808 w 4710084"/>
              <a:gd name="connsiteY4992" fmla="*/ 579435 h 4964463"/>
              <a:gd name="connsiteX4993" fmla="*/ 1189942 w 4710084"/>
              <a:gd name="connsiteY4993" fmla="*/ 616828 h 4964463"/>
              <a:gd name="connsiteX4994" fmla="*/ 1190723 w 4710084"/>
              <a:gd name="connsiteY4994" fmla="*/ 611004 h 4964463"/>
              <a:gd name="connsiteX4995" fmla="*/ 1196351 w 4710084"/>
              <a:gd name="connsiteY4995" fmla="*/ 582859 h 4964463"/>
              <a:gd name="connsiteX4996" fmla="*/ 1197353 w 4710084"/>
              <a:gd name="connsiteY4996" fmla="*/ 579560 h 4964463"/>
              <a:gd name="connsiteX4997" fmla="*/ 1181926 w 4710084"/>
              <a:gd name="connsiteY4997" fmla="*/ 447665 h 4964463"/>
              <a:gd name="connsiteX4998" fmla="*/ 1151477 w 4710084"/>
              <a:gd name="connsiteY4998" fmla="*/ 257556 h 4964463"/>
              <a:gd name="connsiteX4999" fmla="*/ 1114687 w 4710084"/>
              <a:gd name="connsiteY4999" fmla="*/ 64162 h 4964463"/>
              <a:gd name="connsiteX5000" fmla="*/ 1118189 w 4710084"/>
              <a:gd name="connsiteY5000" fmla="*/ 50732 h 4964463"/>
              <a:gd name="connsiteX5001" fmla="*/ 1124500 w 4710084"/>
              <a:gd name="connsiteY5001" fmla="*/ 18821 h 4964463"/>
              <a:gd name="connsiteX5002" fmla="*/ 1140205 w 4710084"/>
              <a:gd name="connsiteY5002" fmla="*/ 78976 h 4964463"/>
              <a:gd name="connsiteX5003" fmla="*/ 1149683 w 4710084"/>
              <a:gd name="connsiteY5003" fmla="*/ 128768 h 4964463"/>
              <a:gd name="connsiteX5004" fmla="*/ 1153202 w 4710084"/>
              <a:gd name="connsiteY5004" fmla="*/ 130988 h 4964463"/>
              <a:gd name="connsiteX5005" fmla="*/ 1156376 w 4710084"/>
              <a:gd name="connsiteY5005" fmla="*/ 132989 h 4964463"/>
              <a:gd name="connsiteX5006" fmla="*/ 1157215 w 4710084"/>
              <a:gd name="connsiteY5006" fmla="*/ 133516 h 4964463"/>
              <a:gd name="connsiteX5007" fmla="*/ 1153202 w 4710084"/>
              <a:gd name="connsiteY5007" fmla="*/ 130988 h 4964463"/>
              <a:gd name="connsiteX5008" fmla="*/ 1152194 w 4710084"/>
              <a:gd name="connsiteY5008" fmla="*/ 130351 h 4964463"/>
              <a:gd name="connsiteX5009" fmla="*/ 1149683 w 4710084"/>
              <a:gd name="connsiteY5009" fmla="*/ 128768 h 4964463"/>
              <a:gd name="connsiteX5010" fmla="*/ 1140205 w 4710084"/>
              <a:gd name="connsiteY5010" fmla="*/ 78976 h 4964463"/>
              <a:gd name="connsiteX5011" fmla="*/ 1133792 w 4710084"/>
              <a:gd name="connsiteY5011" fmla="*/ 19283 h 4964463"/>
              <a:gd name="connsiteX5012" fmla="*/ 1148270 w 4710084"/>
              <a:gd name="connsiteY5012" fmla="*/ 20684 h 4964463"/>
              <a:gd name="connsiteX5013" fmla="*/ 1143341 w 4710084"/>
              <a:gd name="connsiteY5013" fmla="*/ 29133 h 4964463"/>
              <a:gd name="connsiteX5014" fmla="*/ 1148270 w 4710084"/>
              <a:gd name="connsiteY5014" fmla="*/ 20684 h 496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</a:cxnLst>
            <a:rect l="l" t="t" r="r" b="b"/>
            <a:pathLst>
              <a:path w="4710084" h="4964463">
                <a:moveTo>
                  <a:pt x="815490" y="4821988"/>
                </a:moveTo>
                <a:cubicBezTo>
                  <a:pt x="815490" y="4821988"/>
                  <a:pt x="809203" y="4829259"/>
                  <a:pt x="810775" y="4827441"/>
                </a:cubicBezTo>
                <a:cubicBezTo>
                  <a:pt x="811298" y="4826835"/>
                  <a:pt x="812695" y="4825220"/>
                  <a:pt x="815490" y="4821988"/>
                </a:cubicBezTo>
                <a:close/>
                <a:moveTo>
                  <a:pt x="813404" y="4801297"/>
                </a:moveTo>
                <a:lnTo>
                  <a:pt x="815490" y="4821988"/>
                </a:lnTo>
                <a:lnTo>
                  <a:pt x="812688" y="4805635"/>
                </a:lnTo>
                <a:close/>
                <a:moveTo>
                  <a:pt x="2118242" y="4801007"/>
                </a:moveTo>
                <a:cubicBezTo>
                  <a:pt x="2118242" y="4801007"/>
                  <a:pt x="2111955" y="4808278"/>
                  <a:pt x="2113527" y="4806460"/>
                </a:cubicBezTo>
                <a:cubicBezTo>
                  <a:pt x="2114050" y="4805853"/>
                  <a:pt x="2115448" y="4804239"/>
                  <a:pt x="2118242" y="4801007"/>
                </a:cubicBezTo>
                <a:close/>
                <a:moveTo>
                  <a:pt x="1223445" y="4799634"/>
                </a:moveTo>
                <a:cubicBezTo>
                  <a:pt x="1225788" y="4798057"/>
                  <a:pt x="1216411" y="4804363"/>
                  <a:pt x="1216411" y="4804363"/>
                </a:cubicBezTo>
                <a:cubicBezTo>
                  <a:pt x="1220579" y="4801561"/>
                  <a:pt x="1222663" y="4800159"/>
                  <a:pt x="1223445" y="4799634"/>
                </a:cubicBezTo>
                <a:close/>
                <a:moveTo>
                  <a:pt x="787120" y="4796050"/>
                </a:moveTo>
                <a:cubicBezTo>
                  <a:pt x="784229" y="4799119"/>
                  <a:pt x="782783" y="4800654"/>
                  <a:pt x="782241" y="4801231"/>
                </a:cubicBezTo>
                <a:cubicBezTo>
                  <a:pt x="780614" y="4802958"/>
                  <a:pt x="787120" y="4796050"/>
                  <a:pt x="787120" y="4796050"/>
                </a:cubicBezTo>
                <a:close/>
                <a:moveTo>
                  <a:pt x="2116157" y="4780315"/>
                </a:moveTo>
                <a:lnTo>
                  <a:pt x="2118242" y="4801007"/>
                </a:lnTo>
                <a:lnTo>
                  <a:pt x="2115441" y="4784653"/>
                </a:lnTo>
                <a:close/>
                <a:moveTo>
                  <a:pt x="2526198" y="4778652"/>
                </a:moveTo>
                <a:cubicBezTo>
                  <a:pt x="2528541" y="4777076"/>
                  <a:pt x="2519163" y="4783382"/>
                  <a:pt x="2519163" y="4783382"/>
                </a:cubicBezTo>
                <a:cubicBezTo>
                  <a:pt x="2523333" y="4780579"/>
                  <a:pt x="2525417" y="4779178"/>
                  <a:pt x="2526198" y="4778652"/>
                </a:cubicBezTo>
                <a:close/>
                <a:moveTo>
                  <a:pt x="1812282" y="4777699"/>
                </a:moveTo>
                <a:cubicBezTo>
                  <a:pt x="1812282" y="4777699"/>
                  <a:pt x="1805996" y="4784969"/>
                  <a:pt x="1807567" y="4783150"/>
                </a:cubicBezTo>
                <a:cubicBezTo>
                  <a:pt x="1808091" y="4782544"/>
                  <a:pt x="1809488" y="4780931"/>
                  <a:pt x="1812282" y="4777699"/>
                </a:cubicBezTo>
                <a:close/>
                <a:moveTo>
                  <a:pt x="2089875" y="4775069"/>
                </a:moveTo>
                <a:cubicBezTo>
                  <a:pt x="2089875" y="4775069"/>
                  <a:pt x="2083366" y="4781977"/>
                  <a:pt x="2084993" y="4780249"/>
                </a:cubicBezTo>
                <a:cubicBezTo>
                  <a:pt x="2085536" y="4779672"/>
                  <a:pt x="2086982" y="4778138"/>
                  <a:pt x="2089875" y="4775069"/>
                </a:cubicBezTo>
                <a:close/>
                <a:moveTo>
                  <a:pt x="1215112" y="4771353"/>
                </a:moveTo>
                <a:lnTo>
                  <a:pt x="1215822" y="4774389"/>
                </a:lnTo>
                <a:lnTo>
                  <a:pt x="1217267" y="4780556"/>
                </a:lnTo>
                <a:cubicBezTo>
                  <a:pt x="1217267" y="4780556"/>
                  <a:pt x="1216549" y="4777488"/>
                  <a:pt x="1215920" y="4774804"/>
                </a:cubicBezTo>
                <a:lnTo>
                  <a:pt x="1215822" y="4774389"/>
                </a:lnTo>
                <a:lnTo>
                  <a:pt x="1215146" y="4771496"/>
                </a:lnTo>
                <a:cubicBezTo>
                  <a:pt x="1214977" y="4770777"/>
                  <a:pt x="1214933" y="4770586"/>
                  <a:pt x="1215112" y="4771353"/>
                </a:cubicBezTo>
                <a:close/>
                <a:moveTo>
                  <a:pt x="1810197" y="4757007"/>
                </a:moveTo>
                <a:lnTo>
                  <a:pt x="1812282" y="4777699"/>
                </a:lnTo>
                <a:lnTo>
                  <a:pt x="1809481" y="4761345"/>
                </a:lnTo>
                <a:close/>
                <a:moveTo>
                  <a:pt x="3115034" y="4756716"/>
                </a:moveTo>
                <a:cubicBezTo>
                  <a:pt x="3112240" y="4759950"/>
                  <a:pt x="3110843" y="4761563"/>
                  <a:pt x="3110320" y="4762169"/>
                </a:cubicBezTo>
                <a:cubicBezTo>
                  <a:pt x="3108747" y="4763987"/>
                  <a:pt x="3115034" y="4756716"/>
                  <a:pt x="3115034" y="4756716"/>
                </a:cubicBezTo>
                <a:close/>
                <a:moveTo>
                  <a:pt x="2220236" y="4755344"/>
                </a:moveTo>
                <a:cubicBezTo>
                  <a:pt x="2222580" y="4753767"/>
                  <a:pt x="2213203" y="4760072"/>
                  <a:pt x="2213203" y="4760072"/>
                </a:cubicBezTo>
                <a:cubicBezTo>
                  <a:pt x="2217371" y="4757272"/>
                  <a:pt x="2219454" y="4755870"/>
                  <a:pt x="2220236" y="4755344"/>
                </a:cubicBezTo>
                <a:close/>
                <a:moveTo>
                  <a:pt x="1783913" y="4751760"/>
                </a:moveTo>
                <a:cubicBezTo>
                  <a:pt x="1781021" y="4754830"/>
                  <a:pt x="1779574" y="4756365"/>
                  <a:pt x="1779032" y="4756942"/>
                </a:cubicBezTo>
                <a:cubicBezTo>
                  <a:pt x="1777405" y="4758667"/>
                  <a:pt x="1783913" y="4751760"/>
                  <a:pt x="1783913" y="4751760"/>
                </a:cubicBezTo>
                <a:close/>
                <a:moveTo>
                  <a:pt x="2517864" y="4750372"/>
                </a:moveTo>
                <a:cubicBezTo>
                  <a:pt x="2518105" y="4751392"/>
                  <a:pt x="2518744" y="4754121"/>
                  <a:pt x="2520021" y="4759575"/>
                </a:cubicBezTo>
                <a:cubicBezTo>
                  <a:pt x="2520021" y="4759575"/>
                  <a:pt x="2517147" y="4747303"/>
                  <a:pt x="2517864" y="4750372"/>
                </a:cubicBezTo>
                <a:close/>
                <a:moveTo>
                  <a:pt x="3112949" y="4736026"/>
                </a:moveTo>
                <a:lnTo>
                  <a:pt x="3115034" y="4756716"/>
                </a:lnTo>
                <a:lnTo>
                  <a:pt x="3112233" y="4740364"/>
                </a:lnTo>
                <a:close/>
                <a:moveTo>
                  <a:pt x="3522990" y="4734363"/>
                </a:moveTo>
                <a:cubicBezTo>
                  <a:pt x="3525333" y="4732787"/>
                  <a:pt x="3515956" y="4739090"/>
                  <a:pt x="3515956" y="4739090"/>
                </a:cubicBezTo>
                <a:cubicBezTo>
                  <a:pt x="3520125" y="4736290"/>
                  <a:pt x="3522209" y="4734888"/>
                  <a:pt x="3522990" y="4734363"/>
                </a:cubicBezTo>
                <a:close/>
                <a:moveTo>
                  <a:pt x="3086665" y="4730778"/>
                </a:moveTo>
                <a:cubicBezTo>
                  <a:pt x="3083773" y="4733848"/>
                  <a:pt x="3082328" y="4735383"/>
                  <a:pt x="3081786" y="4735961"/>
                </a:cubicBezTo>
                <a:cubicBezTo>
                  <a:pt x="3080159" y="4737686"/>
                  <a:pt x="3086665" y="4730778"/>
                  <a:pt x="3086665" y="4730778"/>
                </a:cubicBezTo>
                <a:close/>
                <a:moveTo>
                  <a:pt x="2211904" y="4727063"/>
                </a:moveTo>
                <a:cubicBezTo>
                  <a:pt x="2212144" y="4728084"/>
                  <a:pt x="2212783" y="4730812"/>
                  <a:pt x="2214060" y="4736266"/>
                </a:cubicBezTo>
                <a:cubicBezTo>
                  <a:pt x="2214060" y="4736266"/>
                  <a:pt x="2211187" y="4723995"/>
                  <a:pt x="2211904" y="4727063"/>
                </a:cubicBezTo>
                <a:close/>
                <a:moveTo>
                  <a:pt x="1644114" y="4711757"/>
                </a:moveTo>
                <a:lnTo>
                  <a:pt x="1646398" y="4722843"/>
                </a:lnTo>
                <a:lnTo>
                  <a:pt x="1653238" y="4747056"/>
                </a:lnTo>
                <a:lnTo>
                  <a:pt x="1644581" y="4798592"/>
                </a:lnTo>
                <a:lnTo>
                  <a:pt x="1633271" y="4852142"/>
                </a:lnTo>
                <a:lnTo>
                  <a:pt x="1629822" y="4836703"/>
                </a:lnTo>
                <a:lnTo>
                  <a:pt x="1627841" y="4823493"/>
                </a:lnTo>
                <a:close/>
                <a:moveTo>
                  <a:pt x="3514658" y="4706081"/>
                </a:moveTo>
                <a:cubicBezTo>
                  <a:pt x="3513940" y="4703014"/>
                  <a:pt x="3516813" y="4715284"/>
                  <a:pt x="3516813" y="4715284"/>
                </a:cubicBezTo>
                <a:cubicBezTo>
                  <a:pt x="3515535" y="4709831"/>
                  <a:pt x="3514897" y="4707103"/>
                  <a:pt x="3514658" y="4706081"/>
                </a:cubicBezTo>
                <a:close/>
                <a:moveTo>
                  <a:pt x="1027502" y="4692311"/>
                </a:moveTo>
                <a:lnTo>
                  <a:pt x="1031176" y="4694568"/>
                </a:lnTo>
                <a:lnTo>
                  <a:pt x="1034237" y="4696449"/>
                </a:lnTo>
                <a:cubicBezTo>
                  <a:pt x="1032307" y="4704652"/>
                  <a:pt x="1031783" y="4713004"/>
                  <a:pt x="1032882" y="4721105"/>
                </a:cubicBezTo>
                <a:lnTo>
                  <a:pt x="1036091" y="4729969"/>
                </a:lnTo>
                <a:lnTo>
                  <a:pt x="1038118" y="4719495"/>
                </a:lnTo>
                <a:lnTo>
                  <a:pt x="1040312" y="4709126"/>
                </a:lnTo>
                <a:lnTo>
                  <a:pt x="1034237" y="4696449"/>
                </a:lnTo>
                <a:cubicBezTo>
                  <a:pt x="1034237" y="4696449"/>
                  <a:pt x="1033240" y="4695836"/>
                  <a:pt x="1031993" y="4695070"/>
                </a:cubicBezTo>
                <a:lnTo>
                  <a:pt x="1031176" y="4694568"/>
                </a:lnTo>
                <a:lnTo>
                  <a:pt x="1028251" y="4692771"/>
                </a:lnTo>
                <a:cubicBezTo>
                  <a:pt x="1027253" y="4692157"/>
                  <a:pt x="1026754" y="4691851"/>
                  <a:pt x="1027502" y="4692311"/>
                </a:cubicBezTo>
                <a:close/>
                <a:moveTo>
                  <a:pt x="2946868" y="4690776"/>
                </a:moveTo>
                <a:lnTo>
                  <a:pt x="2949151" y="4701861"/>
                </a:lnTo>
                <a:lnTo>
                  <a:pt x="2955992" y="4726074"/>
                </a:lnTo>
                <a:lnTo>
                  <a:pt x="2947334" y="4777612"/>
                </a:lnTo>
                <a:lnTo>
                  <a:pt x="2936025" y="4831160"/>
                </a:lnTo>
                <a:lnTo>
                  <a:pt x="2932575" y="4815722"/>
                </a:lnTo>
                <a:lnTo>
                  <a:pt x="2930594" y="4802512"/>
                </a:lnTo>
                <a:close/>
                <a:moveTo>
                  <a:pt x="1158530" y="4672801"/>
                </a:moveTo>
                <a:cubicBezTo>
                  <a:pt x="1158708" y="4673564"/>
                  <a:pt x="1157111" y="4681623"/>
                  <a:pt x="1155573" y="4691075"/>
                </a:cubicBezTo>
                <a:lnTo>
                  <a:pt x="1155534" y="4681930"/>
                </a:lnTo>
                <a:lnTo>
                  <a:pt x="1156701" y="4677865"/>
                </a:lnTo>
                <a:cubicBezTo>
                  <a:pt x="1157906" y="4673861"/>
                  <a:pt x="1158440" y="4672418"/>
                  <a:pt x="1158530" y="4672801"/>
                </a:cubicBezTo>
                <a:close/>
                <a:moveTo>
                  <a:pt x="2640907" y="4667468"/>
                </a:moveTo>
                <a:lnTo>
                  <a:pt x="2643190" y="4678552"/>
                </a:lnTo>
                <a:lnTo>
                  <a:pt x="2650032" y="4702767"/>
                </a:lnTo>
                <a:lnTo>
                  <a:pt x="2641372" y="4754302"/>
                </a:lnTo>
                <a:lnTo>
                  <a:pt x="2630064" y="4807852"/>
                </a:lnTo>
                <a:lnTo>
                  <a:pt x="2626613" y="4792413"/>
                </a:lnTo>
                <a:lnTo>
                  <a:pt x="2624633" y="4779202"/>
                </a:lnTo>
                <a:close/>
                <a:moveTo>
                  <a:pt x="1022426" y="4662480"/>
                </a:moveTo>
                <a:cubicBezTo>
                  <a:pt x="1023132" y="4662928"/>
                  <a:pt x="1025015" y="4664124"/>
                  <a:pt x="1028781" y="4666515"/>
                </a:cubicBezTo>
                <a:cubicBezTo>
                  <a:pt x="1028781" y="4666515"/>
                  <a:pt x="1020309" y="4661135"/>
                  <a:pt x="1022426" y="4662480"/>
                </a:cubicBezTo>
                <a:close/>
                <a:moveTo>
                  <a:pt x="1395618" y="4651857"/>
                </a:moveTo>
                <a:cubicBezTo>
                  <a:pt x="1398117" y="4654774"/>
                  <a:pt x="1399367" y="4656231"/>
                  <a:pt x="1399835" y="4656777"/>
                </a:cubicBezTo>
                <a:cubicBezTo>
                  <a:pt x="1401240" y="4658418"/>
                  <a:pt x="1395618" y="4651857"/>
                  <a:pt x="1395618" y="4651857"/>
                </a:cubicBezTo>
                <a:close/>
                <a:moveTo>
                  <a:pt x="2461283" y="4651820"/>
                </a:moveTo>
                <a:cubicBezTo>
                  <a:pt x="2461460" y="4652582"/>
                  <a:pt x="2459864" y="4660642"/>
                  <a:pt x="2458326" y="4670093"/>
                </a:cubicBezTo>
                <a:lnTo>
                  <a:pt x="2458288" y="4660948"/>
                </a:lnTo>
                <a:lnTo>
                  <a:pt x="2459454" y="4656884"/>
                </a:lnTo>
                <a:cubicBezTo>
                  <a:pt x="2460660" y="4652880"/>
                  <a:pt x="2461194" y="4651437"/>
                  <a:pt x="2461283" y="4651820"/>
                </a:cubicBezTo>
                <a:close/>
                <a:moveTo>
                  <a:pt x="3943660" y="4646486"/>
                </a:moveTo>
                <a:lnTo>
                  <a:pt x="3945943" y="4657571"/>
                </a:lnTo>
                <a:lnTo>
                  <a:pt x="3952783" y="4681785"/>
                </a:lnTo>
                <a:lnTo>
                  <a:pt x="3944126" y="4733321"/>
                </a:lnTo>
                <a:lnTo>
                  <a:pt x="3932816" y="4786869"/>
                </a:lnTo>
                <a:lnTo>
                  <a:pt x="3929367" y="4771431"/>
                </a:lnTo>
                <a:lnTo>
                  <a:pt x="3927385" y="4758222"/>
                </a:lnTo>
                <a:close/>
                <a:moveTo>
                  <a:pt x="1030579" y="4634359"/>
                </a:moveTo>
                <a:cubicBezTo>
                  <a:pt x="1030757" y="4633600"/>
                  <a:pt x="1030713" y="4633790"/>
                  <a:pt x="1030544" y="4634500"/>
                </a:cubicBezTo>
                <a:lnTo>
                  <a:pt x="1030492" y="4634726"/>
                </a:lnTo>
                <a:lnTo>
                  <a:pt x="1029775" y="4637774"/>
                </a:lnTo>
                <a:cubicBezTo>
                  <a:pt x="1029150" y="4640430"/>
                  <a:pt x="1028435" y="4643466"/>
                  <a:pt x="1028435" y="4643466"/>
                </a:cubicBezTo>
                <a:lnTo>
                  <a:pt x="1030492" y="4634726"/>
                </a:lnTo>
                <a:close/>
                <a:moveTo>
                  <a:pt x="741547" y="4633584"/>
                </a:moveTo>
                <a:cubicBezTo>
                  <a:pt x="743886" y="4637447"/>
                  <a:pt x="753589" y="4643012"/>
                  <a:pt x="744319" y="4648624"/>
                </a:cubicBezTo>
                <a:cubicBezTo>
                  <a:pt x="741786" y="4644437"/>
                  <a:pt x="739934" y="4641379"/>
                  <a:pt x="739295" y="4639016"/>
                </a:cubicBezTo>
                <a:cubicBezTo>
                  <a:pt x="738657" y="4636653"/>
                  <a:pt x="739230" y="4634987"/>
                  <a:pt x="741547" y="4633584"/>
                </a:cubicBezTo>
                <a:close/>
                <a:moveTo>
                  <a:pt x="1397910" y="4631601"/>
                </a:moveTo>
                <a:lnTo>
                  <a:pt x="1398484" y="4635755"/>
                </a:lnTo>
                <a:lnTo>
                  <a:pt x="1395618" y="4651857"/>
                </a:lnTo>
                <a:close/>
                <a:moveTo>
                  <a:pt x="2155322" y="4628511"/>
                </a:moveTo>
                <a:cubicBezTo>
                  <a:pt x="2155500" y="4629274"/>
                  <a:pt x="2153903" y="4637333"/>
                  <a:pt x="2152364" y="4646785"/>
                </a:cubicBezTo>
                <a:lnTo>
                  <a:pt x="2152325" y="4637640"/>
                </a:lnTo>
                <a:lnTo>
                  <a:pt x="2153493" y="4633575"/>
                </a:lnTo>
                <a:cubicBezTo>
                  <a:pt x="2154699" y="4629571"/>
                  <a:pt x="2155231" y="4628128"/>
                  <a:pt x="2155322" y="4628511"/>
                </a:cubicBezTo>
                <a:close/>
                <a:moveTo>
                  <a:pt x="1934468" y="4626491"/>
                </a:moveTo>
                <a:cubicBezTo>
                  <a:pt x="1935174" y="4626939"/>
                  <a:pt x="1937057" y="4628136"/>
                  <a:pt x="1940822" y="4630527"/>
                </a:cubicBezTo>
                <a:cubicBezTo>
                  <a:pt x="1940822" y="4630527"/>
                  <a:pt x="1932351" y="4625146"/>
                  <a:pt x="1934468" y="4626491"/>
                </a:cubicBezTo>
                <a:close/>
                <a:moveTo>
                  <a:pt x="1422077" y="4624422"/>
                </a:moveTo>
                <a:cubicBezTo>
                  <a:pt x="1422077" y="4624422"/>
                  <a:pt x="1427908" y="4630614"/>
                  <a:pt x="1426450" y="4629067"/>
                </a:cubicBezTo>
                <a:cubicBezTo>
                  <a:pt x="1425964" y="4628549"/>
                  <a:pt x="1424668" y="4627173"/>
                  <a:pt x="1422077" y="4624422"/>
                </a:cubicBezTo>
                <a:close/>
                <a:moveTo>
                  <a:pt x="738777" y="4618542"/>
                </a:moveTo>
                <a:cubicBezTo>
                  <a:pt x="741115" y="4622406"/>
                  <a:pt x="750817" y="4627971"/>
                  <a:pt x="741547" y="4633584"/>
                </a:cubicBezTo>
                <a:cubicBezTo>
                  <a:pt x="739014" y="4629399"/>
                  <a:pt x="737161" y="4626339"/>
                  <a:pt x="736523" y="4623976"/>
                </a:cubicBezTo>
                <a:cubicBezTo>
                  <a:pt x="735884" y="4621614"/>
                  <a:pt x="736458" y="4619946"/>
                  <a:pt x="738777" y="4618542"/>
                </a:cubicBezTo>
                <a:close/>
                <a:moveTo>
                  <a:pt x="2307659" y="4615868"/>
                </a:moveTo>
                <a:cubicBezTo>
                  <a:pt x="2310159" y="4618785"/>
                  <a:pt x="2311409" y="4620242"/>
                  <a:pt x="2311877" y="4620789"/>
                </a:cubicBezTo>
                <a:cubicBezTo>
                  <a:pt x="2313282" y="4622430"/>
                  <a:pt x="2307659" y="4615868"/>
                  <a:pt x="2307659" y="4615868"/>
                </a:cubicBezTo>
                <a:close/>
                <a:moveTo>
                  <a:pt x="638800" y="4610489"/>
                </a:moveTo>
                <a:lnTo>
                  <a:pt x="651641" y="4717694"/>
                </a:lnTo>
                <a:lnTo>
                  <a:pt x="649583" y="4730679"/>
                </a:lnTo>
                <a:lnTo>
                  <a:pt x="646139" y="4745942"/>
                </a:lnTo>
                <a:lnTo>
                  <a:pt x="636771" y="4694843"/>
                </a:lnTo>
                <a:lnTo>
                  <a:pt x="629792" y="4645487"/>
                </a:lnTo>
                <a:lnTo>
                  <a:pt x="636504" y="4621433"/>
                </a:lnTo>
                <a:close/>
                <a:moveTo>
                  <a:pt x="3458075" y="4607529"/>
                </a:moveTo>
                <a:cubicBezTo>
                  <a:pt x="3458253" y="4608293"/>
                  <a:pt x="3456656" y="4616352"/>
                  <a:pt x="3455117" y="4625803"/>
                </a:cubicBezTo>
                <a:lnTo>
                  <a:pt x="3455079" y="4616658"/>
                </a:lnTo>
                <a:lnTo>
                  <a:pt x="3456245" y="4612593"/>
                </a:lnTo>
                <a:cubicBezTo>
                  <a:pt x="3457452" y="4608590"/>
                  <a:pt x="3457985" y="4607147"/>
                  <a:pt x="3458075" y="4607529"/>
                </a:cubicBezTo>
                <a:close/>
                <a:moveTo>
                  <a:pt x="1942621" y="4598371"/>
                </a:moveTo>
                <a:cubicBezTo>
                  <a:pt x="1943335" y="4595335"/>
                  <a:pt x="1940478" y="4607478"/>
                  <a:pt x="1940478" y="4607478"/>
                </a:cubicBezTo>
                <a:cubicBezTo>
                  <a:pt x="1941747" y="4602081"/>
                  <a:pt x="1942382" y="4599382"/>
                  <a:pt x="1942621" y="4598371"/>
                </a:cubicBezTo>
                <a:close/>
                <a:moveTo>
                  <a:pt x="2041529" y="4597561"/>
                </a:moveTo>
                <a:cubicBezTo>
                  <a:pt x="2043868" y="4601425"/>
                  <a:pt x="2053570" y="4606991"/>
                  <a:pt x="2044300" y="4612603"/>
                </a:cubicBezTo>
                <a:cubicBezTo>
                  <a:pt x="2041766" y="4608417"/>
                  <a:pt x="2039914" y="4605358"/>
                  <a:pt x="2039276" y="4602995"/>
                </a:cubicBezTo>
                <a:cubicBezTo>
                  <a:pt x="2038637" y="4600633"/>
                  <a:pt x="2039211" y="4598964"/>
                  <a:pt x="2041529" y="4597561"/>
                </a:cubicBezTo>
                <a:close/>
                <a:moveTo>
                  <a:pt x="2309951" y="4595612"/>
                </a:moveTo>
                <a:lnTo>
                  <a:pt x="2310527" y="4599767"/>
                </a:lnTo>
                <a:lnTo>
                  <a:pt x="2307659" y="4615868"/>
                </a:lnTo>
                <a:close/>
                <a:moveTo>
                  <a:pt x="1039960" y="4592402"/>
                </a:moveTo>
                <a:lnTo>
                  <a:pt x="1049980" y="4660650"/>
                </a:lnTo>
                <a:lnTo>
                  <a:pt x="1054896" y="4631631"/>
                </a:lnTo>
                <a:cubicBezTo>
                  <a:pt x="1056431" y="4618800"/>
                  <a:pt x="1056805" y="4608091"/>
                  <a:pt x="1055221" y="4601328"/>
                </a:cubicBezTo>
                <a:cubicBezTo>
                  <a:pt x="1053996" y="4596093"/>
                  <a:pt x="1048907" y="4594968"/>
                  <a:pt x="1042771" y="4593371"/>
                </a:cubicBezTo>
                <a:close/>
                <a:moveTo>
                  <a:pt x="1738340" y="4589294"/>
                </a:moveTo>
                <a:cubicBezTo>
                  <a:pt x="1740679" y="4593157"/>
                  <a:pt x="1750380" y="4598722"/>
                  <a:pt x="1741111" y="4604334"/>
                </a:cubicBezTo>
                <a:cubicBezTo>
                  <a:pt x="1738578" y="4600148"/>
                  <a:pt x="1736726" y="4597088"/>
                  <a:pt x="1736086" y="4594726"/>
                </a:cubicBezTo>
                <a:cubicBezTo>
                  <a:pt x="1735448" y="4592364"/>
                  <a:pt x="1736022" y="4590696"/>
                  <a:pt x="1738340" y="4589294"/>
                </a:cubicBezTo>
                <a:close/>
                <a:moveTo>
                  <a:pt x="2334119" y="4588434"/>
                </a:moveTo>
                <a:cubicBezTo>
                  <a:pt x="2334119" y="4588434"/>
                  <a:pt x="2339950" y="4594626"/>
                  <a:pt x="2338491" y="4593079"/>
                </a:cubicBezTo>
                <a:cubicBezTo>
                  <a:pt x="2338004" y="4592561"/>
                  <a:pt x="2336710" y="4591186"/>
                  <a:pt x="2334119" y="4588434"/>
                </a:cubicBezTo>
                <a:close/>
                <a:moveTo>
                  <a:pt x="1437300" y="4584792"/>
                </a:moveTo>
                <a:cubicBezTo>
                  <a:pt x="1441070" y="4616345"/>
                  <a:pt x="1431877" y="4630197"/>
                  <a:pt x="1428017" y="4626269"/>
                </a:cubicBezTo>
                <a:cubicBezTo>
                  <a:pt x="1426730" y="4624959"/>
                  <a:pt x="1426036" y="4621673"/>
                  <a:pt x="1426613" y="4616410"/>
                </a:cubicBezTo>
                <a:cubicBezTo>
                  <a:pt x="1427382" y="4609390"/>
                  <a:pt x="1430409" y="4598853"/>
                  <a:pt x="1437300" y="4584792"/>
                </a:cubicBezTo>
                <a:close/>
                <a:moveTo>
                  <a:pt x="734354" y="4578108"/>
                </a:moveTo>
                <a:cubicBezTo>
                  <a:pt x="741370" y="4589697"/>
                  <a:pt x="743369" y="4605205"/>
                  <a:pt x="738777" y="4618542"/>
                </a:cubicBezTo>
                <a:cubicBezTo>
                  <a:pt x="736221" y="4609092"/>
                  <a:pt x="733774" y="4602435"/>
                  <a:pt x="732637" y="4596414"/>
                </a:cubicBezTo>
                <a:cubicBezTo>
                  <a:pt x="731499" y="4590394"/>
                  <a:pt x="731671" y="4585011"/>
                  <a:pt x="734354" y="4578108"/>
                </a:cubicBezTo>
                <a:close/>
                <a:moveTo>
                  <a:pt x="1550841" y="4574501"/>
                </a:moveTo>
                <a:lnTo>
                  <a:pt x="1563682" y="4681706"/>
                </a:lnTo>
                <a:lnTo>
                  <a:pt x="1561624" y="4694690"/>
                </a:lnTo>
                <a:lnTo>
                  <a:pt x="1558180" y="4709956"/>
                </a:lnTo>
                <a:lnTo>
                  <a:pt x="1548812" y="4658855"/>
                </a:lnTo>
                <a:lnTo>
                  <a:pt x="1541834" y="4609500"/>
                </a:lnTo>
                <a:lnTo>
                  <a:pt x="1548547" y="4585446"/>
                </a:lnTo>
                <a:close/>
                <a:moveTo>
                  <a:pt x="1735569" y="4574253"/>
                </a:moveTo>
                <a:cubicBezTo>
                  <a:pt x="1737907" y="4578117"/>
                  <a:pt x="1747610" y="4583683"/>
                  <a:pt x="1738340" y="4589294"/>
                </a:cubicBezTo>
                <a:cubicBezTo>
                  <a:pt x="1735807" y="4585108"/>
                  <a:pt x="1733955" y="4582050"/>
                  <a:pt x="1733315" y="4579687"/>
                </a:cubicBezTo>
                <a:cubicBezTo>
                  <a:pt x="1732677" y="4577324"/>
                  <a:pt x="1733250" y="4575656"/>
                  <a:pt x="1735569" y="4574253"/>
                </a:cubicBezTo>
                <a:close/>
                <a:moveTo>
                  <a:pt x="3041092" y="4568312"/>
                </a:moveTo>
                <a:cubicBezTo>
                  <a:pt x="3043431" y="4572175"/>
                  <a:pt x="3053133" y="4577741"/>
                  <a:pt x="3043865" y="4583352"/>
                </a:cubicBezTo>
                <a:cubicBezTo>
                  <a:pt x="3041330" y="4579167"/>
                  <a:pt x="3039479" y="4576107"/>
                  <a:pt x="3038839" y="4573746"/>
                </a:cubicBezTo>
                <a:cubicBezTo>
                  <a:pt x="3038202" y="4571382"/>
                  <a:pt x="3038775" y="4569715"/>
                  <a:pt x="3041092" y="4568312"/>
                </a:cubicBezTo>
                <a:close/>
                <a:moveTo>
                  <a:pt x="2740053" y="4563811"/>
                </a:moveTo>
                <a:cubicBezTo>
                  <a:pt x="2743823" y="4595363"/>
                  <a:pt x="2734629" y="4609216"/>
                  <a:pt x="2730770" y="4605288"/>
                </a:cubicBezTo>
                <a:cubicBezTo>
                  <a:pt x="2729482" y="4603979"/>
                  <a:pt x="2728789" y="4600692"/>
                  <a:pt x="2729366" y="4595427"/>
                </a:cubicBezTo>
                <a:cubicBezTo>
                  <a:pt x="2730134" y="4588408"/>
                  <a:pt x="2733161" y="4577872"/>
                  <a:pt x="2740053" y="4563811"/>
                </a:cubicBezTo>
                <a:close/>
                <a:moveTo>
                  <a:pt x="2037106" y="4557127"/>
                </a:moveTo>
                <a:cubicBezTo>
                  <a:pt x="2044122" y="4568716"/>
                  <a:pt x="2046121" y="4584223"/>
                  <a:pt x="2041529" y="4597561"/>
                </a:cubicBezTo>
                <a:cubicBezTo>
                  <a:pt x="2038974" y="4588110"/>
                  <a:pt x="2036528" y="4581453"/>
                  <a:pt x="2035389" y="4575433"/>
                </a:cubicBezTo>
                <a:cubicBezTo>
                  <a:pt x="2034252" y="4569412"/>
                  <a:pt x="2034424" y="4564030"/>
                  <a:pt x="2037106" y="4557127"/>
                </a:cubicBezTo>
                <a:close/>
                <a:moveTo>
                  <a:pt x="3038321" y="4553272"/>
                </a:moveTo>
                <a:cubicBezTo>
                  <a:pt x="3040660" y="4557135"/>
                  <a:pt x="3050362" y="4562701"/>
                  <a:pt x="3041092" y="4568312"/>
                </a:cubicBezTo>
                <a:cubicBezTo>
                  <a:pt x="3038559" y="4564127"/>
                  <a:pt x="3036707" y="4561068"/>
                  <a:pt x="3036068" y="4558706"/>
                </a:cubicBezTo>
                <a:cubicBezTo>
                  <a:pt x="3035429" y="4556342"/>
                  <a:pt x="3036002" y="4554674"/>
                  <a:pt x="3038321" y="4553272"/>
                </a:cubicBezTo>
                <a:close/>
                <a:moveTo>
                  <a:pt x="2434093" y="4540502"/>
                </a:moveTo>
                <a:cubicBezTo>
                  <a:pt x="2437863" y="4572055"/>
                  <a:pt x="2428669" y="4585908"/>
                  <a:pt x="2424810" y="4581978"/>
                </a:cubicBezTo>
                <a:cubicBezTo>
                  <a:pt x="2423523" y="4580670"/>
                  <a:pt x="2422828" y="4577383"/>
                  <a:pt x="2423405" y="4572119"/>
                </a:cubicBezTo>
                <a:cubicBezTo>
                  <a:pt x="2424174" y="4565100"/>
                  <a:pt x="2427200" y="4554563"/>
                  <a:pt x="2434093" y="4540502"/>
                </a:cubicBezTo>
                <a:close/>
                <a:moveTo>
                  <a:pt x="1731146" y="4533819"/>
                </a:moveTo>
                <a:cubicBezTo>
                  <a:pt x="1738161" y="4545407"/>
                  <a:pt x="1740161" y="4560915"/>
                  <a:pt x="1735569" y="4574253"/>
                </a:cubicBezTo>
                <a:cubicBezTo>
                  <a:pt x="1733013" y="4564802"/>
                  <a:pt x="1730567" y="4558145"/>
                  <a:pt x="1729429" y="4552125"/>
                </a:cubicBezTo>
                <a:cubicBezTo>
                  <a:pt x="1728291" y="4546104"/>
                  <a:pt x="1728462" y="4540722"/>
                  <a:pt x="1731146" y="4533819"/>
                </a:cubicBezTo>
                <a:close/>
                <a:moveTo>
                  <a:pt x="3736846" y="4519521"/>
                </a:moveTo>
                <a:cubicBezTo>
                  <a:pt x="3740615" y="4551073"/>
                  <a:pt x="3731421" y="4564926"/>
                  <a:pt x="3727563" y="4560997"/>
                </a:cubicBezTo>
                <a:cubicBezTo>
                  <a:pt x="3726276" y="4559687"/>
                  <a:pt x="3725580" y="4556402"/>
                  <a:pt x="3726157" y="4551138"/>
                </a:cubicBezTo>
                <a:cubicBezTo>
                  <a:pt x="3726927" y="4544119"/>
                  <a:pt x="3729954" y="4533582"/>
                  <a:pt x="3736846" y="4519521"/>
                </a:cubicBezTo>
                <a:close/>
                <a:moveTo>
                  <a:pt x="3033899" y="4512837"/>
                </a:moveTo>
                <a:cubicBezTo>
                  <a:pt x="3040916" y="4524426"/>
                  <a:pt x="3042914" y="4539934"/>
                  <a:pt x="3038321" y="4553272"/>
                </a:cubicBezTo>
                <a:cubicBezTo>
                  <a:pt x="3035766" y="4543820"/>
                  <a:pt x="3033320" y="4537163"/>
                  <a:pt x="3032182" y="4531143"/>
                </a:cubicBezTo>
                <a:cubicBezTo>
                  <a:pt x="3031043" y="4525122"/>
                  <a:pt x="3031215" y="4519740"/>
                  <a:pt x="3033899" y="4512837"/>
                </a:cubicBezTo>
                <a:close/>
                <a:moveTo>
                  <a:pt x="1996257" y="4498193"/>
                </a:moveTo>
                <a:cubicBezTo>
                  <a:pt x="1996347" y="4497814"/>
                  <a:pt x="1996809" y="4499173"/>
                  <a:pt x="1997839" y="4502965"/>
                </a:cubicBezTo>
                <a:lnTo>
                  <a:pt x="1998833" y="4506820"/>
                </a:lnTo>
                <a:lnTo>
                  <a:pt x="1998628" y="4515702"/>
                </a:lnTo>
                <a:cubicBezTo>
                  <a:pt x="1997394" y="4506646"/>
                  <a:pt x="1996081" y="4498947"/>
                  <a:pt x="1996257" y="4498193"/>
                </a:cubicBezTo>
                <a:close/>
                <a:moveTo>
                  <a:pt x="830543" y="4470816"/>
                </a:moveTo>
                <a:cubicBezTo>
                  <a:pt x="836595" y="4483923"/>
                  <a:pt x="839172" y="4493915"/>
                  <a:pt x="839748" y="4500669"/>
                </a:cubicBezTo>
                <a:cubicBezTo>
                  <a:pt x="840178" y="4505735"/>
                  <a:pt x="839481" y="4508980"/>
                  <a:pt x="838279" y="4510354"/>
                </a:cubicBezTo>
                <a:cubicBezTo>
                  <a:pt x="834673" y="4514475"/>
                  <a:pt x="826509" y="4501753"/>
                  <a:pt x="830543" y="4470816"/>
                </a:cubicBezTo>
                <a:close/>
                <a:moveTo>
                  <a:pt x="1466811" y="4463056"/>
                </a:moveTo>
                <a:cubicBezTo>
                  <a:pt x="1468907" y="4464235"/>
                  <a:pt x="1469402" y="4465808"/>
                  <a:pt x="1468774" y="4468152"/>
                </a:cubicBezTo>
                <a:cubicBezTo>
                  <a:pt x="1468145" y="4470497"/>
                  <a:pt x="1466392" y="4473615"/>
                  <a:pt x="1463995" y="4477878"/>
                </a:cubicBezTo>
                <a:cubicBezTo>
                  <a:pt x="1455610" y="4473164"/>
                  <a:pt x="1464599" y="4466992"/>
                  <a:pt x="1466811" y="4463056"/>
                </a:cubicBezTo>
                <a:close/>
                <a:moveTo>
                  <a:pt x="1469626" y="4448231"/>
                </a:moveTo>
                <a:cubicBezTo>
                  <a:pt x="1471724" y="4449410"/>
                  <a:pt x="1472218" y="4450984"/>
                  <a:pt x="1471589" y="4453330"/>
                </a:cubicBezTo>
                <a:cubicBezTo>
                  <a:pt x="1470962" y="4455674"/>
                  <a:pt x="1469209" y="4458791"/>
                  <a:pt x="1466811" y="4463056"/>
                </a:cubicBezTo>
                <a:cubicBezTo>
                  <a:pt x="1458426" y="4458342"/>
                  <a:pt x="1467412" y="4452168"/>
                  <a:pt x="1469626" y="4448231"/>
                </a:cubicBezTo>
                <a:close/>
                <a:moveTo>
                  <a:pt x="866260" y="4422627"/>
                </a:moveTo>
                <a:cubicBezTo>
                  <a:pt x="867180" y="4421203"/>
                  <a:pt x="868561" y="4421413"/>
                  <a:pt x="870414" y="4424471"/>
                </a:cubicBezTo>
                <a:cubicBezTo>
                  <a:pt x="875090" y="4432198"/>
                  <a:pt x="870114" y="4446648"/>
                  <a:pt x="870114" y="4446648"/>
                </a:cubicBezTo>
                <a:cubicBezTo>
                  <a:pt x="867501" y="4446252"/>
                  <a:pt x="865847" y="4441314"/>
                  <a:pt x="865191" y="4435941"/>
                </a:cubicBezTo>
                <a:cubicBezTo>
                  <a:pt x="864536" y="4430570"/>
                  <a:pt x="864880" y="4424761"/>
                  <a:pt x="866260" y="4422627"/>
                </a:cubicBezTo>
                <a:close/>
                <a:moveTo>
                  <a:pt x="1474423" y="4408620"/>
                </a:moveTo>
                <a:cubicBezTo>
                  <a:pt x="1476754" y="4415110"/>
                  <a:pt x="1476810" y="4420322"/>
                  <a:pt x="1475658" y="4426258"/>
                </a:cubicBezTo>
                <a:cubicBezTo>
                  <a:pt x="1474504" y="4432195"/>
                  <a:pt x="1472141" y="4438852"/>
                  <a:pt x="1469626" y="4448231"/>
                </a:cubicBezTo>
                <a:cubicBezTo>
                  <a:pt x="1465667" y="4435644"/>
                  <a:pt x="1467784" y="4420429"/>
                  <a:pt x="1474423" y="4408620"/>
                </a:cubicBezTo>
                <a:close/>
                <a:moveTo>
                  <a:pt x="1674300" y="4385747"/>
                </a:moveTo>
                <a:lnTo>
                  <a:pt x="1680836" y="4454199"/>
                </a:lnTo>
                <a:lnTo>
                  <a:pt x="1689744" y="4504745"/>
                </a:lnTo>
                <a:lnTo>
                  <a:pt x="1671442" y="4638695"/>
                </a:lnTo>
                <a:lnTo>
                  <a:pt x="1668008" y="4659137"/>
                </a:lnTo>
                <a:lnTo>
                  <a:pt x="1665445" y="4646200"/>
                </a:lnTo>
                <a:cubicBezTo>
                  <a:pt x="1661787" y="4626639"/>
                  <a:pt x="1659494" y="4616096"/>
                  <a:pt x="1657964" y="4611714"/>
                </a:cubicBezTo>
                <a:lnTo>
                  <a:pt x="1656759" y="4612751"/>
                </a:lnTo>
                <a:lnTo>
                  <a:pt x="1664734" y="4547674"/>
                </a:lnTo>
                <a:cubicBezTo>
                  <a:pt x="1668254" y="4502045"/>
                  <a:pt x="1669689" y="4457817"/>
                  <a:pt x="1669633" y="4414087"/>
                </a:cubicBezTo>
                <a:close/>
                <a:moveTo>
                  <a:pt x="1863053" y="4378337"/>
                </a:moveTo>
                <a:cubicBezTo>
                  <a:pt x="1863972" y="4376913"/>
                  <a:pt x="1865353" y="4377123"/>
                  <a:pt x="1867204" y="4380180"/>
                </a:cubicBezTo>
                <a:cubicBezTo>
                  <a:pt x="1871883" y="4387908"/>
                  <a:pt x="1866907" y="4402357"/>
                  <a:pt x="1866907" y="4402357"/>
                </a:cubicBezTo>
                <a:cubicBezTo>
                  <a:pt x="1864291" y="4401963"/>
                  <a:pt x="1862639" y="4397023"/>
                  <a:pt x="1861984" y="4391651"/>
                </a:cubicBezTo>
                <a:cubicBezTo>
                  <a:pt x="1861330" y="4386279"/>
                  <a:pt x="1861673" y="4380471"/>
                  <a:pt x="1863053" y="4378337"/>
                </a:cubicBezTo>
                <a:close/>
                <a:moveTo>
                  <a:pt x="2977054" y="4364765"/>
                </a:moveTo>
                <a:lnTo>
                  <a:pt x="2983590" y="4433218"/>
                </a:lnTo>
                <a:lnTo>
                  <a:pt x="2992498" y="4483763"/>
                </a:lnTo>
                <a:lnTo>
                  <a:pt x="2974196" y="4617713"/>
                </a:lnTo>
                <a:lnTo>
                  <a:pt x="2970762" y="4638155"/>
                </a:lnTo>
                <a:lnTo>
                  <a:pt x="2968199" y="4625219"/>
                </a:lnTo>
                <a:cubicBezTo>
                  <a:pt x="2964539" y="4605658"/>
                  <a:pt x="2962245" y="4595114"/>
                  <a:pt x="2960716" y="4590732"/>
                </a:cubicBezTo>
                <a:lnTo>
                  <a:pt x="2959511" y="4591769"/>
                </a:lnTo>
                <a:lnTo>
                  <a:pt x="2967487" y="4526693"/>
                </a:lnTo>
                <a:cubicBezTo>
                  <a:pt x="2971007" y="4481064"/>
                  <a:pt x="2972442" y="4436835"/>
                  <a:pt x="2972385" y="4393104"/>
                </a:cubicBezTo>
                <a:close/>
                <a:moveTo>
                  <a:pt x="1030418" y="4364362"/>
                </a:moveTo>
                <a:lnTo>
                  <a:pt x="1024864" y="4384723"/>
                </a:lnTo>
                <a:lnTo>
                  <a:pt x="1016266" y="4396575"/>
                </a:lnTo>
                <a:lnTo>
                  <a:pt x="1025152" y="4471949"/>
                </a:lnTo>
                <a:lnTo>
                  <a:pt x="1024403" y="4442266"/>
                </a:lnTo>
                <a:lnTo>
                  <a:pt x="1032998" y="4372143"/>
                </a:lnTo>
                <a:lnTo>
                  <a:pt x="1032723" y="4371908"/>
                </a:lnTo>
                <a:close/>
                <a:moveTo>
                  <a:pt x="3165805" y="4357355"/>
                </a:moveTo>
                <a:cubicBezTo>
                  <a:pt x="3166726" y="4355932"/>
                  <a:pt x="3168107" y="4356141"/>
                  <a:pt x="3169958" y="4359200"/>
                </a:cubicBezTo>
                <a:cubicBezTo>
                  <a:pt x="3174635" y="4366926"/>
                  <a:pt x="3169659" y="4381376"/>
                  <a:pt x="3169659" y="4381376"/>
                </a:cubicBezTo>
                <a:cubicBezTo>
                  <a:pt x="3167045" y="4380981"/>
                  <a:pt x="3165392" y="4376042"/>
                  <a:pt x="3164737" y="4370670"/>
                </a:cubicBezTo>
                <a:cubicBezTo>
                  <a:pt x="3164082" y="4365298"/>
                  <a:pt x="3164426" y="4359491"/>
                  <a:pt x="3165805" y="4357355"/>
                </a:cubicBezTo>
                <a:close/>
                <a:moveTo>
                  <a:pt x="2016844" y="4347065"/>
                </a:moveTo>
                <a:lnTo>
                  <a:pt x="2014466" y="4350343"/>
                </a:lnTo>
                <a:lnTo>
                  <a:pt x="2016225" y="4372674"/>
                </a:lnTo>
                <a:lnTo>
                  <a:pt x="2021501" y="4410096"/>
                </a:lnTo>
                <a:lnTo>
                  <a:pt x="2021195" y="4397976"/>
                </a:lnTo>
                <a:lnTo>
                  <a:pt x="2023857" y="4376260"/>
                </a:lnTo>
                <a:lnTo>
                  <a:pt x="2023419" y="4377152"/>
                </a:lnTo>
                <a:cubicBezTo>
                  <a:pt x="2022394" y="4378584"/>
                  <a:pt x="2021417" y="4379204"/>
                  <a:pt x="2020517" y="4378799"/>
                </a:cubicBezTo>
                <a:cubicBezTo>
                  <a:pt x="2018420" y="4377853"/>
                  <a:pt x="2017302" y="4371935"/>
                  <a:pt x="2016853" y="4363294"/>
                </a:cubicBezTo>
                <a:close/>
                <a:moveTo>
                  <a:pt x="1697090" y="4332286"/>
                </a:moveTo>
                <a:cubicBezTo>
                  <a:pt x="1697090" y="4332286"/>
                  <a:pt x="1690582" y="4339195"/>
                  <a:pt x="1692209" y="4337468"/>
                </a:cubicBezTo>
                <a:cubicBezTo>
                  <a:pt x="1692752" y="4336892"/>
                  <a:pt x="1694198" y="4335357"/>
                  <a:pt x="1697090" y="4332286"/>
                </a:cubicBezTo>
                <a:close/>
                <a:moveTo>
                  <a:pt x="1384094" y="4330139"/>
                </a:moveTo>
                <a:cubicBezTo>
                  <a:pt x="1384336" y="4331162"/>
                  <a:pt x="1384972" y="4333888"/>
                  <a:pt x="1386250" y="4339343"/>
                </a:cubicBezTo>
                <a:cubicBezTo>
                  <a:pt x="1386250" y="4339343"/>
                  <a:pt x="1383376" y="4327072"/>
                  <a:pt x="1384094" y="4330139"/>
                </a:cubicBezTo>
                <a:close/>
                <a:moveTo>
                  <a:pt x="862762" y="4329663"/>
                </a:moveTo>
                <a:cubicBezTo>
                  <a:pt x="864328" y="4326365"/>
                  <a:pt x="858066" y="4339559"/>
                  <a:pt x="858066" y="4339559"/>
                </a:cubicBezTo>
                <a:cubicBezTo>
                  <a:pt x="860850" y="4333694"/>
                  <a:pt x="862241" y="4330761"/>
                  <a:pt x="862762" y="4329663"/>
                </a:cubicBezTo>
                <a:close/>
                <a:moveTo>
                  <a:pt x="3973845" y="4320475"/>
                </a:moveTo>
                <a:lnTo>
                  <a:pt x="3980381" y="4388927"/>
                </a:lnTo>
                <a:lnTo>
                  <a:pt x="3989288" y="4439473"/>
                </a:lnTo>
                <a:lnTo>
                  <a:pt x="3970987" y="4573423"/>
                </a:lnTo>
                <a:lnTo>
                  <a:pt x="3967554" y="4593865"/>
                </a:lnTo>
                <a:lnTo>
                  <a:pt x="3964991" y="4580928"/>
                </a:lnTo>
                <a:cubicBezTo>
                  <a:pt x="3961331" y="4561367"/>
                  <a:pt x="3959038" y="4550823"/>
                  <a:pt x="3957508" y="4546443"/>
                </a:cubicBezTo>
                <a:lnTo>
                  <a:pt x="3956303" y="4547481"/>
                </a:lnTo>
                <a:lnTo>
                  <a:pt x="3964280" y="4482404"/>
                </a:lnTo>
                <a:cubicBezTo>
                  <a:pt x="3967799" y="4436773"/>
                  <a:pt x="3969233" y="4392545"/>
                  <a:pt x="3969177" y="4348815"/>
                </a:cubicBezTo>
                <a:close/>
                <a:moveTo>
                  <a:pt x="2999844" y="4311305"/>
                </a:moveTo>
                <a:cubicBezTo>
                  <a:pt x="2999844" y="4311305"/>
                  <a:pt x="2993336" y="4318215"/>
                  <a:pt x="2994961" y="4316486"/>
                </a:cubicBezTo>
                <a:cubicBezTo>
                  <a:pt x="2995506" y="4315911"/>
                  <a:pt x="2996950" y="4314375"/>
                  <a:pt x="2999844" y="4311305"/>
                </a:cubicBezTo>
                <a:close/>
                <a:moveTo>
                  <a:pt x="2686847" y="4309158"/>
                </a:moveTo>
                <a:cubicBezTo>
                  <a:pt x="2687087" y="4310180"/>
                  <a:pt x="2687725" y="4312908"/>
                  <a:pt x="2689002" y="4318361"/>
                </a:cubicBezTo>
                <a:cubicBezTo>
                  <a:pt x="2689002" y="4318361"/>
                  <a:pt x="2686129" y="4306091"/>
                  <a:pt x="2686847" y="4309158"/>
                </a:cubicBezTo>
                <a:close/>
                <a:moveTo>
                  <a:pt x="1695048" y="4306245"/>
                </a:moveTo>
                <a:cubicBezTo>
                  <a:pt x="1695048" y="4306245"/>
                  <a:pt x="1688108" y="4313418"/>
                  <a:pt x="1689843" y="4311624"/>
                </a:cubicBezTo>
                <a:cubicBezTo>
                  <a:pt x="1690420" y="4311027"/>
                  <a:pt x="1691965" y="4309433"/>
                  <a:pt x="1695048" y="4306245"/>
                </a:cubicBezTo>
                <a:close/>
                <a:moveTo>
                  <a:pt x="617175" y="4296324"/>
                </a:moveTo>
                <a:lnTo>
                  <a:pt x="620925" y="4323473"/>
                </a:lnTo>
                <a:cubicBezTo>
                  <a:pt x="620066" y="4365940"/>
                  <a:pt x="620564" y="4408771"/>
                  <a:pt x="622945" y="4452798"/>
                </a:cubicBezTo>
                <a:lnTo>
                  <a:pt x="629047" y="4515356"/>
                </a:lnTo>
                <a:lnTo>
                  <a:pt x="627964" y="4514444"/>
                </a:lnTo>
                <a:cubicBezTo>
                  <a:pt x="626483" y="4518820"/>
                  <a:pt x="624188" y="4529240"/>
                  <a:pt x="620474" y="4548524"/>
                </a:cubicBezTo>
                <a:lnTo>
                  <a:pt x="617889" y="4561289"/>
                </a:lnTo>
                <a:lnTo>
                  <a:pt x="615122" y="4541711"/>
                </a:lnTo>
                <a:lnTo>
                  <a:pt x="600835" y="4413096"/>
                </a:lnTo>
                <a:lnTo>
                  <a:pt x="609924" y="4363311"/>
                </a:lnTo>
                <a:close/>
                <a:moveTo>
                  <a:pt x="704788" y="4286565"/>
                </a:moveTo>
                <a:cubicBezTo>
                  <a:pt x="702630" y="4291829"/>
                  <a:pt x="704239" y="4312139"/>
                  <a:pt x="704239" y="4312139"/>
                </a:cubicBezTo>
                <a:cubicBezTo>
                  <a:pt x="705505" y="4314232"/>
                  <a:pt x="707008" y="4314751"/>
                  <a:pt x="708397" y="4314104"/>
                </a:cubicBezTo>
                <a:cubicBezTo>
                  <a:pt x="712564" y="4312159"/>
                  <a:pt x="715707" y="4299696"/>
                  <a:pt x="708398" y="4287624"/>
                </a:cubicBezTo>
                <a:cubicBezTo>
                  <a:pt x="706644" y="4284726"/>
                  <a:pt x="705506" y="4284810"/>
                  <a:pt x="704788" y="4286565"/>
                </a:cubicBezTo>
                <a:close/>
                <a:moveTo>
                  <a:pt x="1859554" y="4285372"/>
                </a:moveTo>
                <a:cubicBezTo>
                  <a:pt x="1861121" y="4282074"/>
                  <a:pt x="1854859" y="4295268"/>
                  <a:pt x="1854859" y="4295268"/>
                </a:cubicBezTo>
                <a:cubicBezTo>
                  <a:pt x="1857643" y="4289404"/>
                  <a:pt x="1859033" y="4286472"/>
                  <a:pt x="1859554" y="4285372"/>
                </a:cubicBezTo>
                <a:close/>
                <a:moveTo>
                  <a:pt x="2997801" y="4285263"/>
                </a:moveTo>
                <a:cubicBezTo>
                  <a:pt x="2994717" y="4288451"/>
                  <a:pt x="2993174" y="4290045"/>
                  <a:pt x="2992596" y="4290643"/>
                </a:cubicBezTo>
                <a:cubicBezTo>
                  <a:pt x="2990861" y="4292436"/>
                  <a:pt x="2997801" y="4285263"/>
                  <a:pt x="2997801" y="4285263"/>
                </a:cubicBezTo>
                <a:close/>
                <a:moveTo>
                  <a:pt x="2241072" y="4282344"/>
                </a:moveTo>
                <a:lnTo>
                  <a:pt x="2240185" y="4283742"/>
                </a:lnTo>
                <a:lnTo>
                  <a:pt x="2239164" y="4300387"/>
                </a:lnTo>
                <a:lnTo>
                  <a:pt x="2239458" y="4309270"/>
                </a:lnTo>
                <a:cubicBezTo>
                  <a:pt x="2240213" y="4304852"/>
                  <a:pt x="2240740" y="4297440"/>
                  <a:pt x="2241033" y="4288850"/>
                </a:cubicBezTo>
                <a:close/>
                <a:moveTo>
                  <a:pt x="2849561" y="4275361"/>
                </a:moveTo>
                <a:lnTo>
                  <a:pt x="2857089" y="4347286"/>
                </a:lnTo>
                <a:lnTo>
                  <a:pt x="2855197" y="4356641"/>
                </a:lnTo>
                <a:cubicBezTo>
                  <a:pt x="2851874" y="4374568"/>
                  <a:pt x="2848444" y="4395117"/>
                  <a:pt x="2844663" y="4421312"/>
                </a:cubicBezTo>
                <a:cubicBezTo>
                  <a:pt x="2842028" y="4430660"/>
                  <a:pt x="2833548" y="4494879"/>
                  <a:pt x="2827679" y="4507157"/>
                </a:cubicBezTo>
                <a:lnTo>
                  <a:pt x="2824159" y="4500399"/>
                </a:lnTo>
                <a:lnTo>
                  <a:pt x="2823097" y="4496811"/>
                </a:lnTo>
                <a:lnTo>
                  <a:pt x="2825441" y="4465848"/>
                </a:lnTo>
                <a:cubicBezTo>
                  <a:pt x="2830855" y="4428449"/>
                  <a:pt x="2843129" y="4380427"/>
                  <a:pt x="2843924" y="4363227"/>
                </a:cubicBezTo>
                <a:close/>
                <a:moveTo>
                  <a:pt x="3996634" y="4267014"/>
                </a:moveTo>
                <a:cubicBezTo>
                  <a:pt x="3996634" y="4267014"/>
                  <a:pt x="3990128" y="4273925"/>
                  <a:pt x="3991754" y="4272196"/>
                </a:cubicBezTo>
                <a:cubicBezTo>
                  <a:pt x="3992297" y="4271620"/>
                  <a:pt x="3993744" y="4270086"/>
                  <a:pt x="3996634" y="4267014"/>
                </a:cubicBezTo>
                <a:close/>
                <a:moveTo>
                  <a:pt x="3683640" y="4264868"/>
                </a:moveTo>
                <a:cubicBezTo>
                  <a:pt x="3682921" y="4261800"/>
                  <a:pt x="3685795" y="4274071"/>
                  <a:pt x="3685795" y="4274071"/>
                </a:cubicBezTo>
                <a:cubicBezTo>
                  <a:pt x="3684517" y="4268617"/>
                  <a:pt x="3683880" y="4265890"/>
                  <a:pt x="3683640" y="4264868"/>
                </a:cubicBezTo>
                <a:close/>
                <a:moveTo>
                  <a:pt x="1932434" y="4263255"/>
                </a:moveTo>
                <a:lnTo>
                  <a:pt x="1931153" y="4265273"/>
                </a:lnTo>
                <a:lnTo>
                  <a:pt x="1922946" y="4294934"/>
                </a:lnTo>
                <a:lnTo>
                  <a:pt x="1927353" y="4352494"/>
                </a:lnTo>
                <a:lnTo>
                  <a:pt x="1930458" y="4378825"/>
                </a:lnTo>
                <a:lnTo>
                  <a:pt x="1938087" y="4326934"/>
                </a:lnTo>
                <a:lnTo>
                  <a:pt x="1939914" y="4317850"/>
                </a:lnTo>
                <a:lnTo>
                  <a:pt x="1936461" y="4304989"/>
                </a:lnTo>
                <a:cubicBezTo>
                  <a:pt x="1934605" y="4292897"/>
                  <a:pt x="1933484" y="4279396"/>
                  <a:pt x="1932581" y="4265609"/>
                </a:cubicBezTo>
                <a:close/>
                <a:moveTo>
                  <a:pt x="1529216" y="4260336"/>
                </a:moveTo>
                <a:lnTo>
                  <a:pt x="1532967" y="4287484"/>
                </a:lnTo>
                <a:cubicBezTo>
                  <a:pt x="1532109" y="4329951"/>
                  <a:pt x="1532605" y="4372782"/>
                  <a:pt x="1534987" y="4416811"/>
                </a:cubicBezTo>
                <a:lnTo>
                  <a:pt x="1541090" y="4479368"/>
                </a:lnTo>
                <a:lnTo>
                  <a:pt x="1540006" y="4478457"/>
                </a:lnTo>
                <a:cubicBezTo>
                  <a:pt x="1538524" y="4482831"/>
                  <a:pt x="1536230" y="4493253"/>
                  <a:pt x="1532517" y="4512535"/>
                </a:cubicBezTo>
                <a:lnTo>
                  <a:pt x="1529931" y="4525300"/>
                </a:lnTo>
                <a:lnTo>
                  <a:pt x="1527163" y="4505721"/>
                </a:lnTo>
                <a:lnTo>
                  <a:pt x="1512876" y="4377107"/>
                </a:lnTo>
                <a:lnTo>
                  <a:pt x="1521966" y="4327321"/>
                </a:lnTo>
                <a:close/>
                <a:moveTo>
                  <a:pt x="4152313" y="4254380"/>
                </a:moveTo>
                <a:lnTo>
                  <a:pt x="4159841" y="4326305"/>
                </a:lnTo>
                <a:lnTo>
                  <a:pt x="4157949" y="4335659"/>
                </a:lnTo>
                <a:cubicBezTo>
                  <a:pt x="4154626" y="4353586"/>
                  <a:pt x="4151196" y="4374135"/>
                  <a:pt x="4147415" y="4400330"/>
                </a:cubicBezTo>
                <a:cubicBezTo>
                  <a:pt x="4144780" y="4409679"/>
                  <a:pt x="4136300" y="4473898"/>
                  <a:pt x="4130432" y="4486175"/>
                </a:cubicBezTo>
                <a:lnTo>
                  <a:pt x="4126910" y="4479417"/>
                </a:lnTo>
                <a:lnTo>
                  <a:pt x="4125849" y="4475830"/>
                </a:lnTo>
                <a:lnTo>
                  <a:pt x="4128195" y="4444867"/>
                </a:lnTo>
                <a:cubicBezTo>
                  <a:pt x="4133608" y="4407468"/>
                  <a:pt x="4145882" y="4359446"/>
                  <a:pt x="4146676" y="4342246"/>
                </a:cubicBezTo>
                <a:close/>
                <a:moveTo>
                  <a:pt x="3543913" y="4246853"/>
                </a:moveTo>
                <a:lnTo>
                  <a:pt x="3541918" y="4279405"/>
                </a:lnTo>
                <a:lnTo>
                  <a:pt x="3542210" y="4288287"/>
                </a:lnTo>
                <a:cubicBezTo>
                  <a:pt x="3542967" y="4283871"/>
                  <a:pt x="3543492" y="4276458"/>
                  <a:pt x="3543786" y="4267867"/>
                </a:cubicBezTo>
                <a:close/>
                <a:moveTo>
                  <a:pt x="454954" y="4246290"/>
                </a:moveTo>
                <a:lnTo>
                  <a:pt x="458493" y="4331160"/>
                </a:lnTo>
                <a:cubicBezTo>
                  <a:pt x="458905" y="4347799"/>
                  <a:pt x="469258" y="4393456"/>
                  <a:pt x="473525" y="4429340"/>
                </a:cubicBezTo>
                <a:lnTo>
                  <a:pt x="475101" y="4459220"/>
                </a:lnTo>
                <a:lnTo>
                  <a:pt x="474064" y="4462788"/>
                </a:lnTo>
                <a:lnTo>
                  <a:pt x="470713" y="4469630"/>
                </a:lnTo>
                <a:cubicBezTo>
                  <a:pt x="465566" y="4458172"/>
                  <a:pt x="458986" y="4396487"/>
                  <a:pt x="456745" y="4387620"/>
                </a:cubicBezTo>
                <a:cubicBezTo>
                  <a:pt x="453764" y="4362483"/>
                  <a:pt x="451004" y="4342802"/>
                  <a:pt x="448292" y="4325659"/>
                </a:cubicBezTo>
                <a:lnTo>
                  <a:pt x="446732" y="4316725"/>
                </a:lnTo>
                <a:close/>
                <a:moveTo>
                  <a:pt x="597290" y="4246221"/>
                </a:moveTo>
                <a:cubicBezTo>
                  <a:pt x="599882" y="4248974"/>
                  <a:pt x="601178" y="4250349"/>
                  <a:pt x="601664" y="4250865"/>
                </a:cubicBezTo>
                <a:cubicBezTo>
                  <a:pt x="603121" y="4252413"/>
                  <a:pt x="597290" y="4246221"/>
                  <a:pt x="597290" y="4246221"/>
                </a:cubicBezTo>
                <a:close/>
                <a:moveTo>
                  <a:pt x="2478345" y="4242859"/>
                </a:moveTo>
                <a:lnTo>
                  <a:pt x="2475315" y="4243663"/>
                </a:lnTo>
                <a:lnTo>
                  <a:pt x="2472416" y="4257806"/>
                </a:lnTo>
                <a:cubicBezTo>
                  <a:pt x="2470006" y="4276135"/>
                  <a:pt x="2469422" y="4295381"/>
                  <a:pt x="2466842" y="4314118"/>
                </a:cubicBezTo>
                <a:cubicBezTo>
                  <a:pt x="2463224" y="4334143"/>
                  <a:pt x="2460720" y="4353501"/>
                  <a:pt x="2458664" y="4372475"/>
                </a:cubicBezTo>
                <a:lnTo>
                  <a:pt x="2455212" y="4407661"/>
                </a:lnTo>
                <a:lnTo>
                  <a:pt x="2458416" y="4385653"/>
                </a:lnTo>
                <a:cubicBezTo>
                  <a:pt x="2465989" y="4334304"/>
                  <a:pt x="2479264" y="4246786"/>
                  <a:pt x="2478345" y="4242859"/>
                </a:cubicBezTo>
                <a:close/>
                <a:moveTo>
                  <a:pt x="1701580" y="4242276"/>
                </a:moveTo>
                <a:cubicBezTo>
                  <a:pt x="1699424" y="4247540"/>
                  <a:pt x="1701032" y="4267848"/>
                  <a:pt x="1701032" y="4267848"/>
                </a:cubicBezTo>
                <a:cubicBezTo>
                  <a:pt x="1702297" y="4269941"/>
                  <a:pt x="1703800" y="4270462"/>
                  <a:pt x="1705189" y="4269813"/>
                </a:cubicBezTo>
                <a:cubicBezTo>
                  <a:pt x="1706577" y="4269165"/>
                  <a:pt x="1707853" y="4267348"/>
                  <a:pt x="1708665" y="4264767"/>
                </a:cubicBezTo>
                <a:lnTo>
                  <a:pt x="1709244" y="4256785"/>
                </a:lnTo>
                <a:lnTo>
                  <a:pt x="1708895" y="4253806"/>
                </a:lnTo>
                <a:lnTo>
                  <a:pt x="1705190" y="4243334"/>
                </a:lnTo>
                <a:cubicBezTo>
                  <a:pt x="1703436" y="4240435"/>
                  <a:pt x="1702299" y="4240520"/>
                  <a:pt x="1701580" y="4242276"/>
                </a:cubicBezTo>
                <a:close/>
                <a:moveTo>
                  <a:pt x="3994593" y="4240974"/>
                </a:moveTo>
                <a:cubicBezTo>
                  <a:pt x="3991508" y="4244162"/>
                  <a:pt x="3989966" y="4245755"/>
                  <a:pt x="3989388" y="4246354"/>
                </a:cubicBezTo>
                <a:cubicBezTo>
                  <a:pt x="3987652" y="4248146"/>
                  <a:pt x="3994593" y="4240974"/>
                  <a:pt x="3994593" y="4240974"/>
                </a:cubicBezTo>
                <a:close/>
                <a:moveTo>
                  <a:pt x="3237865" y="4238054"/>
                </a:moveTo>
                <a:lnTo>
                  <a:pt x="3235484" y="4241804"/>
                </a:lnTo>
                <a:lnTo>
                  <a:pt x="3236250" y="4264979"/>
                </a:lnTo>
                <a:cubicBezTo>
                  <a:pt x="3237007" y="4260563"/>
                  <a:pt x="3237532" y="4253149"/>
                  <a:pt x="3237824" y="4244560"/>
                </a:cubicBezTo>
                <a:close/>
                <a:moveTo>
                  <a:pt x="3011030" y="4231078"/>
                </a:moveTo>
                <a:lnTo>
                  <a:pt x="3003284" y="4232742"/>
                </a:lnTo>
                <a:lnTo>
                  <a:pt x="3003249" y="4236056"/>
                </a:lnTo>
                <a:cubicBezTo>
                  <a:pt x="3003382" y="4241789"/>
                  <a:pt x="3003784" y="4246867"/>
                  <a:pt x="3003784" y="4246867"/>
                </a:cubicBezTo>
                <a:cubicBezTo>
                  <a:pt x="3005051" y="4248961"/>
                  <a:pt x="3006553" y="4249480"/>
                  <a:pt x="3007942" y="4248832"/>
                </a:cubicBezTo>
                <a:cubicBezTo>
                  <a:pt x="3009332" y="4248184"/>
                  <a:pt x="3010605" y="4246367"/>
                  <a:pt x="3011418" y="4243785"/>
                </a:cubicBezTo>
                <a:lnTo>
                  <a:pt x="3011997" y="4235803"/>
                </a:lnTo>
                <a:lnTo>
                  <a:pt x="3011648" y="4232824"/>
                </a:lnTo>
                <a:close/>
                <a:moveTo>
                  <a:pt x="599640" y="4220773"/>
                </a:moveTo>
                <a:cubicBezTo>
                  <a:pt x="599640" y="4220773"/>
                  <a:pt x="605864" y="4227188"/>
                  <a:pt x="604307" y="4225584"/>
                </a:cubicBezTo>
                <a:cubicBezTo>
                  <a:pt x="603789" y="4225048"/>
                  <a:pt x="602406" y="4223624"/>
                  <a:pt x="599640" y="4220773"/>
                </a:cubicBezTo>
                <a:close/>
                <a:moveTo>
                  <a:pt x="3111316" y="4220482"/>
                </a:moveTo>
                <a:cubicBezTo>
                  <a:pt x="3118333" y="4232073"/>
                  <a:pt x="3121063" y="4236582"/>
                  <a:pt x="3114130" y="4246057"/>
                </a:cubicBezTo>
                <a:cubicBezTo>
                  <a:pt x="3111597" y="4241872"/>
                  <a:pt x="3110319" y="4237146"/>
                  <a:pt x="3109961" y="4232632"/>
                </a:cubicBezTo>
                <a:cubicBezTo>
                  <a:pt x="3109604" y="4228118"/>
                  <a:pt x="3110168" y="4223818"/>
                  <a:pt x="3111316" y="4220482"/>
                </a:cubicBezTo>
                <a:close/>
                <a:moveTo>
                  <a:pt x="1661561" y="4216981"/>
                </a:moveTo>
                <a:lnTo>
                  <a:pt x="1668742" y="4313151"/>
                </a:lnTo>
                <a:lnTo>
                  <a:pt x="1667093" y="4317337"/>
                </a:lnTo>
                <a:cubicBezTo>
                  <a:pt x="1665644" y="4320342"/>
                  <a:pt x="1664357" y="4322591"/>
                  <a:pt x="1663357" y="4323761"/>
                </a:cubicBezTo>
                <a:cubicBezTo>
                  <a:pt x="1662355" y="4324931"/>
                  <a:pt x="1661640" y="4325024"/>
                  <a:pt x="1661334" y="4323714"/>
                </a:cubicBezTo>
                <a:cubicBezTo>
                  <a:pt x="1654283" y="4293611"/>
                  <a:pt x="1656481" y="4260652"/>
                  <a:pt x="1660321" y="4227264"/>
                </a:cubicBezTo>
                <a:close/>
                <a:moveTo>
                  <a:pt x="300253" y="4212635"/>
                </a:moveTo>
                <a:lnTo>
                  <a:pt x="300390" y="4214215"/>
                </a:lnTo>
                <a:cubicBezTo>
                  <a:pt x="302243" y="4227799"/>
                  <a:pt x="305592" y="4276392"/>
                  <a:pt x="303880" y="4301669"/>
                </a:cubicBezTo>
                <a:cubicBezTo>
                  <a:pt x="303595" y="4305882"/>
                  <a:pt x="303169" y="4309448"/>
                  <a:pt x="302572" y="4312095"/>
                </a:cubicBezTo>
                <a:cubicBezTo>
                  <a:pt x="301975" y="4314742"/>
                  <a:pt x="301206" y="4316473"/>
                  <a:pt x="300237" y="4317015"/>
                </a:cubicBezTo>
                <a:cubicBezTo>
                  <a:pt x="298575" y="4317945"/>
                  <a:pt x="296703" y="4314916"/>
                  <a:pt x="294807" y="4309571"/>
                </a:cubicBezTo>
                <a:lnTo>
                  <a:pt x="290182" y="4291899"/>
                </a:lnTo>
                <a:close/>
                <a:moveTo>
                  <a:pt x="3552372" y="4211680"/>
                </a:moveTo>
                <a:lnTo>
                  <a:pt x="3553808" y="4212415"/>
                </a:lnTo>
                <a:cubicBezTo>
                  <a:pt x="3554782" y="4214025"/>
                  <a:pt x="3554305" y="4215853"/>
                  <a:pt x="3551990" y="4217255"/>
                </a:cubicBezTo>
                <a:close/>
                <a:moveTo>
                  <a:pt x="267437" y="4206310"/>
                </a:moveTo>
                <a:lnTo>
                  <a:pt x="270113" y="4227412"/>
                </a:lnTo>
                <a:lnTo>
                  <a:pt x="272369" y="4243182"/>
                </a:lnTo>
                <a:lnTo>
                  <a:pt x="269583" y="4258000"/>
                </a:lnTo>
                <a:cubicBezTo>
                  <a:pt x="266569" y="4270876"/>
                  <a:pt x="263500" y="4279594"/>
                  <a:pt x="260881" y="4276786"/>
                </a:cubicBezTo>
                <a:cubicBezTo>
                  <a:pt x="260009" y="4275850"/>
                  <a:pt x="259184" y="4273633"/>
                  <a:pt x="258430" y="4269863"/>
                </a:cubicBezTo>
                <a:cubicBezTo>
                  <a:pt x="257859" y="4256157"/>
                  <a:pt x="261722" y="4234151"/>
                  <a:pt x="265758" y="4214294"/>
                </a:cubicBezTo>
                <a:close/>
                <a:moveTo>
                  <a:pt x="4322215" y="4205853"/>
                </a:moveTo>
                <a:lnTo>
                  <a:pt x="4331583" y="4286720"/>
                </a:lnTo>
                <a:lnTo>
                  <a:pt x="4326156" y="4305364"/>
                </a:lnTo>
                <a:cubicBezTo>
                  <a:pt x="4323971" y="4311047"/>
                  <a:pt x="4321861" y="4314339"/>
                  <a:pt x="4320063" y="4313528"/>
                </a:cubicBezTo>
                <a:cubicBezTo>
                  <a:pt x="4319014" y="4313054"/>
                  <a:pt x="4318210" y="4311338"/>
                  <a:pt x="4317611" y="4308661"/>
                </a:cubicBezTo>
                <a:cubicBezTo>
                  <a:pt x="4317015" y="4305983"/>
                  <a:pt x="4316621" y="4302343"/>
                  <a:pt x="4316397" y="4298022"/>
                </a:cubicBezTo>
                <a:cubicBezTo>
                  <a:pt x="4315050" y="4272100"/>
                  <a:pt x="4319724" y="4221674"/>
                  <a:pt x="4322033" y="4207497"/>
                </a:cubicBezTo>
                <a:close/>
                <a:moveTo>
                  <a:pt x="4358239" y="4196401"/>
                </a:moveTo>
                <a:lnTo>
                  <a:pt x="4359909" y="4204487"/>
                </a:lnTo>
                <a:cubicBezTo>
                  <a:pt x="4363911" y="4224609"/>
                  <a:pt x="4367680" y="4246965"/>
                  <a:pt x="4366769" y="4261154"/>
                </a:cubicBezTo>
                <a:cubicBezTo>
                  <a:pt x="4365865" y="4265111"/>
                  <a:pt x="4364920" y="4267472"/>
                  <a:pt x="4363944" y="4268514"/>
                </a:cubicBezTo>
                <a:cubicBezTo>
                  <a:pt x="4361022" y="4271645"/>
                  <a:pt x="4357846" y="4262926"/>
                  <a:pt x="4354818" y="4249912"/>
                </a:cubicBezTo>
                <a:lnTo>
                  <a:pt x="4352078" y="4234875"/>
                </a:lnTo>
                <a:lnTo>
                  <a:pt x="4354876" y="4218407"/>
                </a:lnTo>
                <a:close/>
                <a:moveTo>
                  <a:pt x="93123" y="4193271"/>
                </a:moveTo>
                <a:lnTo>
                  <a:pt x="93372" y="4198655"/>
                </a:lnTo>
                <a:cubicBezTo>
                  <a:pt x="91276" y="4197477"/>
                  <a:pt x="90874" y="4195740"/>
                  <a:pt x="91795" y="4194100"/>
                </a:cubicBezTo>
                <a:close/>
                <a:moveTo>
                  <a:pt x="205710" y="4191867"/>
                </a:moveTo>
                <a:lnTo>
                  <a:pt x="209566" y="4199868"/>
                </a:lnTo>
                <a:lnTo>
                  <a:pt x="208771" y="4199361"/>
                </a:lnTo>
                <a:lnTo>
                  <a:pt x="208706" y="4201482"/>
                </a:lnTo>
                <a:lnTo>
                  <a:pt x="202894" y="4206693"/>
                </a:lnTo>
                <a:cubicBezTo>
                  <a:pt x="198701" y="4204335"/>
                  <a:pt x="200914" y="4200397"/>
                  <a:pt x="205710" y="4191867"/>
                </a:cubicBezTo>
                <a:close/>
                <a:moveTo>
                  <a:pt x="3341727" y="4190547"/>
                </a:moveTo>
                <a:lnTo>
                  <a:pt x="3339435" y="4231405"/>
                </a:lnTo>
                <a:cubicBezTo>
                  <a:pt x="3338346" y="4249644"/>
                  <a:pt x="3336880" y="4267128"/>
                  <a:pt x="3334540" y="4282315"/>
                </a:cubicBezTo>
                <a:lnTo>
                  <a:pt x="3331111" y="4299247"/>
                </a:lnTo>
                <a:lnTo>
                  <a:pt x="3332260" y="4309172"/>
                </a:lnTo>
                <a:lnTo>
                  <a:pt x="3337761" y="4264306"/>
                </a:lnTo>
                <a:lnTo>
                  <a:pt x="3344228" y="4210289"/>
                </a:lnTo>
                <a:close/>
                <a:moveTo>
                  <a:pt x="3118624" y="4189247"/>
                </a:moveTo>
                <a:cubicBezTo>
                  <a:pt x="3125596" y="4190305"/>
                  <a:pt x="3123300" y="4196973"/>
                  <a:pt x="3123300" y="4196973"/>
                </a:cubicBezTo>
                <a:cubicBezTo>
                  <a:pt x="3119813" y="4196445"/>
                  <a:pt x="3118645" y="4194514"/>
                  <a:pt x="3118346" y="4192712"/>
                </a:cubicBezTo>
                <a:cubicBezTo>
                  <a:pt x="3118050" y="4190916"/>
                  <a:pt x="3118624" y="4189247"/>
                  <a:pt x="3118624" y="4189247"/>
                </a:cubicBezTo>
                <a:close/>
                <a:moveTo>
                  <a:pt x="210136" y="4183995"/>
                </a:moveTo>
                <a:cubicBezTo>
                  <a:pt x="210136" y="4183995"/>
                  <a:pt x="210630" y="4185568"/>
                  <a:pt x="210325" y="4187339"/>
                </a:cubicBezTo>
                <a:cubicBezTo>
                  <a:pt x="210020" y="4189110"/>
                  <a:pt x="208913" y="4191079"/>
                  <a:pt x="205710" y="4191867"/>
                </a:cubicBezTo>
                <a:cubicBezTo>
                  <a:pt x="205710" y="4191867"/>
                  <a:pt x="203732" y="4185575"/>
                  <a:pt x="210136" y="4183995"/>
                </a:cubicBezTo>
                <a:close/>
                <a:moveTo>
                  <a:pt x="2947042" y="4176385"/>
                </a:moveTo>
                <a:cubicBezTo>
                  <a:pt x="2948476" y="4182493"/>
                  <a:pt x="2949699" y="4187729"/>
                  <a:pt x="2949699" y="4187729"/>
                </a:cubicBezTo>
                <a:cubicBezTo>
                  <a:pt x="2941910" y="4184216"/>
                  <a:pt x="2939506" y="4181961"/>
                  <a:pt x="2939919" y="4180294"/>
                </a:cubicBezTo>
                <a:cubicBezTo>
                  <a:pt x="2940332" y="4178627"/>
                  <a:pt x="2943564" y="4177548"/>
                  <a:pt x="2947042" y="4176385"/>
                </a:cubicBezTo>
                <a:close/>
                <a:moveTo>
                  <a:pt x="4426053" y="4175992"/>
                </a:moveTo>
                <a:cubicBezTo>
                  <a:pt x="4431120" y="4184362"/>
                  <a:pt x="4433459" y="4188227"/>
                  <a:pt x="4428824" y="4191032"/>
                </a:cubicBezTo>
                <a:lnTo>
                  <a:pt x="4422577" y="4186176"/>
                </a:lnTo>
                <a:lnTo>
                  <a:pt x="4422548" y="4183995"/>
                </a:lnTo>
                <a:lnTo>
                  <a:pt x="4421669" y="4184590"/>
                </a:lnTo>
                <a:close/>
                <a:moveTo>
                  <a:pt x="1268323" y="4174550"/>
                </a:moveTo>
                <a:cubicBezTo>
                  <a:pt x="1264843" y="4175712"/>
                  <a:pt x="1262276" y="4179627"/>
                  <a:pt x="1260577" y="4183252"/>
                </a:cubicBezTo>
                <a:lnTo>
                  <a:pt x="1259036" y="4187502"/>
                </a:lnTo>
                <a:lnTo>
                  <a:pt x="1259365" y="4192341"/>
                </a:lnTo>
                <a:cubicBezTo>
                  <a:pt x="1259579" y="4200620"/>
                  <a:pt x="1259272" y="4208055"/>
                  <a:pt x="1258002" y="4213452"/>
                </a:cubicBezTo>
                <a:cubicBezTo>
                  <a:pt x="1258002" y="4213452"/>
                  <a:pt x="1256562" y="4219568"/>
                  <a:pt x="1254414" y="4222537"/>
                </a:cubicBezTo>
                <a:lnTo>
                  <a:pt x="1253701" y="4222719"/>
                </a:lnTo>
                <a:lnTo>
                  <a:pt x="1251908" y="4236116"/>
                </a:lnTo>
                <a:lnTo>
                  <a:pt x="1254385" y="4243354"/>
                </a:lnTo>
                <a:lnTo>
                  <a:pt x="1249289" y="4255667"/>
                </a:lnTo>
                <a:lnTo>
                  <a:pt x="1246598" y="4275769"/>
                </a:lnTo>
                <a:lnTo>
                  <a:pt x="1246053" y="4284664"/>
                </a:lnTo>
                <a:lnTo>
                  <a:pt x="1248596" y="4298466"/>
                </a:lnTo>
                <a:cubicBezTo>
                  <a:pt x="1250108" y="4305444"/>
                  <a:pt x="1251936" y="4313512"/>
                  <a:pt x="1253638" y="4322119"/>
                </a:cubicBezTo>
                <a:lnTo>
                  <a:pt x="1255377" y="4333048"/>
                </a:lnTo>
                <a:lnTo>
                  <a:pt x="1256247" y="4324411"/>
                </a:lnTo>
                <a:cubicBezTo>
                  <a:pt x="1256675" y="4312508"/>
                  <a:pt x="1263648" y="4278191"/>
                  <a:pt x="1268537" y="4245277"/>
                </a:cubicBezTo>
                <a:lnTo>
                  <a:pt x="1272259" y="4209311"/>
                </a:lnTo>
                <a:lnTo>
                  <a:pt x="1268921" y="4175888"/>
                </a:lnTo>
                <a:close/>
                <a:moveTo>
                  <a:pt x="1852342" y="4170612"/>
                </a:moveTo>
                <a:lnTo>
                  <a:pt x="1851845" y="4172166"/>
                </a:lnTo>
                <a:cubicBezTo>
                  <a:pt x="1850778" y="4176134"/>
                  <a:pt x="1849514" y="4181215"/>
                  <a:pt x="1848109" y="4186800"/>
                </a:cubicBezTo>
                <a:lnTo>
                  <a:pt x="1848028" y="4187087"/>
                </a:lnTo>
                <a:lnTo>
                  <a:pt x="1847870" y="4185944"/>
                </a:lnTo>
                <a:lnTo>
                  <a:pt x="1847370" y="4188633"/>
                </a:lnTo>
                <a:lnTo>
                  <a:pt x="1848168" y="4216328"/>
                </a:lnTo>
                <a:close/>
                <a:moveTo>
                  <a:pt x="4421376" y="4168266"/>
                </a:moveTo>
                <a:cubicBezTo>
                  <a:pt x="4428348" y="4169324"/>
                  <a:pt x="4426053" y="4175992"/>
                  <a:pt x="4426053" y="4175992"/>
                </a:cubicBezTo>
                <a:cubicBezTo>
                  <a:pt x="4422566" y="4175464"/>
                  <a:pt x="4421396" y="4173532"/>
                  <a:pt x="4421099" y="4171732"/>
                </a:cubicBezTo>
                <a:cubicBezTo>
                  <a:pt x="4420802" y="4169933"/>
                  <a:pt x="4421376" y="4168266"/>
                  <a:pt x="4421376" y="4168266"/>
                </a:cubicBezTo>
                <a:close/>
                <a:moveTo>
                  <a:pt x="4549164" y="4167389"/>
                </a:moveTo>
                <a:lnTo>
                  <a:pt x="4550600" y="4168125"/>
                </a:lnTo>
                <a:cubicBezTo>
                  <a:pt x="4551574" y="4169735"/>
                  <a:pt x="4551097" y="4171562"/>
                  <a:pt x="4548782" y="4172965"/>
                </a:cubicBezTo>
                <a:close/>
                <a:moveTo>
                  <a:pt x="367506" y="4157909"/>
                </a:moveTo>
                <a:cubicBezTo>
                  <a:pt x="370671" y="4158763"/>
                  <a:pt x="373610" y="4159554"/>
                  <a:pt x="373958" y="4161138"/>
                </a:cubicBezTo>
                <a:cubicBezTo>
                  <a:pt x="374306" y="4162726"/>
                  <a:pt x="372062" y="4165105"/>
                  <a:pt x="364864" y="4169135"/>
                </a:cubicBezTo>
                <a:cubicBezTo>
                  <a:pt x="364864" y="4169135"/>
                  <a:pt x="366082" y="4163954"/>
                  <a:pt x="367506" y="4157909"/>
                </a:cubicBezTo>
                <a:close/>
                <a:moveTo>
                  <a:pt x="4249796" y="4155404"/>
                </a:moveTo>
                <a:cubicBezTo>
                  <a:pt x="4251227" y="4161513"/>
                  <a:pt x="4252453" y="4166747"/>
                  <a:pt x="4252453" y="4166747"/>
                </a:cubicBezTo>
                <a:cubicBezTo>
                  <a:pt x="4244661" y="4163234"/>
                  <a:pt x="4242257" y="4160980"/>
                  <a:pt x="4242671" y="4159313"/>
                </a:cubicBezTo>
                <a:cubicBezTo>
                  <a:pt x="4243084" y="4157646"/>
                  <a:pt x="4246316" y="4156566"/>
                  <a:pt x="4249796" y="4155404"/>
                </a:cubicBezTo>
                <a:close/>
                <a:moveTo>
                  <a:pt x="3961106" y="4151709"/>
                </a:moveTo>
                <a:lnTo>
                  <a:pt x="3968285" y="4247880"/>
                </a:lnTo>
                <a:lnTo>
                  <a:pt x="3966639" y="4252067"/>
                </a:lnTo>
                <a:cubicBezTo>
                  <a:pt x="3965191" y="4255072"/>
                  <a:pt x="3963903" y="4257321"/>
                  <a:pt x="3962902" y="4258490"/>
                </a:cubicBezTo>
                <a:cubicBezTo>
                  <a:pt x="3961900" y="4259661"/>
                  <a:pt x="3961184" y="4259752"/>
                  <a:pt x="3960878" y="4258444"/>
                </a:cubicBezTo>
                <a:cubicBezTo>
                  <a:pt x="3953829" y="4228339"/>
                  <a:pt x="3956025" y="4195381"/>
                  <a:pt x="3959867" y="4161993"/>
                </a:cubicBezTo>
                <a:close/>
                <a:moveTo>
                  <a:pt x="1619701" y="4136717"/>
                </a:moveTo>
                <a:cubicBezTo>
                  <a:pt x="1620323" y="4136310"/>
                  <a:pt x="1620167" y="4136412"/>
                  <a:pt x="1619584" y="4136792"/>
                </a:cubicBezTo>
                <a:lnTo>
                  <a:pt x="1618875" y="4137256"/>
                </a:lnTo>
                <a:lnTo>
                  <a:pt x="1612247" y="4141587"/>
                </a:lnTo>
                <a:cubicBezTo>
                  <a:pt x="1612247" y="4141587"/>
                  <a:pt x="1614732" y="4139963"/>
                  <a:pt x="1616907" y="4138543"/>
                </a:cubicBezTo>
                <a:lnTo>
                  <a:pt x="1618875" y="4137256"/>
                </a:lnTo>
                <a:close/>
                <a:moveTo>
                  <a:pt x="631956" y="4131443"/>
                </a:moveTo>
                <a:lnTo>
                  <a:pt x="632901" y="4141331"/>
                </a:lnTo>
                <a:cubicBezTo>
                  <a:pt x="635802" y="4173445"/>
                  <a:pt x="637206" y="4205273"/>
                  <a:pt x="630194" y="4235064"/>
                </a:cubicBezTo>
                <a:cubicBezTo>
                  <a:pt x="629890" y="4236360"/>
                  <a:pt x="629235" y="4236326"/>
                  <a:pt x="628341" y="4235269"/>
                </a:cubicBezTo>
                <a:cubicBezTo>
                  <a:pt x="627445" y="4234213"/>
                  <a:pt x="626308" y="4232131"/>
                  <a:pt x="625037" y="4229328"/>
                </a:cubicBezTo>
                <a:lnTo>
                  <a:pt x="623605" y="4225393"/>
                </a:lnTo>
                <a:close/>
                <a:moveTo>
                  <a:pt x="993924" y="4113941"/>
                </a:moveTo>
                <a:cubicBezTo>
                  <a:pt x="993345" y="4114795"/>
                  <a:pt x="992608" y="4116757"/>
                  <a:pt x="991688" y="4120024"/>
                </a:cubicBezTo>
                <a:lnTo>
                  <a:pt x="990990" y="4123059"/>
                </a:lnTo>
                <a:lnTo>
                  <a:pt x="991363" y="4127773"/>
                </a:lnTo>
                <a:lnTo>
                  <a:pt x="994409" y="4149798"/>
                </a:lnTo>
                <a:lnTo>
                  <a:pt x="995558" y="4130838"/>
                </a:lnTo>
                <a:cubicBezTo>
                  <a:pt x="995979" y="4118790"/>
                  <a:pt x="995662" y="4111380"/>
                  <a:pt x="993924" y="4113941"/>
                </a:cubicBezTo>
                <a:close/>
                <a:moveTo>
                  <a:pt x="1002680" y="4085857"/>
                </a:moveTo>
                <a:cubicBezTo>
                  <a:pt x="1001899" y="4086382"/>
                  <a:pt x="999815" y="4087785"/>
                  <a:pt x="995648" y="4090587"/>
                </a:cubicBezTo>
                <a:cubicBezTo>
                  <a:pt x="995648" y="4090587"/>
                  <a:pt x="993164" y="4092210"/>
                  <a:pt x="990988" y="4093630"/>
                </a:cubicBezTo>
                <a:lnTo>
                  <a:pt x="988773" y="4095079"/>
                </a:lnTo>
                <a:lnTo>
                  <a:pt x="995648" y="4090587"/>
                </a:lnTo>
                <a:cubicBezTo>
                  <a:pt x="995648" y="4090587"/>
                  <a:pt x="1005026" y="4084282"/>
                  <a:pt x="1002680" y="4085857"/>
                </a:cubicBezTo>
                <a:close/>
                <a:moveTo>
                  <a:pt x="3360236" y="4074164"/>
                </a:moveTo>
                <a:cubicBezTo>
                  <a:pt x="3358138" y="4073217"/>
                  <a:pt x="3355826" y="4078223"/>
                  <a:pt x="3353623" y="4085692"/>
                </a:cubicBezTo>
                <a:lnTo>
                  <a:pt x="3348145" y="4109839"/>
                </a:lnTo>
                <a:lnTo>
                  <a:pt x="3350708" y="4146364"/>
                </a:lnTo>
                <a:lnTo>
                  <a:pt x="3351459" y="4143954"/>
                </a:lnTo>
                <a:cubicBezTo>
                  <a:pt x="3355660" y="4130230"/>
                  <a:pt x="3371751" y="4075259"/>
                  <a:pt x="3360236" y="4074164"/>
                </a:cubicBezTo>
                <a:close/>
                <a:moveTo>
                  <a:pt x="3919246" y="4071444"/>
                </a:moveTo>
                <a:lnTo>
                  <a:pt x="3916800" y="4073044"/>
                </a:lnTo>
                <a:lnTo>
                  <a:pt x="3916451" y="4073270"/>
                </a:lnTo>
                <a:cubicBezTo>
                  <a:pt x="3914278" y="4074692"/>
                  <a:pt x="3911793" y="4076314"/>
                  <a:pt x="3911793" y="4076314"/>
                </a:cubicBezTo>
                <a:lnTo>
                  <a:pt x="3916800" y="4073044"/>
                </a:lnTo>
                <a:lnTo>
                  <a:pt x="3919130" y="4071521"/>
                </a:lnTo>
                <a:cubicBezTo>
                  <a:pt x="3919712" y="4071140"/>
                  <a:pt x="3919868" y="4071039"/>
                  <a:pt x="3919246" y="4071444"/>
                </a:cubicBezTo>
                <a:close/>
                <a:moveTo>
                  <a:pt x="690581" y="4052068"/>
                </a:moveTo>
                <a:lnTo>
                  <a:pt x="680236" y="4083630"/>
                </a:lnTo>
                <a:lnTo>
                  <a:pt x="681043" y="4089190"/>
                </a:lnTo>
                <a:cubicBezTo>
                  <a:pt x="690788" y="4105288"/>
                  <a:pt x="693041" y="4088086"/>
                  <a:pt x="700058" y="4099677"/>
                </a:cubicBezTo>
                <a:lnTo>
                  <a:pt x="700581" y="4100587"/>
                </a:lnTo>
                <a:lnTo>
                  <a:pt x="698294" y="4087044"/>
                </a:lnTo>
                <a:cubicBezTo>
                  <a:pt x="694812" y="4067039"/>
                  <a:pt x="691938" y="4052434"/>
                  <a:pt x="690581" y="4052068"/>
                </a:cubicBezTo>
                <a:close/>
                <a:moveTo>
                  <a:pt x="82274" y="3995967"/>
                </a:moveTo>
                <a:cubicBezTo>
                  <a:pt x="80617" y="3995873"/>
                  <a:pt x="79421" y="3996530"/>
                  <a:pt x="78864" y="3998161"/>
                </a:cubicBezTo>
                <a:cubicBezTo>
                  <a:pt x="79746" y="4013987"/>
                  <a:pt x="94814" y="4015653"/>
                  <a:pt x="104542" y="4023375"/>
                </a:cubicBezTo>
                <a:lnTo>
                  <a:pt x="111494" y="4033471"/>
                </a:lnTo>
                <a:lnTo>
                  <a:pt x="112695" y="4019695"/>
                </a:lnTo>
                <a:lnTo>
                  <a:pt x="104687" y="4011197"/>
                </a:lnTo>
                <a:cubicBezTo>
                  <a:pt x="96348" y="4003318"/>
                  <a:pt x="87243" y="3996254"/>
                  <a:pt x="82274" y="3995967"/>
                </a:cubicBezTo>
                <a:close/>
                <a:moveTo>
                  <a:pt x="558866" y="3555280"/>
                </a:moveTo>
                <a:cubicBezTo>
                  <a:pt x="551203" y="3555280"/>
                  <a:pt x="534607" y="3562943"/>
                  <a:pt x="542265" y="3562943"/>
                </a:cubicBezTo>
                <a:cubicBezTo>
                  <a:pt x="542265" y="3571885"/>
                  <a:pt x="558866" y="3562944"/>
                  <a:pt x="558866" y="3555280"/>
                </a:cubicBezTo>
                <a:close/>
                <a:moveTo>
                  <a:pt x="609146" y="3506200"/>
                </a:moveTo>
                <a:lnTo>
                  <a:pt x="606104" y="3508026"/>
                </a:lnTo>
                <a:cubicBezTo>
                  <a:pt x="606103" y="3511859"/>
                  <a:pt x="612167" y="3511858"/>
                  <a:pt x="618232" y="3509942"/>
                </a:cubicBezTo>
                <a:lnTo>
                  <a:pt x="619306" y="3509095"/>
                </a:lnTo>
                <a:close/>
                <a:moveTo>
                  <a:pt x="578369" y="3497435"/>
                </a:moveTo>
                <a:lnTo>
                  <a:pt x="574186" y="3500364"/>
                </a:lnTo>
                <a:cubicBezTo>
                  <a:pt x="574186" y="3504195"/>
                  <a:pt x="580251" y="3504196"/>
                  <a:pt x="586315" y="3502120"/>
                </a:cubicBezTo>
                <a:lnTo>
                  <a:pt x="588390" y="3500289"/>
                </a:lnTo>
                <a:close/>
                <a:moveTo>
                  <a:pt x="547255" y="3488432"/>
                </a:moveTo>
                <a:lnTo>
                  <a:pt x="542267" y="3491425"/>
                </a:lnTo>
                <a:cubicBezTo>
                  <a:pt x="542267" y="3495895"/>
                  <a:pt x="548331" y="3495895"/>
                  <a:pt x="554397" y="3493818"/>
                </a:cubicBezTo>
                <a:lnTo>
                  <a:pt x="557343" y="3491377"/>
                </a:lnTo>
                <a:close/>
                <a:moveTo>
                  <a:pt x="709516" y="3428844"/>
                </a:moveTo>
                <a:cubicBezTo>
                  <a:pt x="709516" y="3428844"/>
                  <a:pt x="692920" y="3428844"/>
                  <a:pt x="692921" y="3436507"/>
                </a:cubicBezTo>
                <a:cubicBezTo>
                  <a:pt x="700579" y="3436507"/>
                  <a:pt x="717179" y="3428844"/>
                  <a:pt x="709516" y="3428844"/>
                </a:cubicBezTo>
                <a:close/>
                <a:moveTo>
                  <a:pt x="415912" y="3424655"/>
                </a:moveTo>
                <a:lnTo>
                  <a:pt x="410709" y="3428135"/>
                </a:lnTo>
                <a:lnTo>
                  <a:pt x="425878" y="3432531"/>
                </a:lnTo>
                <a:lnTo>
                  <a:pt x="426485" y="3430341"/>
                </a:lnTo>
                <a:cubicBezTo>
                  <a:pt x="428080" y="3427966"/>
                  <a:pt x="430235" y="3426930"/>
                  <a:pt x="432470" y="3428844"/>
                </a:cubicBezTo>
                <a:cubicBezTo>
                  <a:pt x="424491" y="3425013"/>
                  <a:pt x="419463" y="3424056"/>
                  <a:pt x="415912" y="3424655"/>
                </a:cubicBezTo>
                <a:close/>
                <a:moveTo>
                  <a:pt x="167510" y="3394881"/>
                </a:moveTo>
                <a:cubicBezTo>
                  <a:pt x="166433" y="3391647"/>
                  <a:pt x="170741" y="3404579"/>
                  <a:pt x="170741" y="3404579"/>
                </a:cubicBezTo>
                <a:cubicBezTo>
                  <a:pt x="168828" y="3398832"/>
                  <a:pt x="167870" y="3395960"/>
                  <a:pt x="167510" y="3394881"/>
                </a:cubicBezTo>
                <a:close/>
                <a:moveTo>
                  <a:pt x="246907" y="3390128"/>
                </a:moveTo>
                <a:cubicBezTo>
                  <a:pt x="246907" y="3390128"/>
                  <a:pt x="226977" y="3404154"/>
                  <a:pt x="246907" y="3390128"/>
                </a:cubicBezTo>
                <a:close/>
                <a:moveTo>
                  <a:pt x="732499" y="3325397"/>
                </a:moveTo>
                <a:lnTo>
                  <a:pt x="709517" y="3333060"/>
                </a:lnTo>
                <a:cubicBezTo>
                  <a:pt x="717179" y="3341999"/>
                  <a:pt x="740159" y="3333059"/>
                  <a:pt x="732499" y="3325397"/>
                </a:cubicBezTo>
                <a:close/>
                <a:moveTo>
                  <a:pt x="555255" y="3320068"/>
                </a:moveTo>
                <a:cubicBezTo>
                  <a:pt x="552870" y="3319420"/>
                  <a:pt x="552656" y="3319316"/>
                  <a:pt x="555512" y="3320091"/>
                </a:cubicBezTo>
                <a:lnTo>
                  <a:pt x="556933" y="3320495"/>
                </a:lnTo>
                <a:close/>
                <a:moveTo>
                  <a:pt x="613741" y="3309143"/>
                </a:moveTo>
                <a:lnTo>
                  <a:pt x="622162" y="3309951"/>
                </a:lnTo>
                <a:lnTo>
                  <a:pt x="627109" y="3312378"/>
                </a:lnTo>
                <a:lnTo>
                  <a:pt x="623977" y="3311987"/>
                </a:lnTo>
                <a:close/>
                <a:moveTo>
                  <a:pt x="481963" y="3267807"/>
                </a:moveTo>
                <a:cubicBezTo>
                  <a:pt x="514819" y="3272476"/>
                  <a:pt x="560781" y="3294746"/>
                  <a:pt x="566526" y="3294745"/>
                </a:cubicBezTo>
                <a:cubicBezTo>
                  <a:pt x="578335" y="3298578"/>
                  <a:pt x="588710" y="3301930"/>
                  <a:pt x="598125" y="3304803"/>
                </a:cubicBezTo>
                <a:lnTo>
                  <a:pt x="613741" y="3309143"/>
                </a:lnTo>
                <a:lnTo>
                  <a:pt x="593497" y="3307198"/>
                </a:lnTo>
                <a:cubicBezTo>
                  <a:pt x="572589" y="3306240"/>
                  <a:pt x="550567" y="3306239"/>
                  <a:pt x="542266" y="3302408"/>
                </a:cubicBezTo>
                <a:cubicBezTo>
                  <a:pt x="519286" y="3302407"/>
                  <a:pt x="455451" y="3270481"/>
                  <a:pt x="455451" y="3270481"/>
                </a:cubicBezTo>
                <a:cubicBezTo>
                  <a:pt x="461515" y="3266649"/>
                  <a:pt x="471011" y="3266250"/>
                  <a:pt x="481963" y="3267807"/>
                </a:cubicBezTo>
                <a:close/>
                <a:moveTo>
                  <a:pt x="4621795" y="3223442"/>
                </a:moveTo>
                <a:cubicBezTo>
                  <a:pt x="4618315" y="3224025"/>
                  <a:pt x="4617083" y="3226139"/>
                  <a:pt x="4617703" y="3229331"/>
                </a:cubicBezTo>
                <a:cubicBezTo>
                  <a:pt x="4618322" y="3232525"/>
                  <a:pt x="4620795" y="3236801"/>
                  <a:pt x="4624726" y="3241709"/>
                </a:cubicBezTo>
                <a:cubicBezTo>
                  <a:pt x="4629657" y="3233258"/>
                  <a:pt x="4627254" y="3226626"/>
                  <a:pt x="4621795" y="3223442"/>
                </a:cubicBezTo>
                <a:close/>
                <a:moveTo>
                  <a:pt x="35407" y="3008588"/>
                </a:moveTo>
                <a:lnTo>
                  <a:pt x="54500" y="3013366"/>
                </a:lnTo>
                <a:lnTo>
                  <a:pt x="54196" y="3019055"/>
                </a:lnTo>
                <a:lnTo>
                  <a:pt x="53465" y="3034453"/>
                </a:lnTo>
                <a:lnTo>
                  <a:pt x="33938" y="3027928"/>
                </a:lnTo>
                <a:close/>
                <a:moveTo>
                  <a:pt x="220907" y="2971673"/>
                </a:moveTo>
                <a:lnTo>
                  <a:pt x="290428" y="2995959"/>
                </a:lnTo>
                <a:lnTo>
                  <a:pt x="318433" y="3001389"/>
                </a:lnTo>
                <a:lnTo>
                  <a:pt x="281818" y="2985680"/>
                </a:lnTo>
                <a:close/>
                <a:moveTo>
                  <a:pt x="40333" y="2942480"/>
                </a:moveTo>
                <a:lnTo>
                  <a:pt x="58072" y="2946673"/>
                </a:lnTo>
                <a:lnTo>
                  <a:pt x="56828" y="2969912"/>
                </a:lnTo>
                <a:lnTo>
                  <a:pt x="38819" y="2963660"/>
                </a:lnTo>
                <a:lnTo>
                  <a:pt x="38897" y="2962621"/>
                </a:lnTo>
                <a:close/>
                <a:moveTo>
                  <a:pt x="102108" y="2933555"/>
                </a:moveTo>
                <a:lnTo>
                  <a:pt x="128356" y="2941459"/>
                </a:lnTo>
                <a:lnTo>
                  <a:pt x="123503" y="2938425"/>
                </a:lnTo>
                <a:close/>
                <a:moveTo>
                  <a:pt x="43245" y="2901623"/>
                </a:moveTo>
                <a:lnTo>
                  <a:pt x="60242" y="2905631"/>
                </a:lnTo>
                <a:lnTo>
                  <a:pt x="60106" y="2908698"/>
                </a:lnTo>
                <a:lnTo>
                  <a:pt x="59497" y="2920067"/>
                </a:lnTo>
                <a:lnTo>
                  <a:pt x="42293" y="2915166"/>
                </a:lnTo>
                <a:lnTo>
                  <a:pt x="50918" y="2918136"/>
                </a:lnTo>
                <a:lnTo>
                  <a:pt x="59463" y="2920709"/>
                </a:lnTo>
                <a:lnTo>
                  <a:pt x="59377" y="2922305"/>
                </a:lnTo>
                <a:lnTo>
                  <a:pt x="57421" y="2921532"/>
                </a:lnTo>
                <a:lnTo>
                  <a:pt x="42234" y="2915817"/>
                </a:lnTo>
                <a:close/>
                <a:moveTo>
                  <a:pt x="46202" y="2860137"/>
                </a:moveTo>
                <a:lnTo>
                  <a:pt x="62061" y="2864706"/>
                </a:lnTo>
                <a:lnTo>
                  <a:pt x="61328" y="2881196"/>
                </a:lnTo>
                <a:lnTo>
                  <a:pt x="57118" y="2880002"/>
                </a:lnTo>
                <a:lnTo>
                  <a:pt x="45045" y="2876371"/>
                </a:lnTo>
                <a:close/>
                <a:moveTo>
                  <a:pt x="48356" y="2829912"/>
                </a:moveTo>
                <a:lnTo>
                  <a:pt x="60925" y="2838511"/>
                </a:lnTo>
                <a:lnTo>
                  <a:pt x="63208" y="2838876"/>
                </a:lnTo>
                <a:lnTo>
                  <a:pt x="62379" y="2857557"/>
                </a:lnTo>
                <a:lnTo>
                  <a:pt x="46742" y="2852552"/>
                </a:lnTo>
                <a:close/>
                <a:moveTo>
                  <a:pt x="49281" y="2816938"/>
                </a:moveTo>
                <a:lnTo>
                  <a:pt x="63283" y="2819901"/>
                </a:lnTo>
                <a:lnTo>
                  <a:pt x="64118" y="2818398"/>
                </a:lnTo>
                <a:lnTo>
                  <a:pt x="63616" y="2829715"/>
                </a:lnTo>
                <a:lnTo>
                  <a:pt x="48565" y="2826977"/>
                </a:lnTo>
                <a:close/>
                <a:moveTo>
                  <a:pt x="55787" y="2723388"/>
                </a:moveTo>
                <a:lnTo>
                  <a:pt x="67783" y="2726851"/>
                </a:lnTo>
                <a:lnTo>
                  <a:pt x="64785" y="2803391"/>
                </a:lnTo>
                <a:lnTo>
                  <a:pt x="64733" y="2804571"/>
                </a:lnTo>
                <a:lnTo>
                  <a:pt x="50487" y="2800026"/>
                </a:lnTo>
                <a:lnTo>
                  <a:pt x="54898" y="2738133"/>
                </a:lnTo>
                <a:close/>
                <a:moveTo>
                  <a:pt x="60168" y="2650775"/>
                </a:moveTo>
                <a:lnTo>
                  <a:pt x="70652" y="2653622"/>
                </a:lnTo>
                <a:lnTo>
                  <a:pt x="69876" y="2673418"/>
                </a:lnTo>
                <a:lnTo>
                  <a:pt x="58990" y="2670292"/>
                </a:lnTo>
                <a:close/>
                <a:moveTo>
                  <a:pt x="457268" y="2602780"/>
                </a:moveTo>
                <a:cubicBezTo>
                  <a:pt x="449604" y="2602780"/>
                  <a:pt x="433009" y="2610443"/>
                  <a:pt x="440667" y="2610444"/>
                </a:cubicBezTo>
                <a:cubicBezTo>
                  <a:pt x="440668" y="2619384"/>
                  <a:pt x="457268" y="2610444"/>
                  <a:pt x="457268" y="2602780"/>
                </a:cubicBezTo>
                <a:close/>
                <a:moveTo>
                  <a:pt x="4354358" y="2560161"/>
                </a:moveTo>
                <a:cubicBezTo>
                  <a:pt x="4355559" y="2563477"/>
                  <a:pt x="4359263" y="2565637"/>
                  <a:pt x="4362415" y="2566061"/>
                </a:cubicBezTo>
                <a:cubicBezTo>
                  <a:pt x="4365567" y="2566483"/>
                  <a:pt x="4368165" y="2565167"/>
                  <a:pt x="4367151" y="2561528"/>
                </a:cubicBezTo>
                <a:close/>
                <a:moveTo>
                  <a:pt x="507548" y="2553701"/>
                </a:moveTo>
                <a:lnTo>
                  <a:pt x="504506" y="2555526"/>
                </a:lnTo>
                <a:cubicBezTo>
                  <a:pt x="504506" y="2559357"/>
                  <a:pt x="510569" y="2559358"/>
                  <a:pt x="516634" y="2557441"/>
                </a:cubicBezTo>
                <a:lnTo>
                  <a:pt x="517708" y="2556595"/>
                </a:lnTo>
                <a:close/>
                <a:moveTo>
                  <a:pt x="476772" y="2544934"/>
                </a:moveTo>
                <a:lnTo>
                  <a:pt x="472589" y="2547865"/>
                </a:lnTo>
                <a:cubicBezTo>
                  <a:pt x="472589" y="2551695"/>
                  <a:pt x="478653" y="2551696"/>
                  <a:pt x="484717" y="2549619"/>
                </a:cubicBezTo>
                <a:lnTo>
                  <a:pt x="486794" y="2547789"/>
                </a:lnTo>
                <a:close/>
                <a:moveTo>
                  <a:pt x="445657" y="2535932"/>
                </a:moveTo>
                <a:lnTo>
                  <a:pt x="440670" y="2538924"/>
                </a:lnTo>
                <a:cubicBezTo>
                  <a:pt x="440669" y="2543395"/>
                  <a:pt x="446733" y="2543394"/>
                  <a:pt x="452799" y="2541318"/>
                </a:cubicBezTo>
                <a:lnTo>
                  <a:pt x="455745" y="2538876"/>
                </a:lnTo>
                <a:close/>
                <a:moveTo>
                  <a:pt x="607919" y="2476343"/>
                </a:moveTo>
                <a:cubicBezTo>
                  <a:pt x="607919" y="2476343"/>
                  <a:pt x="591322" y="2476344"/>
                  <a:pt x="591322" y="2484007"/>
                </a:cubicBezTo>
                <a:cubicBezTo>
                  <a:pt x="598982" y="2484007"/>
                  <a:pt x="615581" y="2476344"/>
                  <a:pt x="607919" y="2476343"/>
                </a:cubicBezTo>
                <a:close/>
                <a:moveTo>
                  <a:pt x="314315" y="2472155"/>
                </a:moveTo>
                <a:lnTo>
                  <a:pt x="309112" y="2475633"/>
                </a:lnTo>
                <a:lnTo>
                  <a:pt x="324280" y="2480032"/>
                </a:lnTo>
                <a:lnTo>
                  <a:pt x="324888" y="2477840"/>
                </a:lnTo>
                <a:cubicBezTo>
                  <a:pt x="326482" y="2475466"/>
                  <a:pt x="328637" y="2474429"/>
                  <a:pt x="330871" y="2476345"/>
                </a:cubicBezTo>
                <a:cubicBezTo>
                  <a:pt x="322893" y="2472513"/>
                  <a:pt x="317865" y="2471555"/>
                  <a:pt x="314315" y="2472155"/>
                </a:cubicBezTo>
                <a:close/>
                <a:moveTo>
                  <a:pt x="630901" y="2372896"/>
                </a:moveTo>
                <a:lnTo>
                  <a:pt x="607918" y="2380560"/>
                </a:lnTo>
                <a:cubicBezTo>
                  <a:pt x="615582" y="2389499"/>
                  <a:pt x="638561" y="2380560"/>
                  <a:pt x="630901" y="2372896"/>
                </a:cubicBezTo>
                <a:close/>
                <a:moveTo>
                  <a:pt x="453657" y="2367569"/>
                </a:moveTo>
                <a:cubicBezTo>
                  <a:pt x="451271" y="2366920"/>
                  <a:pt x="451058" y="2366816"/>
                  <a:pt x="453914" y="2367591"/>
                </a:cubicBezTo>
                <a:lnTo>
                  <a:pt x="455335" y="2367995"/>
                </a:lnTo>
                <a:close/>
                <a:moveTo>
                  <a:pt x="512144" y="2356642"/>
                </a:moveTo>
                <a:lnTo>
                  <a:pt x="520564" y="2357452"/>
                </a:lnTo>
                <a:lnTo>
                  <a:pt x="525510" y="2359878"/>
                </a:lnTo>
                <a:lnTo>
                  <a:pt x="522379" y="2359487"/>
                </a:lnTo>
                <a:close/>
                <a:moveTo>
                  <a:pt x="380366" y="2315306"/>
                </a:moveTo>
                <a:cubicBezTo>
                  <a:pt x="413221" y="2319975"/>
                  <a:pt x="459183" y="2342245"/>
                  <a:pt x="464929" y="2342245"/>
                </a:cubicBezTo>
                <a:cubicBezTo>
                  <a:pt x="476737" y="2346077"/>
                  <a:pt x="487111" y="2349430"/>
                  <a:pt x="496526" y="2352303"/>
                </a:cubicBezTo>
                <a:lnTo>
                  <a:pt x="512144" y="2356642"/>
                </a:lnTo>
                <a:lnTo>
                  <a:pt x="491899" y="2354697"/>
                </a:lnTo>
                <a:cubicBezTo>
                  <a:pt x="470991" y="2353739"/>
                  <a:pt x="448969" y="2353740"/>
                  <a:pt x="440668" y="2349907"/>
                </a:cubicBezTo>
                <a:cubicBezTo>
                  <a:pt x="417688" y="2349908"/>
                  <a:pt x="353853" y="2317980"/>
                  <a:pt x="353853" y="2317980"/>
                </a:cubicBezTo>
                <a:cubicBezTo>
                  <a:pt x="359918" y="2314149"/>
                  <a:pt x="369413" y="2313750"/>
                  <a:pt x="380366" y="2315306"/>
                </a:cubicBezTo>
                <a:close/>
                <a:moveTo>
                  <a:pt x="274059" y="2223388"/>
                </a:moveTo>
                <a:lnTo>
                  <a:pt x="280387" y="2227076"/>
                </a:lnTo>
                <a:lnTo>
                  <a:pt x="293826" y="2236269"/>
                </a:lnTo>
                <a:lnTo>
                  <a:pt x="327223" y="2241596"/>
                </a:lnTo>
                <a:lnTo>
                  <a:pt x="362401" y="2245712"/>
                </a:lnTo>
                <a:lnTo>
                  <a:pt x="353645" y="2240409"/>
                </a:lnTo>
                <a:lnTo>
                  <a:pt x="345951" y="2236469"/>
                </a:lnTo>
                <a:close/>
                <a:moveTo>
                  <a:pt x="83322" y="2049585"/>
                </a:moveTo>
                <a:lnTo>
                  <a:pt x="87502" y="2050821"/>
                </a:lnTo>
                <a:lnTo>
                  <a:pt x="87841" y="2053425"/>
                </a:lnTo>
                <a:lnTo>
                  <a:pt x="88382" y="2063860"/>
                </a:lnTo>
                <a:lnTo>
                  <a:pt x="82180" y="2060918"/>
                </a:lnTo>
                <a:close/>
                <a:moveTo>
                  <a:pt x="119310" y="2019173"/>
                </a:moveTo>
                <a:lnTo>
                  <a:pt x="188830" y="2043459"/>
                </a:lnTo>
                <a:lnTo>
                  <a:pt x="216835" y="2048889"/>
                </a:lnTo>
                <a:lnTo>
                  <a:pt x="180219" y="2033180"/>
                </a:lnTo>
                <a:close/>
                <a:moveTo>
                  <a:pt x="501878" y="2000277"/>
                </a:moveTo>
                <a:cubicBezTo>
                  <a:pt x="501878" y="2000277"/>
                  <a:pt x="503765" y="2002508"/>
                  <a:pt x="505966" y="2005111"/>
                </a:cubicBezTo>
                <a:cubicBezTo>
                  <a:pt x="502842" y="2007752"/>
                  <a:pt x="500164" y="2010016"/>
                  <a:pt x="501878" y="2000277"/>
                </a:cubicBezTo>
                <a:close/>
                <a:moveTo>
                  <a:pt x="454271" y="1980481"/>
                </a:moveTo>
                <a:cubicBezTo>
                  <a:pt x="459853" y="1981355"/>
                  <a:pt x="465991" y="1983768"/>
                  <a:pt x="472154" y="1987586"/>
                </a:cubicBezTo>
                <a:cubicBezTo>
                  <a:pt x="460430" y="1990652"/>
                  <a:pt x="449102" y="1988404"/>
                  <a:pt x="439734" y="1982601"/>
                </a:cubicBezTo>
                <a:cubicBezTo>
                  <a:pt x="443667" y="1980268"/>
                  <a:pt x="448690" y="1979605"/>
                  <a:pt x="454271" y="1980481"/>
                </a:cubicBezTo>
                <a:close/>
                <a:moveTo>
                  <a:pt x="419135" y="1980169"/>
                </a:moveTo>
                <a:cubicBezTo>
                  <a:pt x="416557" y="1982147"/>
                  <a:pt x="415267" y="1983136"/>
                  <a:pt x="414783" y="1983507"/>
                </a:cubicBezTo>
                <a:cubicBezTo>
                  <a:pt x="413332" y="1984620"/>
                  <a:pt x="419135" y="1980169"/>
                  <a:pt x="419135" y="1980169"/>
                </a:cubicBezTo>
                <a:close/>
                <a:moveTo>
                  <a:pt x="399158" y="1972559"/>
                </a:moveTo>
                <a:cubicBezTo>
                  <a:pt x="399734" y="1972917"/>
                  <a:pt x="401275" y="1973872"/>
                  <a:pt x="404357" y="1975781"/>
                </a:cubicBezTo>
                <a:cubicBezTo>
                  <a:pt x="404357" y="1975781"/>
                  <a:pt x="397424" y="1971486"/>
                  <a:pt x="399158" y="1972559"/>
                </a:cubicBezTo>
                <a:close/>
                <a:moveTo>
                  <a:pt x="356607" y="1917559"/>
                </a:moveTo>
                <a:lnTo>
                  <a:pt x="363739" y="1917881"/>
                </a:lnTo>
                <a:lnTo>
                  <a:pt x="362208" y="1919472"/>
                </a:lnTo>
                <a:close/>
                <a:moveTo>
                  <a:pt x="364723" y="1916859"/>
                </a:moveTo>
                <a:cubicBezTo>
                  <a:pt x="365400" y="1916681"/>
                  <a:pt x="366139" y="1917140"/>
                  <a:pt x="367619" y="1918056"/>
                </a:cubicBezTo>
                <a:lnTo>
                  <a:pt x="363739" y="1917881"/>
                </a:lnTo>
                <a:close/>
                <a:moveTo>
                  <a:pt x="360973" y="1845201"/>
                </a:moveTo>
                <a:cubicBezTo>
                  <a:pt x="376295" y="1845203"/>
                  <a:pt x="400551" y="1852865"/>
                  <a:pt x="432469" y="1852865"/>
                </a:cubicBezTo>
                <a:cubicBezTo>
                  <a:pt x="408212" y="1852865"/>
                  <a:pt x="383954" y="1852865"/>
                  <a:pt x="360973" y="1845201"/>
                </a:cubicBezTo>
                <a:close/>
                <a:moveTo>
                  <a:pt x="351135" y="1844626"/>
                </a:moveTo>
                <a:lnTo>
                  <a:pt x="360973" y="1845201"/>
                </a:lnTo>
                <a:lnTo>
                  <a:pt x="356927" y="1845929"/>
                </a:lnTo>
                <a:close/>
                <a:moveTo>
                  <a:pt x="172552" y="1833900"/>
                </a:moveTo>
                <a:lnTo>
                  <a:pt x="178084" y="1834507"/>
                </a:lnTo>
                <a:lnTo>
                  <a:pt x="205950" y="1836136"/>
                </a:lnTo>
                <a:lnTo>
                  <a:pt x="205409" y="1855470"/>
                </a:lnTo>
                <a:lnTo>
                  <a:pt x="205181" y="1864067"/>
                </a:lnTo>
                <a:lnTo>
                  <a:pt x="187727" y="1860820"/>
                </a:lnTo>
                <a:lnTo>
                  <a:pt x="171330" y="1857878"/>
                </a:lnTo>
                <a:close/>
                <a:moveTo>
                  <a:pt x="120525" y="1829342"/>
                </a:moveTo>
                <a:cubicBezTo>
                  <a:pt x="123664" y="1829499"/>
                  <a:pt x="135518" y="1831591"/>
                  <a:pt x="146771" y="1833451"/>
                </a:cubicBezTo>
                <a:lnTo>
                  <a:pt x="152464" y="1834133"/>
                </a:lnTo>
                <a:lnTo>
                  <a:pt x="151936" y="1854398"/>
                </a:lnTo>
                <a:lnTo>
                  <a:pt x="149754" y="1854007"/>
                </a:lnTo>
                <a:cubicBezTo>
                  <a:pt x="136416" y="1851604"/>
                  <a:pt x="123355" y="1849224"/>
                  <a:pt x="113443" y="1847330"/>
                </a:cubicBezTo>
                <a:lnTo>
                  <a:pt x="104341" y="1845364"/>
                </a:lnTo>
                <a:lnTo>
                  <a:pt x="104611" y="1838174"/>
                </a:lnTo>
                <a:lnTo>
                  <a:pt x="104711" y="1835983"/>
                </a:lnTo>
                <a:lnTo>
                  <a:pt x="105874" y="1834968"/>
                </a:lnTo>
                <a:cubicBezTo>
                  <a:pt x="111322" y="1832184"/>
                  <a:pt x="117573" y="1829898"/>
                  <a:pt x="120525" y="1829342"/>
                </a:cubicBezTo>
                <a:close/>
                <a:moveTo>
                  <a:pt x="376295" y="1797949"/>
                </a:moveTo>
                <a:cubicBezTo>
                  <a:pt x="376295" y="1797949"/>
                  <a:pt x="353312" y="1805611"/>
                  <a:pt x="360971" y="1805611"/>
                </a:cubicBezTo>
                <a:cubicBezTo>
                  <a:pt x="360971" y="1805611"/>
                  <a:pt x="376294" y="1805611"/>
                  <a:pt x="376295" y="1797949"/>
                </a:cubicBezTo>
                <a:close/>
                <a:moveTo>
                  <a:pt x="307309" y="1778323"/>
                </a:moveTo>
                <a:lnTo>
                  <a:pt x="307327" y="1779265"/>
                </a:lnTo>
                <a:lnTo>
                  <a:pt x="303901" y="1778694"/>
                </a:lnTo>
                <a:close/>
                <a:moveTo>
                  <a:pt x="216783" y="1774356"/>
                </a:moveTo>
                <a:lnTo>
                  <a:pt x="266974" y="1781765"/>
                </a:lnTo>
                <a:lnTo>
                  <a:pt x="307520" y="1789154"/>
                </a:lnTo>
                <a:lnTo>
                  <a:pt x="307900" y="1808589"/>
                </a:lnTo>
                <a:lnTo>
                  <a:pt x="305694" y="1807971"/>
                </a:lnTo>
                <a:lnTo>
                  <a:pt x="305662" y="1807956"/>
                </a:lnTo>
                <a:lnTo>
                  <a:pt x="305613" y="1807949"/>
                </a:lnTo>
                <a:lnTo>
                  <a:pt x="283572" y="1801779"/>
                </a:lnTo>
                <a:lnTo>
                  <a:pt x="257367" y="1795310"/>
                </a:lnTo>
                <a:lnTo>
                  <a:pt x="255396" y="1794495"/>
                </a:lnTo>
                <a:cubicBezTo>
                  <a:pt x="248621" y="1791490"/>
                  <a:pt x="242584" y="1788943"/>
                  <a:pt x="236674" y="1787665"/>
                </a:cubicBezTo>
                <a:lnTo>
                  <a:pt x="216444" y="1783508"/>
                </a:lnTo>
                <a:close/>
                <a:moveTo>
                  <a:pt x="173094" y="1773847"/>
                </a:moveTo>
                <a:lnTo>
                  <a:pt x="176416" y="1774620"/>
                </a:lnTo>
                <a:cubicBezTo>
                  <a:pt x="186214" y="1776319"/>
                  <a:pt x="194785" y="1777010"/>
                  <a:pt x="201284" y="1776070"/>
                </a:cubicBezTo>
                <a:lnTo>
                  <a:pt x="207940" y="1773989"/>
                </a:lnTo>
                <a:lnTo>
                  <a:pt x="207629" y="1781697"/>
                </a:lnTo>
                <a:lnTo>
                  <a:pt x="180367" y="1776095"/>
                </a:lnTo>
                <a:lnTo>
                  <a:pt x="173091" y="1774272"/>
                </a:lnTo>
                <a:close/>
                <a:moveTo>
                  <a:pt x="500434" y="1732352"/>
                </a:moveTo>
                <a:lnTo>
                  <a:pt x="512695" y="1737901"/>
                </a:lnTo>
                <a:lnTo>
                  <a:pt x="503243" y="1732808"/>
                </a:lnTo>
                <a:close/>
                <a:moveTo>
                  <a:pt x="172590" y="1724546"/>
                </a:moveTo>
                <a:lnTo>
                  <a:pt x="199526" y="1730480"/>
                </a:lnTo>
                <a:lnTo>
                  <a:pt x="208139" y="1731824"/>
                </a:lnTo>
                <a:lnTo>
                  <a:pt x="208464" y="1748107"/>
                </a:lnTo>
                <a:lnTo>
                  <a:pt x="186852" y="1747264"/>
                </a:lnTo>
                <a:cubicBezTo>
                  <a:pt x="185373" y="1746348"/>
                  <a:pt x="181552" y="1743980"/>
                  <a:pt x="177361" y="1741385"/>
                </a:cubicBezTo>
                <a:lnTo>
                  <a:pt x="172771" y="1738540"/>
                </a:lnTo>
                <a:close/>
                <a:moveTo>
                  <a:pt x="110410" y="1711641"/>
                </a:moveTo>
                <a:lnTo>
                  <a:pt x="130347" y="1715237"/>
                </a:lnTo>
                <a:lnTo>
                  <a:pt x="155419" y="1720761"/>
                </a:lnTo>
                <a:lnTo>
                  <a:pt x="155129" y="1731871"/>
                </a:lnTo>
                <a:lnTo>
                  <a:pt x="139650" y="1728550"/>
                </a:lnTo>
                <a:lnTo>
                  <a:pt x="109985" y="1720919"/>
                </a:lnTo>
                <a:close/>
                <a:moveTo>
                  <a:pt x="178019" y="1696341"/>
                </a:moveTo>
                <a:lnTo>
                  <a:pt x="207505" y="1700060"/>
                </a:lnTo>
                <a:lnTo>
                  <a:pt x="207936" y="1721644"/>
                </a:lnTo>
                <a:lnTo>
                  <a:pt x="172477" y="1715783"/>
                </a:lnTo>
                <a:lnTo>
                  <a:pt x="172346" y="1705597"/>
                </a:lnTo>
                <a:lnTo>
                  <a:pt x="173864" y="1705047"/>
                </a:lnTo>
                <a:lnTo>
                  <a:pt x="200598" y="1706510"/>
                </a:lnTo>
                <a:close/>
                <a:moveTo>
                  <a:pt x="257268" y="1686614"/>
                </a:moveTo>
                <a:cubicBezTo>
                  <a:pt x="256204" y="1686885"/>
                  <a:pt x="256048" y="1687775"/>
                  <a:pt x="257542" y="1689543"/>
                </a:cubicBezTo>
                <a:cubicBezTo>
                  <a:pt x="261315" y="1694005"/>
                  <a:pt x="271206" y="1693936"/>
                  <a:pt x="271206" y="1693936"/>
                </a:cubicBezTo>
                <a:cubicBezTo>
                  <a:pt x="271502" y="1692250"/>
                  <a:pt x="268815" y="1690218"/>
                  <a:pt x="265654" y="1688707"/>
                </a:cubicBezTo>
                <a:cubicBezTo>
                  <a:pt x="262496" y="1687197"/>
                  <a:pt x="258862" y="1686209"/>
                  <a:pt x="257268" y="1686614"/>
                </a:cubicBezTo>
                <a:close/>
                <a:moveTo>
                  <a:pt x="402167" y="1685913"/>
                </a:moveTo>
                <a:cubicBezTo>
                  <a:pt x="404845" y="1683651"/>
                  <a:pt x="449499" y="1708408"/>
                  <a:pt x="458151" y="1713213"/>
                </a:cubicBezTo>
                <a:lnTo>
                  <a:pt x="461710" y="1714823"/>
                </a:lnTo>
                <a:lnTo>
                  <a:pt x="462266" y="1714878"/>
                </a:lnTo>
                <a:lnTo>
                  <a:pt x="469249" y="1716312"/>
                </a:lnTo>
                <a:lnTo>
                  <a:pt x="469143" y="1726687"/>
                </a:lnTo>
                <a:lnTo>
                  <a:pt x="467513" y="1725795"/>
                </a:lnTo>
                <a:lnTo>
                  <a:pt x="449951" y="1721827"/>
                </a:lnTo>
                <a:cubicBezTo>
                  <a:pt x="443152" y="1720049"/>
                  <a:pt x="437875" y="1718294"/>
                  <a:pt x="435890" y="1716729"/>
                </a:cubicBezTo>
                <a:lnTo>
                  <a:pt x="441289" y="1712984"/>
                </a:lnTo>
                <a:lnTo>
                  <a:pt x="437246" y="1711113"/>
                </a:lnTo>
                <a:cubicBezTo>
                  <a:pt x="441019" y="1715577"/>
                  <a:pt x="393688" y="1693082"/>
                  <a:pt x="402167" y="1685913"/>
                </a:cubicBezTo>
                <a:close/>
                <a:moveTo>
                  <a:pt x="150157" y="1657029"/>
                </a:moveTo>
                <a:lnTo>
                  <a:pt x="157058" y="1657820"/>
                </a:lnTo>
                <a:lnTo>
                  <a:pt x="156993" y="1660307"/>
                </a:lnTo>
                <a:close/>
                <a:moveTo>
                  <a:pt x="289453" y="1644953"/>
                </a:moveTo>
                <a:lnTo>
                  <a:pt x="304847" y="1652438"/>
                </a:lnTo>
                <a:lnTo>
                  <a:pt x="305081" y="1664402"/>
                </a:lnTo>
                <a:lnTo>
                  <a:pt x="289186" y="1656555"/>
                </a:lnTo>
                <a:close/>
                <a:moveTo>
                  <a:pt x="157086" y="1638990"/>
                </a:moveTo>
                <a:lnTo>
                  <a:pt x="157403" y="1639018"/>
                </a:lnTo>
                <a:lnTo>
                  <a:pt x="157405" y="1639150"/>
                </a:lnTo>
                <a:close/>
                <a:moveTo>
                  <a:pt x="137655" y="1637328"/>
                </a:moveTo>
                <a:lnTo>
                  <a:pt x="151700" y="1638530"/>
                </a:lnTo>
                <a:lnTo>
                  <a:pt x="157432" y="1641013"/>
                </a:lnTo>
                <a:lnTo>
                  <a:pt x="157446" y="1642039"/>
                </a:lnTo>
                <a:close/>
                <a:moveTo>
                  <a:pt x="221983" y="1633691"/>
                </a:moveTo>
                <a:lnTo>
                  <a:pt x="251419" y="1647676"/>
                </a:lnTo>
                <a:lnTo>
                  <a:pt x="271785" y="1657015"/>
                </a:lnTo>
                <a:lnTo>
                  <a:pt x="274131" y="1701991"/>
                </a:lnTo>
                <a:cubicBezTo>
                  <a:pt x="277583" y="1726992"/>
                  <a:pt x="275086" y="1772023"/>
                  <a:pt x="283395" y="1767174"/>
                </a:cubicBezTo>
                <a:cubicBezTo>
                  <a:pt x="283395" y="1767174"/>
                  <a:pt x="290341" y="1709089"/>
                  <a:pt x="288064" y="1705189"/>
                </a:cubicBezTo>
                <a:lnTo>
                  <a:pt x="288992" y="1664906"/>
                </a:lnTo>
                <a:lnTo>
                  <a:pt x="305236" y="1672355"/>
                </a:lnTo>
                <a:lnTo>
                  <a:pt x="307276" y="1776710"/>
                </a:lnTo>
                <a:lnTo>
                  <a:pt x="298494" y="1771928"/>
                </a:lnTo>
                <a:cubicBezTo>
                  <a:pt x="277305" y="1763568"/>
                  <a:pt x="245884" y="1763969"/>
                  <a:pt x="234556" y="1761719"/>
                </a:cubicBezTo>
                <a:cubicBezTo>
                  <a:pt x="228442" y="1760712"/>
                  <a:pt x="223758" y="1757810"/>
                  <a:pt x="220233" y="1754931"/>
                </a:cubicBezTo>
                <a:lnTo>
                  <a:pt x="217589" y="1752544"/>
                </a:lnTo>
                <a:lnTo>
                  <a:pt x="218296" y="1733409"/>
                </a:lnTo>
                <a:lnTo>
                  <a:pt x="259738" y="1739872"/>
                </a:lnTo>
                <a:lnTo>
                  <a:pt x="275066" y="1741700"/>
                </a:lnTo>
                <a:lnTo>
                  <a:pt x="272164" y="1740329"/>
                </a:lnTo>
                <a:lnTo>
                  <a:pt x="248140" y="1728868"/>
                </a:lnTo>
                <a:lnTo>
                  <a:pt x="218661" y="1723546"/>
                </a:lnTo>
                <a:lnTo>
                  <a:pt x="219474" y="1701571"/>
                </a:lnTo>
                <a:lnTo>
                  <a:pt x="220374" y="1701684"/>
                </a:lnTo>
                <a:cubicBezTo>
                  <a:pt x="251615" y="1705397"/>
                  <a:pt x="268401" y="1706325"/>
                  <a:pt x="243064" y="1698205"/>
                </a:cubicBezTo>
                <a:lnTo>
                  <a:pt x="219839" y="1691670"/>
                </a:lnTo>
                <a:close/>
                <a:moveTo>
                  <a:pt x="325878" y="1633040"/>
                </a:moveTo>
                <a:lnTo>
                  <a:pt x="332105" y="1635883"/>
                </a:lnTo>
                <a:cubicBezTo>
                  <a:pt x="369913" y="1654410"/>
                  <a:pt x="408732" y="1675152"/>
                  <a:pt x="446659" y="1692462"/>
                </a:cubicBezTo>
                <a:lnTo>
                  <a:pt x="469397" y="1701677"/>
                </a:lnTo>
                <a:lnTo>
                  <a:pt x="469267" y="1714502"/>
                </a:lnTo>
                <a:lnTo>
                  <a:pt x="396745" y="1675428"/>
                </a:lnTo>
                <a:lnTo>
                  <a:pt x="325800" y="1639269"/>
                </a:lnTo>
                <a:close/>
                <a:moveTo>
                  <a:pt x="125649" y="1632557"/>
                </a:moveTo>
                <a:lnTo>
                  <a:pt x="137655" y="1637328"/>
                </a:lnTo>
                <a:lnTo>
                  <a:pt x="124834" y="1637953"/>
                </a:lnTo>
                <a:close/>
                <a:moveTo>
                  <a:pt x="119772" y="1630222"/>
                </a:moveTo>
                <a:lnTo>
                  <a:pt x="123419" y="1631671"/>
                </a:lnTo>
                <a:lnTo>
                  <a:pt x="123285" y="1638029"/>
                </a:lnTo>
                <a:lnTo>
                  <a:pt x="120562" y="1638161"/>
                </a:lnTo>
                <a:lnTo>
                  <a:pt x="109690" y="1634033"/>
                </a:lnTo>
                <a:lnTo>
                  <a:pt x="109615" y="1631703"/>
                </a:lnTo>
                <a:close/>
                <a:moveTo>
                  <a:pt x="290104" y="1616717"/>
                </a:moveTo>
                <a:lnTo>
                  <a:pt x="304275" y="1623183"/>
                </a:lnTo>
                <a:lnTo>
                  <a:pt x="304376" y="1628350"/>
                </a:lnTo>
                <a:lnTo>
                  <a:pt x="290005" y="1621025"/>
                </a:lnTo>
                <a:close/>
                <a:moveTo>
                  <a:pt x="222514" y="1612356"/>
                </a:moveTo>
                <a:lnTo>
                  <a:pt x="228432" y="1615285"/>
                </a:lnTo>
                <a:lnTo>
                  <a:pt x="270210" y="1635597"/>
                </a:lnTo>
                <a:lnTo>
                  <a:pt x="271122" y="1647639"/>
                </a:lnTo>
                <a:lnTo>
                  <a:pt x="240372" y="1632459"/>
                </a:lnTo>
                <a:lnTo>
                  <a:pt x="222368" y="1623277"/>
                </a:lnTo>
                <a:lnTo>
                  <a:pt x="222611" y="1616691"/>
                </a:lnTo>
                <a:close/>
                <a:moveTo>
                  <a:pt x="171611" y="1609759"/>
                </a:moveTo>
                <a:lnTo>
                  <a:pt x="206031" y="1626112"/>
                </a:lnTo>
                <a:lnTo>
                  <a:pt x="207245" y="1686964"/>
                </a:lnTo>
                <a:lnTo>
                  <a:pt x="189295" y="1675799"/>
                </a:lnTo>
                <a:lnTo>
                  <a:pt x="171866" y="1667440"/>
                </a:lnTo>
                <a:lnTo>
                  <a:pt x="171766" y="1659505"/>
                </a:lnTo>
                <a:lnTo>
                  <a:pt x="183542" y="1660854"/>
                </a:lnTo>
                <a:lnTo>
                  <a:pt x="171709" y="1654973"/>
                </a:lnTo>
                <a:lnTo>
                  <a:pt x="171701" y="1654349"/>
                </a:lnTo>
                <a:lnTo>
                  <a:pt x="174481" y="1648402"/>
                </a:lnTo>
                <a:lnTo>
                  <a:pt x="184252" y="1652635"/>
                </a:lnTo>
                <a:lnTo>
                  <a:pt x="174736" y="1647856"/>
                </a:lnTo>
                <a:lnTo>
                  <a:pt x="175451" y="1646324"/>
                </a:lnTo>
                <a:lnTo>
                  <a:pt x="171678" y="1645427"/>
                </a:lnTo>
                <a:lnTo>
                  <a:pt x="171669" y="1640238"/>
                </a:lnTo>
                <a:lnTo>
                  <a:pt x="177743" y="1640757"/>
                </a:lnTo>
                <a:lnTo>
                  <a:pt x="171662" y="1637146"/>
                </a:lnTo>
                <a:lnTo>
                  <a:pt x="171629" y="1619581"/>
                </a:lnTo>
                <a:lnTo>
                  <a:pt x="184563" y="1624943"/>
                </a:lnTo>
                <a:cubicBezTo>
                  <a:pt x="190224" y="1631640"/>
                  <a:pt x="192426" y="1634244"/>
                  <a:pt x="199669" y="1631948"/>
                </a:cubicBezTo>
                <a:cubicBezTo>
                  <a:pt x="197624" y="1629530"/>
                  <a:pt x="194989" y="1627771"/>
                  <a:pt x="192294" y="1626620"/>
                </a:cubicBezTo>
                <a:cubicBezTo>
                  <a:pt x="189601" y="1625470"/>
                  <a:pt x="186846" y="1624928"/>
                  <a:pt x="184563" y="1624943"/>
                </a:cubicBezTo>
                <a:lnTo>
                  <a:pt x="171625" y="1617591"/>
                </a:lnTo>
                <a:close/>
                <a:moveTo>
                  <a:pt x="264626" y="1605963"/>
                </a:moveTo>
                <a:lnTo>
                  <a:pt x="270426" y="1607900"/>
                </a:lnTo>
                <a:lnTo>
                  <a:pt x="270086" y="1612748"/>
                </a:lnTo>
                <a:lnTo>
                  <a:pt x="265346" y="1612781"/>
                </a:lnTo>
                <a:cubicBezTo>
                  <a:pt x="261260" y="1612248"/>
                  <a:pt x="257372" y="1610591"/>
                  <a:pt x="258162" y="1606096"/>
                </a:cubicBezTo>
                <a:cubicBezTo>
                  <a:pt x="258470" y="1604878"/>
                  <a:pt x="261141" y="1605093"/>
                  <a:pt x="264626" y="1605963"/>
                </a:cubicBezTo>
                <a:close/>
                <a:moveTo>
                  <a:pt x="127482" y="1600927"/>
                </a:moveTo>
                <a:lnTo>
                  <a:pt x="134194" y="1604060"/>
                </a:lnTo>
                <a:lnTo>
                  <a:pt x="157042" y="1613534"/>
                </a:lnTo>
                <a:lnTo>
                  <a:pt x="157253" y="1628386"/>
                </a:lnTo>
                <a:lnTo>
                  <a:pt x="152208" y="1624967"/>
                </a:lnTo>
                <a:lnTo>
                  <a:pt x="127373" y="1621144"/>
                </a:lnTo>
                <a:lnTo>
                  <a:pt x="128666" y="1612581"/>
                </a:lnTo>
                <a:close/>
                <a:moveTo>
                  <a:pt x="290467" y="1596009"/>
                </a:moveTo>
                <a:lnTo>
                  <a:pt x="303866" y="1602274"/>
                </a:lnTo>
                <a:lnTo>
                  <a:pt x="304095" y="1613982"/>
                </a:lnTo>
                <a:lnTo>
                  <a:pt x="290320" y="1607386"/>
                </a:lnTo>
                <a:lnTo>
                  <a:pt x="290422" y="1602937"/>
                </a:lnTo>
                <a:close/>
                <a:moveTo>
                  <a:pt x="108336" y="1591987"/>
                </a:moveTo>
                <a:lnTo>
                  <a:pt x="124099" y="1599347"/>
                </a:lnTo>
                <a:lnTo>
                  <a:pt x="123653" y="1620571"/>
                </a:lnTo>
                <a:lnTo>
                  <a:pt x="118983" y="1619853"/>
                </a:lnTo>
                <a:lnTo>
                  <a:pt x="109073" y="1614874"/>
                </a:lnTo>
                <a:close/>
                <a:moveTo>
                  <a:pt x="171571" y="1588223"/>
                </a:moveTo>
                <a:lnTo>
                  <a:pt x="185492" y="1594021"/>
                </a:lnTo>
                <a:lnTo>
                  <a:pt x="205590" y="1603978"/>
                </a:lnTo>
                <a:lnTo>
                  <a:pt x="205806" y="1614830"/>
                </a:lnTo>
                <a:lnTo>
                  <a:pt x="171588" y="1597379"/>
                </a:lnTo>
                <a:close/>
                <a:moveTo>
                  <a:pt x="126168" y="1588010"/>
                </a:moveTo>
                <a:lnTo>
                  <a:pt x="140646" y="1595018"/>
                </a:lnTo>
                <a:cubicBezTo>
                  <a:pt x="148058" y="1598679"/>
                  <a:pt x="153563" y="1601400"/>
                  <a:pt x="155176" y="1601950"/>
                </a:cubicBezTo>
                <a:lnTo>
                  <a:pt x="156889" y="1602764"/>
                </a:lnTo>
                <a:lnTo>
                  <a:pt x="156982" y="1609268"/>
                </a:lnTo>
                <a:lnTo>
                  <a:pt x="156760" y="1609142"/>
                </a:lnTo>
                <a:cubicBezTo>
                  <a:pt x="148405" y="1604804"/>
                  <a:pt x="140381" y="1600744"/>
                  <a:pt x="130942" y="1595010"/>
                </a:cubicBezTo>
                <a:lnTo>
                  <a:pt x="126729" y="1593527"/>
                </a:lnTo>
                <a:close/>
                <a:moveTo>
                  <a:pt x="290552" y="1583043"/>
                </a:moveTo>
                <a:lnTo>
                  <a:pt x="303572" y="1587175"/>
                </a:lnTo>
                <a:lnTo>
                  <a:pt x="303786" y="1598182"/>
                </a:lnTo>
                <a:lnTo>
                  <a:pt x="290498" y="1591260"/>
                </a:lnTo>
                <a:close/>
                <a:moveTo>
                  <a:pt x="142445" y="1581459"/>
                </a:moveTo>
                <a:lnTo>
                  <a:pt x="156601" y="1582393"/>
                </a:lnTo>
                <a:lnTo>
                  <a:pt x="156706" y="1589788"/>
                </a:lnTo>
                <a:lnTo>
                  <a:pt x="153430" y="1588117"/>
                </a:lnTo>
                <a:lnTo>
                  <a:pt x="156715" y="1590413"/>
                </a:lnTo>
                <a:lnTo>
                  <a:pt x="156760" y="1593606"/>
                </a:lnTo>
                <a:lnTo>
                  <a:pt x="148007" y="1588577"/>
                </a:lnTo>
                <a:cubicBezTo>
                  <a:pt x="144190" y="1585844"/>
                  <a:pt x="141577" y="1583150"/>
                  <a:pt x="142445" y="1581459"/>
                </a:cubicBezTo>
                <a:close/>
                <a:moveTo>
                  <a:pt x="107937" y="1579587"/>
                </a:moveTo>
                <a:lnTo>
                  <a:pt x="114678" y="1582448"/>
                </a:lnTo>
                <a:lnTo>
                  <a:pt x="124356" y="1587132"/>
                </a:lnTo>
                <a:lnTo>
                  <a:pt x="124240" y="1592627"/>
                </a:lnTo>
                <a:lnTo>
                  <a:pt x="108163" y="1586604"/>
                </a:lnTo>
                <a:close/>
                <a:moveTo>
                  <a:pt x="250520" y="1578172"/>
                </a:moveTo>
                <a:lnTo>
                  <a:pt x="271033" y="1586923"/>
                </a:lnTo>
                <a:lnTo>
                  <a:pt x="271871" y="1587315"/>
                </a:lnTo>
                <a:lnTo>
                  <a:pt x="271109" y="1598187"/>
                </a:lnTo>
                <a:lnTo>
                  <a:pt x="262553" y="1594091"/>
                </a:lnTo>
                <a:lnTo>
                  <a:pt x="250308" y="1587301"/>
                </a:lnTo>
                <a:lnTo>
                  <a:pt x="250813" y="1585091"/>
                </a:lnTo>
                <a:close/>
                <a:moveTo>
                  <a:pt x="233926" y="1571092"/>
                </a:moveTo>
                <a:lnTo>
                  <a:pt x="244286" y="1575512"/>
                </a:lnTo>
                <a:lnTo>
                  <a:pt x="242444" y="1582060"/>
                </a:lnTo>
                <a:close/>
                <a:moveTo>
                  <a:pt x="248153" y="1569587"/>
                </a:moveTo>
                <a:lnTo>
                  <a:pt x="272573" y="1577338"/>
                </a:lnTo>
                <a:lnTo>
                  <a:pt x="272231" y="1582198"/>
                </a:lnTo>
                <a:lnTo>
                  <a:pt x="248486" y="1570472"/>
                </a:lnTo>
                <a:close/>
                <a:moveTo>
                  <a:pt x="244075" y="1568294"/>
                </a:moveTo>
                <a:lnTo>
                  <a:pt x="246133" y="1568946"/>
                </a:lnTo>
                <a:lnTo>
                  <a:pt x="246043" y="1569265"/>
                </a:lnTo>
                <a:close/>
                <a:moveTo>
                  <a:pt x="221428" y="1563840"/>
                </a:moveTo>
                <a:lnTo>
                  <a:pt x="222941" y="1564434"/>
                </a:lnTo>
                <a:lnTo>
                  <a:pt x="221479" y="1566141"/>
                </a:lnTo>
                <a:close/>
                <a:moveTo>
                  <a:pt x="635197" y="1557307"/>
                </a:moveTo>
                <a:lnTo>
                  <a:pt x="634910" y="1562910"/>
                </a:lnTo>
                <a:cubicBezTo>
                  <a:pt x="634605" y="1569842"/>
                  <a:pt x="634439" y="1576366"/>
                  <a:pt x="634657" y="1581686"/>
                </a:cubicBezTo>
                <a:lnTo>
                  <a:pt x="635023" y="1583742"/>
                </a:lnTo>
                <a:close/>
                <a:moveTo>
                  <a:pt x="4453671" y="1547925"/>
                </a:moveTo>
                <a:cubicBezTo>
                  <a:pt x="4452048" y="1573994"/>
                  <a:pt x="4447371" y="1603510"/>
                  <a:pt x="4459661" y="1627241"/>
                </a:cubicBezTo>
                <a:cubicBezTo>
                  <a:pt x="4461282" y="1601170"/>
                  <a:pt x="4459005" y="1572825"/>
                  <a:pt x="4453671" y="1547925"/>
                </a:cubicBezTo>
                <a:close/>
                <a:moveTo>
                  <a:pt x="4319526" y="1534131"/>
                </a:moveTo>
                <a:cubicBezTo>
                  <a:pt x="4317723" y="1537219"/>
                  <a:pt x="4316672" y="1540363"/>
                  <a:pt x="4316190" y="1543569"/>
                </a:cubicBezTo>
                <a:cubicBezTo>
                  <a:pt x="4315708" y="1546773"/>
                  <a:pt x="4315796" y="1550039"/>
                  <a:pt x="4316272" y="1553366"/>
                </a:cubicBezTo>
                <a:cubicBezTo>
                  <a:pt x="4317225" y="1560023"/>
                  <a:pt x="4319727" y="1566930"/>
                  <a:pt x="4322332" y="1574116"/>
                </a:cubicBezTo>
                <a:cubicBezTo>
                  <a:pt x="4331816" y="1557863"/>
                  <a:pt x="4323954" y="1548046"/>
                  <a:pt x="4319526" y="1534131"/>
                </a:cubicBezTo>
                <a:close/>
                <a:moveTo>
                  <a:pt x="4449758" y="1513477"/>
                </a:moveTo>
                <a:cubicBezTo>
                  <a:pt x="4448417" y="1513593"/>
                  <a:pt x="4447072" y="1514442"/>
                  <a:pt x="4445934" y="1516393"/>
                </a:cubicBezTo>
                <a:cubicBezTo>
                  <a:pt x="4445934" y="1516393"/>
                  <a:pt x="4447898" y="1518847"/>
                  <a:pt x="4450150" y="1520813"/>
                </a:cubicBezTo>
                <a:cubicBezTo>
                  <a:pt x="4452398" y="1522781"/>
                  <a:pt x="4454934" y="1524260"/>
                  <a:pt x="4456073" y="1522308"/>
                </a:cubicBezTo>
                <a:cubicBezTo>
                  <a:pt x="4457780" y="1519384"/>
                  <a:pt x="4453783" y="1513131"/>
                  <a:pt x="4449758" y="1513477"/>
                </a:cubicBezTo>
                <a:close/>
                <a:moveTo>
                  <a:pt x="179762" y="1512901"/>
                </a:moveTo>
                <a:lnTo>
                  <a:pt x="203856" y="1517067"/>
                </a:lnTo>
                <a:lnTo>
                  <a:pt x="204143" y="1531378"/>
                </a:lnTo>
                <a:lnTo>
                  <a:pt x="188357" y="1525361"/>
                </a:lnTo>
                <a:lnTo>
                  <a:pt x="171055" y="1514887"/>
                </a:lnTo>
                <a:lnTo>
                  <a:pt x="171040" y="1513167"/>
                </a:lnTo>
                <a:close/>
                <a:moveTo>
                  <a:pt x="618957" y="1473740"/>
                </a:moveTo>
                <a:cubicBezTo>
                  <a:pt x="618957" y="1473740"/>
                  <a:pt x="614802" y="1476165"/>
                  <a:pt x="619735" y="1484615"/>
                </a:cubicBezTo>
                <a:cubicBezTo>
                  <a:pt x="617563" y="1501571"/>
                  <a:pt x="612308" y="1521195"/>
                  <a:pt x="610913" y="1549027"/>
                </a:cubicBezTo>
                <a:cubicBezTo>
                  <a:pt x="614626" y="1562547"/>
                  <a:pt x="615926" y="1611299"/>
                  <a:pt x="619603" y="1614914"/>
                </a:cubicBezTo>
                <a:cubicBezTo>
                  <a:pt x="620828" y="1616119"/>
                  <a:pt x="622318" y="1612308"/>
                  <a:pt x="624248" y="1600506"/>
                </a:cubicBezTo>
                <a:cubicBezTo>
                  <a:pt x="624172" y="1562202"/>
                  <a:pt x="627046" y="1517823"/>
                  <a:pt x="619735" y="1484615"/>
                </a:cubicBezTo>
                <a:cubicBezTo>
                  <a:pt x="620485" y="1481127"/>
                  <a:pt x="621899" y="1478779"/>
                  <a:pt x="622320" y="1477116"/>
                </a:cubicBezTo>
                <a:cubicBezTo>
                  <a:pt x="622530" y="1476284"/>
                  <a:pt x="622494" y="1475625"/>
                  <a:pt x="622002" y="1475081"/>
                </a:cubicBezTo>
                <a:cubicBezTo>
                  <a:pt x="621511" y="1474536"/>
                  <a:pt x="620565" y="1474108"/>
                  <a:pt x="618957" y="1473740"/>
                </a:cubicBezTo>
                <a:close/>
                <a:moveTo>
                  <a:pt x="3907286" y="1418180"/>
                </a:moveTo>
                <a:cubicBezTo>
                  <a:pt x="3905547" y="1418472"/>
                  <a:pt x="3904536" y="1418862"/>
                  <a:pt x="3904027" y="1419396"/>
                </a:cubicBezTo>
                <a:cubicBezTo>
                  <a:pt x="3903519" y="1419932"/>
                  <a:pt x="3903516" y="1420610"/>
                  <a:pt x="3903792" y="1421481"/>
                </a:cubicBezTo>
                <a:cubicBezTo>
                  <a:pt x="3904345" y="1423219"/>
                  <a:pt x="3906021" y="1425721"/>
                  <a:pt x="3907035" y="1429363"/>
                </a:cubicBezTo>
                <a:cubicBezTo>
                  <a:pt x="3900859" y="1463234"/>
                  <a:pt x="3906448" y="1509196"/>
                  <a:pt x="3908473" y="1548726"/>
                </a:cubicBezTo>
                <a:cubicBezTo>
                  <a:pt x="3911235" y="1561015"/>
                  <a:pt x="3913075" y="1565029"/>
                  <a:pt x="3914348" y="1563853"/>
                </a:cubicBezTo>
                <a:cubicBezTo>
                  <a:pt x="3918173" y="1560323"/>
                  <a:pt x="3916914" y="1510079"/>
                  <a:pt x="3920232" y="1496327"/>
                </a:cubicBezTo>
                <a:cubicBezTo>
                  <a:pt x="3917175" y="1467526"/>
                  <a:pt x="3910344" y="1446982"/>
                  <a:pt x="3907035" y="1429363"/>
                </a:cubicBezTo>
                <a:cubicBezTo>
                  <a:pt x="3911966" y="1420911"/>
                  <a:pt x="3907286" y="1418180"/>
                  <a:pt x="3907286" y="1418180"/>
                </a:cubicBezTo>
                <a:close/>
                <a:moveTo>
                  <a:pt x="289329" y="1411873"/>
                </a:moveTo>
                <a:lnTo>
                  <a:pt x="302420" y="1414818"/>
                </a:lnTo>
                <a:lnTo>
                  <a:pt x="302704" y="1422928"/>
                </a:lnTo>
                <a:cubicBezTo>
                  <a:pt x="303355" y="1470194"/>
                  <a:pt x="303223" y="1516542"/>
                  <a:pt x="303089" y="1562536"/>
                </a:cubicBezTo>
                <a:lnTo>
                  <a:pt x="303367" y="1576763"/>
                </a:lnTo>
                <a:lnTo>
                  <a:pt x="293528" y="1569741"/>
                </a:lnTo>
                <a:lnTo>
                  <a:pt x="290649" y="1568112"/>
                </a:lnTo>
                <a:lnTo>
                  <a:pt x="291113" y="1497082"/>
                </a:lnTo>
                <a:close/>
                <a:moveTo>
                  <a:pt x="3878429" y="1401340"/>
                </a:moveTo>
                <a:cubicBezTo>
                  <a:pt x="3877844" y="1400998"/>
                  <a:pt x="3877313" y="1403139"/>
                  <a:pt x="3876874" y="1407120"/>
                </a:cubicBezTo>
                <a:cubicBezTo>
                  <a:pt x="3873806" y="1434986"/>
                  <a:pt x="3875271" y="1552989"/>
                  <a:pt x="3894435" y="1540535"/>
                </a:cubicBezTo>
                <a:cubicBezTo>
                  <a:pt x="3899366" y="1532082"/>
                  <a:pt x="3891502" y="1490018"/>
                  <a:pt x="3890848" y="1467850"/>
                </a:cubicBezTo>
                <a:cubicBezTo>
                  <a:pt x="3888444" y="1461216"/>
                  <a:pt x="3887661" y="1396271"/>
                  <a:pt x="3878429" y="1401340"/>
                </a:cubicBezTo>
                <a:close/>
                <a:moveTo>
                  <a:pt x="217664" y="1395748"/>
                </a:moveTo>
                <a:lnTo>
                  <a:pt x="236267" y="1399933"/>
                </a:lnTo>
                <a:lnTo>
                  <a:pt x="239555" y="1467582"/>
                </a:lnTo>
                <a:cubicBezTo>
                  <a:pt x="240806" y="1491798"/>
                  <a:pt x="242947" y="1514950"/>
                  <a:pt x="248667" y="1539065"/>
                </a:cubicBezTo>
                <a:cubicBezTo>
                  <a:pt x="251947" y="1500548"/>
                  <a:pt x="250949" y="1449331"/>
                  <a:pt x="248584" y="1406510"/>
                </a:cubicBezTo>
                <a:lnTo>
                  <a:pt x="248317" y="1402645"/>
                </a:lnTo>
                <a:lnTo>
                  <a:pt x="269593" y="1407432"/>
                </a:lnTo>
                <a:lnTo>
                  <a:pt x="273025" y="1491733"/>
                </a:lnTo>
                <a:cubicBezTo>
                  <a:pt x="272328" y="1505650"/>
                  <a:pt x="272328" y="1518176"/>
                  <a:pt x="272577" y="1529811"/>
                </a:cubicBezTo>
                <a:lnTo>
                  <a:pt x="273481" y="1558404"/>
                </a:lnTo>
                <a:lnTo>
                  <a:pt x="259375" y="1550424"/>
                </a:lnTo>
                <a:cubicBezTo>
                  <a:pt x="257460" y="1550424"/>
                  <a:pt x="246129" y="1546912"/>
                  <a:pt x="232065" y="1542023"/>
                </a:cubicBezTo>
                <a:lnTo>
                  <a:pt x="220844" y="1537746"/>
                </a:lnTo>
                <a:lnTo>
                  <a:pt x="220447" y="1520024"/>
                </a:lnTo>
                <a:lnTo>
                  <a:pt x="239095" y="1523446"/>
                </a:lnTo>
                <a:lnTo>
                  <a:pt x="220403" y="1518047"/>
                </a:lnTo>
                <a:close/>
                <a:moveTo>
                  <a:pt x="639791" y="1388564"/>
                </a:moveTo>
                <a:lnTo>
                  <a:pt x="637626" y="1392527"/>
                </a:lnTo>
                <a:cubicBezTo>
                  <a:pt x="634138" y="1407798"/>
                  <a:pt x="633384" y="1439612"/>
                  <a:pt x="635091" y="1442537"/>
                </a:cubicBezTo>
                <a:lnTo>
                  <a:pt x="637639" y="1441840"/>
                </a:lnTo>
                <a:close/>
                <a:moveTo>
                  <a:pt x="166604" y="1384260"/>
                </a:moveTo>
                <a:lnTo>
                  <a:pt x="174794" y="1386103"/>
                </a:lnTo>
                <a:lnTo>
                  <a:pt x="178197" y="1387643"/>
                </a:lnTo>
                <a:lnTo>
                  <a:pt x="175729" y="1386313"/>
                </a:lnTo>
                <a:lnTo>
                  <a:pt x="201365" y="1392081"/>
                </a:lnTo>
                <a:lnTo>
                  <a:pt x="203778" y="1513122"/>
                </a:lnTo>
                <a:lnTo>
                  <a:pt x="170952" y="1503065"/>
                </a:lnTo>
                <a:lnTo>
                  <a:pt x="170859" y="1492421"/>
                </a:lnTo>
                <a:cubicBezTo>
                  <a:pt x="170423" y="1467021"/>
                  <a:pt x="169716" y="1441752"/>
                  <a:pt x="168552" y="1415701"/>
                </a:cubicBezTo>
                <a:close/>
                <a:moveTo>
                  <a:pt x="101176" y="1369538"/>
                </a:moveTo>
                <a:lnTo>
                  <a:pt x="108625" y="1371215"/>
                </a:lnTo>
                <a:lnTo>
                  <a:pt x="112120" y="1372904"/>
                </a:lnTo>
                <a:cubicBezTo>
                  <a:pt x="123566" y="1378297"/>
                  <a:pt x="146179" y="1388241"/>
                  <a:pt x="143941" y="1381521"/>
                </a:cubicBezTo>
                <a:lnTo>
                  <a:pt x="136631" y="1377516"/>
                </a:lnTo>
                <a:lnTo>
                  <a:pt x="153753" y="1381368"/>
                </a:lnTo>
                <a:lnTo>
                  <a:pt x="155411" y="1498303"/>
                </a:lnTo>
                <a:lnTo>
                  <a:pt x="104821" y="1482803"/>
                </a:lnTo>
                <a:lnTo>
                  <a:pt x="104278" y="1465905"/>
                </a:lnTo>
                <a:lnTo>
                  <a:pt x="132011" y="1467869"/>
                </a:lnTo>
                <a:cubicBezTo>
                  <a:pt x="140613" y="1467808"/>
                  <a:pt x="145165" y="1466777"/>
                  <a:pt x="142065" y="1464488"/>
                </a:cubicBezTo>
                <a:lnTo>
                  <a:pt x="103520" y="1442398"/>
                </a:lnTo>
                <a:close/>
                <a:moveTo>
                  <a:pt x="242234" y="1349887"/>
                </a:moveTo>
                <a:lnTo>
                  <a:pt x="267377" y="1352998"/>
                </a:lnTo>
                <a:lnTo>
                  <a:pt x="268332" y="1376454"/>
                </a:lnTo>
                <a:lnTo>
                  <a:pt x="245883" y="1367427"/>
                </a:lnTo>
                <a:lnTo>
                  <a:pt x="245872" y="1367270"/>
                </a:lnTo>
                <a:cubicBezTo>
                  <a:pt x="245380" y="1361456"/>
                  <a:pt x="244811" y="1357049"/>
                  <a:pt x="244195" y="1353839"/>
                </a:cubicBezTo>
                <a:close/>
                <a:moveTo>
                  <a:pt x="215487" y="1343513"/>
                </a:moveTo>
                <a:lnTo>
                  <a:pt x="237930" y="1349355"/>
                </a:lnTo>
                <a:lnTo>
                  <a:pt x="239385" y="1349535"/>
                </a:lnTo>
                <a:lnTo>
                  <a:pt x="238200" y="1351922"/>
                </a:lnTo>
                <a:cubicBezTo>
                  <a:pt x="237428" y="1354721"/>
                  <a:pt x="236750" y="1358464"/>
                  <a:pt x="236239" y="1362675"/>
                </a:cubicBezTo>
                <a:lnTo>
                  <a:pt x="236214" y="1364144"/>
                </a:lnTo>
                <a:lnTo>
                  <a:pt x="216841" y="1359001"/>
                </a:lnTo>
                <a:lnTo>
                  <a:pt x="216801" y="1357217"/>
                </a:lnTo>
                <a:close/>
                <a:moveTo>
                  <a:pt x="163354" y="1332543"/>
                </a:moveTo>
                <a:lnTo>
                  <a:pt x="168150" y="1333751"/>
                </a:lnTo>
                <a:cubicBezTo>
                  <a:pt x="178962" y="1336265"/>
                  <a:pt x="188936" y="1338180"/>
                  <a:pt x="195000" y="1338180"/>
                </a:cubicBezTo>
                <a:lnTo>
                  <a:pt x="200319" y="1339564"/>
                </a:lnTo>
                <a:lnTo>
                  <a:pt x="200620" y="1354695"/>
                </a:lnTo>
                <a:lnTo>
                  <a:pt x="182312" y="1349835"/>
                </a:lnTo>
                <a:lnTo>
                  <a:pt x="164043" y="1342935"/>
                </a:lnTo>
                <a:lnTo>
                  <a:pt x="163507" y="1334287"/>
                </a:lnTo>
                <a:close/>
                <a:moveTo>
                  <a:pt x="616003" y="1330102"/>
                </a:moveTo>
                <a:cubicBezTo>
                  <a:pt x="614910" y="1330018"/>
                  <a:pt x="613426" y="1336223"/>
                  <a:pt x="611789" y="1353300"/>
                </a:cubicBezTo>
                <a:cubicBezTo>
                  <a:pt x="611789" y="1353300"/>
                  <a:pt x="606535" y="1372925"/>
                  <a:pt x="608809" y="1376825"/>
                </a:cubicBezTo>
                <a:cubicBezTo>
                  <a:pt x="616482" y="1384603"/>
                  <a:pt x="618538" y="1354574"/>
                  <a:pt x="617700" y="1338966"/>
                </a:cubicBezTo>
                <a:cubicBezTo>
                  <a:pt x="617423" y="1333764"/>
                  <a:pt x="616823" y="1330165"/>
                  <a:pt x="616003" y="1330102"/>
                </a:cubicBezTo>
                <a:close/>
                <a:moveTo>
                  <a:pt x="3877118" y="1324755"/>
                </a:moveTo>
                <a:cubicBezTo>
                  <a:pt x="3876201" y="1324983"/>
                  <a:pt x="3875497" y="1326246"/>
                  <a:pt x="3874988" y="1328264"/>
                </a:cubicBezTo>
                <a:cubicBezTo>
                  <a:pt x="3874480" y="1330284"/>
                  <a:pt x="3874168" y="1333057"/>
                  <a:pt x="3874039" y="1336303"/>
                </a:cubicBezTo>
                <a:cubicBezTo>
                  <a:pt x="3873256" y="1355783"/>
                  <a:pt x="3878998" y="1392304"/>
                  <a:pt x="3887913" y="1385088"/>
                </a:cubicBezTo>
                <a:cubicBezTo>
                  <a:pt x="3890189" y="1381187"/>
                  <a:pt x="3884854" y="1324040"/>
                  <a:pt x="3877118" y="1324755"/>
                </a:cubicBezTo>
                <a:close/>
                <a:moveTo>
                  <a:pt x="117798" y="1322017"/>
                </a:moveTo>
                <a:cubicBezTo>
                  <a:pt x="119674" y="1321658"/>
                  <a:pt x="126856" y="1323333"/>
                  <a:pt x="136271" y="1325728"/>
                </a:cubicBezTo>
                <a:lnTo>
                  <a:pt x="151304" y="1329511"/>
                </a:lnTo>
                <a:lnTo>
                  <a:pt x="151988" y="1338383"/>
                </a:lnTo>
                <a:lnTo>
                  <a:pt x="131164" y="1330517"/>
                </a:lnTo>
                <a:cubicBezTo>
                  <a:pt x="119354" y="1324770"/>
                  <a:pt x="115923" y="1322376"/>
                  <a:pt x="117798" y="1322017"/>
                </a:cubicBezTo>
                <a:close/>
                <a:moveTo>
                  <a:pt x="4314204" y="1308020"/>
                </a:moveTo>
                <a:cubicBezTo>
                  <a:pt x="4312881" y="1307362"/>
                  <a:pt x="4311657" y="1309314"/>
                  <a:pt x="4310788" y="1315052"/>
                </a:cubicBezTo>
                <a:cubicBezTo>
                  <a:pt x="4310292" y="1318332"/>
                  <a:pt x="4309910" y="1322848"/>
                  <a:pt x="4309693" y="1328821"/>
                </a:cubicBezTo>
                <a:cubicBezTo>
                  <a:pt x="4307946" y="1376605"/>
                  <a:pt x="4308476" y="1452734"/>
                  <a:pt x="4316088" y="1505980"/>
                </a:cubicBezTo>
                <a:cubicBezTo>
                  <a:pt x="4325951" y="1456832"/>
                  <a:pt x="4320363" y="1410868"/>
                  <a:pt x="4321983" y="1352552"/>
                </a:cubicBezTo>
                <a:cubicBezTo>
                  <a:pt x="4323047" y="1335443"/>
                  <a:pt x="4318173" y="1309991"/>
                  <a:pt x="4314204" y="1308020"/>
                </a:cubicBezTo>
                <a:close/>
                <a:moveTo>
                  <a:pt x="232744" y="1289928"/>
                </a:moveTo>
                <a:lnTo>
                  <a:pt x="233675" y="1290038"/>
                </a:lnTo>
                <a:lnTo>
                  <a:pt x="233649" y="1292047"/>
                </a:lnTo>
                <a:cubicBezTo>
                  <a:pt x="234426" y="1298348"/>
                  <a:pt x="235858" y="1305574"/>
                  <a:pt x="237384" y="1312961"/>
                </a:cubicBezTo>
                <a:close/>
                <a:moveTo>
                  <a:pt x="3902614" y="1270093"/>
                </a:moveTo>
                <a:cubicBezTo>
                  <a:pt x="3901721" y="1270111"/>
                  <a:pt x="3901264" y="1273794"/>
                  <a:pt x="3901244" y="1279148"/>
                </a:cubicBezTo>
                <a:cubicBezTo>
                  <a:pt x="3901188" y="1295211"/>
                  <a:pt x="3905090" y="1326318"/>
                  <a:pt x="3913057" y="1318713"/>
                </a:cubicBezTo>
                <a:cubicBezTo>
                  <a:pt x="3915333" y="1314811"/>
                  <a:pt x="3908502" y="1294267"/>
                  <a:pt x="3908502" y="1294267"/>
                </a:cubicBezTo>
                <a:cubicBezTo>
                  <a:pt x="3905772" y="1276551"/>
                  <a:pt x="3903805" y="1270066"/>
                  <a:pt x="3902614" y="1270093"/>
                </a:cubicBezTo>
                <a:close/>
                <a:moveTo>
                  <a:pt x="278292" y="1253737"/>
                </a:moveTo>
                <a:lnTo>
                  <a:pt x="294458" y="1254278"/>
                </a:lnTo>
                <a:lnTo>
                  <a:pt x="297624" y="1277808"/>
                </a:lnTo>
                <a:lnTo>
                  <a:pt x="301952" y="1401439"/>
                </a:lnTo>
                <a:lnTo>
                  <a:pt x="289875" y="1385116"/>
                </a:lnTo>
                <a:lnTo>
                  <a:pt x="288445" y="1384541"/>
                </a:lnTo>
                <a:lnTo>
                  <a:pt x="286499" y="1353726"/>
                </a:lnTo>
                <a:lnTo>
                  <a:pt x="294339" y="1351956"/>
                </a:lnTo>
                <a:lnTo>
                  <a:pt x="298514" y="1351012"/>
                </a:lnTo>
                <a:cubicBezTo>
                  <a:pt x="300371" y="1350594"/>
                  <a:pt x="299132" y="1350872"/>
                  <a:pt x="296659" y="1351431"/>
                </a:cubicBezTo>
                <a:lnTo>
                  <a:pt x="294339" y="1351956"/>
                </a:lnTo>
                <a:lnTo>
                  <a:pt x="287383" y="1353525"/>
                </a:lnTo>
                <a:lnTo>
                  <a:pt x="286499" y="1353725"/>
                </a:lnTo>
                <a:lnTo>
                  <a:pt x="282590" y="1291809"/>
                </a:lnTo>
                <a:close/>
                <a:moveTo>
                  <a:pt x="243270" y="1245538"/>
                </a:moveTo>
                <a:lnTo>
                  <a:pt x="251931" y="1248624"/>
                </a:lnTo>
                <a:lnTo>
                  <a:pt x="262697" y="1252230"/>
                </a:lnTo>
                <a:lnTo>
                  <a:pt x="263277" y="1263685"/>
                </a:lnTo>
                <a:cubicBezTo>
                  <a:pt x="263750" y="1275134"/>
                  <a:pt x="264192" y="1285334"/>
                  <a:pt x="264882" y="1291685"/>
                </a:cubicBezTo>
                <a:lnTo>
                  <a:pt x="267270" y="1350353"/>
                </a:lnTo>
                <a:lnTo>
                  <a:pt x="214605" y="1334311"/>
                </a:lnTo>
                <a:lnTo>
                  <a:pt x="210031" y="1286609"/>
                </a:lnTo>
                <a:lnTo>
                  <a:pt x="225625" y="1289096"/>
                </a:lnTo>
                <a:lnTo>
                  <a:pt x="225840" y="1289120"/>
                </a:lnTo>
                <a:lnTo>
                  <a:pt x="226210" y="1290681"/>
                </a:lnTo>
                <a:cubicBezTo>
                  <a:pt x="233878" y="1318384"/>
                  <a:pt x="242271" y="1338432"/>
                  <a:pt x="249145" y="1333113"/>
                </a:cubicBezTo>
                <a:cubicBezTo>
                  <a:pt x="251222" y="1331901"/>
                  <a:pt x="251554" y="1323918"/>
                  <a:pt x="250869" y="1312308"/>
                </a:cubicBezTo>
                <a:lnTo>
                  <a:pt x="248765" y="1291803"/>
                </a:lnTo>
                <a:lnTo>
                  <a:pt x="260803" y="1293212"/>
                </a:lnTo>
                <a:lnTo>
                  <a:pt x="252047" y="1287908"/>
                </a:lnTo>
                <a:lnTo>
                  <a:pt x="248162" y="1285920"/>
                </a:lnTo>
                <a:lnTo>
                  <a:pt x="246501" y="1269731"/>
                </a:lnTo>
                <a:close/>
                <a:moveTo>
                  <a:pt x="222039" y="1237973"/>
                </a:moveTo>
                <a:lnTo>
                  <a:pt x="230294" y="1240915"/>
                </a:lnTo>
                <a:lnTo>
                  <a:pt x="233847" y="1276679"/>
                </a:lnTo>
                <a:lnTo>
                  <a:pt x="233778" y="1282045"/>
                </a:lnTo>
                <a:lnTo>
                  <a:pt x="231057" y="1281550"/>
                </a:lnTo>
                <a:lnTo>
                  <a:pt x="226085" y="1256868"/>
                </a:lnTo>
                <a:close/>
                <a:moveTo>
                  <a:pt x="204778" y="1231823"/>
                </a:moveTo>
                <a:lnTo>
                  <a:pt x="213590" y="1234963"/>
                </a:lnTo>
                <a:lnTo>
                  <a:pt x="215533" y="1245602"/>
                </a:lnTo>
                <a:lnTo>
                  <a:pt x="223732" y="1280217"/>
                </a:lnTo>
                <a:lnTo>
                  <a:pt x="209163" y="1277566"/>
                </a:lnTo>
                <a:close/>
                <a:moveTo>
                  <a:pt x="153115" y="1216180"/>
                </a:moveTo>
                <a:lnTo>
                  <a:pt x="178773" y="1222557"/>
                </a:lnTo>
                <a:lnTo>
                  <a:pt x="190792" y="1226840"/>
                </a:lnTo>
                <a:lnTo>
                  <a:pt x="196563" y="1275274"/>
                </a:lnTo>
                <a:lnTo>
                  <a:pt x="172461" y="1270889"/>
                </a:lnTo>
                <a:lnTo>
                  <a:pt x="178789" y="1274577"/>
                </a:lnTo>
                <a:lnTo>
                  <a:pt x="192229" y="1283770"/>
                </a:lnTo>
                <a:lnTo>
                  <a:pt x="197680" y="1284639"/>
                </a:lnTo>
                <a:lnTo>
                  <a:pt x="199533" y="1300190"/>
                </a:lnTo>
                <a:lnTo>
                  <a:pt x="200126" y="1329900"/>
                </a:lnTo>
                <a:lnTo>
                  <a:pt x="162102" y="1318318"/>
                </a:lnTo>
                <a:close/>
                <a:moveTo>
                  <a:pt x="108825" y="1213230"/>
                </a:moveTo>
                <a:lnTo>
                  <a:pt x="141970" y="1213702"/>
                </a:lnTo>
                <a:lnTo>
                  <a:pt x="143018" y="1222111"/>
                </a:lnTo>
                <a:lnTo>
                  <a:pt x="150159" y="1314680"/>
                </a:lnTo>
                <a:lnTo>
                  <a:pt x="97880" y="1298755"/>
                </a:lnTo>
                <a:lnTo>
                  <a:pt x="94873" y="1267384"/>
                </a:lnTo>
                <a:lnTo>
                  <a:pt x="122008" y="1272569"/>
                </a:lnTo>
                <a:lnTo>
                  <a:pt x="135254" y="1274682"/>
                </a:lnTo>
                <a:lnTo>
                  <a:pt x="127848" y="1270440"/>
                </a:lnTo>
                <a:cubicBezTo>
                  <a:pt x="116606" y="1264159"/>
                  <a:pt x="110612" y="1260576"/>
                  <a:pt x="108241" y="1258733"/>
                </a:cubicBezTo>
                <a:lnTo>
                  <a:pt x="109125" y="1258208"/>
                </a:lnTo>
                <a:lnTo>
                  <a:pt x="93689" y="1255037"/>
                </a:lnTo>
                <a:lnTo>
                  <a:pt x="90614" y="1222967"/>
                </a:lnTo>
                <a:lnTo>
                  <a:pt x="90881" y="1222935"/>
                </a:lnTo>
                <a:cubicBezTo>
                  <a:pt x="96163" y="1220647"/>
                  <a:pt x="101147" y="1217141"/>
                  <a:pt x="108825" y="1213230"/>
                </a:cubicBezTo>
                <a:close/>
                <a:moveTo>
                  <a:pt x="625982" y="1199479"/>
                </a:moveTo>
                <a:cubicBezTo>
                  <a:pt x="618157" y="1225832"/>
                  <a:pt x="629916" y="1245985"/>
                  <a:pt x="631575" y="1288593"/>
                </a:cubicBezTo>
                <a:cubicBezTo>
                  <a:pt x="631975" y="1298817"/>
                  <a:pt x="621274" y="1369552"/>
                  <a:pt x="637484" y="1376651"/>
                </a:cubicBezTo>
                <a:lnTo>
                  <a:pt x="640594" y="1368684"/>
                </a:lnTo>
                <a:lnTo>
                  <a:pt x="641774" y="1339478"/>
                </a:lnTo>
                <a:lnTo>
                  <a:pt x="638181" y="1274061"/>
                </a:lnTo>
                <a:cubicBezTo>
                  <a:pt x="634740" y="1247093"/>
                  <a:pt x="630027" y="1221520"/>
                  <a:pt x="625982" y="1199479"/>
                </a:cubicBezTo>
                <a:close/>
                <a:moveTo>
                  <a:pt x="4062970" y="1157061"/>
                </a:moveTo>
                <a:cubicBezTo>
                  <a:pt x="4062622" y="1158164"/>
                  <a:pt x="4062391" y="1163150"/>
                  <a:pt x="4062329" y="1174007"/>
                </a:cubicBezTo>
                <a:cubicBezTo>
                  <a:pt x="4048108" y="1343492"/>
                  <a:pt x="4061712" y="1508301"/>
                  <a:pt x="4070510" y="1659846"/>
                </a:cubicBezTo>
                <a:cubicBezTo>
                  <a:pt x="4076224" y="1716343"/>
                  <a:pt x="4070454" y="1783563"/>
                  <a:pt x="4089952" y="1827190"/>
                </a:cubicBezTo>
                <a:lnTo>
                  <a:pt x="4092229" y="1823288"/>
                </a:lnTo>
                <a:cubicBezTo>
                  <a:pt x="4094505" y="1819387"/>
                  <a:pt x="4089169" y="1762241"/>
                  <a:pt x="4088514" y="1740072"/>
                </a:cubicBezTo>
                <a:cubicBezTo>
                  <a:pt x="4079336" y="1556930"/>
                  <a:pt x="4058248" y="1381657"/>
                  <a:pt x="4068042" y="1198256"/>
                </a:cubicBezTo>
                <a:cubicBezTo>
                  <a:pt x="4066144" y="1185384"/>
                  <a:pt x="4064019" y="1153750"/>
                  <a:pt x="4062970" y="1157061"/>
                </a:cubicBezTo>
                <a:close/>
                <a:moveTo>
                  <a:pt x="621432" y="1151123"/>
                </a:moveTo>
                <a:cubicBezTo>
                  <a:pt x="619166" y="1151711"/>
                  <a:pt x="613045" y="1158223"/>
                  <a:pt x="613045" y="1158223"/>
                </a:cubicBezTo>
                <a:cubicBezTo>
                  <a:pt x="614184" y="1160174"/>
                  <a:pt x="617003" y="1159837"/>
                  <a:pt x="619253" y="1158524"/>
                </a:cubicBezTo>
                <a:cubicBezTo>
                  <a:pt x="621502" y="1157210"/>
                  <a:pt x="623186" y="1154922"/>
                  <a:pt x="622047" y="1152970"/>
                </a:cubicBezTo>
                <a:cubicBezTo>
                  <a:pt x="622516" y="1151389"/>
                  <a:pt x="622189" y="1150927"/>
                  <a:pt x="621432" y="1151123"/>
                </a:cubicBezTo>
                <a:close/>
                <a:moveTo>
                  <a:pt x="3884508" y="1134727"/>
                </a:moveTo>
                <a:cubicBezTo>
                  <a:pt x="3878081" y="1179777"/>
                  <a:pt x="3869504" y="1239264"/>
                  <a:pt x="3874840" y="1296410"/>
                </a:cubicBezTo>
                <a:cubicBezTo>
                  <a:pt x="3874840" y="1296410"/>
                  <a:pt x="3876991" y="1314223"/>
                  <a:pt x="3881669" y="1316955"/>
                </a:cubicBezTo>
                <a:cubicBezTo>
                  <a:pt x="3899019" y="1310520"/>
                  <a:pt x="3883415" y="1236923"/>
                  <a:pt x="3883290" y="1226392"/>
                </a:cubicBezTo>
                <a:cubicBezTo>
                  <a:pt x="3882760" y="1182508"/>
                  <a:pt x="3894520" y="1162356"/>
                  <a:pt x="3884508" y="1134727"/>
                </a:cubicBezTo>
                <a:close/>
                <a:moveTo>
                  <a:pt x="108722" y="1122586"/>
                </a:moveTo>
                <a:cubicBezTo>
                  <a:pt x="106805" y="1124502"/>
                  <a:pt x="110797" y="1126418"/>
                  <a:pt x="117859" y="1128092"/>
                </a:cubicBezTo>
                <a:lnTo>
                  <a:pt x="131562" y="1130117"/>
                </a:lnTo>
                <a:lnTo>
                  <a:pt x="137010" y="1173865"/>
                </a:lnTo>
                <a:lnTo>
                  <a:pt x="89662" y="1159166"/>
                </a:lnTo>
                <a:lnTo>
                  <a:pt x="84303" y="1157134"/>
                </a:lnTo>
                <a:lnTo>
                  <a:pt x="81253" y="1125321"/>
                </a:lnTo>
                <a:lnTo>
                  <a:pt x="99342" y="1130239"/>
                </a:lnTo>
                <a:lnTo>
                  <a:pt x="113408" y="1133736"/>
                </a:lnTo>
                <a:close/>
                <a:moveTo>
                  <a:pt x="147441" y="1121991"/>
                </a:moveTo>
                <a:lnTo>
                  <a:pt x="179301" y="1130415"/>
                </a:lnTo>
                <a:lnTo>
                  <a:pt x="186319" y="1189304"/>
                </a:lnTo>
                <a:lnTo>
                  <a:pt x="185295" y="1188853"/>
                </a:lnTo>
                <a:lnTo>
                  <a:pt x="149355" y="1177697"/>
                </a:lnTo>
                <a:lnTo>
                  <a:pt x="143107" y="1126747"/>
                </a:lnTo>
                <a:close/>
                <a:moveTo>
                  <a:pt x="3886825" y="1085067"/>
                </a:moveTo>
                <a:cubicBezTo>
                  <a:pt x="3885986" y="1084824"/>
                  <a:pt x="3885653" y="1085282"/>
                  <a:pt x="3886253" y="1086940"/>
                </a:cubicBezTo>
                <a:cubicBezTo>
                  <a:pt x="3885116" y="1088891"/>
                  <a:pt x="3887081" y="1091346"/>
                  <a:pt x="3889615" y="1092826"/>
                </a:cubicBezTo>
                <a:cubicBezTo>
                  <a:pt x="3892151" y="1094304"/>
                  <a:pt x="3895255" y="1094808"/>
                  <a:pt x="3896393" y="1092857"/>
                </a:cubicBezTo>
                <a:cubicBezTo>
                  <a:pt x="3896393" y="1092857"/>
                  <a:pt x="3889338" y="1085798"/>
                  <a:pt x="3886825" y="1085067"/>
                </a:cubicBezTo>
                <a:close/>
                <a:moveTo>
                  <a:pt x="609754" y="1082689"/>
                </a:moveTo>
                <a:lnTo>
                  <a:pt x="609204" y="1087805"/>
                </a:lnTo>
                <a:lnTo>
                  <a:pt x="612131" y="1086899"/>
                </a:lnTo>
                <a:close/>
                <a:moveTo>
                  <a:pt x="607054" y="1081661"/>
                </a:moveTo>
                <a:lnTo>
                  <a:pt x="604596" y="1085169"/>
                </a:lnTo>
                <a:lnTo>
                  <a:pt x="606549" y="1086646"/>
                </a:lnTo>
                <a:close/>
                <a:moveTo>
                  <a:pt x="220458" y="1071592"/>
                </a:moveTo>
                <a:lnTo>
                  <a:pt x="233493" y="1074727"/>
                </a:lnTo>
                <a:lnTo>
                  <a:pt x="247129" y="1172194"/>
                </a:lnTo>
                <a:cubicBezTo>
                  <a:pt x="241095" y="1180943"/>
                  <a:pt x="246027" y="1189395"/>
                  <a:pt x="250580" y="1197195"/>
                </a:cubicBezTo>
                <a:cubicBezTo>
                  <a:pt x="253770" y="1192720"/>
                  <a:pt x="256086" y="1194799"/>
                  <a:pt x="257809" y="1200834"/>
                </a:cubicBezTo>
                <a:lnTo>
                  <a:pt x="260943" y="1224192"/>
                </a:lnTo>
                <a:lnTo>
                  <a:pt x="244054" y="1217093"/>
                </a:lnTo>
                <a:lnTo>
                  <a:pt x="244000" y="1214637"/>
                </a:lnTo>
                <a:lnTo>
                  <a:pt x="238904" y="1212399"/>
                </a:lnTo>
                <a:lnTo>
                  <a:pt x="238117" y="1206270"/>
                </a:lnTo>
                <a:cubicBezTo>
                  <a:pt x="237520" y="1201210"/>
                  <a:pt x="237126" y="1197205"/>
                  <a:pt x="237026" y="1194648"/>
                </a:cubicBezTo>
                <a:cubicBezTo>
                  <a:pt x="232489" y="1162218"/>
                  <a:pt x="227920" y="1128445"/>
                  <a:pt x="223373" y="1094060"/>
                </a:cubicBezTo>
                <a:close/>
                <a:moveTo>
                  <a:pt x="269411" y="1068048"/>
                </a:moveTo>
                <a:lnTo>
                  <a:pt x="291901" y="1235264"/>
                </a:lnTo>
                <a:lnTo>
                  <a:pt x="275407" y="1228167"/>
                </a:lnTo>
                <a:lnTo>
                  <a:pt x="267599" y="1159008"/>
                </a:lnTo>
                <a:lnTo>
                  <a:pt x="255907" y="1071599"/>
                </a:lnTo>
                <a:close/>
                <a:moveTo>
                  <a:pt x="188800" y="1065963"/>
                </a:moveTo>
                <a:lnTo>
                  <a:pt x="203223" y="1067447"/>
                </a:lnTo>
                <a:lnTo>
                  <a:pt x="213299" y="1069871"/>
                </a:lnTo>
                <a:lnTo>
                  <a:pt x="226939" y="1207143"/>
                </a:lnTo>
                <a:lnTo>
                  <a:pt x="213905" y="1201418"/>
                </a:lnTo>
                <a:lnTo>
                  <a:pt x="211035" y="1189211"/>
                </a:lnTo>
                <a:cubicBezTo>
                  <a:pt x="205816" y="1168564"/>
                  <a:pt x="203846" y="1166031"/>
                  <a:pt x="204176" y="1174138"/>
                </a:cubicBezTo>
                <a:lnTo>
                  <a:pt x="207154" y="1198454"/>
                </a:lnTo>
                <a:lnTo>
                  <a:pt x="201332" y="1195897"/>
                </a:lnTo>
                <a:lnTo>
                  <a:pt x="189677" y="1074343"/>
                </a:lnTo>
                <a:close/>
                <a:moveTo>
                  <a:pt x="160611" y="1063060"/>
                </a:moveTo>
                <a:lnTo>
                  <a:pt x="171408" y="1064172"/>
                </a:lnTo>
                <a:lnTo>
                  <a:pt x="171939" y="1068624"/>
                </a:lnTo>
                <a:close/>
                <a:moveTo>
                  <a:pt x="135011" y="1060731"/>
                </a:moveTo>
                <a:lnTo>
                  <a:pt x="153088" y="1066072"/>
                </a:lnTo>
                <a:lnTo>
                  <a:pt x="157450" y="1067344"/>
                </a:lnTo>
                <a:lnTo>
                  <a:pt x="172302" y="1071672"/>
                </a:lnTo>
                <a:lnTo>
                  <a:pt x="178832" y="1126470"/>
                </a:lnTo>
                <a:lnTo>
                  <a:pt x="166035" y="1121128"/>
                </a:lnTo>
                <a:lnTo>
                  <a:pt x="164362" y="1120833"/>
                </a:lnTo>
                <a:lnTo>
                  <a:pt x="164629" y="1120700"/>
                </a:lnTo>
                <a:cubicBezTo>
                  <a:pt x="164092" y="1119640"/>
                  <a:pt x="162219" y="1118536"/>
                  <a:pt x="158871" y="1117805"/>
                </a:cubicBezTo>
                <a:lnTo>
                  <a:pt x="147276" y="1117819"/>
                </a:lnTo>
                <a:lnTo>
                  <a:pt x="141896" y="1116870"/>
                </a:lnTo>
                <a:close/>
                <a:moveTo>
                  <a:pt x="1586528" y="1056833"/>
                </a:moveTo>
                <a:cubicBezTo>
                  <a:pt x="1585688" y="1056590"/>
                  <a:pt x="1585355" y="1057050"/>
                  <a:pt x="1585957" y="1058708"/>
                </a:cubicBezTo>
                <a:cubicBezTo>
                  <a:pt x="1584817" y="1060657"/>
                  <a:pt x="1586784" y="1063113"/>
                  <a:pt x="1589319" y="1064592"/>
                </a:cubicBezTo>
                <a:lnTo>
                  <a:pt x="1595716" y="1064622"/>
                </a:lnTo>
                <a:lnTo>
                  <a:pt x="1595721" y="1064281"/>
                </a:lnTo>
                <a:lnTo>
                  <a:pt x="1590125" y="1059179"/>
                </a:lnTo>
                <a:cubicBezTo>
                  <a:pt x="1588707" y="1058025"/>
                  <a:pt x="1587364" y="1057078"/>
                  <a:pt x="1586528" y="1056833"/>
                </a:cubicBezTo>
                <a:close/>
                <a:moveTo>
                  <a:pt x="85313" y="1048201"/>
                </a:moveTo>
                <a:lnTo>
                  <a:pt x="108245" y="1052822"/>
                </a:lnTo>
                <a:lnTo>
                  <a:pt x="122460" y="1057023"/>
                </a:lnTo>
                <a:lnTo>
                  <a:pt x="129643" y="1114696"/>
                </a:lnTo>
                <a:lnTo>
                  <a:pt x="116923" y="1111949"/>
                </a:lnTo>
                <a:lnTo>
                  <a:pt x="78918" y="1100961"/>
                </a:lnTo>
                <a:lnTo>
                  <a:pt x="73946" y="1049102"/>
                </a:lnTo>
                <a:close/>
                <a:moveTo>
                  <a:pt x="400280" y="1047776"/>
                </a:moveTo>
                <a:cubicBezTo>
                  <a:pt x="400280" y="1047776"/>
                  <a:pt x="402167" y="1050008"/>
                  <a:pt x="404367" y="1052612"/>
                </a:cubicBezTo>
                <a:cubicBezTo>
                  <a:pt x="401243" y="1055252"/>
                  <a:pt x="398567" y="1057516"/>
                  <a:pt x="400280" y="1047776"/>
                </a:cubicBezTo>
                <a:close/>
                <a:moveTo>
                  <a:pt x="352673" y="1027980"/>
                </a:moveTo>
                <a:cubicBezTo>
                  <a:pt x="358254" y="1028856"/>
                  <a:pt x="364393" y="1031268"/>
                  <a:pt x="370555" y="1035086"/>
                </a:cubicBezTo>
                <a:cubicBezTo>
                  <a:pt x="358832" y="1038153"/>
                  <a:pt x="347504" y="1035903"/>
                  <a:pt x="338136" y="1030100"/>
                </a:cubicBezTo>
                <a:cubicBezTo>
                  <a:pt x="342068" y="1027768"/>
                  <a:pt x="347093" y="1027106"/>
                  <a:pt x="352673" y="1027980"/>
                </a:cubicBezTo>
                <a:close/>
                <a:moveTo>
                  <a:pt x="317537" y="1027670"/>
                </a:moveTo>
                <a:cubicBezTo>
                  <a:pt x="317537" y="1027670"/>
                  <a:pt x="311735" y="1032120"/>
                  <a:pt x="313185" y="1031007"/>
                </a:cubicBezTo>
                <a:cubicBezTo>
                  <a:pt x="313669" y="1030637"/>
                  <a:pt x="314958" y="1029647"/>
                  <a:pt x="317537" y="1027670"/>
                </a:cubicBezTo>
                <a:close/>
                <a:moveTo>
                  <a:pt x="297559" y="1020059"/>
                </a:moveTo>
                <a:cubicBezTo>
                  <a:pt x="298136" y="1020417"/>
                  <a:pt x="299678" y="1021372"/>
                  <a:pt x="302758" y="1023281"/>
                </a:cubicBezTo>
                <a:cubicBezTo>
                  <a:pt x="302758" y="1023281"/>
                  <a:pt x="295826" y="1018986"/>
                  <a:pt x="297559" y="1020059"/>
                </a:cubicBezTo>
                <a:close/>
                <a:moveTo>
                  <a:pt x="574860" y="1002695"/>
                </a:moveTo>
                <a:cubicBezTo>
                  <a:pt x="573950" y="1002979"/>
                  <a:pt x="573107" y="1004890"/>
                  <a:pt x="572547" y="1009302"/>
                </a:cubicBezTo>
                <a:cubicBezTo>
                  <a:pt x="574824" y="1013203"/>
                  <a:pt x="570670" y="1015627"/>
                  <a:pt x="572946" y="1019529"/>
                </a:cubicBezTo>
                <a:cubicBezTo>
                  <a:pt x="576355" y="1022984"/>
                  <a:pt x="578222" y="1022604"/>
                  <a:pt x="579057" y="1020455"/>
                </a:cubicBezTo>
                <a:cubicBezTo>
                  <a:pt x="579682" y="1018843"/>
                  <a:pt x="579728" y="1016238"/>
                  <a:pt x="579411" y="1013512"/>
                </a:cubicBezTo>
                <a:cubicBezTo>
                  <a:pt x="579092" y="1010786"/>
                  <a:pt x="578410" y="1007938"/>
                  <a:pt x="577579" y="1005844"/>
                </a:cubicBezTo>
                <a:cubicBezTo>
                  <a:pt x="576750" y="1003751"/>
                  <a:pt x="575772" y="1002410"/>
                  <a:pt x="574860" y="1002695"/>
                </a:cubicBezTo>
                <a:close/>
                <a:moveTo>
                  <a:pt x="1595106" y="987616"/>
                </a:moveTo>
                <a:lnTo>
                  <a:pt x="1593170" y="991059"/>
                </a:lnTo>
                <a:lnTo>
                  <a:pt x="1594832" y="991618"/>
                </a:lnTo>
                <a:close/>
                <a:moveTo>
                  <a:pt x="207337" y="970007"/>
                </a:moveTo>
                <a:lnTo>
                  <a:pt x="218393" y="971388"/>
                </a:lnTo>
                <a:lnTo>
                  <a:pt x="221004" y="985471"/>
                </a:lnTo>
                <a:lnTo>
                  <a:pt x="222447" y="995776"/>
                </a:lnTo>
                <a:lnTo>
                  <a:pt x="210293" y="993274"/>
                </a:lnTo>
                <a:lnTo>
                  <a:pt x="209842" y="989806"/>
                </a:lnTo>
                <a:close/>
                <a:moveTo>
                  <a:pt x="178337" y="965898"/>
                </a:moveTo>
                <a:lnTo>
                  <a:pt x="185808" y="967316"/>
                </a:lnTo>
                <a:lnTo>
                  <a:pt x="196373" y="968636"/>
                </a:lnTo>
                <a:lnTo>
                  <a:pt x="201096" y="991379"/>
                </a:lnTo>
                <a:lnTo>
                  <a:pt x="182720" y="987595"/>
                </a:lnTo>
                <a:lnTo>
                  <a:pt x="180616" y="986192"/>
                </a:lnTo>
                <a:lnTo>
                  <a:pt x="180438" y="985989"/>
                </a:lnTo>
                <a:close/>
                <a:moveTo>
                  <a:pt x="255009" y="965060"/>
                </a:moveTo>
                <a:lnTo>
                  <a:pt x="255563" y="965085"/>
                </a:lnTo>
                <a:lnTo>
                  <a:pt x="255586" y="965257"/>
                </a:lnTo>
                <a:close/>
                <a:moveTo>
                  <a:pt x="245421" y="963125"/>
                </a:moveTo>
                <a:cubicBezTo>
                  <a:pt x="245421" y="963125"/>
                  <a:pt x="247616" y="963094"/>
                  <a:pt x="250611" y="963560"/>
                </a:cubicBezTo>
                <a:lnTo>
                  <a:pt x="255009" y="965060"/>
                </a:lnTo>
                <a:lnTo>
                  <a:pt x="252274" y="964937"/>
                </a:lnTo>
                <a:cubicBezTo>
                  <a:pt x="249569" y="964850"/>
                  <a:pt x="248574" y="964880"/>
                  <a:pt x="248790" y="965014"/>
                </a:cubicBezTo>
                <a:lnTo>
                  <a:pt x="255708" y="966160"/>
                </a:lnTo>
                <a:lnTo>
                  <a:pt x="260741" y="1003582"/>
                </a:lnTo>
                <a:lnTo>
                  <a:pt x="259195" y="1003343"/>
                </a:lnTo>
                <a:lnTo>
                  <a:pt x="246545" y="1000738"/>
                </a:lnTo>
                <a:lnTo>
                  <a:pt x="242068" y="966487"/>
                </a:lnTo>
                <a:close/>
                <a:moveTo>
                  <a:pt x="3929621" y="934435"/>
                </a:moveTo>
                <a:cubicBezTo>
                  <a:pt x="3928609" y="934091"/>
                  <a:pt x="3927611" y="935422"/>
                  <a:pt x="3926819" y="937537"/>
                </a:cubicBezTo>
                <a:cubicBezTo>
                  <a:pt x="3926025" y="939651"/>
                  <a:pt x="3925434" y="942553"/>
                  <a:pt x="3925236" y="945350"/>
                </a:cubicBezTo>
                <a:cubicBezTo>
                  <a:pt x="3925039" y="948146"/>
                  <a:pt x="3925231" y="950836"/>
                  <a:pt x="3926005" y="952534"/>
                </a:cubicBezTo>
                <a:cubicBezTo>
                  <a:pt x="3927036" y="954798"/>
                  <a:pt x="3929101" y="955294"/>
                  <a:pt x="3932641" y="951915"/>
                </a:cubicBezTo>
                <a:cubicBezTo>
                  <a:pt x="3934918" y="948014"/>
                  <a:pt x="3930237" y="945283"/>
                  <a:pt x="3932515" y="941381"/>
                </a:cubicBezTo>
                <a:cubicBezTo>
                  <a:pt x="3931661" y="936798"/>
                  <a:pt x="3930633" y="934779"/>
                  <a:pt x="3929621" y="934435"/>
                </a:cubicBezTo>
                <a:close/>
                <a:moveTo>
                  <a:pt x="1629720" y="917017"/>
                </a:moveTo>
                <a:lnTo>
                  <a:pt x="1628585" y="925822"/>
                </a:lnTo>
                <a:lnTo>
                  <a:pt x="1630215" y="924894"/>
                </a:lnTo>
                <a:close/>
                <a:moveTo>
                  <a:pt x="3252377" y="908444"/>
                </a:moveTo>
                <a:lnTo>
                  <a:pt x="3252376" y="908444"/>
                </a:lnTo>
                <a:lnTo>
                  <a:pt x="3254944" y="910112"/>
                </a:lnTo>
                <a:cubicBezTo>
                  <a:pt x="3255536" y="910495"/>
                  <a:pt x="3255389" y="910400"/>
                  <a:pt x="3254832" y="910039"/>
                </a:cubicBezTo>
                <a:close/>
                <a:moveTo>
                  <a:pt x="351623" y="906374"/>
                </a:moveTo>
                <a:lnTo>
                  <a:pt x="352278" y="908568"/>
                </a:lnTo>
                <a:lnTo>
                  <a:pt x="348703" y="907946"/>
                </a:lnTo>
                <a:close/>
                <a:moveTo>
                  <a:pt x="234227" y="901231"/>
                </a:moveTo>
                <a:lnTo>
                  <a:pt x="247224" y="903079"/>
                </a:lnTo>
                <a:lnTo>
                  <a:pt x="254377" y="956266"/>
                </a:lnTo>
                <a:lnTo>
                  <a:pt x="240631" y="955491"/>
                </a:lnTo>
                <a:lnTo>
                  <a:pt x="236567" y="924411"/>
                </a:lnTo>
                <a:close/>
                <a:moveTo>
                  <a:pt x="197978" y="896074"/>
                </a:moveTo>
                <a:lnTo>
                  <a:pt x="204602" y="897016"/>
                </a:lnTo>
                <a:lnTo>
                  <a:pt x="214824" y="952145"/>
                </a:lnTo>
                <a:lnTo>
                  <a:pt x="204769" y="949726"/>
                </a:lnTo>
                <a:close/>
                <a:moveTo>
                  <a:pt x="268137" y="893838"/>
                </a:moveTo>
                <a:lnTo>
                  <a:pt x="288899" y="896534"/>
                </a:lnTo>
                <a:cubicBezTo>
                  <a:pt x="300869" y="898449"/>
                  <a:pt x="314912" y="900365"/>
                  <a:pt x="330871" y="900366"/>
                </a:cubicBezTo>
                <a:cubicBezTo>
                  <a:pt x="318743" y="900365"/>
                  <a:pt x="306614" y="900365"/>
                  <a:pt x="294645" y="899407"/>
                </a:cubicBezTo>
                <a:lnTo>
                  <a:pt x="268213" y="894382"/>
                </a:lnTo>
                <a:close/>
                <a:moveTo>
                  <a:pt x="170618" y="892086"/>
                </a:moveTo>
                <a:lnTo>
                  <a:pt x="180676" y="893613"/>
                </a:lnTo>
                <a:lnTo>
                  <a:pt x="180794" y="893629"/>
                </a:lnTo>
                <a:lnTo>
                  <a:pt x="190555" y="940625"/>
                </a:lnTo>
                <a:lnTo>
                  <a:pt x="185295" y="935411"/>
                </a:lnTo>
                <a:lnTo>
                  <a:pt x="174822" y="932284"/>
                </a:lnTo>
                <a:close/>
                <a:moveTo>
                  <a:pt x="112780" y="884129"/>
                </a:moveTo>
                <a:lnTo>
                  <a:pt x="118733" y="884477"/>
                </a:lnTo>
                <a:lnTo>
                  <a:pt x="150540" y="889053"/>
                </a:lnTo>
                <a:lnTo>
                  <a:pt x="154985" y="926361"/>
                </a:lnTo>
                <a:lnTo>
                  <a:pt x="116741" y="914939"/>
                </a:lnTo>
                <a:close/>
                <a:moveTo>
                  <a:pt x="57840" y="879961"/>
                </a:moveTo>
                <a:lnTo>
                  <a:pt x="76486" y="882007"/>
                </a:lnTo>
                <a:lnTo>
                  <a:pt x="97638" y="883244"/>
                </a:lnTo>
                <a:lnTo>
                  <a:pt x="101816" y="911238"/>
                </a:lnTo>
                <a:lnTo>
                  <a:pt x="86130" y="908320"/>
                </a:lnTo>
                <a:lnTo>
                  <a:pt x="57386" y="903163"/>
                </a:lnTo>
                <a:lnTo>
                  <a:pt x="53619" y="881963"/>
                </a:lnTo>
                <a:lnTo>
                  <a:pt x="67817" y="883665"/>
                </a:lnTo>
                <a:close/>
                <a:moveTo>
                  <a:pt x="940591" y="872881"/>
                </a:moveTo>
                <a:lnTo>
                  <a:pt x="947538" y="877261"/>
                </a:lnTo>
                <a:cubicBezTo>
                  <a:pt x="951750" y="879997"/>
                  <a:pt x="953857" y="881364"/>
                  <a:pt x="954647" y="881878"/>
                </a:cubicBezTo>
                <a:cubicBezTo>
                  <a:pt x="957016" y="883415"/>
                  <a:pt x="947538" y="877261"/>
                  <a:pt x="947538" y="877261"/>
                </a:cubicBezTo>
                <a:cubicBezTo>
                  <a:pt x="947538" y="877261"/>
                  <a:pt x="945028" y="875678"/>
                  <a:pt x="942832" y="874293"/>
                </a:cubicBezTo>
                <a:close/>
                <a:moveTo>
                  <a:pt x="652349" y="872014"/>
                </a:moveTo>
                <a:lnTo>
                  <a:pt x="651840" y="872932"/>
                </a:lnTo>
                <a:cubicBezTo>
                  <a:pt x="645012" y="884635"/>
                  <a:pt x="642483" y="867471"/>
                  <a:pt x="632997" y="883724"/>
                </a:cubicBezTo>
                <a:lnTo>
                  <a:pt x="632279" y="889296"/>
                </a:lnTo>
                <a:lnTo>
                  <a:pt x="643131" y="920687"/>
                </a:lnTo>
                <a:cubicBezTo>
                  <a:pt x="644482" y="920300"/>
                  <a:pt x="647121" y="905652"/>
                  <a:pt x="650280" y="885594"/>
                </a:cubicBezTo>
                <a:close/>
                <a:moveTo>
                  <a:pt x="3863535" y="844574"/>
                </a:moveTo>
                <a:cubicBezTo>
                  <a:pt x="3863535" y="844574"/>
                  <a:pt x="3866046" y="846157"/>
                  <a:pt x="3868241" y="847542"/>
                </a:cubicBezTo>
                <a:lnTo>
                  <a:pt x="3868593" y="847763"/>
                </a:lnTo>
                <a:lnTo>
                  <a:pt x="3870948" y="849249"/>
                </a:lnTo>
                <a:cubicBezTo>
                  <a:pt x="3871537" y="849620"/>
                  <a:pt x="3871693" y="849718"/>
                  <a:pt x="3871066" y="849323"/>
                </a:cubicBezTo>
                <a:lnTo>
                  <a:pt x="3868593" y="847763"/>
                </a:lnTo>
                <a:close/>
                <a:moveTo>
                  <a:pt x="228246" y="842004"/>
                </a:moveTo>
                <a:lnTo>
                  <a:pt x="234797" y="843533"/>
                </a:lnTo>
                <a:lnTo>
                  <a:pt x="239245" y="843761"/>
                </a:lnTo>
                <a:lnTo>
                  <a:pt x="242257" y="866152"/>
                </a:lnTo>
                <a:lnTo>
                  <a:pt x="230348" y="862819"/>
                </a:lnTo>
                <a:close/>
                <a:moveTo>
                  <a:pt x="190136" y="833777"/>
                </a:moveTo>
                <a:lnTo>
                  <a:pt x="192970" y="834293"/>
                </a:lnTo>
                <a:lnTo>
                  <a:pt x="196504" y="853346"/>
                </a:lnTo>
                <a:lnTo>
                  <a:pt x="192455" y="852213"/>
                </a:lnTo>
                <a:close/>
                <a:moveTo>
                  <a:pt x="164027" y="829066"/>
                </a:moveTo>
                <a:lnTo>
                  <a:pt x="165376" y="829264"/>
                </a:lnTo>
                <a:lnTo>
                  <a:pt x="167507" y="829653"/>
                </a:lnTo>
                <a:lnTo>
                  <a:pt x="171021" y="846576"/>
                </a:lnTo>
                <a:lnTo>
                  <a:pt x="165722" y="845267"/>
                </a:lnTo>
                <a:close/>
                <a:moveTo>
                  <a:pt x="108382" y="820851"/>
                </a:moveTo>
                <a:lnTo>
                  <a:pt x="142186" y="825842"/>
                </a:lnTo>
                <a:lnTo>
                  <a:pt x="144504" y="838604"/>
                </a:lnTo>
                <a:lnTo>
                  <a:pt x="135075" y="835165"/>
                </a:lnTo>
                <a:lnTo>
                  <a:pt x="105710" y="829131"/>
                </a:lnTo>
                <a:lnTo>
                  <a:pt x="104789" y="821975"/>
                </a:lnTo>
                <a:close/>
                <a:moveTo>
                  <a:pt x="66148" y="820101"/>
                </a:moveTo>
                <a:lnTo>
                  <a:pt x="74818" y="822120"/>
                </a:lnTo>
                <a:lnTo>
                  <a:pt x="88635" y="822926"/>
                </a:lnTo>
                <a:lnTo>
                  <a:pt x="89050" y="825708"/>
                </a:lnTo>
                <a:lnTo>
                  <a:pt x="78769" y="823596"/>
                </a:lnTo>
                <a:lnTo>
                  <a:pt x="69144" y="821182"/>
                </a:lnTo>
                <a:close/>
                <a:moveTo>
                  <a:pt x="945346" y="818078"/>
                </a:moveTo>
                <a:lnTo>
                  <a:pt x="942655" y="840150"/>
                </a:lnTo>
                <a:lnTo>
                  <a:pt x="942358" y="844868"/>
                </a:lnTo>
                <a:lnTo>
                  <a:pt x="943105" y="847892"/>
                </a:lnTo>
                <a:cubicBezTo>
                  <a:pt x="946994" y="860900"/>
                  <a:pt x="947619" y="853070"/>
                  <a:pt x="946801" y="837018"/>
                </a:cubicBezTo>
                <a:close/>
                <a:moveTo>
                  <a:pt x="1563236" y="816340"/>
                </a:moveTo>
                <a:lnTo>
                  <a:pt x="1569933" y="820563"/>
                </a:lnTo>
                <a:lnTo>
                  <a:pt x="1570650" y="821016"/>
                </a:lnTo>
                <a:cubicBezTo>
                  <a:pt x="1571239" y="821387"/>
                  <a:pt x="1571396" y="821485"/>
                  <a:pt x="1570769" y="821088"/>
                </a:cubicBezTo>
                <a:lnTo>
                  <a:pt x="1569933" y="820563"/>
                </a:lnTo>
                <a:lnTo>
                  <a:pt x="1567944" y="819308"/>
                </a:lnTo>
                <a:cubicBezTo>
                  <a:pt x="1565748" y="817923"/>
                  <a:pt x="1563236" y="816340"/>
                  <a:pt x="1563236" y="816340"/>
                </a:cubicBezTo>
                <a:close/>
                <a:moveTo>
                  <a:pt x="315571" y="808882"/>
                </a:moveTo>
                <a:cubicBezTo>
                  <a:pt x="322834" y="812795"/>
                  <a:pt x="325117" y="815139"/>
                  <a:pt x="324793" y="816730"/>
                </a:cubicBezTo>
                <a:cubicBezTo>
                  <a:pt x="324472" y="818321"/>
                  <a:pt x="321544" y="819159"/>
                  <a:pt x="318393" y="820062"/>
                </a:cubicBezTo>
                <a:cubicBezTo>
                  <a:pt x="316873" y="814042"/>
                  <a:pt x="315571" y="808882"/>
                  <a:pt x="315571" y="808882"/>
                </a:cubicBezTo>
                <a:close/>
                <a:moveTo>
                  <a:pt x="160624" y="796516"/>
                </a:moveTo>
                <a:lnTo>
                  <a:pt x="163965" y="812599"/>
                </a:lnTo>
                <a:lnTo>
                  <a:pt x="162269" y="812248"/>
                </a:lnTo>
                <a:close/>
                <a:moveTo>
                  <a:pt x="156073" y="788715"/>
                </a:moveTo>
                <a:cubicBezTo>
                  <a:pt x="159288" y="789451"/>
                  <a:pt x="160426" y="791403"/>
                  <a:pt x="160759" y="793168"/>
                </a:cubicBezTo>
                <a:cubicBezTo>
                  <a:pt x="161093" y="794934"/>
                  <a:pt x="160624" y="796516"/>
                  <a:pt x="160624" y="796516"/>
                </a:cubicBezTo>
                <a:cubicBezTo>
                  <a:pt x="154195" y="795038"/>
                  <a:pt x="156073" y="788715"/>
                  <a:pt x="156073" y="788715"/>
                </a:cubicBezTo>
                <a:close/>
                <a:moveTo>
                  <a:pt x="184366" y="787889"/>
                </a:moveTo>
                <a:lnTo>
                  <a:pt x="189947" y="817988"/>
                </a:lnTo>
                <a:lnTo>
                  <a:pt x="188102" y="817604"/>
                </a:lnTo>
                <a:close/>
                <a:moveTo>
                  <a:pt x="155716" y="786994"/>
                </a:moveTo>
                <a:lnTo>
                  <a:pt x="156791" y="787162"/>
                </a:lnTo>
                <a:lnTo>
                  <a:pt x="156073" y="788715"/>
                </a:lnTo>
                <a:close/>
                <a:moveTo>
                  <a:pt x="3301395" y="783568"/>
                </a:moveTo>
                <a:lnTo>
                  <a:pt x="3299420" y="820130"/>
                </a:lnTo>
                <a:lnTo>
                  <a:pt x="3305285" y="844187"/>
                </a:lnTo>
                <a:cubicBezTo>
                  <a:pt x="3307609" y="851618"/>
                  <a:pt x="3310002" y="856585"/>
                  <a:pt x="3312084" y="855606"/>
                </a:cubicBezTo>
                <a:cubicBezTo>
                  <a:pt x="3323579" y="854325"/>
                  <a:pt x="3306606" y="799620"/>
                  <a:pt x="3302184" y="785965"/>
                </a:cubicBezTo>
                <a:close/>
                <a:moveTo>
                  <a:pt x="99159" y="778173"/>
                </a:moveTo>
                <a:lnTo>
                  <a:pt x="134530" y="783690"/>
                </a:lnTo>
                <a:lnTo>
                  <a:pt x="139282" y="809848"/>
                </a:lnTo>
                <a:lnTo>
                  <a:pt x="132958" y="809220"/>
                </a:lnTo>
                <a:cubicBezTo>
                  <a:pt x="120730" y="807205"/>
                  <a:pt x="114223" y="797611"/>
                  <a:pt x="111265" y="795779"/>
                </a:cubicBezTo>
                <a:lnTo>
                  <a:pt x="101373" y="795393"/>
                </a:lnTo>
                <a:close/>
                <a:moveTo>
                  <a:pt x="153018" y="773937"/>
                </a:moveTo>
                <a:lnTo>
                  <a:pt x="158913" y="779053"/>
                </a:lnTo>
                <a:lnTo>
                  <a:pt x="159012" y="781172"/>
                </a:lnTo>
                <a:lnTo>
                  <a:pt x="159799" y="780653"/>
                </a:lnTo>
                <a:lnTo>
                  <a:pt x="159027" y="782324"/>
                </a:lnTo>
                <a:lnTo>
                  <a:pt x="154283" y="780061"/>
                </a:lnTo>
                <a:close/>
                <a:moveTo>
                  <a:pt x="229333" y="772655"/>
                </a:moveTo>
                <a:lnTo>
                  <a:pt x="230349" y="777613"/>
                </a:lnTo>
                <a:lnTo>
                  <a:pt x="237781" y="832879"/>
                </a:lnTo>
                <a:lnTo>
                  <a:pt x="233640" y="831420"/>
                </a:lnTo>
                <a:lnTo>
                  <a:pt x="227066" y="830324"/>
                </a:lnTo>
                <a:lnTo>
                  <a:pt x="224798" y="807867"/>
                </a:lnTo>
                <a:lnTo>
                  <a:pt x="223381" y="800322"/>
                </a:lnTo>
                <a:lnTo>
                  <a:pt x="224950" y="797151"/>
                </a:lnTo>
                <a:close/>
                <a:moveTo>
                  <a:pt x="53600" y="768213"/>
                </a:moveTo>
                <a:lnTo>
                  <a:pt x="80488" y="774138"/>
                </a:lnTo>
                <a:lnTo>
                  <a:pt x="83959" y="793962"/>
                </a:lnTo>
                <a:lnTo>
                  <a:pt x="75764" y="788884"/>
                </a:lnTo>
                <a:cubicBezTo>
                  <a:pt x="71573" y="786288"/>
                  <a:pt x="67013" y="783462"/>
                  <a:pt x="64055" y="781629"/>
                </a:cubicBezTo>
                <a:lnTo>
                  <a:pt x="54332" y="779543"/>
                </a:lnTo>
                <a:close/>
                <a:moveTo>
                  <a:pt x="46736" y="766701"/>
                </a:moveTo>
                <a:lnTo>
                  <a:pt x="50713" y="767577"/>
                </a:lnTo>
                <a:lnTo>
                  <a:pt x="51688" y="778975"/>
                </a:lnTo>
                <a:lnTo>
                  <a:pt x="47555" y="778089"/>
                </a:lnTo>
                <a:close/>
                <a:moveTo>
                  <a:pt x="349722" y="757030"/>
                </a:moveTo>
                <a:lnTo>
                  <a:pt x="356553" y="760712"/>
                </a:lnTo>
                <a:lnTo>
                  <a:pt x="357903" y="761324"/>
                </a:lnTo>
                <a:lnTo>
                  <a:pt x="357981" y="771502"/>
                </a:lnTo>
                <a:lnTo>
                  <a:pt x="348353" y="769328"/>
                </a:lnTo>
                <a:lnTo>
                  <a:pt x="347745" y="769107"/>
                </a:lnTo>
                <a:lnTo>
                  <a:pt x="349212" y="764104"/>
                </a:lnTo>
                <a:close/>
                <a:moveTo>
                  <a:pt x="72267" y="752548"/>
                </a:moveTo>
                <a:lnTo>
                  <a:pt x="76856" y="752800"/>
                </a:lnTo>
                <a:lnTo>
                  <a:pt x="78095" y="760469"/>
                </a:lnTo>
                <a:lnTo>
                  <a:pt x="78817" y="764595"/>
                </a:lnTo>
                <a:lnTo>
                  <a:pt x="65790" y="762442"/>
                </a:lnTo>
                <a:cubicBezTo>
                  <a:pt x="55711" y="759376"/>
                  <a:pt x="53857" y="755843"/>
                  <a:pt x="72267" y="752548"/>
                </a:cubicBezTo>
                <a:close/>
                <a:moveTo>
                  <a:pt x="4202694" y="748666"/>
                </a:moveTo>
                <a:cubicBezTo>
                  <a:pt x="4202694" y="748666"/>
                  <a:pt x="4201553" y="753920"/>
                  <a:pt x="4200220" y="760051"/>
                </a:cubicBezTo>
                <a:cubicBezTo>
                  <a:pt x="4196723" y="758946"/>
                  <a:pt x="4193474" y="757919"/>
                  <a:pt x="4193034" y="756258"/>
                </a:cubicBezTo>
                <a:cubicBezTo>
                  <a:pt x="4192593" y="754598"/>
                  <a:pt x="4194962" y="752306"/>
                  <a:pt x="4202694" y="748666"/>
                </a:cubicBezTo>
                <a:close/>
                <a:moveTo>
                  <a:pt x="2899773" y="748666"/>
                </a:moveTo>
                <a:cubicBezTo>
                  <a:pt x="2899773" y="748666"/>
                  <a:pt x="2898632" y="753921"/>
                  <a:pt x="2897298" y="760052"/>
                </a:cubicBezTo>
                <a:cubicBezTo>
                  <a:pt x="2893801" y="758945"/>
                  <a:pt x="2890552" y="757918"/>
                  <a:pt x="2890112" y="756258"/>
                </a:cubicBezTo>
                <a:cubicBezTo>
                  <a:pt x="2889672" y="754597"/>
                  <a:pt x="2892039" y="752305"/>
                  <a:pt x="2899773" y="748666"/>
                </a:cubicBezTo>
                <a:close/>
                <a:moveTo>
                  <a:pt x="554075" y="748584"/>
                </a:moveTo>
                <a:cubicBezTo>
                  <a:pt x="555606" y="746956"/>
                  <a:pt x="549486" y="753470"/>
                  <a:pt x="549486" y="753470"/>
                </a:cubicBezTo>
                <a:cubicBezTo>
                  <a:pt x="552205" y="750574"/>
                  <a:pt x="553566" y="749127"/>
                  <a:pt x="554075" y="748584"/>
                </a:cubicBezTo>
                <a:close/>
                <a:moveTo>
                  <a:pt x="94039" y="746064"/>
                </a:moveTo>
                <a:lnTo>
                  <a:pt x="118776" y="749185"/>
                </a:lnTo>
                <a:lnTo>
                  <a:pt x="128409" y="749983"/>
                </a:lnTo>
                <a:lnTo>
                  <a:pt x="132748" y="773877"/>
                </a:lnTo>
                <a:lnTo>
                  <a:pt x="108655" y="769527"/>
                </a:lnTo>
                <a:lnTo>
                  <a:pt x="97778" y="767729"/>
                </a:lnTo>
                <a:lnTo>
                  <a:pt x="95376" y="753812"/>
                </a:lnTo>
                <a:lnTo>
                  <a:pt x="98999" y="754010"/>
                </a:lnTo>
                <a:lnTo>
                  <a:pt x="95108" y="752257"/>
                </a:lnTo>
                <a:close/>
                <a:moveTo>
                  <a:pt x="246400" y="739463"/>
                </a:moveTo>
                <a:lnTo>
                  <a:pt x="249487" y="740879"/>
                </a:lnTo>
                <a:lnTo>
                  <a:pt x="252003" y="742544"/>
                </a:lnTo>
                <a:lnTo>
                  <a:pt x="251692" y="748982"/>
                </a:lnTo>
                <a:cubicBezTo>
                  <a:pt x="251254" y="755850"/>
                  <a:pt x="250788" y="761443"/>
                  <a:pt x="250380" y="764845"/>
                </a:cubicBezTo>
                <a:lnTo>
                  <a:pt x="250269" y="766427"/>
                </a:lnTo>
                <a:close/>
                <a:moveTo>
                  <a:pt x="282667" y="739447"/>
                </a:moveTo>
                <a:lnTo>
                  <a:pt x="296802" y="746550"/>
                </a:lnTo>
                <a:lnTo>
                  <a:pt x="297079" y="749978"/>
                </a:lnTo>
                <a:cubicBezTo>
                  <a:pt x="296832" y="774821"/>
                  <a:pt x="292004" y="807334"/>
                  <a:pt x="293959" y="815075"/>
                </a:cubicBezTo>
                <a:cubicBezTo>
                  <a:pt x="293959" y="815075"/>
                  <a:pt x="306067" y="817139"/>
                  <a:pt x="318393" y="820062"/>
                </a:cubicBezTo>
                <a:cubicBezTo>
                  <a:pt x="316900" y="837094"/>
                  <a:pt x="312825" y="866854"/>
                  <a:pt x="312825" y="866854"/>
                </a:cubicBezTo>
                <a:cubicBezTo>
                  <a:pt x="327755" y="880099"/>
                  <a:pt x="323604" y="840706"/>
                  <a:pt x="323604" y="840706"/>
                </a:cubicBezTo>
                <a:cubicBezTo>
                  <a:pt x="327503" y="831288"/>
                  <a:pt x="335441" y="809183"/>
                  <a:pt x="341729" y="789625"/>
                </a:cubicBezTo>
                <a:lnTo>
                  <a:pt x="347028" y="771551"/>
                </a:lnTo>
                <a:lnTo>
                  <a:pt x="358018" y="776415"/>
                </a:lnTo>
                <a:lnTo>
                  <a:pt x="358027" y="777690"/>
                </a:lnTo>
                <a:cubicBezTo>
                  <a:pt x="356363" y="791656"/>
                  <a:pt x="352050" y="809956"/>
                  <a:pt x="350215" y="827545"/>
                </a:cubicBezTo>
                <a:cubicBezTo>
                  <a:pt x="350227" y="839071"/>
                  <a:pt x="348956" y="869412"/>
                  <a:pt x="349676" y="889958"/>
                </a:cubicBezTo>
                <a:lnTo>
                  <a:pt x="350212" y="897249"/>
                </a:lnTo>
                <a:lnTo>
                  <a:pt x="328796" y="891745"/>
                </a:lnTo>
                <a:cubicBezTo>
                  <a:pt x="310763" y="886955"/>
                  <a:pt x="290654" y="881207"/>
                  <a:pt x="282355" y="877376"/>
                </a:cubicBezTo>
                <a:lnTo>
                  <a:pt x="265187" y="872571"/>
                </a:lnTo>
                <a:lnTo>
                  <a:pt x="262435" y="852728"/>
                </a:lnTo>
                <a:lnTo>
                  <a:pt x="267034" y="852153"/>
                </a:lnTo>
                <a:cubicBezTo>
                  <a:pt x="270865" y="851196"/>
                  <a:pt x="274696" y="849280"/>
                  <a:pt x="274697" y="845449"/>
                </a:cubicBezTo>
                <a:cubicBezTo>
                  <a:pt x="274697" y="845449"/>
                  <a:pt x="268951" y="847364"/>
                  <a:pt x="264162" y="849280"/>
                </a:cubicBezTo>
                <a:lnTo>
                  <a:pt x="262176" y="850869"/>
                </a:lnTo>
                <a:lnTo>
                  <a:pt x="256166" y="807537"/>
                </a:lnTo>
                <a:lnTo>
                  <a:pt x="255994" y="806339"/>
                </a:lnTo>
                <a:lnTo>
                  <a:pt x="257732" y="776400"/>
                </a:lnTo>
                <a:cubicBezTo>
                  <a:pt x="257982" y="766991"/>
                  <a:pt x="257707" y="761361"/>
                  <a:pt x="256682" y="763039"/>
                </a:cubicBezTo>
                <a:cubicBezTo>
                  <a:pt x="266185" y="754780"/>
                  <a:pt x="285900" y="760200"/>
                  <a:pt x="277017" y="774736"/>
                </a:cubicBezTo>
                <a:cubicBezTo>
                  <a:pt x="286754" y="758802"/>
                  <a:pt x="282618" y="769672"/>
                  <a:pt x="281399" y="760899"/>
                </a:cubicBezTo>
                <a:lnTo>
                  <a:pt x="281481" y="757142"/>
                </a:lnTo>
                <a:lnTo>
                  <a:pt x="281712" y="757230"/>
                </a:lnTo>
                <a:cubicBezTo>
                  <a:pt x="285734" y="757956"/>
                  <a:pt x="288856" y="757349"/>
                  <a:pt x="290032" y="754441"/>
                </a:cubicBezTo>
                <a:lnTo>
                  <a:pt x="281675" y="748343"/>
                </a:lnTo>
                <a:lnTo>
                  <a:pt x="281773" y="743857"/>
                </a:lnTo>
                <a:close/>
                <a:moveTo>
                  <a:pt x="577948" y="738513"/>
                </a:moveTo>
                <a:cubicBezTo>
                  <a:pt x="578826" y="737441"/>
                  <a:pt x="579480" y="737398"/>
                  <a:pt x="579805" y="738688"/>
                </a:cubicBezTo>
                <a:cubicBezTo>
                  <a:pt x="587296" y="768362"/>
                  <a:pt x="586405" y="800208"/>
                  <a:pt x="584022" y="832367"/>
                </a:cubicBezTo>
                <a:lnTo>
                  <a:pt x="583235" y="842267"/>
                </a:lnTo>
                <a:lnTo>
                  <a:pt x="573373" y="748463"/>
                </a:lnTo>
                <a:lnTo>
                  <a:pt x="574741" y="744506"/>
                </a:lnTo>
                <a:cubicBezTo>
                  <a:pt x="575967" y="741683"/>
                  <a:pt x="577070" y="739584"/>
                  <a:pt x="577948" y="738513"/>
                </a:cubicBezTo>
                <a:close/>
                <a:moveTo>
                  <a:pt x="1797923" y="737809"/>
                </a:moveTo>
                <a:lnTo>
                  <a:pt x="1797572" y="765513"/>
                </a:lnTo>
                <a:lnTo>
                  <a:pt x="1798115" y="768194"/>
                </a:lnTo>
                <a:lnTo>
                  <a:pt x="1798254" y="767049"/>
                </a:lnTo>
                <a:lnTo>
                  <a:pt x="1798340" y="767334"/>
                </a:lnTo>
                <a:cubicBezTo>
                  <a:pt x="1799835" y="772895"/>
                  <a:pt x="1801180" y="777956"/>
                  <a:pt x="1802311" y="781907"/>
                </a:cubicBezTo>
                <a:lnTo>
                  <a:pt x="1802833" y="783451"/>
                </a:lnTo>
                <a:close/>
                <a:moveTo>
                  <a:pt x="4498885" y="737678"/>
                </a:moveTo>
                <a:cubicBezTo>
                  <a:pt x="4501223" y="739043"/>
                  <a:pt x="4501729" y="740863"/>
                  <a:pt x="4500781" y="742488"/>
                </a:cubicBezTo>
                <a:lnTo>
                  <a:pt x="4499357" y="743248"/>
                </a:lnTo>
                <a:close/>
                <a:moveTo>
                  <a:pt x="3073202" y="736629"/>
                </a:moveTo>
                <a:cubicBezTo>
                  <a:pt x="3073202" y="736629"/>
                  <a:pt x="3075604" y="743257"/>
                  <a:pt x="3068650" y="744428"/>
                </a:cubicBezTo>
                <a:cubicBezTo>
                  <a:pt x="3068650" y="744428"/>
                  <a:pt x="3068050" y="742770"/>
                  <a:pt x="3068317" y="740968"/>
                </a:cubicBezTo>
                <a:cubicBezTo>
                  <a:pt x="3068586" y="739162"/>
                  <a:pt x="3069724" y="737211"/>
                  <a:pt x="3073202" y="736629"/>
                </a:cubicBezTo>
                <a:close/>
                <a:moveTo>
                  <a:pt x="4376123" y="736628"/>
                </a:moveTo>
                <a:cubicBezTo>
                  <a:pt x="4376123" y="736628"/>
                  <a:pt x="4378525" y="743258"/>
                  <a:pt x="4371572" y="744429"/>
                </a:cubicBezTo>
                <a:cubicBezTo>
                  <a:pt x="4371572" y="744429"/>
                  <a:pt x="4370971" y="742771"/>
                  <a:pt x="4371239" y="740968"/>
                </a:cubicBezTo>
                <a:cubicBezTo>
                  <a:pt x="4371507" y="739163"/>
                  <a:pt x="4372646" y="737212"/>
                  <a:pt x="4376123" y="736628"/>
                </a:cubicBezTo>
                <a:close/>
                <a:moveTo>
                  <a:pt x="551025" y="723348"/>
                </a:moveTo>
                <a:cubicBezTo>
                  <a:pt x="550547" y="723872"/>
                  <a:pt x="549273" y="725269"/>
                  <a:pt x="546725" y="728064"/>
                </a:cubicBezTo>
                <a:cubicBezTo>
                  <a:pt x="546725" y="728064"/>
                  <a:pt x="552456" y="721777"/>
                  <a:pt x="551025" y="723348"/>
                </a:cubicBezTo>
                <a:close/>
                <a:moveTo>
                  <a:pt x="208662" y="722158"/>
                </a:moveTo>
                <a:lnTo>
                  <a:pt x="220065" y="727387"/>
                </a:lnTo>
                <a:lnTo>
                  <a:pt x="221896" y="736334"/>
                </a:lnTo>
                <a:lnTo>
                  <a:pt x="219893" y="752138"/>
                </a:lnTo>
                <a:lnTo>
                  <a:pt x="217558" y="773279"/>
                </a:lnTo>
                <a:lnTo>
                  <a:pt x="215752" y="765324"/>
                </a:lnTo>
                <a:cubicBezTo>
                  <a:pt x="213574" y="755430"/>
                  <a:pt x="211431" y="744997"/>
                  <a:pt x="209876" y="735324"/>
                </a:cubicBezTo>
                <a:close/>
                <a:moveTo>
                  <a:pt x="4378651" y="721545"/>
                </a:moveTo>
                <a:cubicBezTo>
                  <a:pt x="4383331" y="724275"/>
                  <a:pt x="4381055" y="728178"/>
                  <a:pt x="4376123" y="736628"/>
                </a:cubicBezTo>
                <a:lnTo>
                  <a:pt x="4371601" y="728103"/>
                </a:lnTo>
                <a:lnTo>
                  <a:pt x="4372490" y="728682"/>
                </a:lnTo>
                <a:lnTo>
                  <a:pt x="4372483" y="726501"/>
                </a:lnTo>
                <a:close/>
                <a:moveTo>
                  <a:pt x="243579" y="719802"/>
                </a:moveTo>
                <a:lnTo>
                  <a:pt x="252844" y="724458"/>
                </a:lnTo>
                <a:lnTo>
                  <a:pt x="252827" y="725459"/>
                </a:lnTo>
                <a:lnTo>
                  <a:pt x="252394" y="734418"/>
                </a:lnTo>
                <a:lnTo>
                  <a:pt x="245245" y="731416"/>
                </a:lnTo>
                <a:close/>
                <a:moveTo>
                  <a:pt x="290663" y="718828"/>
                </a:moveTo>
                <a:lnTo>
                  <a:pt x="292154" y="721402"/>
                </a:lnTo>
                <a:lnTo>
                  <a:pt x="289123" y="719857"/>
                </a:lnTo>
                <a:close/>
                <a:moveTo>
                  <a:pt x="3501509" y="709445"/>
                </a:moveTo>
                <a:cubicBezTo>
                  <a:pt x="3503848" y="710810"/>
                  <a:pt x="3504353" y="712629"/>
                  <a:pt x="3503406" y="714256"/>
                </a:cubicBezTo>
                <a:lnTo>
                  <a:pt x="3501982" y="715014"/>
                </a:lnTo>
                <a:close/>
                <a:moveTo>
                  <a:pt x="388130" y="703527"/>
                </a:moveTo>
                <a:lnTo>
                  <a:pt x="389790" y="716811"/>
                </a:lnTo>
                <a:lnTo>
                  <a:pt x="396990" y="760492"/>
                </a:lnTo>
                <a:lnTo>
                  <a:pt x="380285" y="751610"/>
                </a:lnTo>
                <a:lnTo>
                  <a:pt x="380959" y="747023"/>
                </a:lnTo>
                <a:close/>
                <a:moveTo>
                  <a:pt x="209800" y="703123"/>
                </a:moveTo>
                <a:lnTo>
                  <a:pt x="210606" y="703514"/>
                </a:lnTo>
                <a:lnTo>
                  <a:pt x="214127" y="706362"/>
                </a:lnTo>
                <a:lnTo>
                  <a:pt x="218111" y="719123"/>
                </a:lnTo>
                <a:lnTo>
                  <a:pt x="207918" y="714091"/>
                </a:lnTo>
                <a:lnTo>
                  <a:pt x="207529" y="709881"/>
                </a:lnTo>
                <a:close/>
                <a:moveTo>
                  <a:pt x="46733" y="690424"/>
                </a:moveTo>
                <a:cubicBezTo>
                  <a:pt x="44655" y="691636"/>
                  <a:pt x="46556" y="697280"/>
                  <a:pt x="48977" y="702621"/>
                </a:cubicBezTo>
                <a:lnTo>
                  <a:pt x="50360" y="705392"/>
                </a:lnTo>
                <a:lnTo>
                  <a:pt x="44706" y="702680"/>
                </a:lnTo>
                <a:lnTo>
                  <a:pt x="44713" y="700807"/>
                </a:lnTo>
                <a:cubicBezTo>
                  <a:pt x="45043" y="694787"/>
                  <a:pt x="45693" y="691029"/>
                  <a:pt x="46733" y="690424"/>
                </a:cubicBezTo>
                <a:close/>
                <a:moveTo>
                  <a:pt x="3063242" y="687697"/>
                </a:moveTo>
                <a:cubicBezTo>
                  <a:pt x="3070327" y="697060"/>
                  <a:pt x="3067671" y="701612"/>
                  <a:pt x="3060841" y="713314"/>
                </a:cubicBezTo>
                <a:cubicBezTo>
                  <a:pt x="3059641" y="709998"/>
                  <a:pt x="3059007" y="705707"/>
                  <a:pt x="3059292" y="701188"/>
                </a:cubicBezTo>
                <a:cubicBezTo>
                  <a:pt x="3059574" y="696669"/>
                  <a:pt x="3060776" y="691924"/>
                  <a:pt x="3063242" y="687697"/>
                </a:cubicBezTo>
                <a:close/>
                <a:moveTo>
                  <a:pt x="238963" y="687630"/>
                </a:moveTo>
                <a:lnTo>
                  <a:pt x="253081" y="694720"/>
                </a:lnTo>
                <a:lnTo>
                  <a:pt x="253259" y="699755"/>
                </a:lnTo>
                <a:lnTo>
                  <a:pt x="253229" y="701563"/>
                </a:lnTo>
                <a:lnTo>
                  <a:pt x="239994" y="694818"/>
                </a:lnTo>
                <a:close/>
                <a:moveTo>
                  <a:pt x="1654102" y="686633"/>
                </a:moveTo>
                <a:cubicBezTo>
                  <a:pt x="1652702" y="686006"/>
                  <a:pt x="1651209" y="686551"/>
                  <a:pt x="1649976" y="688664"/>
                </a:cubicBezTo>
                <a:cubicBezTo>
                  <a:pt x="1649976" y="688664"/>
                  <a:pt x="1648695" y="708996"/>
                  <a:pt x="1650937" y="714226"/>
                </a:cubicBezTo>
                <a:cubicBezTo>
                  <a:pt x="1651683" y="715970"/>
                  <a:pt x="1652822" y="716035"/>
                  <a:pt x="1654529" y="713109"/>
                </a:cubicBezTo>
                <a:lnTo>
                  <a:pt x="1658066" y="702578"/>
                </a:lnTo>
                <a:lnTo>
                  <a:pt x="1658366" y="699594"/>
                </a:lnTo>
                <a:lnTo>
                  <a:pt x="1657658" y="691622"/>
                </a:lnTo>
                <a:cubicBezTo>
                  <a:pt x="1656805" y="689055"/>
                  <a:pt x="1655501" y="687258"/>
                  <a:pt x="1654102" y="686633"/>
                </a:cubicBezTo>
                <a:close/>
                <a:moveTo>
                  <a:pt x="2957023" y="686633"/>
                </a:moveTo>
                <a:cubicBezTo>
                  <a:pt x="2955624" y="686008"/>
                  <a:pt x="2954131" y="686552"/>
                  <a:pt x="2952898" y="688664"/>
                </a:cubicBezTo>
                <a:cubicBezTo>
                  <a:pt x="2952898" y="688664"/>
                  <a:pt x="2952577" y="693748"/>
                  <a:pt x="2952537" y="699484"/>
                </a:cubicBezTo>
                <a:lnTo>
                  <a:pt x="2952624" y="702796"/>
                </a:lnTo>
                <a:lnTo>
                  <a:pt x="2960397" y="704336"/>
                </a:lnTo>
                <a:lnTo>
                  <a:pt x="2960987" y="702579"/>
                </a:lnTo>
                <a:lnTo>
                  <a:pt x="2961287" y="699594"/>
                </a:lnTo>
                <a:lnTo>
                  <a:pt x="2960581" y="691623"/>
                </a:lnTo>
                <a:cubicBezTo>
                  <a:pt x="2959726" y="689055"/>
                  <a:pt x="2958422" y="687259"/>
                  <a:pt x="2957023" y="686633"/>
                </a:cubicBezTo>
                <a:close/>
                <a:moveTo>
                  <a:pt x="3938382" y="673307"/>
                </a:moveTo>
                <a:cubicBezTo>
                  <a:pt x="3938969" y="673897"/>
                  <a:pt x="3940537" y="675465"/>
                  <a:pt x="3943673" y="678601"/>
                </a:cubicBezTo>
                <a:cubicBezTo>
                  <a:pt x="3943673" y="678601"/>
                  <a:pt x="3936618" y="671543"/>
                  <a:pt x="3938382" y="673307"/>
                </a:cubicBezTo>
                <a:close/>
                <a:moveTo>
                  <a:pt x="243608" y="669101"/>
                </a:moveTo>
                <a:lnTo>
                  <a:pt x="251837" y="672948"/>
                </a:lnTo>
                <a:lnTo>
                  <a:pt x="252461" y="677346"/>
                </a:lnTo>
                <a:lnTo>
                  <a:pt x="252753" y="685546"/>
                </a:lnTo>
                <a:lnTo>
                  <a:pt x="240763" y="679805"/>
                </a:lnTo>
                <a:lnTo>
                  <a:pt x="243262" y="669592"/>
                </a:lnTo>
                <a:close/>
                <a:moveTo>
                  <a:pt x="3185041" y="666811"/>
                </a:moveTo>
                <a:lnTo>
                  <a:pt x="3184650" y="689996"/>
                </a:lnTo>
                <a:lnTo>
                  <a:pt x="3187090" y="693708"/>
                </a:lnTo>
                <a:lnTo>
                  <a:pt x="3186945" y="687204"/>
                </a:lnTo>
                <a:cubicBezTo>
                  <a:pt x="3186515" y="678619"/>
                  <a:pt x="3185869" y="671216"/>
                  <a:pt x="3185041" y="666811"/>
                </a:cubicBezTo>
                <a:close/>
                <a:moveTo>
                  <a:pt x="83273" y="663558"/>
                </a:moveTo>
                <a:lnTo>
                  <a:pt x="99603" y="671317"/>
                </a:lnTo>
                <a:lnTo>
                  <a:pt x="100645" y="674649"/>
                </a:lnTo>
                <a:cubicBezTo>
                  <a:pt x="106995" y="683144"/>
                  <a:pt x="112219" y="693985"/>
                  <a:pt x="116658" y="706386"/>
                </a:cubicBezTo>
                <a:lnTo>
                  <a:pt x="126292" y="741436"/>
                </a:lnTo>
                <a:lnTo>
                  <a:pt x="109060" y="736588"/>
                </a:lnTo>
                <a:lnTo>
                  <a:pt x="90528" y="725059"/>
                </a:lnTo>
                <a:lnTo>
                  <a:pt x="85962" y="690842"/>
                </a:lnTo>
                <a:lnTo>
                  <a:pt x="84205" y="673018"/>
                </a:lnTo>
                <a:lnTo>
                  <a:pt x="98070" y="679448"/>
                </a:lnTo>
                <a:cubicBezTo>
                  <a:pt x="96026" y="677030"/>
                  <a:pt x="93391" y="675272"/>
                  <a:pt x="90696" y="674121"/>
                </a:cubicBezTo>
                <a:lnTo>
                  <a:pt x="84174" y="672706"/>
                </a:lnTo>
                <a:close/>
                <a:moveTo>
                  <a:pt x="248572" y="662061"/>
                </a:moveTo>
                <a:cubicBezTo>
                  <a:pt x="249550" y="662588"/>
                  <a:pt x="250346" y="664305"/>
                  <a:pt x="250985" y="666942"/>
                </a:cubicBezTo>
                <a:lnTo>
                  <a:pt x="251621" y="671427"/>
                </a:lnTo>
                <a:lnTo>
                  <a:pt x="244561" y="667750"/>
                </a:lnTo>
                <a:close/>
                <a:moveTo>
                  <a:pt x="3911704" y="661599"/>
                </a:moveTo>
                <a:cubicBezTo>
                  <a:pt x="3912723" y="662753"/>
                  <a:pt x="3914047" y="664980"/>
                  <a:pt x="3915543" y="667961"/>
                </a:cubicBezTo>
                <a:lnTo>
                  <a:pt x="3917258" y="672121"/>
                </a:lnTo>
                <a:lnTo>
                  <a:pt x="3911628" y="768395"/>
                </a:lnTo>
                <a:lnTo>
                  <a:pt x="3910222" y="758132"/>
                </a:lnTo>
                <a:cubicBezTo>
                  <a:pt x="3905844" y="724811"/>
                  <a:pt x="3903117" y="691893"/>
                  <a:pt x="3909681" y="661679"/>
                </a:cubicBezTo>
                <a:cubicBezTo>
                  <a:pt x="3909967" y="660364"/>
                  <a:pt x="3910684" y="660445"/>
                  <a:pt x="3911704" y="661599"/>
                </a:cubicBezTo>
                <a:close/>
                <a:moveTo>
                  <a:pt x="1803341" y="658771"/>
                </a:moveTo>
                <a:cubicBezTo>
                  <a:pt x="1803341" y="658771"/>
                  <a:pt x="1809815" y="671862"/>
                  <a:pt x="1808196" y="668590"/>
                </a:cubicBezTo>
                <a:cubicBezTo>
                  <a:pt x="1807658" y="667499"/>
                  <a:pt x="1806220" y="664589"/>
                  <a:pt x="1803341" y="658771"/>
                </a:cubicBezTo>
                <a:close/>
                <a:moveTo>
                  <a:pt x="656726" y="658399"/>
                </a:moveTo>
                <a:cubicBezTo>
                  <a:pt x="655325" y="657774"/>
                  <a:pt x="653832" y="658317"/>
                  <a:pt x="652600" y="660431"/>
                </a:cubicBezTo>
                <a:cubicBezTo>
                  <a:pt x="652600" y="660431"/>
                  <a:pt x="651318" y="680764"/>
                  <a:pt x="653560" y="685992"/>
                </a:cubicBezTo>
                <a:cubicBezTo>
                  <a:pt x="654306" y="687735"/>
                  <a:pt x="655446" y="687802"/>
                  <a:pt x="657152" y="684876"/>
                </a:cubicBezTo>
                <a:cubicBezTo>
                  <a:pt x="664267" y="672687"/>
                  <a:pt x="660923" y="660277"/>
                  <a:pt x="656726" y="658399"/>
                </a:cubicBezTo>
                <a:close/>
                <a:moveTo>
                  <a:pt x="3634383" y="650482"/>
                </a:moveTo>
                <a:cubicBezTo>
                  <a:pt x="3633192" y="655956"/>
                  <a:pt x="3632599" y="658693"/>
                  <a:pt x="3632374" y="659719"/>
                </a:cubicBezTo>
                <a:cubicBezTo>
                  <a:pt x="3631707" y="662798"/>
                  <a:pt x="3634383" y="650482"/>
                  <a:pt x="3634383" y="650482"/>
                </a:cubicBezTo>
                <a:close/>
                <a:moveTo>
                  <a:pt x="3940331" y="647430"/>
                </a:moveTo>
                <a:cubicBezTo>
                  <a:pt x="3938678" y="645729"/>
                  <a:pt x="3945295" y="652532"/>
                  <a:pt x="3945295" y="652532"/>
                </a:cubicBezTo>
                <a:cubicBezTo>
                  <a:pt x="3942354" y="649508"/>
                  <a:pt x="3940884" y="647996"/>
                  <a:pt x="3940331" y="647430"/>
                </a:cubicBezTo>
                <a:close/>
                <a:moveTo>
                  <a:pt x="4312532" y="645117"/>
                </a:moveTo>
                <a:cubicBezTo>
                  <a:pt x="4313524" y="646145"/>
                  <a:pt x="4314507" y="648489"/>
                  <a:pt x="4315476" y="652430"/>
                </a:cubicBezTo>
                <a:cubicBezTo>
                  <a:pt x="4316614" y="666604"/>
                  <a:pt x="4313207" y="689018"/>
                  <a:pt x="4309529" y="709202"/>
                </a:cubicBezTo>
                <a:lnTo>
                  <a:pt x="4307990" y="717314"/>
                </a:lnTo>
                <a:lnTo>
                  <a:pt x="4304271" y="695364"/>
                </a:lnTo>
                <a:lnTo>
                  <a:pt x="4301210" y="678943"/>
                </a:lnTo>
                <a:lnTo>
                  <a:pt x="4303707" y="663864"/>
                </a:lnTo>
                <a:cubicBezTo>
                  <a:pt x="4306526" y="650804"/>
                  <a:pt x="4309560" y="642034"/>
                  <a:pt x="4312532" y="645117"/>
                </a:cubicBezTo>
                <a:close/>
                <a:moveTo>
                  <a:pt x="2941006" y="645075"/>
                </a:moveTo>
                <a:cubicBezTo>
                  <a:pt x="2939242" y="643310"/>
                  <a:pt x="2946297" y="650369"/>
                  <a:pt x="2946297" y="650369"/>
                </a:cubicBezTo>
                <a:cubicBezTo>
                  <a:pt x="2943162" y="647232"/>
                  <a:pt x="2941595" y="645664"/>
                  <a:pt x="2941006" y="645075"/>
                </a:cubicBezTo>
                <a:close/>
                <a:moveTo>
                  <a:pt x="1638085" y="645074"/>
                </a:moveTo>
                <a:cubicBezTo>
                  <a:pt x="1638672" y="645663"/>
                  <a:pt x="1640240" y="647231"/>
                  <a:pt x="1643376" y="650369"/>
                </a:cubicBezTo>
                <a:cubicBezTo>
                  <a:pt x="1643376" y="650369"/>
                  <a:pt x="1636320" y="643309"/>
                  <a:pt x="1638085" y="645074"/>
                </a:cubicBezTo>
                <a:close/>
                <a:moveTo>
                  <a:pt x="81213" y="640405"/>
                </a:moveTo>
                <a:lnTo>
                  <a:pt x="83894" y="641521"/>
                </a:lnTo>
                <a:lnTo>
                  <a:pt x="93966" y="646510"/>
                </a:lnTo>
                <a:lnTo>
                  <a:pt x="94086" y="648300"/>
                </a:lnTo>
                <a:lnTo>
                  <a:pt x="95531" y="657905"/>
                </a:lnTo>
                <a:lnTo>
                  <a:pt x="82058" y="651033"/>
                </a:lnTo>
                <a:close/>
                <a:moveTo>
                  <a:pt x="3490586" y="638580"/>
                </a:moveTo>
                <a:lnTo>
                  <a:pt x="3490437" y="647467"/>
                </a:lnTo>
                <a:lnTo>
                  <a:pt x="3492956" y="679981"/>
                </a:lnTo>
                <a:lnTo>
                  <a:pt x="3492490" y="658971"/>
                </a:lnTo>
                <a:cubicBezTo>
                  <a:pt x="3492060" y="650388"/>
                  <a:pt x="3491414" y="642983"/>
                  <a:pt x="3490586" y="638580"/>
                </a:cubicBezTo>
                <a:close/>
                <a:moveTo>
                  <a:pt x="2187665" y="638578"/>
                </a:moveTo>
                <a:lnTo>
                  <a:pt x="2187514" y="647465"/>
                </a:lnTo>
                <a:lnTo>
                  <a:pt x="2188803" y="664091"/>
                </a:lnTo>
                <a:lnTo>
                  <a:pt x="2189713" y="665474"/>
                </a:lnTo>
                <a:lnTo>
                  <a:pt x="2189570" y="658971"/>
                </a:lnTo>
                <a:cubicBezTo>
                  <a:pt x="2189139" y="650386"/>
                  <a:pt x="2188493" y="642983"/>
                  <a:pt x="2187665" y="638578"/>
                </a:cubicBezTo>
                <a:close/>
                <a:moveTo>
                  <a:pt x="1611406" y="633365"/>
                </a:moveTo>
                <a:cubicBezTo>
                  <a:pt x="1612425" y="634520"/>
                  <a:pt x="1613748" y="636748"/>
                  <a:pt x="1615246" y="639729"/>
                </a:cubicBezTo>
                <a:lnTo>
                  <a:pt x="1616960" y="643887"/>
                </a:lnTo>
                <a:lnTo>
                  <a:pt x="1611330" y="740161"/>
                </a:lnTo>
                <a:lnTo>
                  <a:pt x="1609925" y="729900"/>
                </a:lnTo>
                <a:cubicBezTo>
                  <a:pt x="1605547" y="696576"/>
                  <a:pt x="1602819" y="663658"/>
                  <a:pt x="1609383" y="633445"/>
                </a:cubicBezTo>
                <a:cubicBezTo>
                  <a:pt x="1609670" y="632131"/>
                  <a:pt x="1610386" y="632211"/>
                  <a:pt x="1611406" y="633365"/>
                </a:cubicBezTo>
                <a:close/>
                <a:moveTo>
                  <a:pt x="1203329" y="630651"/>
                </a:moveTo>
                <a:lnTo>
                  <a:pt x="1201767" y="641604"/>
                </a:lnTo>
                <a:cubicBezTo>
                  <a:pt x="1200204" y="650239"/>
                  <a:pt x="1198506" y="658334"/>
                  <a:pt x="1197107" y="665337"/>
                </a:cubicBezTo>
                <a:lnTo>
                  <a:pt x="1194786" y="679178"/>
                </a:lnTo>
                <a:lnTo>
                  <a:pt x="1195474" y="688063"/>
                </a:lnTo>
                <a:lnTo>
                  <a:pt x="1198488" y="708119"/>
                </a:lnTo>
                <a:lnTo>
                  <a:pt x="1203781" y="720348"/>
                </a:lnTo>
                <a:lnTo>
                  <a:pt x="1201420" y="727625"/>
                </a:lnTo>
                <a:lnTo>
                  <a:pt x="1203430" y="740991"/>
                </a:lnTo>
                <a:lnTo>
                  <a:pt x="1204145" y="741161"/>
                </a:lnTo>
                <a:cubicBezTo>
                  <a:pt x="1206342" y="744096"/>
                  <a:pt x="1207879" y="750187"/>
                  <a:pt x="1207879" y="750187"/>
                </a:cubicBezTo>
                <a:cubicBezTo>
                  <a:pt x="1209237" y="755563"/>
                  <a:pt x="1209663" y="762992"/>
                  <a:pt x="1209582" y="771274"/>
                </a:cubicBezTo>
                <a:lnTo>
                  <a:pt x="1209332" y="776118"/>
                </a:lnTo>
                <a:lnTo>
                  <a:pt x="1210941" y="780343"/>
                </a:lnTo>
                <a:cubicBezTo>
                  <a:pt x="1212697" y="783939"/>
                  <a:pt x="1215327" y="787813"/>
                  <a:pt x="1218827" y="788919"/>
                </a:cubicBezTo>
                <a:lnTo>
                  <a:pt x="1219402" y="787570"/>
                </a:lnTo>
                <a:lnTo>
                  <a:pt x="1222201" y="754099"/>
                </a:lnTo>
                <a:lnTo>
                  <a:pt x="1217901" y="718198"/>
                </a:lnTo>
                <a:cubicBezTo>
                  <a:pt x="1212484" y="685365"/>
                  <a:pt x="1204958" y="651166"/>
                  <a:pt x="1204338" y="639271"/>
                </a:cubicBezTo>
                <a:close/>
                <a:moveTo>
                  <a:pt x="805965" y="630538"/>
                </a:moveTo>
                <a:cubicBezTo>
                  <a:pt x="805965" y="630538"/>
                  <a:pt x="812439" y="643629"/>
                  <a:pt x="810819" y="640357"/>
                </a:cubicBezTo>
                <a:cubicBezTo>
                  <a:pt x="810281" y="639267"/>
                  <a:pt x="808843" y="636357"/>
                  <a:pt x="805965" y="630538"/>
                </a:cubicBezTo>
                <a:close/>
                <a:moveTo>
                  <a:pt x="2637005" y="622249"/>
                </a:moveTo>
                <a:cubicBezTo>
                  <a:pt x="2635817" y="627722"/>
                  <a:pt x="2635223" y="630459"/>
                  <a:pt x="2634998" y="631486"/>
                </a:cubicBezTo>
                <a:cubicBezTo>
                  <a:pt x="2634331" y="634565"/>
                  <a:pt x="2637005" y="622249"/>
                  <a:pt x="2637005" y="622249"/>
                </a:cubicBezTo>
                <a:close/>
                <a:moveTo>
                  <a:pt x="1334084" y="622249"/>
                </a:moveTo>
                <a:cubicBezTo>
                  <a:pt x="1332895" y="627722"/>
                  <a:pt x="1332301" y="630459"/>
                  <a:pt x="1332077" y="631485"/>
                </a:cubicBezTo>
                <a:cubicBezTo>
                  <a:pt x="1331408" y="634565"/>
                  <a:pt x="1334084" y="622249"/>
                  <a:pt x="1334084" y="622249"/>
                </a:cubicBezTo>
                <a:close/>
                <a:moveTo>
                  <a:pt x="3280329" y="621078"/>
                </a:moveTo>
                <a:lnTo>
                  <a:pt x="3279338" y="631020"/>
                </a:lnTo>
                <a:lnTo>
                  <a:pt x="3283040" y="647895"/>
                </a:lnTo>
                <a:cubicBezTo>
                  <a:pt x="3285624" y="663044"/>
                  <a:pt x="3287372" y="680500"/>
                  <a:pt x="3288753" y="698720"/>
                </a:cubicBezTo>
                <a:lnTo>
                  <a:pt x="3291705" y="739536"/>
                </a:lnTo>
                <a:lnTo>
                  <a:pt x="3293886" y="719755"/>
                </a:lnTo>
                <a:lnTo>
                  <a:pt x="3286550" y="665851"/>
                </a:lnTo>
                <a:close/>
                <a:moveTo>
                  <a:pt x="2942956" y="619198"/>
                </a:moveTo>
                <a:cubicBezTo>
                  <a:pt x="2941301" y="617496"/>
                  <a:pt x="2947918" y="624300"/>
                  <a:pt x="2947918" y="624300"/>
                </a:cubicBezTo>
                <a:cubicBezTo>
                  <a:pt x="2944977" y="621276"/>
                  <a:pt x="2943509" y="619763"/>
                  <a:pt x="2942956" y="619198"/>
                </a:cubicBezTo>
                <a:close/>
                <a:moveTo>
                  <a:pt x="1640033" y="619196"/>
                </a:moveTo>
                <a:cubicBezTo>
                  <a:pt x="1638380" y="617496"/>
                  <a:pt x="1644996" y="624299"/>
                  <a:pt x="1644996" y="624299"/>
                </a:cubicBezTo>
                <a:cubicBezTo>
                  <a:pt x="1642057" y="621274"/>
                  <a:pt x="1640586" y="619763"/>
                  <a:pt x="1640033" y="619196"/>
                </a:cubicBezTo>
                <a:close/>
                <a:moveTo>
                  <a:pt x="4267931" y="600817"/>
                </a:moveTo>
                <a:cubicBezTo>
                  <a:pt x="4269718" y="599977"/>
                  <a:pt x="4271881" y="603235"/>
                  <a:pt x="4274157" y="608882"/>
                </a:cubicBezTo>
                <a:lnTo>
                  <a:pt x="4279882" y="627435"/>
                </a:lnTo>
                <a:lnTo>
                  <a:pt x="4271820" y="708442"/>
                </a:lnTo>
                <a:lnTo>
                  <a:pt x="4271609" y="706803"/>
                </a:lnTo>
                <a:cubicBezTo>
                  <a:pt x="4269073" y="692665"/>
                  <a:pt x="4263587" y="642320"/>
                  <a:pt x="4264516" y="616380"/>
                </a:cubicBezTo>
                <a:cubicBezTo>
                  <a:pt x="4264672" y="612056"/>
                  <a:pt x="4265006" y="608410"/>
                  <a:pt x="4265559" y="605724"/>
                </a:cubicBezTo>
                <a:cubicBezTo>
                  <a:pt x="4266115" y="603036"/>
                  <a:pt x="4266891" y="601308"/>
                  <a:pt x="4267931" y="600817"/>
                </a:cubicBezTo>
                <a:close/>
                <a:moveTo>
                  <a:pt x="1877586" y="574008"/>
                </a:moveTo>
                <a:lnTo>
                  <a:pt x="1874906" y="600385"/>
                </a:lnTo>
                <a:lnTo>
                  <a:pt x="1871426" y="658008"/>
                </a:lnTo>
                <a:lnTo>
                  <a:pt x="1880109" y="687534"/>
                </a:lnTo>
                <a:lnTo>
                  <a:pt x="1881422" y="689530"/>
                </a:lnTo>
                <a:lnTo>
                  <a:pt x="1881531" y="687175"/>
                </a:lnTo>
                <a:cubicBezTo>
                  <a:pt x="1882212" y="673375"/>
                  <a:pt x="1883114" y="659858"/>
                  <a:pt x="1884778" y="647737"/>
                </a:cubicBezTo>
                <a:lnTo>
                  <a:pt x="1888022" y="634824"/>
                </a:lnTo>
                <a:lnTo>
                  <a:pt x="1886049" y="625770"/>
                </a:lnTo>
                <a:close/>
                <a:moveTo>
                  <a:pt x="3116585" y="551503"/>
                </a:moveTo>
                <a:cubicBezTo>
                  <a:pt x="3116585" y="551503"/>
                  <a:pt x="3121793" y="565869"/>
                  <a:pt x="3117240" y="573671"/>
                </a:cubicBezTo>
                <a:cubicBezTo>
                  <a:pt x="3115438" y="576758"/>
                  <a:pt x="3114062" y="576991"/>
                  <a:pt x="3113119" y="575581"/>
                </a:cubicBezTo>
                <a:cubicBezTo>
                  <a:pt x="3111704" y="573470"/>
                  <a:pt x="3111267" y="567668"/>
                  <a:pt x="3111836" y="562287"/>
                </a:cubicBezTo>
                <a:cubicBezTo>
                  <a:pt x="3112405" y="556904"/>
                  <a:pt x="3113977" y="551939"/>
                  <a:pt x="3116585" y="551503"/>
                </a:cubicBezTo>
                <a:close/>
                <a:moveTo>
                  <a:pt x="1813664" y="551502"/>
                </a:moveTo>
                <a:cubicBezTo>
                  <a:pt x="1813664" y="551502"/>
                  <a:pt x="1818872" y="565869"/>
                  <a:pt x="1814319" y="573671"/>
                </a:cubicBezTo>
                <a:cubicBezTo>
                  <a:pt x="1812517" y="576759"/>
                  <a:pt x="1811139" y="576990"/>
                  <a:pt x="1810198" y="575581"/>
                </a:cubicBezTo>
                <a:cubicBezTo>
                  <a:pt x="1808783" y="573470"/>
                  <a:pt x="1808346" y="567667"/>
                  <a:pt x="1808914" y="562286"/>
                </a:cubicBezTo>
                <a:cubicBezTo>
                  <a:pt x="1809482" y="556903"/>
                  <a:pt x="1811055" y="551938"/>
                  <a:pt x="1813664" y="551502"/>
                </a:cubicBezTo>
                <a:close/>
                <a:moveTo>
                  <a:pt x="1968114" y="541275"/>
                </a:moveTo>
                <a:lnTo>
                  <a:pt x="1963442" y="578777"/>
                </a:lnTo>
                <a:lnTo>
                  <a:pt x="1962042" y="601133"/>
                </a:lnTo>
                <a:lnTo>
                  <a:pt x="1964472" y="604372"/>
                </a:lnTo>
                <a:lnTo>
                  <a:pt x="1964219" y="588146"/>
                </a:lnTo>
                <a:cubicBezTo>
                  <a:pt x="1964529" y="579499"/>
                  <a:pt x="1965552" y="573563"/>
                  <a:pt x="1967634" y="572583"/>
                </a:cubicBezTo>
                <a:cubicBezTo>
                  <a:pt x="1968527" y="572164"/>
                  <a:pt x="1969514" y="572768"/>
                  <a:pt x="1970562" y="574183"/>
                </a:cubicBezTo>
                <a:lnTo>
                  <a:pt x="1971014" y="575068"/>
                </a:lnTo>
                <a:lnTo>
                  <a:pt x="1968003" y="553399"/>
                </a:lnTo>
                <a:close/>
                <a:moveTo>
                  <a:pt x="2401807" y="536727"/>
                </a:moveTo>
                <a:lnTo>
                  <a:pt x="2405825" y="571852"/>
                </a:lnTo>
                <a:cubicBezTo>
                  <a:pt x="2408188" y="590790"/>
                  <a:pt x="2411001" y="610106"/>
                  <a:pt x="2414943" y="630069"/>
                </a:cubicBezTo>
                <a:cubicBezTo>
                  <a:pt x="2417824" y="648762"/>
                  <a:pt x="2418718" y="667997"/>
                  <a:pt x="2421422" y="686284"/>
                </a:cubicBezTo>
                <a:lnTo>
                  <a:pt x="2424549" y="700379"/>
                </a:lnTo>
                <a:lnTo>
                  <a:pt x="2427591" y="701135"/>
                </a:lnTo>
                <a:cubicBezTo>
                  <a:pt x="2428447" y="697192"/>
                  <a:pt x="2413766" y="609900"/>
                  <a:pt x="2405366" y="558680"/>
                </a:cubicBezTo>
                <a:close/>
                <a:moveTo>
                  <a:pt x="816289" y="523268"/>
                </a:moveTo>
                <a:cubicBezTo>
                  <a:pt x="816289" y="523268"/>
                  <a:pt x="821495" y="537636"/>
                  <a:pt x="816943" y="545437"/>
                </a:cubicBezTo>
                <a:cubicBezTo>
                  <a:pt x="815141" y="548526"/>
                  <a:pt x="813763" y="548757"/>
                  <a:pt x="812821" y="547348"/>
                </a:cubicBezTo>
                <a:cubicBezTo>
                  <a:pt x="811407" y="545237"/>
                  <a:pt x="810969" y="539434"/>
                  <a:pt x="811538" y="534053"/>
                </a:cubicBezTo>
                <a:cubicBezTo>
                  <a:pt x="812106" y="528671"/>
                  <a:pt x="813679" y="523706"/>
                  <a:pt x="816289" y="523268"/>
                </a:cubicBezTo>
                <a:close/>
                <a:moveTo>
                  <a:pt x="1415696" y="512031"/>
                </a:moveTo>
                <a:cubicBezTo>
                  <a:pt x="1418362" y="521369"/>
                  <a:pt x="1420831" y="527987"/>
                  <a:pt x="1422081" y="533904"/>
                </a:cubicBezTo>
                <a:cubicBezTo>
                  <a:pt x="1423329" y="539822"/>
                  <a:pt x="1423356" y="545033"/>
                  <a:pt x="1421130" y="551560"/>
                </a:cubicBezTo>
                <a:cubicBezTo>
                  <a:pt x="1414302" y="539860"/>
                  <a:pt x="1411940" y="524680"/>
                  <a:pt x="1415696" y="512031"/>
                </a:cubicBezTo>
                <a:close/>
                <a:moveTo>
                  <a:pt x="416569" y="506720"/>
                </a:moveTo>
                <a:lnTo>
                  <a:pt x="420027" y="513507"/>
                </a:lnTo>
                <a:lnTo>
                  <a:pt x="421123" y="517058"/>
                </a:lnTo>
                <a:lnTo>
                  <a:pt x="420028" y="546960"/>
                </a:lnTo>
                <a:cubicBezTo>
                  <a:pt x="416340" y="582909"/>
                  <a:pt x="406723" y="628726"/>
                  <a:pt x="406579" y="645370"/>
                </a:cubicBezTo>
                <a:lnTo>
                  <a:pt x="404406" y="730285"/>
                </a:lnTo>
                <a:lnTo>
                  <a:pt x="395051" y="659991"/>
                </a:lnTo>
                <a:lnTo>
                  <a:pt x="396468" y="651034"/>
                </a:lnTo>
                <a:cubicBezTo>
                  <a:pt x="398903" y="633850"/>
                  <a:pt x="401346" y="614127"/>
                  <a:pt x="403922" y="588945"/>
                </a:cubicBezTo>
                <a:cubicBezTo>
                  <a:pt x="406020" y="580044"/>
                  <a:pt x="411606" y="518260"/>
                  <a:pt x="416569" y="506720"/>
                </a:cubicBezTo>
                <a:close/>
                <a:moveTo>
                  <a:pt x="1412643" y="497253"/>
                </a:moveTo>
                <a:cubicBezTo>
                  <a:pt x="1415110" y="501479"/>
                  <a:pt x="1416911" y="504567"/>
                  <a:pt x="1417577" y="506901"/>
                </a:cubicBezTo>
                <a:cubicBezTo>
                  <a:pt x="1418244" y="509237"/>
                  <a:pt x="1417775" y="510819"/>
                  <a:pt x="1415696" y="512031"/>
                </a:cubicBezTo>
                <a:cubicBezTo>
                  <a:pt x="1413420" y="508131"/>
                  <a:pt x="1404334" y="502103"/>
                  <a:pt x="1412643" y="497253"/>
                </a:cubicBezTo>
                <a:close/>
                <a:moveTo>
                  <a:pt x="970898" y="495474"/>
                </a:moveTo>
                <a:lnTo>
                  <a:pt x="963226" y="570981"/>
                </a:lnTo>
                <a:lnTo>
                  <a:pt x="972014" y="582694"/>
                </a:lnTo>
                <a:lnTo>
                  <a:pt x="977896" y="602961"/>
                </a:lnTo>
                <a:lnTo>
                  <a:pt x="980079" y="595380"/>
                </a:lnTo>
                <a:lnTo>
                  <a:pt x="980349" y="595141"/>
                </a:lnTo>
                <a:lnTo>
                  <a:pt x="970626" y="525165"/>
                </a:lnTo>
                <a:close/>
                <a:moveTo>
                  <a:pt x="1409588" y="482478"/>
                </a:moveTo>
                <a:cubicBezTo>
                  <a:pt x="1412054" y="486704"/>
                  <a:pt x="1413856" y="489792"/>
                  <a:pt x="1414523" y="492127"/>
                </a:cubicBezTo>
                <a:cubicBezTo>
                  <a:pt x="1415189" y="494460"/>
                  <a:pt x="1414719" y="496041"/>
                  <a:pt x="1412643" y="497253"/>
                </a:cubicBezTo>
                <a:cubicBezTo>
                  <a:pt x="1410367" y="493353"/>
                  <a:pt x="1401280" y="487327"/>
                  <a:pt x="1409588" y="482478"/>
                </a:cubicBezTo>
                <a:close/>
                <a:moveTo>
                  <a:pt x="783430" y="460083"/>
                </a:moveTo>
                <a:cubicBezTo>
                  <a:pt x="784655" y="461437"/>
                  <a:pt x="785404" y="464671"/>
                  <a:pt x="785054" y="469743"/>
                </a:cubicBezTo>
                <a:cubicBezTo>
                  <a:pt x="784590" y="476506"/>
                  <a:pt x="782173" y="486537"/>
                  <a:pt x="776332" y="499740"/>
                </a:cubicBezTo>
                <a:cubicBezTo>
                  <a:pt x="771801" y="468872"/>
                  <a:pt x="779757" y="456021"/>
                  <a:pt x="783430" y="460083"/>
                </a:cubicBezTo>
                <a:close/>
                <a:moveTo>
                  <a:pt x="1943543" y="436050"/>
                </a:moveTo>
                <a:lnTo>
                  <a:pt x="1943890" y="444929"/>
                </a:lnTo>
                <a:lnTo>
                  <a:pt x="1942960" y="448798"/>
                </a:lnTo>
                <a:cubicBezTo>
                  <a:pt x="1941991" y="452607"/>
                  <a:pt x="1941551" y="453973"/>
                  <a:pt x="1941454" y="453596"/>
                </a:cubicBezTo>
                <a:cubicBezTo>
                  <a:pt x="1941267" y="452845"/>
                  <a:pt x="1942455" y="445125"/>
                  <a:pt x="1943543" y="436050"/>
                </a:cubicBezTo>
                <a:close/>
                <a:moveTo>
                  <a:pt x="1474752" y="434001"/>
                </a:moveTo>
                <a:lnTo>
                  <a:pt x="1477543" y="446723"/>
                </a:lnTo>
                <a:cubicBezTo>
                  <a:pt x="1481566" y="465944"/>
                  <a:pt x="1484028" y="476327"/>
                  <a:pt x="1485580" y="480676"/>
                </a:cubicBezTo>
                <a:lnTo>
                  <a:pt x="1486649" y="479748"/>
                </a:lnTo>
                <a:lnTo>
                  <a:pt x="1481553" y="542396"/>
                </a:lnTo>
                <a:cubicBezTo>
                  <a:pt x="1479883" y="586456"/>
                  <a:pt x="1480075" y="629290"/>
                  <a:pt x="1481617" y="671738"/>
                </a:cubicBezTo>
                <a:lnTo>
                  <a:pt x="1478303" y="698942"/>
                </a:lnTo>
                <a:lnTo>
                  <a:pt x="1469976" y="632082"/>
                </a:lnTo>
                <a:lnTo>
                  <a:pt x="1460086" y="582449"/>
                </a:lnTo>
                <a:lnTo>
                  <a:pt x="1472300" y="453622"/>
                </a:lnTo>
                <a:close/>
                <a:moveTo>
                  <a:pt x="4075546" y="431245"/>
                </a:moveTo>
                <a:cubicBezTo>
                  <a:pt x="4081610" y="443427"/>
                  <a:pt x="4091124" y="507502"/>
                  <a:pt x="4093910" y="516805"/>
                </a:cubicBezTo>
                <a:cubicBezTo>
                  <a:pt x="4098114" y="542936"/>
                  <a:pt x="4101872" y="563428"/>
                  <a:pt x="4105484" y="581299"/>
                </a:cubicBezTo>
                <a:lnTo>
                  <a:pt x="4107526" y="590622"/>
                </a:lnTo>
                <a:lnTo>
                  <a:pt x="4101157" y="662658"/>
                </a:lnTo>
                <a:lnTo>
                  <a:pt x="4094107" y="574895"/>
                </a:lnTo>
                <a:cubicBezTo>
                  <a:pt x="4093034" y="557710"/>
                  <a:pt x="4079989" y="509892"/>
                  <a:pt x="4073974" y="472586"/>
                </a:cubicBezTo>
                <a:lnTo>
                  <a:pt x="4071130" y="441663"/>
                </a:lnTo>
                <a:lnTo>
                  <a:pt x="4072134" y="438059"/>
                </a:lnTo>
                <a:close/>
                <a:moveTo>
                  <a:pt x="2772623" y="431244"/>
                </a:moveTo>
                <a:cubicBezTo>
                  <a:pt x="2778690" y="443426"/>
                  <a:pt x="2788202" y="507502"/>
                  <a:pt x="2790987" y="516805"/>
                </a:cubicBezTo>
                <a:cubicBezTo>
                  <a:pt x="2795191" y="542935"/>
                  <a:pt x="2798951" y="563426"/>
                  <a:pt x="2802561" y="581297"/>
                </a:cubicBezTo>
                <a:lnTo>
                  <a:pt x="2804605" y="590621"/>
                </a:lnTo>
                <a:lnTo>
                  <a:pt x="2798236" y="662658"/>
                </a:lnTo>
                <a:lnTo>
                  <a:pt x="2791185" y="574894"/>
                </a:lnTo>
                <a:cubicBezTo>
                  <a:pt x="2790111" y="557709"/>
                  <a:pt x="2777067" y="509891"/>
                  <a:pt x="2771053" y="472585"/>
                </a:cubicBezTo>
                <a:lnTo>
                  <a:pt x="2768209" y="441663"/>
                </a:lnTo>
                <a:lnTo>
                  <a:pt x="2769212" y="438059"/>
                </a:lnTo>
                <a:close/>
                <a:moveTo>
                  <a:pt x="562248" y="412704"/>
                </a:moveTo>
                <a:lnTo>
                  <a:pt x="565039" y="425426"/>
                </a:lnTo>
                <a:cubicBezTo>
                  <a:pt x="569062" y="444647"/>
                  <a:pt x="571525" y="455029"/>
                  <a:pt x="573077" y="459380"/>
                </a:cubicBezTo>
                <a:lnTo>
                  <a:pt x="574145" y="458450"/>
                </a:lnTo>
                <a:lnTo>
                  <a:pt x="569052" y="521098"/>
                </a:lnTo>
                <a:cubicBezTo>
                  <a:pt x="567379" y="565158"/>
                  <a:pt x="567572" y="607992"/>
                  <a:pt x="569115" y="650441"/>
                </a:cubicBezTo>
                <a:lnTo>
                  <a:pt x="565801" y="677645"/>
                </a:lnTo>
                <a:lnTo>
                  <a:pt x="557474" y="610785"/>
                </a:lnTo>
                <a:lnTo>
                  <a:pt x="547583" y="561153"/>
                </a:lnTo>
                <a:lnTo>
                  <a:pt x="559797" y="432325"/>
                </a:lnTo>
                <a:close/>
                <a:moveTo>
                  <a:pt x="1679575" y="381744"/>
                </a:moveTo>
                <a:cubicBezTo>
                  <a:pt x="1684382" y="395006"/>
                  <a:pt x="1682633" y="410543"/>
                  <a:pt x="1675804" y="422244"/>
                </a:cubicBezTo>
                <a:cubicBezTo>
                  <a:pt x="1673008" y="415385"/>
                  <a:pt x="1672751" y="410006"/>
                  <a:pt x="1673793" y="403968"/>
                </a:cubicBezTo>
                <a:cubicBezTo>
                  <a:pt x="1674833" y="397930"/>
                  <a:pt x="1677171" y="391234"/>
                  <a:pt x="1679575" y="381744"/>
                </a:cubicBezTo>
                <a:close/>
                <a:moveTo>
                  <a:pt x="2982497" y="381743"/>
                </a:moveTo>
                <a:cubicBezTo>
                  <a:pt x="2987303" y="395006"/>
                  <a:pt x="2985554" y="410545"/>
                  <a:pt x="2978726" y="422245"/>
                </a:cubicBezTo>
                <a:cubicBezTo>
                  <a:pt x="2975931" y="415386"/>
                  <a:pt x="2975673" y="410007"/>
                  <a:pt x="2976713" y="403969"/>
                </a:cubicBezTo>
                <a:cubicBezTo>
                  <a:pt x="2977755" y="397931"/>
                  <a:pt x="2980094" y="391236"/>
                  <a:pt x="2982497" y="381743"/>
                </a:cubicBezTo>
                <a:close/>
                <a:moveTo>
                  <a:pt x="2985025" y="366661"/>
                </a:moveTo>
                <a:cubicBezTo>
                  <a:pt x="2994384" y="372122"/>
                  <a:pt x="2984772" y="377843"/>
                  <a:pt x="2982497" y="381743"/>
                </a:cubicBezTo>
                <a:cubicBezTo>
                  <a:pt x="2980156" y="380379"/>
                  <a:pt x="2979555" y="378720"/>
                  <a:pt x="2980156" y="376347"/>
                </a:cubicBezTo>
                <a:cubicBezTo>
                  <a:pt x="2980757" y="373974"/>
                  <a:pt x="2982560" y="370886"/>
                  <a:pt x="2985025" y="366661"/>
                </a:cubicBezTo>
                <a:close/>
                <a:moveTo>
                  <a:pt x="1682104" y="366661"/>
                </a:moveTo>
                <a:cubicBezTo>
                  <a:pt x="1691462" y="372122"/>
                  <a:pt x="1681850" y="377842"/>
                  <a:pt x="1679575" y="381744"/>
                </a:cubicBezTo>
                <a:cubicBezTo>
                  <a:pt x="1677233" y="380378"/>
                  <a:pt x="1676634" y="378719"/>
                  <a:pt x="1677234" y="376347"/>
                </a:cubicBezTo>
                <a:cubicBezTo>
                  <a:pt x="1677836" y="373973"/>
                  <a:pt x="1679638" y="370885"/>
                  <a:pt x="1682104" y="366661"/>
                </a:cubicBezTo>
                <a:close/>
                <a:moveTo>
                  <a:pt x="3671523" y="362920"/>
                </a:moveTo>
                <a:cubicBezTo>
                  <a:pt x="3675319" y="358930"/>
                  <a:pt x="3684734" y="372632"/>
                  <a:pt x="3681473" y="404242"/>
                </a:cubicBezTo>
                <a:cubicBezTo>
                  <a:pt x="3674356" y="390294"/>
                  <a:pt x="3671160" y="379807"/>
                  <a:pt x="3670277" y="372801"/>
                </a:cubicBezTo>
                <a:cubicBezTo>
                  <a:pt x="3669616" y="367547"/>
                  <a:pt x="3670258" y="364251"/>
                  <a:pt x="3671523" y="362920"/>
                </a:cubicBezTo>
                <a:close/>
                <a:moveTo>
                  <a:pt x="2368603" y="362920"/>
                </a:moveTo>
                <a:cubicBezTo>
                  <a:pt x="2372398" y="358929"/>
                  <a:pt x="2381812" y="372632"/>
                  <a:pt x="2378552" y="404242"/>
                </a:cubicBezTo>
                <a:cubicBezTo>
                  <a:pt x="2371435" y="390293"/>
                  <a:pt x="2368239" y="379806"/>
                  <a:pt x="2367356" y="372801"/>
                </a:cubicBezTo>
                <a:cubicBezTo>
                  <a:pt x="2366695" y="367548"/>
                  <a:pt x="2367337" y="364249"/>
                  <a:pt x="2368603" y="362920"/>
                </a:cubicBezTo>
                <a:close/>
                <a:moveTo>
                  <a:pt x="682198" y="353511"/>
                </a:moveTo>
                <a:cubicBezTo>
                  <a:pt x="687005" y="366773"/>
                  <a:pt x="685256" y="382311"/>
                  <a:pt x="678428" y="394011"/>
                </a:cubicBezTo>
                <a:cubicBezTo>
                  <a:pt x="675634" y="387152"/>
                  <a:pt x="675376" y="381772"/>
                  <a:pt x="676417" y="375735"/>
                </a:cubicBezTo>
                <a:cubicBezTo>
                  <a:pt x="677457" y="369697"/>
                  <a:pt x="679796" y="363001"/>
                  <a:pt x="682198" y="353511"/>
                </a:cubicBezTo>
                <a:close/>
                <a:moveTo>
                  <a:pt x="1985119" y="353511"/>
                </a:moveTo>
                <a:cubicBezTo>
                  <a:pt x="1989927" y="366773"/>
                  <a:pt x="1988178" y="382311"/>
                  <a:pt x="1981349" y="394012"/>
                </a:cubicBezTo>
                <a:cubicBezTo>
                  <a:pt x="1978556" y="387153"/>
                  <a:pt x="1978297" y="381774"/>
                  <a:pt x="1979338" y="375735"/>
                </a:cubicBezTo>
                <a:cubicBezTo>
                  <a:pt x="1980378" y="369697"/>
                  <a:pt x="1982718" y="363003"/>
                  <a:pt x="1985119" y="353511"/>
                </a:cubicBezTo>
                <a:close/>
                <a:moveTo>
                  <a:pt x="2282116" y="353211"/>
                </a:moveTo>
                <a:cubicBezTo>
                  <a:pt x="2283550" y="351640"/>
                  <a:pt x="2277819" y="357925"/>
                  <a:pt x="2277819" y="357925"/>
                </a:cubicBezTo>
                <a:cubicBezTo>
                  <a:pt x="2280365" y="355133"/>
                  <a:pt x="2281639" y="353736"/>
                  <a:pt x="2282116" y="353211"/>
                </a:cubicBezTo>
                <a:close/>
                <a:moveTo>
                  <a:pt x="2987554" y="351578"/>
                </a:moveTo>
                <a:cubicBezTo>
                  <a:pt x="2996913" y="357039"/>
                  <a:pt x="2987301" y="362761"/>
                  <a:pt x="2985025" y="366661"/>
                </a:cubicBezTo>
                <a:cubicBezTo>
                  <a:pt x="2982686" y="365295"/>
                  <a:pt x="2982085" y="363637"/>
                  <a:pt x="2982684" y="361264"/>
                </a:cubicBezTo>
                <a:cubicBezTo>
                  <a:pt x="2983287" y="358893"/>
                  <a:pt x="2985087" y="355804"/>
                  <a:pt x="2987554" y="351578"/>
                </a:cubicBezTo>
                <a:close/>
                <a:moveTo>
                  <a:pt x="1684633" y="351578"/>
                </a:moveTo>
                <a:cubicBezTo>
                  <a:pt x="1693991" y="357039"/>
                  <a:pt x="1684380" y="362761"/>
                  <a:pt x="1682104" y="366661"/>
                </a:cubicBezTo>
                <a:cubicBezTo>
                  <a:pt x="1679763" y="365294"/>
                  <a:pt x="1679162" y="363637"/>
                  <a:pt x="1679763" y="361264"/>
                </a:cubicBezTo>
                <a:cubicBezTo>
                  <a:pt x="1680364" y="358892"/>
                  <a:pt x="1682167" y="355803"/>
                  <a:pt x="1684633" y="351578"/>
                </a:cubicBezTo>
                <a:close/>
                <a:moveTo>
                  <a:pt x="1883922" y="345224"/>
                </a:moveTo>
                <a:cubicBezTo>
                  <a:pt x="1883922" y="345224"/>
                  <a:pt x="1886974" y="357319"/>
                  <a:pt x="1886212" y="354294"/>
                </a:cubicBezTo>
                <a:cubicBezTo>
                  <a:pt x="1885957" y="353287"/>
                  <a:pt x="1885279" y="350600"/>
                  <a:pt x="1883922" y="345224"/>
                </a:cubicBezTo>
                <a:close/>
                <a:moveTo>
                  <a:pt x="1987648" y="338428"/>
                </a:moveTo>
                <a:cubicBezTo>
                  <a:pt x="1997008" y="343889"/>
                  <a:pt x="1987396" y="349610"/>
                  <a:pt x="1985119" y="353511"/>
                </a:cubicBezTo>
                <a:cubicBezTo>
                  <a:pt x="1982779" y="352145"/>
                  <a:pt x="1982179" y="350487"/>
                  <a:pt x="1982779" y="348113"/>
                </a:cubicBezTo>
                <a:cubicBezTo>
                  <a:pt x="1983380" y="345741"/>
                  <a:pt x="1985183" y="342653"/>
                  <a:pt x="1987648" y="338428"/>
                </a:cubicBezTo>
                <a:close/>
                <a:moveTo>
                  <a:pt x="684726" y="338427"/>
                </a:moveTo>
                <a:cubicBezTo>
                  <a:pt x="694086" y="343888"/>
                  <a:pt x="684475" y="349610"/>
                  <a:pt x="682198" y="353511"/>
                </a:cubicBezTo>
                <a:cubicBezTo>
                  <a:pt x="679858" y="352144"/>
                  <a:pt x="679257" y="350486"/>
                  <a:pt x="679858" y="348114"/>
                </a:cubicBezTo>
                <a:cubicBezTo>
                  <a:pt x="680457" y="345741"/>
                  <a:pt x="682261" y="342652"/>
                  <a:pt x="684726" y="338427"/>
                </a:cubicBezTo>
                <a:close/>
                <a:moveTo>
                  <a:pt x="1371226" y="334688"/>
                </a:moveTo>
                <a:cubicBezTo>
                  <a:pt x="1375021" y="330696"/>
                  <a:pt x="1384437" y="344399"/>
                  <a:pt x="1381176" y="376009"/>
                </a:cubicBezTo>
                <a:cubicBezTo>
                  <a:pt x="1374058" y="362060"/>
                  <a:pt x="1370862" y="351573"/>
                  <a:pt x="1369982" y="344568"/>
                </a:cubicBezTo>
                <a:cubicBezTo>
                  <a:pt x="1369318" y="339313"/>
                  <a:pt x="1369960" y="336017"/>
                  <a:pt x="1371226" y="334688"/>
                </a:cubicBezTo>
                <a:close/>
                <a:moveTo>
                  <a:pt x="2674147" y="334687"/>
                </a:moveTo>
                <a:cubicBezTo>
                  <a:pt x="2677943" y="330698"/>
                  <a:pt x="2687359" y="344400"/>
                  <a:pt x="2684098" y="376008"/>
                </a:cubicBezTo>
                <a:cubicBezTo>
                  <a:pt x="2676980" y="362061"/>
                  <a:pt x="2673785" y="351574"/>
                  <a:pt x="2672903" y="344569"/>
                </a:cubicBezTo>
                <a:cubicBezTo>
                  <a:pt x="2672241" y="339315"/>
                  <a:pt x="2672882" y="336017"/>
                  <a:pt x="2674147" y="334687"/>
                </a:cubicBezTo>
                <a:close/>
                <a:moveTo>
                  <a:pt x="1369613" y="331914"/>
                </a:moveTo>
                <a:cubicBezTo>
                  <a:pt x="1371047" y="330344"/>
                  <a:pt x="1365316" y="336629"/>
                  <a:pt x="1365316" y="336629"/>
                </a:cubicBezTo>
                <a:cubicBezTo>
                  <a:pt x="1367862" y="333836"/>
                  <a:pt x="1369137" y="332439"/>
                  <a:pt x="1369613" y="331914"/>
                </a:cubicBezTo>
                <a:close/>
                <a:moveTo>
                  <a:pt x="2250921" y="330920"/>
                </a:moveTo>
                <a:lnTo>
                  <a:pt x="2254047" y="346975"/>
                </a:lnTo>
                <a:lnTo>
                  <a:pt x="2253538" y="351139"/>
                </a:lnTo>
                <a:close/>
                <a:moveTo>
                  <a:pt x="3910955" y="326194"/>
                </a:moveTo>
                <a:lnTo>
                  <a:pt x="3914717" y="346577"/>
                </a:lnTo>
                <a:lnTo>
                  <a:pt x="3935173" y="480214"/>
                </a:lnTo>
                <a:lnTo>
                  <a:pt x="3927080" y="530896"/>
                </a:lnTo>
                <a:lnTo>
                  <a:pt x="3921648" y="599446"/>
                </a:lnTo>
                <a:lnTo>
                  <a:pt x="3916524" y="571184"/>
                </a:lnTo>
                <a:cubicBezTo>
                  <a:pt x="3915876" y="527459"/>
                  <a:pt x="3913729" y="483259"/>
                  <a:pt x="3909476" y="437693"/>
                </a:cubicBezTo>
                <a:lnTo>
                  <a:pt x="3900453" y="372753"/>
                </a:lnTo>
                <a:lnTo>
                  <a:pt x="3901675" y="373770"/>
                </a:lnTo>
                <a:cubicBezTo>
                  <a:pt x="3903133" y="369366"/>
                  <a:pt x="3905256" y="358786"/>
                  <a:pt x="3908601" y="339169"/>
                </a:cubicBezTo>
                <a:close/>
                <a:moveTo>
                  <a:pt x="2255060" y="325933"/>
                </a:moveTo>
                <a:cubicBezTo>
                  <a:pt x="2254600" y="326488"/>
                  <a:pt x="2253374" y="327964"/>
                  <a:pt x="2250921" y="330920"/>
                </a:cubicBezTo>
                <a:cubicBezTo>
                  <a:pt x="2250921" y="330920"/>
                  <a:pt x="2256438" y="324269"/>
                  <a:pt x="2255060" y="325933"/>
                </a:cubicBezTo>
                <a:close/>
                <a:moveTo>
                  <a:pt x="971418" y="323926"/>
                </a:moveTo>
                <a:lnTo>
                  <a:pt x="973616" y="332632"/>
                </a:lnTo>
                <a:lnTo>
                  <a:pt x="973673" y="332857"/>
                </a:lnTo>
                <a:cubicBezTo>
                  <a:pt x="973852" y="333564"/>
                  <a:pt x="973900" y="333753"/>
                  <a:pt x="973709" y="332998"/>
                </a:cubicBezTo>
                <a:lnTo>
                  <a:pt x="973616" y="332632"/>
                </a:lnTo>
                <a:lnTo>
                  <a:pt x="972850" y="329596"/>
                </a:lnTo>
                <a:cubicBezTo>
                  <a:pt x="972182" y="326950"/>
                  <a:pt x="971418" y="323926"/>
                  <a:pt x="971418" y="323926"/>
                </a:cubicBezTo>
                <a:close/>
                <a:moveTo>
                  <a:pt x="687256" y="323344"/>
                </a:moveTo>
                <a:cubicBezTo>
                  <a:pt x="696615" y="328806"/>
                  <a:pt x="687003" y="334526"/>
                  <a:pt x="684726" y="338427"/>
                </a:cubicBezTo>
                <a:cubicBezTo>
                  <a:pt x="682387" y="337061"/>
                  <a:pt x="681787" y="335404"/>
                  <a:pt x="682388" y="333031"/>
                </a:cubicBezTo>
                <a:cubicBezTo>
                  <a:pt x="682988" y="330658"/>
                  <a:pt x="684790" y="327570"/>
                  <a:pt x="687256" y="323344"/>
                </a:cubicBezTo>
                <a:close/>
                <a:moveTo>
                  <a:pt x="1883895" y="322172"/>
                </a:moveTo>
                <a:cubicBezTo>
                  <a:pt x="1880169" y="324623"/>
                  <a:pt x="1878305" y="325849"/>
                  <a:pt x="1877607" y="326309"/>
                </a:cubicBezTo>
                <a:cubicBezTo>
                  <a:pt x="1875512" y="327688"/>
                  <a:pt x="1883895" y="322172"/>
                  <a:pt x="1883895" y="322172"/>
                </a:cubicBezTo>
                <a:close/>
                <a:moveTo>
                  <a:pt x="1338418" y="309623"/>
                </a:moveTo>
                <a:lnTo>
                  <a:pt x="1341544" y="325677"/>
                </a:lnTo>
                <a:lnTo>
                  <a:pt x="1341035" y="329841"/>
                </a:lnTo>
                <a:close/>
                <a:moveTo>
                  <a:pt x="992683" y="306397"/>
                </a:moveTo>
                <a:lnTo>
                  <a:pt x="983765" y="374798"/>
                </a:lnTo>
                <a:lnTo>
                  <a:pt x="986559" y="373784"/>
                </a:lnTo>
                <a:cubicBezTo>
                  <a:pt x="992670" y="372088"/>
                  <a:pt x="997738" y="370882"/>
                  <a:pt x="998879" y="365627"/>
                </a:cubicBezTo>
                <a:cubicBezTo>
                  <a:pt x="1000355" y="358840"/>
                  <a:pt x="999808" y="348138"/>
                  <a:pt x="998067" y="335334"/>
                </a:cubicBezTo>
                <a:close/>
                <a:moveTo>
                  <a:pt x="1342556" y="304636"/>
                </a:moveTo>
                <a:cubicBezTo>
                  <a:pt x="1342095" y="305191"/>
                  <a:pt x="1340870" y="306667"/>
                  <a:pt x="1338418" y="309623"/>
                </a:cubicBezTo>
                <a:cubicBezTo>
                  <a:pt x="1338418" y="309623"/>
                  <a:pt x="1343935" y="302972"/>
                  <a:pt x="1342556" y="304636"/>
                </a:cubicBezTo>
                <a:close/>
                <a:moveTo>
                  <a:pt x="3398071" y="302509"/>
                </a:moveTo>
                <a:cubicBezTo>
                  <a:pt x="3399761" y="311936"/>
                  <a:pt x="3401488" y="319968"/>
                  <a:pt x="3401322" y="320734"/>
                </a:cubicBezTo>
                <a:cubicBezTo>
                  <a:pt x="3401238" y="321118"/>
                  <a:pt x="3400682" y="319684"/>
                  <a:pt x="3399410" y="315701"/>
                </a:cubicBezTo>
                <a:lnTo>
                  <a:pt x="3398179" y="311655"/>
                </a:lnTo>
                <a:close/>
                <a:moveTo>
                  <a:pt x="2095150" y="302509"/>
                </a:moveTo>
                <a:cubicBezTo>
                  <a:pt x="2096839" y="311935"/>
                  <a:pt x="2098567" y="319967"/>
                  <a:pt x="2098400" y="320733"/>
                </a:cubicBezTo>
                <a:cubicBezTo>
                  <a:pt x="2098316" y="321118"/>
                  <a:pt x="2097760" y="319684"/>
                  <a:pt x="2096490" y="315700"/>
                </a:cubicBezTo>
                <a:lnTo>
                  <a:pt x="2095256" y="311653"/>
                </a:lnTo>
                <a:close/>
                <a:moveTo>
                  <a:pt x="971393" y="300875"/>
                </a:moveTo>
                <a:cubicBezTo>
                  <a:pt x="971393" y="300875"/>
                  <a:pt x="963008" y="306390"/>
                  <a:pt x="965105" y="305012"/>
                </a:cubicBezTo>
                <a:cubicBezTo>
                  <a:pt x="965803" y="304551"/>
                  <a:pt x="967666" y="303326"/>
                  <a:pt x="971393" y="300875"/>
                </a:cubicBezTo>
                <a:close/>
                <a:moveTo>
                  <a:pt x="2913579" y="297960"/>
                </a:moveTo>
                <a:lnTo>
                  <a:pt x="2917342" y="318344"/>
                </a:lnTo>
                <a:lnTo>
                  <a:pt x="2937797" y="451981"/>
                </a:lnTo>
                <a:lnTo>
                  <a:pt x="2929705" y="502665"/>
                </a:lnTo>
                <a:lnTo>
                  <a:pt x="2924271" y="571213"/>
                </a:lnTo>
                <a:lnTo>
                  <a:pt x="2919147" y="542952"/>
                </a:lnTo>
                <a:cubicBezTo>
                  <a:pt x="2918501" y="499226"/>
                  <a:pt x="2916353" y="455026"/>
                  <a:pt x="2912099" y="409460"/>
                </a:cubicBezTo>
                <a:lnTo>
                  <a:pt x="2903078" y="344520"/>
                </a:lnTo>
                <a:lnTo>
                  <a:pt x="2904298" y="345538"/>
                </a:lnTo>
                <a:cubicBezTo>
                  <a:pt x="2905756" y="341132"/>
                  <a:pt x="2907880" y="330553"/>
                  <a:pt x="2911225" y="310936"/>
                </a:cubicBezTo>
                <a:close/>
                <a:moveTo>
                  <a:pt x="1610656" y="297958"/>
                </a:moveTo>
                <a:lnTo>
                  <a:pt x="1614420" y="318343"/>
                </a:lnTo>
                <a:lnTo>
                  <a:pt x="1634875" y="451981"/>
                </a:lnTo>
                <a:lnTo>
                  <a:pt x="1626783" y="502663"/>
                </a:lnTo>
                <a:lnTo>
                  <a:pt x="1621350" y="571213"/>
                </a:lnTo>
                <a:lnTo>
                  <a:pt x="1616226" y="542950"/>
                </a:lnTo>
                <a:cubicBezTo>
                  <a:pt x="1615578" y="499225"/>
                  <a:pt x="1613432" y="455026"/>
                  <a:pt x="1609178" y="409459"/>
                </a:cubicBezTo>
                <a:lnTo>
                  <a:pt x="1600155" y="344519"/>
                </a:lnTo>
                <a:lnTo>
                  <a:pt x="1601376" y="345537"/>
                </a:lnTo>
                <a:cubicBezTo>
                  <a:pt x="1602835" y="341132"/>
                  <a:pt x="1604959" y="330553"/>
                  <a:pt x="1608302" y="310935"/>
                </a:cubicBezTo>
                <a:close/>
                <a:moveTo>
                  <a:pt x="2400695" y="274277"/>
                </a:moveTo>
                <a:cubicBezTo>
                  <a:pt x="2402385" y="283703"/>
                  <a:pt x="2404111" y="291735"/>
                  <a:pt x="2403947" y="292500"/>
                </a:cubicBezTo>
                <a:cubicBezTo>
                  <a:pt x="2403862" y="292884"/>
                  <a:pt x="2403305" y="291450"/>
                  <a:pt x="2402036" y="287467"/>
                </a:cubicBezTo>
                <a:lnTo>
                  <a:pt x="2400803" y="283421"/>
                </a:lnTo>
                <a:close/>
                <a:moveTo>
                  <a:pt x="1097772" y="274276"/>
                </a:moveTo>
                <a:cubicBezTo>
                  <a:pt x="1099463" y="283702"/>
                  <a:pt x="1101191" y="291734"/>
                  <a:pt x="1101024" y="292501"/>
                </a:cubicBezTo>
                <a:cubicBezTo>
                  <a:pt x="1100940" y="292884"/>
                  <a:pt x="1100383" y="291450"/>
                  <a:pt x="1099114" y="287466"/>
                </a:cubicBezTo>
                <a:lnTo>
                  <a:pt x="1097882" y="283420"/>
                </a:lnTo>
                <a:close/>
                <a:moveTo>
                  <a:pt x="1500025" y="248916"/>
                </a:moveTo>
                <a:lnTo>
                  <a:pt x="1503714" y="264122"/>
                </a:lnTo>
                <a:lnTo>
                  <a:pt x="1505980" y="277071"/>
                </a:lnTo>
                <a:lnTo>
                  <a:pt x="1494867" y="384470"/>
                </a:lnTo>
                <a:lnTo>
                  <a:pt x="1492397" y="373563"/>
                </a:lnTo>
                <a:lnTo>
                  <a:pt x="1485298" y="349622"/>
                </a:lnTo>
                <a:lnTo>
                  <a:pt x="1491480" y="300160"/>
                </a:lnTo>
                <a:close/>
                <a:moveTo>
                  <a:pt x="977681" y="237311"/>
                </a:moveTo>
                <a:lnTo>
                  <a:pt x="974615" y="246225"/>
                </a:lnTo>
                <a:cubicBezTo>
                  <a:pt x="973646" y="254343"/>
                  <a:pt x="974304" y="262686"/>
                  <a:pt x="976366" y="270857"/>
                </a:cubicBezTo>
                <a:lnTo>
                  <a:pt x="973336" y="272786"/>
                </a:lnTo>
                <a:lnTo>
                  <a:pt x="969698" y="275103"/>
                </a:lnTo>
                <a:cubicBezTo>
                  <a:pt x="968958" y="275575"/>
                  <a:pt x="969453" y="275260"/>
                  <a:pt x="970440" y="274631"/>
                </a:cubicBezTo>
                <a:lnTo>
                  <a:pt x="973336" y="272786"/>
                </a:lnTo>
                <a:lnTo>
                  <a:pt x="974145" y="272272"/>
                </a:lnTo>
                <a:cubicBezTo>
                  <a:pt x="975379" y="271487"/>
                  <a:pt x="976366" y="270857"/>
                  <a:pt x="976366" y="270857"/>
                </a:cubicBezTo>
                <a:lnTo>
                  <a:pt x="982237" y="258083"/>
                </a:lnTo>
                <a:lnTo>
                  <a:pt x="979877" y="247750"/>
                </a:lnTo>
                <a:close/>
                <a:moveTo>
                  <a:pt x="587521" y="227619"/>
                </a:moveTo>
                <a:lnTo>
                  <a:pt x="591212" y="242826"/>
                </a:lnTo>
                <a:lnTo>
                  <a:pt x="593478" y="255775"/>
                </a:lnTo>
                <a:lnTo>
                  <a:pt x="582365" y="363173"/>
                </a:lnTo>
                <a:lnTo>
                  <a:pt x="579892" y="352267"/>
                </a:lnTo>
                <a:lnTo>
                  <a:pt x="572794" y="328325"/>
                </a:lnTo>
                <a:lnTo>
                  <a:pt x="578978" y="278864"/>
                </a:lnTo>
                <a:close/>
                <a:moveTo>
                  <a:pt x="3458317" y="212047"/>
                </a:moveTo>
                <a:cubicBezTo>
                  <a:pt x="3458317" y="212047"/>
                  <a:pt x="3455641" y="224362"/>
                  <a:pt x="3456310" y="221284"/>
                </a:cubicBezTo>
                <a:cubicBezTo>
                  <a:pt x="3456533" y="220259"/>
                  <a:pt x="3457127" y="217520"/>
                  <a:pt x="3458317" y="212047"/>
                </a:cubicBezTo>
                <a:close/>
                <a:moveTo>
                  <a:pt x="2155395" y="212046"/>
                </a:moveTo>
                <a:cubicBezTo>
                  <a:pt x="2154205" y="217520"/>
                  <a:pt x="2153612" y="220258"/>
                  <a:pt x="2153388" y="221283"/>
                </a:cubicBezTo>
                <a:cubicBezTo>
                  <a:pt x="2152720" y="224362"/>
                  <a:pt x="2155395" y="212046"/>
                  <a:pt x="2155395" y="212046"/>
                </a:cubicBezTo>
                <a:close/>
                <a:moveTo>
                  <a:pt x="3023013" y="198379"/>
                </a:moveTo>
                <a:cubicBezTo>
                  <a:pt x="3023564" y="198947"/>
                  <a:pt x="3025035" y="200459"/>
                  <a:pt x="3027976" y="203481"/>
                </a:cubicBezTo>
                <a:cubicBezTo>
                  <a:pt x="3027976" y="203481"/>
                  <a:pt x="3021360" y="196680"/>
                  <a:pt x="3023013" y="198379"/>
                </a:cubicBezTo>
                <a:close/>
                <a:moveTo>
                  <a:pt x="1720091" y="198378"/>
                </a:moveTo>
                <a:cubicBezTo>
                  <a:pt x="1720643" y="198947"/>
                  <a:pt x="1722114" y="200458"/>
                  <a:pt x="1725054" y="203480"/>
                </a:cubicBezTo>
                <a:cubicBezTo>
                  <a:pt x="1725054" y="203480"/>
                  <a:pt x="1718437" y="196679"/>
                  <a:pt x="1720091" y="198378"/>
                </a:cubicBezTo>
                <a:close/>
                <a:moveTo>
                  <a:pt x="2154156" y="188257"/>
                </a:moveTo>
                <a:cubicBezTo>
                  <a:pt x="2154156" y="188257"/>
                  <a:pt x="2163633" y="194410"/>
                  <a:pt x="2161264" y="192871"/>
                </a:cubicBezTo>
                <a:cubicBezTo>
                  <a:pt x="2160474" y="192359"/>
                  <a:pt x="2158368" y="190990"/>
                  <a:pt x="2154156" y="188257"/>
                </a:cubicBezTo>
                <a:close/>
                <a:moveTo>
                  <a:pt x="3457077" y="188257"/>
                </a:moveTo>
                <a:cubicBezTo>
                  <a:pt x="3461289" y="190991"/>
                  <a:pt x="3463396" y="192359"/>
                  <a:pt x="3464185" y="192872"/>
                </a:cubicBezTo>
                <a:cubicBezTo>
                  <a:pt x="3466555" y="194411"/>
                  <a:pt x="3457077" y="188257"/>
                  <a:pt x="3457077" y="188257"/>
                </a:cubicBezTo>
                <a:close/>
                <a:moveTo>
                  <a:pt x="1158018" y="183814"/>
                </a:moveTo>
                <a:cubicBezTo>
                  <a:pt x="1156829" y="189287"/>
                  <a:pt x="1156235" y="192024"/>
                  <a:pt x="1156012" y="193050"/>
                </a:cubicBezTo>
                <a:cubicBezTo>
                  <a:pt x="1155344" y="196129"/>
                  <a:pt x="1158018" y="183814"/>
                  <a:pt x="1158018" y="183814"/>
                </a:cubicBezTo>
                <a:close/>
                <a:moveTo>
                  <a:pt x="2460941" y="183813"/>
                </a:moveTo>
                <a:cubicBezTo>
                  <a:pt x="2459751" y="189287"/>
                  <a:pt x="2459157" y="192026"/>
                  <a:pt x="2458934" y="193051"/>
                </a:cubicBezTo>
                <a:cubicBezTo>
                  <a:pt x="2458265" y="196130"/>
                  <a:pt x="2460941" y="183813"/>
                  <a:pt x="2460941" y="183813"/>
                </a:cubicBezTo>
                <a:close/>
                <a:moveTo>
                  <a:pt x="3055923" y="177090"/>
                </a:moveTo>
                <a:lnTo>
                  <a:pt x="3054171" y="197811"/>
                </a:lnTo>
                <a:lnTo>
                  <a:pt x="3053386" y="193486"/>
                </a:lnTo>
                <a:close/>
                <a:moveTo>
                  <a:pt x="1753002" y="177089"/>
                </a:moveTo>
                <a:lnTo>
                  <a:pt x="1751250" y="197811"/>
                </a:lnTo>
                <a:lnTo>
                  <a:pt x="1750465" y="193485"/>
                </a:lnTo>
                <a:close/>
                <a:moveTo>
                  <a:pt x="3051121" y="171714"/>
                </a:moveTo>
                <a:cubicBezTo>
                  <a:pt x="3049520" y="169921"/>
                  <a:pt x="3055923" y="177090"/>
                  <a:pt x="3055923" y="177090"/>
                </a:cubicBezTo>
                <a:cubicBezTo>
                  <a:pt x="3053077" y="173903"/>
                  <a:pt x="3051655" y="172312"/>
                  <a:pt x="3051121" y="171714"/>
                </a:cubicBezTo>
                <a:close/>
                <a:moveTo>
                  <a:pt x="1748199" y="171714"/>
                </a:moveTo>
                <a:cubicBezTo>
                  <a:pt x="1746600" y="169921"/>
                  <a:pt x="1753002" y="177089"/>
                  <a:pt x="1753002" y="177089"/>
                </a:cubicBezTo>
                <a:cubicBezTo>
                  <a:pt x="1750155" y="173902"/>
                  <a:pt x="1748734" y="172311"/>
                  <a:pt x="1748199" y="171714"/>
                </a:cubicBezTo>
                <a:close/>
                <a:moveTo>
                  <a:pt x="2025637" y="170146"/>
                </a:moveTo>
                <a:cubicBezTo>
                  <a:pt x="2026188" y="170714"/>
                  <a:pt x="2027660" y="172225"/>
                  <a:pt x="2030600" y="175248"/>
                </a:cubicBezTo>
                <a:cubicBezTo>
                  <a:pt x="2030600" y="175248"/>
                  <a:pt x="2023982" y="168446"/>
                  <a:pt x="2025637" y="170146"/>
                </a:cubicBezTo>
                <a:close/>
                <a:moveTo>
                  <a:pt x="722715" y="170145"/>
                </a:moveTo>
                <a:cubicBezTo>
                  <a:pt x="723267" y="170715"/>
                  <a:pt x="724737" y="172225"/>
                  <a:pt x="727678" y="175247"/>
                </a:cubicBezTo>
                <a:cubicBezTo>
                  <a:pt x="727678" y="175247"/>
                  <a:pt x="721061" y="168446"/>
                  <a:pt x="722715" y="170145"/>
                </a:cubicBezTo>
                <a:close/>
                <a:moveTo>
                  <a:pt x="2459701" y="160024"/>
                </a:moveTo>
                <a:cubicBezTo>
                  <a:pt x="2463913" y="162759"/>
                  <a:pt x="2466020" y="164127"/>
                  <a:pt x="2466810" y="164640"/>
                </a:cubicBezTo>
                <a:cubicBezTo>
                  <a:pt x="2469178" y="166178"/>
                  <a:pt x="2459701" y="160024"/>
                  <a:pt x="2459701" y="160024"/>
                </a:cubicBezTo>
                <a:close/>
                <a:moveTo>
                  <a:pt x="1156779" y="160023"/>
                </a:moveTo>
                <a:cubicBezTo>
                  <a:pt x="1160991" y="162758"/>
                  <a:pt x="1163097" y="164126"/>
                  <a:pt x="1163888" y="164639"/>
                </a:cubicBezTo>
                <a:cubicBezTo>
                  <a:pt x="1166257" y="166177"/>
                  <a:pt x="1156779" y="160023"/>
                  <a:pt x="1156779" y="160023"/>
                </a:cubicBezTo>
                <a:close/>
                <a:moveTo>
                  <a:pt x="2058547" y="148857"/>
                </a:moveTo>
                <a:lnTo>
                  <a:pt x="2056796" y="169579"/>
                </a:lnTo>
                <a:lnTo>
                  <a:pt x="2056010" y="165253"/>
                </a:lnTo>
                <a:close/>
                <a:moveTo>
                  <a:pt x="755627" y="148856"/>
                </a:moveTo>
                <a:lnTo>
                  <a:pt x="753874" y="169578"/>
                </a:lnTo>
                <a:lnTo>
                  <a:pt x="753089" y="165253"/>
                </a:lnTo>
                <a:close/>
                <a:moveTo>
                  <a:pt x="2053745" y="143481"/>
                </a:moveTo>
                <a:cubicBezTo>
                  <a:pt x="2052145" y="141688"/>
                  <a:pt x="2058547" y="148857"/>
                  <a:pt x="2058547" y="148857"/>
                </a:cubicBezTo>
                <a:cubicBezTo>
                  <a:pt x="2055702" y="145670"/>
                  <a:pt x="2054278" y="144078"/>
                  <a:pt x="2053745" y="143481"/>
                </a:cubicBezTo>
                <a:close/>
                <a:moveTo>
                  <a:pt x="750824" y="143481"/>
                </a:moveTo>
                <a:cubicBezTo>
                  <a:pt x="749223" y="141688"/>
                  <a:pt x="755627" y="148856"/>
                  <a:pt x="755627" y="148856"/>
                </a:cubicBezTo>
                <a:cubicBezTo>
                  <a:pt x="752780" y="145670"/>
                  <a:pt x="751356" y="144078"/>
                  <a:pt x="750824" y="143481"/>
                </a:cubicBezTo>
                <a:close/>
                <a:moveTo>
                  <a:pt x="3873114" y="133772"/>
                </a:moveTo>
                <a:lnTo>
                  <a:pt x="3885284" y="187132"/>
                </a:lnTo>
                <a:lnTo>
                  <a:pt x="3894770" y="238521"/>
                </a:lnTo>
                <a:lnTo>
                  <a:pt x="3888321" y="262842"/>
                </a:lnTo>
                <a:lnTo>
                  <a:pt x="3886216" y="273963"/>
                </a:lnTo>
                <a:lnTo>
                  <a:pt x="3868145" y="162504"/>
                </a:lnTo>
                <a:lnTo>
                  <a:pt x="3869913" y="149263"/>
                </a:lnTo>
                <a:close/>
                <a:moveTo>
                  <a:pt x="2570192" y="133770"/>
                </a:moveTo>
                <a:lnTo>
                  <a:pt x="2582362" y="187131"/>
                </a:lnTo>
                <a:lnTo>
                  <a:pt x="2591849" y="238520"/>
                </a:lnTo>
                <a:lnTo>
                  <a:pt x="2585399" y="262842"/>
                </a:lnTo>
                <a:lnTo>
                  <a:pt x="2583295" y="273962"/>
                </a:lnTo>
                <a:lnTo>
                  <a:pt x="2565224" y="162503"/>
                </a:lnTo>
                <a:lnTo>
                  <a:pt x="2566991" y="149263"/>
                </a:lnTo>
                <a:close/>
                <a:moveTo>
                  <a:pt x="2875737" y="105539"/>
                </a:moveTo>
                <a:lnTo>
                  <a:pt x="2887909" y="158899"/>
                </a:lnTo>
                <a:lnTo>
                  <a:pt x="2897394" y="210290"/>
                </a:lnTo>
                <a:lnTo>
                  <a:pt x="2890944" y="234610"/>
                </a:lnTo>
                <a:lnTo>
                  <a:pt x="2888839" y="245730"/>
                </a:lnTo>
                <a:lnTo>
                  <a:pt x="2870770" y="134271"/>
                </a:lnTo>
                <a:lnTo>
                  <a:pt x="2872537" y="121030"/>
                </a:lnTo>
                <a:close/>
                <a:moveTo>
                  <a:pt x="1572816" y="105538"/>
                </a:moveTo>
                <a:lnTo>
                  <a:pt x="1584987" y="158898"/>
                </a:lnTo>
                <a:lnTo>
                  <a:pt x="1594473" y="210288"/>
                </a:lnTo>
                <a:lnTo>
                  <a:pt x="1588023" y="234609"/>
                </a:lnTo>
                <a:lnTo>
                  <a:pt x="1585919" y="245729"/>
                </a:lnTo>
                <a:lnTo>
                  <a:pt x="1567847" y="134271"/>
                </a:lnTo>
                <a:lnTo>
                  <a:pt x="1569615" y="121030"/>
                </a:lnTo>
                <a:close/>
                <a:moveTo>
                  <a:pt x="1150776" y="0"/>
                </a:moveTo>
                <a:lnTo>
                  <a:pt x="1163903" y="56926"/>
                </a:lnTo>
                <a:lnTo>
                  <a:pt x="1165189" y="75085"/>
                </a:lnTo>
                <a:cubicBezTo>
                  <a:pt x="1165308" y="80956"/>
                  <a:pt x="1164915" y="84429"/>
                  <a:pt x="1163746" y="83746"/>
                </a:cubicBezTo>
                <a:lnTo>
                  <a:pt x="1169559" y="81456"/>
                </a:lnTo>
                <a:lnTo>
                  <a:pt x="1187123" y="157622"/>
                </a:lnTo>
                <a:lnTo>
                  <a:pt x="1185477" y="180962"/>
                </a:lnTo>
                <a:cubicBezTo>
                  <a:pt x="1184167" y="195776"/>
                  <a:pt x="1182338" y="212684"/>
                  <a:pt x="1179498" y="234121"/>
                </a:cubicBezTo>
                <a:cubicBezTo>
                  <a:pt x="1179626" y="244652"/>
                  <a:pt x="1165993" y="334305"/>
                  <a:pt x="1180282" y="299070"/>
                </a:cubicBezTo>
                <a:cubicBezTo>
                  <a:pt x="1189640" y="272284"/>
                  <a:pt x="1189235" y="206687"/>
                  <a:pt x="1193661" y="188354"/>
                </a:cubicBezTo>
                <a:lnTo>
                  <a:pt x="1193930" y="187142"/>
                </a:lnTo>
                <a:lnTo>
                  <a:pt x="1198717" y="207907"/>
                </a:lnTo>
                <a:cubicBezTo>
                  <a:pt x="1232239" y="328941"/>
                  <a:pt x="1226494" y="448794"/>
                  <a:pt x="1266014" y="571723"/>
                </a:cubicBezTo>
                <a:cubicBezTo>
                  <a:pt x="1265192" y="549702"/>
                  <a:pt x="1259467" y="519816"/>
                  <a:pt x="1266277" y="526268"/>
                </a:cubicBezTo>
                <a:lnTo>
                  <a:pt x="1276740" y="544438"/>
                </a:lnTo>
                <a:lnTo>
                  <a:pt x="1269800" y="658075"/>
                </a:lnTo>
                <a:lnTo>
                  <a:pt x="1283659" y="573296"/>
                </a:lnTo>
                <a:lnTo>
                  <a:pt x="1284815" y="578687"/>
                </a:lnTo>
                <a:cubicBezTo>
                  <a:pt x="1290990" y="610582"/>
                  <a:pt x="1299176" y="655401"/>
                  <a:pt x="1307748" y="682980"/>
                </a:cubicBezTo>
                <a:lnTo>
                  <a:pt x="1307794" y="683092"/>
                </a:lnTo>
                <a:lnTo>
                  <a:pt x="1307554" y="681289"/>
                </a:lnTo>
                <a:lnTo>
                  <a:pt x="1308970" y="672332"/>
                </a:lnTo>
                <a:cubicBezTo>
                  <a:pt x="1310188" y="663739"/>
                  <a:pt x="1311408" y="654512"/>
                  <a:pt x="1312646" y="644284"/>
                </a:cubicBezTo>
                <a:lnTo>
                  <a:pt x="1314711" y="625674"/>
                </a:lnTo>
                <a:lnTo>
                  <a:pt x="1313219" y="608284"/>
                </a:lnTo>
                <a:cubicBezTo>
                  <a:pt x="1309900" y="581146"/>
                  <a:pt x="1305400" y="555157"/>
                  <a:pt x="1302944" y="519751"/>
                </a:cubicBezTo>
                <a:cubicBezTo>
                  <a:pt x="1290794" y="423255"/>
                  <a:pt x="1306559" y="503110"/>
                  <a:pt x="1326792" y="532904"/>
                </a:cubicBezTo>
                <a:lnTo>
                  <a:pt x="1327684" y="534072"/>
                </a:lnTo>
                <a:lnTo>
                  <a:pt x="1327697" y="534007"/>
                </a:lnTo>
                <a:lnTo>
                  <a:pt x="1326281" y="527607"/>
                </a:lnTo>
                <a:cubicBezTo>
                  <a:pt x="1323532" y="511565"/>
                  <a:pt x="1322996" y="495536"/>
                  <a:pt x="1331851" y="495598"/>
                </a:cubicBezTo>
                <a:cubicBezTo>
                  <a:pt x="1334122" y="497104"/>
                  <a:pt x="1336200" y="504443"/>
                  <a:pt x="1338075" y="514666"/>
                </a:cubicBezTo>
                <a:lnTo>
                  <a:pt x="1339338" y="523839"/>
                </a:lnTo>
                <a:lnTo>
                  <a:pt x="1341074" y="526699"/>
                </a:lnTo>
                <a:cubicBezTo>
                  <a:pt x="1347313" y="548455"/>
                  <a:pt x="1345407" y="584881"/>
                  <a:pt x="1350835" y="604144"/>
                </a:cubicBezTo>
                <a:lnTo>
                  <a:pt x="1351443" y="618764"/>
                </a:lnTo>
                <a:lnTo>
                  <a:pt x="1364742" y="701369"/>
                </a:lnTo>
                <a:lnTo>
                  <a:pt x="1370089" y="703588"/>
                </a:lnTo>
                <a:cubicBezTo>
                  <a:pt x="1373945" y="705507"/>
                  <a:pt x="1378407" y="708322"/>
                  <a:pt x="1380835" y="711897"/>
                </a:cubicBezTo>
                <a:lnTo>
                  <a:pt x="1381692" y="715762"/>
                </a:lnTo>
                <a:lnTo>
                  <a:pt x="1364654" y="606088"/>
                </a:lnTo>
                <a:cubicBezTo>
                  <a:pt x="1355552" y="547345"/>
                  <a:pt x="1345633" y="485812"/>
                  <a:pt x="1333531" y="420541"/>
                </a:cubicBezTo>
                <a:cubicBezTo>
                  <a:pt x="1333531" y="420541"/>
                  <a:pt x="1321989" y="351457"/>
                  <a:pt x="1332973" y="360734"/>
                </a:cubicBezTo>
                <a:lnTo>
                  <a:pt x="1336720" y="379346"/>
                </a:lnTo>
                <a:lnTo>
                  <a:pt x="1335053" y="406024"/>
                </a:lnTo>
                <a:cubicBezTo>
                  <a:pt x="1334738" y="416491"/>
                  <a:pt x="1335004" y="424832"/>
                  <a:pt x="1336333" y="428485"/>
                </a:cubicBezTo>
                <a:lnTo>
                  <a:pt x="1343595" y="423129"/>
                </a:lnTo>
                <a:lnTo>
                  <a:pt x="1344514" y="429817"/>
                </a:lnTo>
                <a:cubicBezTo>
                  <a:pt x="1339962" y="422018"/>
                  <a:pt x="1351522" y="500677"/>
                  <a:pt x="1364677" y="492999"/>
                </a:cubicBezTo>
                <a:cubicBezTo>
                  <a:pt x="1368833" y="490575"/>
                  <a:pt x="1353118" y="414340"/>
                  <a:pt x="1350063" y="399564"/>
                </a:cubicBezTo>
                <a:lnTo>
                  <a:pt x="1349303" y="393698"/>
                </a:lnTo>
                <a:lnTo>
                  <a:pt x="1349450" y="392891"/>
                </a:lnTo>
                <a:lnTo>
                  <a:pt x="1350979" y="374142"/>
                </a:lnTo>
                <a:lnTo>
                  <a:pt x="1376756" y="506540"/>
                </a:lnTo>
                <a:lnTo>
                  <a:pt x="1395767" y="616383"/>
                </a:lnTo>
                <a:lnTo>
                  <a:pt x="1395959" y="612788"/>
                </a:lnTo>
                <a:cubicBezTo>
                  <a:pt x="1395635" y="590927"/>
                  <a:pt x="1394567" y="570644"/>
                  <a:pt x="1393144" y="551153"/>
                </a:cubicBezTo>
                <a:lnTo>
                  <a:pt x="1393110" y="550766"/>
                </a:lnTo>
                <a:lnTo>
                  <a:pt x="1388463" y="523021"/>
                </a:lnTo>
                <a:cubicBezTo>
                  <a:pt x="1377592" y="458665"/>
                  <a:pt x="1367572" y="394574"/>
                  <a:pt x="1365316" y="336629"/>
                </a:cubicBezTo>
                <a:lnTo>
                  <a:pt x="1382529" y="412943"/>
                </a:lnTo>
                <a:lnTo>
                  <a:pt x="1381176" y="376009"/>
                </a:lnTo>
                <a:cubicBezTo>
                  <a:pt x="1404077" y="452506"/>
                  <a:pt x="1401801" y="521981"/>
                  <a:pt x="1417566" y="601837"/>
                </a:cubicBezTo>
                <a:cubicBezTo>
                  <a:pt x="1423329" y="639222"/>
                  <a:pt x="1421145" y="678777"/>
                  <a:pt x="1441377" y="708570"/>
                </a:cubicBezTo>
                <a:lnTo>
                  <a:pt x="1442869" y="709761"/>
                </a:lnTo>
                <a:lnTo>
                  <a:pt x="1431436" y="641194"/>
                </a:lnTo>
                <a:cubicBezTo>
                  <a:pt x="1427060" y="610630"/>
                  <a:pt x="1423488" y="580252"/>
                  <a:pt x="1421130" y="551560"/>
                </a:cubicBezTo>
                <a:cubicBezTo>
                  <a:pt x="1431843" y="599343"/>
                  <a:pt x="1440499" y="651156"/>
                  <a:pt x="1448970" y="705039"/>
                </a:cubicBezTo>
                <a:lnTo>
                  <a:pt x="1450744" y="716052"/>
                </a:lnTo>
                <a:lnTo>
                  <a:pt x="1454461" y="719021"/>
                </a:lnTo>
                <a:cubicBezTo>
                  <a:pt x="1457907" y="722216"/>
                  <a:pt x="1460586" y="725870"/>
                  <a:pt x="1462942" y="732230"/>
                </a:cubicBezTo>
                <a:cubicBezTo>
                  <a:pt x="1472011" y="756857"/>
                  <a:pt x="1466196" y="783624"/>
                  <a:pt x="1467342" y="811537"/>
                </a:cubicBezTo>
                <a:lnTo>
                  <a:pt x="1467966" y="815657"/>
                </a:lnTo>
                <a:lnTo>
                  <a:pt x="1473312" y="839091"/>
                </a:lnTo>
                <a:lnTo>
                  <a:pt x="1477306" y="837427"/>
                </a:lnTo>
                <a:cubicBezTo>
                  <a:pt x="1480476" y="837127"/>
                  <a:pt x="1484580" y="837283"/>
                  <a:pt x="1488608" y="837796"/>
                </a:cubicBezTo>
                <a:lnTo>
                  <a:pt x="1493139" y="838842"/>
                </a:lnTo>
                <a:lnTo>
                  <a:pt x="1485875" y="769760"/>
                </a:lnTo>
                <a:lnTo>
                  <a:pt x="1487244" y="765803"/>
                </a:lnTo>
                <a:cubicBezTo>
                  <a:pt x="1489697" y="760158"/>
                  <a:pt x="1491657" y="757405"/>
                  <a:pt x="1492307" y="759985"/>
                </a:cubicBezTo>
                <a:cubicBezTo>
                  <a:pt x="1496054" y="774822"/>
                  <a:pt x="1497704" y="790202"/>
                  <a:pt x="1498120" y="805893"/>
                </a:cubicBezTo>
                <a:lnTo>
                  <a:pt x="1496991" y="839732"/>
                </a:lnTo>
                <a:lnTo>
                  <a:pt x="1499448" y="840300"/>
                </a:lnTo>
                <a:cubicBezTo>
                  <a:pt x="1502308" y="841423"/>
                  <a:pt x="1504078" y="842802"/>
                  <a:pt x="1503746" y="844335"/>
                </a:cubicBezTo>
                <a:cubicBezTo>
                  <a:pt x="1512100" y="852591"/>
                  <a:pt x="1510664" y="882554"/>
                  <a:pt x="1510869" y="912335"/>
                </a:cubicBezTo>
                <a:lnTo>
                  <a:pt x="1513173" y="944749"/>
                </a:lnTo>
                <a:lnTo>
                  <a:pt x="1514310" y="942760"/>
                </a:lnTo>
                <a:cubicBezTo>
                  <a:pt x="1515661" y="942373"/>
                  <a:pt x="1516272" y="947904"/>
                  <a:pt x="1516515" y="956756"/>
                </a:cubicBezTo>
                <a:lnTo>
                  <a:pt x="1516514" y="962366"/>
                </a:lnTo>
                <a:lnTo>
                  <a:pt x="1518927" y="969796"/>
                </a:lnTo>
                <a:lnTo>
                  <a:pt x="1525564" y="976819"/>
                </a:lnTo>
                <a:lnTo>
                  <a:pt x="1526444" y="967875"/>
                </a:lnTo>
                <a:cubicBezTo>
                  <a:pt x="1526444" y="967875"/>
                  <a:pt x="1526589" y="962473"/>
                  <a:pt x="1526891" y="954345"/>
                </a:cubicBezTo>
                <a:lnTo>
                  <a:pt x="1527861" y="933435"/>
                </a:lnTo>
                <a:lnTo>
                  <a:pt x="1526185" y="921737"/>
                </a:lnTo>
                <a:cubicBezTo>
                  <a:pt x="1522590" y="903872"/>
                  <a:pt x="1518125" y="886316"/>
                  <a:pt x="1519312" y="866102"/>
                </a:cubicBezTo>
                <a:cubicBezTo>
                  <a:pt x="1525111" y="809907"/>
                  <a:pt x="1522772" y="756755"/>
                  <a:pt x="1511723" y="689620"/>
                </a:cubicBezTo>
                <a:cubicBezTo>
                  <a:pt x="1502998" y="577361"/>
                  <a:pt x="1544104" y="815909"/>
                  <a:pt x="1550101" y="817803"/>
                </a:cubicBezTo>
                <a:lnTo>
                  <a:pt x="1570180" y="754891"/>
                </a:lnTo>
                <a:cubicBezTo>
                  <a:pt x="1573177" y="755840"/>
                  <a:pt x="1576500" y="778649"/>
                  <a:pt x="1579073" y="801223"/>
                </a:cubicBezTo>
                <a:lnTo>
                  <a:pt x="1579327" y="803699"/>
                </a:lnTo>
                <a:lnTo>
                  <a:pt x="1581840" y="792447"/>
                </a:lnTo>
                <a:cubicBezTo>
                  <a:pt x="1584011" y="786161"/>
                  <a:pt x="1585165" y="792172"/>
                  <a:pt x="1584538" y="819332"/>
                </a:cubicBezTo>
                <a:lnTo>
                  <a:pt x="1583250" y="843526"/>
                </a:lnTo>
                <a:lnTo>
                  <a:pt x="1583470" y="846132"/>
                </a:lnTo>
                <a:cubicBezTo>
                  <a:pt x="1593279" y="889477"/>
                  <a:pt x="1583666" y="904223"/>
                  <a:pt x="1596759" y="937374"/>
                </a:cubicBezTo>
                <a:cubicBezTo>
                  <a:pt x="1601517" y="915479"/>
                  <a:pt x="1589369" y="818982"/>
                  <a:pt x="1595366" y="820878"/>
                </a:cubicBezTo>
                <a:cubicBezTo>
                  <a:pt x="1596864" y="821351"/>
                  <a:pt x="1599561" y="827996"/>
                  <a:pt x="1602667" y="836215"/>
                </a:cubicBezTo>
                <a:lnTo>
                  <a:pt x="1605318" y="842961"/>
                </a:lnTo>
                <a:lnTo>
                  <a:pt x="1599740" y="938315"/>
                </a:lnTo>
                <a:lnTo>
                  <a:pt x="1597625" y="974504"/>
                </a:lnTo>
                <a:lnTo>
                  <a:pt x="1599404" y="970024"/>
                </a:lnTo>
                <a:lnTo>
                  <a:pt x="1599721" y="969710"/>
                </a:lnTo>
                <a:lnTo>
                  <a:pt x="1610611" y="910615"/>
                </a:lnTo>
                <a:lnTo>
                  <a:pt x="1615278" y="863581"/>
                </a:lnTo>
                <a:lnTo>
                  <a:pt x="1619888" y="867716"/>
                </a:lnTo>
                <a:cubicBezTo>
                  <a:pt x="1621474" y="863876"/>
                  <a:pt x="1621892" y="852426"/>
                  <a:pt x="1620354" y="828777"/>
                </a:cubicBezTo>
                <a:lnTo>
                  <a:pt x="1619681" y="819593"/>
                </a:lnTo>
                <a:lnTo>
                  <a:pt x="1625235" y="764788"/>
                </a:lnTo>
                <a:cubicBezTo>
                  <a:pt x="1628440" y="740458"/>
                  <a:pt x="1632744" y="716061"/>
                  <a:pt x="1639224" y="691519"/>
                </a:cubicBezTo>
                <a:lnTo>
                  <a:pt x="1639279" y="701488"/>
                </a:lnTo>
                <a:lnTo>
                  <a:pt x="1653785" y="579119"/>
                </a:lnTo>
                <a:cubicBezTo>
                  <a:pt x="1660089" y="523971"/>
                  <a:pt x="1666711" y="470971"/>
                  <a:pt x="1675804" y="422244"/>
                </a:cubicBezTo>
                <a:cubicBezTo>
                  <a:pt x="1673804" y="481210"/>
                  <a:pt x="1666850" y="546873"/>
                  <a:pt x="1657897" y="607009"/>
                </a:cubicBezTo>
                <a:lnTo>
                  <a:pt x="1654000" y="669226"/>
                </a:lnTo>
                <a:cubicBezTo>
                  <a:pt x="1656535" y="670705"/>
                  <a:pt x="1658980" y="668754"/>
                  <a:pt x="1661219" y="664833"/>
                </a:cubicBezTo>
                <a:lnTo>
                  <a:pt x="1662123" y="662383"/>
                </a:lnTo>
                <a:lnTo>
                  <a:pt x="1664093" y="642865"/>
                </a:lnTo>
                <a:lnTo>
                  <a:pt x="1665359" y="651135"/>
                </a:lnTo>
                <a:lnTo>
                  <a:pt x="1665605" y="652946"/>
                </a:lnTo>
                <a:lnTo>
                  <a:pt x="1667207" y="648609"/>
                </a:lnTo>
                <a:cubicBezTo>
                  <a:pt x="1670633" y="635795"/>
                  <a:pt x="1672779" y="620923"/>
                  <a:pt x="1672715" y="615658"/>
                </a:cubicBezTo>
                <a:cubicBezTo>
                  <a:pt x="1692775" y="480953"/>
                  <a:pt x="1695487" y="320437"/>
                  <a:pt x="1725054" y="203480"/>
                </a:cubicBezTo>
                <a:cubicBezTo>
                  <a:pt x="1726133" y="293004"/>
                  <a:pt x="1708859" y="395837"/>
                  <a:pt x="1697666" y="492781"/>
                </a:cubicBezTo>
                <a:lnTo>
                  <a:pt x="1689677" y="583973"/>
                </a:lnTo>
                <a:lnTo>
                  <a:pt x="1689020" y="606734"/>
                </a:lnTo>
                <a:lnTo>
                  <a:pt x="1692466" y="615854"/>
                </a:lnTo>
                <a:cubicBezTo>
                  <a:pt x="1706377" y="613514"/>
                  <a:pt x="1694087" y="589785"/>
                  <a:pt x="1694087" y="589785"/>
                </a:cubicBezTo>
                <a:cubicBezTo>
                  <a:pt x="1704054" y="517165"/>
                  <a:pt x="1712693" y="446822"/>
                  <a:pt x="1721885" y="378219"/>
                </a:cubicBezTo>
                <a:lnTo>
                  <a:pt x="1742806" y="242988"/>
                </a:lnTo>
                <a:lnTo>
                  <a:pt x="1745511" y="262422"/>
                </a:lnTo>
                <a:lnTo>
                  <a:pt x="1745717" y="263264"/>
                </a:lnTo>
                <a:lnTo>
                  <a:pt x="1745207" y="269276"/>
                </a:lnTo>
                <a:cubicBezTo>
                  <a:pt x="1742678" y="284359"/>
                  <a:pt x="1729678" y="362177"/>
                  <a:pt x="1734357" y="364909"/>
                </a:cubicBezTo>
                <a:cubicBezTo>
                  <a:pt x="1749176" y="373557"/>
                  <a:pt x="1757498" y="293006"/>
                  <a:pt x="1752945" y="300807"/>
                </a:cubicBezTo>
                <a:lnTo>
                  <a:pt x="1753581" y="293954"/>
                </a:lnTo>
                <a:lnTo>
                  <a:pt x="1761824" y="299883"/>
                </a:lnTo>
                <a:cubicBezTo>
                  <a:pt x="1763078" y="296185"/>
                  <a:pt x="1762910" y="287590"/>
                  <a:pt x="1761989" y="276771"/>
                </a:cubicBezTo>
                <a:lnTo>
                  <a:pt x="1758698" y="249144"/>
                </a:lnTo>
                <a:lnTo>
                  <a:pt x="1761774" y="230140"/>
                </a:lnTo>
                <a:cubicBezTo>
                  <a:pt x="1773282" y="221169"/>
                  <a:pt x="1764456" y="291836"/>
                  <a:pt x="1764456" y="291836"/>
                </a:cubicBezTo>
                <a:cubicBezTo>
                  <a:pt x="1745152" y="425240"/>
                  <a:pt x="1734578" y="543693"/>
                  <a:pt x="1721198" y="654409"/>
                </a:cubicBezTo>
                <a:cubicBezTo>
                  <a:pt x="1721245" y="658357"/>
                  <a:pt x="1718170" y="678744"/>
                  <a:pt x="1715208" y="702935"/>
                </a:cubicBezTo>
                <a:lnTo>
                  <a:pt x="1713053" y="722134"/>
                </a:lnTo>
                <a:lnTo>
                  <a:pt x="1714124" y="721063"/>
                </a:lnTo>
                <a:cubicBezTo>
                  <a:pt x="1717785" y="717425"/>
                  <a:pt x="1721702" y="713690"/>
                  <a:pt x="1725140" y="711003"/>
                </a:cubicBezTo>
                <a:lnTo>
                  <a:pt x="1729399" y="709031"/>
                </a:lnTo>
                <a:lnTo>
                  <a:pt x="1730257" y="702520"/>
                </a:lnTo>
                <a:lnTo>
                  <a:pt x="1730432" y="693932"/>
                </a:lnTo>
                <a:cubicBezTo>
                  <a:pt x="1730748" y="684905"/>
                  <a:pt x="1731391" y="676334"/>
                  <a:pt x="1732942" y="669390"/>
                </a:cubicBezTo>
                <a:lnTo>
                  <a:pt x="1735161" y="665270"/>
                </a:lnTo>
                <a:lnTo>
                  <a:pt x="1740049" y="628154"/>
                </a:lnTo>
                <a:cubicBezTo>
                  <a:pt x="1745756" y="579630"/>
                  <a:pt x="1751079" y="531537"/>
                  <a:pt x="1757442" y="481219"/>
                </a:cubicBezTo>
                <a:cubicBezTo>
                  <a:pt x="1759720" y="477317"/>
                  <a:pt x="1760812" y="375117"/>
                  <a:pt x="1770422" y="369396"/>
                </a:cubicBezTo>
                <a:cubicBezTo>
                  <a:pt x="1780109" y="369820"/>
                  <a:pt x="1780404" y="386333"/>
                  <a:pt x="1778278" y="402742"/>
                </a:cubicBezTo>
                <a:lnTo>
                  <a:pt x="1777081" y="409268"/>
                </a:lnTo>
                <a:lnTo>
                  <a:pt x="1780285" y="420211"/>
                </a:lnTo>
                <a:cubicBezTo>
                  <a:pt x="1785650" y="443809"/>
                  <a:pt x="1791522" y="481595"/>
                  <a:pt x="1793612" y="488572"/>
                </a:cubicBezTo>
                <a:cubicBezTo>
                  <a:pt x="1797816" y="514703"/>
                  <a:pt x="1801575" y="535193"/>
                  <a:pt x="1805186" y="553065"/>
                </a:cubicBezTo>
                <a:lnTo>
                  <a:pt x="1807229" y="562388"/>
                </a:lnTo>
                <a:lnTo>
                  <a:pt x="1800860" y="634424"/>
                </a:lnTo>
                <a:lnTo>
                  <a:pt x="1793809" y="546661"/>
                </a:lnTo>
                <a:cubicBezTo>
                  <a:pt x="1792735" y="529476"/>
                  <a:pt x="1779691" y="481658"/>
                  <a:pt x="1773676" y="444352"/>
                </a:cubicBezTo>
                <a:lnTo>
                  <a:pt x="1772532" y="431901"/>
                </a:lnTo>
                <a:lnTo>
                  <a:pt x="1772350" y="432648"/>
                </a:lnTo>
                <a:cubicBezTo>
                  <a:pt x="1771891" y="434432"/>
                  <a:pt x="1771606" y="435451"/>
                  <a:pt x="1771606" y="435451"/>
                </a:cubicBezTo>
                <a:cubicBezTo>
                  <a:pt x="1766835" y="485283"/>
                  <a:pt x="1763268" y="526748"/>
                  <a:pt x="1759877" y="565774"/>
                </a:cubicBezTo>
                <a:lnTo>
                  <a:pt x="1750615" y="666101"/>
                </a:lnTo>
                <a:lnTo>
                  <a:pt x="1757755" y="649409"/>
                </a:lnTo>
                <a:cubicBezTo>
                  <a:pt x="1767626" y="620379"/>
                  <a:pt x="1772354" y="594640"/>
                  <a:pt x="1767540" y="664504"/>
                </a:cubicBezTo>
                <a:cubicBezTo>
                  <a:pt x="1766760" y="715917"/>
                  <a:pt x="1760727" y="746528"/>
                  <a:pt x="1761170" y="791493"/>
                </a:cubicBezTo>
                <a:lnTo>
                  <a:pt x="1762409" y="812307"/>
                </a:lnTo>
                <a:lnTo>
                  <a:pt x="1763419" y="817439"/>
                </a:lnTo>
                <a:cubicBezTo>
                  <a:pt x="1764643" y="824254"/>
                  <a:pt x="1765687" y="830356"/>
                  <a:pt x="1766498" y="835335"/>
                </a:cubicBezTo>
                <a:lnTo>
                  <a:pt x="1766571" y="835805"/>
                </a:lnTo>
                <a:lnTo>
                  <a:pt x="1771113" y="822845"/>
                </a:lnTo>
                <a:lnTo>
                  <a:pt x="1777023" y="792963"/>
                </a:lnTo>
                <a:lnTo>
                  <a:pt x="1774787" y="757462"/>
                </a:lnTo>
                <a:cubicBezTo>
                  <a:pt x="1773483" y="733056"/>
                  <a:pt x="1773348" y="714277"/>
                  <a:pt x="1777409" y="715560"/>
                </a:cubicBezTo>
                <a:cubicBezTo>
                  <a:pt x="1779050" y="715377"/>
                  <a:pt x="1780806" y="717131"/>
                  <a:pt x="1782609" y="720212"/>
                </a:cubicBezTo>
                <a:lnTo>
                  <a:pt x="1786241" y="728567"/>
                </a:lnTo>
                <a:lnTo>
                  <a:pt x="1787031" y="722645"/>
                </a:lnTo>
                <a:lnTo>
                  <a:pt x="1787827" y="717465"/>
                </a:lnTo>
                <a:lnTo>
                  <a:pt x="1792447" y="740247"/>
                </a:lnTo>
                <a:lnTo>
                  <a:pt x="1795753" y="717637"/>
                </a:lnTo>
                <a:lnTo>
                  <a:pt x="1792755" y="689767"/>
                </a:lnTo>
                <a:lnTo>
                  <a:pt x="1801456" y="672625"/>
                </a:lnTo>
                <a:cubicBezTo>
                  <a:pt x="1807381" y="666690"/>
                  <a:pt x="1803595" y="695445"/>
                  <a:pt x="1803917" y="716797"/>
                </a:cubicBezTo>
                <a:lnTo>
                  <a:pt x="1805417" y="708617"/>
                </a:lnTo>
                <a:lnTo>
                  <a:pt x="1816113" y="621323"/>
                </a:lnTo>
                <a:lnTo>
                  <a:pt x="1817198" y="607701"/>
                </a:lnTo>
                <a:lnTo>
                  <a:pt x="1820582" y="622666"/>
                </a:lnTo>
                <a:lnTo>
                  <a:pt x="1827888" y="541139"/>
                </a:lnTo>
                <a:cubicBezTo>
                  <a:pt x="1831985" y="482780"/>
                  <a:pt x="1835405" y="424615"/>
                  <a:pt x="1847808" y="366641"/>
                </a:cubicBezTo>
                <a:lnTo>
                  <a:pt x="1851180" y="346703"/>
                </a:lnTo>
                <a:lnTo>
                  <a:pt x="1851485" y="347893"/>
                </a:lnTo>
                <a:cubicBezTo>
                  <a:pt x="1856435" y="365919"/>
                  <a:pt x="1859270" y="429627"/>
                  <a:pt x="1869153" y="456105"/>
                </a:cubicBezTo>
                <a:cubicBezTo>
                  <a:pt x="1883967" y="491035"/>
                  <a:pt x="1867095" y="403272"/>
                  <a:pt x="1866697" y="393048"/>
                </a:cubicBezTo>
                <a:cubicBezTo>
                  <a:pt x="1863050" y="372083"/>
                  <a:pt x="1860547" y="355567"/>
                  <a:pt x="1858623" y="341112"/>
                </a:cubicBezTo>
                <a:lnTo>
                  <a:pt x="1855974" y="318357"/>
                </a:lnTo>
                <a:lnTo>
                  <a:pt x="1868347" y="245220"/>
                </a:lnTo>
                <a:lnTo>
                  <a:pt x="1873786" y="247730"/>
                </a:lnTo>
                <a:cubicBezTo>
                  <a:pt x="1872748" y="248336"/>
                  <a:pt x="1872217" y="244942"/>
                  <a:pt x="1872039" y="239244"/>
                </a:cubicBezTo>
                <a:lnTo>
                  <a:pt x="1872331" y="221666"/>
                </a:lnTo>
                <a:lnTo>
                  <a:pt x="1881577" y="167004"/>
                </a:lnTo>
                <a:lnTo>
                  <a:pt x="1884885" y="187221"/>
                </a:lnTo>
                <a:cubicBezTo>
                  <a:pt x="1880039" y="190049"/>
                  <a:pt x="1875883" y="192472"/>
                  <a:pt x="1889815" y="195670"/>
                </a:cubicBezTo>
                <a:cubicBezTo>
                  <a:pt x="1889815" y="195670"/>
                  <a:pt x="1887539" y="191771"/>
                  <a:pt x="1884885" y="187221"/>
                </a:cubicBezTo>
                <a:lnTo>
                  <a:pt x="1898082" y="186567"/>
                </a:lnTo>
                <a:lnTo>
                  <a:pt x="1895122" y="244245"/>
                </a:lnTo>
                <a:cubicBezTo>
                  <a:pt x="1886240" y="258782"/>
                  <a:pt x="1884744" y="275811"/>
                  <a:pt x="1888870" y="292154"/>
                </a:cubicBezTo>
                <a:cubicBezTo>
                  <a:pt x="1873065" y="302218"/>
                  <a:pt x="1888870" y="292154"/>
                  <a:pt x="1888870" y="292154"/>
                </a:cubicBezTo>
                <a:cubicBezTo>
                  <a:pt x="1898373" y="283896"/>
                  <a:pt x="1900551" y="265748"/>
                  <a:pt x="1895122" y="244245"/>
                </a:cubicBezTo>
                <a:lnTo>
                  <a:pt x="1906574" y="186574"/>
                </a:lnTo>
                <a:lnTo>
                  <a:pt x="1913916" y="217882"/>
                </a:lnTo>
                <a:lnTo>
                  <a:pt x="1917780" y="231100"/>
                </a:lnTo>
                <a:lnTo>
                  <a:pt x="1893518" y="417183"/>
                </a:lnTo>
                <a:lnTo>
                  <a:pt x="1882417" y="526455"/>
                </a:lnTo>
                <a:lnTo>
                  <a:pt x="1886486" y="544482"/>
                </a:lnTo>
                <a:lnTo>
                  <a:pt x="1899005" y="611005"/>
                </a:lnTo>
                <a:lnTo>
                  <a:pt x="1901859" y="608484"/>
                </a:lnTo>
                <a:cubicBezTo>
                  <a:pt x="1905136" y="606162"/>
                  <a:pt x="1907737" y="604033"/>
                  <a:pt x="1907085" y="601453"/>
                </a:cubicBezTo>
                <a:cubicBezTo>
                  <a:pt x="1909775" y="589152"/>
                  <a:pt x="1911053" y="564575"/>
                  <a:pt x="1913007" y="539802"/>
                </a:cubicBezTo>
                <a:lnTo>
                  <a:pt x="1916497" y="506023"/>
                </a:lnTo>
                <a:lnTo>
                  <a:pt x="1915116" y="499216"/>
                </a:lnTo>
                <a:cubicBezTo>
                  <a:pt x="1913672" y="489724"/>
                  <a:pt x="1912852" y="480281"/>
                  <a:pt x="1913162" y="471486"/>
                </a:cubicBezTo>
                <a:cubicBezTo>
                  <a:pt x="1913063" y="442442"/>
                  <a:pt x="1918122" y="449890"/>
                  <a:pt x="1923502" y="466917"/>
                </a:cubicBezTo>
                <a:lnTo>
                  <a:pt x="1925374" y="474053"/>
                </a:lnTo>
                <a:lnTo>
                  <a:pt x="1934129" y="463306"/>
                </a:lnTo>
                <a:cubicBezTo>
                  <a:pt x="1938617" y="460521"/>
                  <a:pt x="1942668" y="459359"/>
                  <a:pt x="1942668" y="459359"/>
                </a:cubicBezTo>
                <a:cubicBezTo>
                  <a:pt x="1942668" y="459359"/>
                  <a:pt x="1943592" y="456327"/>
                  <a:pt x="1944165" y="451898"/>
                </a:cubicBezTo>
                <a:lnTo>
                  <a:pt x="1943890" y="444929"/>
                </a:lnTo>
                <a:lnTo>
                  <a:pt x="1946322" y="434833"/>
                </a:lnTo>
                <a:lnTo>
                  <a:pt x="1948108" y="434050"/>
                </a:lnTo>
                <a:cubicBezTo>
                  <a:pt x="1948622" y="433211"/>
                  <a:pt x="1948294" y="431922"/>
                  <a:pt x="1947643" y="429341"/>
                </a:cubicBezTo>
                <a:lnTo>
                  <a:pt x="1946322" y="434833"/>
                </a:lnTo>
                <a:lnTo>
                  <a:pt x="1943543" y="436050"/>
                </a:lnTo>
                <a:cubicBezTo>
                  <a:pt x="1951743" y="422633"/>
                  <a:pt x="1958640" y="404054"/>
                  <a:pt x="1958640" y="404054"/>
                </a:cubicBezTo>
                <a:cubicBezTo>
                  <a:pt x="1977052" y="404311"/>
                  <a:pt x="1937291" y="483959"/>
                  <a:pt x="1944048" y="533674"/>
                </a:cubicBezTo>
                <a:cubicBezTo>
                  <a:pt x="1945350" y="538835"/>
                  <a:pt x="1954880" y="553628"/>
                  <a:pt x="1956182" y="558789"/>
                </a:cubicBezTo>
                <a:lnTo>
                  <a:pt x="1956524" y="574550"/>
                </a:lnTo>
                <a:lnTo>
                  <a:pt x="1959329" y="550886"/>
                </a:lnTo>
                <a:lnTo>
                  <a:pt x="1968657" y="475197"/>
                </a:lnTo>
                <a:lnTo>
                  <a:pt x="1965908" y="460401"/>
                </a:lnTo>
                <a:cubicBezTo>
                  <a:pt x="1961310" y="440083"/>
                  <a:pt x="1957302" y="428111"/>
                  <a:pt x="1965367" y="413112"/>
                </a:cubicBezTo>
                <a:cubicBezTo>
                  <a:pt x="1968019" y="409504"/>
                  <a:pt x="1971134" y="407155"/>
                  <a:pt x="1974349" y="405495"/>
                </a:cubicBezTo>
                <a:lnTo>
                  <a:pt x="1979846" y="403501"/>
                </a:lnTo>
                <a:lnTo>
                  <a:pt x="1981349" y="394012"/>
                </a:lnTo>
                <a:lnTo>
                  <a:pt x="1980717" y="403185"/>
                </a:lnTo>
                <a:lnTo>
                  <a:pt x="1983935" y="402016"/>
                </a:lnTo>
                <a:cubicBezTo>
                  <a:pt x="1990045" y="400321"/>
                  <a:pt x="1995114" y="399115"/>
                  <a:pt x="1996256" y="393860"/>
                </a:cubicBezTo>
                <a:cubicBezTo>
                  <a:pt x="1997730" y="387074"/>
                  <a:pt x="1997184" y="376372"/>
                  <a:pt x="1995443" y="363566"/>
                </a:cubicBezTo>
                <a:lnTo>
                  <a:pt x="1990184" y="335295"/>
                </a:lnTo>
                <a:lnTo>
                  <a:pt x="1987648" y="338428"/>
                </a:lnTo>
                <a:cubicBezTo>
                  <a:pt x="1985309" y="337062"/>
                  <a:pt x="1984708" y="335404"/>
                  <a:pt x="1985309" y="333032"/>
                </a:cubicBezTo>
                <a:lnTo>
                  <a:pt x="1988559" y="326566"/>
                </a:lnTo>
                <a:lnTo>
                  <a:pt x="1987459" y="320653"/>
                </a:lnTo>
                <a:cubicBezTo>
                  <a:pt x="1980845" y="290250"/>
                  <a:pt x="1972749" y="258679"/>
                  <a:pt x="1969772" y="240423"/>
                </a:cubicBezTo>
                <a:lnTo>
                  <a:pt x="1959729" y="181364"/>
                </a:lnTo>
                <a:lnTo>
                  <a:pt x="1962460" y="174699"/>
                </a:lnTo>
                <a:lnTo>
                  <a:pt x="1968543" y="154885"/>
                </a:lnTo>
                <a:lnTo>
                  <a:pt x="1972376" y="173742"/>
                </a:lnTo>
                <a:cubicBezTo>
                  <a:pt x="1981184" y="218935"/>
                  <a:pt x="1990098" y="264717"/>
                  <a:pt x="1999504" y="311692"/>
                </a:cubicBezTo>
                <a:lnTo>
                  <a:pt x="2005009" y="338254"/>
                </a:lnTo>
                <a:lnTo>
                  <a:pt x="2012769" y="270049"/>
                </a:lnTo>
                <a:cubicBezTo>
                  <a:pt x="2017494" y="236449"/>
                  <a:pt x="2023207" y="204488"/>
                  <a:pt x="2030600" y="175248"/>
                </a:cubicBezTo>
                <a:cubicBezTo>
                  <a:pt x="2031319" y="234930"/>
                  <a:pt x="2023881" y="300528"/>
                  <a:pt x="2015527" y="366353"/>
                </a:cubicBezTo>
                <a:lnTo>
                  <a:pt x="2013757" y="380463"/>
                </a:lnTo>
                <a:lnTo>
                  <a:pt x="2019675" y="409011"/>
                </a:lnTo>
                <a:lnTo>
                  <a:pt x="2027430" y="349987"/>
                </a:lnTo>
                <a:lnTo>
                  <a:pt x="2048351" y="214755"/>
                </a:lnTo>
                <a:lnTo>
                  <a:pt x="2051056" y="234191"/>
                </a:lnTo>
                <a:lnTo>
                  <a:pt x="2051262" y="235032"/>
                </a:lnTo>
                <a:lnTo>
                  <a:pt x="2050753" y="241044"/>
                </a:lnTo>
                <a:cubicBezTo>
                  <a:pt x="2048224" y="256126"/>
                  <a:pt x="2035224" y="333944"/>
                  <a:pt x="2039902" y="336675"/>
                </a:cubicBezTo>
                <a:cubicBezTo>
                  <a:pt x="2041756" y="337756"/>
                  <a:pt x="2043506" y="337444"/>
                  <a:pt x="2045143" y="336084"/>
                </a:cubicBezTo>
                <a:lnTo>
                  <a:pt x="2047653" y="332297"/>
                </a:lnTo>
                <a:lnTo>
                  <a:pt x="2049748" y="316953"/>
                </a:lnTo>
                <a:lnTo>
                  <a:pt x="2052339" y="298819"/>
                </a:lnTo>
                <a:lnTo>
                  <a:pt x="2055520" y="308323"/>
                </a:lnTo>
                <a:lnTo>
                  <a:pt x="2056461" y="304943"/>
                </a:lnTo>
                <a:cubicBezTo>
                  <a:pt x="2059824" y="286862"/>
                  <a:pt x="2060768" y="268676"/>
                  <a:pt x="2058492" y="272575"/>
                </a:cubicBezTo>
                <a:lnTo>
                  <a:pt x="2059127" y="265721"/>
                </a:lnTo>
                <a:lnTo>
                  <a:pt x="2067370" y="271650"/>
                </a:lnTo>
                <a:cubicBezTo>
                  <a:pt x="2068624" y="267953"/>
                  <a:pt x="2068455" y="259358"/>
                  <a:pt x="2067534" y="248539"/>
                </a:cubicBezTo>
                <a:lnTo>
                  <a:pt x="2064244" y="220911"/>
                </a:lnTo>
                <a:lnTo>
                  <a:pt x="2067319" y="201907"/>
                </a:lnTo>
                <a:cubicBezTo>
                  <a:pt x="2078827" y="192937"/>
                  <a:pt x="2070001" y="263604"/>
                  <a:pt x="2070001" y="263604"/>
                </a:cubicBezTo>
                <a:lnTo>
                  <a:pt x="2061300" y="328665"/>
                </a:lnTo>
                <a:lnTo>
                  <a:pt x="2055390" y="381860"/>
                </a:lnTo>
                <a:lnTo>
                  <a:pt x="2051437" y="408284"/>
                </a:lnTo>
                <a:lnTo>
                  <a:pt x="2046150" y="453398"/>
                </a:lnTo>
                <a:lnTo>
                  <a:pt x="2039830" y="509673"/>
                </a:lnTo>
                <a:lnTo>
                  <a:pt x="2044722" y="534079"/>
                </a:lnTo>
                <a:lnTo>
                  <a:pt x="2050309" y="538155"/>
                </a:lnTo>
                <a:lnTo>
                  <a:pt x="2052781" y="539217"/>
                </a:lnTo>
                <a:lnTo>
                  <a:pt x="2062989" y="452985"/>
                </a:lnTo>
                <a:cubicBezTo>
                  <a:pt x="2065265" y="449083"/>
                  <a:pt x="2066358" y="346885"/>
                  <a:pt x="2075967" y="341164"/>
                </a:cubicBezTo>
                <a:cubicBezTo>
                  <a:pt x="2095340" y="342010"/>
                  <a:pt x="2077151" y="407219"/>
                  <a:pt x="2077151" y="407219"/>
                </a:cubicBezTo>
                <a:cubicBezTo>
                  <a:pt x="2073971" y="440440"/>
                  <a:pt x="2071325" y="469943"/>
                  <a:pt x="2068910" y="497483"/>
                </a:cubicBezTo>
                <a:lnTo>
                  <a:pt x="2064596" y="546862"/>
                </a:lnTo>
                <a:lnTo>
                  <a:pt x="2067864" y="549840"/>
                </a:lnTo>
                <a:cubicBezTo>
                  <a:pt x="2078695" y="569795"/>
                  <a:pt x="2069595" y="583471"/>
                  <a:pt x="2066823" y="618392"/>
                </a:cubicBezTo>
                <a:cubicBezTo>
                  <a:pt x="2067488" y="632497"/>
                  <a:pt x="2069177" y="644926"/>
                  <a:pt x="2070540" y="656065"/>
                </a:cubicBezTo>
                <a:lnTo>
                  <a:pt x="2071460" y="671683"/>
                </a:lnTo>
                <a:lnTo>
                  <a:pt x="2071566" y="672013"/>
                </a:lnTo>
                <a:cubicBezTo>
                  <a:pt x="2073227" y="674745"/>
                  <a:pt x="2073954" y="669243"/>
                  <a:pt x="2073012" y="650226"/>
                </a:cubicBezTo>
                <a:cubicBezTo>
                  <a:pt x="2069291" y="578857"/>
                  <a:pt x="2084963" y="688633"/>
                  <a:pt x="2088677" y="701038"/>
                </a:cubicBezTo>
                <a:lnTo>
                  <a:pt x="2093542" y="707563"/>
                </a:lnTo>
                <a:lnTo>
                  <a:pt x="2094931" y="691964"/>
                </a:lnTo>
                <a:cubicBezTo>
                  <a:pt x="2095762" y="680427"/>
                  <a:pt x="2097053" y="667375"/>
                  <a:pt x="2100191" y="654947"/>
                </a:cubicBezTo>
                <a:cubicBezTo>
                  <a:pt x="2100511" y="650474"/>
                  <a:pt x="2101652" y="641845"/>
                  <a:pt x="2103226" y="632301"/>
                </a:cubicBezTo>
                <a:lnTo>
                  <a:pt x="2105457" y="621143"/>
                </a:lnTo>
                <a:lnTo>
                  <a:pt x="2099821" y="586911"/>
                </a:lnTo>
                <a:cubicBezTo>
                  <a:pt x="2097021" y="569837"/>
                  <a:pt x="2094918" y="556772"/>
                  <a:pt x="2094323" y="552138"/>
                </a:cubicBezTo>
                <a:cubicBezTo>
                  <a:pt x="2091652" y="505435"/>
                  <a:pt x="2087029" y="462794"/>
                  <a:pt x="2088072" y="428494"/>
                </a:cubicBezTo>
                <a:cubicBezTo>
                  <a:pt x="2089214" y="423239"/>
                  <a:pt x="2098827" y="408496"/>
                  <a:pt x="2099969" y="403240"/>
                </a:cubicBezTo>
                <a:cubicBezTo>
                  <a:pt x="2104627" y="352301"/>
                  <a:pt x="2056734" y="267907"/>
                  <a:pt x="2076868" y="268655"/>
                </a:cubicBezTo>
                <a:cubicBezTo>
                  <a:pt x="2076868" y="268655"/>
                  <a:pt x="2085438" y="288210"/>
                  <a:pt x="2095150" y="302509"/>
                </a:cubicBezTo>
                <a:lnTo>
                  <a:pt x="2092042" y="301099"/>
                </a:lnTo>
                <a:lnTo>
                  <a:pt x="2090293" y="295359"/>
                </a:lnTo>
                <a:cubicBezTo>
                  <a:pt x="2089724" y="297987"/>
                  <a:pt x="2089437" y="299301"/>
                  <a:pt x="2090045" y="300193"/>
                </a:cubicBezTo>
                <a:lnTo>
                  <a:pt x="2092042" y="301099"/>
                </a:lnTo>
                <a:lnTo>
                  <a:pt x="2095256" y="311653"/>
                </a:lnTo>
                <a:lnTo>
                  <a:pt x="2095340" y="318832"/>
                </a:lnTo>
                <a:cubicBezTo>
                  <a:pt x="2096212" y="323434"/>
                  <a:pt x="2097390" y="326616"/>
                  <a:pt x="2097390" y="326616"/>
                </a:cubicBezTo>
                <a:cubicBezTo>
                  <a:pt x="2097390" y="326616"/>
                  <a:pt x="2115382" y="332302"/>
                  <a:pt x="2119905" y="345897"/>
                </a:cubicBezTo>
                <a:cubicBezTo>
                  <a:pt x="2133140" y="373478"/>
                  <a:pt x="2136909" y="449543"/>
                  <a:pt x="2144147" y="475230"/>
                </a:cubicBezTo>
                <a:cubicBezTo>
                  <a:pt x="2143006" y="480484"/>
                  <a:pt x="2156001" y="484591"/>
                  <a:pt x="2160856" y="491740"/>
                </a:cubicBezTo>
                <a:cubicBezTo>
                  <a:pt x="2174424" y="517790"/>
                  <a:pt x="2176456" y="566514"/>
                  <a:pt x="2181184" y="607669"/>
                </a:cubicBezTo>
                <a:lnTo>
                  <a:pt x="2185149" y="631838"/>
                </a:lnTo>
                <a:lnTo>
                  <a:pt x="2188281" y="625429"/>
                </a:lnTo>
                <a:cubicBezTo>
                  <a:pt x="2190635" y="620050"/>
                  <a:pt x="2192406" y="614330"/>
                  <a:pt x="2190067" y="612965"/>
                </a:cubicBezTo>
                <a:cubicBezTo>
                  <a:pt x="2192406" y="614330"/>
                  <a:pt x="2193739" y="628616"/>
                  <a:pt x="2194270" y="648534"/>
                </a:cubicBezTo>
                <a:lnTo>
                  <a:pt x="2194429" y="672647"/>
                </a:lnTo>
                <a:lnTo>
                  <a:pt x="2194568" y="672858"/>
                </a:lnTo>
                <a:cubicBezTo>
                  <a:pt x="2196961" y="675711"/>
                  <a:pt x="2198802" y="676990"/>
                  <a:pt x="2200173" y="676978"/>
                </a:cubicBezTo>
                <a:lnTo>
                  <a:pt x="2202528" y="673903"/>
                </a:lnTo>
                <a:lnTo>
                  <a:pt x="2201714" y="667505"/>
                </a:lnTo>
                <a:lnTo>
                  <a:pt x="2195772" y="616704"/>
                </a:lnTo>
                <a:lnTo>
                  <a:pt x="2191595" y="597537"/>
                </a:lnTo>
                <a:lnTo>
                  <a:pt x="2181995" y="538825"/>
                </a:lnTo>
                <a:lnTo>
                  <a:pt x="2184200" y="517772"/>
                </a:lnTo>
                <a:lnTo>
                  <a:pt x="2179303" y="475897"/>
                </a:lnTo>
                <a:cubicBezTo>
                  <a:pt x="2170322" y="412372"/>
                  <a:pt x="2160002" y="349093"/>
                  <a:pt x="2148853" y="285789"/>
                </a:cubicBezTo>
                <a:lnTo>
                  <a:pt x="2112063" y="92394"/>
                </a:lnTo>
                <a:lnTo>
                  <a:pt x="2115563" y="78965"/>
                </a:lnTo>
                <a:lnTo>
                  <a:pt x="2121877" y="47055"/>
                </a:lnTo>
                <a:lnTo>
                  <a:pt x="2137581" y="107209"/>
                </a:lnTo>
                <a:cubicBezTo>
                  <a:pt x="2132825" y="129103"/>
                  <a:pt x="2136206" y="147954"/>
                  <a:pt x="2147060" y="157000"/>
                </a:cubicBezTo>
                <a:cubicBezTo>
                  <a:pt x="2147060" y="157000"/>
                  <a:pt x="2148175" y="157703"/>
                  <a:pt x="2149569" y="158583"/>
                </a:cubicBezTo>
                <a:lnTo>
                  <a:pt x="2151437" y="159761"/>
                </a:lnTo>
                <a:lnTo>
                  <a:pt x="2153753" y="161222"/>
                </a:lnTo>
                <a:cubicBezTo>
                  <a:pt x="2154869" y="161925"/>
                  <a:pt x="2155426" y="162278"/>
                  <a:pt x="2154589" y="161749"/>
                </a:cubicBezTo>
                <a:lnTo>
                  <a:pt x="2151437" y="159761"/>
                </a:lnTo>
                <a:lnTo>
                  <a:pt x="2147060" y="157000"/>
                </a:lnTo>
                <a:cubicBezTo>
                  <a:pt x="2150675" y="140360"/>
                  <a:pt x="2148102" y="122700"/>
                  <a:pt x="2137581" y="107209"/>
                </a:cubicBezTo>
                <a:lnTo>
                  <a:pt x="2131170" y="47517"/>
                </a:lnTo>
                <a:lnTo>
                  <a:pt x="2145647" y="48917"/>
                </a:lnTo>
                <a:cubicBezTo>
                  <a:pt x="2142992" y="53467"/>
                  <a:pt x="2140715" y="57366"/>
                  <a:pt x="2140715" y="57366"/>
                </a:cubicBezTo>
                <a:cubicBezTo>
                  <a:pt x="2155785" y="54832"/>
                  <a:pt x="2151106" y="52102"/>
                  <a:pt x="2145647" y="48917"/>
                </a:cubicBezTo>
                <a:lnTo>
                  <a:pt x="2148152" y="28233"/>
                </a:lnTo>
                <a:lnTo>
                  <a:pt x="2161279" y="85160"/>
                </a:lnTo>
                <a:lnTo>
                  <a:pt x="2162567" y="103318"/>
                </a:lnTo>
                <a:cubicBezTo>
                  <a:pt x="2162685" y="109188"/>
                  <a:pt x="2162291" y="112662"/>
                  <a:pt x="2161121" y="111980"/>
                </a:cubicBezTo>
                <a:lnTo>
                  <a:pt x="2166935" y="109689"/>
                </a:lnTo>
                <a:lnTo>
                  <a:pt x="2184498" y="185856"/>
                </a:lnTo>
                <a:lnTo>
                  <a:pt x="2182852" y="209196"/>
                </a:lnTo>
                <a:cubicBezTo>
                  <a:pt x="2181542" y="224010"/>
                  <a:pt x="2179714" y="240917"/>
                  <a:pt x="2176876" y="262355"/>
                </a:cubicBezTo>
                <a:cubicBezTo>
                  <a:pt x="2177004" y="272886"/>
                  <a:pt x="2163368" y="362539"/>
                  <a:pt x="2177657" y="327302"/>
                </a:cubicBezTo>
                <a:cubicBezTo>
                  <a:pt x="2187017" y="300517"/>
                  <a:pt x="2186612" y="234920"/>
                  <a:pt x="2191037" y="216587"/>
                </a:cubicBezTo>
                <a:lnTo>
                  <a:pt x="2191305" y="215374"/>
                </a:lnTo>
                <a:lnTo>
                  <a:pt x="2196094" y="236139"/>
                </a:lnTo>
                <a:cubicBezTo>
                  <a:pt x="2208663" y="281526"/>
                  <a:pt x="2215713" y="326748"/>
                  <a:pt x="2221697" y="372029"/>
                </a:cubicBezTo>
                <a:lnTo>
                  <a:pt x="2233488" y="455598"/>
                </a:lnTo>
                <a:lnTo>
                  <a:pt x="2236755" y="468042"/>
                </a:lnTo>
                <a:cubicBezTo>
                  <a:pt x="2239002" y="477981"/>
                  <a:pt x="2240725" y="486948"/>
                  <a:pt x="2241321" y="491581"/>
                </a:cubicBezTo>
                <a:lnTo>
                  <a:pt x="2248407" y="526582"/>
                </a:lnTo>
                <a:lnTo>
                  <a:pt x="2250578" y="535961"/>
                </a:lnTo>
                <a:lnTo>
                  <a:pt x="2253807" y="559417"/>
                </a:lnTo>
                <a:lnTo>
                  <a:pt x="2260656" y="565442"/>
                </a:lnTo>
                <a:lnTo>
                  <a:pt x="2260624" y="555784"/>
                </a:lnTo>
                <a:cubicBezTo>
                  <a:pt x="2261031" y="553545"/>
                  <a:pt x="2261951" y="552887"/>
                  <a:pt x="2263654" y="554501"/>
                </a:cubicBezTo>
                <a:lnTo>
                  <a:pt x="2265457" y="557631"/>
                </a:lnTo>
                <a:lnTo>
                  <a:pt x="2246033" y="441837"/>
                </a:lnTo>
                <a:cubicBezTo>
                  <a:pt x="2246033" y="441837"/>
                  <a:pt x="2234493" y="372754"/>
                  <a:pt x="2245476" y="382030"/>
                </a:cubicBezTo>
                <a:lnTo>
                  <a:pt x="2249223" y="400643"/>
                </a:lnTo>
                <a:lnTo>
                  <a:pt x="2247556" y="427322"/>
                </a:lnTo>
                <a:cubicBezTo>
                  <a:pt x="2247241" y="437788"/>
                  <a:pt x="2247506" y="446128"/>
                  <a:pt x="2248836" y="449783"/>
                </a:cubicBezTo>
                <a:lnTo>
                  <a:pt x="2256099" y="444426"/>
                </a:lnTo>
                <a:lnTo>
                  <a:pt x="2257016" y="451116"/>
                </a:lnTo>
                <a:cubicBezTo>
                  <a:pt x="2253034" y="444289"/>
                  <a:pt x="2261388" y="503660"/>
                  <a:pt x="2272351" y="513466"/>
                </a:cubicBezTo>
                <a:lnTo>
                  <a:pt x="2273653" y="513690"/>
                </a:lnTo>
                <a:lnTo>
                  <a:pt x="2273830" y="494369"/>
                </a:lnTo>
                <a:lnTo>
                  <a:pt x="2274383" y="483652"/>
                </a:lnTo>
                <a:lnTo>
                  <a:pt x="2272577" y="472210"/>
                </a:lnTo>
                <a:cubicBezTo>
                  <a:pt x="2268785" y="451002"/>
                  <a:pt x="2264094" y="428249"/>
                  <a:pt x="2262568" y="420862"/>
                </a:cubicBezTo>
                <a:lnTo>
                  <a:pt x="2261806" y="414995"/>
                </a:lnTo>
                <a:lnTo>
                  <a:pt x="2261954" y="414189"/>
                </a:lnTo>
                <a:lnTo>
                  <a:pt x="2263483" y="395439"/>
                </a:lnTo>
                <a:lnTo>
                  <a:pt x="2275696" y="458169"/>
                </a:lnTo>
                <a:lnTo>
                  <a:pt x="2275825" y="455691"/>
                </a:lnTo>
                <a:cubicBezTo>
                  <a:pt x="2270869" y="419495"/>
                  <a:pt x="2260159" y="404879"/>
                  <a:pt x="2270912" y="384880"/>
                </a:cubicBezTo>
                <a:lnTo>
                  <a:pt x="2279617" y="377499"/>
                </a:lnTo>
                <a:lnTo>
                  <a:pt x="2277819" y="357925"/>
                </a:lnTo>
                <a:lnTo>
                  <a:pt x="2282007" y="376497"/>
                </a:lnTo>
                <a:lnTo>
                  <a:pt x="2289481" y="373785"/>
                </a:lnTo>
                <a:cubicBezTo>
                  <a:pt x="2295591" y="372090"/>
                  <a:pt x="2300661" y="370883"/>
                  <a:pt x="2301801" y="365628"/>
                </a:cubicBezTo>
                <a:cubicBezTo>
                  <a:pt x="2307699" y="338480"/>
                  <a:pt x="2281273" y="248701"/>
                  <a:pt x="2275318" y="212192"/>
                </a:cubicBezTo>
                <a:lnTo>
                  <a:pt x="2265275" y="153131"/>
                </a:lnTo>
                <a:lnTo>
                  <a:pt x="2268006" y="146467"/>
                </a:lnTo>
                <a:lnTo>
                  <a:pt x="2274089" y="126653"/>
                </a:lnTo>
                <a:lnTo>
                  <a:pt x="2277922" y="145511"/>
                </a:lnTo>
                <a:cubicBezTo>
                  <a:pt x="2295538" y="235896"/>
                  <a:pt x="2313577" y="328637"/>
                  <a:pt x="2335126" y="428570"/>
                </a:cubicBezTo>
                <a:cubicBezTo>
                  <a:pt x="2337698" y="446232"/>
                  <a:pt x="2347508" y="489577"/>
                  <a:pt x="2356986" y="539368"/>
                </a:cubicBezTo>
                <a:cubicBezTo>
                  <a:pt x="2359368" y="557904"/>
                  <a:pt x="2382327" y="698060"/>
                  <a:pt x="2378557" y="621994"/>
                </a:cubicBezTo>
                <a:cubicBezTo>
                  <a:pt x="2375302" y="559546"/>
                  <a:pt x="2386894" y="635787"/>
                  <a:pt x="2392330" y="664134"/>
                </a:cubicBezTo>
                <a:lnTo>
                  <a:pt x="2392740" y="666011"/>
                </a:lnTo>
                <a:lnTo>
                  <a:pt x="2392248" y="661313"/>
                </a:lnTo>
                <a:cubicBezTo>
                  <a:pt x="2391867" y="653311"/>
                  <a:pt x="2392147" y="646496"/>
                  <a:pt x="2393336" y="641022"/>
                </a:cubicBezTo>
                <a:cubicBezTo>
                  <a:pt x="2392039" y="553574"/>
                  <a:pt x="2378847" y="491377"/>
                  <a:pt x="2378552" y="404242"/>
                </a:cubicBezTo>
                <a:cubicBezTo>
                  <a:pt x="2384277" y="423366"/>
                  <a:pt x="2388429" y="442051"/>
                  <a:pt x="2391681" y="460569"/>
                </a:cubicBezTo>
                <a:lnTo>
                  <a:pt x="2399230" y="514526"/>
                </a:lnTo>
                <a:lnTo>
                  <a:pt x="2395350" y="457433"/>
                </a:lnTo>
                <a:cubicBezTo>
                  <a:pt x="2393992" y="436647"/>
                  <a:pt x="2393097" y="417411"/>
                  <a:pt x="2393618" y="400261"/>
                </a:cubicBezTo>
                <a:cubicBezTo>
                  <a:pt x="2394760" y="395008"/>
                  <a:pt x="2404373" y="380263"/>
                  <a:pt x="2405514" y="375008"/>
                </a:cubicBezTo>
                <a:cubicBezTo>
                  <a:pt x="2410173" y="324069"/>
                  <a:pt x="2362279" y="239675"/>
                  <a:pt x="2382413" y="240421"/>
                </a:cubicBezTo>
                <a:cubicBezTo>
                  <a:pt x="2382413" y="240421"/>
                  <a:pt x="2390983" y="259976"/>
                  <a:pt x="2400695" y="274277"/>
                </a:cubicBezTo>
                <a:lnTo>
                  <a:pt x="2397587" y="272868"/>
                </a:lnTo>
                <a:lnTo>
                  <a:pt x="2395839" y="267127"/>
                </a:lnTo>
                <a:cubicBezTo>
                  <a:pt x="2395269" y="269754"/>
                  <a:pt x="2394982" y="271068"/>
                  <a:pt x="2395590" y="271960"/>
                </a:cubicBezTo>
                <a:lnTo>
                  <a:pt x="2397587" y="272868"/>
                </a:lnTo>
                <a:lnTo>
                  <a:pt x="2400803" y="283421"/>
                </a:lnTo>
                <a:lnTo>
                  <a:pt x="2400887" y="290599"/>
                </a:lnTo>
                <a:cubicBezTo>
                  <a:pt x="2401756" y="295202"/>
                  <a:pt x="2402935" y="298383"/>
                  <a:pt x="2402935" y="298383"/>
                </a:cubicBezTo>
                <a:cubicBezTo>
                  <a:pt x="2402935" y="298383"/>
                  <a:pt x="2420926" y="304068"/>
                  <a:pt x="2425451" y="317665"/>
                </a:cubicBezTo>
                <a:cubicBezTo>
                  <a:pt x="2438685" y="345246"/>
                  <a:pt x="2442456" y="421311"/>
                  <a:pt x="2449693" y="446997"/>
                </a:cubicBezTo>
                <a:cubicBezTo>
                  <a:pt x="2448551" y="452252"/>
                  <a:pt x="2461545" y="456358"/>
                  <a:pt x="2466400" y="463508"/>
                </a:cubicBezTo>
                <a:cubicBezTo>
                  <a:pt x="2484492" y="498240"/>
                  <a:pt x="2482074" y="573284"/>
                  <a:pt x="2492883" y="616946"/>
                </a:cubicBezTo>
                <a:cubicBezTo>
                  <a:pt x="2496508" y="659271"/>
                  <a:pt x="2497846" y="712107"/>
                  <a:pt x="2511227" y="773426"/>
                </a:cubicBezTo>
                <a:cubicBezTo>
                  <a:pt x="2511227" y="773426"/>
                  <a:pt x="2512108" y="776746"/>
                  <a:pt x="2513864" y="780343"/>
                </a:cubicBezTo>
                <a:lnTo>
                  <a:pt x="2516223" y="782910"/>
                </a:lnTo>
                <a:lnTo>
                  <a:pt x="2509099" y="717854"/>
                </a:lnTo>
                <a:cubicBezTo>
                  <a:pt x="2504738" y="661724"/>
                  <a:pt x="2512832" y="693296"/>
                  <a:pt x="2522768" y="739138"/>
                </a:cubicBezTo>
                <a:lnTo>
                  <a:pt x="2524059" y="745212"/>
                </a:lnTo>
                <a:lnTo>
                  <a:pt x="2520822" y="718199"/>
                </a:lnTo>
                <a:cubicBezTo>
                  <a:pt x="2515405" y="685367"/>
                  <a:pt x="2507881" y="651166"/>
                  <a:pt x="2507260" y="639273"/>
                </a:cubicBezTo>
                <a:cubicBezTo>
                  <a:pt x="2495679" y="510666"/>
                  <a:pt x="2476696" y="384167"/>
                  <a:pt x="2454399" y="257557"/>
                </a:cubicBezTo>
                <a:lnTo>
                  <a:pt x="2417609" y="64163"/>
                </a:lnTo>
                <a:lnTo>
                  <a:pt x="2421111" y="50733"/>
                </a:lnTo>
                <a:lnTo>
                  <a:pt x="2427422" y="18822"/>
                </a:lnTo>
                <a:lnTo>
                  <a:pt x="2443127" y="78977"/>
                </a:lnTo>
                <a:cubicBezTo>
                  <a:pt x="2438368" y="100871"/>
                  <a:pt x="2441751" y="119721"/>
                  <a:pt x="2452605" y="128768"/>
                </a:cubicBezTo>
                <a:cubicBezTo>
                  <a:pt x="2470454" y="140025"/>
                  <a:pt x="2452605" y="128768"/>
                  <a:pt x="2452605" y="128768"/>
                </a:cubicBezTo>
                <a:cubicBezTo>
                  <a:pt x="2456220" y="112127"/>
                  <a:pt x="2453647" y="94468"/>
                  <a:pt x="2443127" y="78977"/>
                </a:cubicBezTo>
                <a:lnTo>
                  <a:pt x="2436715" y="19283"/>
                </a:lnTo>
                <a:lnTo>
                  <a:pt x="2451192" y="20684"/>
                </a:lnTo>
                <a:cubicBezTo>
                  <a:pt x="2448538" y="25234"/>
                  <a:pt x="2446262" y="29134"/>
                  <a:pt x="2446262" y="29134"/>
                </a:cubicBezTo>
                <a:cubicBezTo>
                  <a:pt x="2461332" y="26601"/>
                  <a:pt x="2456650" y="23870"/>
                  <a:pt x="2451192" y="20684"/>
                </a:cubicBezTo>
                <a:lnTo>
                  <a:pt x="2453699" y="0"/>
                </a:lnTo>
                <a:lnTo>
                  <a:pt x="2466825" y="56927"/>
                </a:lnTo>
                <a:lnTo>
                  <a:pt x="2468111" y="75086"/>
                </a:lnTo>
                <a:cubicBezTo>
                  <a:pt x="2468231" y="80956"/>
                  <a:pt x="2467837" y="84430"/>
                  <a:pt x="2466667" y="83748"/>
                </a:cubicBezTo>
                <a:lnTo>
                  <a:pt x="2472482" y="81456"/>
                </a:lnTo>
                <a:lnTo>
                  <a:pt x="2490044" y="157622"/>
                </a:lnTo>
                <a:lnTo>
                  <a:pt x="2488398" y="180963"/>
                </a:lnTo>
                <a:cubicBezTo>
                  <a:pt x="2487089" y="195777"/>
                  <a:pt x="2485260" y="212684"/>
                  <a:pt x="2482420" y="234122"/>
                </a:cubicBezTo>
                <a:cubicBezTo>
                  <a:pt x="2482548" y="244653"/>
                  <a:pt x="2468915" y="334305"/>
                  <a:pt x="2483203" y="299070"/>
                </a:cubicBezTo>
                <a:cubicBezTo>
                  <a:pt x="2492562" y="272284"/>
                  <a:pt x="2492157" y="206688"/>
                  <a:pt x="2496583" y="188354"/>
                </a:cubicBezTo>
                <a:lnTo>
                  <a:pt x="2496850" y="187143"/>
                </a:lnTo>
                <a:lnTo>
                  <a:pt x="2501639" y="207908"/>
                </a:lnTo>
                <a:cubicBezTo>
                  <a:pt x="2535161" y="328941"/>
                  <a:pt x="2529416" y="448795"/>
                  <a:pt x="2568936" y="571724"/>
                </a:cubicBezTo>
                <a:cubicBezTo>
                  <a:pt x="2568113" y="549703"/>
                  <a:pt x="2562389" y="519816"/>
                  <a:pt x="2569199" y="526268"/>
                </a:cubicBezTo>
                <a:lnTo>
                  <a:pt x="2579663" y="544439"/>
                </a:lnTo>
                <a:lnTo>
                  <a:pt x="2572722" y="658076"/>
                </a:lnTo>
                <a:lnTo>
                  <a:pt x="2586580" y="573297"/>
                </a:lnTo>
                <a:lnTo>
                  <a:pt x="2587736" y="578688"/>
                </a:lnTo>
                <a:cubicBezTo>
                  <a:pt x="2591855" y="599951"/>
                  <a:pt x="2596866" y="626958"/>
                  <a:pt x="2602286" y="650773"/>
                </a:cubicBezTo>
                <a:lnTo>
                  <a:pt x="2606370" y="666460"/>
                </a:lnTo>
                <a:lnTo>
                  <a:pt x="2606760" y="661677"/>
                </a:lnTo>
                <a:cubicBezTo>
                  <a:pt x="2607046" y="660364"/>
                  <a:pt x="2607761" y="660444"/>
                  <a:pt x="2608783" y="661599"/>
                </a:cubicBezTo>
                <a:cubicBezTo>
                  <a:pt x="2609802" y="662752"/>
                  <a:pt x="2611125" y="664980"/>
                  <a:pt x="2612621" y="667961"/>
                </a:cubicBezTo>
                <a:lnTo>
                  <a:pt x="2614338" y="672120"/>
                </a:lnTo>
                <a:lnTo>
                  <a:pt x="2613329" y="689356"/>
                </a:lnTo>
                <a:lnTo>
                  <a:pt x="2619310" y="703697"/>
                </a:lnTo>
                <a:cubicBezTo>
                  <a:pt x="2623871" y="623713"/>
                  <a:pt x="2610777" y="590563"/>
                  <a:pt x="2605865" y="519752"/>
                </a:cubicBezTo>
                <a:cubicBezTo>
                  <a:pt x="2599791" y="471503"/>
                  <a:pt x="2600696" y="467344"/>
                  <a:pt x="2605647" y="478970"/>
                </a:cubicBezTo>
                <a:lnTo>
                  <a:pt x="2609212" y="488018"/>
                </a:lnTo>
                <a:lnTo>
                  <a:pt x="2606554" y="437692"/>
                </a:lnTo>
                <a:lnTo>
                  <a:pt x="2597531" y="372751"/>
                </a:lnTo>
                <a:lnTo>
                  <a:pt x="2598753" y="373770"/>
                </a:lnTo>
                <a:cubicBezTo>
                  <a:pt x="2600212" y="369364"/>
                  <a:pt x="2602334" y="358785"/>
                  <a:pt x="2605679" y="339169"/>
                </a:cubicBezTo>
                <a:lnTo>
                  <a:pt x="2608033" y="326190"/>
                </a:lnTo>
                <a:lnTo>
                  <a:pt x="2611796" y="346576"/>
                </a:lnTo>
                <a:lnTo>
                  <a:pt x="2632251" y="480214"/>
                </a:lnTo>
                <a:lnTo>
                  <a:pt x="2625270" y="523936"/>
                </a:lnTo>
                <a:lnTo>
                  <a:pt x="2629713" y="532904"/>
                </a:lnTo>
                <a:cubicBezTo>
                  <a:pt x="2645089" y="555545"/>
                  <a:pt x="2616620" y="499753"/>
                  <a:pt x="2634471" y="511009"/>
                </a:cubicBezTo>
                <a:cubicBezTo>
                  <a:pt x="2652320" y="522266"/>
                  <a:pt x="2646519" y="578460"/>
                  <a:pt x="2653758" y="604145"/>
                </a:cubicBezTo>
                <a:cubicBezTo>
                  <a:pt x="2654307" y="618826"/>
                  <a:pt x="2654321" y="634741"/>
                  <a:pt x="2655709" y="651090"/>
                </a:cubicBezTo>
                <a:lnTo>
                  <a:pt x="2660930" y="676456"/>
                </a:lnTo>
                <a:lnTo>
                  <a:pt x="2661470" y="671099"/>
                </a:lnTo>
                <a:lnTo>
                  <a:pt x="2662734" y="679368"/>
                </a:lnTo>
                <a:cubicBezTo>
                  <a:pt x="2663354" y="683892"/>
                  <a:pt x="2664099" y="689378"/>
                  <a:pt x="2664918" y="695373"/>
                </a:cubicBezTo>
                <a:lnTo>
                  <a:pt x="2665114" y="696788"/>
                </a:lnTo>
                <a:lnTo>
                  <a:pt x="2665905" y="700640"/>
                </a:lnTo>
                <a:cubicBezTo>
                  <a:pt x="2665905" y="700640"/>
                  <a:pt x="2678900" y="704748"/>
                  <a:pt x="2683757" y="711898"/>
                </a:cubicBezTo>
                <a:cubicBezTo>
                  <a:pt x="2685518" y="718539"/>
                  <a:pt x="2690340" y="741823"/>
                  <a:pt x="2695020" y="765764"/>
                </a:cubicBezTo>
                <a:lnTo>
                  <a:pt x="2696117" y="771555"/>
                </a:lnTo>
                <a:lnTo>
                  <a:pt x="2698444" y="760848"/>
                </a:lnTo>
                <a:cubicBezTo>
                  <a:pt x="2697872" y="763474"/>
                  <a:pt x="2704177" y="756575"/>
                  <a:pt x="2711500" y="749297"/>
                </a:cubicBezTo>
                <a:lnTo>
                  <a:pt x="2713278" y="747673"/>
                </a:lnTo>
                <a:lnTo>
                  <a:pt x="2712269" y="733077"/>
                </a:lnTo>
                <a:cubicBezTo>
                  <a:pt x="2703933" y="678030"/>
                  <a:pt x="2694124" y="634685"/>
                  <a:pt x="2698881" y="612790"/>
                </a:cubicBezTo>
                <a:cubicBezTo>
                  <a:pt x="2697584" y="525340"/>
                  <a:pt x="2684392" y="463144"/>
                  <a:pt x="2684098" y="376008"/>
                </a:cubicBezTo>
                <a:cubicBezTo>
                  <a:pt x="2707000" y="452506"/>
                  <a:pt x="2704724" y="521981"/>
                  <a:pt x="2720488" y="601836"/>
                </a:cubicBezTo>
                <a:cubicBezTo>
                  <a:pt x="2726251" y="639223"/>
                  <a:pt x="2724066" y="678777"/>
                  <a:pt x="2744298" y="708570"/>
                </a:cubicBezTo>
                <a:cubicBezTo>
                  <a:pt x="2755152" y="717615"/>
                  <a:pt x="2761150" y="719510"/>
                  <a:pt x="2765863" y="732232"/>
                </a:cubicBezTo>
                <a:cubicBezTo>
                  <a:pt x="2777956" y="765067"/>
                  <a:pt x="2763588" y="801707"/>
                  <a:pt x="2774539" y="839797"/>
                </a:cubicBezTo>
                <a:lnTo>
                  <a:pt x="2775465" y="839411"/>
                </a:lnTo>
                <a:lnTo>
                  <a:pt x="2775121" y="832579"/>
                </a:lnTo>
                <a:cubicBezTo>
                  <a:pt x="2772530" y="791047"/>
                  <a:pt x="2768287" y="741739"/>
                  <a:pt x="2774784" y="743793"/>
                </a:cubicBezTo>
                <a:cubicBezTo>
                  <a:pt x="2778068" y="743427"/>
                  <a:pt x="2781807" y="750809"/>
                  <a:pt x="2785470" y="761063"/>
                </a:cubicBezTo>
                <a:lnTo>
                  <a:pt x="2788672" y="771846"/>
                </a:lnTo>
                <a:lnTo>
                  <a:pt x="2782950" y="837516"/>
                </a:lnTo>
                <a:lnTo>
                  <a:pt x="2791380" y="837792"/>
                </a:lnTo>
                <a:lnTo>
                  <a:pt x="2795114" y="799512"/>
                </a:lnTo>
                <a:lnTo>
                  <a:pt x="2795631" y="795282"/>
                </a:lnTo>
                <a:lnTo>
                  <a:pt x="2795716" y="795567"/>
                </a:lnTo>
                <a:cubicBezTo>
                  <a:pt x="2801697" y="817813"/>
                  <a:pt x="2805281" y="832049"/>
                  <a:pt x="2802255" y="799271"/>
                </a:cubicBezTo>
                <a:lnTo>
                  <a:pt x="2801482" y="747535"/>
                </a:lnTo>
                <a:lnTo>
                  <a:pt x="2813488" y="649554"/>
                </a:lnTo>
                <a:lnTo>
                  <a:pt x="2814573" y="635934"/>
                </a:lnTo>
                <a:lnTo>
                  <a:pt x="2824814" y="681221"/>
                </a:lnTo>
                <a:cubicBezTo>
                  <a:pt x="2829016" y="700683"/>
                  <a:pt x="2833659" y="723560"/>
                  <a:pt x="2839042" y="752870"/>
                </a:cubicBezTo>
                <a:lnTo>
                  <a:pt x="2846035" y="793106"/>
                </a:lnTo>
                <a:lnTo>
                  <a:pt x="2849295" y="807147"/>
                </a:lnTo>
                <a:cubicBezTo>
                  <a:pt x="2850974" y="813633"/>
                  <a:pt x="2852273" y="817568"/>
                  <a:pt x="2853023" y="817803"/>
                </a:cubicBezTo>
                <a:lnTo>
                  <a:pt x="2864109" y="783067"/>
                </a:lnTo>
                <a:lnTo>
                  <a:pt x="2863732" y="778132"/>
                </a:lnTo>
                <a:cubicBezTo>
                  <a:pt x="2863351" y="773187"/>
                  <a:pt x="2863044" y="768995"/>
                  <a:pt x="2862888" y="766022"/>
                </a:cubicBezTo>
                <a:cubicBezTo>
                  <a:pt x="2856934" y="729511"/>
                  <a:pt x="2839985" y="689525"/>
                  <a:pt x="2859118" y="689958"/>
                </a:cubicBezTo>
                <a:cubicBezTo>
                  <a:pt x="2853121" y="688061"/>
                  <a:pt x="2883163" y="761199"/>
                  <a:pt x="2892733" y="781070"/>
                </a:cubicBezTo>
                <a:cubicBezTo>
                  <a:pt x="2892733" y="781070"/>
                  <a:pt x="2890359" y="821500"/>
                  <a:pt x="2905969" y="808650"/>
                </a:cubicBezTo>
                <a:cubicBezTo>
                  <a:pt x="2905969" y="808650"/>
                  <a:pt x="2899872" y="777711"/>
                  <a:pt x="2897298" y="760052"/>
                </a:cubicBezTo>
                <a:cubicBezTo>
                  <a:pt x="2910627" y="757711"/>
                  <a:pt x="2923764" y="756247"/>
                  <a:pt x="2923764" y="756247"/>
                </a:cubicBezTo>
                <a:cubicBezTo>
                  <a:pt x="2924905" y="750992"/>
                  <a:pt x="2922142" y="734209"/>
                  <a:pt x="2919689" y="716001"/>
                </a:cubicBezTo>
                <a:lnTo>
                  <a:pt x="2917080" y="691795"/>
                </a:lnTo>
                <a:lnTo>
                  <a:pt x="2914253" y="740161"/>
                </a:lnTo>
                <a:lnTo>
                  <a:pt x="2912846" y="729900"/>
                </a:lnTo>
                <a:cubicBezTo>
                  <a:pt x="2908467" y="696578"/>
                  <a:pt x="2905740" y="663659"/>
                  <a:pt x="2912305" y="633446"/>
                </a:cubicBezTo>
                <a:cubicBezTo>
                  <a:pt x="2912876" y="630818"/>
                  <a:pt x="2915173" y="633768"/>
                  <a:pt x="2918169" y="639728"/>
                </a:cubicBezTo>
                <a:lnTo>
                  <a:pt x="2919881" y="643887"/>
                </a:lnTo>
                <a:lnTo>
                  <a:pt x="2918776" y="662789"/>
                </a:lnTo>
                <a:lnTo>
                  <a:pt x="2922074" y="657090"/>
                </a:lnTo>
                <a:cubicBezTo>
                  <a:pt x="2924917" y="655065"/>
                  <a:pt x="2928845" y="659113"/>
                  <a:pt x="2933178" y="683412"/>
                </a:cubicBezTo>
                <a:cubicBezTo>
                  <a:pt x="2937501" y="711452"/>
                  <a:pt x="2930575" y="702770"/>
                  <a:pt x="2933327" y="706230"/>
                </a:cubicBezTo>
                <a:lnTo>
                  <a:pt x="2938085" y="712789"/>
                </a:lnTo>
                <a:lnTo>
                  <a:pt x="2938600" y="710089"/>
                </a:lnTo>
                <a:lnTo>
                  <a:pt x="2937494" y="706026"/>
                </a:lnTo>
                <a:lnTo>
                  <a:pt x="2939798" y="703818"/>
                </a:lnTo>
                <a:lnTo>
                  <a:pt x="2942146" y="691520"/>
                </a:lnTo>
                <a:lnTo>
                  <a:pt x="2942200" y="701489"/>
                </a:lnTo>
                <a:lnTo>
                  <a:pt x="2956706" y="579119"/>
                </a:lnTo>
                <a:cubicBezTo>
                  <a:pt x="2963010" y="523973"/>
                  <a:pt x="2969632" y="470971"/>
                  <a:pt x="2978726" y="422245"/>
                </a:cubicBezTo>
                <a:cubicBezTo>
                  <a:pt x="2976726" y="481211"/>
                  <a:pt x="2969773" y="546874"/>
                  <a:pt x="2960818" y="607010"/>
                </a:cubicBezTo>
                <a:lnTo>
                  <a:pt x="2956922" y="669227"/>
                </a:lnTo>
                <a:lnTo>
                  <a:pt x="2963774" y="665056"/>
                </a:lnTo>
                <a:lnTo>
                  <a:pt x="2961955" y="639464"/>
                </a:lnTo>
                <a:cubicBezTo>
                  <a:pt x="2961532" y="630874"/>
                  <a:pt x="2961363" y="622863"/>
                  <a:pt x="2961595" y="616379"/>
                </a:cubicBezTo>
                <a:cubicBezTo>
                  <a:pt x="2961750" y="612056"/>
                  <a:pt x="2962084" y="608409"/>
                  <a:pt x="2962638" y="605723"/>
                </a:cubicBezTo>
                <a:cubicBezTo>
                  <a:pt x="2963194" y="603036"/>
                  <a:pt x="2963969" y="601307"/>
                  <a:pt x="2965010" y="600817"/>
                </a:cubicBezTo>
                <a:cubicBezTo>
                  <a:pt x="2966797" y="599976"/>
                  <a:pt x="2968959" y="603234"/>
                  <a:pt x="2971236" y="608882"/>
                </a:cubicBezTo>
                <a:lnTo>
                  <a:pt x="2975046" y="621231"/>
                </a:lnTo>
                <a:lnTo>
                  <a:pt x="2975637" y="615658"/>
                </a:lnTo>
                <a:cubicBezTo>
                  <a:pt x="2995697" y="480954"/>
                  <a:pt x="2998408" y="320439"/>
                  <a:pt x="3027976" y="203481"/>
                </a:cubicBezTo>
                <a:cubicBezTo>
                  <a:pt x="3029415" y="322846"/>
                  <a:pt x="2998226" y="465871"/>
                  <a:pt x="2992331" y="587053"/>
                </a:cubicBezTo>
                <a:cubicBezTo>
                  <a:pt x="2993824" y="550452"/>
                  <a:pt x="2987651" y="616569"/>
                  <a:pt x="2995387" y="615855"/>
                </a:cubicBezTo>
                <a:cubicBezTo>
                  <a:pt x="3009299" y="613514"/>
                  <a:pt x="2997009" y="589783"/>
                  <a:pt x="2997009" y="589783"/>
                </a:cubicBezTo>
                <a:cubicBezTo>
                  <a:pt x="3006976" y="517165"/>
                  <a:pt x="3015614" y="446823"/>
                  <a:pt x="3024806" y="378220"/>
                </a:cubicBezTo>
                <a:lnTo>
                  <a:pt x="3045728" y="242988"/>
                </a:lnTo>
                <a:lnTo>
                  <a:pt x="3048434" y="262423"/>
                </a:lnTo>
                <a:lnTo>
                  <a:pt x="3048639" y="263265"/>
                </a:lnTo>
                <a:lnTo>
                  <a:pt x="3048130" y="269278"/>
                </a:lnTo>
                <a:cubicBezTo>
                  <a:pt x="3045600" y="284360"/>
                  <a:pt x="3032600" y="362178"/>
                  <a:pt x="3037278" y="364909"/>
                </a:cubicBezTo>
                <a:cubicBezTo>
                  <a:pt x="3052099" y="373557"/>
                  <a:pt x="3060418" y="293008"/>
                  <a:pt x="3055866" y="300809"/>
                </a:cubicBezTo>
                <a:lnTo>
                  <a:pt x="3056503" y="293955"/>
                </a:lnTo>
                <a:lnTo>
                  <a:pt x="3064747" y="299883"/>
                </a:lnTo>
                <a:cubicBezTo>
                  <a:pt x="3065999" y="296185"/>
                  <a:pt x="3065831" y="287592"/>
                  <a:pt x="3064910" y="276772"/>
                </a:cubicBezTo>
                <a:lnTo>
                  <a:pt x="3061620" y="249144"/>
                </a:lnTo>
                <a:lnTo>
                  <a:pt x="3064695" y="230140"/>
                </a:lnTo>
                <a:cubicBezTo>
                  <a:pt x="3076202" y="221170"/>
                  <a:pt x="3067377" y="291837"/>
                  <a:pt x="3067377" y="291837"/>
                </a:cubicBezTo>
                <a:cubicBezTo>
                  <a:pt x="3048073" y="425240"/>
                  <a:pt x="3037499" y="543693"/>
                  <a:pt x="3024121" y="654410"/>
                </a:cubicBezTo>
                <a:cubicBezTo>
                  <a:pt x="3024169" y="658358"/>
                  <a:pt x="3021091" y="678746"/>
                  <a:pt x="3018129" y="702937"/>
                </a:cubicBezTo>
                <a:lnTo>
                  <a:pt x="3015976" y="722135"/>
                </a:lnTo>
                <a:lnTo>
                  <a:pt x="3017046" y="721063"/>
                </a:lnTo>
                <a:cubicBezTo>
                  <a:pt x="3020708" y="717425"/>
                  <a:pt x="3024622" y="713691"/>
                  <a:pt x="3028061" y="711004"/>
                </a:cubicBezTo>
                <a:lnTo>
                  <a:pt x="3032320" y="709032"/>
                </a:lnTo>
                <a:lnTo>
                  <a:pt x="3042969" y="628154"/>
                </a:lnTo>
                <a:cubicBezTo>
                  <a:pt x="3048676" y="579629"/>
                  <a:pt x="3054001" y="531538"/>
                  <a:pt x="3060364" y="481219"/>
                </a:cubicBezTo>
                <a:cubicBezTo>
                  <a:pt x="3062641" y="477318"/>
                  <a:pt x="3063735" y="375119"/>
                  <a:pt x="3073344" y="369397"/>
                </a:cubicBezTo>
                <a:cubicBezTo>
                  <a:pt x="3083031" y="369820"/>
                  <a:pt x="3083326" y="386333"/>
                  <a:pt x="3081200" y="402742"/>
                </a:cubicBezTo>
                <a:lnTo>
                  <a:pt x="3080003" y="409269"/>
                </a:lnTo>
                <a:lnTo>
                  <a:pt x="3083206" y="420211"/>
                </a:lnTo>
                <a:cubicBezTo>
                  <a:pt x="3088570" y="443808"/>
                  <a:pt x="3094444" y="481595"/>
                  <a:pt x="3096534" y="488573"/>
                </a:cubicBezTo>
                <a:cubicBezTo>
                  <a:pt x="3100738" y="514703"/>
                  <a:pt x="3104496" y="535194"/>
                  <a:pt x="3108107" y="553066"/>
                </a:cubicBezTo>
                <a:lnTo>
                  <a:pt x="3110150" y="562388"/>
                </a:lnTo>
                <a:lnTo>
                  <a:pt x="3103782" y="634425"/>
                </a:lnTo>
                <a:lnTo>
                  <a:pt x="3096731" y="546661"/>
                </a:lnTo>
                <a:cubicBezTo>
                  <a:pt x="3095657" y="529477"/>
                  <a:pt x="3082613" y="481659"/>
                  <a:pt x="3076597" y="444352"/>
                </a:cubicBezTo>
                <a:lnTo>
                  <a:pt x="3075453" y="431902"/>
                </a:lnTo>
                <a:lnTo>
                  <a:pt x="3075270" y="432648"/>
                </a:lnTo>
                <a:cubicBezTo>
                  <a:pt x="3074812" y="434433"/>
                  <a:pt x="3074527" y="435452"/>
                  <a:pt x="3074527" y="435452"/>
                </a:cubicBezTo>
                <a:cubicBezTo>
                  <a:pt x="3064985" y="535114"/>
                  <a:pt x="3060264" y="601318"/>
                  <a:pt x="3052120" y="681453"/>
                </a:cubicBezTo>
                <a:lnTo>
                  <a:pt x="3046797" y="729475"/>
                </a:lnTo>
                <a:lnTo>
                  <a:pt x="3051895" y="748071"/>
                </a:lnTo>
                <a:lnTo>
                  <a:pt x="3053344" y="754341"/>
                </a:lnTo>
                <a:lnTo>
                  <a:pt x="3055609" y="739441"/>
                </a:lnTo>
                <a:cubicBezTo>
                  <a:pt x="3056970" y="731481"/>
                  <a:pt x="3058634" y="722919"/>
                  <a:pt x="3060841" y="713314"/>
                </a:cubicBezTo>
                <a:cubicBezTo>
                  <a:pt x="3062175" y="727601"/>
                  <a:pt x="3062031" y="741733"/>
                  <a:pt x="3061076" y="755744"/>
                </a:cubicBezTo>
                <a:lnTo>
                  <a:pt x="3058591" y="778068"/>
                </a:lnTo>
                <a:lnTo>
                  <a:pt x="3060457" y="787549"/>
                </a:lnTo>
                <a:lnTo>
                  <a:pt x="3068650" y="744428"/>
                </a:lnTo>
                <a:lnTo>
                  <a:pt x="3064859" y="809917"/>
                </a:lnTo>
                <a:lnTo>
                  <a:pt x="3066341" y="817439"/>
                </a:lnTo>
                <a:cubicBezTo>
                  <a:pt x="3068788" y="831068"/>
                  <a:pt x="3070517" y="841851"/>
                  <a:pt x="3071112" y="846485"/>
                </a:cubicBezTo>
                <a:cubicBezTo>
                  <a:pt x="3074386" y="854773"/>
                  <a:pt x="3076782" y="858879"/>
                  <a:pt x="3078493" y="859728"/>
                </a:cubicBezTo>
                <a:lnTo>
                  <a:pt x="3081001" y="854907"/>
                </a:lnTo>
                <a:lnTo>
                  <a:pt x="3081889" y="846465"/>
                </a:lnTo>
                <a:lnTo>
                  <a:pt x="3082110" y="833114"/>
                </a:lnTo>
                <a:cubicBezTo>
                  <a:pt x="3081489" y="811896"/>
                  <a:pt x="3079014" y="781866"/>
                  <a:pt x="3077709" y="757462"/>
                </a:cubicBezTo>
                <a:lnTo>
                  <a:pt x="3077056" y="728961"/>
                </a:lnTo>
                <a:lnTo>
                  <a:pt x="3073202" y="736629"/>
                </a:lnTo>
                <a:lnTo>
                  <a:pt x="3068680" y="728102"/>
                </a:lnTo>
                <a:lnTo>
                  <a:pt x="3069569" y="728682"/>
                </a:lnTo>
                <a:lnTo>
                  <a:pt x="3069562" y="726501"/>
                </a:lnTo>
                <a:lnTo>
                  <a:pt x="3075729" y="721544"/>
                </a:lnTo>
                <a:lnTo>
                  <a:pt x="3077228" y="724994"/>
                </a:lnTo>
                <a:lnTo>
                  <a:pt x="3078025" y="718134"/>
                </a:lnTo>
                <a:cubicBezTo>
                  <a:pt x="3078562" y="716174"/>
                  <a:pt x="3079315" y="715240"/>
                  <a:pt x="3080331" y="715561"/>
                </a:cubicBezTo>
                <a:cubicBezTo>
                  <a:pt x="3083615" y="715194"/>
                  <a:pt x="3087352" y="722576"/>
                  <a:pt x="3091017" y="732831"/>
                </a:cubicBezTo>
                <a:lnTo>
                  <a:pt x="3094218" y="743613"/>
                </a:lnTo>
                <a:lnTo>
                  <a:pt x="3093246" y="754761"/>
                </a:lnTo>
                <a:lnTo>
                  <a:pt x="3096874" y="729950"/>
                </a:lnTo>
                <a:lnTo>
                  <a:pt x="3101700" y="695630"/>
                </a:lnTo>
                <a:lnTo>
                  <a:pt x="3109181" y="664673"/>
                </a:lnTo>
                <a:lnTo>
                  <a:pt x="3106263" y="658771"/>
                </a:lnTo>
                <a:lnTo>
                  <a:pt x="3109180" y="664671"/>
                </a:lnTo>
                <a:lnTo>
                  <a:pt x="3111802" y="653825"/>
                </a:lnTo>
                <a:lnTo>
                  <a:pt x="3116120" y="645099"/>
                </a:lnTo>
                <a:lnTo>
                  <a:pt x="3119033" y="621323"/>
                </a:lnTo>
                <a:lnTo>
                  <a:pt x="3120121" y="607701"/>
                </a:lnTo>
                <a:lnTo>
                  <a:pt x="3124669" y="627825"/>
                </a:lnTo>
                <a:lnTo>
                  <a:pt x="3127578" y="621950"/>
                </a:lnTo>
                <a:cubicBezTo>
                  <a:pt x="3136936" y="595164"/>
                  <a:pt x="3131477" y="591978"/>
                  <a:pt x="3133624" y="577546"/>
                </a:cubicBezTo>
                <a:cubicBezTo>
                  <a:pt x="3136280" y="540749"/>
                  <a:pt x="3144858" y="513509"/>
                  <a:pt x="3148042" y="552842"/>
                </a:cubicBezTo>
                <a:cubicBezTo>
                  <a:pt x="3147573" y="570217"/>
                  <a:pt x="3147130" y="585535"/>
                  <a:pt x="3146586" y="599678"/>
                </a:cubicBezTo>
                <a:lnTo>
                  <a:pt x="3145296" y="624714"/>
                </a:lnTo>
                <a:lnTo>
                  <a:pt x="3147382" y="619327"/>
                </a:lnTo>
                <a:cubicBezTo>
                  <a:pt x="3150245" y="615346"/>
                  <a:pt x="3152136" y="621596"/>
                  <a:pt x="3151433" y="647658"/>
                </a:cubicBezTo>
                <a:lnTo>
                  <a:pt x="3147667" y="742361"/>
                </a:lnTo>
                <a:lnTo>
                  <a:pt x="3150621" y="759355"/>
                </a:lnTo>
                <a:lnTo>
                  <a:pt x="3156977" y="711766"/>
                </a:lnTo>
                <a:lnTo>
                  <a:pt x="3159214" y="692965"/>
                </a:lnTo>
                <a:lnTo>
                  <a:pt x="3155880" y="675975"/>
                </a:lnTo>
                <a:cubicBezTo>
                  <a:pt x="3155388" y="667084"/>
                  <a:pt x="3157490" y="661563"/>
                  <a:pt x="3164665" y="661725"/>
                </a:cubicBezTo>
                <a:cubicBezTo>
                  <a:pt x="3163915" y="661488"/>
                  <a:pt x="3163729" y="662424"/>
                  <a:pt x="3163995" y="664280"/>
                </a:cubicBezTo>
                <a:lnTo>
                  <a:pt x="3165510" y="670270"/>
                </a:lnTo>
                <a:lnTo>
                  <a:pt x="3167503" y="667974"/>
                </a:lnTo>
                <a:lnTo>
                  <a:pt x="3169702" y="667873"/>
                </a:lnTo>
                <a:lnTo>
                  <a:pt x="3171358" y="647845"/>
                </a:lnTo>
                <a:lnTo>
                  <a:pt x="3177068" y="667260"/>
                </a:lnTo>
                <a:lnTo>
                  <a:pt x="3180361" y="664080"/>
                </a:lnTo>
                <a:cubicBezTo>
                  <a:pt x="3180361" y="664080"/>
                  <a:pt x="3192121" y="643929"/>
                  <a:pt x="3187442" y="641197"/>
                </a:cubicBezTo>
                <a:cubicBezTo>
                  <a:pt x="3189783" y="642562"/>
                  <a:pt x="3191115" y="656849"/>
                  <a:pt x="3191647" y="676769"/>
                </a:cubicBezTo>
                <a:lnTo>
                  <a:pt x="3191806" y="700882"/>
                </a:lnTo>
                <a:lnTo>
                  <a:pt x="3191944" y="701091"/>
                </a:lnTo>
                <a:cubicBezTo>
                  <a:pt x="3208692" y="721061"/>
                  <a:pt x="3198431" y="663974"/>
                  <a:pt x="3188972" y="625770"/>
                </a:cubicBezTo>
                <a:lnTo>
                  <a:pt x="3179371" y="567058"/>
                </a:lnTo>
                <a:lnTo>
                  <a:pt x="3183657" y="526153"/>
                </a:lnTo>
                <a:lnTo>
                  <a:pt x="3184156" y="521217"/>
                </a:lnTo>
                <a:lnTo>
                  <a:pt x="3189408" y="544482"/>
                </a:lnTo>
                <a:cubicBezTo>
                  <a:pt x="3196629" y="575778"/>
                  <a:pt x="3203226" y="606876"/>
                  <a:pt x="3206822" y="637027"/>
                </a:cubicBezTo>
                <a:cubicBezTo>
                  <a:pt x="3209834" y="653890"/>
                  <a:pt x="3212184" y="671654"/>
                  <a:pt x="3214295" y="689899"/>
                </a:cubicBezTo>
                <a:lnTo>
                  <a:pt x="3218581" y="729418"/>
                </a:lnTo>
                <a:lnTo>
                  <a:pt x="3221074" y="729040"/>
                </a:lnTo>
                <a:cubicBezTo>
                  <a:pt x="3226024" y="728381"/>
                  <a:pt x="3229309" y="728015"/>
                  <a:pt x="3229309" y="728015"/>
                </a:cubicBezTo>
                <a:cubicBezTo>
                  <a:pt x="3231592" y="717505"/>
                  <a:pt x="3218258" y="660880"/>
                  <a:pt x="3223015" y="638985"/>
                </a:cubicBezTo>
                <a:cubicBezTo>
                  <a:pt x="3223015" y="638985"/>
                  <a:pt x="3228407" y="614176"/>
                  <a:pt x="3235560" y="640531"/>
                </a:cubicBezTo>
                <a:lnTo>
                  <a:pt x="3237360" y="648874"/>
                </a:lnTo>
                <a:lnTo>
                  <a:pt x="3237808" y="646819"/>
                </a:lnTo>
                <a:cubicBezTo>
                  <a:pt x="3235236" y="629160"/>
                  <a:pt x="3230569" y="621134"/>
                  <a:pt x="3225857" y="608413"/>
                </a:cubicBezTo>
                <a:cubicBezTo>
                  <a:pt x="3226998" y="603159"/>
                  <a:pt x="3237610" y="588730"/>
                  <a:pt x="3234230" y="569879"/>
                </a:cubicBezTo>
                <a:cubicBezTo>
                  <a:pt x="3231656" y="552220"/>
                  <a:pt x="3214850" y="506662"/>
                  <a:pt x="3216083" y="471486"/>
                </a:cubicBezTo>
                <a:cubicBezTo>
                  <a:pt x="3215885" y="413398"/>
                  <a:pt x="3236315" y="501280"/>
                  <a:pt x="3238697" y="519815"/>
                </a:cubicBezTo>
                <a:cubicBezTo>
                  <a:pt x="3246935" y="545817"/>
                  <a:pt x="3247223" y="573986"/>
                  <a:pt x="3250747" y="587266"/>
                </a:cubicBezTo>
                <a:cubicBezTo>
                  <a:pt x="3253175" y="590842"/>
                  <a:pt x="3257637" y="593656"/>
                  <a:pt x="3261956" y="597127"/>
                </a:cubicBezTo>
                <a:lnTo>
                  <a:pt x="3267394" y="604373"/>
                </a:lnTo>
                <a:lnTo>
                  <a:pt x="3267141" y="588147"/>
                </a:lnTo>
                <a:cubicBezTo>
                  <a:pt x="3267451" y="579499"/>
                  <a:pt x="3268474" y="573563"/>
                  <a:pt x="3270556" y="572584"/>
                </a:cubicBezTo>
                <a:cubicBezTo>
                  <a:pt x="3271448" y="572164"/>
                  <a:pt x="3272436" y="572768"/>
                  <a:pt x="3273485" y="574184"/>
                </a:cubicBezTo>
                <a:lnTo>
                  <a:pt x="3273936" y="575069"/>
                </a:lnTo>
                <a:lnTo>
                  <a:pt x="3270924" y="553399"/>
                </a:lnTo>
                <a:cubicBezTo>
                  <a:pt x="3268540" y="534863"/>
                  <a:pt x="3273298" y="512967"/>
                  <a:pt x="3273201" y="483923"/>
                </a:cubicBezTo>
                <a:cubicBezTo>
                  <a:pt x="3268246" y="447729"/>
                  <a:pt x="3257535" y="433112"/>
                  <a:pt x="3268289" y="413113"/>
                </a:cubicBezTo>
                <a:cubicBezTo>
                  <a:pt x="3278901" y="398685"/>
                  <a:pt x="3296894" y="404372"/>
                  <a:pt x="3299177" y="393861"/>
                </a:cubicBezTo>
                <a:cubicBezTo>
                  <a:pt x="3305075" y="366712"/>
                  <a:pt x="3278649" y="276934"/>
                  <a:pt x="3272694" y="240425"/>
                </a:cubicBezTo>
                <a:lnTo>
                  <a:pt x="3262650" y="181366"/>
                </a:lnTo>
                <a:lnTo>
                  <a:pt x="3265381" y="174700"/>
                </a:lnTo>
                <a:lnTo>
                  <a:pt x="3271465" y="154886"/>
                </a:lnTo>
                <a:lnTo>
                  <a:pt x="3275298" y="173743"/>
                </a:lnTo>
                <a:cubicBezTo>
                  <a:pt x="3292914" y="264129"/>
                  <a:pt x="3310954" y="356871"/>
                  <a:pt x="3332502" y="456804"/>
                </a:cubicBezTo>
                <a:cubicBezTo>
                  <a:pt x="3335074" y="474465"/>
                  <a:pt x="3344885" y="517809"/>
                  <a:pt x="3354363" y="567601"/>
                </a:cubicBezTo>
                <a:cubicBezTo>
                  <a:pt x="3356744" y="586135"/>
                  <a:pt x="3379703" y="726293"/>
                  <a:pt x="3375934" y="650227"/>
                </a:cubicBezTo>
                <a:cubicBezTo>
                  <a:pt x="3372213" y="578857"/>
                  <a:pt x="3387884" y="688634"/>
                  <a:pt x="3391599" y="701038"/>
                </a:cubicBezTo>
                <a:cubicBezTo>
                  <a:pt x="3392766" y="703047"/>
                  <a:pt x="3394987" y="706029"/>
                  <a:pt x="3397777" y="709324"/>
                </a:cubicBezTo>
                <a:lnTo>
                  <a:pt x="3400886" y="712618"/>
                </a:lnTo>
                <a:lnTo>
                  <a:pt x="3407245" y="667398"/>
                </a:lnTo>
                <a:lnTo>
                  <a:pt x="3412449" y="645865"/>
                </a:lnTo>
                <a:lnTo>
                  <a:pt x="3412427" y="645734"/>
                </a:lnTo>
                <a:cubicBezTo>
                  <a:pt x="3405651" y="604400"/>
                  <a:pt x="3398436" y="561407"/>
                  <a:pt x="3397244" y="552140"/>
                </a:cubicBezTo>
                <a:cubicBezTo>
                  <a:pt x="3394574" y="505436"/>
                  <a:pt x="3389952" y="462794"/>
                  <a:pt x="3390994" y="428494"/>
                </a:cubicBezTo>
                <a:cubicBezTo>
                  <a:pt x="3392136" y="423241"/>
                  <a:pt x="3401749" y="408496"/>
                  <a:pt x="3402890" y="403241"/>
                </a:cubicBezTo>
                <a:cubicBezTo>
                  <a:pt x="3407549" y="352302"/>
                  <a:pt x="3359656" y="267907"/>
                  <a:pt x="3379790" y="268655"/>
                </a:cubicBezTo>
                <a:cubicBezTo>
                  <a:pt x="3379790" y="268655"/>
                  <a:pt x="3388360" y="288210"/>
                  <a:pt x="3398071" y="302509"/>
                </a:cubicBezTo>
                <a:lnTo>
                  <a:pt x="3394963" y="301101"/>
                </a:lnTo>
                <a:lnTo>
                  <a:pt x="3393216" y="295361"/>
                </a:lnTo>
                <a:cubicBezTo>
                  <a:pt x="3392645" y="297988"/>
                  <a:pt x="3392359" y="299301"/>
                  <a:pt x="3392966" y="300195"/>
                </a:cubicBezTo>
                <a:lnTo>
                  <a:pt x="3394963" y="301101"/>
                </a:lnTo>
                <a:lnTo>
                  <a:pt x="3398179" y="311655"/>
                </a:lnTo>
                <a:lnTo>
                  <a:pt x="3398262" y="318832"/>
                </a:lnTo>
                <a:cubicBezTo>
                  <a:pt x="3399133" y="323434"/>
                  <a:pt x="3400311" y="326616"/>
                  <a:pt x="3400311" y="326616"/>
                </a:cubicBezTo>
                <a:cubicBezTo>
                  <a:pt x="3400311" y="326616"/>
                  <a:pt x="3418303" y="332303"/>
                  <a:pt x="3422827" y="345898"/>
                </a:cubicBezTo>
                <a:cubicBezTo>
                  <a:pt x="3436062" y="373478"/>
                  <a:pt x="3439832" y="449544"/>
                  <a:pt x="3447069" y="475230"/>
                </a:cubicBezTo>
                <a:cubicBezTo>
                  <a:pt x="3445926" y="480485"/>
                  <a:pt x="3458921" y="484591"/>
                  <a:pt x="3463777" y="491741"/>
                </a:cubicBezTo>
                <a:cubicBezTo>
                  <a:pt x="3477346" y="517791"/>
                  <a:pt x="3479377" y="566515"/>
                  <a:pt x="3484106" y="607669"/>
                </a:cubicBezTo>
                <a:lnTo>
                  <a:pt x="3488071" y="631839"/>
                </a:lnTo>
                <a:lnTo>
                  <a:pt x="3491202" y="625430"/>
                </a:lnTo>
                <a:cubicBezTo>
                  <a:pt x="3493557" y="620051"/>
                  <a:pt x="3495327" y="614330"/>
                  <a:pt x="3492988" y="612965"/>
                </a:cubicBezTo>
                <a:cubicBezTo>
                  <a:pt x="3497668" y="615697"/>
                  <a:pt x="3498323" y="670112"/>
                  <a:pt x="3496577" y="717897"/>
                </a:cubicBezTo>
                <a:lnTo>
                  <a:pt x="3496037" y="718542"/>
                </a:lnTo>
                <a:lnTo>
                  <a:pt x="3496386" y="721514"/>
                </a:lnTo>
                <a:lnTo>
                  <a:pt x="3496577" y="717897"/>
                </a:lnTo>
                <a:lnTo>
                  <a:pt x="3501982" y="715014"/>
                </a:lnTo>
                <a:lnTo>
                  <a:pt x="3504668" y="746666"/>
                </a:lnTo>
                <a:lnTo>
                  <a:pt x="3502418" y="767364"/>
                </a:lnTo>
                <a:lnTo>
                  <a:pt x="3508603" y="801659"/>
                </a:lnTo>
                <a:cubicBezTo>
                  <a:pt x="3508603" y="801659"/>
                  <a:pt x="3512128" y="814941"/>
                  <a:pt x="3519123" y="817151"/>
                </a:cubicBezTo>
                <a:cubicBezTo>
                  <a:pt x="3534735" y="804303"/>
                  <a:pt x="3505877" y="691295"/>
                  <a:pt x="3504637" y="667506"/>
                </a:cubicBezTo>
                <a:cubicBezTo>
                  <a:pt x="3493055" y="538899"/>
                  <a:pt x="3474072" y="412399"/>
                  <a:pt x="3451775" y="285789"/>
                </a:cubicBezTo>
                <a:lnTo>
                  <a:pt x="3414984" y="92395"/>
                </a:lnTo>
                <a:lnTo>
                  <a:pt x="3418486" y="78965"/>
                </a:lnTo>
                <a:lnTo>
                  <a:pt x="3424799" y="47056"/>
                </a:lnTo>
                <a:lnTo>
                  <a:pt x="3440503" y="107210"/>
                </a:lnTo>
                <a:cubicBezTo>
                  <a:pt x="3435746" y="129105"/>
                  <a:pt x="3439127" y="147954"/>
                  <a:pt x="3449980" y="157000"/>
                </a:cubicBezTo>
                <a:cubicBezTo>
                  <a:pt x="3453597" y="140361"/>
                  <a:pt x="3451024" y="122700"/>
                  <a:pt x="3440503" y="107210"/>
                </a:cubicBezTo>
                <a:lnTo>
                  <a:pt x="3434091" y="47517"/>
                </a:lnTo>
                <a:lnTo>
                  <a:pt x="3448568" y="48918"/>
                </a:lnTo>
                <a:cubicBezTo>
                  <a:pt x="3445914" y="53468"/>
                  <a:pt x="3443637" y="57368"/>
                  <a:pt x="3443637" y="57368"/>
                </a:cubicBezTo>
                <a:cubicBezTo>
                  <a:pt x="3458706" y="54834"/>
                  <a:pt x="3454028" y="52103"/>
                  <a:pt x="3448568" y="48918"/>
                </a:cubicBezTo>
                <a:lnTo>
                  <a:pt x="3451074" y="28233"/>
                </a:lnTo>
                <a:lnTo>
                  <a:pt x="3464200" y="85160"/>
                </a:lnTo>
                <a:lnTo>
                  <a:pt x="3465488" y="103319"/>
                </a:lnTo>
                <a:cubicBezTo>
                  <a:pt x="3465607" y="109189"/>
                  <a:pt x="3465214" y="112662"/>
                  <a:pt x="3464044" y="111980"/>
                </a:cubicBezTo>
                <a:lnTo>
                  <a:pt x="3469857" y="109690"/>
                </a:lnTo>
                <a:lnTo>
                  <a:pt x="3487419" y="185856"/>
                </a:lnTo>
                <a:lnTo>
                  <a:pt x="3485774" y="209196"/>
                </a:lnTo>
                <a:cubicBezTo>
                  <a:pt x="3484464" y="224009"/>
                  <a:pt x="3482635" y="240917"/>
                  <a:pt x="3479796" y="262356"/>
                </a:cubicBezTo>
                <a:cubicBezTo>
                  <a:pt x="3479924" y="272886"/>
                  <a:pt x="3466290" y="362539"/>
                  <a:pt x="3480578" y="327304"/>
                </a:cubicBezTo>
                <a:cubicBezTo>
                  <a:pt x="3489938" y="300516"/>
                  <a:pt x="3489534" y="234920"/>
                  <a:pt x="3493960" y="216587"/>
                </a:cubicBezTo>
                <a:lnTo>
                  <a:pt x="3494228" y="215375"/>
                </a:lnTo>
                <a:lnTo>
                  <a:pt x="3499014" y="236140"/>
                </a:lnTo>
                <a:cubicBezTo>
                  <a:pt x="3532537" y="357174"/>
                  <a:pt x="3526793" y="477028"/>
                  <a:pt x="3566312" y="599956"/>
                </a:cubicBezTo>
                <a:cubicBezTo>
                  <a:pt x="3565490" y="577936"/>
                  <a:pt x="3559764" y="548049"/>
                  <a:pt x="3566576" y="554501"/>
                </a:cubicBezTo>
                <a:lnTo>
                  <a:pt x="3577039" y="572672"/>
                </a:lnTo>
                <a:lnTo>
                  <a:pt x="3570097" y="686308"/>
                </a:lnTo>
                <a:lnTo>
                  <a:pt x="3583957" y="601530"/>
                </a:lnTo>
                <a:lnTo>
                  <a:pt x="3585112" y="606921"/>
                </a:lnTo>
                <a:cubicBezTo>
                  <a:pt x="3593348" y="649447"/>
                  <a:pt x="3605154" y="714949"/>
                  <a:pt x="3616686" y="731930"/>
                </a:cubicBezTo>
                <a:cubicBezTo>
                  <a:pt x="3621246" y="651945"/>
                  <a:pt x="3608153" y="618795"/>
                  <a:pt x="3603242" y="547985"/>
                </a:cubicBezTo>
                <a:cubicBezTo>
                  <a:pt x="3591092" y="451489"/>
                  <a:pt x="3606856" y="531344"/>
                  <a:pt x="3627088" y="561138"/>
                </a:cubicBezTo>
                <a:cubicBezTo>
                  <a:pt x="3642466" y="583780"/>
                  <a:pt x="3613995" y="527985"/>
                  <a:pt x="3631846" y="539242"/>
                </a:cubicBezTo>
                <a:cubicBezTo>
                  <a:pt x="3649696" y="550499"/>
                  <a:pt x="3643895" y="606693"/>
                  <a:pt x="3651134" y="632377"/>
                </a:cubicBezTo>
                <a:cubicBezTo>
                  <a:pt x="3652231" y="661739"/>
                  <a:pt x="3651189" y="696040"/>
                  <a:pt x="3663282" y="728873"/>
                </a:cubicBezTo>
                <a:cubicBezTo>
                  <a:pt x="3663282" y="728873"/>
                  <a:pt x="3676277" y="732982"/>
                  <a:pt x="3681133" y="740131"/>
                </a:cubicBezTo>
                <a:cubicBezTo>
                  <a:pt x="3684656" y="753412"/>
                  <a:pt x="3700422" y="833268"/>
                  <a:pt x="3702803" y="851803"/>
                </a:cubicBezTo>
                <a:cubicBezTo>
                  <a:pt x="3736228" y="943791"/>
                  <a:pt x="3709745" y="790355"/>
                  <a:pt x="3709645" y="761309"/>
                </a:cubicBezTo>
                <a:cubicBezTo>
                  <a:pt x="3701308" y="706262"/>
                  <a:pt x="3691500" y="662918"/>
                  <a:pt x="3696257" y="641023"/>
                </a:cubicBezTo>
                <a:cubicBezTo>
                  <a:pt x="3694960" y="553574"/>
                  <a:pt x="3681768" y="491377"/>
                  <a:pt x="3681473" y="404242"/>
                </a:cubicBezTo>
                <a:cubicBezTo>
                  <a:pt x="3704375" y="480739"/>
                  <a:pt x="3702098" y="550214"/>
                  <a:pt x="3717864" y="630070"/>
                </a:cubicBezTo>
                <a:cubicBezTo>
                  <a:pt x="3723627" y="667457"/>
                  <a:pt x="3721443" y="707011"/>
                  <a:pt x="3741674" y="736803"/>
                </a:cubicBezTo>
                <a:cubicBezTo>
                  <a:pt x="3752527" y="745848"/>
                  <a:pt x="3758526" y="747744"/>
                  <a:pt x="3763239" y="760464"/>
                </a:cubicBezTo>
                <a:cubicBezTo>
                  <a:pt x="3775332" y="793300"/>
                  <a:pt x="3760964" y="829940"/>
                  <a:pt x="3771915" y="868029"/>
                </a:cubicBezTo>
                <a:cubicBezTo>
                  <a:pt x="3773056" y="862776"/>
                  <a:pt x="3805374" y="866437"/>
                  <a:pt x="3804043" y="872569"/>
                </a:cubicBezTo>
                <a:cubicBezTo>
                  <a:pt x="3820751" y="889080"/>
                  <a:pt x="3798299" y="992421"/>
                  <a:pt x="3828142" y="1007470"/>
                </a:cubicBezTo>
                <a:lnTo>
                  <a:pt x="3832254" y="1008769"/>
                </a:lnTo>
                <a:lnTo>
                  <a:pt x="3833015" y="1009010"/>
                </a:lnTo>
                <a:cubicBezTo>
                  <a:pt x="3833827" y="1009266"/>
                  <a:pt x="3834234" y="1009395"/>
                  <a:pt x="3833625" y="1009202"/>
                </a:cubicBezTo>
                <a:lnTo>
                  <a:pt x="3832254" y="1008769"/>
                </a:lnTo>
                <a:lnTo>
                  <a:pt x="3829971" y="1008047"/>
                </a:lnTo>
                <a:cubicBezTo>
                  <a:pt x="3828956" y="1007726"/>
                  <a:pt x="3828142" y="1007470"/>
                  <a:pt x="3828142" y="1007470"/>
                </a:cubicBezTo>
                <a:cubicBezTo>
                  <a:pt x="3837468" y="964556"/>
                  <a:pt x="3817235" y="934765"/>
                  <a:pt x="3819609" y="894334"/>
                </a:cubicBezTo>
                <a:cubicBezTo>
                  <a:pt x="3825408" y="838140"/>
                  <a:pt x="3823070" y="784989"/>
                  <a:pt x="3812020" y="717855"/>
                </a:cubicBezTo>
                <a:cubicBezTo>
                  <a:pt x="3803297" y="605594"/>
                  <a:pt x="3844401" y="844142"/>
                  <a:pt x="3850399" y="846036"/>
                </a:cubicBezTo>
                <a:lnTo>
                  <a:pt x="3870477" y="783124"/>
                </a:lnTo>
                <a:cubicBezTo>
                  <a:pt x="3876473" y="785022"/>
                  <a:pt x="3883767" y="874365"/>
                  <a:pt x="3883767" y="874365"/>
                </a:cubicBezTo>
                <a:cubicBezTo>
                  <a:pt x="3893577" y="917711"/>
                  <a:pt x="3883964" y="932455"/>
                  <a:pt x="3897056" y="965607"/>
                </a:cubicBezTo>
                <a:cubicBezTo>
                  <a:pt x="3901815" y="943712"/>
                  <a:pt x="3889666" y="847217"/>
                  <a:pt x="3895662" y="849111"/>
                </a:cubicBezTo>
                <a:cubicBezTo>
                  <a:pt x="3897162" y="849585"/>
                  <a:pt x="3899859" y="856228"/>
                  <a:pt x="3902964" y="864448"/>
                </a:cubicBezTo>
                <a:lnTo>
                  <a:pt x="3905616" y="871195"/>
                </a:lnTo>
                <a:lnTo>
                  <a:pt x="3900038" y="966549"/>
                </a:lnTo>
                <a:lnTo>
                  <a:pt x="3897360" y="1012371"/>
                </a:lnTo>
                <a:cubicBezTo>
                  <a:pt x="3903644" y="987716"/>
                  <a:pt x="3907803" y="963235"/>
                  <a:pt x="3910908" y="938848"/>
                </a:cubicBezTo>
                <a:lnTo>
                  <a:pt x="3915575" y="891815"/>
                </a:lnTo>
                <a:lnTo>
                  <a:pt x="3920185" y="895951"/>
                </a:lnTo>
                <a:cubicBezTo>
                  <a:pt x="3921772" y="892109"/>
                  <a:pt x="3922190" y="880660"/>
                  <a:pt x="3920652" y="857009"/>
                </a:cubicBezTo>
                <a:lnTo>
                  <a:pt x="3919978" y="847828"/>
                </a:lnTo>
                <a:lnTo>
                  <a:pt x="3925533" y="793021"/>
                </a:lnTo>
                <a:cubicBezTo>
                  <a:pt x="3928737" y="768690"/>
                  <a:pt x="3933042" y="744295"/>
                  <a:pt x="3939521" y="719753"/>
                </a:cubicBezTo>
                <a:cubicBezTo>
                  <a:pt x="3942582" y="780801"/>
                  <a:pt x="3933225" y="839832"/>
                  <a:pt x="3929709" y="901399"/>
                </a:cubicBezTo>
                <a:cubicBezTo>
                  <a:pt x="3927960" y="949184"/>
                  <a:pt x="3937192" y="911866"/>
                  <a:pt x="3941998" y="892883"/>
                </a:cubicBezTo>
                <a:lnTo>
                  <a:pt x="3964392" y="671100"/>
                </a:lnTo>
                <a:lnTo>
                  <a:pt x="3965657" y="679368"/>
                </a:lnTo>
                <a:cubicBezTo>
                  <a:pt x="3970613" y="715563"/>
                  <a:pt x="3983570" y="813251"/>
                  <a:pt x="3978847" y="741564"/>
                </a:cubicBezTo>
                <a:cubicBezTo>
                  <a:pt x="3978793" y="677903"/>
                  <a:pt x="3988371" y="756741"/>
                  <a:pt x="3997940" y="776612"/>
                </a:cubicBezTo>
                <a:cubicBezTo>
                  <a:pt x="3999081" y="771358"/>
                  <a:pt x="4000224" y="766101"/>
                  <a:pt x="4001363" y="760848"/>
                </a:cubicBezTo>
                <a:cubicBezTo>
                  <a:pt x="4000224" y="766101"/>
                  <a:pt x="4026588" y="733253"/>
                  <a:pt x="4033583" y="735465"/>
                </a:cubicBezTo>
                <a:cubicBezTo>
                  <a:pt x="4045578" y="739255"/>
                  <a:pt x="4066106" y="856183"/>
                  <a:pt x="4068489" y="874720"/>
                </a:cubicBezTo>
                <a:cubicBezTo>
                  <a:pt x="4094675" y="941021"/>
                  <a:pt x="4064711" y="739687"/>
                  <a:pt x="4077705" y="743793"/>
                </a:cubicBezTo>
                <a:cubicBezTo>
                  <a:pt x="4080990" y="743427"/>
                  <a:pt x="4084728" y="750810"/>
                  <a:pt x="4088392" y="761064"/>
                </a:cubicBezTo>
                <a:lnTo>
                  <a:pt x="4091593" y="771847"/>
                </a:lnTo>
                <a:lnTo>
                  <a:pt x="4078292" y="924491"/>
                </a:lnTo>
                <a:cubicBezTo>
                  <a:pt x="4076923" y="939378"/>
                  <a:pt x="4060358" y="1010760"/>
                  <a:pt x="4070498" y="1016678"/>
                </a:cubicBezTo>
                <a:cubicBezTo>
                  <a:pt x="4079857" y="1022140"/>
                  <a:pt x="4081477" y="963822"/>
                  <a:pt x="4084133" y="959272"/>
                </a:cubicBezTo>
                <a:cubicBezTo>
                  <a:pt x="4087904" y="902645"/>
                  <a:pt x="4092597" y="850263"/>
                  <a:pt x="4098036" y="799514"/>
                </a:cubicBezTo>
                <a:lnTo>
                  <a:pt x="4098554" y="795283"/>
                </a:lnTo>
                <a:lnTo>
                  <a:pt x="4098637" y="795567"/>
                </a:lnTo>
                <a:cubicBezTo>
                  <a:pt x="4104620" y="817813"/>
                  <a:pt x="4108203" y="832049"/>
                  <a:pt x="4105176" y="799272"/>
                </a:cubicBezTo>
                <a:lnTo>
                  <a:pt x="4104404" y="747536"/>
                </a:lnTo>
                <a:lnTo>
                  <a:pt x="4116409" y="649556"/>
                </a:lnTo>
                <a:lnTo>
                  <a:pt x="4117496" y="635935"/>
                </a:lnTo>
                <a:lnTo>
                  <a:pt x="4127737" y="681222"/>
                </a:lnTo>
                <a:cubicBezTo>
                  <a:pt x="4131938" y="700683"/>
                  <a:pt x="4136580" y="723559"/>
                  <a:pt x="4141963" y="752871"/>
                </a:cubicBezTo>
                <a:cubicBezTo>
                  <a:pt x="4148058" y="783809"/>
                  <a:pt x="4150298" y="807916"/>
                  <a:pt x="4157537" y="833602"/>
                </a:cubicBezTo>
                <a:cubicBezTo>
                  <a:pt x="4178058" y="891563"/>
                  <a:pt x="4167051" y="789812"/>
                  <a:pt x="4165810" y="766021"/>
                </a:cubicBezTo>
                <a:cubicBezTo>
                  <a:pt x="4159857" y="729512"/>
                  <a:pt x="4142907" y="689524"/>
                  <a:pt x="4162041" y="689958"/>
                </a:cubicBezTo>
                <a:cubicBezTo>
                  <a:pt x="4156043" y="688061"/>
                  <a:pt x="4186086" y="761199"/>
                  <a:pt x="4195655" y="781071"/>
                </a:cubicBezTo>
                <a:cubicBezTo>
                  <a:pt x="4195655" y="781071"/>
                  <a:pt x="4193280" y="821501"/>
                  <a:pt x="4208890" y="808651"/>
                </a:cubicBezTo>
                <a:cubicBezTo>
                  <a:pt x="4208890" y="808651"/>
                  <a:pt x="4202793" y="777711"/>
                  <a:pt x="4200220" y="760051"/>
                </a:cubicBezTo>
                <a:cubicBezTo>
                  <a:pt x="4213548" y="757712"/>
                  <a:pt x="4226685" y="756248"/>
                  <a:pt x="4226685" y="756248"/>
                </a:cubicBezTo>
                <a:cubicBezTo>
                  <a:pt x="4228969" y="745738"/>
                  <a:pt x="4215634" y="689113"/>
                  <a:pt x="4220390" y="667217"/>
                </a:cubicBezTo>
                <a:cubicBezTo>
                  <a:pt x="4220390" y="667217"/>
                  <a:pt x="4227432" y="634814"/>
                  <a:pt x="4236100" y="683413"/>
                </a:cubicBezTo>
                <a:cubicBezTo>
                  <a:pt x="4241865" y="720800"/>
                  <a:pt x="4227629" y="692903"/>
                  <a:pt x="4243005" y="715546"/>
                </a:cubicBezTo>
                <a:cubicBezTo>
                  <a:pt x="4232485" y="700053"/>
                  <a:pt x="4253759" y="695546"/>
                  <a:pt x="4264613" y="704592"/>
                </a:cubicBezTo>
                <a:cubicBezTo>
                  <a:pt x="4263397" y="702803"/>
                  <a:pt x="4263409" y="708597"/>
                  <a:pt x="4264198" y="718324"/>
                </a:cubicBezTo>
                <a:lnTo>
                  <a:pt x="4267750" y="749321"/>
                </a:lnTo>
                <a:lnTo>
                  <a:pt x="4267627" y="750547"/>
                </a:lnTo>
                <a:cubicBezTo>
                  <a:pt x="4256808" y="860904"/>
                  <a:pt x="4246324" y="970694"/>
                  <a:pt x="4236938" y="1075461"/>
                </a:cubicBezTo>
                <a:cubicBezTo>
                  <a:pt x="4226491" y="1204445"/>
                  <a:pt x="4225273" y="1328359"/>
                  <a:pt x="4226711" y="1447722"/>
                </a:cubicBezTo>
                <a:cubicBezTo>
                  <a:pt x="4228551" y="1568189"/>
                  <a:pt x="4244030" y="1695745"/>
                  <a:pt x="4267117" y="1812056"/>
                </a:cubicBezTo>
                <a:cubicBezTo>
                  <a:pt x="4269826" y="1619294"/>
                  <a:pt x="4245956" y="1438037"/>
                  <a:pt x="4248139" y="1233639"/>
                </a:cubicBezTo>
                <a:cubicBezTo>
                  <a:pt x="4255402" y="1065320"/>
                  <a:pt x="4272677" y="892390"/>
                  <a:pt x="4294232" y="721084"/>
                </a:cubicBezTo>
                <a:lnTo>
                  <a:pt x="4295071" y="716023"/>
                </a:lnTo>
                <a:lnTo>
                  <a:pt x="4301215" y="741546"/>
                </a:lnTo>
                <a:lnTo>
                  <a:pt x="4303106" y="744905"/>
                </a:lnTo>
                <a:lnTo>
                  <a:pt x="4301970" y="752614"/>
                </a:lnTo>
                <a:cubicBezTo>
                  <a:pt x="4296982" y="917030"/>
                  <a:pt x="4275024" y="1054986"/>
                  <a:pt x="4265359" y="1248917"/>
                </a:cubicBezTo>
                <a:cubicBezTo>
                  <a:pt x="4259592" y="1380632"/>
                  <a:pt x="4270792" y="1538808"/>
                  <a:pt x="4282119" y="1675271"/>
                </a:cubicBezTo>
                <a:cubicBezTo>
                  <a:pt x="4279843" y="1679171"/>
                  <a:pt x="4290638" y="1739504"/>
                  <a:pt x="4290638" y="1739504"/>
                </a:cubicBezTo>
                <a:cubicBezTo>
                  <a:pt x="4299998" y="1744965"/>
                  <a:pt x="4294787" y="1698352"/>
                  <a:pt x="4297188" y="1672737"/>
                </a:cubicBezTo>
                <a:cubicBezTo>
                  <a:pt x="4298683" y="1636135"/>
                  <a:pt x="4295625" y="1607333"/>
                  <a:pt x="4298156" y="1592251"/>
                </a:cubicBezTo>
                <a:cubicBezTo>
                  <a:pt x="4285611" y="1547456"/>
                  <a:pt x="4292943" y="1513390"/>
                  <a:pt x="4286830" y="1455788"/>
                </a:cubicBezTo>
                <a:cubicBezTo>
                  <a:pt x="4281366" y="1388110"/>
                  <a:pt x="4283239" y="1318612"/>
                  <a:pt x="4284731" y="1249763"/>
                </a:cubicBezTo>
                <a:cubicBezTo>
                  <a:pt x="4286353" y="1223695"/>
                  <a:pt x="4280236" y="1133847"/>
                  <a:pt x="4295182" y="1153026"/>
                </a:cubicBezTo>
                <a:cubicBezTo>
                  <a:pt x="4299734" y="1145226"/>
                  <a:pt x="4304666" y="1136774"/>
                  <a:pt x="4297581" y="1127411"/>
                </a:cubicBezTo>
                <a:cubicBezTo>
                  <a:pt x="4312332" y="1001808"/>
                  <a:pt x="4315824" y="873993"/>
                  <a:pt x="4345116" y="734219"/>
                </a:cubicBezTo>
                <a:cubicBezTo>
                  <a:pt x="4334669" y="863203"/>
                  <a:pt x="4322598" y="1018257"/>
                  <a:pt x="4309873" y="1151143"/>
                </a:cubicBezTo>
                <a:cubicBezTo>
                  <a:pt x="4310127" y="1172207"/>
                  <a:pt x="4294872" y="1287926"/>
                  <a:pt x="4304232" y="1293387"/>
                </a:cubicBezTo>
                <a:cubicBezTo>
                  <a:pt x="4335492" y="1316859"/>
                  <a:pt x="4371009" y="922757"/>
                  <a:pt x="4315992" y="1273236"/>
                </a:cubicBezTo>
                <a:cubicBezTo>
                  <a:pt x="4318520" y="1258153"/>
                  <a:pt x="4320670" y="1243720"/>
                  <a:pt x="4317866" y="1235984"/>
                </a:cubicBezTo>
                <a:cubicBezTo>
                  <a:pt x="4313113" y="1066756"/>
                  <a:pt x="4339750" y="899286"/>
                  <a:pt x="4371572" y="744429"/>
                </a:cubicBezTo>
                <a:cubicBezTo>
                  <a:pt x="4364182" y="934460"/>
                  <a:pt x="4345159" y="1122928"/>
                  <a:pt x="4340951" y="1320046"/>
                </a:cubicBezTo>
                <a:cubicBezTo>
                  <a:pt x="4338114" y="1502276"/>
                  <a:pt x="4354123" y="1673715"/>
                  <a:pt x="4373314" y="1852241"/>
                </a:cubicBezTo>
                <a:cubicBezTo>
                  <a:pt x="4373189" y="1873956"/>
                  <a:pt x="4380926" y="1905489"/>
                  <a:pt x="4383580" y="1868691"/>
                </a:cubicBezTo>
                <a:cubicBezTo>
                  <a:pt x="4380396" y="1829359"/>
                  <a:pt x="4374932" y="1761681"/>
                  <a:pt x="4371874" y="1732878"/>
                </a:cubicBezTo>
                <a:cubicBezTo>
                  <a:pt x="4346816" y="1421077"/>
                  <a:pt x="4349962" y="1103946"/>
                  <a:pt x="4391471" y="789158"/>
                </a:cubicBezTo>
                <a:cubicBezTo>
                  <a:pt x="4400426" y="729022"/>
                  <a:pt x="4404575" y="655624"/>
                  <a:pt x="4430500" y="621950"/>
                </a:cubicBezTo>
                <a:cubicBezTo>
                  <a:pt x="4439857" y="595164"/>
                  <a:pt x="4434399" y="591979"/>
                  <a:pt x="4436547" y="577547"/>
                </a:cubicBezTo>
                <a:cubicBezTo>
                  <a:pt x="4439202" y="540748"/>
                  <a:pt x="4447780" y="513510"/>
                  <a:pt x="4450964" y="552842"/>
                </a:cubicBezTo>
                <a:cubicBezTo>
                  <a:pt x="4449090" y="622341"/>
                  <a:pt x="4447596" y="658943"/>
                  <a:pt x="4438641" y="719079"/>
                </a:cubicBezTo>
                <a:cubicBezTo>
                  <a:pt x="4424042" y="921463"/>
                  <a:pt x="4402089" y="1091662"/>
                  <a:pt x="4398009" y="1299313"/>
                </a:cubicBezTo>
                <a:cubicBezTo>
                  <a:pt x="4394392" y="1416595"/>
                  <a:pt x="4400509" y="1506442"/>
                  <a:pt x="4406627" y="1628536"/>
                </a:cubicBezTo>
                <a:cubicBezTo>
                  <a:pt x="4409687" y="1689583"/>
                  <a:pt x="4410999" y="1798415"/>
                  <a:pt x="4421542" y="1869929"/>
                </a:cubicBezTo>
                <a:cubicBezTo>
                  <a:pt x="4419266" y="1873828"/>
                  <a:pt x="4434869" y="1947426"/>
                  <a:pt x="4439547" y="1950156"/>
                </a:cubicBezTo>
                <a:cubicBezTo>
                  <a:pt x="4444226" y="1952887"/>
                  <a:pt x="4443444" y="1920184"/>
                  <a:pt x="4445720" y="1916285"/>
                </a:cubicBezTo>
                <a:cubicBezTo>
                  <a:pt x="4433613" y="1714876"/>
                  <a:pt x="4405314" y="1519705"/>
                  <a:pt x="4410301" y="1323042"/>
                </a:cubicBezTo>
                <a:cubicBezTo>
                  <a:pt x="4410081" y="1144258"/>
                  <a:pt x="4434311" y="937911"/>
                  <a:pt x="4453460" y="759974"/>
                </a:cubicBezTo>
                <a:cubicBezTo>
                  <a:pt x="4458141" y="730458"/>
                  <a:pt x="4462290" y="689306"/>
                  <a:pt x="4464440" y="674872"/>
                </a:cubicBezTo>
                <a:cubicBezTo>
                  <a:pt x="4473923" y="658619"/>
                  <a:pt x="4476454" y="675783"/>
                  <a:pt x="4483282" y="664082"/>
                </a:cubicBezTo>
                <a:cubicBezTo>
                  <a:pt x="4483282" y="664082"/>
                  <a:pt x="4495043" y="643928"/>
                  <a:pt x="4490364" y="641198"/>
                </a:cubicBezTo>
                <a:cubicBezTo>
                  <a:pt x="4495043" y="643928"/>
                  <a:pt x="4495700" y="698344"/>
                  <a:pt x="4493953" y="746131"/>
                </a:cubicBezTo>
                <a:cubicBezTo>
                  <a:pt x="4491676" y="750029"/>
                  <a:pt x="4491676" y="750029"/>
                  <a:pt x="4486997" y="747297"/>
                </a:cubicBezTo>
                <a:cubicBezTo>
                  <a:pt x="4491676" y="750029"/>
                  <a:pt x="4491272" y="684430"/>
                  <a:pt x="4487963" y="666812"/>
                </a:cubicBezTo>
                <a:cubicBezTo>
                  <a:pt x="4483759" y="896176"/>
                  <a:pt x="4489931" y="830060"/>
                  <a:pt x="4493953" y="746131"/>
                </a:cubicBezTo>
                <a:lnTo>
                  <a:pt x="4499357" y="743248"/>
                </a:lnTo>
                <a:lnTo>
                  <a:pt x="4502045" y="774898"/>
                </a:lnTo>
                <a:cubicBezTo>
                  <a:pt x="4501480" y="812397"/>
                  <a:pt x="4491345" y="850930"/>
                  <a:pt x="4486035" y="892277"/>
                </a:cubicBezTo>
                <a:cubicBezTo>
                  <a:pt x="4470597" y="1153430"/>
                  <a:pt x="4454759" y="1413479"/>
                  <a:pt x="4474483" y="1668135"/>
                </a:cubicBezTo>
                <a:cubicBezTo>
                  <a:pt x="4485027" y="1771896"/>
                  <a:pt x="4495950" y="1875006"/>
                  <a:pt x="4504089" y="1972136"/>
                </a:cubicBezTo>
                <a:cubicBezTo>
                  <a:pt x="4513797" y="2166914"/>
                  <a:pt x="4515894" y="2372937"/>
                  <a:pt x="4544318" y="2578640"/>
                </a:cubicBezTo>
                <a:cubicBezTo>
                  <a:pt x="4563507" y="2724921"/>
                  <a:pt x="4574961" y="2871913"/>
                  <a:pt x="4595520" y="3035551"/>
                </a:cubicBezTo>
                <a:cubicBezTo>
                  <a:pt x="4600982" y="3070983"/>
                  <a:pt x="4601512" y="3114868"/>
                  <a:pt x="4606971" y="3150301"/>
                </a:cubicBezTo>
                <a:cubicBezTo>
                  <a:pt x="4609503" y="3167463"/>
                  <a:pt x="4619264" y="3206277"/>
                  <a:pt x="4621137" y="3169025"/>
                </a:cubicBezTo>
                <a:cubicBezTo>
                  <a:pt x="4621009" y="3126246"/>
                  <a:pt x="4612617" y="3072546"/>
                  <a:pt x="4610339" y="3044199"/>
                </a:cubicBezTo>
                <a:cubicBezTo>
                  <a:pt x="4592183" y="2887194"/>
                  <a:pt x="4580476" y="2751381"/>
                  <a:pt x="4566747" y="2608288"/>
                </a:cubicBezTo>
                <a:cubicBezTo>
                  <a:pt x="4560629" y="2518440"/>
                  <a:pt x="4537670" y="2412663"/>
                  <a:pt x="4532333" y="2323270"/>
                </a:cubicBezTo>
                <a:cubicBezTo>
                  <a:pt x="4530896" y="2268399"/>
                  <a:pt x="4531674" y="2236607"/>
                  <a:pt x="4528615" y="2175561"/>
                </a:cubicBezTo>
                <a:cubicBezTo>
                  <a:pt x="4528213" y="2142210"/>
                  <a:pt x="4525029" y="2102878"/>
                  <a:pt x="4520347" y="2067899"/>
                </a:cubicBezTo>
                <a:cubicBezTo>
                  <a:pt x="4519037" y="1991315"/>
                  <a:pt x="4529960" y="2062181"/>
                  <a:pt x="4529833" y="2083894"/>
                </a:cubicBezTo>
                <a:cubicBezTo>
                  <a:pt x="4542530" y="2237714"/>
                  <a:pt x="4556512" y="2369625"/>
                  <a:pt x="4565562" y="2509989"/>
                </a:cubicBezTo>
                <a:cubicBezTo>
                  <a:pt x="4584627" y="2677983"/>
                  <a:pt x="4603163" y="2834340"/>
                  <a:pt x="4623974" y="2986795"/>
                </a:cubicBezTo>
                <a:cubicBezTo>
                  <a:pt x="4640635" y="3148159"/>
                  <a:pt x="4670679" y="3295543"/>
                  <a:pt x="4685065" y="3460806"/>
                </a:cubicBezTo>
                <a:cubicBezTo>
                  <a:pt x="4695988" y="3596162"/>
                  <a:pt x="4719858" y="3745174"/>
                  <a:pt x="4695245" y="3887680"/>
                </a:cubicBezTo>
                <a:cubicBezTo>
                  <a:pt x="4692968" y="3891580"/>
                  <a:pt x="4680829" y="3944628"/>
                  <a:pt x="4683233" y="3951261"/>
                </a:cubicBezTo>
                <a:cubicBezTo>
                  <a:pt x="4687912" y="3953992"/>
                  <a:pt x="4706755" y="3910954"/>
                  <a:pt x="4707006" y="3899773"/>
                </a:cubicBezTo>
                <a:cubicBezTo>
                  <a:pt x="4713961" y="3866356"/>
                  <a:pt x="4706882" y="3921486"/>
                  <a:pt x="4707408" y="3933124"/>
                </a:cubicBezTo>
                <a:cubicBezTo>
                  <a:pt x="4698306" y="3980972"/>
                  <a:pt x="4642306" y="4089474"/>
                  <a:pt x="4603183" y="4088431"/>
                </a:cubicBezTo>
                <a:cubicBezTo>
                  <a:pt x="4607989" y="4069448"/>
                  <a:pt x="4637097" y="4075105"/>
                  <a:pt x="4637224" y="4053390"/>
                </a:cubicBezTo>
                <a:cubicBezTo>
                  <a:pt x="4631636" y="4039674"/>
                  <a:pt x="4584591" y="4088039"/>
                  <a:pt x="4591549" y="4086869"/>
                </a:cubicBezTo>
                <a:cubicBezTo>
                  <a:pt x="4589272" y="4090769"/>
                  <a:pt x="4569773" y="4079390"/>
                  <a:pt x="4565094" y="4076661"/>
                </a:cubicBezTo>
                <a:cubicBezTo>
                  <a:pt x="4559588" y="4077587"/>
                  <a:pt x="4555371" y="4079212"/>
                  <a:pt x="4551728" y="4081144"/>
                </a:cubicBezTo>
                <a:lnTo>
                  <a:pt x="4545050" y="4085395"/>
                </a:lnTo>
                <a:lnTo>
                  <a:pt x="4551342" y="4135700"/>
                </a:lnTo>
                <a:lnTo>
                  <a:pt x="4549164" y="4167389"/>
                </a:lnTo>
                <a:lnTo>
                  <a:pt x="4543714" y="4164594"/>
                </a:lnTo>
                <a:cubicBezTo>
                  <a:pt x="4541699" y="4133149"/>
                  <a:pt x="4539422" y="4104213"/>
                  <a:pt x="4537780" y="4092417"/>
                </a:cubicBezTo>
                <a:lnTo>
                  <a:pt x="4537159" y="4089960"/>
                </a:lnTo>
                <a:lnTo>
                  <a:pt x="4536071" y="4090546"/>
                </a:lnTo>
                <a:lnTo>
                  <a:pt x="4535606" y="4096011"/>
                </a:lnTo>
                <a:cubicBezTo>
                  <a:pt x="4535209" y="4113571"/>
                  <a:pt x="4536041" y="4158023"/>
                  <a:pt x="4539003" y="4243998"/>
                </a:cubicBezTo>
                <a:cubicBezTo>
                  <a:pt x="4542028" y="4226329"/>
                  <a:pt x="4541377" y="4160732"/>
                  <a:pt x="4536741" y="4163539"/>
                </a:cubicBezTo>
                <a:cubicBezTo>
                  <a:pt x="4541377" y="4160732"/>
                  <a:pt x="4541377" y="4160732"/>
                  <a:pt x="4543714" y="4164594"/>
                </a:cubicBezTo>
                <a:cubicBezTo>
                  <a:pt x="4546230" y="4212346"/>
                  <a:pt x="4546450" y="4266764"/>
                  <a:pt x="4541815" y="4269569"/>
                </a:cubicBezTo>
                <a:cubicBezTo>
                  <a:pt x="4546450" y="4266764"/>
                  <a:pt x="4534366" y="4246804"/>
                  <a:pt x="4534366" y="4246804"/>
                </a:cubicBezTo>
                <a:cubicBezTo>
                  <a:pt x="4527350" y="4235214"/>
                  <a:pt x="4525097" y="4252415"/>
                  <a:pt x="4515352" y="4236318"/>
                </a:cubicBezTo>
                <a:cubicBezTo>
                  <a:pt x="4512970" y="4221921"/>
                  <a:pt x="4508158" y="4180840"/>
                  <a:pt x="4503005" y="4151405"/>
                </a:cubicBezTo>
                <a:lnTo>
                  <a:pt x="4496160" y="4096216"/>
                </a:lnTo>
                <a:lnTo>
                  <a:pt x="4479453" y="4096208"/>
                </a:lnTo>
                <a:lnTo>
                  <a:pt x="4488845" y="4192533"/>
                </a:lnTo>
                <a:cubicBezTo>
                  <a:pt x="4498767" y="4252516"/>
                  <a:pt x="4500851" y="4289089"/>
                  <a:pt x="4503843" y="4358549"/>
                </a:cubicBezTo>
                <a:cubicBezTo>
                  <a:pt x="4501292" y="4397927"/>
                  <a:pt x="4492277" y="4370830"/>
                  <a:pt x="4489029" y="4334079"/>
                </a:cubicBezTo>
                <a:cubicBezTo>
                  <a:pt x="4486650" y="4319685"/>
                  <a:pt x="4492056" y="4316412"/>
                  <a:pt x="4482269" y="4289780"/>
                </a:cubicBezTo>
                <a:cubicBezTo>
                  <a:pt x="4455805" y="4256528"/>
                  <a:pt x="4450474" y="4183206"/>
                  <a:pt x="4440553" y="4123221"/>
                </a:cubicBezTo>
                <a:lnTo>
                  <a:pt x="4436820" y="4091642"/>
                </a:lnTo>
                <a:lnTo>
                  <a:pt x="4433226" y="4091212"/>
                </a:lnTo>
                <a:lnTo>
                  <a:pt x="4415812" y="4093130"/>
                </a:lnTo>
                <a:lnTo>
                  <a:pt x="4421376" y="4168266"/>
                </a:lnTo>
                <a:lnTo>
                  <a:pt x="4406059" y="4094182"/>
                </a:lnTo>
                <a:lnTo>
                  <a:pt x="4387026" y="4095592"/>
                </a:lnTo>
                <a:lnTo>
                  <a:pt x="4395088" y="4178899"/>
                </a:lnTo>
                <a:lnTo>
                  <a:pt x="4379065" y="4094127"/>
                </a:lnTo>
                <a:lnTo>
                  <a:pt x="4368323" y="4091572"/>
                </a:lnTo>
                <a:cubicBezTo>
                  <a:pt x="4362930" y="4089841"/>
                  <a:pt x="4357680" y="4088085"/>
                  <a:pt x="4351864" y="4087306"/>
                </a:cubicBezTo>
                <a:lnTo>
                  <a:pt x="4346549" y="4088516"/>
                </a:lnTo>
                <a:lnTo>
                  <a:pt x="4351652" y="4161202"/>
                </a:lnTo>
                <a:lnTo>
                  <a:pt x="4352912" y="4168892"/>
                </a:lnTo>
                <a:lnTo>
                  <a:pt x="4351076" y="4172280"/>
                </a:lnTo>
                <a:lnTo>
                  <a:pt x="4345342" y="4197900"/>
                </a:lnTo>
                <a:lnTo>
                  <a:pt x="4344423" y="4192853"/>
                </a:lnTo>
                <a:lnTo>
                  <a:pt x="4331786" y="4093108"/>
                </a:lnTo>
                <a:lnTo>
                  <a:pt x="4325381" y="4094644"/>
                </a:lnTo>
                <a:cubicBezTo>
                  <a:pt x="4322938" y="4094771"/>
                  <a:pt x="4320005" y="4094422"/>
                  <a:pt x="4315927" y="4093349"/>
                </a:cubicBezTo>
                <a:cubicBezTo>
                  <a:pt x="4315927" y="4093349"/>
                  <a:pt x="4321808" y="4091333"/>
                  <a:pt x="4327387" y="4088490"/>
                </a:cubicBezTo>
                <a:lnTo>
                  <a:pt x="4330914" y="4086222"/>
                </a:lnTo>
                <a:lnTo>
                  <a:pt x="4329684" y="4076515"/>
                </a:lnTo>
                <a:lnTo>
                  <a:pt x="4322827" y="4076596"/>
                </a:lnTo>
                <a:lnTo>
                  <a:pt x="4307827" y="4079423"/>
                </a:lnTo>
                <a:lnTo>
                  <a:pt x="4317347" y="4163821"/>
                </a:lnTo>
                <a:lnTo>
                  <a:pt x="4317489" y="4165046"/>
                </a:lnTo>
                <a:lnTo>
                  <a:pt x="4314439" y="4196096"/>
                </a:lnTo>
                <a:cubicBezTo>
                  <a:pt x="4313805" y="4205834"/>
                  <a:pt x="4313887" y="4211627"/>
                  <a:pt x="4315073" y="4209820"/>
                </a:cubicBezTo>
                <a:cubicBezTo>
                  <a:pt x="4304368" y="4219040"/>
                  <a:pt x="4283021" y="4214875"/>
                  <a:pt x="4293292" y="4199215"/>
                </a:cubicBezTo>
                <a:cubicBezTo>
                  <a:pt x="4278281" y="4222102"/>
                  <a:pt x="4292065" y="4193979"/>
                  <a:pt x="4286904" y="4231455"/>
                </a:cubicBezTo>
                <a:cubicBezTo>
                  <a:pt x="4279021" y="4280188"/>
                  <a:pt x="4271458" y="4247902"/>
                  <a:pt x="4271458" y="4247902"/>
                </a:cubicBezTo>
                <a:cubicBezTo>
                  <a:pt x="4266350" y="4226085"/>
                  <a:pt x="4278772" y="4169253"/>
                  <a:pt x="4276318" y="4158782"/>
                </a:cubicBezTo>
                <a:cubicBezTo>
                  <a:pt x="4276318" y="4158782"/>
                  <a:pt x="4263160" y="4157530"/>
                  <a:pt x="4249796" y="4155404"/>
                </a:cubicBezTo>
                <a:cubicBezTo>
                  <a:pt x="4252084" y="4137705"/>
                  <a:pt x="4257682" y="4106671"/>
                  <a:pt x="4257682" y="4106671"/>
                </a:cubicBezTo>
                <a:cubicBezTo>
                  <a:pt x="4241866" y="4094074"/>
                  <a:pt x="4244893" y="4134462"/>
                  <a:pt x="4244893" y="4134462"/>
                </a:cubicBezTo>
                <a:cubicBezTo>
                  <a:pt x="4235644" y="4154484"/>
                  <a:pt x="4206783" y="4228096"/>
                  <a:pt x="4212750" y="4226104"/>
                </a:cubicBezTo>
                <a:cubicBezTo>
                  <a:pt x="4193626" y="4226845"/>
                  <a:pt x="4209929" y="4186590"/>
                  <a:pt x="4215294" y="4149989"/>
                </a:cubicBezTo>
                <a:cubicBezTo>
                  <a:pt x="4215508" y="4144037"/>
                  <a:pt x="4216255" y="4133203"/>
                  <a:pt x="4216947" y="4121212"/>
                </a:cubicBezTo>
                <a:lnTo>
                  <a:pt x="4218046" y="4091746"/>
                </a:lnTo>
                <a:lnTo>
                  <a:pt x="4212686" y="4094145"/>
                </a:lnTo>
                <a:lnTo>
                  <a:pt x="4203618" y="4094291"/>
                </a:lnTo>
                <a:lnTo>
                  <a:pt x="4198338" y="4121073"/>
                </a:lnTo>
                <a:cubicBezTo>
                  <a:pt x="4196322" y="4134213"/>
                  <a:pt x="4194459" y="4148006"/>
                  <a:pt x="4191660" y="4163522"/>
                </a:cubicBezTo>
                <a:cubicBezTo>
                  <a:pt x="4186752" y="4192916"/>
                  <a:pt x="4182478" y="4215865"/>
                  <a:pt x="4178590" y="4235390"/>
                </a:cubicBezTo>
                <a:lnTo>
                  <a:pt x="4169079" y="4280837"/>
                </a:lnTo>
                <a:lnTo>
                  <a:pt x="4167775" y="4267237"/>
                </a:lnTo>
                <a:lnTo>
                  <a:pt x="4154193" y="4169460"/>
                </a:lnTo>
                <a:lnTo>
                  <a:pt x="4154132" y="4117720"/>
                </a:lnTo>
                <a:cubicBezTo>
                  <a:pt x="4156631" y="4084898"/>
                  <a:pt x="4153278" y="4099190"/>
                  <a:pt x="4147654" y="4121529"/>
                </a:cubicBezTo>
                <a:lnTo>
                  <a:pt x="4147574" y="4121815"/>
                </a:lnTo>
                <a:lnTo>
                  <a:pt x="4146988" y="4117593"/>
                </a:lnTo>
                <a:lnTo>
                  <a:pt x="4142033" y="4074064"/>
                </a:lnTo>
                <a:lnTo>
                  <a:pt x="4133843" y="4076211"/>
                </a:lnTo>
                <a:lnTo>
                  <a:pt x="4140993" y="4145359"/>
                </a:lnTo>
                <a:lnTo>
                  <a:pt x="4137965" y="4156192"/>
                </a:lnTo>
                <a:cubicBezTo>
                  <a:pt x="4134468" y="4166504"/>
                  <a:pt x="4130848" y="4173947"/>
                  <a:pt x="4127559" y="4173633"/>
                </a:cubicBezTo>
                <a:cubicBezTo>
                  <a:pt x="4121095" y="4175790"/>
                  <a:pt x="4124543" y="4126422"/>
                  <a:pt x="4126468" y="4084853"/>
                </a:cubicBezTo>
                <a:lnTo>
                  <a:pt x="4126722" y="4077390"/>
                </a:lnTo>
                <a:lnTo>
                  <a:pt x="4112278" y="4078867"/>
                </a:lnTo>
                <a:lnTo>
                  <a:pt x="4110700" y="4078821"/>
                </a:lnTo>
                <a:lnTo>
                  <a:pt x="4103598" y="4118243"/>
                </a:lnTo>
                <a:cubicBezTo>
                  <a:pt x="4097186" y="4150374"/>
                  <a:pt x="4089542" y="4180680"/>
                  <a:pt x="4083576" y="4182671"/>
                </a:cubicBezTo>
                <a:cubicBezTo>
                  <a:pt x="4076617" y="4184995"/>
                  <a:pt x="4049727" y="4152575"/>
                  <a:pt x="4050953" y="4157811"/>
                </a:cubicBezTo>
                <a:cubicBezTo>
                  <a:pt x="4049727" y="4152575"/>
                  <a:pt x="4048499" y="4147339"/>
                  <a:pt x="4047274" y="4142104"/>
                </a:cubicBezTo>
                <a:cubicBezTo>
                  <a:pt x="4038026" y="4162126"/>
                  <a:pt x="4029719" y="4241107"/>
                  <a:pt x="4028748" y="4177453"/>
                </a:cubicBezTo>
                <a:cubicBezTo>
                  <a:pt x="4032316" y="4105700"/>
                  <a:pt x="4020934" y="4203584"/>
                  <a:pt x="4016562" y="4239854"/>
                </a:cubicBezTo>
                <a:lnTo>
                  <a:pt x="4015430" y="4248142"/>
                </a:lnTo>
                <a:lnTo>
                  <a:pt x="3994937" y="4073397"/>
                </a:lnTo>
                <a:lnTo>
                  <a:pt x="3982079" y="4070222"/>
                </a:lnTo>
                <a:lnTo>
                  <a:pt x="3985880" y="4109319"/>
                </a:lnTo>
                <a:cubicBezTo>
                  <a:pt x="3988761" y="4139360"/>
                  <a:pt x="3990818" y="4169351"/>
                  <a:pt x="3989780" y="4199897"/>
                </a:cubicBezTo>
                <a:cubicBezTo>
                  <a:pt x="3982905" y="4175462"/>
                  <a:pt x="3978209" y="4151137"/>
                  <a:pt x="3974613" y="4126862"/>
                </a:cubicBezTo>
                <a:lnTo>
                  <a:pt x="3968440" y="4074393"/>
                </a:lnTo>
                <a:lnTo>
                  <a:pt x="3966242" y="4075345"/>
                </a:lnTo>
                <a:cubicBezTo>
                  <a:pt x="3961335" y="4077929"/>
                  <a:pt x="3956429" y="4080513"/>
                  <a:pt x="3952951" y="4081097"/>
                </a:cubicBezTo>
                <a:cubicBezTo>
                  <a:pt x="3947133" y="4080316"/>
                  <a:pt x="3941088" y="4076788"/>
                  <a:pt x="3935045" y="4073262"/>
                </a:cubicBezTo>
                <a:lnTo>
                  <a:pt x="3929616" y="4070886"/>
                </a:lnTo>
                <a:lnTo>
                  <a:pt x="3927870" y="4091176"/>
                </a:lnTo>
                <a:cubicBezTo>
                  <a:pt x="3925661" y="4113788"/>
                  <a:pt x="3922706" y="4136649"/>
                  <a:pt x="3919723" y="4137644"/>
                </a:cubicBezTo>
                <a:lnTo>
                  <a:pt x="3898633" y="4075063"/>
                </a:lnTo>
                <a:cubicBezTo>
                  <a:pt x="3892668" y="4077054"/>
                  <a:pt x="3855411" y="4316233"/>
                  <a:pt x="3862325" y="4203847"/>
                </a:cubicBezTo>
                <a:cubicBezTo>
                  <a:pt x="3867309" y="4170196"/>
                  <a:pt x="3870172" y="4140074"/>
                  <a:pt x="3870950" y="4111354"/>
                </a:cubicBezTo>
                <a:lnTo>
                  <a:pt x="3869165" y="4072635"/>
                </a:lnTo>
                <a:lnTo>
                  <a:pt x="3859173" y="4075173"/>
                </a:lnTo>
                <a:cubicBezTo>
                  <a:pt x="3854493" y="4072443"/>
                  <a:pt x="3847411" y="4063081"/>
                  <a:pt x="3839675" y="4063795"/>
                </a:cubicBezTo>
                <a:cubicBezTo>
                  <a:pt x="3834427" y="4062039"/>
                  <a:pt x="3828828" y="4061441"/>
                  <a:pt x="3823088" y="4061536"/>
                </a:cubicBezTo>
                <a:lnTo>
                  <a:pt x="3818773" y="4062006"/>
                </a:lnTo>
                <a:lnTo>
                  <a:pt x="3815988" y="4082661"/>
                </a:lnTo>
                <a:cubicBezTo>
                  <a:pt x="3815292" y="4110589"/>
                  <a:pt x="3821536" y="4137259"/>
                  <a:pt x="3812865" y="4162029"/>
                </a:cubicBezTo>
                <a:cubicBezTo>
                  <a:pt x="3808357" y="4174822"/>
                  <a:pt x="3802390" y="4176815"/>
                  <a:pt x="3791684" y="4186033"/>
                </a:cubicBezTo>
                <a:cubicBezTo>
                  <a:pt x="3771934" y="4216148"/>
                  <a:pt x="3774755" y="4255661"/>
                  <a:pt x="3769596" y="4293136"/>
                </a:cubicBezTo>
                <a:cubicBezTo>
                  <a:pt x="3755117" y="4373235"/>
                  <a:pt x="3758513" y="4442664"/>
                  <a:pt x="3736846" y="4519521"/>
                </a:cubicBezTo>
                <a:cubicBezTo>
                  <a:pt x="3735737" y="4432392"/>
                  <a:pt x="3747925" y="4369990"/>
                  <a:pt x="3747814" y="4282532"/>
                </a:cubicBezTo>
                <a:cubicBezTo>
                  <a:pt x="3742705" y="4260717"/>
                  <a:pt x="3751815" y="4217220"/>
                  <a:pt x="3759263" y="4162047"/>
                </a:cubicBezTo>
                <a:cubicBezTo>
                  <a:pt x="3759080" y="4147525"/>
                  <a:pt x="3764990" y="4101804"/>
                  <a:pt x="3766954" y="4071277"/>
                </a:cubicBezTo>
                <a:lnTo>
                  <a:pt x="3767100" y="4066359"/>
                </a:lnTo>
                <a:lnTo>
                  <a:pt x="3754584" y="4061838"/>
                </a:lnTo>
                <a:lnTo>
                  <a:pt x="3750965" y="4071674"/>
                </a:lnTo>
                <a:cubicBezTo>
                  <a:pt x="3748882" y="4090245"/>
                  <a:pt x="3734406" y="4170345"/>
                  <a:pt x="3731097" y="4183681"/>
                </a:cubicBezTo>
                <a:cubicBezTo>
                  <a:pt x="3726357" y="4190908"/>
                  <a:pt x="3713428" y="4195224"/>
                  <a:pt x="3713428" y="4195224"/>
                </a:cubicBezTo>
                <a:cubicBezTo>
                  <a:pt x="3701867" y="4228249"/>
                  <a:pt x="3703462" y="4262528"/>
                  <a:pt x="3702836" y="4291904"/>
                </a:cubicBezTo>
                <a:cubicBezTo>
                  <a:pt x="3696012" y="4317701"/>
                  <a:pt x="3702716" y="4373795"/>
                  <a:pt x="3685050" y="4385337"/>
                </a:cubicBezTo>
                <a:cubicBezTo>
                  <a:pt x="3667384" y="4396880"/>
                  <a:pt x="3694951" y="4340635"/>
                  <a:pt x="3679942" y="4363522"/>
                </a:cubicBezTo>
                <a:cubicBezTo>
                  <a:pt x="3660192" y="4393636"/>
                  <a:pt x="3645715" y="4473736"/>
                  <a:pt x="3656310" y="4377056"/>
                </a:cubicBezTo>
                <a:cubicBezTo>
                  <a:pt x="3660078" y="4306177"/>
                  <a:pt x="3672638" y="4272820"/>
                  <a:pt x="3666790" y="4192919"/>
                </a:cubicBezTo>
                <a:cubicBezTo>
                  <a:pt x="3655533" y="4210083"/>
                  <a:pt x="3644783" y="4275767"/>
                  <a:pt x="3637233" y="4318419"/>
                </a:cubicBezTo>
                <a:lnTo>
                  <a:pt x="3636165" y="4323828"/>
                </a:lnTo>
                <a:lnTo>
                  <a:pt x="3620943" y="4239284"/>
                </a:lnTo>
                <a:lnTo>
                  <a:pt x="3629713" y="4352796"/>
                </a:lnTo>
                <a:lnTo>
                  <a:pt x="3619543" y="4371131"/>
                </a:lnTo>
                <a:cubicBezTo>
                  <a:pt x="3612838" y="4377693"/>
                  <a:pt x="3618080" y="4347717"/>
                  <a:pt x="3618548" y="4325687"/>
                </a:cubicBezTo>
                <a:cubicBezTo>
                  <a:pt x="3581013" y="4449235"/>
                  <a:pt x="3588687" y="4568981"/>
                  <a:pt x="3557118" y="4690539"/>
                </a:cubicBezTo>
                <a:lnTo>
                  <a:pt x="3552665" y="4711378"/>
                </a:lnTo>
                <a:lnTo>
                  <a:pt x="3552378" y="4710171"/>
                </a:lnTo>
                <a:cubicBezTo>
                  <a:pt x="3547656" y="4691911"/>
                  <a:pt x="3547004" y="4626317"/>
                  <a:pt x="3537216" y="4599685"/>
                </a:cubicBezTo>
                <a:cubicBezTo>
                  <a:pt x="3522361" y="4564684"/>
                  <a:pt x="3537439" y="4654106"/>
                  <a:pt x="3537479" y="4664637"/>
                </a:cubicBezTo>
                <a:cubicBezTo>
                  <a:pt x="3540664" y="4686027"/>
                  <a:pt x="3542764" y="4702903"/>
                  <a:pt x="3544312" y="4717693"/>
                </a:cubicBezTo>
                <a:lnTo>
                  <a:pt x="3546334" y="4741003"/>
                </a:lnTo>
                <a:lnTo>
                  <a:pt x="3530000" y="4817444"/>
                </a:lnTo>
                <a:lnTo>
                  <a:pt x="3524151" y="4815247"/>
                </a:lnTo>
                <a:cubicBezTo>
                  <a:pt x="3525308" y="4814544"/>
                  <a:pt x="3525758" y="4818012"/>
                  <a:pt x="3525734" y="4823883"/>
                </a:cubicBezTo>
                <a:lnTo>
                  <a:pt x="3524738" y="4842061"/>
                </a:lnTo>
                <a:lnTo>
                  <a:pt x="3512531" y="4899191"/>
                </a:lnTo>
                <a:lnTo>
                  <a:pt x="3509693" y="4878550"/>
                </a:lnTo>
                <a:cubicBezTo>
                  <a:pt x="3515099" y="4875277"/>
                  <a:pt x="3519734" y="4872471"/>
                  <a:pt x="3504626" y="4870181"/>
                </a:cubicBezTo>
                <a:cubicBezTo>
                  <a:pt x="3504626" y="4870181"/>
                  <a:pt x="3506964" y="4874043"/>
                  <a:pt x="3509693" y="4878550"/>
                </a:cubicBezTo>
                <a:lnTo>
                  <a:pt x="3495240" y="4880184"/>
                </a:lnTo>
                <a:lnTo>
                  <a:pt x="3500688" y="4820395"/>
                </a:lnTo>
                <a:cubicBezTo>
                  <a:pt x="3510958" y="4804738"/>
                  <a:pt x="3513247" y="4787037"/>
                  <a:pt x="3509363" y="4770458"/>
                </a:cubicBezTo>
                <a:cubicBezTo>
                  <a:pt x="3498658" y="4779678"/>
                  <a:pt x="3495580" y="4798580"/>
                  <a:pt x="3500688" y="4820395"/>
                </a:cubicBezTo>
                <a:lnTo>
                  <a:pt x="3485955" y="4880794"/>
                </a:lnTo>
                <a:lnTo>
                  <a:pt x="3479130" y="4848991"/>
                </a:lnTo>
                <a:lnTo>
                  <a:pt x="3475413" y="4835619"/>
                </a:lnTo>
                <a:lnTo>
                  <a:pt x="3509084" y="4641657"/>
                </a:lnTo>
                <a:cubicBezTo>
                  <a:pt x="3529340" y="4514705"/>
                  <a:pt x="3546283" y="4387914"/>
                  <a:pt x="3555791" y="4259139"/>
                </a:cubicBezTo>
                <a:cubicBezTo>
                  <a:pt x="3556650" y="4235333"/>
                  <a:pt x="3583683" y="4121875"/>
                  <a:pt x="3567867" y="4109279"/>
                </a:cubicBezTo>
                <a:cubicBezTo>
                  <a:pt x="3560907" y="4111602"/>
                  <a:pt x="3557599" y="4124940"/>
                  <a:pt x="3557599" y="4124940"/>
                </a:cubicBezTo>
                <a:lnTo>
                  <a:pt x="3551966" y="4159329"/>
                </a:lnTo>
                <a:lnTo>
                  <a:pt x="3554550" y="4179989"/>
                </a:lnTo>
                <a:lnTo>
                  <a:pt x="3552372" y="4211680"/>
                </a:lnTo>
                <a:lnTo>
                  <a:pt x="3546921" y="4208885"/>
                </a:lnTo>
                <a:lnTo>
                  <a:pt x="3546673" y="4205270"/>
                </a:lnTo>
                <a:lnTo>
                  <a:pt x="3546371" y="4208249"/>
                </a:lnTo>
                <a:lnTo>
                  <a:pt x="3546921" y="4208885"/>
                </a:lnTo>
                <a:cubicBezTo>
                  <a:pt x="3549438" y="4256635"/>
                  <a:pt x="3549658" y="4311054"/>
                  <a:pt x="3545023" y="4313860"/>
                </a:cubicBezTo>
                <a:cubicBezTo>
                  <a:pt x="3547341" y="4312458"/>
                  <a:pt x="3545477" y="4306765"/>
                  <a:pt x="3543037" y="4301425"/>
                </a:cubicBezTo>
                <a:lnTo>
                  <a:pt x="3539804" y="4295068"/>
                </a:lnTo>
                <a:lnTo>
                  <a:pt x="3536228" y="4319299"/>
                </a:lnTo>
                <a:cubicBezTo>
                  <a:pt x="3532163" y="4360523"/>
                  <a:pt x="3530916" y="4409274"/>
                  <a:pt x="3517769" y="4435539"/>
                </a:cubicBezTo>
                <a:cubicBezTo>
                  <a:pt x="3513029" y="4442766"/>
                  <a:pt x="3500102" y="4447081"/>
                  <a:pt x="3501328" y="4452316"/>
                </a:cubicBezTo>
                <a:cubicBezTo>
                  <a:pt x="3494506" y="4478115"/>
                  <a:pt x="3491960" y="4554232"/>
                  <a:pt x="3479172" y="4582022"/>
                </a:cubicBezTo>
                <a:cubicBezTo>
                  <a:pt x="3474867" y="4595689"/>
                  <a:pt x="3456970" y="4601665"/>
                  <a:pt x="3456970" y="4601665"/>
                </a:cubicBezTo>
                <a:cubicBezTo>
                  <a:pt x="3456970" y="4601665"/>
                  <a:pt x="3455843" y="4604864"/>
                  <a:pt x="3455046" y="4609480"/>
                </a:cubicBezTo>
                <a:lnTo>
                  <a:pt x="3455079" y="4616658"/>
                </a:lnTo>
                <a:lnTo>
                  <a:pt x="3452034" y="4627262"/>
                </a:lnTo>
                <a:lnTo>
                  <a:pt x="3450051" y="4628201"/>
                </a:lnTo>
                <a:cubicBezTo>
                  <a:pt x="3449458" y="4629105"/>
                  <a:pt x="3449765" y="4630412"/>
                  <a:pt x="3450379" y="4633030"/>
                </a:cubicBezTo>
                <a:lnTo>
                  <a:pt x="3452034" y="4627262"/>
                </a:lnTo>
                <a:lnTo>
                  <a:pt x="3455117" y="4625803"/>
                </a:lnTo>
                <a:cubicBezTo>
                  <a:pt x="3445639" y="4640258"/>
                  <a:pt x="3437384" y="4659948"/>
                  <a:pt x="3437384" y="4659948"/>
                </a:cubicBezTo>
                <a:cubicBezTo>
                  <a:pt x="3417266" y="4661021"/>
                  <a:pt x="3463793" y="4575865"/>
                  <a:pt x="3458315" y="4525008"/>
                </a:cubicBezTo>
                <a:cubicBezTo>
                  <a:pt x="3457089" y="4519771"/>
                  <a:pt x="3447239" y="4505184"/>
                  <a:pt x="3446013" y="4499950"/>
                </a:cubicBezTo>
                <a:cubicBezTo>
                  <a:pt x="3444418" y="4465671"/>
                  <a:pt x="3448354" y="4422960"/>
                  <a:pt x="3450273" y="4376219"/>
                </a:cubicBezTo>
                <a:cubicBezTo>
                  <a:pt x="3451313" y="4366934"/>
                  <a:pt x="3457837" y="4323830"/>
                  <a:pt x="3463946" y="4282392"/>
                </a:cubicBezTo>
                <a:lnTo>
                  <a:pt x="3463964" y="4282261"/>
                </a:lnTo>
                <a:lnTo>
                  <a:pt x="3458415" y="4260815"/>
                </a:lnTo>
                <a:lnTo>
                  <a:pt x="3451329" y="4215702"/>
                </a:lnTo>
                <a:lnTo>
                  <a:pt x="3448272" y="4219046"/>
                </a:lnTo>
                <a:cubicBezTo>
                  <a:pt x="3445537" y="4222386"/>
                  <a:pt x="3443363" y="4225406"/>
                  <a:pt x="3442229" y="4227431"/>
                </a:cubicBezTo>
                <a:cubicBezTo>
                  <a:pt x="3438715" y="4239894"/>
                  <a:pt x="3424813" y="4349908"/>
                  <a:pt x="3427384" y="4278488"/>
                </a:cubicBezTo>
                <a:cubicBezTo>
                  <a:pt x="3429928" y="4202371"/>
                  <a:pt x="3409230" y="4342879"/>
                  <a:pt x="3407146" y="4361450"/>
                </a:cubicBezTo>
                <a:cubicBezTo>
                  <a:pt x="3398472" y="4411389"/>
                  <a:pt x="3389360" y="4454885"/>
                  <a:pt x="3387074" y="4472585"/>
                </a:cubicBezTo>
                <a:cubicBezTo>
                  <a:pt x="3367136" y="4572853"/>
                  <a:pt x="3350593" y="4665873"/>
                  <a:pt x="3334434" y="4756531"/>
                </a:cubicBezTo>
                <a:lnTo>
                  <a:pt x="3330905" y="4775447"/>
                </a:lnTo>
                <a:lnTo>
                  <a:pt x="3324505" y="4755733"/>
                </a:lnTo>
                <a:lnTo>
                  <a:pt x="3321666" y="4749113"/>
                </a:lnTo>
                <a:lnTo>
                  <a:pt x="3330757" y="4689899"/>
                </a:lnTo>
                <a:cubicBezTo>
                  <a:pt x="3336122" y="4653298"/>
                  <a:pt x="3361100" y="4563107"/>
                  <a:pt x="3354766" y="4536057"/>
                </a:cubicBezTo>
                <a:cubicBezTo>
                  <a:pt x="3352314" y="4525585"/>
                  <a:pt x="3334414" y="4531560"/>
                  <a:pt x="3323571" y="4517305"/>
                </a:cubicBezTo>
                <a:cubicBezTo>
                  <a:pt x="3312497" y="4497481"/>
                  <a:pt x="3322971" y="4482694"/>
                  <a:pt x="3327343" y="4446425"/>
                </a:cubicBezTo>
                <a:cubicBezTo>
                  <a:pt x="3326973" y="4417382"/>
                  <a:pt x="3321862" y="4395566"/>
                  <a:pt x="3323947" y="4376994"/>
                </a:cubicBezTo>
                <a:lnTo>
                  <a:pt x="3326610" y="4355279"/>
                </a:lnTo>
                <a:lnTo>
                  <a:pt x="3326172" y="4356171"/>
                </a:lnTo>
                <a:cubicBezTo>
                  <a:pt x="3325147" y="4357603"/>
                  <a:pt x="3324170" y="4358223"/>
                  <a:pt x="3323271" y="4357817"/>
                </a:cubicBezTo>
                <a:cubicBezTo>
                  <a:pt x="3321172" y="4356872"/>
                  <a:pt x="3320055" y="4350952"/>
                  <a:pt x="3319606" y="4342312"/>
                </a:cubicBezTo>
                <a:lnTo>
                  <a:pt x="3319597" y="4326084"/>
                </a:lnTo>
                <a:lnTo>
                  <a:pt x="3314278" y="4333417"/>
                </a:lnTo>
                <a:cubicBezTo>
                  <a:pt x="3310014" y="4336956"/>
                  <a:pt x="3305598" y="4339842"/>
                  <a:pt x="3303228" y="4343457"/>
                </a:cubicBezTo>
                <a:cubicBezTo>
                  <a:pt x="3299918" y="4356792"/>
                  <a:pt x="3300084" y="4384962"/>
                  <a:pt x="3292266" y="4411093"/>
                </a:cubicBezTo>
                <a:cubicBezTo>
                  <a:pt x="3290182" y="4429665"/>
                  <a:pt x="3271170" y="4517864"/>
                  <a:pt x="3270433" y="4459779"/>
                </a:cubicBezTo>
                <a:cubicBezTo>
                  <a:pt x="3268633" y="4424628"/>
                  <a:pt x="3284705" y="4378806"/>
                  <a:pt x="3286993" y="4361107"/>
                </a:cubicBezTo>
                <a:cubicBezTo>
                  <a:pt x="3290070" y="4342204"/>
                  <a:pt x="3279226" y="4327949"/>
                  <a:pt x="3277999" y="4322714"/>
                </a:cubicBezTo>
                <a:cubicBezTo>
                  <a:pt x="3282508" y="4309917"/>
                  <a:pt x="3287044" y="4301818"/>
                  <a:pt x="3289331" y="4284119"/>
                </a:cubicBezTo>
                <a:lnTo>
                  <a:pt x="3288851" y="4282073"/>
                </a:lnTo>
                <a:lnTo>
                  <a:pt x="3287185" y="4290443"/>
                </a:lnTo>
                <a:cubicBezTo>
                  <a:pt x="3280456" y="4316910"/>
                  <a:pt x="3274666" y="4292191"/>
                  <a:pt x="3274666" y="4292191"/>
                </a:cubicBezTo>
                <a:cubicBezTo>
                  <a:pt x="3269559" y="4270376"/>
                  <a:pt x="3281980" y="4213543"/>
                  <a:pt x="3279527" y="4203072"/>
                </a:cubicBezTo>
                <a:cubicBezTo>
                  <a:pt x="3279527" y="4203072"/>
                  <a:pt x="3276237" y="4202758"/>
                  <a:pt x="3271276" y="4202179"/>
                </a:cubicBezTo>
                <a:lnTo>
                  <a:pt x="3268776" y="4201841"/>
                </a:lnTo>
                <a:lnTo>
                  <a:pt x="3265129" y="4241424"/>
                </a:lnTo>
                <a:cubicBezTo>
                  <a:pt x="3263311" y="4259701"/>
                  <a:pt x="3261247" y="4277500"/>
                  <a:pt x="3258508" y="4294410"/>
                </a:cubicBezTo>
                <a:cubicBezTo>
                  <a:pt x="3255396" y="4324613"/>
                  <a:pt x="3249301" y="4355814"/>
                  <a:pt x="3242586" y="4387223"/>
                </a:cubicBezTo>
                <a:lnTo>
                  <a:pt x="3237707" y="4410569"/>
                </a:lnTo>
                <a:lnTo>
                  <a:pt x="3237131" y="4405642"/>
                </a:lnTo>
                <a:lnTo>
                  <a:pt x="3232187" y="4364811"/>
                </a:lnTo>
                <a:lnTo>
                  <a:pt x="3240840" y="4305952"/>
                </a:lnTo>
                <a:cubicBezTo>
                  <a:pt x="3249683" y="4267602"/>
                  <a:pt x="3259024" y="4210355"/>
                  <a:pt x="3242600" y="4230593"/>
                </a:cubicBezTo>
                <a:lnTo>
                  <a:pt x="3242465" y="4230805"/>
                </a:lnTo>
                <a:lnTo>
                  <a:pt x="3242694" y="4254918"/>
                </a:lnTo>
                <a:cubicBezTo>
                  <a:pt x="3242484" y="4274843"/>
                  <a:pt x="3241380" y="4289149"/>
                  <a:pt x="3239065" y="4290552"/>
                </a:cubicBezTo>
                <a:cubicBezTo>
                  <a:pt x="3243697" y="4287746"/>
                  <a:pt x="3231614" y="4267786"/>
                  <a:pt x="3231614" y="4267786"/>
                </a:cubicBezTo>
                <a:lnTo>
                  <a:pt x="3228270" y="4264660"/>
                </a:lnTo>
                <a:lnTo>
                  <a:pt x="3222873" y="4284163"/>
                </a:lnTo>
                <a:lnTo>
                  <a:pt x="3220895" y="4264166"/>
                </a:lnTo>
                <a:lnTo>
                  <a:pt x="3218694" y="4264100"/>
                </a:lnTo>
                <a:lnTo>
                  <a:pt x="3216666" y="4261836"/>
                </a:lnTo>
                <a:lnTo>
                  <a:pt x="3215246" y="4267848"/>
                </a:lnTo>
                <a:cubicBezTo>
                  <a:pt x="3215012" y="4269710"/>
                  <a:pt x="3215212" y="4270641"/>
                  <a:pt x="3215959" y="4270393"/>
                </a:cubicBezTo>
                <a:cubicBezTo>
                  <a:pt x="3208786" y="4270671"/>
                  <a:pt x="3206596" y="4265184"/>
                  <a:pt x="3206945" y="4256288"/>
                </a:cubicBezTo>
                <a:lnTo>
                  <a:pt x="3210004" y="4239245"/>
                </a:lnTo>
                <a:lnTo>
                  <a:pt x="3207466" y="4220483"/>
                </a:lnTo>
                <a:lnTo>
                  <a:pt x="3200345" y="4173003"/>
                </a:lnTo>
                <a:lnTo>
                  <a:pt x="3197664" y="4190042"/>
                </a:lnTo>
                <a:lnTo>
                  <a:pt x="3202954" y="4284671"/>
                </a:lnTo>
                <a:cubicBezTo>
                  <a:pt x="3204076" y="4310719"/>
                  <a:pt x="3202287" y="4316998"/>
                  <a:pt x="3199360" y="4313063"/>
                </a:cubicBezTo>
                <a:lnTo>
                  <a:pt x="3197188" y="4307710"/>
                </a:lnTo>
                <a:lnTo>
                  <a:pt x="3198881" y="4332724"/>
                </a:lnTo>
                <a:cubicBezTo>
                  <a:pt x="3199652" y="4346856"/>
                  <a:pt x="3200342" y="4362165"/>
                  <a:pt x="3201090" y="4379530"/>
                </a:cubicBezTo>
                <a:cubicBezTo>
                  <a:pt x="3198541" y="4418909"/>
                  <a:pt x="3189525" y="4391812"/>
                  <a:pt x="3186277" y="4355061"/>
                </a:cubicBezTo>
                <a:cubicBezTo>
                  <a:pt x="3183897" y="4340666"/>
                  <a:pt x="3189303" y="4337393"/>
                  <a:pt x="3179516" y="4310761"/>
                </a:cubicBezTo>
                <a:lnTo>
                  <a:pt x="3176513" y="4304933"/>
                </a:lnTo>
                <a:lnTo>
                  <a:pt x="3172288" y="4325127"/>
                </a:lnTo>
                <a:lnTo>
                  <a:pt x="3170983" y="4311525"/>
                </a:lnTo>
                <a:lnTo>
                  <a:pt x="3167686" y="4287798"/>
                </a:lnTo>
                <a:lnTo>
                  <a:pt x="3163229" y="4279145"/>
                </a:lnTo>
                <a:lnTo>
                  <a:pt x="3160434" y="4268341"/>
                </a:lnTo>
                <a:lnTo>
                  <a:pt x="3160433" y="4268340"/>
                </a:lnTo>
                <a:lnTo>
                  <a:pt x="3152455" y="4237507"/>
                </a:lnTo>
                <a:lnTo>
                  <a:pt x="3147078" y="4203270"/>
                </a:lnTo>
                <a:lnTo>
                  <a:pt x="3143050" y="4178519"/>
                </a:lnTo>
                <a:lnTo>
                  <a:pt x="3144201" y="4189651"/>
                </a:lnTo>
                <a:lnTo>
                  <a:pt x="3141173" y="4200483"/>
                </a:lnTo>
                <a:cubicBezTo>
                  <a:pt x="3137674" y="4210796"/>
                  <a:pt x="3134057" y="4218236"/>
                  <a:pt x="3130768" y="4217922"/>
                </a:cubicBezTo>
                <a:cubicBezTo>
                  <a:pt x="3129757" y="4218259"/>
                  <a:pt x="3128989" y="4217339"/>
                  <a:pt x="3128420" y="4215386"/>
                </a:cubicBezTo>
                <a:lnTo>
                  <a:pt x="3127513" y="4208540"/>
                </a:lnTo>
                <a:lnTo>
                  <a:pt x="3126071" y="4212015"/>
                </a:lnTo>
                <a:lnTo>
                  <a:pt x="3119823" y="4207159"/>
                </a:lnTo>
                <a:lnTo>
                  <a:pt x="3119797" y="4204977"/>
                </a:lnTo>
                <a:lnTo>
                  <a:pt x="3118916" y="4205570"/>
                </a:lnTo>
                <a:lnTo>
                  <a:pt x="3123300" y="4196973"/>
                </a:lnTo>
                <a:lnTo>
                  <a:pt x="3127277" y="4204576"/>
                </a:lnTo>
                <a:lnTo>
                  <a:pt x="3127471" y="4176070"/>
                </a:lnTo>
                <a:cubicBezTo>
                  <a:pt x="3128383" y="4151647"/>
                  <a:pt x="3130375" y="4121581"/>
                  <a:pt x="3130654" y="4100356"/>
                </a:cubicBezTo>
                <a:lnTo>
                  <a:pt x="3130355" y="4091217"/>
                </a:lnTo>
                <a:lnTo>
                  <a:pt x="3130305" y="4091211"/>
                </a:lnTo>
                <a:lnTo>
                  <a:pt x="3118721" y="4092486"/>
                </a:lnTo>
                <a:lnTo>
                  <a:pt x="3117931" y="4098339"/>
                </a:lnTo>
                <a:cubicBezTo>
                  <a:pt x="3117199" y="4103331"/>
                  <a:pt x="3116252" y="4109450"/>
                  <a:pt x="3115139" y="4116282"/>
                </a:cubicBezTo>
                <a:lnTo>
                  <a:pt x="3113778" y="4123828"/>
                </a:lnTo>
                <a:lnTo>
                  <a:pt x="3118624" y="4189247"/>
                </a:lnTo>
                <a:lnTo>
                  <a:pt x="3109739" y="4146265"/>
                </a:lnTo>
                <a:lnTo>
                  <a:pt x="3108024" y="4155775"/>
                </a:lnTo>
                <a:lnTo>
                  <a:pt x="3110868" y="4178055"/>
                </a:lnTo>
                <a:cubicBezTo>
                  <a:pt x="3112048" y="4192050"/>
                  <a:pt x="3112421" y="4206176"/>
                  <a:pt x="3111316" y="4220482"/>
                </a:cubicBezTo>
                <a:cubicBezTo>
                  <a:pt x="3108955" y="4210915"/>
                  <a:pt x="3107154" y="4202381"/>
                  <a:pt x="3105664" y="4194445"/>
                </a:cubicBezTo>
                <a:lnTo>
                  <a:pt x="3103159" y="4179582"/>
                </a:lnTo>
                <a:lnTo>
                  <a:pt x="3101812" y="4185874"/>
                </a:lnTo>
                <a:lnTo>
                  <a:pt x="3097015" y="4204551"/>
                </a:lnTo>
                <a:lnTo>
                  <a:pt x="3103109" y="4252480"/>
                </a:lnTo>
                <a:cubicBezTo>
                  <a:pt x="3112543" y="4332474"/>
                  <a:pt x="3118330" y="4398594"/>
                  <a:pt x="3129476" y="4498088"/>
                </a:cubicBezTo>
                <a:cubicBezTo>
                  <a:pt x="3129476" y="4498088"/>
                  <a:pt x="3129777" y="4499103"/>
                  <a:pt x="3130264" y="4500880"/>
                </a:cubicBezTo>
                <a:lnTo>
                  <a:pt x="3130458" y="4501624"/>
                </a:lnTo>
                <a:lnTo>
                  <a:pt x="3131403" y="4489157"/>
                </a:lnTo>
                <a:cubicBezTo>
                  <a:pt x="3136816" y="4451758"/>
                  <a:pt x="3149089" y="4403736"/>
                  <a:pt x="3149884" y="4386536"/>
                </a:cubicBezTo>
                <a:lnTo>
                  <a:pt x="3155523" y="4298670"/>
                </a:lnTo>
                <a:lnTo>
                  <a:pt x="3163049" y="4370595"/>
                </a:lnTo>
                <a:lnTo>
                  <a:pt x="3161158" y="4379950"/>
                </a:lnTo>
                <a:cubicBezTo>
                  <a:pt x="3157834" y="4397877"/>
                  <a:pt x="3154406" y="4418426"/>
                  <a:pt x="3150623" y="4444620"/>
                </a:cubicBezTo>
                <a:cubicBezTo>
                  <a:pt x="3148647" y="4451631"/>
                  <a:pt x="3143383" y="4489507"/>
                  <a:pt x="3138399" y="4513188"/>
                </a:cubicBezTo>
                <a:lnTo>
                  <a:pt x="3135372" y="4524181"/>
                </a:lnTo>
                <a:lnTo>
                  <a:pt x="3136675" y="4530686"/>
                </a:lnTo>
                <a:cubicBezTo>
                  <a:pt x="3139065" y="4547059"/>
                  <a:pt x="3139034" y="4563574"/>
                  <a:pt x="3129354" y="4564154"/>
                </a:cubicBezTo>
                <a:cubicBezTo>
                  <a:pt x="3119656" y="4558588"/>
                  <a:pt x="3116917" y="4456420"/>
                  <a:pt x="3114578" y="4452555"/>
                </a:cubicBezTo>
                <a:cubicBezTo>
                  <a:pt x="3107405" y="4402345"/>
                  <a:pt x="3101306" y="4354346"/>
                  <a:pt x="3094818" y="4305920"/>
                </a:cubicBezTo>
                <a:lnTo>
                  <a:pt x="3082870" y="4225224"/>
                </a:lnTo>
                <a:lnTo>
                  <a:pt x="3078577" y="4223321"/>
                </a:lnTo>
                <a:cubicBezTo>
                  <a:pt x="3075098" y="4220689"/>
                  <a:pt x="3071123" y="4217018"/>
                  <a:pt x="3067403" y="4213440"/>
                </a:cubicBezTo>
                <a:lnTo>
                  <a:pt x="3066314" y="4212385"/>
                </a:lnTo>
                <a:lnTo>
                  <a:pt x="3068779" y="4231546"/>
                </a:lnTo>
                <a:cubicBezTo>
                  <a:pt x="3072129" y="4255688"/>
                  <a:pt x="3075533" y="4276022"/>
                  <a:pt x="3075549" y="4279971"/>
                </a:cubicBezTo>
                <a:cubicBezTo>
                  <a:pt x="3090709" y="4390457"/>
                  <a:pt x="3103189" y="4508725"/>
                  <a:pt x="3124638" y="4641801"/>
                </a:cubicBezTo>
                <a:cubicBezTo>
                  <a:pt x="3124638" y="4641801"/>
                  <a:pt x="3134602" y="4712316"/>
                  <a:pt x="3122951" y="4703532"/>
                </a:cubicBezTo>
                <a:lnTo>
                  <a:pt x="3119570" y="4684580"/>
                </a:lnTo>
                <a:lnTo>
                  <a:pt x="3122415" y="4656904"/>
                </a:lnTo>
                <a:cubicBezTo>
                  <a:pt x="3123162" y="4646070"/>
                  <a:pt x="3123192" y="4637474"/>
                  <a:pt x="3121878" y="4633797"/>
                </a:cubicBezTo>
                <a:lnTo>
                  <a:pt x="3113732" y="4639858"/>
                </a:lnTo>
                <a:lnTo>
                  <a:pt x="3112986" y="4633015"/>
                </a:lnTo>
                <a:cubicBezTo>
                  <a:pt x="3117663" y="4640742"/>
                  <a:pt x="3108046" y="4560337"/>
                  <a:pt x="3093366" y="4569222"/>
                </a:cubicBezTo>
                <a:cubicBezTo>
                  <a:pt x="3088732" y="4572029"/>
                  <a:pt x="3102985" y="4649627"/>
                  <a:pt x="3105757" y="4664667"/>
                </a:cubicBezTo>
                <a:lnTo>
                  <a:pt x="3106364" y="4670671"/>
                </a:lnTo>
                <a:lnTo>
                  <a:pt x="3106171" y="4671515"/>
                </a:lnTo>
                <a:lnTo>
                  <a:pt x="3103779" y="4690990"/>
                </a:lnTo>
                <a:lnTo>
                  <a:pt x="3080683" y="4556114"/>
                </a:lnTo>
                <a:cubicBezTo>
                  <a:pt x="3070386" y="4487667"/>
                  <a:pt x="3060617" y="4417473"/>
                  <a:pt x="3049482" y="4345025"/>
                </a:cubicBezTo>
                <a:cubicBezTo>
                  <a:pt x="3049482" y="4345025"/>
                  <a:pt x="3061388" y="4321099"/>
                  <a:pt x="3047441" y="4318983"/>
                </a:cubicBezTo>
                <a:cubicBezTo>
                  <a:pt x="3039694" y="4318393"/>
                  <a:pt x="3046931" y="4384403"/>
                  <a:pt x="3044848" y="4347830"/>
                </a:cubicBezTo>
                <a:cubicBezTo>
                  <a:pt x="3052694" y="4468903"/>
                  <a:pt x="3086182" y="4611406"/>
                  <a:pt x="3086665" y="4730778"/>
                </a:cubicBezTo>
                <a:cubicBezTo>
                  <a:pt x="3055218" y="4614313"/>
                  <a:pt x="3049923" y="4453862"/>
                  <a:pt x="3027696" y="4319498"/>
                </a:cubicBezTo>
                <a:lnTo>
                  <a:pt x="3027016" y="4313935"/>
                </a:lnTo>
                <a:lnTo>
                  <a:pt x="3023404" y="4326345"/>
                </a:lnTo>
                <a:cubicBezTo>
                  <a:pt x="3021218" y="4332028"/>
                  <a:pt x="3019108" y="4335320"/>
                  <a:pt x="3017309" y="4334508"/>
                </a:cubicBezTo>
                <a:cubicBezTo>
                  <a:pt x="3016262" y="4334036"/>
                  <a:pt x="3015457" y="4332320"/>
                  <a:pt x="3014859" y="4329641"/>
                </a:cubicBezTo>
                <a:cubicBezTo>
                  <a:pt x="3014261" y="4326964"/>
                  <a:pt x="3013870" y="4323323"/>
                  <a:pt x="3013644" y="4319005"/>
                </a:cubicBezTo>
                <a:cubicBezTo>
                  <a:pt x="3013308" y="4312524"/>
                  <a:pt x="3013347" y="4304511"/>
                  <a:pt x="3013632" y="4295917"/>
                </a:cubicBezTo>
                <a:lnTo>
                  <a:pt x="3015040" y="4270298"/>
                </a:lnTo>
                <a:lnTo>
                  <a:pt x="3008121" y="4266238"/>
                </a:lnTo>
                <a:lnTo>
                  <a:pt x="3013019" y="4328384"/>
                </a:lnTo>
                <a:cubicBezTo>
                  <a:pt x="3022942" y="4388368"/>
                  <a:pt x="3030950" y="4453910"/>
                  <a:pt x="3033899" y="4512837"/>
                </a:cubicBezTo>
                <a:cubicBezTo>
                  <a:pt x="3024022" y="4464263"/>
                  <a:pt x="3016548" y="4411375"/>
                  <a:pt x="3009357" y="4356337"/>
                </a:cubicBezTo>
                <a:lnTo>
                  <a:pt x="2992882" y="4234218"/>
                </a:lnTo>
                <a:lnTo>
                  <a:pt x="2992987" y="4244185"/>
                </a:lnTo>
                <a:lnTo>
                  <a:pt x="2990443" y="4231929"/>
                </a:lnTo>
                <a:lnTo>
                  <a:pt x="2988104" y="4229757"/>
                </a:lnTo>
                <a:lnTo>
                  <a:pt x="2989144" y="4225676"/>
                </a:lnTo>
                <a:lnTo>
                  <a:pt x="2988585" y="4222986"/>
                </a:lnTo>
                <a:lnTo>
                  <a:pt x="2983934" y="4229620"/>
                </a:lnTo>
                <a:cubicBezTo>
                  <a:pt x="2981237" y="4233122"/>
                  <a:pt x="2988022" y="4224329"/>
                  <a:pt x="2984152" y="4252437"/>
                </a:cubicBezTo>
                <a:cubicBezTo>
                  <a:pt x="2980210" y="4276803"/>
                  <a:pt x="2976349" y="4280914"/>
                  <a:pt x="2973473" y="4278935"/>
                </a:cubicBezTo>
                <a:lnTo>
                  <a:pt x="2970085" y="4273288"/>
                </a:lnTo>
                <a:lnTo>
                  <a:pt x="2971493" y="4292169"/>
                </a:lnTo>
                <a:lnTo>
                  <a:pt x="2969847" y="4296357"/>
                </a:lnTo>
                <a:cubicBezTo>
                  <a:pt x="2966949" y="4302365"/>
                  <a:pt x="2964700" y="4305351"/>
                  <a:pt x="2964086" y="4302733"/>
                </a:cubicBezTo>
                <a:cubicBezTo>
                  <a:pt x="2957035" y="4272628"/>
                  <a:pt x="2959233" y="4239670"/>
                  <a:pt x="2963075" y="4206282"/>
                </a:cubicBezTo>
                <a:lnTo>
                  <a:pt x="2964315" y="4195999"/>
                </a:lnTo>
                <a:lnTo>
                  <a:pt x="2967922" y="4244315"/>
                </a:lnTo>
                <a:lnTo>
                  <a:pt x="2970140" y="4220070"/>
                </a:lnTo>
                <a:cubicBezTo>
                  <a:pt x="2972299" y="4201825"/>
                  <a:pt x="2974792" y="4184998"/>
                  <a:pt x="2973565" y="4179763"/>
                </a:cubicBezTo>
                <a:cubicBezTo>
                  <a:pt x="2973565" y="4179763"/>
                  <a:pt x="2960406" y="4178511"/>
                  <a:pt x="2947042" y="4176385"/>
                </a:cubicBezTo>
                <a:cubicBezTo>
                  <a:pt x="2949332" y="4158686"/>
                  <a:pt x="2954928" y="4127653"/>
                  <a:pt x="2954928" y="4127653"/>
                </a:cubicBezTo>
                <a:cubicBezTo>
                  <a:pt x="2939114" y="4115056"/>
                  <a:pt x="2942140" y="4155443"/>
                  <a:pt x="2942140" y="4155443"/>
                </a:cubicBezTo>
                <a:cubicBezTo>
                  <a:pt x="2932892" y="4175465"/>
                  <a:pt x="2904031" y="4249077"/>
                  <a:pt x="2909997" y="4247085"/>
                </a:cubicBezTo>
                <a:cubicBezTo>
                  <a:pt x="2890873" y="4247825"/>
                  <a:pt x="2907176" y="4207572"/>
                  <a:pt x="2912541" y="4170970"/>
                </a:cubicBezTo>
                <a:cubicBezTo>
                  <a:pt x="2912647" y="4167995"/>
                  <a:pt x="2912889" y="4163798"/>
                  <a:pt x="2913189" y="4158847"/>
                </a:cubicBezTo>
                <a:lnTo>
                  <a:pt x="2913487" y="4153907"/>
                </a:lnTo>
                <a:lnTo>
                  <a:pt x="2901843" y="4119353"/>
                </a:lnTo>
                <a:cubicBezTo>
                  <a:pt x="2901097" y="4119601"/>
                  <a:pt x="2899862" y="4123557"/>
                  <a:pt x="2898287" y="4130068"/>
                </a:cubicBezTo>
                <a:lnTo>
                  <a:pt x="2895255" y="4144161"/>
                </a:lnTo>
                <a:lnTo>
                  <a:pt x="2888908" y="4184503"/>
                </a:lnTo>
                <a:cubicBezTo>
                  <a:pt x="2883998" y="4213897"/>
                  <a:pt x="2879725" y="4236846"/>
                  <a:pt x="2875837" y="4256372"/>
                </a:cubicBezTo>
                <a:lnTo>
                  <a:pt x="2866327" y="4301818"/>
                </a:lnTo>
                <a:lnTo>
                  <a:pt x="2865022" y="4288217"/>
                </a:lnTo>
                <a:lnTo>
                  <a:pt x="2851440" y="4190442"/>
                </a:lnTo>
                <a:lnTo>
                  <a:pt x="2851380" y="4138701"/>
                </a:lnTo>
                <a:cubicBezTo>
                  <a:pt x="2853878" y="4105879"/>
                  <a:pt x="2850523" y="4120171"/>
                  <a:pt x="2844901" y="4142510"/>
                </a:cubicBezTo>
                <a:lnTo>
                  <a:pt x="2844821" y="4142796"/>
                </a:lnTo>
                <a:lnTo>
                  <a:pt x="2844235" y="4138574"/>
                </a:lnTo>
                <a:lnTo>
                  <a:pt x="2839886" y="4100361"/>
                </a:lnTo>
                <a:lnTo>
                  <a:pt x="2831461" y="4100772"/>
                </a:lnTo>
                <a:lnTo>
                  <a:pt x="2838241" y="4166341"/>
                </a:lnTo>
                <a:lnTo>
                  <a:pt x="2835213" y="4177175"/>
                </a:lnTo>
                <a:cubicBezTo>
                  <a:pt x="2831715" y="4187487"/>
                  <a:pt x="2828097" y="4194928"/>
                  <a:pt x="2824807" y="4194614"/>
                </a:cubicBezTo>
                <a:cubicBezTo>
                  <a:pt x="2818343" y="4196772"/>
                  <a:pt x="2821792" y="4147404"/>
                  <a:pt x="2823715" y="4105836"/>
                </a:cubicBezTo>
                <a:lnTo>
                  <a:pt x="2823946" y="4098998"/>
                </a:lnTo>
                <a:lnTo>
                  <a:pt x="2823015" y="4098627"/>
                </a:lnTo>
                <a:cubicBezTo>
                  <a:pt x="2812678" y="4136888"/>
                  <a:pt x="2827634" y="4173292"/>
                  <a:pt x="2816073" y="4206319"/>
                </a:cubicBezTo>
                <a:cubicBezTo>
                  <a:pt x="2811564" y="4219114"/>
                  <a:pt x="2805598" y="4221105"/>
                  <a:pt x="2794891" y="4230324"/>
                </a:cubicBezTo>
                <a:cubicBezTo>
                  <a:pt x="2775141" y="4260439"/>
                  <a:pt x="2777963" y="4299951"/>
                  <a:pt x="2772803" y="4337426"/>
                </a:cubicBezTo>
                <a:cubicBezTo>
                  <a:pt x="2758326" y="4417526"/>
                  <a:pt x="2761721" y="4486955"/>
                  <a:pt x="2740053" y="4563811"/>
                </a:cubicBezTo>
                <a:cubicBezTo>
                  <a:pt x="2738946" y="4476682"/>
                  <a:pt x="2751134" y="4414282"/>
                  <a:pt x="2751022" y="4326823"/>
                </a:cubicBezTo>
                <a:cubicBezTo>
                  <a:pt x="2745912" y="4305007"/>
                  <a:pt x="2755023" y="4261510"/>
                  <a:pt x="2762472" y="4206336"/>
                </a:cubicBezTo>
                <a:lnTo>
                  <a:pt x="2763245" y="4191724"/>
                </a:lnTo>
                <a:lnTo>
                  <a:pt x="2761442" y="4190130"/>
                </a:lnTo>
                <a:cubicBezTo>
                  <a:pt x="2754002" y="4182971"/>
                  <a:pt x="2747586" y="4176174"/>
                  <a:pt x="2748199" y="4178791"/>
                </a:cubicBezTo>
                <a:lnTo>
                  <a:pt x="2745701" y="4168123"/>
                </a:lnTo>
                <a:lnTo>
                  <a:pt x="2744698" y="4173930"/>
                </a:lnTo>
                <a:cubicBezTo>
                  <a:pt x="2740405" y="4197945"/>
                  <a:pt x="2735958" y="4221302"/>
                  <a:pt x="2734304" y="4227970"/>
                </a:cubicBezTo>
                <a:cubicBezTo>
                  <a:pt x="2729564" y="4235198"/>
                  <a:pt x="2716637" y="4239515"/>
                  <a:pt x="2716637" y="4239515"/>
                </a:cubicBezTo>
                <a:lnTo>
                  <a:pt x="2715907" y="4243379"/>
                </a:lnTo>
                <a:lnTo>
                  <a:pt x="2715734" y="4244798"/>
                </a:lnTo>
                <a:cubicBezTo>
                  <a:pt x="2715012" y="4250804"/>
                  <a:pt x="2714355" y="4256302"/>
                  <a:pt x="2713809" y="4260835"/>
                </a:cubicBezTo>
                <a:lnTo>
                  <a:pt x="2712677" y="4269122"/>
                </a:lnTo>
                <a:lnTo>
                  <a:pt x="2712051" y="4263776"/>
                </a:lnTo>
                <a:lnTo>
                  <a:pt x="2707239" y="4289222"/>
                </a:lnTo>
                <a:cubicBezTo>
                  <a:pt x="2706114" y="4305592"/>
                  <a:pt x="2706357" y="4321506"/>
                  <a:pt x="2706044" y="4336194"/>
                </a:cubicBezTo>
                <a:cubicBezTo>
                  <a:pt x="2699221" y="4361991"/>
                  <a:pt x="2705925" y="4418085"/>
                  <a:pt x="2688259" y="4429627"/>
                </a:cubicBezTo>
                <a:cubicBezTo>
                  <a:pt x="2670592" y="4441169"/>
                  <a:pt x="2698159" y="4384925"/>
                  <a:pt x="2683151" y="4407813"/>
                </a:cubicBezTo>
                <a:lnTo>
                  <a:pt x="2678852" y="4416849"/>
                </a:lnTo>
                <a:lnTo>
                  <a:pt x="2686536" y="4460454"/>
                </a:lnTo>
                <a:lnTo>
                  <a:pt x="2668235" y="4594404"/>
                </a:lnTo>
                <a:lnTo>
                  <a:pt x="2664801" y="4614847"/>
                </a:lnTo>
                <a:lnTo>
                  <a:pt x="2662239" y="4601909"/>
                </a:lnTo>
                <a:cubicBezTo>
                  <a:pt x="2658578" y="4582349"/>
                  <a:pt x="2656285" y="4571805"/>
                  <a:pt x="2654755" y="4567424"/>
                </a:cubicBezTo>
                <a:lnTo>
                  <a:pt x="2653551" y="4568462"/>
                </a:lnTo>
                <a:lnTo>
                  <a:pt x="2661527" y="4503385"/>
                </a:lnTo>
                <a:lnTo>
                  <a:pt x="2663374" y="4453023"/>
                </a:lnTo>
                <a:lnTo>
                  <a:pt x="2659955" y="4462128"/>
                </a:lnTo>
                <a:cubicBezTo>
                  <a:pt x="2655191" y="4473831"/>
                  <a:pt x="2654220" y="4469686"/>
                  <a:pt x="2659517" y="4421346"/>
                </a:cubicBezTo>
                <a:cubicBezTo>
                  <a:pt x="2663287" y="4350466"/>
                  <a:pt x="2675847" y="4317109"/>
                  <a:pt x="2669998" y="4237208"/>
                </a:cubicBezTo>
                <a:lnTo>
                  <a:pt x="2664248" y="4251643"/>
                </a:lnTo>
                <a:lnTo>
                  <a:pt x="2665534" y="4268862"/>
                </a:lnTo>
                <a:lnTo>
                  <a:pt x="2663886" y="4273048"/>
                </a:lnTo>
                <a:cubicBezTo>
                  <a:pt x="2662436" y="4276053"/>
                  <a:pt x="2661150" y="4278302"/>
                  <a:pt x="2660148" y="4279472"/>
                </a:cubicBezTo>
                <a:cubicBezTo>
                  <a:pt x="2659148" y="4280642"/>
                  <a:pt x="2658432" y="4280734"/>
                  <a:pt x="2658125" y="4279425"/>
                </a:cubicBezTo>
                <a:lnTo>
                  <a:pt x="2657660" y="4274649"/>
                </a:lnTo>
                <a:lnTo>
                  <a:pt x="2653829" y="4290401"/>
                </a:lnTo>
                <a:cubicBezTo>
                  <a:pt x="2648791" y="4314299"/>
                  <a:pt x="2644216" y="4341383"/>
                  <a:pt x="2640441" y="4362709"/>
                </a:cubicBezTo>
                <a:lnTo>
                  <a:pt x="2639373" y="4368119"/>
                </a:lnTo>
                <a:lnTo>
                  <a:pt x="2624149" y="4283574"/>
                </a:lnTo>
                <a:lnTo>
                  <a:pt x="2632921" y="4397086"/>
                </a:lnTo>
                <a:lnTo>
                  <a:pt x="2622750" y="4415421"/>
                </a:lnTo>
                <a:cubicBezTo>
                  <a:pt x="2616046" y="4421983"/>
                  <a:pt x="2621287" y="4392007"/>
                  <a:pt x="2621755" y="4369976"/>
                </a:cubicBezTo>
                <a:cubicBezTo>
                  <a:pt x="2584220" y="4493525"/>
                  <a:pt x="2591894" y="4613271"/>
                  <a:pt x="2560325" y="4734829"/>
                </a:cubicBezTo>
                <a:lnTo>
                  <a:pt x="2555873" y="4755667"/>
                </a:lnTo>
                <a:lnTo>
                  <a:pt x="2555584" y="4754460"/>
                </a:lnTo>
                <a:cubicBezTo>
                  <a:pt x="2550865" y="4736201"/>
                  <a:pt x="2550213" y="4670607"/>
                  <a:pt x="2540424" y="4643975"/>
                </a:cubicBezTo>
                <a:cubicBezTo>
                  <a:pt x="2525569" y="4608974"/>
                  <a:pt x="2540646" y="4698396"/>
                  <a:pt x="2540687" y="4708927"/>
                </a:cubicBezTo>
                <a:cubicBezTo>
                  <a:pt x="2543870" y="4730317"/>
                  <a:pt x="2545973" y="4747192"/>
                  <a:pt x="2547520" y="4761982"/>
                </a:cubicBezTo>
                <a:lnTo>
                  <a:pt x="2549542" y="4785294"/>
                </a:lnTo>
                <a:lnTo>
                  <a:pt x="2533207" y="4861733"/>
                </a:lnTo>
                <a:lnTo>
                  <a:pt x="2527358" y="4859536"/>
                </a:lnTo>
                <a:cubicBezTo>
                  <a:pt x="2528516" y="4858835"/>
                  <a:pt x="2528967" y="4862302"/>
                  <a:pt x="2528940" y="4868173"/>
                </a:cubicBezTo>
                <a:lnTo>
                  <a:pt x="2527947" y="4886350"/>
                </a:lnTo>
                <a:lnTo>
                  <a:pt x="2515739" y="4943481"/>
                </a:lnTo>
                <a:lnTo>
                  <a:pt x="2512900" y="4922840"/>
                </a:lnTo>
                <a:cubicBezTo>
                  <a:pt x="2518306" y="4919566"/>
                  <a:pt x="2522943" y="4916761"/>
                  <a:pt x="2507834" y="4914472"/>
                </a:cubicBezTo>
                <a:cubicBezTo>
                  <a:pt x="2507834" y="4914472"/>
                  <a:pt x="2510172" y="4918334"/>
                  <a:pt x="2512900" y="4922840"/>
                </a:cubicBezTo>
                <a:lnTo>
                  <a:pt x="2498448" y="4924473"/>
                </a:lnTo>
                <a:lnTo>
                  <a:pt x="2503897" y="4864686"/>
                </a:lnTo>
                <a:cubicBezTo>
                  <a:pt x="2514166" y="4849027"/>
                  <a:pt x="2516455" y="4831327"/>
                  <a:pt x="2512572" y="4814747"/>
                </a:cubicBezTo>
                <a:cubicBezTo>
                  <a:pt x="2512572" y="4814747"/>
                  <a:pt x="2530238" y="4803205"/>
                  <a:pt x="2512572" y="4814747"/>
                </a:cubicBezTo>
                <a:cubicBezTo>
                  <a:pt x="2501865" y="4823968"/>
                  <a:pt x="2498788" y="4842869"/>
                  <a:pt x="2503897" y="4864686"/>
                </a:cubicBezTo>
                <a:lnTo>
                  <a:pt x="2489162" y="4925085"/>
                </a:lnTo>
                <a:lnTo>
                  <a:pt x="2482339" y="4893280"/>
                </a:lnTo>
                <a:lnTo>
                  <a:pt x="2478621" y="4879908"/>
                </a:lnTo>
                <a:lnTo>
                  <a:pt x="2512293" y="4685947"/>
                </a:lnTo>
                <a:cubicBezTo>
                  <a:pt x="2532547" y="4558993"/>
                  <a:pt x="2549491" y="4432205"/>
                  <a:pt x="2559000" y="4303430"/>
                </a:cubicBezTo>
                <a:cubicBezTo>
                  <a:pt x="2559428" y="4291526"/>
                  <a:pt x="2566400" y="4257210"/>
                  <a:pt x="2571290" y="4224295"/>
                </a:cubicBezTo>
                <a:lnTo>
                  <a:pt x="2574090" y="4197233"/>
                </a:lnTo>
                <a:lnTo>
                  <a:pt x="2572897" y="4203327"/>
                </a:lnTo>
                <a:cubicBezTo>
                  <a:pt x="2563700" y="4249324"/>
                  <a:pt x="2556116" y="4281021"/>
                  <a:pt x="2559572" y="4224828"/>
                </a:cubicBezTo>
                <a:lnTo>
                  <a:pt x="2565648" y="4159666"/>
                </a:lnTo>
                <a:lnTo>
                  <a:pt x="2563330" y="4162270"/>
                </a:lnTo>
                <a:cubicBezTo>
                  <a:pt x="2561633" y="4165895"/>
                  <a:pt x="2560807" y="4169229"/>
                  <a:pt x="2560807" y="4169229"/>
                </a:cubicBezTo>
                <a:cubicBezTo>
                  <a:pt x="2548413" y="4230756"/>
                  <a:pt x="2547925" y="4283606"/>
                  <a:pt x="2544984" y="4325984"/>
                </a:cubicBezTo>
                <a:cubicBezTo>
                  <a:pt x="2534879" y="4369815"/>
                  <a:pt x="2538505" y="4444811"/>
                  <a:pt x="2520976" y="4479828"/>
                </a:cubicBezTo>
                <a:cubicBezTo>
                  <a:pt x="2516237" y="4487056"/>
                  <a:pt x="2503309" y="4491371"/>
                  <a:pt x="2504536" y="4496607"/>
                </a:cubicBezTo>
                <a:cubicBezTo>
                  <a:pt x="2497712" y="4522406"/>
                  <a:pt x="2495168" y="4598521"/>
                  <a:pt x="2482379" y="4626312"/>
                </a:cubicBezTo>
                <a:cubicBezTo>
                  <a:pt x="2478074" y="4639980"/>
                  <a:pt x="2460177" y="4645954"/>
                  <a:pt x="2460177" y="4645954"/>
                </a:cubicBezTo>
                <a:cubicBezTo>
                  <a:pt x="2460177" y="4645954"/>
                  <a:pt x="2459050" y="4649153"/>
                  <a:pt x="2458255" y="4653770"/>
                </a:cubicBezTo>
                <a:lnTo>
                  <a:pt x="2458288" y="4660948"/>
                </a:lnTo>
                <a:lnTo>
                  <a:pt x="2455241" y="4671554"/>
                </a:lnTo>
                <a:lnTo>
                  <a:pt x="2453258" y="4672492"/>
                </a:lnTo>
                <a:cubicBezTo>
                  <a:pt x="2452666" y="4673395"/>
                  <a:pt x="2452974" y="4674704"/>
                  <a:pt x="2453586" y="4677320"/>
                </a:cubicBezTo>
                <a:lnTo>
                  <a:pt x="2455241" y="4671554"/>
                </a:lnTo>
                <a:lnTo>
                  <a:pt x="2458326" y="4670093"/>
                </a:lnTo>
                <a:cubicBezTo>
                  <a:pt x="2448846" y="4684548"/>
                  <a:pt x="2440592" y="4704240"/>
                  <a:pt x="2440592" y="4704240"/>
                </a:cubicBezTo>
                <a:cubicBezTo>
                  <a:pt x="2420474" y="4705310"/>
                  <a:pt x="2467000" y="4620155"/>
                  <a:pt x="2461522" y="4569298"/>
                </a:cubicBezTo>
                <a:cubicBezTo>
                  <a:pt x="2460297" y="4564062"/>
                  <a:pt x="2450447" y="4549474"/>
                  <a:pt x="2449222" y="4544240"/>
                </a:cubicBezTo>
                <a:cubicBezTo>
                  <a:pt x="2448424" y="4527099"/>
                  <a:pt x="2449009" y="4507853"/>
                  <a:pt x="2450032" y="4487047"/>
                </a:cubicBezTo>
                <a:lnTo>
                  <a:pt x="2452994" y="4429899"/>
                </a:lnTo>
                <a:lnTo>
                  <a:pt x="2446314" y="4483970"/>
                </a:lnTo>
                <a:cubicBezTo>
                  <a:pt x="2443360" y="4502538"/>
                  <a:pt x="2439509" y="4521288"/>
                  <a:pt x="2434093" y="4540502"/>
                </a:cubicBezTo>
                <a:cubicBezTo>
                  <a:pt x="2432985" y="4453374"/>
                  <a:pt x="2445174" y="4390973"/>
                  <a:pt x="2445062" y="4303514"/>
                </a:cubicBezTo>
                <a:cubicBezTo>
                  <a:pt x="2443784" y="4298061"/>
                  <a:pt x="2443396" y="4291251"/>
                  <a:pt x="2443647" y="4283243"/>
                </a:cubicBezTo>
                <a:lnTo>
                  <a:pt x="2444064" y="4278538"/>
                </a:lnTo>
                <a:lnTo>
                  <a:pt x="2443685" y="4280421"/>
                </a:lnTo>
                <a:cubicBezTo>
                  <a:pt x="2438706" y="4308852"/>
                  <a:pt x="2428341" y="4385271"/>
                  <a:pt x="2430592" y="4322778"/>
                </a:cubicBezTo>
                <a:cubicBezTo>
                  <a:pt x="2433137" y="4246661"/>
                  <a:pt x="2412437" y="4387169"/>
                  <a:pt x="2410354" y="4405740"/>
                </a:cubicBezTo>
                <a:cubicBezTo>
                  <a:pt x="2401680" y="4455678"/>
                  <a:pt x="2392569" y="4499175"/>
                  <a:pt x="2390280" y="4516876"/>
                </a:cubicBezTo>
                <a:cubicBezTo>
                  <a:pt x="2370342" y="4617142"/>
                  <a:pt x="2353801" y="4710162"/>
                  <a:pt x="2337641" y="4800820"/>
                </a:cubicBezTo>
                <a:lnTo>
                  <a:pt x="2334113" y="4819738"/>
                </a:lnTo>
                <a:lnTo>
                  <a:pt x="2327712" y="4800023"/>
                </a:lnTo>
                <a:lnTo>
                  <a:pt x="2324874" y="4793404"/>
                </a:lnTo>
                <a:lnTo>
                  <a:pt x="2333965" y="4734190"/>
                </a:lnTo>
                <a:cubicBezTo>
                  <a:pt x="2339330" y="4697589"/>
                  <a:pt x="2364308" y="4607397"/>
                  <a:pt x="2357974" y="4580347"/>
                </a:cubicBezTo>
                <a:cubicBezTo>
                  <a:pt x="2356748" y="4575110"/>
                  <a:pt x="2351660" y="4573986"/>
                  <a:pt x="2345524" y="4572389"/>
                </a:cubicBezTo>
                <a:lnTo>
                  <a:pt x="2338007" y="4569798"/>
                </a:lnTo>
                <a:lnTo>
                  <a:pt x="2334119" y="4588434"/>
                </a:lnTo>
                <a:lnTo>
                  <a:pt x="2335601" y="4568835"/>
                </a:lnTo>
                <a:lnTo>
                  <a:pt x="2326780" y="4561595"/>
                </a:lnTo>
                <a:cubicBezTo>
                  <a:pt x="2315704" y="4541771"/>
                  <a:pt x="2326178" y="4526984"/>
                  <a:pt x="2330551" y="4490714"/>
                </a:cubicBezTo>
                <a:lnTo>
                  <a:pt x="2330382" y="4488237"/>
                </a:lnTo>
                <a:lnTo>
                  <a:pt x="2319181" y="4551157"/>
                </a:lnTo>
                <a:lnTo>
                  <a:pt x="2317350" y="4532433"/>
                </a:lnTo>
                <a:lnTo>
                  <a:pt x="2317189" y="4531630"/>
                </a:lnTo>
                <a:lnTo>
                  <a:pt x="2317855" y="4525752"/>
                </a:lnTo>
                <a:cubicBezTo>
                  <a:pt x="2319263" y="4518340"/>
                  <a:pt x="2323589" y="4495515"/>
                  <a:pt x="2327037" y="4474248"/>
                </a:cubicBezTo>
                <a:lnTo>
                  <a:pt x="2328658" y="4462778"/>
                </a:lnTo>
                <a:lnTo>
                  <a:pt x="2327934" y="4452073"/>
                </a:lnTo>
                <a:lnTo>
                  <a:pt x="2327446" y="4432757"/>
                </a:lnTo>
                <a:lnTo>
                  <a:pt x="2326147" y="4433002"/>
                </a:lnTo>
                <a:cubicBezTo>
                  <a:pt x="2315342" y="4442983"/>
                  <a:pt x="2307946" y="4502481"/>
                  <a:pt x="2311819" y="4495592"/>
                </a:cubicBezTo>
                <a:lnTo>
                  <a:pt x="2311008" y="4502294"/>
                </a:lnTo>
                <a:lnTo>
                  <a:pt x="2303660" y="4497055"/>
                </a:lnTo>
                <a:cubicBezTo>
                  <a:pt x="2302390" y="4500731"/>
                  <a:pt x="2302258" y="4509074"/>
                  <a:pt x="2302742" y="4519534"/>
                </a:cubicBezTo>
                <a:lnTo>
                  <a:pt x="2304838" y="4546183"/>
                </a:lnTo>
                <a:lnTo>
                  <a:pt x="2301392" y="4564854"/>
                </a:lnTo>
                <a:cubicBezTo>
                  <a:pt x="2290559" y="4574306"/>
                  <a:pt x="2300985" y="4505045"/>
                  <a:pt x="2300985" y="4505045"/>
                </a:cubicBezTo>
                <a:lnTo>
                  <a:pt x="2318542" y="4388954"/>
                </a:lnTo>
                <a:lnTo>
                  <a:pt x="2316790" y="4392113"/>
                </a:lnTo>
                <a:cubicBezTo>
                  <a:pt x="2315113" y="4393753"/>
                  <a:pt x="2314184" y="4393110"/>
                  <a:pt x="2313740" y="4390878"/>
                </a:cubicBezTo>
                <a:lnTo>
                  <a:pt x="2313616" y="4381222"/>
                </a:lnTo>
                <a:lnTo>
                  <a:pt x="2306865" y="4387355"/>
                </a:lnTo>
                <a:lnTo>
                  <a:pt x="2304014" y="4410860"/>
                </a:lnTo>
                <a:lnTo>
                  <a:pt x="2301995" y="4420273"/>
                </a:lnTo>
                <a:lnTo>
                  <a:pt x="2295474" y="4455382"/>
                </a:lnTo>
                <a:cubicBezTo>
                  <a:pt x="2294952" y="4460025"/>
                  <a:pt x="2293374" y="4469020"/>
                  <a:pt x="2291286" y="4478992"/>
                </a:cubicBezTo>
                <a:lnTo>
                  <a:pt x="2288220" y="4491488"/>
                </a:lnTo>
                <a:lnTo>
                  <a:pt x="2277778" y="4575237"/>
                </a:lnTo>
                <a:cubicBezTo>
                  <a:pt x="2272523" y="4620607"/>
                  <a:pt x="2266203" y="4665936"/>
                  <a:pt x="2254365" y="4711521"/>
                </a:cubicBezTo>
                <a:lnTo>
                  <a:pt x="2249911" y="4732360"/>
                </a:lnTo>
                <a:lnTo>
                  <a:pt x="2249624" y="4731152"/>
                </a:lnTo>
                <a:cubicBezTo>
                  <a:pt x="2244903" y="4712893"/>
                  <a:pt x="2244252" y="4647298"/>
                  <a:pt x="2234463" y="4620667"/>
                </a:cubicBezTo>
                <a:cubicBezTo>
                  <a:pt x="2219609" y="4585666"/>
                  <a:pt x="2234686" y="4675087"/>
                  <a:pt x="2234727" y="4685618"/>
                </a:cubicBezTo>
                <a:cubicBezTo>
                  <a:pt x="2237910" y="4707008"/>
                  <a:pt x="2240011" y="4723883"/>
                  <a:pt x="2241559" y="4738674"/>
                </a:cubicBezTo>
                <a:lnTo>
                  <a:pt x="2243582" y="4761984"/>
                </a:lnTo>
                <a:lnTo>
                  <a:pt x="2227247" y="4838424"/>
                </a:lnTo>
                <a:lnTo>
                  <a:pt x="2221397" y="4836227"/>
                </a:lnTo>
                <a:cubicBezTo>
                  <a:pt x="2222555" y="4835526"/>
                  <a:pt x="2223006" y="4838994"/>
                  <a:pt x="2222980" y="4844864"/>
                </a:cubicBezTo>
                <a:lnTo>
                  <a:pt x="2221986" y="4863041"/>
                </a:lnTo>
                <a:lnTo>
                  <a:pt x="2209778" y="4920172"/>
                </a:lnTo>
                <a:lnTo>
                  <a:pt x="2206940" y="4899531"/>
                </a:lnTo>
                <a:cubicBezTo>
                  <a:pt x="2212347" y="4896259"/>
                  <a:pt x="2216982" y="4893453"/>
                  <a:pt x="2201872" y="4891163"/>
                </a:cubicBezTo>
                <a:cubicBezTo>
                  <a:pt x="2201872" y="4891163"/>
                  <a:pt x="2204212" y="4895025"/>
                  <a:pt x="2206940" y="4899531"/>
                </a:cubicBezTo>
                <a:lnTo>
                  <a:pt x="2192487" y="4901165"/>
                </a:lnTo>
                <a:lnTo>
                  <a:pt x="2197936" y="4841377"/>
                </a:lnTo>
                <a:cubicBezTo>
                  <a:pt x="2208205" y="4825718"/>
                  <a:pt x="2210496" y="4808019"/>
                  <a:pt x="2206612" y="4791439"/>
                </a:cubicBezTo>
                <a:cubicBezTo>
                  <a:pt x="2206612" y="4791439"/>
                  <a:pt x="2207715" y="4790718"/>
                  <a:pt x="2209096" y="4789816"/>
                </a:cubicBezTo>
                <a:lnTo>
                  <a:pt x="2210944" y="4788608"/>
                </a:lnTo>
                <a:lnTo>
                  <a:pt x="2214064" y="4786569"/>
                </a:lnTo>
                <a:cubicBezTo>
                  <a:pt x="2214893" y="4786029"/>
                  <a:pt x="2214340" y="4786389"/>
                  <a:pt x="2213236" y="4787110"/>
                </a:cubicBezTo>
                <a:lnTo>
                  <a:pt x="2210944" y="4788608"/>
                </a:lnTo>
                <a:lnTo>
                  <a:pt x="2206612" y="4791439"/>
                </a:lnTo>
                <a:cubicBezTo>
                  <a:pt x="2195905" y="4800659"/>
                  <a:pt x="2192828" y="4819561"/>
                  <a:pt x="2197936" y="4841377"/>
                </a:cubicBezTo>
                <a:lnTo>
                  <a:pt x="2183203" y="4901775"/>
                </a:lnTo>
                <a:lnTo>
                  <a:pt x="2176377" y="4869972"/>
                </a:lnTo>
                <a:lnTo>
                  <a:pt x="2172660" y="4856599"/>
                </a:lnTo>
                <a:lnTo>
                  <a:pt x="2206331" y="4662638"/>
                </a:lnTo>
                <a:cubicBezTo>
                  <a:pt x="2216459" y="4599162"/>
                  <a:pt x="2225759" y="4535726"/>
                  <a:pt x="2233715" y="4472063"/>
                </a:cubicBezTo>
                <a:lnTo>
                  <a:pt x="2237938" y="4430116"/>
                </a:lnTo>
                <a:lnTo>
                  <a:pt x="2235394" y="4409102"/>
                </a:lnTo>
                <a:lnTo>
                  <a:pt x="2244048" y="4350241"/>
                </a:lnTo>
                <a:lnTo>
                  <a:pt x="2247915" y="4331011"/>
                </a:lnTo>
                <a:lnTo>
                  <a:pt x="2253039" y="4280120"/>
                </a:lnTo>
                <a:lnTo>
                  <a:pt x="2253749" y="4273709"/>
                </a:lnTo>
                <a:lnTo>
                  <a:pt x="2251345" y="4270673"/>
                </a:lnTo>
                <a:cubicBezTo>
                  <a:pt x="2249975" y="4270683"/>
                  <a:pt x="2248153" y="4271992"/>
                  <a:pt x="2245808" y="4274883"/>
                </a:cubicBezTo>
                <a:lnTo>
                  <a:pt x="2245673" y="4275096"/>
                </a:lnTo>
                <a:lnTo>
                  <a:pt x="2245902" y="4299208"/>
                </a:lnTo>
                <a:cubicBezTo>
                  <a:pt x="2245692" y="4319133"/>
                  <a:pt x="2244588" y="4333438"/>
                  <a:pt x="2242271" y="4334841"/>
                </a:cubicBezTo>
                <a:cubicBezTo>
                  <a:pt x="2244588" y="4333439"/>
                  <a:pt x="2242726" y="4327747"/>
                  <a:pt x="2240284" y="4322406"/>
                </a:cubicBezTo>
                <a:lnTo>
                  <a:pt x="2237050" y="4316050"/>
                </a:lnTo>
                <a:lnTo>
                  <a:pt x="2233474" y="4340279"/>
                </a:lnTo>
                <a:cubicBezTo>
                  <a:pt x="2229411" y="4381506"/>
                  <a:pt x="2228163" y="4430255"/>
                  <a:pt x="2215017" y="4456520"/>
                </a:cubicBezTo>
                <a:cubicBezTo>
                  <a:pt x="2210276" y="4463748"/>
                  <a:pt x="2197349" y="4468063"/>
                  <a:pt x="2198575" y="4473298"/>
                </a:cubicBezTo>
                <a:cubicBezTo>
                  <a:pt x="2191754" y="4499098"/>
                  <a:pt x="2189209" y="4575214"/>
                  <a:pt x="2176418" y="4603004"/>
                </a:cubicBezTo>
                <a:cubicBezTo>
                  <a:pt x="2172115" y="4616670"/>
                  <a:pt x="2154217" y="4622646"/>
                  <a:pt x="2154217" y="4622646"/>
                </a:cubicBezTo>
                <a:cubicBezTo>
                  <a:pt x="2154217" y="4622646"/>
                  <a:pt x="2153089" y="4625845"/>
                  <a:pt x="2152294" y="4630461"/>
                </a:cubicBezTo>
                <a:lnTo>
                  <a:pt x="2152325" y="4637640"/>
                </a:lnTo>
                <a:lnTo>
                  <a:pt x="2149281" y="4648244"/>
                </a:lnTo>
                <a:lnTo>
                  <a:pt x="2147299" y="4649183"/>
                </a:lnTo>
                <a:cubicBezTo>
                  <a:pt x="2146705" y="4650085"/>
                  <a:pt x="2147012" y="4651394"/>
                  <a:pt x="2147626" y="4654012"/>
                </a:cubicBezTo>
                <a:lnTo>
                  <a:pt x="2149281" y="4648244"/>
                </a:lnTo>
                <a:lnTo>
                  <a:pt x="2152364" y="4646785"/>
                </a:lnTo>
                <a:cubicBezTo>
                  <a:pt x="2142885" y="4661239"/>
                  <a:pt x="2134631" y="4680929"/>
                  <a:pt x="2134631" y="4680929"/>
                </a:cubicBezTo>
                <a:cubicBezTo>
                  <a:pt x="2114512" y="4682001"/>
                  <a:pt x="2161040" y="4596847"/>
                  <a:pt x="2155561" y="4545989"/>
                </a:cubicBezTo>
                <a:cubicBezTo>
                  <a:pt x="2154336" y="4540753"/>
                  <a:pt x="2144487" y="4526166"/>
                  <a:pt x="2143261" y="4520930"/>
                </a:cubicBezTo>
                <a:cubicBezTo>
                  <a:pt x="2141665" y="4486652"/>
                  <a:pt x="2145601" y="4443942"/>
                  <a:pt x="2147520" y="4397201"/>
                </a:cubicBezTo>
                <a:cubicBezTo>
                  <a:pt x="2148040" y="4392559"/>
                  <a:pt x="2149931" y="4379461"/>
                  <a:pt x="2152457" y="4362345"/>
                </a:cubicBezTo>
                <a:lnTo>
                  <a:pt x="2157541" y="4328027"/>
                </a:lnTo>
                <a:lnTo>
                  <a:pt x="2155130" y="4316906"/>
                </a:lnTo>
                <a:cubicBezTo>
                  <a:pt x="2153403" y="4307388"/>
                  <a:pt x="2152122" y="4298780"/>
                  <a:pt x="2151731" y="4294311"/>
                </a:cubicBezTo>
                <a:cubicBezTo>
                  <a:pt x="2148392" y="4281936"/>
                  <a:pt x="2146892" y="4268906"/>
                  <a:pt x="2145876" y="4257384"/>
                </a:cubicBezTo>
                <a:lnTo>
                  <a:pt x="2144236" y="4241809"/>
                </a:lnTo>
                <a:lnTo>
                  <a:pt x="2139477" y="4248412"/>
                </a:lnTo>
                <a:cubicBezTo>
                  <a:pt x="2135962" y="4260875"/>
                  <a:pt x="2122060" y="4370889"/>
                  <a:pt x="2124632" y="4299469"/>
                </a:cubicBezTo>
                <a:cubicBezTo>
                  <a:pt x="2125267" y="4280440"/>
                  <a:pt x="2124451" y="4274950"/>
                  <a:pt x="2122835" y="4277710"/>
                </a:cubicBezTo>
                <a:lnTo>
                  <a:pt x="2122734" y="4278042"/>
                </a:lnTo>
                <a:lnTo>
                  <a:pt x="2122066" y="4293671"/>
                </a:lnTo>
                <a:cubicBezTo>
                  <a:pt x="2120883" y="4304830"/>
                  <a:pt x="2119393" y="4317285"/>
                  <a:pt x="2118956" y="4331398"/>
                </a:cubicBezTo>
                <a:cubicBezTo>
                  <a:pt x="2122290" y="4366271"/>
                  <a:pt x="2131609" y="4379800"/>
                  <a:pt x="2121102" y="4399926"/>
                </a:cubicBezTo>
                <a:lnTo>
                  <a:pt x="2117881" y="4402955"/>
                </a:lnTo>
                <a:lnTo>
                  <a:pt x="2122990" y="4452259"/>
                </a:lnTo>
                <a:cubicBezTo>
                  <a:pt x="2125848" y="4479757"/>
                  <a:pt x="2128968" y="4509213"/>
                  <a:pt x="2132683" y="4542378"/>
                </a:cubicBezTo>
                <a:cubicBezTo>
                  <a:pt x="2132683" y="4542378"/>
                  <a:pt x="2151920" y="4607285"/>
                  <a:pt x="2132564" y="4608444"/>
                </a:cubicBezTo>
                <a:cubicBezTo>
                  <a:pt x="2122863" y="4602878"/>
                  <a:pt x="2120125" y="4500710"/>
                  <a:pt x="2117785" y="4496846"/>
                </a:cubicBezTo>
                <a:lnTo>
                  <a:pt x="2106190" y="4410790"/>
                </a:lnTo>
                <a:lnTo>
                  <a:pt x="2103736" y="4411892"/>
                </a:lnTo>
                <a:lnTo>
                  <a:pt x="2098216" y="4416058"/>
                </a:lnTo>
                <a:lnTo>
                  <a:pt x="2093717" y="4440539"/>
                </a:lnTo>
                <a:lnTo>
                  <a:pt x="2100943" y="4496704"/>
                </a:lnTo>
                <a:lnTo>
                  <a:pt x="2106954" y="4541728"/>
                </a:lnTo>
                <a:lnTo>
                  <a:pt x="2111334" y="4568085"/>
                </a:lnTo>
                <a:lnTo>
                  <a:pt x="2118099" y="4621179"/>
                </a:lnTo>
                <a:lnTo>
                  <a:pt x="2127846" y="4686090"/>
                </a:lnTo>
                <a:cubicBezTo>
                  <a:pt x="2127846" y="4686090"/>
                  <a:pt x="2137810" y="4756606"/>
                  <a:pt x="2126157" y="4747822"/>
                </a:cubicBezTo>
                <a:lnTo>
                  <a:pt x="2122778" y="4728870"/>
                </a:lnTo>
                <a:lnTo>
                  <a:pt x="2125622" y="4701193"/>
                </a:lnTo>
                <a:cubicBezTo>
                  <a:pt x="2126369" y="4690359"/>
                  <a:pt x="2126400" y="4681763"/>
                  <a:pt x="2125088" y="4678088"/>
                </a:cubicBezTo>
                <a:lnTo>
                  <a:pt x="2116940" y="4684147"/>
                </a:lnTo>
                <a:lnTo>
                  <a:pt x="2116194" y="4677305"/>
                </a:lnTo>
                <a:cubicBezTo>
                  <a:pt x="2118532" y="4681167"/>
                  <a:pt x="2117296" y="4662999"/>
                  <a:pt x="2113642" y="4644975"/>
                </a:cubicBezTo>
                <a:lnTo>
                  <a:pt x="2112647" y="4641609"/>
                </a:lnTo>
                <a:lnTo>
                  <a:pt x="2109619" y="4651164"/>
                </a:lnTo>
                <a:lnTo>
                  <a:pt x="2106737" y="4633074"/>
                </a:lnTo>
                <a:lnTo>
                  <a:pt x="2104395" y="4617765"/>
                </a:lnTo>
                <a:lnTo>
                  <a:pt x="2101824" y="4614020"/>
                </a:lnTo>
                <a:cubicBezTo>
                  <a:pt x="2100166" y="4612687"/>
                  <a:pt x="2098410" y="4612402"/>
                  <a:pt x="2096575" y="4613512"/>
                </a:cubicBezTo>
                <a:cubicBezTo>
                  <a:pt x="2091941" y="4616318"/>
                  <a:pt x="2106193" y="4693917"/>
                  <a:pt x="2108964" y="4708957"/>
                </a:cubicBezTo>
                <a:lnTo>
                  <a:pt x="2109569" y="4714961"/>
                </a:lnTo>
                <a:lnTo>
                  <a:pt x="2109378" y="4715804"/>
                </a:lnTo>
                <a:lnTo>
                  <a:pt x="2106986" y="4735281"/>
                </a:lnTo>
                <a:lnTo>
                  <a:pt x="2083890" y="4600405"/>
                </a:lnTo>
                <a:lnTo>
                  <a:pt x="2075186" y="4541512"/>
                </a:lnTo>
                <a:lnTo>
                  <a:pt x="2069728" y="4570151"/>
                </a:lnTo>
                <a:lnTo>
                  <a:pt x="2071726" y="4584232"/>
                </a:lnTo>
                <a:cubicBezTo>
                  <a:pt x="2081139" y="4649913"/>
                  <a:pt x="2089632" y="4715383"/>
                  <a:pt x="2089875" y="4775069"/>
                </a:cubicBezTo>
                <a:cubicBezTo>
                  <a:pt x="2082012" y="4745953"/>
                  <a:pt x="2075784" y="4714087"/>
                  <a:pt x="2070518" y="4680568"/>
                </a:cubicBezTo>
                <a:lnTo>
                  <a:pt x="2061661" y="4612496"/>
                </a:lnTo>
                <a:lnTo>
                  <a:pt x="2056584" y="4639143"/>
                </a:lnTo>
                <a:cubicBezTo>
                  <a:pt x="2047937" y="4686264"/>
                  <a:pt x="2039761" y="4732184"/>
                  <a:pt x="2031681" y="4777512"/>
                </a:cubicBezTo>
                <a:lnTo>
                  <a:pt x="2028152" y="4796429"/>
                </a:lnTo>
                <a:lnTo>
                  <a:pt x="2021751" y="4776715"/>
                </a:lnTo>
                <a:lnTo>
                  <a:pt x="2018913" y="4770095"/>
                </a:lnTo>
                <a:lnTo>
                  <a:pt x="2028005" y="4710881"/>
                </a:lnTo>
                <a:cubicBezTo>
                  <a:pt x="2030687" y="4692581"/>
                  <a:pt x="2038273" y="4660883"/>
                  <a:pt x="2044396" y="4630378"/>
                </a:cubicBezTo>
                <a:lnTo>
                  <a:pt x="2045401" y="4624447"/>
                </a:lnTo>
                <a:lnTo>
                  <a:pt x="2042047" y="4618035"/>
                </a:lnTo>
                <a:cubicBezTo>
                  <a:pt x="2041409" y="4615672"/>
                  <a:pt x="2041983" y="4614005"/>
                  <a:pt x="2044300" y="4612603"/>
                </a:cubicBezTo>
                <a:lnTo>
                  <a:pt x="2046884" y="4615693"/>
                </a:lnTo>
                <a:lnTo>
                  <a:pt x="2051689" y="4587341"/>
                </a:lnTo>
                <a:cubicBezTo>
                  <a:pt x="2053223" y="4574509"/>
                  <a:pt x="2053597" y="4563800"/>
                  <a:pt x="2052013" y="4557039"/>
                </a:cubicBezTo>
                <a:cubicBezTo>
                  <a:pt x="2050787" y="4551802"/>
                  <a:pt x="2045699" y="4550678"/>
                  <a:pt x="2039563" y="4549081"/>
                </a:cubicBezTo>
                <a:lnTo>
                  <a:pt x="2036326" y="4547966"/>
                </a:lnTo>
                <a:lnTo>
                  <a:pt x="2037106" y="4557127"/>
                </a:lnTo>
                <a:lnTo>
                  <a:pt x="2035450" y="4547663"/>
                </a:lnTo>
                <a:lnTo>
                  <a:pt x="2029922" y="4545758"/>
                </a:lnTo>
                <a:cubicBezTo>
                  <a:pt x="2026681" y="4544150"/>
                  <a:pt x="2023529" y="4541850"/>
                  <a:pt x="2020818" y="4538286"/>
                </a:cubicBezTo>
                <a:cubicBezTo>
                  <a:pt x="2012513" y="4523418"/>
                  <a:pt x="2016328" y="4511384"/>
                  <a:pt x="2020598" y="4490994"/>
                </a:cubicBezTo>
                <a:lnTo>
                  <a:pt x="2023109" y="4476156"/>
                </a:lnTo>
                <a:lnTo>
                  <a:pt x="2012564" y="4400627"/>
                </a:lnTo>
                <a:lnTo>
                  <a:pt x="2009378" y="4377012"/>
                </a:lnTo>
                <a:lnTo>
                  <a:pt x="2009289" y="4392776"/>
                </a:lnTo>
                <a:cubicBezTo>
                  <a:pt x="2008070" y="4397956"/>
                  <a:pt x="1998780" y="4412901"/>
                  <a:pt x="1997562" y="4418083"/>
                </a:cubicBezTo>
                <a:cubicBezTo>
                  <a:pt x="1991606" y="4467901"/>
                  <a:pt x="2032644" y="4546899"/>
                  <a:pt x="2014239" y="4547452"/>
                </a:cubicBezTo>
                <a:cubicBezTo>
                  <a:pt x="2014239" y="4547452"/>
                  <a:pt x="2007043" y="4528986"/>
                  <a:pt x="1998628" y="4515702"/>
                </a:cubicBezTo>
                <a:lnTo>
                  <a:pt x="2001426" y="4516875"/>
                </a:lnTo>
                <a:lnTo>
                  <a:pt x="2002835" y="4522345"/>
                </a:lnTo>
                <a:cubicBezTo>
                  <a:pt x="2003446" y="4519753"/>
                  <a:pt x="2003751" y="4518459"/>
                  <a:pt x="2003225" y="4517629"/>
                </a:cubicBezTo>
                <a:lnTo>
                  <a:pt x="2001426" y="4516875"/>
                </a:lnTo>
                <a:lnTo>
                  <a:pt x="1998833" y="4506820"/>
                </a:lnTo>
                <a:lnTo>
                  <a:pt x="1998994" y="4499848"/>
                </a:lnTo>
                <a:cubicBezTo>
                  <a:pt x="1998351" y="4495428"/>
                  <a:pt x="1997378" y="4492410"/>
                  <a:pt x="1997378" y="4492410"/>
                </a:cubicBezTo>
                <a:cubicBezTo>
                  <a:pt x="1997378" y="4492410"/>
                  <a:pt x="1993309" y="4491314"/>
                  <a:pt x="1988778" y="4488602"/>
                </a:cubicBezTo>
                <a:lnTo>
                  <a:pt x="1979851" y="4477997"/>
                </a:lnTo>
                <a:lnTo>
                  <a:pt x="1978092" y="4485163"/>
                </a:lnTo>
                <a:cubicBezTo>
                  <a:pt x="1972987" y="4502275"/>
                  <a:pt x="1968049" y="4509803"/>
                  <a:pt x="1967680" y="4480761"/>
                </a:cubicBezTo>
                <a:cubicBezTo>
                  <a:pt x="1967230" y="4471972"/>
                  <a:pt x="1967897" y="4462518"/>
                  <a:pt x="1969187" y="4453002"/>
                </a:cubicBezTo>
                <a:lnTo>
                  <a:pt x="1970459" y="4446174"/>
                </a:lnTo>
                <a:lnTo>
                  <a:pt x="1966424" y="4412455"/>
                </a:lnTo>
                <a:cubicBezTo>
                  <a:pt x="1964073" y="4387717"/>
                  <a:pt x="1962398" y="4363163"/>
                  <a:pt x="1959511" y="4350909"/>
                </a:cubicBezTo>
                <a:cubicBezTo>
                  <a:pt x="1960122" y="4348318"/>
                  <a:pt x="1957487" y="4346232"/>
                  <a:pt x="1954173" y="4343962"/>
                </a:cubicBezTo>
                <a:lnTo>
                  <a:pt x="1951278" y="4341486"/>
                </a:lnTo>
                <a:lnTo>
                  <a:pt x="1939833" y="4408204"/>
                </a:lnTo>
                <a:lnTo>
                  <a:pt x="1936054" y="4426293"/>
                </a:lnTo>
                <a:lnTo>
                  <a:pt x="1948913" y="4535373"/>
                </a:lnTo>
                <a:lnTo>
                  <a:pt x="1976169" y="4721040"/>
                </a:lnTo>
                <a:lnTo>
                  <a:pt x="1972519" y="4734320"/>
                </a:lnTo>
                <a:lnTo>
                  <a:pt x="1965681" y="4765742"/>
                </a:lnTo>
                <a:lnTo>
                  <a:pt x="1953303" y="4708263"/>
                </a:lnTo>
                <a:cubicBezTo>
                  <a:pt x="1958384" y="4686675"/>
                  <a:pt x="1955914" y="4668564"/>
                  <a:pt x="1946280" y="4660460"/>
                </a:cubicBezTo>
                <a:lnTo>
                  <a:pt x="1942808" y="4658327"/>
                </a:lnTo>
                <a:lnTo>
                  <a:pt x="1939544" y="4656322"/>
                </a:lnTo>
                <a:cubicBezTo>
                  <a:pt x="1938796" y="4655863"/>
                  <a:pt x="1939295" y="4656169"/>
                  <a:pt x="1940293" y="4656782"/>
                </a:cubicBezTo>
                <a:lnTo>
                  <a:pt x="1942808" y="4658327"/>
                </a:lnTo>
                <a:lnTo>
                  <a:pt x="1944034" y="4659081"/>
                </a:lnTo>
                <a:cubicBezTo>
                  <a:pt x="1945282" y="4659847"/>
                  <a:pt x="1946280" y="4660460"/>
                  <a:pt x="1946280" y="4660460"/>
                </a:cubicBezTo>
                <a:cubicBezTo>
                  <a:pt x="1942418" y="4676868"/>
                  <a:pt x="1944187" y="4693871"/>
                  <a:pt x="1953303" y="4708263"/>
                </a:cubicBezTo>
                <a:lnTo>
                  <a:pt x="1957190" y="4765885"/>
                </a:lnTo>
                <a:lnTo>
                  <a:pt x="1943984" y="4765444"/>
                </a:lnTo>
                <a:cubicBezTo>
                  <a:pt x="1946566" y="4760852"/>
                  <a:pt x="1948778" y="4756917"/>
                  <a:pt x="1948778" y="4756917"/>
                </a:cubicBezTo>
                <a:cubicBezTo>
                  <a:pt x="1934900" y="4760338"/>
                  <a:pt x="1939093" y="4762694"/>
                  <a:pt x="1943984" y="4765444"/>
                </a:cubicBezTo>
                <a:lnTo>
                  <a:pt x="1941003" y="4785712"/>
                </a:lnTo>
                <a:lnTo>
                  <a:pt x="1930877" y="4731205"/>
                </a:lnTo>
                <a:lnTo>
                  <a:pt x="1930303" y="4713635"/>
                </a:lnTo>
                <a:cubicBezTo>
                  <a:pt x="1930388" y="4707935"/>
                  <a:pt x="1930865" y="4704533"/>
                  <a:pt x="1931912" y="4705122"/>
                </a:cubicBezTo>
                <a:lnTo>
                  <a:pt x="1926514" y="4707719"/>
                </a:lnTo>
                <a:lnTo>
                  <a:pt x="1912966" y="4634790"/>
                </a:lnTo>
                <a:lnTo>
                  <a:pt x="1915248" y="4611996"/>
                </a:lnTo>
                <a:cubicBezTo>
                  <a:pt x="1916939" y="4597512"/>
                  <a:pt x="1919175" y="4580959"/>
                  <a:pt x="1922485" y="4559936"/>
                </a:cubicBezTo>
                <a:cubicBezTo>
                  <a:pt x="1922718" y="4549708"/>
                  <a:pt x="1938175" y="4461684"/>
                  <a:pt x="1923925" y="4496847"/>
                </a:cubicBezTo>
                <a:cubicBezTo>
                  <a:pt x="1914470" y="4523482"/>
                  <a:pt x="1912661" y="4587227"/>
                  <a:pt x="1908002" y="4605330"/>
                </a:cubicBezTo>
                <a:lnTo>
                  <a:pt x="1907716" y="4606526"/>
                </a:lnTo>
                <a:lnTo>
                  <a:pt x="1904022" y="4586644"/>
                </a:lnTo>
                <a:cubicBezTo>
                  <a:pt x="1890689" y="4528879"/>
                  <a:pt x="1886331" y="4470775"/>
                  <a:pt x="1881296" y="4412490"/>
                </a:cubicBezTo>
                <a:lnTo>
                  <a:pt x="1872678" y="4331091"/>
                </a:lnTo>
                <a:lnTo>
                  <a:pt x="1869535" y="4346108"/>
                </a:lnTo>
                <a:lnTo>
                  <a:pt x="1868230" y="4332506"/>
                </a:lnTo>
                <a:lnTo>
                  <a:pt x="1856130" y="4245396"/>
                </a:lnTo>
                <a:lnTo>
                  <a:pt x="1854499" y="4237241"/>
                </a:lnTo>
                <a:cubicBezTo>
                  <a:pt x="1854523" y="4258594"/>
                  <a:pt x="1858770" y="4287285"/>
                  <a:pt x="1852750" y="4281446"/>
                </a:cubicBezTo>
                <a:lnTo>
                  <a:pt x="1843775" y="4264447"/>
                </a:lnTo>
                <a:lnTo>
                  <a:pt x="1846323" y="4236531"/>
                </a:lnTo>
                <a:lnTo>
                  <a:pt x="1842653" y="4213979"/>
                </a:lnTo>
                <a:lnTo>
                  <a:pt x="1838401" y="4236832"/>
                </a:lnTo>
                <a:lnTo>
                  <a:pt x="1837522" y="4231664"/>
                </a:lnTo>
                <a:lnTo>
                  <a:pt x="1836636" y="4225756"/>
                </a:lnTo>
                <a:lnTo>
                  <a:pt x="1833139" y="4234169"/>
                </a:lnTo>
                <a:cubicBezTo>
                  <a:pt x="1831386" y="4237279"/>
                  <a:pt x="1829659" y="4239060"/>
                  <a:pt x="1828014" y="4238903"/>
                </a:cubicBezTo>
                <a:cubicBezTo>
                  <a:pt x="1823975" y="4240252"/>
                  <a:pt x="1823807" y="4221474"/>
                  <a:pt x="1824718" y="4197051"/>
                </a:cubicBezTo>
                <a:lnTo>
                  <a:pt x="1826382" y="4161517"/>
                </a:lnTo>
                <a:lnTo>
                  <a:pt x="1819992" y="4131734"/>
                </a:lnTo>
                <a:lnTo>
                  <a:pt x="1815241" y="4118848"/>
                </a:lnTo>
                <a:lnTo>
                  <a:pt x="1815177" y="4119321"/>
                </a:lnTo>
                <a:cubicBezTo>
                  <a:pt x="1814446" y="4124312"/>
                  <a:pt x="1813500" y="4130430"/>
                  <a:pt x="1812386" y="4137263"/>
                </a:cubicBezTo>
                <a:lnTo>
                  <a:pt x="1811459" y="4142411"/>
                </a:lnTo>
                <a:lnTo>
                  <a:pt x="1810556" y="4163241"/>
                </a:lnTo>
                <a:cubicBezTo>
                  <a:pt x="1810836" y="4208209"/>
                  <a:pt x="1817361" y="4238718"/>
                  <a:pt x="1818970" y="4290112"/>
                </a:cubicBezTo>
                <a:cubicBezTo>
                  <a:pt x="1824907" y="4359890"/>
                  <a:pt x="1819765" y="4334230"/>
                  <a:pt x="1809428" y="4305363"/>
                </a:cubicBezTo>
                <a:lnTo>
                  <a:pt x="1802021" y="4288788"/>
                </a:lnTo>
                <a:lnTo>
                  <a:pt x="1812898" y="4388953"/>
                </a:lnTo>
                <a:cubicBezTo>
                  <a:pt x="1816916" y="4427919"/>
                  <a:pt x="1821150" y="4469322"/>
                  <a:pt x="1826722" y="4519070"/>
                </a:cubicBezTo>
                <a:cubicBezTo>
                  <a:pt x="1826722" y="4519070"/>
                  <a:pt x="1827024" y="4520085"/>
                  <a:pt x="1827512" y="4521861"/>
                </a:cubicBezTo>
                <a:lnTo>
                  <a:pt x="1827705" y="4522605"/>
                </a:lnTo>
                <a:lnTo>
                  <a:pt x="1828649" y="4510137"/>
                </a:lnTo>
                <a:cubicBezTo>
                  <a:pt x="1834063" y="4472739"/>
                  <a:pt x="1846336" y="4424717"/>
                  <a:pt x="1847132" y="4407517"/>
                </a:cubicBezTo>
                <a:lnTo>
                  <a:pt x="1852769" y="4319652"/>
                </a:lnTo>
                <a:lnTo>
                  <a:pt x="1860297" y="4391577"/>
                </a:lnTo>
                <a:lnTo>
                  <a:pt x="1858404" y="4400930"/>
                </a:lnTo>
                <a:cubicBezTo>
                  <a:pt x="1855081" y="4418858"/>
                  <a:pt x="1851653" y="4439406"/>
                  <a:pt x="1847870" y="4465602"/>
                </a:cubicBezTo>
                <a:cubicBezTo>
                  <a:pt x="1845893" y="4472612"/>
                  <a:pt x="1840630" y="4510488"/>
                  <a:pt x="1835646" y="4534169"/>
                </a:cubicBezTo>
                <a:lnTo>
                  <a:pt x="1832619" y="4545162"/>
                </a:lnTo>
                <a:lnTo>
                  <a:pt x="1833921" y="4551668"/>
                </a:lnTo>
                <a:cubicBezTo>
                  <a:pt x="1836312" y="4568040"/>
                  <a:pt x="1836281" y="4584556"/>
                  <a:pt x="1826603" y="4585135"/>
                </a:cubicBezTo>
                <a:cubicBezTo>
                  <a:pt x="1816902" y="4579570"/>
                  <a:pt x="1814165" y="4477402"/>
                  <a:pt x="1811825" y="4473537"/>
                </a:cubicBezTo>
                <a:cubicBezTo>
                  <a:pt x="1804653" y="4423327"/>
                  <a:pt x="1798554" y="4375326"/>
                  <a:pt x="1792066" y="4326901"/>
                </a:cubicBezTo>
                <a:lnTo>
                  <a:pt x="1786582" y="4289868"/>
                </a:lnTo>
                <a:lnTo>
                  <a:pt x="1784297" y="4285784"/>
                </a:lnTo>
                <a:cubicBezTo>
                  <a:pt x="1782633" y="4278867"/>
                  <a:pt x="1781853" y="4270306"/>
                  <a:pt x="1781392" y="4261287"/>
                </a:cubicBezTo>
                <a:lnTo>
                  <a:pt x="1781079" y="4252702"/>
                </a:lnTo>
                <a:lnTo>
                  <a:pt x="1780117" y="4246206"/>
                </a:lnTo>
                <a:lnTo>
                  <a:pt x="1775826" y="4244302"/>
                </a:lnTo>
                <a:cubicBezTo>
                  <a:pt x="1772345" y="4241671"/>
                  <a:pt x="1768368" y="4238001"/>
                  <a:pt x="1764650" y="4234421"/>
                </a:cubicBezTo>
                <a:lnTo>
                  <a:pt x="1763561" y="4233367"/>
                </a:lnTo>
                <a:lnTo>
                  <a:pt x="1766024" y="4252529"/>
                </a:lnTo>
                <a:cubicBezTo>
                  <a:pt x="1769376" y="4276669"/>
                  <a:pt x="1772781" y="4297004"/>
                  <a:pt x="1772795" y="4300953"/>
                </a:cubicBezTo>
                <a:cubicBezTo>
                  <a:pt x="1787957" y="4411438"/>
                  <a:pt x="1800438" y="4529706"/>
                  <a:pt x="1821885" y="4662782"/>
                </a:cubicBezTo>
                <a:cubicBezTo>
                  <a:pt x="1821885" y="4662782"/>
                  <a:pt x="1831849" y="4733297"/>
                  <a:pt x="1820198" y="4724513"/>
                </a:cubicBezTo>
                <a:lnTo>
                  <a:pt x="1816816" y="4705561"/>
                </a:lnTo>
                <a:lnTo>
                  <a:pt x="1819662" y="4677885"/>
                </a:lnTo>
                <a:cubicBezTo>
                  <a:pt x="1820408" y="4667052"/>
                  <a:pt x="1820440" y="4658455"/>
                  <a:pt x="1819126" y="4654779"/>
                </a:cubicBezTo>
                <a:lnTo>
                  <a:pt x="1810980" y="4660839"/>
                </a:lnTo>
                <a:lnTo>
                  <a:pt x="1810232" y="4653996"/>
                </a:lnTo>
                <a:cubicBezTo>
                  <a:pt x="1814911" y="4661723"/>
                  <a:pt x="1805293" y="4581318"/>
                  <a:pt x="1790615" y="4590204"/>
                </a:cubicBezTo>
                <a:cubicBezTo>
                  <a:pt x="1785981" y="4593009"/>
                  <a:pt x="1800233" y="4670608"/>
                  <a:pt x="1803005" y="4685648"/>
                </a:cubicBezTo>
                <a:lnTo>
                  <a:pt x="1803610" y="4691652"/>
                </a:lnTo>
                <a:lnTo>
                  <a:pt x="1803417" y="4692496"/>
                </a:lnTo>
                <a:lnTo>
                  <a:pt x="1801026" y="4711972"/>
                </a:lnTo>
                <a:lnTo>
                  <a:pt x="1777930" y="4577096"/>
                </a:lnTo>
                <a:cubicBezTo>
                  <a:pt x="1767635" y="4508649"/>
                  <a:pt x="1757864" y="4438455"/>
                  <a:pt x="1746728" y="4366006"/>
                </a:cubicBezTo>
                <a:cubicBezTo>
                  <a:pt x="1746728" y="4366006"/>
                  <a:pt x="1758635" y="4342080"/>
                  <a:pt x="1744688" y="4339965"/>
                </a:cubicBezTo>
                <a:lnTo>
                  <a:pt x="1741390" y="4349140"/>
                </a:lnTo>
                <a:lnTo>
                  <a:pt x="1742414" y="4371887"/>
                </a:lnTo>
                <a:lnTo>
                  <a:pt x="1751870" y="4462938"/>
                </a:lnTo>
                <a:cubicBezTo>
                  <a:pt x="1764622" y="4559690"/>
                  <a:pt x="1783549" y="4662230"/>
                  <a:pt x="1783913" y="4751760"/>
                </a:cubicBezTo>
                <a:cubicBezTo>
                  <a:pt x="1752466" y="4635296"/>
                  <a:pt x="1747170" y="4474843"/>
                  <a:pt x="1724943" y="4340481"/>
                </a:cubicBezTo>
                <a:cubicBezTo>
                  <a:pt x="1724921" y="4335214"/>
                  <a:pt x="1722538" y="4320379"/>
                  <a:pt x="1718905" y="4307621"/>
                </a:cubicBezTo>
                <a:lnTo>
                  <a:pt x="1717234" y="4303311"/>
                </a:lnTo>
                <a:lnTo>
                  <a:pt x="1717017" y="4305125"/>
                </a:lnTo>
                <a:lnTo>
                  <a:pt x="1715885" y="4313414"/>
                </a:lnTo>
                <a:lnTo>
                  <a:pt x="1713601" y="4293931"/>
                </a:lnTo>
                <a:lnTo>
                  <a:pt x="1712656" y="4291496"/>
                </a:lnTo>
                <a:cubicBezTo>
                  <a:pt x="1710355" y="4287611"/>
                  <a:pt x="1707878" y="4285700"/>
                  <a:pt x="1705368" y="4287219"/>
                </a:cubicBezTo>
                <a:lnTo>
                  <a:pt x="1710267" y="4349366"/>
                </a:lnTo>
                <a:cubicBezTo>
                  <a:pt x="1720188" y="4409350"/>
                  <a:pt x="1728197" y="4474891"/>
                  <a:pt x="1731146" y="4533819"/>
                </a:cubicBezTo>
                <a:cubicBezTo>
                  <a:pt x="1721269" y="4485243"/>
                  <a:pt x="1713795" y="4432357"/>
                  <a:pt x="1706603" y="4377319"/>
                </a:cubicBezTo>
                <a:lnTo>
                  <a:pt x="1690129" y="4255198"/>
                </a:lnTo>
                <a:lnTo>
                  <a:pt x="1690235" y="4265166"/>
                </a:lnTo>
                <a:cubicBezTo>
                  <a:pt x="1683361" y="4240732"/>
                  <a:pt x="1678664" y="4216409"/>
                  <a:pt x="1675068" y="4192133"/>
                </a:cubicBezTo>
                <a:lnTo>
                  <a:pt x="1668632" y="4137424"/>
                </a:lnTo>
                <a:lnTo>
                  <a:pt x="1669158" y="4128232"/>
                </a:lnTo>
                <a:cubicBezTo>
                  <a:pt x="1670314" y="4104561"/>
                  <a:pt x="1669712" y="4093119"/>
                  <a:pt x="1668064" y="4089304"/>
                </a:cubicBezTo>
                <a:lnTo>
                  <a:pt x="1663521" y="4093514"/>
                </a:lnTo>
                <a:lnTo>
                  <a:pt x="1660511" y="4067455"/>
                </a:lnTo>
                <a:lnTo>
                  <a:pt x="1651759" y="4066330"/>
                </a:lnTo>
                <a:lnTo>
                  <a:pt x="1650358" y="4066918"/>
                </a:lnTo>
                <a:lnTo>
                  <a:pt x="1653895" y="4114292"/>
                </a:lnTo>
                <a:lnTo>
                  <a:pt x="1651352" y="4121079"/>
                </a:lnTo>
                <a:cubicBezTo>
                  <a:pt x="1648380" y="4129347"/>
                  <a:pt x="1645791" y="4136035"/>
                  <a:pt x="1644299" y="4136531"/>
                </a:cubicBezTo>
                <a:cubicBezTo>
                  <a:pt x="1641317" y="4137528"/>
                  <a:pt x="1642473" y="4113855"/>
                  <a:pt x="1643738" y="4087209"/>
                </a:cubicBezTo>
                <a:lnTo>
                  <a:pt x="1644400" y="4069423"/>
                </a:lnTo>
                <a:lnTo>
                  <a:pt x="1636265" y="4072843"/>
                </a:lnTo>
                <a:lnTo>
                  <a:pt x="1635923" y="4083524"/>
                </a:lnTo>
                <a:cubicBezTo>
                  <a:pt x="1635368" y="4091530"/>
                  <a:pt x="1634275" y="4100598"/>
                  <a:pt x="1631997" y="4111471"/>
                </a:cubicBezTo>
                <a:lnTo>
                  <a:pt x="1631819" y="4114082"/>
                </a:lnTo>
                <a:lnTo>
                  <a:pt x="1633498" y="4138252"/>
                </a:lnTo>
                <a:cubicBezTo>
                  <a:pt x="1634563" y="4165398"/>
                  <a:pt x="1633505" y="4171426"/>
                  <a:pt x="1631233" y="4165176"/>
                </a:cubicBezTo>
                <a:lnTo>
                  <a:pt x="1628538" y="4153967"/>
                </a:lnTo>
                <a:lnTo>
                  <a:pt x="1628325" y="4156446"/>
                </a:lnTo>
                <a:cubicBezTo>
                  <a:pt x="1626116" y="4179058"/>
                  <a:pt x="1623161" y="4201919"/>
                  <a:pt x="1620179" y="4202916"/>
                </a:cubicBezTo>
                <a:lnTo>
                  <a:pt x="1599090" y="4140334"/>
                </a:lnTo>
                <a:cubicBezTo>
                  <a:pt x="1593124" y="4142326"/>
                  <a:pt x="1555865" y="4381505"/>
                  <a:pt x="1562780" y="4269119"/>
                </a:cubicBezTo>
                <a:cubicBezTo>
                  <a:pt x="1572748" y="4201815"/>
                  <a:pt x="1574230" y="4148633"/>
                  <a:pt x="1567528" y="4092538"/>
                </a:cubicBezTo>
                <a:lnTo>
                  <a:pt x="1568274" y="4074360"/>
                </a:lnTo>
                <a:lnTo>
                  <a:pt x="1560468" y="4076901"/>
                </a:lnTo>
                <a:lnTo>
                  <a:pt x="1558463" y="4076511"/>
                </a:lnTo>
                <a:lnTo>
                  <a:pt x="1558513" y="4088521"/>
                </a:lnTo>
                <a:cubicBezTo>
                  <a:pt x="1558000" y="4100777"/>
                  <a:pt x="1556423" y="4110358"/>
                  <a:pt x="1552314" y="4114553"/>
                </a:cubicBezTo>
                <a:cubicBezTo>
                  <a:pt x="1552671" y="4116081"/>
                  <a:pt x="1550924" y="4117488"/>
                  <a:pt x="1548081" y="4118657"/>
                </a:cubicBezTo>
                <a:lnTo>
                  <a:pt x="1545633" y="4119264"/>
                </a:lnTo>
                <a:lnTo>
                  <a:pt x="1547307" y="4153081"/>
                </a:lnTo>
                <a:cubicBezTo>
                  <a:pt x="1547143" y="4168776"/>
                  <a:pt x="1545742" y="4184181"/>
                  <a:pt x="1542235" y="4199075"/>
                </a:cubicBezTo>
                <a:cubicBezTo>
                  <a:pt x="1541625" y="4201667"/>
                  <a:pt x="1539622" y="4198945"/>
                  <a:pt x="1537078" y="4193340"/>
                </a:cubicBezTo>
                <a:lnTo>
                  <a:pt x="1535647" y="4189406"/>
                </a:lnTo>
                <a:lnTo>
                  <a:pt x="1541796" y="4120215"/>
                </a:lnTo>
                <a:lnTo>
                  <a:pt x="1537284" y="4121335"/>
                </a:lnTo>
                <a:cubicBezTo>
                  <a:pt x="1533265" y="4121912"/>
                  <a:pt x="1529162" y="4122135"/>
                  <a:pt x="1525988" y="4121886"/>
                </a:cubicBezTo>
                <a:lnTo>
                  <a:pt x="1521968" y="4120287"/>
                </a:lnTo>
                <a:lnTo>
                  <a:pt x="1517000" y="4143803"/>
                </a:lnTo>
                <a:lnTo>
                  <a:pt x="1516442" y="4147932"/>
                </a:lnTo>
                <a:cubicBezTo>
                  <a:pt x="1515746" y="4175860"/>
                  <a:pt x="1521992" y="4202530"/>
                  <a:pt x="1513320" y="4227300"/>
                </a:cubicBezTo>
                <a:cubicBezTo>
                  <a:pt x="1511066" y="4233697"/>
                  <a:pt x="1508447" y="4237394"/>
                  <a:pt x="1505054" y="4240644"/>
                </a:cubicBezTo>
                <a:lnTo>
                  <a:pt x="1501385" y="4243672"/>
                </a:lnTo>
                <a:lnTo>
                  <a:pt x="1499788" y="4254712"/>
                </a:lnTo>
                <a:cubicBezTo>
                  <a:pt x="1492186" y="4308725"/>
                  <a:pt x="1484365" y="4360671"/>
                  <a:pt x="1474423" y="4408620"/>
                </a:cubicBezTo>
                <a:cubicBezTo>
                  <a:pt x="1476317" y="4379894"/>
                  <a:pt x="1479400" y="4349462"/>
                  <a:pt x="1483285" y="4318832"/>
                </a:cubicBezTo>
                <a:lnTo>
                  <a:pt x="1493611" y="4250089"/>
                </a:lnTo>
                <a:lnTo>
                  <a:pt x="1492139" y="4251305"/>
                </a:lnTo>
                <a:cubicBezTo>
                  <a:pt x="1472389" y="4281420"/>
                  <a:pt x="1475210" y="4320934"/>
                  <a:pt x="1470050" y="4358407"/>
                </a:cubicBezTo>
                <a:cubicBezTo>
                  <a:pt x="1455573" y="4438507"/>
                  <a:pt x="1458967" y="4507936"/>
                  <a:pt x="1437300" y="4584792"/>
                </a:cubicBezTo>
                <a:lnTo>
                  <a:pt x="1438060" y="4547840"/>
                </a:lnTo>
                <a:lnTo>
                  <a:pt x="1422077" y="4624422"/>
                </a:lnTo>
                <a:cubicBezTo>
                  <a:pt x="1423400" y="4566447"/>
                  <a:pt x="1432387" y="4502205"/>
                  <a:pt x="1442219" y="4437681"/>
                </a:cubicBezTo>
                <a:lnTo>
                  <a:pt x="1446419" y="4409865"/>
                </a:lnTo>
                <a:lnTo>
                  <a:pt x="1446447" y="4409477"/>
                </a:lnTo>
                <a:cubicBezTo>
                  <a:pt x="1447556" y="4389968"/>
                  <a:pt x="1448297" y="4369668"/>
                  <a:pt x="1448269" y="4347804"/>
                </a:cubicBezTo>
                <a:lnTo>
                  <a:pt x="1448019" y="4344213"/>
                </a:lnTo>
                <a:lnTo>
                  <a:pt x="1430780" y="4454349"/>
                </a:lnTo>
                <a:lnTo>
                  <a:pt x="1407139" y="4587144"/>
                </a:lnTo>
                <a:lnTo>
                  <a:pt x="1405308" y="4568423"/>
                </a:lnTo>
                <a:lnTo>
                  <a:pt x="1405147" y="4567619"/>
                </a:lnTo>
                <a:lnTo>
                  <a:pt x="1405812" y="4561740"/>
                </a:lnTo>
                <a:cubicBezTo>
                  <a:pt x="1408629" y="4546917"/>
                  <a:pt x="1423114" y="4470439"/>
                  <a:pt x="1418921" y="4468082"/>
                </a:cubicBezTo>
                <a:cubicBezTo>
                  <a:pt x="1405643" y="4460618"/>
                  <a:pt x="1395351" y="4539452"/>
                  <a:pt x="1399778" y="4531581"/>
                </a:cubicBezTo>
                <a:lnTo>
                  <a:pt x="1398966" y="4538283"/>
                </a:lnTo>
                <a:lnTo>
                  <a:pt x="1391619" y="4533044"/>
                </a:lnTo>
                <a:cubicBezTo>
                  <a:pt x="1390348" y="4536718"/>
                  <a:pt x="1390217" y="4545062"/>
                  <a:pt x="1390701" y="4555523"/>
                </a:cubicBezTo>
                <a:lnTo>
                  <a:pt x="1392796" y="4582170"/>
                </a:lnTo>
                <a:lnTo>
                  <a:pt x="1389350" y="4600842"/>
                </a:lnTo>
                <a:cubicBezTo>
                  <a:pt x="1378517" y="4610293"/>
                  <a:pt x="1388944" y="4541033"/>
                  <a:pt x="1388944" y="4541033"/>
                </a:cubicBezTo>
                <a:cubicBezTo>
                  <a:pt x="1399994" y="4475576"/>
                  <a:pt x="1408921" y="4413890"/>
                  <a:pt x="1417077" y="4355007"/>
                </a:cubicBezTo>
                <a:lnTo>
                  <a:pt x="1432347" y="4245074"/>
                </a:lnTo>
                <a:lnTo>
                  <a:pt x="1431551" y="4248952"/>
                </a:lnTo>
                <a:cubicBezTo>
                  <a:pt x="1429181" y="4252566"/>
                  <a:pt x="1424764" y="4255452"/>
                  <a:pt x="1420940" y="4257434"/>
                </a:cubicBezTo>
                <a:lnTo>
                  <a:pt x="1415629" y="4259739"/>
                </a:lnTo>
                <a:lnTo>
                  <a:pt x="1403663" y="4342547"/>
                </a:lnTo>
                <a:lnTo>
                  <a:pt x="1403291" y="4357175"/>
                </a:lnTo>
                <a:cubicBezTo>
                  <a:pt x="1398174" y="4376523"/>
                  <a:pt x="1400665" y="4412913"/>
                  <a:pt x="1394778" y="4434767"/>
                </a:cubicBezTo>
                <a:lnTo>
                  <a:pt x="1393087" y="4437654"/>
                </a:lnTo>
                <a:lnTo>
                  <a:pt x="1391972" y="4446847"/>
                </a:lnTo>
                <a:cubicBezTo>
                  <a:pt x="1390263" y="4457098"/>
                  <a:pt x="1388304" y="4464470"/>
                  <a:pt x="1386056" y="4466012"/>
                </a:cubicBezTo>
                <a:cubicBezTo>
                  <a:pt x="1377204" y="4466217"/>
                  <a:pt x="1377482" y="4450182"/>
                  <a:pt x="1379972" y="4434097"/>
                </a:cubicBezTo>
                <a:lnTo>
                  <a:pt x="1381285" y="4427675"/>
                </a:lnTo>
                <a:lnTo>
                  <a:pt x="1381269" y="4427610"/>
                </a:lnTo>
                <a:lnTo>
                  <a:pt x="1380397" y="4428794"/>
                </a:lnTo>
                <a:cubicBezTo>
                  <a:pt x="1360648" y="4458908"/>
                  <a:pt x="1346170" y="4539008"/>
                  <a:pt x="1356764" y="4442328"/>
                </a:cubicBezTo>
                <a:cubicBezTo>
                  <a:pt x="1358650" y="4406888"/>
                  <a:pt x="1362732" y="4380828"/>
                  <a:pt x="1365611" y="4353641"/>
                </a:cubicBezTo>
                <a:lnTo>
                  <a:pt x="1366825" y="4336230"/>
                </a:lnTo>
                <a:lnTo>
                  <a:pt x="1364459" y="4317654"/>
                </a:lnTo>
                <a:cubicBezTo>
                  <a:pt x="1363057" y="4307448"/>
                  <a:pt x="1361690" y="4298242"/>
                  <a:pt x="1360333" y="4289670"/>
                </a:cubicBezTo>
                <a:lnTo>
                  <a:pt x="1358773" y="4280737"/>
                </a:lnTo>
                <a:lnTo>
                  <a:pt x="1358984" y="4278931"/>
                </a:lnTo>
                <a:lnTo>
                  <a:pt x="1358939" y="4279043"/>
                </a:lnTo>
                <a:cubicBezTo>
                  <a:pt x="1350813" y="4306756"/>
                  <a:pt x="1343351" y="4351701"/>
                  <a:pt x="1337688" y="4383691"/>
                </a:cubicBezTo>
                <a:lnTo>
                  <a:pt x="1336619" y="4389100"/>
                </a:lnTo>
                <a:lnTo>
                  <a:pt x="1321398" y="4304556"/>
                </a:lnTo>
                <a:lnTo>
                  <a:pt x="1330167" y="4418067"/>
                </a:lnTo>
                <a:lnTo>
                  <a:pt x="1319998" y="4436403"/>
                </a:lnTo>
                <a:cubicBezTo>
                  <a:pt x="1313292" y="4442964"/>
                  <a:pt x="1318534" y="4412988"/>
                  <a:pt x="1319004" y="4390958"/>
                </a:cubicBezTo>
                <a:cubicBezTo>
                  <a:pt x="1281468" y="4514506"/>
                  <a:pt x="1289141" y="4634252"/>
                  <a:pt x="1257572" y="4755811"/>
                </a:cubicBezTo>
                <a:lnTo>
                  <a:pt x="1253121" y="4776649"/>
                </a:lnTo>
                <a:lnTo>
                  <a:pt x="1252832" y="4775441"/>
                </a:lnTo>
                <a:cubicBezTo>
                  <a:pt x="1248112" y="4757183"/>
                  <a:pt x="1247460" y="4691589"/>
                  <a:pt x="1237672" y="4664956"/>
                </a:cubicBezTo>
                <a:cubicBezTo>
                  <a:pt x="1222817" y="4629955"/>
                  <a:pt x="1237893" y="4719377"/>
                  <a:pt x="1237933" y="4729908"/>
                </a:cubicBezTo>
                <a:cubicBezTo>
                  <a:pt x="1241118" y="4751298"/>
                  <a:pt x="1243220" y="4768173"/>
                  <a:pt x="1244768" y="4782965"/>
                </a:cubicBezTo>
                <a:lnTo>
                  <a:pt x="1246788" y="4806275"/>
                </a:lnTo>
                <a:lnTo>
                  <a:pt x="1230454" y="4882714"/>
                </a:lnTo>
                <a:lnTo>
                  <a:pt x="1224604" y="4880517"/>
                </a:lnTo>
                <a:cubicBezTo>
                  <a:pt x="1225763" y="4879817"/>
                  <a:pt x="1226213" y="4883283"/>
                  <a:pt x="1226188" y="4889155"/>
                </a:cubicBezTo>
                <a:lnTo>
                  <a:pt x="1225194" y="4907332"/>
                </a:lnTo>
                <a:lnTo>
                  <a:pt x="1212986" y="4964463"/>
                </a:lnTo>
                <a:lnTo>
                  <a:pt x="1210147" y="4943821"/>
                </a:lnTo>
                <a:cubicBezTo>
                  <a:pt x="1215554" y="4940548"/>
                  <a:pt x="1220190" y="4937742"/>
                  <a:pt x="1205082" y="4935453"/>
                </a:cubicBezTo>
                <a:cubicBezTo>
                  <a:pt x="1205082" y="4935453"/>
                  <a:pt x="1207419" y="4939315"/>
                  <a:pt x="1210147" y="4943821"/>
                </a:cubicBezTo>
                <a:lnTo>
                  <a:pt x="1195693" y="4945456"/>
                </a:lnTo>
                <a:lnTo>
                  <a:pt x="1201144" y="4885666"/>
                </a:lnTo>
                <a:cubicBezTo>
                  <a:pt x="1211414" y="4870008"/>
                  <a:pt x="1213702" y="4852309"/>
                  <a:pt x="1209819" y="4835728"/>
                </a:cubicBezTo>
                <a:cubicBezTo>
                  <a:pt x="1209819" y="4835728"/>
                  <a:pt x="1210924" y="4835007"/>
                  <a:pt x="1212303" y="4834105"/>
                </a:cubicBezTo>
                <a:lnTo>
                  <a:pt x="1213302" y="4833452"/>
                </a:lnTo>
                <a:lnTo>
                  <a:pt x="1217273" y="4830859"/>
                </a:lnTo>
                <a:cubicBezTo>
                  <a:pt x="1218101" y="4830317"/>
                  <a:pt x="1217549" y="4830678"/>
                  <a:pt x="1216444" y="4831400"/>
                </a:cubicBezTo>
                <a:lnTo>
                  <a:pt x="1213302" y="4833452"/>
                </a:lnTo>
                <a:lnTo>
                  <a:pt x="1209819" y="4835728"/>
                </a:lnTo>
                <a:cubicBezTo>
                  <a:pt x="1199112" y="4844949"/>
                  <a:pt x="1196035" y="4863851"/>
                  <a:pt x="1201144" y="4885666"/>
                </a:cubicBezTo>
                <a:lnTo>
                  <a:pt x="1186410" y="4946067"/>
                </a:lnTo>
                <a:lnTo>
                  <a:pt x="1179585" y="4914261"/>
                </a:lnTo>
                <a:lnTo>
                  <a:pt x="1175868" y="4900889"/>
                </a:lnTo>
                <a:lnTo>
                  <a:pt x="1209539" y="4706927"/>
                </a:lnTo>
                <a:cubicBezTo>
                  <a:pt x="1219665" y="4643453"/>
                  <a:pt x="1228967" y="4580017"/>
                  <a:pt x="1236923" y="4516353"/>
                </a:cubicBezTo>
                <a:lnTo>
                  <a:pt x="1250225" y="4384228"/>
                </a:lnTo>
                <a:lnTo>
                  <a:pt x="1249169" y="4380945"/>
                </a:lnTo>
                <a:cubicBezTo>
                  <a:pt x="1246989" y="4372840"/>
                  <a:pt x="1244815" y="4362412"/>
                  <a:pt x="1243088" y="4352894"/>
                </a:cubicBezTo>
                <a:lnTo>
                  <a:pt x="1242214" y="4347083"/>
                </a:lnTo>
                <a:lnTo>
                  <a:pt x="1236683" y="4384570"/>
                </a:lnTo>
                <a:cubicBezTo>
                  <a:pt x="1232618" y="4425795"/>
                  <a:pt x="1231371" y="4474546"/>
                  <a:pt x="1218224" y="4500810"/>
                </a:cubicBezTo>
                <a:cubicBezTo>
                  <a:pt x="1213483" y="4508037"/>
                  <a:pt x="1200557" y="4512353"/>
                  <a:pt x="1201783" y="4517589"/>
                </a:cubicBezTo>
                <a:cubicBezTo>
                  <a:pt x="1200076" y="4524038"/>
                  <a:pt x="1198639" y="4533633"/>
                  <a:pt x="1197240" y="4544830"/>
                </a:cubicBezTo>
                <a:lnTo>
                  <a:pt x="1194028" y="4572387"/>
                </a:lnTo>
                <a:lnTo>
                  <a:pt x="1199293" y="4604072"/>
                </a:lnTo>
                <a:lnTo>
                  <a:pt x="1206526" y="4660849"/>
                </a:lnTo>
                <a:lnTo>
                  <a:pt x="1203804" y="4667501"/>
                </a:lnTo>
                <a:lnTo>
                  <a:pt x="1197578" y="4687152"/>
                </a:lnTo>
                <a:lnTo>
                  <a:pt x="1194695" y="4669063"/>
                </a:lnTo>
                <a:lnTo>
                  <a:pt x="1187204" y="4620084"/>
                </a:lnTo>
                <a:lnTo>
                  <a:pt x="1179627" y="4647293"/>
                </a:lnTo>
                <a:cubicBezTo>
                  <a:pt x="1175322" y="4660960"/>
                  <a:pt x="1157425" y="4666935"/>
                  <a:pt x="1157425" y="4666935"/>
                </a:cubicBezTo>
                <a:cubicBezTo>
                  <a:pt x="1157425" y="4666935"/>
                  <a:pt x="1156298" y="4670136"/>
                  <a:pt x="1155502" y="4674752"/>
                </a:cubicBezTo>
                <a:lnTo>
                  <a:pt x="1155534" y="4681930"/>
                </a:lnTo>
                <a:lnTo>
                  <a:pt x="1152488" y="4692535"/>
                </a:lnTo>
                <a:lnTo>
                  <a:pt x="1150506" y="4693473"/>
                </a:lnTo>
                <a:cubicBezTo>
                  <a:pt x="1149913" y="4694376"/>
                  <a:pt x="1150220" y="4695683"/>
                  <a:pt x="1150833" y="4698302"/>
                </a:cubicBezTo>
                <a:lnTo>
                  <a:pt x="1152488" y="4692535"/>
                </a:lnTo>
                <a:lnTo>
                  <a:pt x="1155573" y="4691075"/>
                </a:lnTo>
                <a:cubicBezTo>
                  <a:pt x="1146093" y="4705529"/>
                  <a:pt x="1137839" y="4725221"/>
                  <a:pt x="1137839" y="4725221"/>
                </a:cubicBezTo>
                <a:cubicBezTo>
                  <a:pt x="1117720" y="4726292"/>
                  <a:pt x="1164248" y="4641137"/>
                  <a:pt x="1158769" y="4590280"/>
                </a:cubicBezTo>
                <a:cubicBezTo>
                  <a:pt x="1157543" y="4585043"/>
                  <a:pt x="1147694" y="4570456"/>
                  <a:pt x="1146468" y="4565221"/>
                </a:cubicBezTo>
                <a:cubicBezTo>
                  <a:pt x="1144874" y="4530941"/>
                  <a:pt x="1148809" y="4488232"/>
                  <a:pt x="1150727" y="4441491"/>
                </a:cubicBezTo>
                <a:cubicBezTo>
                  <a:pt x="1150988" y="4439170"/>
                  <a:pt x="1151591" y="4434734"/>
                  <a:pt x="1152444" y="4428741"/>
                </a:cubicBezTo>
                <a:lnTo>
                  <a:pt x="1154511" y="4414554"/>
                </a:lnTo>
                <a:lnTo>
                  <a:pt x="1151731" y="4397523"/>
                </a:lnTo>
                <a:cubicBezTo>
                  <a:pt x="1150846" y="4389020"/>
                  <a:pt x="1148519" y="4374390"/>
                  <a:pt x="1145535" y="4355912"/>
                </a:cubicBezTo>
                <a:lnTo>
                  <a:pt x="1138911" y="4313622"/>
                </a:lnTo>
                <a:lnTo>
                  <a:pt x="1138522" y="4315980"/>
                </a:lnTo>
                <a:cubicBezTo>
                  <a:pt x="1133249" y="4348832"/>
                  <a:pt x="1125911" y="4397325"/>
                  <a:pt x="1127839" y="4343760"/>
                </a:cubicBezTo>
                <a:cubicBezTo>
                  <a:pt x="1130384" y="4267642"/>
                  <a:pt x="1109685" y="4408151"/>
                  <a:pt x="1107601" y="4426723"/>
                </a:cubicBezTo>
                <a:cubicBezTo>
                  <a:pt x="1103264" y="4451691"/>
                  <a:pt x="1098817" y="4475050"/>
                  <a:pt x="1095170" y="4494379"/>
                </a:cubicBezTo>
                <a:lnTo>
                  <a:pt x="1092084" y="4511019"/>
                </a:lnTo>
                <a:lnTo>
                  <a:pt x="1098527" y="4537229"/>
                </a:lnTo>
                <a:cubicBezTo>
                  <a:pt x="1105741" y="4563275"/>
                  <a:pt x="1111399" y="4583163"/>
                  <a:pt x="1102197" y="4583439"/>
                </a:cubicBezTo>
                <a:cubicBezTo>
                  <a:pt x="1102197" y="4583439"/>
                  <a:pt x="1095002" y="4564975"/>
                  <a:pt x="1086587" y="4551690"/>
                </a:cubicBezTo>
                <a:lnTo>
                  <a:pt x="1089384" y="4552862"/>
                </a:lnTo>
                <a:lnTo>
                  <a:pt x="1090795" y="4558332"/>
                </a:lnTo>
                <a:cubicBezTo>
                  <a:pt x="1091403" y="4555741"/>
                  <a:pt x="1091709" y="4554447"/>
                  <a:pt x="1091182" y="4553617"/>
                </a:cubicBezTo>
                <a:lnTo>
                  <a:pt x="1089384" y="4552862"/>
                </a:lnTo>
                <a:lnTo>
                  <a:pt x="1086791" y="4542807"/>
                </a:lnTo>
                <a:lnTo>
                  <a:pt x="1086820" y="4541572"/>
                </a:lnTo>
                <a:lnTo>
                  <a:pt x="1086673" y="4542346"/>
                </a:lnTo>
                <a:lnTo>
                  <a:pt x="1086791" y="4542807"/>
                </a:lnTo>
                <a:lnTo>
                  <a:pt x="1086587" y="4551690"/>
                </a:lnTo>
                <a:lnTo>
                  <a:pt x="1085856" y="4546632"/>
                </a:lnTo>
                <a:lnTo>
                  <a:pt x="1059792" y="4683433"/>
                </a:lnTo>
                <a:lnTo>
                  <a:pt x="1056229" y="4703226"/>
                </a:lnTo>
                <a:lnTo>
                  <a:pt x="1064128" y="4757029"/>
                </a:lnTo>
                <a:lnTo>
                  <a:pt x="1060477" y="4770308"/>
                </a:lnTo>
                <a:lnTo>
                  <a:pt x="1053638" y="4801731"/>
                </a:lnTo>
                <a:lnTo>
                  <a:pt x="1045393" y="4763440"/>
                </a:lnTo>
                <a:lnTo>
                  <a:pt x="1043328" y="4774909"/>
                </a:lnTo>
                <a:lnTo>
                  <a:pt x="1045147" y="4801873"/>
                </a:lnTo>
                <a:lnTo>
                  <a:pt x="1038516" y="4801652"/>
                </a:lnTo>
                <a:lnTo>
                  <a:pt x="1034889" y="4821802"/>
                </a:lnTo>
                <a:lnTo>
                  <a:pt x="1031361" y="4840719"/>
                </a:lnTo>
                <a:lnTo>
                  <a:pt x="1024959" y="4821005"/>
                </a:lnTo>
                <a:lnTo>
                  <a:pt x="1022120" y="4814385"/>
                </a:lnTo>
                <a:lnTo>
                  <a:pt x="1024601" y="4798227"/>
                </a:lnTo>
                <a:lnTo>
                  <a:pt x="1018836" y="4767193"/>
                </a:lnTo>
                <a:lnTo>
                  <a:pt x="1018260" y="4749622"/>
                </a:lnTo>
                <a:cubicBezTo>
                  <a:pt x="1018346" y="4743923"/>
                  <a:pt x="1018823" y="4740520"/>
                  <a:pt x="1019872" y="4741110"/>
                </a:cubicBezTo>
                <a:lnTo>
                  <a:pt x="1014473" y="4743707"/>
                </a:lnTo>
                <a:lnTo>
                  <a:pt x="1000925" y="4670778"/>
                </a:lnTo>
                <a:lnTo>
                  <a:pt x="1003207" y="4647985"/>
                </a:lnTo>
                <a:cubicBezTo>
                  <a:pt x="1004897" y="4633499"/>
                  <a:pt x="1007133" y="4616946"/>
                  <a:pt x="1010444" y="4595924"/>
                </a:cubicBezTo>
                <a:cubicBezTo>
                  <a:pt x="1010676" y="4585696"/>
                  <a:pt x="1026133" y="4497671"/>
                  <a:pt x="1011883" y="4532836"/>
                </a:cubicBezTo>
                <a:cubicBezTo>
                  <a:pt x="1002427" y="4559470"/>
                  <a:pt x="1000619" y="4623214"/>
                  <a:pt x="995960" y="4641319"/>
                </a:cubicBezTo>
                <a:lnTo>
                  <a:pt x="995674" y="4642514"/>
                </a:lnTo>
                <a:lnTo>
                  <a:pt x="991981" y="4622632"/>
                </a:lnTo>
                <a:lnTo>
                  <a:pt x="978015" y="4538804"/>
                </a:lnTo>
                <a:lnTo>
                  <a:pt x="977571" y="4540068"/>
                </a:lnTo>
                <a:cubicBezTo>
                  <a:pt x="974010" y="4548043"/>
                  <a:pt x="971164" y="4546832"/>
                  <a:pt x="970888" y="4525050"/>
                </a:cubicBezTo>
                <a:cubicBezTo>
                  <a:pt x="970439" y="4516262"/>
                  <a:pt x="971105" y="4506808"/>
                  <a:pt x="972394" y="4497291"/>
                </a:cubicBezTo>
                <a:lnTo>
                  <a:pt x="973372" y="4492041"/>
                </a:lnTo>
                <a:lnTo>
                  <a:pt x="969254" y="4448477"/>
                </a:lnTo>
                <a:cubicBezTo>
                  <a:pt x="966736" y="4419335"/>
                  <a:pt x="964049" y="4390147"/>
                  <a:pt x="959985" y="4360932"/>
                </a:cubicBezTo>
                <a:lnTo>
                  <a:pt x="959233" y="4357170"/>
                </a:lnTo>
                <a:lnTo>
                  <a:pt x="958962" y="4359681"/>
                </a:lnTo>
                <a:cubicBezTo>
                  <a:pt x="955850" y="4389886"/>
                  <a:pt x="949756" y="4421085"/>
                  <a:pt x="943041" y="4452494"/>
                </a:cubicBezTo>
                <a:lnTo>
                  <a:pt x="938163" y="4475841"/>
                </a:lnTo>
                <a:lnTo>
                  <a:pt x="937585" y="4470915"/>
                </a:lnTo>
                <a:lnTo>
                  <a:pt x="932641" y="4430082"/>
                </a:lnTo>
                <a:lnTo>
                  <a:pt x="941295" y="4371224"/>
                </a:lnTo>
                <a:cubicBezTo>
                  <a:pt x="943822" y="4360266"/>
                  <a:pt x="946389" y="4347766"/>
                  <a:pt x="948384" y="4335972"/>
                </a:cubicBezTo>
                <a:lnTo>
                  <a:pt x="950839" y="4315162"/>
                </a:lnTo>
                <a:lnTo>
                  <a:pt x="946464" y="4293273"/>
                </a:lnTo>
                <a:lnTo>
                  <a:pt x="943421" y="4295587"/>
                </a:lnTo>
                <a:lnTo>
                  <a:pt x="943848" y="4305530"/>
                </a:lnTo>
                <a:cubicBezTo>
                  <a:pt x="944162" y="4314641"/>
                  <a:pt x="943719" y="4320354"/>
                  <a:pt x="940709" y="4317435"/>
                </a:cubicBezTo>
                <a:lnTo>
                  <a:pt x="935557" y="4307678"/>
                </a:lnTo>
                <a:lnTo>
                  <a:pt x="934361" y="4309563"/>
                </a:lnTo>
                <a:lnTo>
                  <a:pt x="923329" y="4349434"/>
                </a:lnTo>
                <a:lnTo>
                  <a:pt x="914417" y="4259362"/>
                </a:lnTo>
                <a:lnTo>
                  <a:pt x="904293" y="4157800"/>
                </a:lnTo>
                <a:lnTo>
                  <a:pt x="900728" y="4148133"/>
                </a:lnTo>
                <a:cubicBezTo>
                  <a:pt x="893898" y="4226180"/>
                  <a:pt x="904784" y="4257575"/>
                  <a:pt x="906929" y="4326100"/>
                </a:cubicBezTo>
                <a:cubicBezTo>
                  <a:pt x="910887" y="4372619"/>
                  <a:pt x="909921" y="4376721"/>
                  <a:pt x="905774" y="4365733"/>
                </a:cubicBezTo>
                <a:lnTo>
                  <a:pt x="903511" y="4359152"/>
                </a:lnTo>
                <a:lnTo>
                  <a:pt x="903627" y="4369755"/>
                </a:lnTo>
                <a:cubicBezTo>
                  <a:pt x="902176" y="4402260"/>
                  <a:pt x="888094" y="4344477"/>
                  <a:pt x="883920" y="4317747"/>
                </a:cubicBezTo>
                <a:lnTo>
                  <a:pt x="883152" y="4311521"/>
                </a:lnTo>
                <a:lnTo>
                  <a:pt x="882147" y="4310123"/>
                </a:lnTo>
                <a:cubicBezTo>
                  <a:pt x="877636" y="4305933"/>
                  <a:pt x="894424" y="4345001"/>
                  <a:pt x="880454" y="4336419"/>
                </a:cubicBezTo>
                <a:cubicBezTo>
                  <a:pt x="864488" y="4326613"/>
                  <a:pt x="871664" y="4271613"/>
                  <a:pt x="865890" y="4247104"/>
                </a:cubicBezTo>
                <a:cubicBezTo>
                  <a:pt x="865859" y="4218631"/>
                  <a:pt x="867953" y="4185219"/>
                  <a:pt x="857973" y="4154068"/>
                </a:cubicBezTo>
                <a:cubicBezTo>
                  <a:pt x="857973" y="4154068"/>
                  <a:pt x="846216" y="4150901"/>
                  <a:pt x="842008" y="4144260"/>
                </a:cubicBezTo>
                <a:cubicBezTo>
                  <a:pt x="841311" y="4141089"/>
                  <a:pt x="840053" y="4133920"/>
                  <a:pt x="838533" y="4124673"/>
                </a:cubicBezTo>
                <a:lnTo>
                  <a:pt x="833729" y="4094154"/>
                </a:lnTo>
                <a:lnTo>
                  <a:pt x="838095" y="4128710"/>
                </a:lnTo>
                <a:cubicBezTo>
                  <a:pt x="845812" y="4182000"/>
                  <a:pt x="853774" y="4235691"/>
                  <a:pt x="852481" y="4298946"/>
                </a:cubicBezTo>
                <a:cubicBezTo>
                  <a:pt x="840413" y="4235420"/>
                  <a:pt x="831823" y="4169791"/>
                  <a:pt x="824631" y="4102546"/>
                </a:cubicBezTo>
                <a:lnTo>
                  <a:pt x="819327" y="4046390"/>
                </a:lnTo>
                <a:lnTo>
                  <a:pt x="811919" y="4047069"/>
                </a:lnTo>
                <a:lnTo>
                  <a:pt x="812666" y="4062087"/>
                </a:lnTo>
                <a:cubicBezTo>
                  <a:pt x="814451" y="4087543"/>
                  <a:pt x="816939" y="4114898"/>
                  <a:pt x="816611" y="4125485"/>
                </a:cubicBezTo>
                <a:cubicBezTo>
                  <a:pt x="822413" y="4178466"/>
                  <a:pt x="829955" y="4219982"/>
                  <a:pt x="824873" y="4241569"/>
                </a:cubicBezTo>
                <a:cubicBezTo>
                  <a:pt x="823155" y="4326501"/>
                  <a:pt x="833166" y="4386127"/>
                  <a:pt x="830543" y="4470816"/>
                </a:cubicBezTo>
                <a:cubicBezTo>
                  <a:pt x="812119" y="4397906"/>
                  <a:pt x="816509" y="4330222"/>
                  <a:pt x="804731" y="4253592"/>
                </a:cubicBezTo>
                <a:lnTo>
                  <a:pt x="804241" y="4247058"/>
                </a:lnTo>
                <a:lnTo>
                  <a:pt x="802331" y="4237248"/>
                </a:lnTo>
                <a:cubicBezTo>
                  <a:pt x="800095" y="4222874"/>
                  <a:pt x="798104" y="4209122"/>
                  <a:pt x="794357" y="4192471"/>
                </a:cubicBezTo>
                <a:cubicBezTo>
                  <a:pt x="794369" y="4195105"/>
                  <a:pt x="794377" y="4190976"/>
                  <a:pt x="794229" y="4183215"/>
                </a:cubicBezTo>
                <a:lnTo>
                  <a:pt x="793723" y="4168255"/>
                </a:lnTo>
                <a:lnTo>
                  <a:pt x="786478" y="4151346"/>
                </a:lnTo>
                <a:lnTo>
                  <a:pt x="782900" y="4148475"/>
                </a:lnTo>
                <a:lnTo>
                  <a:pt x="783977" y="4162462"/>
                </a:lnTo>
                <a:cubicBezTo>
                  <a:pt x="787491" y="4193770"/>
                  <a:pt x="792558" y="4226117"/>
                  <a:pt x="792579" y="4231383"/>
                </a:cubicBezTo>
                <a:cubicBezTo>
                  <a:pt x="809737" y="4357375"/>
                  <a:pt x="815069" y="4430699"/>
                  <a:pt x="829932" y="4563360"/>
                </a:cubicBezTo>
                <a:cubicBezTo>
                  <a:pt x="829932" y="4563360"/>
                  <a:pt x="849167" y="4628267"/>
                  <a:pt x="829811" y="4629425"/>
                </a:cubicBezTo>
                <a:cubicBezTo>
                  <a:pt x="820111" y="4623860"/>
                  <a:pt x="817372" y="4521692"/>
                  <a:pt x="815032" y="4517827"/>
                </a:cubicBezTo>
                <a:cubicBezTo>
                  <a:pt x="800688" y="4417407"/>
                  <a:pt x="790638" y="4325825"/>
                  <a:pt x="773182" y="4222008"/>
                </a:cubicBezTo>
                <a:cubicBezTo>
                  <a:pt x="788166" y="4288608"/>
                  <a:pt x="780453" y="4200888"/>
                  <a:pt x="768844" y="4202639"/>
                </a:cubicBezTo>
                <a:cubicBezTo>
                  <a:pt x="751827" y="4207660"/>
                  <a:pt x="775960" y="4334712"/>
                  <a:pt x="776004" y="4345243"/>
                </a:cubicBezTo>
                <a:cubicBezTo>
                  <a:pt x="791165" y="4455729"/>
                  <a:pt x="803644" y="4573995"/>
                  <a:pt x="825094" y="4707072"/>
                </a:cubicBezTo>
                <a:cubicBezTo>
                  <a:pt x="825094" y="4707072"/>
                  <a:pt x="835057" y="4777587"/>
                  <a:pt x="823405" y="4768804"/>
                </a:cubicBezTo>
                <a:lnTo>
                  <a:pt x="820025" y="4749851"/>
                </a:lnTo>
                <a:lnTo>
                  <a:pt x="822870" y="4722176"/>
                </a:lnTo>
                <a:cubicBezTo>
                  <a:pt x="823617" y="4711341"/>
                  <a:pt x="823647" y="4702746"/>
                  <a:pt x="822334" y="4699069"/>
                </a:cubicBezTo>
                <a:lnTo>
                  <a:pt x="814187" y="4705129"/>
                </a:lnTo>
                <a:lnTo>
                  <a:pt x="813441" y="4698287"/>
                </a:lnTo>
                <a:cubicBezTo>
                  <a:pt x="818118" y="4706013"/>
                  <a:pt x="808501" y="4625609"/>
                  <a:pt x="793822" y="4634494"/>
                </a:cubicBezTo>
                <a:cubicBezTo>
                  <a:pt x="789188" y="4637300"/>
                  <a:pt x="803440" y="4714898"/>
                  <a:pt x="806211" y="4729938"/>
                </a:cubicBezTo>
                <a:lnTo>
                  <a:pt x="806817" y="4735942"/>
                </a:lnTo>
                <a:lnTo>
                  <a:pt x="806625" y="4736786"/>
                </a:lnTo>
                <a:lnTo>
                  <a:pt x="804234" y="4756263"/>
                </a:lnTo>
                <a:lnTo>
                  <a:pt x="781137" y="4621385"/>
                </a:lnTo>
                <a:cubicBezTo>
                  <a:pt x="770841" y="4552938"/>
                  <a:pt x="761072" y="4482744"/>
                  <a:pt x="749936" y="4410297"/>
                </a:cubicBezTo>
                <a:cubicBezTo>
                  <a:pt x="749936" y="4410297"/>
                  <a:pt x="761843" y="4386371"/>
                  <a:pt x="747896" y="4384255"/>
                </a:cubicBezTo>
                <a:cubicBezTo>
                  <a:pt x="740149" y="4383665"/>
                  <a:pt x="747387" y="4449675"/>
                  <a:pt x="745302" y="4413102"/>
                </a:cubicBezTo>
                <a:cubicBezTo>
                  <a:pt x="753149" y="4534174"/>
                  <a:pt x="786636" y="4676679"/>
                  <a:pt x="787120" y="4796050"/>
                </a:cubicBezTo>
                <a:cubicBezTo>
                  <a:pt x="755672" y="4679585"/>
                  <a:pt x="750377" y="4519133"/>
                  <a:pt x="728151" y="4384770"/>
                </a:cubicBezTo>
                <a:cubicBezTo>
                  <a:pt x="728108" y="4374238"/>
                  <a:pt x="718618" y="4325431"/>
                  <a:pt x="708575" y="4331509"/>
                </a:cubicBezTo>
                <a:lnTo>
                  <a:pt x="713473" y="4393655"/>
                </a:lnTo>
                <a:cubicBezTo>
                  <a:pt x="723396" y="4453640"/>
                  <a:pt x="731405" y="4519182"/>
                  <a:pt x="734354" y="4578108"/>
                </a:cubicBezTo>
                <a:cubicBezTo>
                  <a:pt x="724476" y="4529535"/>
                  <a:pt x="717003" y="4476646"/>
                  <a:pt x="709812" y="4421609"/>
                </a:cubicBezTo>
                <a:cubicBezTo>
                  <a:pt x="702619" y="4366571"/>
                  <a:pt x="695709" y="4309383"/>
                  <a:pt x="686959" y="4252209"/>
                </a:cubicBezTo>
                <a:lnTo>
                  <a:pt x="673979" y="4102716"/>
                </a:lnTo>
                <a:lnTo>
                  <a:pt x="670113" y="4114506"/>
                </a:lnTo>
                <a:cubicBezTo>
                  <a:pt x="667400" y="4113776"/>
                  <a:pt x="665116" y="4091812"/>
                  <a:pt x="663511" y="4070031"/>
                </a:cubicBezTo>
                <a:lnTo>
                  <a:pt x="662315" y="4050930"/>
                </a:lnTo>
                <a:lnTo>
                  <a:pt x="647965" y="4055606"/>
                </a:lnTo>
                <a:cubicBezTo>
                  <a:pt x="642326" y="4056281"/>
                  <a:pt x="635058" y="4053768"/>
                  <a:pt x="627272" y="4051559"/>
                </a:cubicBezTo>
                <a:lnTo>
                  <a:pt x="626834" y="4051462"/>
                </a:lnTo>
                <a:lnTo>
                  <a:pt x="626949" y="4054754"/>
                </a:lnTo>
                <a:lnTo>
                  <a:pt x="620045" y="4108387"/>
                </a:lnTo>
                <a:cubicBezTo>
                  <a:pt x="616304" y="4132243"/>
                  <a:pt x="611553" y="4156234"/>
                  <a:pt x="604807" y="4180505"/>
                </a:cubicBezTo>
                <a:cubicBezTo>
                  <a:pt x="604420" y="4150928"/>
                  <a:pt x="606858" y="4121644"/>
                  <a:pt x="610050" y="4092245"/>
                </a:cubicBezTo>
                <a:lnTo>
                  <a:pt x="614809" y="4048927"/>
                </a:lnTo>
                <a:lnTo>
                  <a:pt x="603542" y="4049328"/>
                </a:lnTo>
                <a:lnTo>
                  <a:pt x="580425" y="4229384"/>
                </a:lnTo>
                <a:lnTo>
                  <a:pt x="579543" y="4221427"/>
                </a:lnTo>
                <a:cubicBezTo>
                  <a:pt x="576208" y="4186555"/>
                  <a:pt x="567591" y="4092412"/>
                  <a:pt x="569532" y="4161802"/>
                </a:cubicBezTo>
                <a:cubicBezTo>
                  <a:pt x="567469" y="4223686"/>
                  <a:pt x="561320" y="4147654"/>
                  <a:pt x="553221" y="4128945"/>
                </a:cubicBezTo>
                <a:cubicBezTo>
                  <a:pt x="552002" y="4134125"/>
                  <a:pt x="550782" y="4139308"/>
                  <a:pt x="549562" y="4144487"/>
                </a:cubicBezTo>
                <a:cubicBezTo>
                  <a:pt x="550782" y="4139308"/>
                  <a:pt x="525556" y="4172917"/>
                  <a:pt x="519225" y="4171213"/>
                </a:cubicBezTo>
                <a:cubicBezTo>
                  <a:pt x="511086" y="4169022"/>
                  <a:pt x="500664" y="4105269"/>
                  <a:pt x="495303" y="4065991"/>
                </a:cubicBezTo>
                <a:lnTo>
                  <a:pt x="493797" y="4054360"/>
                </a:lnTo>
                <a:lnTo>
                  <a:pt x="489815" y="4057359"/>
                </a:lnTo>
                <a:cubicBezTo>
                  <a:pt x="487130" y="4059046"/>
                  <a:pt x="484820" y="4059960"/>
                  <a:pt x="483118" y="4059427"/>
                </a:cubicBezTo>
                <a:lnTo>
                  <a:pt x="481485" y="4059312"/>
                </a:lnTo>
                <a:lnTo>
                  <a:pt x="481752" y="4079631"/>
                </a:lnTo>
                <a:cubicBezTo>
                  <a:pt x="482747" y="4119842"/>
                  <a:pt x="484992" y="4167506"/>
                  <a:pt x="479113" y="4165922"/>
                </a:cubicBezTo>
                <a:cubicBezTo>
                  <a:pt x="476096" y="4166487"/>
                  <a:pt x="472918" y="4159548"/>
                  <a:pt x="469905" y="4149813"/>
                </a:cubicBezTo>
                <a:lnTo>
                  <a:pt x="467333" y="4139534"/>
                </a:lnTo>
                <a:lnTo>
                  <a:pt x="476642" y="4058972"/>
                </a:lnTo>
                <a:lnTo>
                  <a:pt x="469854" y="4058494"/>
                </a:lnTo>
                <a:lnTo>
                  <a:pt x="469226" y="4058171"/>
                </a:lnTo>
                <a:lnTo>
                  <a:pt x="462354" y="4113048"/>
                </a:lnTo>
                <a:lnTo>
                  <a:pt x="461740" y="4117193"/>
                </a:lnTo>
                <a:lnTo>
                  <a:pt x="461673" y="4116922"/>
                </a:lnTo>
                <a:cubicBezTo>
                  <a:pt x="456936" y="4095675"/>
                  <a:pt x="454127" y="4082063"/>
                  <a:pt x="455810" y="4113736"/>
                </a:cubicBezTo>
                <a:lnTo>
                  <a:pt x="454799" y="4163981"/>
                </a:lnTo>
                <a:lnTo>
                  <a:pt x="440556" y="4259997"/>
                </a:lnTo>
                <a:lnTo>
                  <a:pt x="439109" y="4273308"/>
                </a:lnTo>
                <a:lnTo>
                  <a:pt x="431240" y="4229933"/>
                </a:lnTo>
                <a:cubicBezTo>
                  <a:pt x="428040" y="4211281"/>
                  <a:pt x="424550" y="4189337"/>
                  <a:pt x="420596" y="4161184"/>
                </a:cubicBezTo>
                <a:cubicBezTo>
                  <a:pt x="416043" y="4131496"/>
                  <a:pt x="414792" y="4108202"/>
                  <a:pt x="409020" y="4083692"/>
                </a:cubicBezTo>
                <a:cubicBezTo>
                  <a:pt x="392159" y="4028650"/>
                  <a:pt x="398857" y="4126867"/>
                  <a:pt x="399203" y="4149917"/>
                </a:cubicBezTo>
                <a:cubicBezTo>
                  <a:pt x="403440" y="4185032"/>
                  <a:pt x="417628" y="4222826"/>
                  <a:pt x="400128" y="4223622"/>
                </a:cubicBezTo>
                <a:cubicBezTo>
                  <a:pt x="405555" y="4225084"/>
                  <a:pt x="380483" y="4155895"/>
                  <a:pt x="372383" y="4137185"/>
                </a:cubicBezTo>
                <a:cubicBezTo>
                  <a:pt x="372383" y="4137185"/>
                  <a:pt x="375899" y="4097730"/>
                  <a:pt x="361184" y="4111214"/>
                </a:cubicBezTo>
                <a:cubicBezTo>
                  <a:pt x="361184" y="4111214"/>
                  <a:pt x="365737" y="4140904"/>
                  <a:pt x="367506" y="4157909"/>
                </a:cubicBezTo>
                <a:cubicBezTo>
                  <a:pt x="355228" y="4161032"/>
                  <a:pt x="343155" y="4163290"/>
                  <a:pt x="343155" y="4163290"/>
                </a:cubicBezTo>
                <a:cubicBezTo>
                  <a:pt x="340715" y="4173652"/>
                  <a:pt x="351041" y="4227853"/>
                  <a:pt x="345960" y="4249441"/>
                </a:cubicBezTo>
                <a:cubicBezTo>
                  <a:pt x="345960" y="4249441"/>
                  <a:pt x="338439" y="4281390"/>
                  <a:pt x="332118" y="4234695"/>
                </a:cubicBezTo>
                <a:cubicBezTo>
                  <a:pt x="328083" y="4198716"/>
                  <a:pt x="340188" y="4224930"/>
                  <a:pt x="326864" y="4203897"/>
                </a:cubicBezTo>
                <a:cubicBezTo>
                  <a:pt x="335980" y="4218288"/>
                  <a:pt x="316355" y="4224023"/>
                  <a:pt x="306722" y="4215920"/>
                </a:cubicBezTo>
                <a:cubicBezTo>
                  <a:pt x="307773" y="4217580"/>
                  <a:pt x="307956" y="4211948"/>
                  <a:pt x="307555" y="4202544"/>
                </a:cubicBezTo>
                <a:lnTo>
                  <a:pt x="305335" y="4172636"/>
                </a:lnTo>
                <a:lnTo>
                  <a:pt x="305488" y="4171436"/>
                </a:lnTo>
                <a:lnTo>
                  <a:pt x="320613" y="4049701"/>
                </a:lnTo>
                <a:lnTo>
                  <a:pt x="311441" y="4051548"/>
                </a:lnTo>
                <a:lnTo>
                  <a:pt x="300938" y="4050169"/>
                </a:lnTo>
                <a:lnTo>
                  <a:pt x="280155" y="4201771"/>
                </a:lnTo>
                <a:lnTo>
                  <a:pt x="279221" y="4206745"/>
                </a:lnTo>
                <a:lnTo>
                  <a:pt x="274443" y="4182324"/>
                </a:lnTo>
                <a:lnTo>
                  <a:pt x="272823" y="4179178"/>
                </a:lnTo>
                <a:lnTo>
                  <a:pt x="274120" y="4171612"/>
                </a:lnTo>
                <a:cubicBezTo>
                  <a:pt x="276625" y="4131573"/>
                  <a:pt x="280048" y="4093075"/>
                  <a:pt x="284010" y="4054894"/>
                </a:cubicBezTo>
                <a:lnTo>
                  <a:pt x="284824" y="4047779"/>
                </a:lnTo>
                <a:lnTo>
                  <a:pt x="267632" y="4044870"/>
                </a:lnTo>
                <a:lnTo>
                  <a:pt x="260159" y="4045423"/>
                </a:lnTo>
                <a:lnTo>
                  <a:pt x="253636" y="4091231"/>
                </a:lnTo>
                <a:cubicBezTo>
                  <a:pt x="248240" y="4124194"/>
                  <a:pt x="241877" y="4157801"/>
                  <a:pt x="234013" y="4192237"/>
                </a:cubicBezTo>
                <a:cubicBezTo>
                  <a:pt x="237475" y="4160724"/>
                  <a:pt x="241083" y="4127620"/>
                  <a:pt x="244801" y="4093658"/>
                </a:cubicBezTo>
                <a:lnTo>
                  <a:pt x="250036" y="4046170"/>
                </a:lnTo>
                <a:lnTo>
                  <a:pt x="238169" y="4047046"/>
                </a:lnTo>
                <a:lnTo>
                  <a:pt x="234647" y="4067523"/>
                </a:lnTo>
                <a:cubicBezTo>
                  <a:pt x="227001" y="4106965"/>
                  <a:pt x="218704" y="4145853"/>
                  <a:pt x="210136" y="4183995"/>
                </a:cubicBezTo>
                <a:lnTo>
                  <a:pt x="222210" y="4047290"/>
                </a:lnTo>
                <a:lnTo>
                  <a:pt x="205731" y="4046420"/>
                </a:lnTo>
                <a:lnTo>
                  <a:pt x="193406" y="4141776"/>
                </a:lnTo>
                <a:cubicBezTo>
                  <a:pt x="183213" y="4200808"/>
                  <a:pt x="176977" y="4272427"/>
                  <a:pt x="152127" y="4306811"/>
                </a:cubicBezTo>
                <a:cubicBezTo>
                  <a:pt x="142672" y="4333446"/>
                  <a:pt x="147564" y="4336196"/>
                  <a:pt x="145118" y="4350362"/>
                </a:cubicBezTo>
                <a:cubicBezTo>
                  <a:pt x="141465" y="4386304"/>
                  <a:pt x="132710" y="4413329"/>
                  <a:pt x="131101" y="4375296"/>
                </a:cubicBezTo>
                <a:cubicBezTo>
                  <a:pt x="135123" y="4307614"/>
                  <a:pt x="137705" y="4271936"/>
                  <a:pt x="147900" y="4212906"/>
                </a:cubicBezTo>
                <a:cubicBezTo>
                  <a:pt x="152921" y="4163487"/>
                  <a:pt x="158296" y="4115993"/>
                  <a:pt x="163699" y="4069395"/>
                </a:cubicBezTo>
                <a:lnTo>
                  <a:pt x="167599" y="4035668"/>
                </a:lnTo>
                <a:lnTo>
                  <a:pt x="158557" y="4029299"/>
                </a:lnTo>
                <a:lnTo>
                  <a:pt x="155260" y="4027974"/>
                </a:lnTo>
                <a:lnTo>
                  <a:pt x="153868" y="4039082"/>
                </a:lnTo>
                <a:cubicBezTo>
                  <a:pt x="147761" y="4085245"/>
                  <a:pt x="141553" y="4130542"/>
                  <a:pt x="135692" y="4174092"/>
                </a:cubicBezTo>
                <a:cubicBezTo>
                  <a:pt x="130428" y="4203083"/>
                  <a:pt x="125264" y="4243353"/>
                  <a:pt x="122817" y="4257522"/>
                </a:cubicBezTo>
                <a:cubicBezTo>
                  <a:pt x="113595" y="4273924"/>
                  <a:pt x="111849" y="4257400"/>
                  <a:pt x="105209" y="4269210"/>
                </a:cubicBezTo>
                <a:cubicBezTo>
                  <a:pt x="105209" y="4269210"/>
                  <a:pt x="93775" y="4289549"/>
                  <a:pt x="97967" y="4291906"/>
                </a:cubicBezTo>
                <a:cubicBezTo>
                  <a:pt x="93775" y="4289549"/>
                  <a:pt x="94981" y="4236691"/>
                  <a:pt x="98167" y="4190125"/>
                </a:cubicBezTo>
                <a:cubicBezTo>
                  <a:pt x="100379" y="4186190"/>
                  <a:pt x="100379" y="4186190"/>
                  <a:pt x="104572" y="4188548"/>
                </a:cubicBezTo>
                <a:cubicBezTo>
                  <a:pt x="100379" y="4186190"/>
                  <a:pt x="98571" y="4249936"/>
                  <a:pt x="101016" y="4266854"/>
                </a:cubicBezTo>
                <a:cubicBezTo>
                  <a:pt x="112481" y="4043609"/>
                  <a:pt x="104636" y="4108278"/>
                  <a:pt x="98167" y="4190125"/>
                </a:cubicBezTo>
                <a:lnTo>
                  <a:pt x="93123" y="4193271"/>
                </a:lnTo>
                <a:lnTo>
                  <a:pt x="91715" y="4162673"/>
                </a:lnTo>
                <a:cubicBezTo>
                  <a:pt x="93477" y="4126183"/>
                  <a:pt x="104033" y="4088078"/>
                  <a:pt x="110267" y="4047544"/>
                </a:cubicBezTo>
                <a:lnTo>
                  <a:pt x="111469" y="4033760"/>
                </a:lnTo>
                <a:lnTo>
                  <a:pt x="97497" y="4028831"/>
                </a:lnTo>
                <a:cubicBezTo>
                  <a:pt x="62534" y="4006889"/>
                  <a:pt x="18022" y="3918957"/>
                  <a:pt x="8680" y="3877895"/>
                </a:cubicBezTo>
                <a:cubicBezTo>
                  <a:pt x="8594" y="3866613"/>
                  <a:pt x="-585" y="3812710"/>
                  <a:pt x="7418" y="3845514"/>
                </a:cubicBezTo>
                <a:cubicBezTo>
                  <a:pt x="8196" y="3856390"/>
                  <a:pt x="27563" y="3899119"/>
                  <a:pt x="31718" y="3896695"/>
                </a:cubicBezTo>
                <a:cubicBezTo>
                  <a:pt x="33596" y="3890370"/>
                  <a:pt x="19882" y="3838241"/>
                  <a:pt x="17605" y="3834339"/>
                </a:cubicBezTo>
                <a:lnTo>
                  <a:pt x="0" y="3629793"/>
                </a:lnTo>
                <a:lnTo>
                  <a:pt x="73074" y="3651544"/>
                </a:lnTo>
                <a:cubicBezTo>
                  <a:pt x="163081" y="3678204"/>
                  <a:pt x="258197" y="3705982"/>
                  <a:pt x="345653" y="3730248"/>
                </a:cubicBezTo>
                <a:cubicBezTo>
                  <a:pt x="400552" y="3745574"/>
                  <a:pt x="472046" y="3760900"/>
                  <a:pt x="432469" y="3753235"/>
                </a:cubicBezTo>
                <a:cubicBezTo>
                  <a:pt x="455450" y="3760900"/>
                  <a:pt x="495028" y="3785163"/>
                  <a:pt x="487368" y="3753236"/>
                </a:cubicBezTo>
                <a:cubicBezTo>
                  <a:pt x="487368" y="3753236"/>
                  <a:pt x="383954" y="3705982"/>
                  <a:pt x="376294" y="3698319"/>
                </a:cubicBezTo>
                <a:cubicBezTo>
                  <a:pt x="289476" y="3649789"/>
                  <a:pt x="155423" y="3626801"/>
                  <a:pt x="36686" y="3587208"/>
                </a:cubicBezTo>
                <a:lnTo>
                  <a:pt x="1038" y="3576313"/>
                </a:lnTo>
                <a:lnTo>
                  <a:pt x="1653" y="3557290"/>
                </a:lnTo>
                <a:lnTo>
                  <a:pt x="168987" y="3604132"/>
                </a:lnTo>
                <a:cubicBezTo>
                  <a:pt x="335439" y="3650746"/>
                  <a:pt x="507796" y="3698319"/>
                  <a:pt x="669940" y="3737909"/>
                </a:cubicBezTo>
                <a:cubicBezTo>
                  <a:pt x="685259" y="3737909"/>
                  <a:pt x="788673" y="3785164"/>
                  <a:pt x="803996" y="3745574"/>
                </a:cubicBezTo>
                <a:lnTo>
                  <a:pt x="724839" y="3713645"/>
                </a:lnTo>
                <a:cubicBezTo>
                  <a:pt x="749097" y="3698319"/>
                  <a:pt x="772077" y="3737910"/>
                  <a:pt x="803996" y="3721307"/>
                </a:cubicBezTo>
                <a:cubicBezTo>
                  <a:pt x="756756" y="3689379"/>
                  <a:pt x="606103" y="3658728"/>
                  <a:pt x="709515" y="3658729"/>
                </a:cubicBezTo>
                <a:cubicBezTo>
                  <a:pt x="732499" y="3658729"/>
                  <a:pt x="756755" y="3666391"/>
                  <a:pt x="709517" y="3649789"/>
                </a:cubicBezTo>
                <a:cubicBezTo>
                  <a:pt x="692919" y="3642125"/>
                  <a:pt x="661003" y="3610196"/>
                  <a:pt x="638021" y="3602535"/>
                </a:cubicBezTo>
                <a:cubicBezTo>
                  <a:pt x="590782" y="3579546"/>
                  <a:pt x="542266" y="3579546"/>
                  <a:pt x="519286" y="3562942"/>
                </a:cubicBezTo>
                <a:cubicBezTo>
                  <a:pt x="511626" y="3562943"/>
                  <a:pt x="534605" y="3555279"/>
                  <a:pt x="534605" y="3547618"/>
                </a:cubicBezTo>
                <a:cubicBezTo>
                  <a:pt x="534605" y="3555279"/>
                  <a:pt x="495030" y="3531015"/>
                  <a:pt x="479709" y="3523353"/>
                </a:cubicBezTo>
                <a:cubicBezTo>
                  <a:pt x="447789" y="3515690"/>
                  <a:pt x="408213" y="3515690"/>
                  <a:pt x="376294" y="3500364"/>
                </a:cubicBezTo>
                <a:cubicBezTo>
                  <a:pt x="376294" y="3500364"/>
                  <a:pt x="368633" y="3468437"/>
                  <a:pt x="353313" y="3460774"/>
                </a:cubicBezTo>
                <a:cubicBezTo>
                  <a:pt x="329056" y="3444170"/>
                  <a:pt x="274156" y="3436507"/>
                  <a:pt x="234578" y="3428843"/>
                </a:cubicBezTo>
                <a:cubicBezTo>
                  <a:pt x="147762" y="3396915"/>
                  <a:pt x="274157" y="3428843"/>
                  <a:pt x="297136" y="3436508"/>
                </a:cubicBezTo>
                <a:cubicBezTo>
                  <a:pt x="321396" y="3444169"/>
                  <a:pt x="415872" y="3453110"/>
                  <a:pt x="503966" y="3476096"/>
                </a:cubicBezTo>
                <a:lnTo>
                  <a:pt x="501745" y="3475150"/>
                </a:lnTo>
                <a:lnTo>
                  <a:pt x="399014" y="3445164"/>
                </a:lnTo>
                <a:cubicBezTo>
                  <a:pt x="345043" y="3428047"/>
                  <a:pt x="293750" y="3409940"/>
                  <a:pt x="246907" y="3390128"/>
                </a:cubicBezTo>
                <a:cubicBezTo>
                  <a:pt x="295012" y="3398498"/>
                  <a:pt x="345424" y="3410366"/>
                  <a:pt x="397028" y="3424165"/>
                </a:cubicBezTo>
                <a:lnTo>
                  <a:pt x="398199" y="3424504"/>
                </a:lnTo>
                <a:lnTo>
                  <a:pt x="400552" y="3421182"/>
                </a:lnTo>
                <a:cubicBezTo>
                  <a:pt x="376294" y="3404579"/>
                  <a:pt x="123502" y="3341999"/>
                  <a:pt x="67328" y="3317734"/>
                </a:cubicBezTo>
                <a:cubicBezTo>
                  <a:pt x="4769" y="3302407"/>
                  <a:pt x="29026" y="3294747"/>
                  <a:pt x="106907" y="3302408"/>
                </a:cubicBezTo>
                <a:cubicBezTo>
                  <a:pt x="195958" y="3313903"/>
                  <a:pt x="343178" y="3374966"/>
                  <a:pt x="464547" y="3411245"/>
                </a:cubicBezTo>
                <a:lnTo>
                  <a:pt x="504744" y="3420506"/>
                </a:lnTo>
                <a:lnTo>
                  <a:pt x="495751" y="3407460"/>
                </a:lnTo>
                <a:cubicBezTo>
                  <a:pt x="466025" y="3389332"/>
                  <a:pt x="395506" y="3370504"/>
                  <a:pt x="404806" y="3377369"/>
                </a:cubicBezTo>
                <a:cubicBezTo>
                  <a:pt x="374395" y="3364497"/>
                  <a:pt x="310887" y="3357530"/>
                  <a:pt x="291252" y="3343035"/>
                </a:cubicBezTo>
                <a:cubicBezTo>
                  <a:pt x="277228" y="3323102"/>
                  <a:pt x="390784" y="3357437"/>
                  <a:pt x="390784" y="3357437"/>
                </a:cubicBezTo>
                <a:lnTo>
                  <a:pt x="657167" y="3438164"/>
                </a:lnTo>
                <a:lnTo>
                  <a:pt x="666590" y="3437464"/>
                </a:lnTo>
                <a:cubicBezTo>
                  <a:pt x="681431" y="3434592"/>
                  <a:pt x="685260" y="3428846"/>
                  <a:pt x="653342" y="3421182"/>
                </a:cubicBezTo>
                <a:cubicBezTo>
                  <a:pt x="649511" y="3421181"/>
                  <a:pt x="631640" y="3413199"/>
                  <a:pt x="614721" y="3405217"/>
                </a:cubicBezTo>
                <a:lnTo>
                  <a:pt x="610821" y="3403339"/>
                </a:lnTo>
                <a:lnTo>
                  <a:pt x="606860" y="3402394"/>
                </a:lnTo>
                <a:cubicBezTo>
                  <a:pt x="563812" y="3391772"/>
                  <a:pt x="520433" y="3379703"/>
                  <a:pt x="516003" y="3371644"/>
                </a:cubicBezTo>
                <a:cubicBezTo>
                  <a:pt x="518098" y="3342856"/>
                  <a:pt x="622498" y="3389590"/>
                  <a:pt x="622498" y="3389590"/>
                </a:cubicBezTo>
                <a:lnTo>
                  <a:pt x="681681" y="3405615"/>
                </a:lnTo>
                <a:lnTo>
                  <a:pt x="694037" y="3407931"/>
                </a:lnTo>
                <a:cubicBezTo>
                  <a:pt x="744628" y="3416712"/>
                  <a:pt x="784206" y="3420544"/>
                  <a:pt x="740159" y="3396915"/>
                </a:cubicBezTo>
                <a:cubicBezTo>
                  <a:pt x="685259" y="3364987"/>
                  <a:pt x="630359" y="3349662"/>
                  <a:pt x="574187" y="3325398"/>
                </a:cubicBezTo>
                <a:lnTo>
                  <a:pt x="556933" y="3320495"/>
                </a:lnTo>
                <a:lnTo>
                  <a:pt x="568013" y="3323310"/>
                </a:lnTo>
                <a:cubicBezTo>
                  <a:pt x="597127" y="3330305"/>
                  <a:pt x="657971" y="3342478"/>
                  <a:pt x="638022" y="3317734"/>
                </a:cubicBezTo>
                <a:lnTo>
                  <a:pt x="627109" y="3312378"/>
                </a:lnTo>
                <a:lnTo>
                  <a:pt x="669940" y="3317733"/>
                </a:lnTo>
                <a:cubicBezTo>
                  <a:pt x="669940" y="3317733"/>
                  <a:pt x="671871" y="3317463"/>
                  <a:pt x="674645" y="3317077"/>
                </a:cubicBezTo>
                <a:lnTo>
                  <a:pt x="674831" y="3317051"/>
                </a:lnTo>
                <a:lnTo>
                  <a:pt x="693101" y="3314502"/>
                </a:lnTo>
                <a:cubicBezTo>
                  <a:pt x="696962" y="3313963"/>
                  <a:pt x="691172" y="3314770"/>
                  <a:pt x="684416" y="3315713"/>
                </a:cubicBezTo>
                <a:lnTo>
                  <a:pt x="674831" y="3317051"/>
                </a:lnTo>
                <a:lnTo>
                  <a:pt x="669940" y="3317733"/>
                </a:lnTo>
                <a:cubicBezTo>
                  <a:pt x="645683" y="3262818"/>
                  <a:pt x="519287" y="3270481"/>
                  <a:pt x="447789" y="3238552"/>
                </a:cubicBezTo>
                <a:cubicBezTo>
                  <a:pt x="440129" y="3230889"/>
                  <a:pt x="447789" y="3223225"/>
                  <a:pt x="423533" y="3206622"/>
                </a:cubicBezTo>
                <a:cubicBezTo>
                  <a:pt x="423533" y="3206622"/>
                  <a:pt x="297137" y="3159371"/>
                  <a:pt x="306074" y="3159370"/>
                </a:cubicBezTo>
                <a:cubicBezTo>
                  <a:pt x="329056" y="3127441"/>
                  <a:pt x="415873" y="3198961"/>
                  <a:pt x="464387" y="3183635"/>
                </a:cubicBezTo>
                <a:cubicBezTo>
                  <a:pt x="476197" y="3181400"/>
                  <a:pt x="482102" y="3180281"/>
                  <a:pt x="484317" y="3179863"/>
                </a:cubicBezTo>
                <a:cubicBezTo>
                  <a:pt x="490957" y="3178605"/>
                  <a:pt x="464387" y="3183635"/>
                  <a:pt x="464387" y="3183635"/>
                </a:cubicBezTo>
                <a:cubicBezTo>
                  <a:pt x="385230" y="3150909"/>
                  <a:pt x="304218" y="3120057"/>
                  <a:pt x="221738" y="3090691"/>
                </a:cubicBezTo>
                <a:lnTo>
                  <a:pt x="66147" y="3038692"/>
                </a:lnTo>
                <a:lnTo>
                  <a:pt x="67124" y="3016525"/>
                </a:lnTo>
                <a:lnTo>
                  <a:pt x="294803" y="3073504"/>
                </a:lnTo>
                <a:lnTo>
                  <a:pt x="253905" y="3058408"/>
                </a:lnTo>
                <a:cubicBezTo>
                  <a:pt x="235306" y="3044676"/>
                  <a:pt x="226447" y="3028557"/>
                  <a:pt x="209472" y="3025604"/>
                </a:cubicBezTo>
                <a:cubicBezTo>
                  <a:pt x="189837" y="3011110"/>
                  <a:pt x="142446" y="2995283"/>
                  <a:pt x="100493" y="2985069"/>
                </a:cubicBezTo>
                <a:lnTo>
                  <a:pt x="69386" y="2974271"/>
                </a:lnTo>
                <a:lnTo>
                  <a:pt x="70679" y="2950693"/>
                </a:lnTo>
                <a:lnTo>
                  <a:pt x="114990" y="2965434"/>
                </a:lnTo>
                <a:cubicBezTo>
                  <a:pt x="188910" y="2978843"/>
                  <a:pt x="151776" y="2959732"/>
                  <a:pt x="104433" y="2940122"/>
                </a:cubicBezTo>
                <a:lnTo>
                  <a:pt x="71963" y="2927283"/>
                </a:lnTo>
                <a:lnTo>
                  <a:pt x="72114" y="2924520"/>
                </a:lnTo>
                <a:lnTo>
                  <a:pt x="97186" y="2932071"/>
                </a:lnTo>
                <a:lnTo>
                  <a:pt x="72145" y="2923982"/>
                </a:lnTo>
                <a:lnTo>
                  <a:pt x="72953" y="2909229"/>
                </a:lnTo>
                <a:lnTo>
                  <a:pt x="115843" y="2921823"/>
                </a:lnTo>
                <a:cubicBezTo>
                  <a:pt x="143294" y="2930125"/>
                  <a:pt x="168827" y="2938106"/>
                  <a:pt x="195478" y="2944970"/>
                </a:cubicBezTo>
                <a:lnTo>
                  <a:pt x="245588" y="2954513"/>
                </a:lnTo>
                <a:lnTo>
                  <a:pt x="244167" y="2953900"/>
                </a:lnTo>
                <a:cubicBezTo>
                  <a:pt x="214723" y="2940770"/>
                  <a:pt x="203063" y="2934258"/>
                  <a:pt x="170381" y="2918512"/>
                </a:cubicBezTo>
                <a:cubicBezTo>
                  <a:pt x="156320" y="2910527"/>
                  <a:pt x="137819" y="2903555"/>
                  <a:pt x="117926" y="2897251"/>
                </a:cubicBezTo>
                <a:lnTo>
                  <a:pt x="74290" y="2884873"/>
                </a:lnTo>
                <a:lnTo>
                  <a:pt x="75153" y="2869146"/>
                </a:lnTo>
                <a:lnTo>
                  <a:pt x="80464" y="2871968"/>
                </a:lnTo>
                <a:lnTo>
                  <a:pt x="80577" y="2871697"/>
                </a:lnTo>
                <a:cubicBezTo>
                  <a:pt x="85522" y="2868822"/>
                  <a:pt x="91586" y="2866907"/>
                  <a:pt x="91586" y="2866907"/>
                </a:cubicBezTo>
                <a:lnTo>
                  <a:pt x="75557" y="2861775"/>
                </a:lnTo>
                <a:lnTo>
                  <a:pt x="76695" y="2841026"/>
                </a:lnTo>
                <a:lnTo>
                  <a:pt x="94322" y="2843838"/>
                </a:lnTo>
                <a:lnTo>
                  <a:pt x="129501" y="2847953"/>
                </a:lnTo>
                <a:lnTo>
                  <a:pt x="120744" y="2842651"/>
                </a:lnTo>
                <a:lnTo>
                  <a:pt x="113050" y="2838709"/>
                </a:lnTo>
                <a:lnTo>
                  <a:pt x="77180" y="2832183"/>
                </a:lnTo>
                <a:lnTo>
                  <a:pt x="79802" y="2784387"/>
                </a:lnTo>
                <a:lnTo>
                  <a:pt x="82815" y="2731191"/>
                </a:lnTo>
                <a:lnTo>
                  <a:pt x="244054" y="2777748"/>
                </a:lnTo>
                <a:cubicBezTo>
                  <a:pt x="298955" y="2793074"/>
                  <a:pt x="370448" y="2808399"/>
                  <a:pt x="330872" y="2800736"/>
                </a:cubicBezTo>
                <a:cubicBezTo>
                  <a:pt x="353852" y="2808399"/>
                  <a:pt x="393430" y="2832664"/>
                  <a:pt x="385770" y="2800736"/>
                </a:cubicBezTo>
                <a:cubicBezTo>
                  <a:pt x="385770" y="2800736"/>
                  <a:pt x="282357" y="2753482"/>
                  <a:pt x="274697" y="2745819"/>
                </a:cubicBezTo>
                <a:cubicBezTo>
                  <a:pt x="231288" y="2721554"/>
                  <a:pt x="176069" y="2703675"/>
                  <a:pt x="116861" y="2686911"/>
                </a:cubicBezTo>
                <a:lnTo>
                  <a:pt x="85828" y="2677999"/>
                </a:lnTo>
                <a:lnTo>
                  <a:pt x="86958" y="2658051"/>
                </a:lnTo>
                <a:lnTo>
                  <a:pt x="139406" y="2672294"/>
                </a:lnTo>
                <a:lnTo>
                  <a:pt x="164908" y="2678525"/>
                </a:lnTo>
                <a:lnTo>
                  <a:pt x="319482" y="2721154"/>
                </a:lnTo>
                <a:cubicBezTo>
                  <a:pt x="403645" y="2743823"/>
                  <a:pt x="487271" y="2765614"/>
                  <a:pt x="568342" y="2785409"/>
                </a:cubicBezTo>
                <a:cubicBezTo>
                  <a:pt x="583660" y="2785409"/>
                  <a:pt x="687076" y="2832664"/>
                  <a:pt x="702398" y="2793074"/>
                </a:cubicBezTo>
                <a:lnTo>
                  <a:pt x="623241" y="2761145"/>
                </a:lnTo>
                <a:cubicBezTo>
                  <a:pt x="647499" y="2745819"/>
                  <a:pt x="670480" y="2785410"/>
                  <a:pt x="702397" y="2768807"/>
                </a:cubicBezTo>
                <a:cubicBezTo>
                  <a:pt x="655157" y="2736880"/>
                  <a:pt x="504505" y="2706228"/>
                  <a:pt x="607918" y="2706229"/>
                </a:cubicBezTo>
                <a:cubicBezTo>
                  <a:pt x="630901" y="2706228"/>
                  <a:pt x="655157" y="2713890"/>
                  <a:pt x="607919" y="2697288"/>
                </a:cubicBezTo>
                <a:cubicBezTo>
                  <a:pt x="591321" y="2689625"/>
                  <a:pt x="559404" y="2657696"/>
                  <a:pt x="536422" y="2650035"/>
                </a:cubicBezTo>
                <a:cubicBezTo>
                  <a:pt x="489184" y="2627046"/>
                  <a:pt x="440668" y="2627045"/>
                  <a:pt x="417689" y="2610442"/>
                </a:cubicBezTo>
                <a:cubicBezTo>
                  <a:pt x="410028" y="2610443"/>
                  <a:pt x="433007" y="2602778"/>
                  <a:pt x="433007" y="2595117"/>
                </a:cubicBezTo>
                <a:cubicBezTo>
                  <a:pt x="433007" y="2602778"/>
                  <a:pt x="393432" y="2578514"/>
                  <a:pt x="378111" y="2570853"/>
                </a:cubicBezTo>
                <a:cubicBezTo>
                  <a:pt x="346191" y="2563190"/>
                  <a:pt x="306615" y="2563190"/>
                  <a:pt x="274696" y="2547863"/>
                </a:cubicBezTo>
                <a:cubicBezTo>
                  <a:pt x="274696" y="2547863"/>
                  <a:pt x="267036" y="2515936"/>
                  <a:pt x="251715" y="2508273"/>
                </a:cubicBezTo>
                <a:cubicBezTo>
                  <a:pt x="227458" y="2491670"/>
                  <a:pt x="172558" y="2484007"/>
                  <a:pt x="132979" y="2476343"/>
                </a:cubicBezTo>
                <a:cubicBezTo>
                  <a:pt x="111275" y="2468361"/>
                  <a:pt x="102897" y="2464370"/>
                  <a:pt x="102898" y="2462993"/>
                </a:cubicBezTo>
                <a:lnTo>
                  <a:pt x="111408" y="2463978"/>
                </a:lnTo>
                <a:lnTo>
                  <a:pt x="116538" y="2465159"/>
                </a:lnTo>
                <a:cubicBezTo>
                  <a:pt x="125546" y="2467328"/>
                  <a:pt x="133772" y="2469299"/>
                  <a:pt x="139523" y="2470347"/>
                </a:cubicBezTo>
                <a:lnTo>
                  <a:pt x="143367" y="2470183"/>
                </a:lnTo>
                <a:lnTo>
                  <a:pt x="163861" y="2475087"/>
                </a:lnTo>
                <a:cubicBezTo>
                  <a:pt x="177585" y="2478659"/>
                  <a:pt x="189794" y="2482092"/>
                  <a:pt x="195539" y="2484008"/>
                </a:cubicBezTo>
                <a:cubicBezTo>
                  <a:pt x="201604" y="2485924"/>
                  <a:pt x="212057" y="2487918"/>
                  <a:pt x="225702" y="2490193"/>
                </a:cubicBezTo>
                <a:lnTo>
                  <a:pt x="273029" y="2497739"/>
                </a:lnTo>
                <a:lnTo>
                  <a:pt x="445580" y="2552500"/>
                </a:lnTo>
                <a:lnTo>
                  <a:pt x="423534" y="2542514"/>
                </a:lnTo>
                <a:cubicBezTo>
                  <a:pt x="415873" y="2538045"/>
                  <a:pt x="405978" y="2530063"/>
                  <a:pt x="395126" y="2522241"/>
                </a:cubicBezTo>
                <a:lnTo>
                  <a:pt x="394861" y="2522091"/>
                </a:lnTo>
                <a:lnTo>
                  <a:pt x="402368" y="2523597"/>
                </a:lnTo>
                <a:lnTo>
                  <a:pt x="400148" y="2522649"/>
                </a:lnTo>
                <a:lnTo>
                  <a:pt x="391263" y="2520057"/>
                </a:lnTo>
                <a:lnTo>
                  <a:pt x="360973" y="2502925"/>
                </a:lnTo>
                <a:cubicBezTo>
                  <a:pt x="357142" y="2502925"/>
                  <a:pt x="315649" y="2488876"/>
                  <a:pt x="289955" y="2477861"/>
                </a:cubicBezTo>
                <a:lnTo>
                  <a:pt x="270313" y="2465970"/>
                </a:lnTo>
                <a:lnTo>
                  <a:pt x="295430" y="2471665"/>
                </a:lnTo>
                <a:lnTo>
                  <a:pt x="296601" y="2472004"/>
                </a:lnTo>
                <a:lnTo>
                  <a:pt x="298954" y="2468682"/>
                </a:lnTo>
                <a:lnTo>
                  <a:pt x="298035" y="2468284"/>
                </a:lnTo>
                <a:lnTo>
                  <a:pt x="313734" y="2470997"/>
                </a:lnTo>
                <a:lnTo>
                  <a:pt x="340694" y="2475946"/>
                </a:lnTo>
                <a:lnTo>
                  <a:pt x="312436" y="2467785"/>
                </a:lnTo>
                <a:cubicBezTo>
                  <a:pt x="250516" y="2450286"/>
                  <a:pt x="146769" y="2420100"/>
                  <a:pt x="144132" y="2402586"/>
                </a:cubicBezTo>
                <a:cubicBezTo>
                  <a:pt x="145553" y="2412018"/>
                  <a:pt x="207803" y="2420553"/>
                  <a:pt x="233609" y="2420368"/>
                </a:cubicBezTo>
                <a:lnTo>
                  <a:pt x="239846" y="2418272"/>
                </a:lnTo>
                <a:lnTo>
                  <a:pt x="268388" y="2428051"/>
                </a:lnTo>
                <a:cubicBezTo>
                  <a:pt x="300649" y="2439057"/>
                  <a:pt x="332607" y="2449675"/>
                  <a:pt x="362949" y="2458746"/>
                </a:cubicBezTo>
                <a:lnTo>
                  <a:pt x="403146" y="2468005"/>
                </a:lnTo>
                <a:lnTo>
                  <a:pt x="394154" y="2454961"/>
                </a:lnTo>
                <a:cubicBezTo>
                  <a:pt x="364427" y="2436832"/>
                  <a:pt x="293908" y="2418004"/>
                  <a:pt x="303208" y="2424868"/>
                </a:cubicBezTo>
                <a:cubicBezTo>
                  <a:pt x="288003" y="2418433"/>
                  <a:pt x="264522" y="2413473"/>
                  <a:pt x="242390" y="2408310"/>
                </a:cubicBezTo>
                <a:lnTo>
                  <a:pt x="208717" y="2396960"/>
                </a:lnTo>
                <a:lnTo>
                  <a:pt x="193366" y="2388161"/>
                </a:lnTo>
                <a:lnTo>
                  <a:pt x="199290" y="2384376"/>
                </a:lnTo>
                <a:cubicBezTo>
                  <a:pt x="225311" y="2385624"/>
                  <a:pt x="289186" y="2404937"/>
                  <a:pt x="289186" y="2404937"/>
                </a:cubicBezTo>
                <a:lnTo>
                  <a:pt x="555570" y="2485664"/>
                </a:lnTo>
                <a:lnTo>
                  <a:pt x="564992" y="2484964"/>
                </a:lnTo>
                <a:cubicBezTo>
                  <a:pt x="579834" y="2482092"/>
                  <a:pt x="583663" y="2476346"/>
                  <a:pt x="551744" y="2468681"/>
                </a:cubicBezTo>
                <a:cubicBezTo>
                  <a:pt x="547914" y="2468681"/>
                  <a:pt x="530041" y="2460699"/>
                  <a:pt x="513122" y="2452717"/>
                </a:cubicBezTo>
                <a:lnTo>
                  <a:pt x="509223" y="2450839"/>
                </a:lnTo>
                <a:lnTo>
                  <a:pt x="505263" y="2449893"/>
                </a:lnTo>
                <a:cubicBezTo>
                  <a:pt x="462214" y="2439271"/>
                  <a:pt x="418835" y="2427203"/>
                  <a:pt x="414406" y="2419144"/>
                </a:cubicBezTo>
                <a:cubicBezTo>
                  <a:pt x="416501" y="2390356"/>
                  <a:pt x="520901" y="2437090"/>
                  <a:pt x="520901" y="2437090"/>
                </a:cubicBezTo>
                <a:lnTo>
                  <a:pt x="580083" y="2453115"/>
                </a:lnTo>
                <a:lnTo>
                  <a:pt x="592440" y="2455430"/>
                </a:lnTo>
                <a:cubicBezTo>
                  <a:pt x="643030" y="2464211"/>
                  <a:pt x="682608" y="2468043"/>
                  <a:pt x="638560" y="2444415"/>
                </a:cubicBezTo>
                <a:cubicBezTo>
                  <a:pt x="583661" y="2412487"/>
                  <a:pt x="528761" y="2397162"/>
                  <a:pt x="472589" y="2372897"/>
                </a:cubicBezTo>
                <a:lnTo>
                  <a:pt x="455335" y="2367995"/>
                </a:lnTo>
                <a:lnTo>
                  <a:pt x="466415" y="2370811"/>
                </a:lnTo>
                <a:cubicBezTo>
                  <a:pt x="495529" y="2377805"/>
                  <a:pt x="556372" y="2389978"/>
                  <a:pt x="536424" y="2365234"/>
                </a:cubicBezTo>
                <a:lnTo>
                  <a:pt x="525510" y="2359878"/>
                </a:lnTo>
                <a:lnTo>
                  <a:pt x="568342" y="2365233"/>
                </a:lnTo>
                <a:lnTo>
                  <a:pt x="573234" y="2364551"/>
                </a:lnTo>
                <a:lnTo>
                  <a:pt x="582817" y="2363213"/>
                </a:lnTo>
                <a:cubicBezTo>
                  <a:pt x="589574" y="2362271"/>
                  <a:pt x="595365" y="2361464"/>
                  <a:pt x="591503" y="2362001"/>
                </a:cubicBezTo>
                <a:lnTo>
                  <a:pt x="573234" y="2364551"/>
                </a:lnTo>
                <a:lnTo>
                  <a:pt x="573047" y="2364576"/>
                </a:lnTo>
                <a:cubicBezTo>
                  <a:pt x="570272" y="2364963"/>
                  <a:pt x="568342" y="2365233"/>
                  <a:pt x="568342" y="2365233"/>
                </a:cubicBezTo>
                <a:cubicBezTo>
                  <a:pt x="544084" y="2310318"/>
                  <a:pt x="417689" y="2317980"/>
                  <a:pt x="346191" y="2286052"/>
                </a:cubicBezTo>
                <a:cubicBezTo>
                  <a:pt x="338531" y="2278389"/>
                  <a:pt x="346191" y="2270725"/>
                  <a:pt x="321936" y="2254123"/>
                </a:cubicBezTo>
                <a:cubicBezTo>
                  <a:pt x="321936" y="2254123"/>
                  <a:pt x="195539" y="2206870"/>
                  <a:pt x="204476" y="2206870"/>
                </a:cubicBezTo>
                <a:cubicBezTo>
                  <a:pt x="227458" y="2174941"/>
                  <a:pt x="314274" y="2246461"/>
                  <a:pt x="362788" y="2231135"/>
                </a:cubicBezTo>
                <a:cubicBezTo>
                  <a:pt x="362788" y="2231135"/>
                  <a:pt x="389359" y="2226106"/>
                  <a:pt x="382718" y="2227363"/>
                </a:cubicBezTo>
                <a:cubicBezTo>
                  <a:pt x="380504" y="2227782"/>
                  <a:pt x="374600" y="2228900"/>
                  <a:pt x="362788" y="2231135"/>
                </a:cubicBezTo>
                <a:lnTo>
                  <a:pt x="202799" y="2169853"/>
                </a:lnTo>
                <a:lnTo>
                  <a:pt x="210423" y="2165730"/>
                </a:lnTo>
                <a:cubicBezTo>
                  <a:pt x="255329" y="2158967"/>
                  <a:pt x="304341" y="2185568"/>
                  <a:pt x="353529" y="2201124"/>
                </a:cubicBezTo>
                <a:lnTo>
                  <a:pt x="367564" y="2205825"/>
                </a:lnTo>
                <a:lnTo>
                  <a:pt x="408949" y="2207208"/>
                </a:lnTo>
                <a:lnTo>
                  <a:pt x="423859" y="2200825"/>
                </a:lnTo>
                <a:lnTo>
                  <a:pt x="375828" y="2180161"/>
                </a:lnTo>
                <a:lnTo>
                  <a:pt x="363646" y="2177155"/>
                </a:lnTo>
                <a:cubicBezTo>
                  <a:pt x="354429" y="2174461"/>
                  <a:pt x="347568" y="2171829"/>
                  <a:pt x="345652" y="2169593"/>
                </a:cubicBezTo>
                <a:lnTo>
                  <a:pt x="345599" y="2167137"/>
                </a:lnTo>
                <a:lnTo>
                  <a:pt x="286892" y="2141353"/>
                </a:lnTo>
                <a:cubicBezTo>
                  <a:pt x="260075" y="2132533"/>
                  <a:pt x="227442" y="2123211"/>
                  <a:pt x="191260" y="2111666"/>
                </a:cubicBezTo>
                <a:cubicBezTo>
                  <a:pt x="182108" y="2107304"/>
                  <a:pt x="162561" y="2100259"/>
                  <a:pt x="140392" y="2092376"/>
                </a:cubicBezTo>
                <a:lnTo>
                  <a:pt x="135000" y="2090407"/>
                </a:lnTo>
                <a:lnTo>
                  <a:pt x="129482" y="2085464"/>
                </a:lnTo>
                <a:cubicBezTo>
                  <a:pt x="122820" y="2079349"/>
                  <a:pt x="116361" y="2074581"/>
                  <a:pt x="107874" y="2073104"/>
                </a:cubicBezTo>
                <a:lnTo>
                  <a:pt x="99959" y="2069350"/>
                </a:lnTo>
                <a:lnTo>
                  <a:pt x="99825" y="2054464"/>
                </a:lnTo>
                <a:lnTo>
                  <a:pt x="132691" y="2064183"/>
                </a:lnTo>
                <a:cubicBezTo>
                  <a:pt x="155877" y="2070690"/>
                  <a:pt x="181622" y="2077684"/>
                  <a:pt x="200940" y="2082739"/>
                </a:cubicBezTo>
                <a:lnTo>
                  <a:pt x="215006" y="2086236"/>
                </a:lnTo>
                <a:lnTo>
                  <a:pt x="210320" y="2075086"/>
                </a:lnTo>
                <a:cubicBezTo>
                  <a:pt x="208404" y="2077001"/>
                  <a:pt x="212395" y="2078917"/>
                  <a:pt x="219456" y="2080592"/>
                </a:cubicBezTo>
                <a:lnTo>
                  <a:pt x="239060" y="2083488"/>
                </a:lnTo>
                <a:lnTo>
                  <a:pt x="242733" y="2081410"/>
                </a:lnTo>
                <a:cubicBezTo>
                  <a:pt x="246561" y="2077850"/>
                  <a:pt x="249039" y="2074491"/>
                  <a:pt x="249039" y="2074491"/>
                </a:cubicBezTo>
                <a:lnTo>
                  <a:pt x="284570" y="2083884"/>
                </a:lnTo>
                <a:lnTo>
                  <a:pt x="289476" y="2082748"/>
                </a:lnTo>
                <a:cubicBezTo>
                  <a:pt x="285646" y="2078916"/>
                  <a:pt x="277826" y="2076042"/>
                  <a:pt x="267632" y="2073628"/>
                </a:cubicBezTo>
                <a:lnTo>
                  <a:pt x="265961" y="2073333"/>
                </a:lnTo>
                <a:lnTo>
                  <a:pt x="266227" y="2073199"/>
                </a:lnTo>
                <a:cubicBezTo>
                  <a:pt x="265690" y="2072139"/>
                  <a:pt x="263817" y="2071036"/>
                  <a:pt x="260468" y="2070304"/>
                </a:cubicBezTo>
                <a:lnTo>
                  <a:pt x="248874" y="2070319"/>
                </a:lnTo>
                <a:lnTo>
                  <a:pt x="231547" y="2067262"/>
                </a:lnTo>
                <a:lnTo>
                  <a:pt x="218521" y="2064449"/>
                </a:lnTo>
                <a:lnTo>
                  <a:pt x="165213" y="2049037"/>
                </a:lnTo>
                <a:lnTo>
                  <a:pt x="116588" y="2035304"/>
                </a:lnTo>
                <a:lnTo>
                  <a:pt x="99590" y="2028510"/>
                </a:lnTo>
                <a:lnTo>
                  <a:pt x="99336" y="2000352"/>
                </a:lnTo>
                <a:lnTo>
                  <a:pt x="106281" y="2002494"/>
                </a:lnTo>
                <a:cubicBezTo>
                  <a:pt x="123513" y="2003633"/>
                  <a:pt x="156534" y="2019322"/>
                  <a:pt x="167260" y="2010868"/>
                </a:cubicBezTo>
                <a:cubicBezTo>
                  <a:pt x="177986" y="2002415"/>
                  <a:pt x="137798" y="2007716"/>
                  <a:pt x="154934" y="2003233"/>
                </a:cubicBezTo>
                <a:lnTo>
                  <a:pt x="186910" y="2000701"/>
                </a:lnTo>
                <a:lnTo>
                  <a:pt x="209843" y="2005322"/>
                </a:lnTo>
                <a:cubicBezTo>
                  <a:pt x="225243" y="2009393"/>
                  <a:pt x="240324" y="2014103"/>
                  <a:pt x="254686" y="2018571"/>
                </a:cubicBezTo>
                <a:lnTo>
                  <a:pt x="259048" y="2019844"/>
                </a:lnTo>
                <a:lnTo>
                  <a:pt x="288257" y="2028357"/>
                </a:lnTo>
                <a:lnTo>
                  <a:pt x="262209" y="2015560"/>
                </a:lnTo>
                <a:cubicBezTo>
                  <a:pt x="270743" y="2014275"/>
                  <a:pt x="286073" y="2016213"/>
                  <a:pt x="304821" y="2019948"/>
                </a:cubicBezTo>
                <a:lnTo>
                  <a:pt x="341562" y="2028783"/>
                </a:lnTo>
                <a:lnTo>
                  <a:pt x="351707" y="2025624"/>
                </a:lnTo>
                <a:cubicBezTo>
                  <a:pt x="370519" y="2020398"/>
                  <a:pt x="394252" y="2014593"/>
                  <a:pt x="403870" y="2012271"/>
                </a:cubicBezTo>
                <a:lnTo>
                  <a:pt x="407171" y="2011478"/>
                </a:lnTo>
                <a:lnTo>
                  <a:pt x="407523" y="2012079"/>
                </a:lnTo>
                <a:cubicBezTo>
                  <a:pt x="407973" y="2012566"/>
                  <a:pt x="408212" y="2012347"/>
                  <a:pt x="408211" y="2011228"/>
                </a:cubicBezTo>
                <a:lnTo>
                  <a:pt x="407171" y="2011478"/>
                </a:lnTo>
                <a:lnTo>
                  <a:pt x="405560" y="2008695"/>
                </a:lnTo>
                <a:lnTo>
                  <a:pt x="397161" y="1991686"/>
                </a:lnTo>
                <a:lnTo>
                  <a:pt x="400159" y="1993145"/>
                </a:lnTo>
                <a:lnTo>
                  <a:pt x="414038" y="1999196"/>
                </a:lnTo>
                <a:lnTo>
                  <a:pt x="464294" y="2004955"/>
                </a:lnTo>
                <a:lnTo>
                  <a:pt x="464154" y="2000913"/>
                </a:lnTo>
                <a:cubicBezTo>
                  <a:pt x="463485" y="2001479"/>
                  <a:pt x="465519" y="2002471"/>
                  <a:pt x="469124" y="2003667"/>
                </a:cubicBezTo>
                <a:lnTo>
                  <a:pt x="480479" y="2006808"/>
                </a:lnTo>
                <a:lnTo>
                  <a:pt x="518040" y="2011112"/>
                </a:lnTo>
                <a:lnTo>
                  <a:pt x="505966" y="2005111"/>
                </a:lnTo>
                <a:lnTo>
                  <a:pt x="509950" y="1996583"/>
                </a:lnTo>
                <a:lnTo>
                  <a:pt x="472154" y="1987586"/>
                </a:lnTo>
                <a:lnTo>
                  <a:pt x="512242" y="1991015"/>
                </a:lnTo>
                <a:lnTo>
                  <a:pt x="494143" y="1980265"/>
                </a:lnTo>
                <a:lnTo>
                  <a:pt x="486707" y="1975224"/>
                </a:lnTo>
                <a:lnTo>
                  <a:pt x="360792" y="1955844"/>
                </a:lnTo>
                <a:lnTo>
                  <a:pt x="284318" y="1940095"/>
                </a:lnTo>
                <a:lnTo>
                  <a:pt x="282214" y="1938691"/>
                </a:lnTo>
                <a:cubicBezTo>
                  <a:pt x="277906" y="1934561"/>
                  <a:pt x="274156" y="1929891"/>
                  <a:pt x="270645" y="1925501"/>
                </a:cubicBezTo>
                <a:lnTo>
                  <a:pt x="261277" y="1914858"/>
                </a:lnTo>
                <a:lnTo>
                  <a:pt x="287405" y="1919815"/>
                </a:lnTo>
                <a:cubicBezTo>
                  <a:pt x="303822" y="1923232"/>
                  <a:pt x="320548" y="1926243"/>
                  <a:pt x="330389" y="1925189"/>
                </a:cubicBezTo>
                <a:cubicBezTo>
                  <a:pt x="339661" y="1925369"/>
                  <a:pt x="347020" y="1915625"/>
                  <a:pt x="347020" y="1915625"/>
                </a:cubicBezTo>
                <a:cubicBezTo>
                  <a:pt x="347020" y="1915625"/>
                  <a:pt x="349215" y="1915594"/>
                  <a:pt x="352210" y="1916059"/>
                </a:cubicBezTo>
                <a:lnTo>
                  <a:pt x="356607" y="1917559"/>
                </a:lnTo>
                <a:lnTo>
                  <a:pt x="353872" y="1917437"/>
                </a:lnTo>
                <a:cubicBezTo>
                  <a:pt x="351167" y="1917351"/>
                  <a:pt x="350173" y="1917379"/>
                  <a:pt x="350388" y="1917514"/>
                </a:cubicBezTo>
                <a:cubicBezTo>
                  <a:pt x="350820" y="1917781"/>
                  <a:pt x="356091" y="1918464"/>
                  <a:pt x="362208" y="1919472"/>
                </a:cubicBezTo>
                <a:cubicBezTo>
                  <a:pt x="373030" y="1916641"/>
                  <a:pt x="386811" y="1915642"/>
                  <a:pt x="386811" y="1915642"/>
                </a:cubicBezTo>
                <a:cubicBezTo>
                  <a:pt x="391621" y="1903523"/>
                  <a:pt x="329787" y="1914486"/>
                  <a:pt x="299725" y="1900628"/>
                </a:cubicBezTo>
                <a:cubicBezTo>
                  <a:pt x="296766" y="1898796"/>
                  <a:pt x="289852" y="1889744"/>
                  <a:pt x="286893" y="1887912"/>
                </a:cubicBezTo>
                <a:lnTo>
                  <a:pt x="213396" y="1865963"/>
                </a:lnTo>
                <a:lnTo>
                  <a:pt x="214480" y="1836635"/>
                </a:lnTo>
                <a:lnTo>
                  <a:pt x="220331" y="1836978"/>
                </a:lnTo>
                <a:lnTo>
                  <a:pt x="254030" y="1841825"/>
                </a:lnTo>
                <a:cubicBezTo>
                  <a:pt x="266638" y="1843577"/>
                  <a:pt x="276611" y="1844988"/>
                  <a:pt x="282274" y="1846112"/>
                </a:cubicBezTo>
                <a:cubicBezTo>
                  <a:pt x="347889" y="1854578"/>
                  <a:pt x="408357" y="1863632"/>
                  <a:pt x="467297" y="1872433"/>
                </a:cubicBezTo>
                <a:lnTo>
                  <a:pt x="479629" y="1874172"/>
                </a:lnTo>
                <a:lnTo>
                  <a:pt x="468858" y="1866177"/>
                </a:lnTo>
                <a:lnTo>
                  <a:pt x="465384" y="1863068"/>
                </a:lnTo>
                <a:lnTo>
                  <a:pt x="450301" y="1860446"/>
                </a:lnTo>
                <a:lnTo>
                  <a:pt x="464385" y="1852865"/>
                </a:lnTo>
                <a:cubicBezTo>
                  <a:pt x="464385" y="1852865"/>
                  <a:pt x="400552" y="1837539"/>
                  <a:pt x="383954" y="1829875"/>
                </a:cubicBezTo>
                <a:lnTo>
                  <a:pt x="311347" y="1809553"/>
                </a:lnTo>
                <a:lnTo>
                  <a:pt x="313236" y="1790195"/>
                </a:lnTo>
                <a:lnTo>
                  <a:pt x="313734" y="1790286"/>
                </a:lnTo>
                <a:cubicBezTo>
                  <a:pt x="313734" y="1790286"/>
                  <a:pt x="360971" y="1805611"/>
                  <a:pt x="353311" y="1790285"/>
                </a:cubicBezTo>
                <a:cubicBezTo>
                  <a:pt x="351396" y="1788050"/>
                  <a:pt x="344455" y="1785895"/>
                  <a:pt x="335238" y="1783920"/>
                </a:cubicBezTo>
                <a:lnTo>
                  <a:pt x="314190" y="1780410"/>
                </a:lnTo>
                <a:lnTo>
                  <a:pt x="323900" y="1680913"/>
                </a:lnTo>
                <a:lnTo>
                  <a:pt x="351084" y="1693379"/>
                </a:lnTo>
                <a:cubicBezTo>
                  <a:pt x="351084" y="1693379"/>
                  <a:pt x="386926" y="1718574"/>
                  <a:pt x="391631" y="1706941"/>
                </a:cubicBezTo>
                <a:cubicBezTo>
                  <a:pt x="390219" y="1699842"/>
                  <a:pt x="328119" y="1677076"/>
                  <a:pt x="326232" y="1674843"/>
                </a:cubicBezTo>
                <a:lnTo>
                  <a:pt x="324572" y="1674024"/>
                </a:lnTo>
                <a:lnTo>
                  <a:pt x="325480" y="1664725"/>
                </a:lnTo>
                <a:lnTo>
                  <a:pt x="325508" y="1662484"/>
                </a:lnTo>
                <a:lnTo>
                  <a:pt x="329622" y="1664483"/>
                </a:lnTo>
                <a:cubicBezTo>
                  <a:pt x="364842" y="1681590"/>
                  <a:pt x="401632" y="1699762"/>
                  <a:pt x="440230" y="1720073"/>
                </a:cubicBezTo>
                <a:cubicBezTo>
                  <a:pt x="440230" y="1720073"/>
                  <a:pt x="450528" y="1725240"/>
                  <a:pt x="460454" y="1729286"/>
                </a:cubicBezTo>
                <a:lnTo>
                  <a:pt x="469088" y="1732177"/>
                </a:lnTo>
                <a:lnTo>
                  <a:pt x="468625" y="1777601"/>
                </a:lnTo>
                <a:cubicBezTo>
                  <a:pt x="469109" y="1799106"/>
                  <a:pt x="467012" y="1854362"/>
                  <a:pt x="469288" y="1858263"/>
                </a:cubicBezTo>
                <a:lnTo>
                  <a:pt x="471565" y="1862165"/>
                </a:lnTo>
                <a:cubicBezTo>
                  <a:pt x="479432" y="1841450"/>
                  <a:pt x="481223" y="1814696"/>
                  <a:pt x="481357" y="1786294"/>
                </a:cubicBezTo>
                <a:lnTo>
                  <a:pt x="481214" y="1706465"/>
                </a:lnTo>
                <a:lnTo>
                  <a:pt x="502642" y="1715147"/>
                </a:lnTo>
                <a:lnTo>
                  <a:pt x="481209" y="1703751"/>
                </a:lnTo>
                <a:lnTo>
                  <a:pt x="481204" y="1700541"/>
                </a:lnTo>
                <a:cubicBezTo>
                  <a:pt x="481862" y="1553746"/>
                  <a:pt x="486276" y="1394302"/>
                  <a:pt x="464965" y="1228953"/>
                </a:cubicBezTo>
                <a:cubicBezTo>
                  <a:pt x="464378" y="1218403"/>
                  <a:pt x="463922" y="1213548"/>
                  <a:pt x="463548" y="1212459"/>
                </a:cubicBezTo>
                <a:cubicBezTo>
                  <a:pt x="462427" y="1209192"/>
                  <a:pt x="462025" y="1239820"/>
                  <a:pt x="460915" y="1252233"/>
                </a:cubicBezTo>
                <a:cubicBezTo>
                  <a:pt x="469881" y="1341557"/>
                  <a:pt x="471675" y="1428531"/>
                  <a:pt x="471294" y="1515358"/>
                </a:cubicBezTo>
                <a:lnTo>
                  <a:pt x="469441" y="1697493"/>
                </a:lnTo>
                <a:lnTo>
                  <a:pt x="387428" y="1653884"/>
                </a:lnTo>
                <a:lnTo>
                  <a:pt x="325986" y="1624464"/>
                </a:lnTo>
                <a:lnTo>
                  <a:pt x="326134" y="1612684"/>
                </a:lnTo>
                <a:lnTo>
                  <a:pt x="379858" y="1637801"/>
                </a:lnTo>
                <a:cubicBezTo>
                  <a:pt x="385517" y="1644496"/>
                  <a:pt x="394616" y="1648923"/>
                  <a:pt x="403746" y="1648858"/>
                </a:cubicBezTo>
                <a:cubicBezTo>
                  <a:pt x="405632" y="1651090"/>
                  <a:pt x="407044" y="1658190"/>
                  <a:pt x="412398" y="1653663"/>
                </a:cubicBezTo>
                <a:cubicBezTo>
                  <a:pt x="414285" y="1655895"/>
                  <a:pt x="415696" y="1662995"/>
                  <a:pt x="421052" y="1658466"/>
                </a:cubicBezTo>
                <a:cubicBezTo>
                  <a:pt x="419008" y="1656050"/>
                  <a:pt x="417513" y="1654281"/>
                  <a:pt x="416195" y="1653402"/>
                </a:cubicBezTo>
                <a:cubicBezTo>
                  <a:pt x="414879" y="1652524"/>
                  <a:pt x="413737" y="1652531"/>
                  <a:pt x="412398" y="1653663"/>
                </a:cubicBezTo>
                <a:cubicBezTo>
                  <a:pt x="410355" y="1651245"/>
                  <a:pt x="408860" y="1649478"/>
                  <a:pt x="407543" y="1648598"/>
                </a:cubicBezTo>
                <a:cubicBezTo>
                  <a:pt x="406227" y="1647718"/>
                  <a:pt x="405084" y="1647726"/>
                  <a:pt x="403746" y="1648858"/>
                </a:cubicBezTo>
                <a:cubicBezTo>
                  <a:pt x="398477" y="1645341"/>
                  <a:pt x="394898" y="1642465"/>
                  <a:pt x="391441" y="1640526"/>
                </a:cubicBezTo>
                <a:cubicBezTo>
                  <a:pt x="387982" y="1638585"/>
                  <a:pt x="384646" y="1637581"/>
                  <a:pt x="379858" y="1637801"/>
                </a:cubicBezTo>
                <a:lnTo>
                  <a:pt x="326169" y="1609839"/>
                </a:lnTo>
                <a:lnTo>
                  <a:pt x="326363" y="1594409"/>
                </a:lnTo>
                <a:lnTo>
                  <a:pt x="343982" y="1600000"/>
                </a:lnTo>
                <a:lnTo>
                  <a:pt x="326393" y="1592033"/>
                </a:lnTo>
                <a:lnTo>
                  <a:pt x="327715" y="1486835"/>
                </a:lnTo>
                <a:cubicBezTo>
                  <a:pt x="325459" y="1428891"/>
                  <a:pt x="322538" y="1369808"/>
                  <a:pt x="318197" y="1309484"/>
                </a:cubicBezTo>
                <a:lnTo>
                  <a:pt x="312630" y="1252448"/>
                </a:lnTo>
                <a:lnTo>
                  <a:pt x="322261" y="1248325"/>
                </a:lnTo>
                <a:lnTo>
                  <a:pt x="311788" y="1243820"/>
                </a:lnTo>
                <a:lnTo>
                  <a:pt x="300159" y="1124686"/>
                </a:lnTo>
                <a:lnTo>
                  <a:pt x="291522" y="1062425"/>
                </a:lnTo>
                <a:lnTo>
                  <a:pt x="302272" y="1059771"/>
                </a:lnTo>
                <a:lnTo>
                  <a:pt x="305573" y="1058978"/>
                </a:lnTo>
                <a:lnTo>
                  <a:pt x="305926" y="1059579"/>
                </a:lnTo>
                <a:cubicBezTo>
                  <a:pt x="306375" y="1060066"/>
                  <a:pt x="306614" y="1059846"/>
                  <a:pt x="306613" y="1058728"/>
                </a:cubicBezTo>
                <a:lnTo>
                  <a:pt x="305573" y="1058978"/>
                </a:lnTo>
                <a:lnTo>
                  <a:pt x="303963" y="1056194"/>
                </a:lnTo>
                <a:lnTo>
                  <a:pt x="295563" y="1039187"/>
                </a:lnTo>
                <a:lnTo>
                  <a:pt x="298561" y="1040645"/>
                </a:lnTo>
                <a:lnTo>
                  <a:pt x="312440" y="1046696"/>
                </a:lnTo>
                <a:lnTo>
                  <a:pt x="362696" y="1052455"/>
                </a:lnTo>
                <a:lnTo>
                  <a:pt x="362556" y="1048413"/>
                </a:lnTo>
                <a:cubicBezTo>
                  <a:pt x="361887" y="1048979"/>
                  <a:pt x="363921" y="1049971"/>
                  <a:pt x="367527" y="1051168"/>
                </a:cubicBezTo>
                <a:lnTo>
                  <a:pt x="378881" y="1054308"/>
                </a:lnTo>
                <a:lnTo>
                  <a:pt x="416442" y="1058613"/>
                </a:lnTo>
                <a:lnTo>
                  <a:pt x="404367" y="1052612"/>
                </a:lnTo>
                <a:lnTo>
                  <a:pt x="408352" y="1044083"/>
                </a:lnTo>
                <a:lnTo>
                  <a:pt x="370555" y="1035086"/>
                </a:lnTo>
                <a:lnTo>
                  <a:pt x="410643" y="1038516"/>
                </a:lnTo>
                <a:lnTo>
                  <a:pt x="392544" y="1027766"/>
                </a:lnTo>
                <a:lnTo>
                  <a:pt x="385110" y="1022725"/>
                </a:lnTo>
                <a:lnTo>
                  <a:pt x="283853" y="1007139"/>
                </a:lnTo>
                <a:lnTo>
                  <a:pt x="277856" y="963903"/>
                </a:lnTo>
                <a:lnTo>
                  <a:pt x="285213" y="963142"/>
                </a:lnTo>
                <a:cubicBezTo>
                  <a:pt x="286415" y="960112"/>
                  <a:pt x="283452" y="958525"/>
                  <a:pt x="277862" y="957632"/>
                </a:cubicBezTo>
                <a:lnTo>
                  <a:pt x="276978" y="957581"/>
                </a:lnTo>
                <a:lnTo>
                  <a:pt x="269865" y="906300"/>
                </a:lnTo>
                <a:lnTo>
                  <a:pt x="365699" y="919932"/>
                </a:lnTo>
                <a:lnTo>
                  <a:pt x="378030" y="921672"/>
                </a:lnTo>
                <a:lnTo>
                  <a:pt x="367261" y="913677"/>
                </a:lnTo>
                <a:lnTo>
                  <a:pt x="363785" y="910569"/>
                </a:lnTo>
                <a:lnTo>
                  <a:pt x="354109" y="908886"/>
                </a:lnTo>
                <a:lnTo>
                  <a:pt x="356045" y="907589"/>
                </a:lnTo>
                <a:lnTo>
                  <a:pt x="357657" y="903127"/>
                </a:lnTo>
                <a:lnTo>
                  <a:pt x="362788" y="900365"/>
                </a:lnTo>
                <a:lnTo>
                  <a:pt x="358991" y="899433"/>
                </a:lnTo>
                <a:lnTo>
                  <a:pt x="361098" y="893603"/>
                </a:lnTo>
                <a:cubicBezTo>
                  <a:pt x="366475" y="869003"/>
                  <a:pt x="367349" y="845692"/>
                  <a:pt x="371425" y="815933"/>
                </a:cubicBezTo>
                <a:lnTo>
                  <a:pt x="376203" y="779544"/>
                </a:lnTo>
                <a:lnTo>
                  <a:pt x="376843" y="779279"/>
                </a:lnTo>
                <a:lnTo>
                  <a:pt x="376278" y="778970"/>
                </a:lnTo>
                <a:lnTo>
                  <a:pt x="376416" y="777912"/>
                </a:lnTo>
                <a:lnTo>
                  <a:pt x="379921" y="754088"/>
                </a:lnTo>
                <a:lnTo>
                  <a:pt x="397082" y="761042"/>
                </a:lnTo>
                <a:lnTo>
                  <a:pt x="400219" y="780077"/>
                </a:lnTo>
                <a:lnTo>
                  <a:pt x="398836" y="779851"/>
                </a:lnTo>
                <a:lnTo>
                  <a:pt x="400290" y="780510"/>
                </a:lnTo>
                <a:lnTo>
                  <a:pt x="405578" y="812587"/>
                </a:lnTo>
                <a:lnTo>
                  <a:pt x="407398" y="862808"/>
                </a:lnTo>
                <a:cubicBezTo>
                  <a:pt x="406225" y="894504"/>
                  <a:pt x="408814" y="880849"/>
                  <a:pt x="413209" y="859528"/>
                </a:cubicBezTo>
                <a:lnTo>
                  <a:pt x="413272" y="859256"/>
                </a:lnTo>
                <a:lnTo>
                  <a:pt x="413953" y="863391"/>
                </a:lnTo>
                <a:cubicBezTo>
                  <a:pt x="421415" y="912959"/>
                  <a:pt x="428274" y="964080"/>
                  <a:pt x="434495" y="1019274"/>
                </a:cubicBezTo>
                <a:cubicBezTo>
                  <a:pt x="437151" y="1023826"/>
                  <a:pt x="441485" y="1080559"/>
                  <a:pt x="449794" y="1075711"/>
                </a:cubicBezTo>
                <a:cubicBezTo>
                  <a:pt x="458796" y="1070456"/>
                  <a:pt x="440130" y="1000300"/>
                  <a:pt x="438149" y="985770"/>
                </a:cubicBezTo>
                <a:lnTo>
                  <a:pt x="418504" y="836828"/>
                </a:lnTo>
                <a:lnTo>
                  <a:pt x="420910" y="826508"/>
                </a:lnTo>
                <a:cubicBezTo>
                  <a:pt x="423766" y="816727"/>
                  <a:pt x="426831" y="809738"/>
                  <a:pt x="429857" y="810255"/>
                </a:cubicBezTo>
                <a:cubicBezTo>
                  <a:pt x="441563" y="806900"/>
                  <a:pt x="423945" y="1001029"/>
                  <a:pt x="444700" y="937897"/>
                </a:cubicBezTo>
                <a:cubicBezTo>
                  <a:pt x="445977" y="920005"/>
                  <a:pt x="459073" y="807415"/>
                  <a:pt x="469881" y="804319"/>
                </a:cubicBezTo>
                <a:cubicBezTo>
                  <a:pt x="476182" y="802511"/>
                  <a:pt x="501945" y="835711"/>
                  <a:pt x="500643" y="830552"/>
                </a:cubicBezTo>
                <a:cubicBezTo>
                  <a:pt x="501945" y="835711"/>
                  <a:pt x="503248" y="840873"/>
                  <a:pt x="504550" y="846033"/>
                </a:cubicBezTo>
                <a:cubicBezTo>
                  <a:pt x="512348" y="827196"/>
                  <a:pt x="517271" y="751075"/>
                  <a:pt x="520332" y="812918"/>
                </a:cubicBezTo>
                <a:cubicBezTo>
                  <a:pt x="519507" y="882330"/>
                  <a:pt x="526609" y="788060"/>
                  <a:pt x="529380" y="753140"/>
                </a:cubicBezTo>
                <a:lnTo>
                  <a:pt x="530135" y="745168"/>
                </a:lnTo>
                <a:lnTo>
                  <a:pt x="561488" y="961722"/>
                </a:lnTo>
                <a:cubicBezTo>
                  <a:pt x="566819" y="980400"/>
                  <a:pt x="577102" y="1017103"/>
                  <a:pt x="573166" y="970596"/>
                </a:cubicBezTo>
                <a:cubicBezTo>
                  <a:pt x="566935" y="910613"/>
                  <a:pt x="555478" y="852808"/>
                  <a:pt x="555300" y="793650"/>
                </a:cubicBezTo>
                <a:cubicBezTo>
                  <a:pt x="562437" y="817808"/>
                  <a:pt x="567572" y="841720"/>
                  <a:pt x="571697" y="865512"/>
                </a:cubicBezTo>
                <a:lnTo>
                  <a:pt x="579464" y="919028"/>
                </a:lnTo>
                <a:lnTo>
                  <a:pt x="579295" y="927915"/>
                </a:lnTo>
                <a:cubicBezTo>
                  <a:pt x="579042" y="950814"/>
                  <a:pt x="579983" y="961959"/>
                  <a:pt x="581625" y="965768"/>
                </a:cubicBezTo>
                <a:lnTo>
                  <a:pt x="585647" y="961975"/>
                </a:lnTo>
                <a:lnTo>
                  <a:pt x="592221" y="1007896"/>
                </a:lnTo>
                <a:lnTo>
                  <a:pt x="607537" y="1076875"/>
                </a:lnTo>
                <a:lnTo>
                  <a:pt x="607715" y="1075111"/>
                </a:lnTo>
                <a:lnTo>
                  <a:pt x="603535" y="1035338"/>
                </a:lnTo>
                <a:lnTo>
                  <a:pt x="593766" y="942429"/>
                </a:lnTo>
                <a:lnTo>
                  <a:pt x="595867" y="936007"/>
                </a:lnTo>
                <a:cubicBezTo>
                  <a:pt x="598310" y="928172"/>
                  <a:pt x="600456" y="921849"/>
                  <a:pt x="601807" y="921462"/>
                </a:cubicBezTo>
                <a:cubicBezTo>
                  <a:pt x="607209" y="919914"/>
                  <a:pt x="600791" y="1013066"/>
                  <a:pt x="606220" y="1034570"/>
                </a:cubicBezTo>
                <a:cubicBezTo>
                  <a:pt x="616598" y="1003002"/>
                  <a:pt x="607069" y="988208"/>
                  <a:pt x="613941" y="946579"/>
                </a:cubicBezTo>
                <a:cubicBezTo>
                  <a:pt x="613941" y="946579"/>
                  <a:pt x="616260" y="860135"/>
                  <a:pt x="621661" y="858588"/>
                </a:cubicBezTo>
                <a:lnTo>
                  <a:pt x="625716" y="870314"/>
                </a:lnTo>
                <a:lnTo>
                  <a:pt x="636287" y="720632"/>
                </a:lnTo>
                <a:cubicBezTo>
                  <a:pt x="644115" y="663324"/>
                  <a:pt x="650103" y="606032"/>
                  <a:pt x="656409" y="550886"/>
                </a:cubicBezTo>
                <a:cubicBezTo>
                  <a:pt x="662712" y="495739"/>
                  <a:pt x="669333" y="442738"/>
                  <a:pt x="678428" y="394011"/>
                </a:cubicBezTo>
                <a:cubicBezTo>
                  <a:pt x="676428" y="452977"/>
                  <a:pt x="669475" y="518640"/>
                  <a:pt x="660520" y="578776"/>
                </a:cubicBezTo>
                <a:lnTo>
                  <a:pt x="656624" y="640993"/>
                </a:lnTo>
                <a:cubicBezTo>
                  <a:pt x="666762" y="646909"/>
                  <a:pt x="675465" y="597955"/>
                  <a:pt x="675339" y="587424"/>
                </a:cubicBezTo>
                <a:cubicBezTo>
                  <a:pt x="695399" y="452720"/>
                  <a:pt x="698109" y="292205"/>
                  <a:pt x="727678" y="175247"/>
                </a:cubicBezTo>
                <a:cubicBezTo>
                  <a:pt x="729117" y="294612"/>
                  <a:pt x="697928" y="437636"/>
                  <a:pt x="692032" y="558819"/>
                </a:cubicBezTo>
                <a:cubicBezTo>
                  <a:pt x="693527" y="522218"/>
                  <a:pt x="687352" y="588336"/>
                  <a:pt x="695089" y="587621"/>
                </a:cubicBezTo>
                <a:cubicBezTo>
                  <a:pt x="709001" y="585281"/>
                  <a:pt x="696711" y="561550"/>
                  <a:pt x="696711" y="561550"/>
                </a:cubicBezTo>
                <a:cubicBezTo>
                  <a:pt x="706678" y="488933"/>
                  <a:pt x="715316" y="418590"/>
                  <a:pt x="724508" y="349986"/>
                </a:cubicBezTo>
                <a:lnTo>
                  <a:pt x="745429" y="214755"/>
                </a:lnTo>
                <a:lnTo>
                  <a:pt x="748135" y="234191"/>
                </a:lnTo>
                <a:lnTo>
                  <a:pt x="748340" y="235030"/>
                </a:lnTo>
                <a:lnTo>
                  <a:pt x="747831" y="241043"/>
                </a:lnTo>
                <a:cubicBezTo>
                  <a:pt x="745302" y="256125"/>
                  <a:pt x="732302" y="333944"/>
                  <a:pt x="736981" y="336676"/>
                </a:cubicBezTo>
                <a:cubicBezTo>
                  <a:pt x="751801" y="345323"/>
                  <a:pt x="760122" y="264775"/>
                  <a:pt x="755570" y="272575"/>
                </a:cubicBezTo>
                <a:lnTo>
                  <a:pt x="756206" y="265722"/>
                </a:lnTo>
                <a:lnTo>
                  <a:pt x="764449" y="271649"/>
                </a:lnTo>
                <a:cubicBezTo>
                  <a:pt x="765702" y="267952"/>
                  <a:pt x="765533" y="259357"/>
                  <a:pt x="764612" y="248538"/>
                </a:cubicBezTo>
                <a:lnTo>
                  <a:pt x="761322" y="220911"/>
                </a:lnTo>
                <a:lnTo>
                  <a:pt x="764396" y="201907"/>
                </a:lnTo>
                <a:cubicBezTo>
                  <a:pt x="775905" y="192936"/>
                  <a:pt x="767079" y="263604"/>
                  <a:pt x="767079" y="263604"/>
                </a:cubicBezTo>
                <a:cubicBezTo>
                  <a:pt x="747775" y="397007"/>
                  <a:pt x="737202" y="515460"/>
                  <a:pt x="723822" y="626176"/>
                </a:cubicBezTo>
                <a:cubicBezTo>
                  <a:pt x="723949" y="636707"/>
                  <a:pt x="701864" y="764130"/>
                  <a:pt x="718959" y="768876"/>
                </a:cubicBezTo>
                <a:cubicBezTo>
                  <a:pt x="730595" y="770441"/>
                  <a:pt x="736893" y="682607"/>
                  <a:pt x="722986" y="749440"/>
                </a:cubicBezTo>
                <a:cubicBezTo>
                  <a:pt x="738768" y="645355"/>
                  <a:pt x="747342" y="553623"/>
                  <a:pt x="760067" y="452985"/>
                </a:cubicBezTo>
                <a:cubicBezTo>
                  <a:pt x="762344" y="449083"/>
                  <a:pt x="763436" y="346884"/>
                  <a:pt x="773046" y="341163"/>
                </a:cubicBezTo>
                <a:cubicBezTo>
                  <a:pt x="792418" y="342011"/>
                  <a:pt x="774230" y="407218"/>
                  <a:pt x="774230" y="407218"/>
                </a:cubicBezTo>
                <a:cubicBezTo>
                  <a:pt x="761506" y="540102"/>
                  <a:pt x="757356" y="613502"/>
                  <a:pt x="742228" y="739754"/>
                </a:cubicBezTo>
                <a:cubicBezTo>
                  <a:pt x="742293" y="745020"/>
                  <a:pt x="737747" y="777445"/>
                  <a:pt x="734736" y="808805"/>
                </a:cubicBezTo>
                <a:lnTo>
                  <a:pt x="733886" y="822806"/>
                </a:lnTo>
                <a:lnTo>
                  <a:pt x="737417" y="819879"/>
                </a:lnTo>
                <a:lnTo>
                  <a:pt x="744389" y="802856"/>
                </a:lnTo>
                <a:lnTo>
                  <a:pt x="744654" y="787890"/>
                </a:lnTo>
                <a:cubicBezTo>
                  <a:pt x="744677" y="780127"/>
                  <a:pt x="744602" y="775998"/>
                  <a:pt x="744634" y="778632"/>
                </a:cubicBezTo>
                <a:cubicBezTo>
                  <a:pt x="748110" y="761924"/>
                  <a:pt x="749880" y="748141"/>
                  <a:pt x="751887" y="733732"/>
                </a:cubicBezTo>
                <a:lnTo>
                  <a:pt x="753637" y="723893"/>
                </a:lnTo>
                <a:lnTo>
                  <a:pt x="754020" y="717352"/>
                </a:lnTo>
                <a:cubicBezTo>
                  <a:pt x="764564" y="640543"/>
                  <a:pt x="759085" y="572938"/>
                  <a:pt x="776332" y="499740"/>
                </a:cubicBezTo>
                <a:cubicBezTo>
                  <a:pt x="780318" y="584377"/>
                  <a:pt x="771269" y="644155"/>
                  <a:pt x="774354" y="729048"/>
                </a:cubicBezTo>
                <a:cubicBezTo>
                  <a:pt x="779783" y="750551"/>
                  <a:pt x="772911" y="792182"/>
                  <a:pt x="767963" y="845251"/>
                </a:cubicBezTo>
                <a:cubicBezTo>
                  <a:pt x="768959" y="866412"/>
                  <a:pt x="759774" y="954820"/>
                  <a:pt x="766144" y="960690"/>
                </a:cubicBezTo>
                <a:lnTo>
                  <a:pt x="769358" y="957452"/>
                </a:lnTo>
                <a:lnTo>
                  <a:pt x="776351" y="868059"/>
                </a:lnTo>
                <a:cubicBezTo>
                  <a:pt x="782459" y="800706"/>
                  <a:pt x="789991" y="734947"/>
                  <a:pt x="801034" y="671235"/>
                </a:cubicBezTo>
                <a:cubicBezTo>
                  <a:pt x="803346" y="734461"/>
                  <a:pt x="796250" y="788274"/>
                  <a:pt x="789392" y="841681"/>
                </a:cubicBezTo>
                <a:lnTo>
                  <a:pt x="785582" y="876303"/>
                </a:lnTo>
                <a:lnTo>
                  <a:pt x="789895" y="845710"/>
                </a:lnTo>
                <a:cubicBezTo>
                  <a:pt x="791266" y="836440"/>
                  <a:pt x="792409" y="829252"/>
                  <a:pt x="793054" y="826070"/>
                </a:cubicBezTo>
                <a:cubicBezTo>
                  <a:pt x="797154" y="819361"/>
                  <a:pt x="808860" y="816006"/>
                  <a:pt x="808860" y="816006"/>
                </a:cubicBezTo>
                <a:cubicBezTo>
                  <a:pt x="818337" y="784698"/>
                  <a:pt x="815705" y="751324"/>
                  <a:pt x="815277" y="722854"/>
                </a:cubicBezTo>
                <a:cubicBezTo>
                  <a:pt x="820655" y="698254"/>
                  <a:pt x="812595" y="643379"/>
                  <a:pt x="828400" y="633316"/>
                </a:cubicBezTo>
                <a:cubicBezTo>
                  <a:pt x="842231" y="624510"/>
                  <a:pt x="826074" y="663844"/>
                  <a:pt x="830517" y="659582"/>
                </a:cubicBezTo>
                <a:lnTo>
                  <a:pt x="831499" y="658167"/>
                </a:lnTo>
                <a:lnTo>
                  <a:pt x="832167" y="651929"/>
                </a:lnTo>
                <a:cubicBezTo>
                  <a:pt x="835910" y="625135"/>
                  <a:pt x="849060" y="567134"/>
                  <a:pt x="851033" y="599612"/>
                </a:cubicBezTo>
                <a:lnTo>
                  <a:pt x="851088" y="610214"/>
                </a:lnTo>
                <a:lnTo>
                  <a:pt x="853247" y="603598"/>
                </a:lnTo>
                <a:cubicBezTo>
                  <a:pt x="857214" y="592545"/>
                  <a:pt x="858246" y="596631"/>
                  <a:pt x="855038" y="643207"/>
                </a:cubicBezTo>
                <a:cubicBezTo>
                  <a:pt x="853997" y="711759"/>
                  <a:pt x="843619" y="743324"/>
                  <a:pt x="851704" y="821252"/>
                </a:cubicBezTo>
                <a:lnTo>
                  <a:pt x="855112" y="811528"/>
                </a:lnTo>
                <a:lnTo>
                  <a:pt x="863600" y="709816"/>
                </a:lnTo>
                <a:lnTo>
                  <a:pt x="871060" y="619612"/>
                </a:lnTo>
                <a:lnTo>
                  <a:pt x="882733" y="659300"/>
                </a:lnTo>
                <a:lnTo>
                  <a:pt x="883959" y="661165"/>
                </a:lnTo>
                <a:lnTo>
                  <a:pt x="888954" y="651329"/>
                </a:lnTo>
                <a:cubicBezTo>
                  <a:pt x="891915" y="648360"/>
                  <a:pt x="892451" y="654066"/>
                  <a:pt x="892285" y="663181"/>
                </a:cubicBezTo>
                <a:lnTo>
                  <a:pt x="892017" y="673129"/>
                </a:lnTo>
                <a:lnTo>
                  <a:pt x="895097" y="675394"/>
                </a:lnTo>
                <a:lnTo>
                  <a:pt x="899119" y="653437"/>
                </a:lnTo>
                <a:lnTo>
                  <a:pt x="896329" y="632669"/>
                </a:lnTo>
                <a:cubicBezTo>
                  <a:pt x="894144" y="620909"/>
                  <a:pt x="891378" y="608452"/>
                  <a:pt x="888674" y="597536"/>
                </a:cubicBezTo>
                <a:lnTo>
                  <a:pt x="879073" y="538825"/>
                </a:lnTo>
                <a:lnTo>
                  <a:pt x="883358" y="497919"/>
                </a:lnTo>
                <a:lnTo>
                  <a:pt x="883857" y="492983"/>
                </a:lnTo>
                <a:lnTo>
                  <a:pt x="889110" y="516248"/>
                </a:lnTo>
                <a:cubicBezTo>
                  <a:pt x="896330" y="547545"/>
                  <a:pt x="902927" y="578642"/>
                  <a:pt x="906524" y="608793"/>
                </a:cubicBezTo>
                <a:lnTo>
                  <a:pt x="906836" y="611300"/>
                </a:lnTo>
                <a:lnTo>
                  <a:pt x="907526" y="607526"/>
                </a:lnTo>
                <a:cubicBezTo>
                  <a:pt x="911120" y="578249"/>
                  <a:pt x="913338" y="549021"/>
                  <a:pt x="915385" y="519841"/>
                </a:cubicBezTo>
                <a:lnTo>
                  <a:pt x="918801" y="476218"/>
                </a:lnTo>
                <a:lnTo>
                  <a:pt x="917739" y="470984"/>
                </a:lnTo>
                <a:cubicBezTo>
                  <a:pt x="916296" y="461490"/>
                  <a:pt x="915478" y="452047"/>
                  <a:pt x="915786" y="443254"/>
                </a:cubicBezTo>
                <a:cubicBezTo>
                  <a:pt x="915711" y="421470"/>
                  <a:pt x="918538" y="420213"/>
                  <a:pt x="922225" y="428130"/>
                </a:cubicBezTo>
                <a:lnTo>
                  <a:pt x="922690" y="429386"/>
                </a:lnTo>
                <a:lnTo>
                  <a:pt x="935304" y="345344"/>
                </a:lnTo>
                <a:lnTo>
                  <a:pt x="938677" y="325406"/>
                </a:lnTo>
                <a:lnTo>
                  <a:pt x="938983" y="326596"/>
                </a:lnTo>
                <a:cubicBezTo>
                  <a:pt x="943932" y="344623"/>
                  <a:pt x="946767" y="408329"/>
                  <a:pt x="956651" y="434808"/>
                </a:cubicBezTo>
                <a:cubicBezTo>
                  <a:pt x="971465" y="469738"/>
                  <a:pt x="954591" y="381975"/>
                  <a:pt x="954195" y="371751"/>
                </a:cubicBezTo>
                <a:cubicBezTo>
                  <a:pt x="950545" y="350785"/>
                  <a:pt x="948045" y="334270"/>
                  <a:pt x="946120" y="319815"/>
                </a:cubicBezTo>
                <a:lnTo>
                  <a:pt x="943473" y="297061"/>
                </a:lnTo>
                <a:lnTo>
                  <a:pt x="955845" y="223923"/>
                </a:lnTo>
                <a:lnTo>
                  <a:pt x="961283" y="226433"/>
                </a:lnTo>
                <a:cubicBezTo>
                  <a:pt x="960244" y="227039"/>
                  <a:pt x="959714" y="223644"/>
                  <a:pt x="959536" y="217947"/>
                </a:cubicBezTo>
                <a:lnTo>
                  <a:pt x="959827" y="200370"/>
                </a:lnTo>
                <a:lnTo>
                  <a:pt x="965093" y="169247"/>
                </a:lnTo>
                <a:lnTo>
                  <a:pt x="962351" y="153131"/>
                </a:lnTo>
                <a:lnTo>
                  <a:pt x="965084" y="146467"/>
                </a:lnTo>
                <a:lnTo>
                  <a:pt x="971167" y="126652"/>
                </a:lnTo>
                <a:lnTo>
                  <a:pt x="975001" y="145509"/>
                </a:lnTo>
                <a:lnTo>
                  <a:pt x="978951" y="165599"/>
                </a:lnTo>
                <a:lnTo>
                  <a:pt x="985579" y="165271"/>
                </a:lnTo>
                <a:lnTo>
                  <a:pt x="984193" y="192261"/>
                </a:lnTo>
                <a:lnTo>
                  <a:pt x="986442" y="203695"/>
                </a:lnTo>
                <a:lnTo>
                  <a:pt x="994071" y="165276"/>
                </a:lnTo>
                <a:lnTo>
                  <a:pt x="1001413" y="196586"/>
                </a:lnTo>
                <a:lnTo>
                  <a:pt x="1005277" y="209803"/>
                </a:lnTo>
                <a:lnTo>
                  <a:pt x="998246" y="263727"/>
                </a:lnTo>
                <a:lnTo>
                  <a:pt x="1002127" y="283460"/>
                </a:lnTo>
                <a:lnTo>
                  <a:pt x="1030390" y="419823"/>
                </a:lnTo>
                <a:lnTo>
                  <a:pt x="1031041" y="414753"/>
                </a:lnTo>
                <a:lnTo>
                  <a:pt x="1031387" y="423632"/>
                </a:lnTo>
                <a:lnTo>
                  <a:pt x="1031276" y="424095"/>
                </a:lnTo>
                <a:lnTo>
                  <a:pt x="1031436" y="424867"/>
                </a:lnTo>
                <a:lnTo>
                  <a:pt x="1031387" y="423632"/>
                </a:lnTo>
                <a:lnTo>
                  <a:pt x="1033818" y="413536"/>
                </a:lnTo>
                <a:lnTo>
                  <a:pt x="1035604" y="412753"/>
                </a:lnTo>
                <a:cubicBezTo>
                  <a:pt x="1036117" y="411915"/>
                  <a:pt x="1035792" y="410626"/>
                  <a:pt x="1035140" y="408045"/>
                </a:cubicBezTo>
                <a:lnTo>
                  <a:pt x="1033818" y="413536"/>
                </a:lnTo>
                <a:lnTo>
                  <a:pt x="1031041" y="414753"/>
                </a:lnTo>
                <a:cubicBezTo>
                  <a:pt x="1039240" y="401335"/>
                  <a:pt x="1046137" y="382757"/>
                  <a:pt x="1046137" y="382757"/>
                </a:cubicBezTo>
                <a:cubicBezTo>
                  <a:pt x="1055344" y="382885"/>
                  <a:pt x="1050006" y="402861"/>
                  <a:pt x="1043212" y="429020"/>
                </a:cubicBezTo>
                <a:lnTo>
                  <a:pt x="1037192" y="455331"/>
                </a:lnTo>
                <a:lnTo>
                  <a:pt x="1040545" y="471920"/>
                </a:lnTo>
                <a:cubicBezTo>
                  <a:pt x="1044503" y="491187"/>
                  <a:pt x="1049326" y="514472"/>
                  <a:pt x="1054064" y="539367"/>
                </a:cubicBezTo>
                <a:cubicBezTo>
                  <a:pt x="1056446" y="557903"/>
                  <a:pt x="1079406" y="698059"/>
                  <a:pt x="1075637" y="621993"/>
                </a:cubicBezTo>
                <a:cubicBezTo>
                  <a:pt x="1072845" y="568467"/>
                  <a:pt x="1080963" y="616834"/>
                  <a:pt x="1086763" y="649596"/>
                </a:cubicBezTo>
                <a:lnTo>
                  <a:pt x="1087190" y="651948"/>
                </a:lnTo>
                <a:lnTo>
                  <a:pt x="1093133" y="609558"/>
                </a:lnTo>
                <a:cubicBezTo>
                  <a:pt x="1095820" y="591033"/>
                  <a:pt x="1097912" y="576367"/>
                  <a:pt x="1098658" y="567851"/>
                </a:cubicBezTo>
                <a:lnTo>
                  <a:pt x="1101164" y="550779"/>
                </a:lnTo>
                <a:lnTo>
                  <a:pt x="1098869" y="536626"/>
                </a:lnTo>
                <a:cubicBezTo>
                  <a:pt x="1097920" y="530647"/>
                  <a:pt x="1097245" y="526223"/>
                  <a:pt x="1096947" y="523905"/>
                </a:cubicBezTo>
                <a:cubicBezTo>
                  <a:pt x="1094276" y="477202"/>
                  <a:pt x="1089654" y="434560"/>
                  <a:pt x="1090696" y="400260"/>
                </a:cubicBezTo>
                <a:cubicBezTo>
                  <a:pt x="1091838" y="395007"/>
                  <a:pt x="1101450" y="380262"/>
                  <a:pt x="1102591" y="375006"/>
                </a:cubicBezTo>
                <a:cubicBezTo>
                  <a:pt x="1107251" y="324068"/>
                  <a:pt x="1059358" y="239674"/>
                  <a:pt x="1079492" y="240420"/>
                </a:cubicBezTo>
                <a:cubicBezTo>
                  <a:pt x="1079492" y="240420"/>
                  <a:pt x="1088061" y="259976"/>
                  <a:pt x="1097772" y="274276"/>
                </a:cubicBezTo>
                <a:lnTo>
                  <a:pt x="1094665" y="272866"/>
                </a:lnTo>
                <a:lnTo>
                  <a:pt x="1092918" y="267127"/>
                </a:lnTo>
                <a:cubicBezTo>
                  <a:pt x="1092347" y="269755"/>
                  <a:pt x="1092061" y="271066"/>
                  <a:pt x="1092668" y="271959"/>
                </a:cubicBezTo>
                <a:lnTo>
                  <a:pt x="1094665" y="272866"/>
                </a:lnTo>
                <a:lnTo>
                  <a:pt x="1097882" y="283420"/>
                </a:lnTo>
                <a:lnTo>
                  <a:pt x="1097966" y="290598"/>
                </a:lnTo>
                <a:cubicBezTo>
                  <a:pt x="1098835" y="295202"/>
                  <a:pt x="1100013" y="298383"/>
                  <a:pt x="1100013" y="298383"/>
                </a:cubicBezTo>
                <a:cubicBezTo>
                  <a:pt x="1100013" y="298383"/>
                  <a:pt x="1118004" y="304069"/>
                  <a:pt x="1122528" y="317665"/>
                </a:cubicBezTo>
                <a:lnTo>
                  <a:pt x="1130542" y="344748"/>
                </a:lnTo>
                <a:lnTo>
                  <a:pt x="1137245" y="295655"/>
                </a:lnTo>
                <a:lnTo>
                  <a:pt x="1139835" y="277523"/>
                </a:lnTo>
                <a:lnTo>
                  <a:pt x="1146378" y="297070"/>
                </a:lnTo>
                <a:lnTo>
                  <a:pt x="1149205" y="303678"/>
                </a:lnTo>
                <a:lnTo>
                  <a:pt x="1142888" y="360563"/>
                </a:lnTo>
                <a:lnTo>
                  <a:pt x="1138134" y="392329"/>
                </a:lnTo>
                <a:lnTo>
                  <a:pt x="1141790" y="419831"/>
                </a:lnTo>
                <a:cubicBezTo>
                  <a:pt x="1143369" y="431005"/>
                  <a:pt x="1144961" y="440575"/>
                  <a:pt x="1146770" y="446995"/>
                </a:cubicBezTo>
                <a:cubicBezTo>
                  <a:pt x="1145628" y="452251"/>
                  <a:pt x="1158623" y="456358"/>
                  <a:pt x="1163479" y="463507"/>
                </a:cubicBezTo>
                <a:cubicBezTo>
                  <a:pt x="1177048" y="489557"/>
                  <a:pt x="1179080" y="538281"/>
                  <a:pt x="1183808" y="579435"/>
                </a:cubicBezTo>
                <a:lnTo>
                  <a:pt x="1189942" y="616828"/>
                </a:lnTo>
                <a:lnTo>
                  <a:pt x="1190723" y="611004"/>
                </a:lnTo>
                <a:cubicBezTo>
                  <a:pt x="1192296" y="601459"/>
                  <a:pt x="1194302" y="590997"/>
                  <a:pt x="1196351" y="582859"/>
                </a:cubicBezTo>
                <a:lnTo>
                  <a:pt x="1197353" y="579560"/>
                </a:lnTo>
                <a:lnTo>
                  <a:pt x="1181926" y="447665"/>
                </a:lnTo>
                <a:cubicBezTo>
                  <a:pt x="1172946" y="384139"/>
                  <a:pt x="1162626" y="320861"/>
                  <a:pt x="1151477" y="257556"/>
                </a:cubicBezTo>
                <a:lnTo>
                  <a:pt x="1114687" y="64162"/>
                </a:lnTo>
                <a:lnTo>
                  <a:pt x="1118189" y="50732"/>
                </a:lnTo>
                <a:lnTo>
                  <a:pt x="1124500" y="18821"/>
                </a:lnTo>
                <a:lnTo>
                  <a:pt x="1140205" y="78976"/>
                </a:lnTo>
                <a:cubicBezTo>
                  <a:pt x="1135448" y="100871"/>
                  <a:pt x="1138829" y="119720"/>
                  <a:pt x="1149683" y="128768"/>
                </a:cubicBezTo>
                <a:lnTo>
                  <a:pt x="1153202" y="130988"/>
                </a:lnTo>
                <a:lnTo>
                  <a:pt x="1156376" y="132989"/>
                </a:lnTo>
                <a:cubicBezTo>
                  <a:pt x="1157492" y="133693"/>
                  <a:pt x="1158050" y="134045"/>
                  <a:pt x="1157215" y="133516"/>
                </a:cubicBezTo>
                <a:lnTo>
                  <a:pt x="1153202" y="130988"/>
                </a:lnTo>
                <a:lnTo>
                  <a:pt x="1152194" y="130351"/>
                </a:lnTo>
                <a:cubicBezTo>
                  <a:pt x="1150799" y="129471"/>
                  <a:pt x="1149683" y="128768"/>
                  <a:pt x="1149683" y="128768"/>
                </a:cubicBezTo>
                <a:cubicBezTo>
                  <a:pt x="1153298" y="112127"/>
                  <a:pt x="1150725" y="94468"/>
                  <a:pt x="1140205" y="78976"/>
                </a:cubicBezTo>
                <a:lnTo>
                  <a:pt x="1133792" y="19283"/>
                </a:lnTo>
                <a:lnTo>
                  <a:pt x="1148270" y="20684"/>
                </a:lnTo>
                <a:cubicBezTo>
                  <a:pt x="1145616" y="25234"/>
                  <a:pt x="1143341" y="29133"/>
                  <a:pt x="1143341" y="29133"/>
                </a:cubicBezTo>
                <a:cubicBezTo>
                  <a:pt x="1158409" y="26601"/>
                  <a:pt x="1153729" y="23870"/>
                  <a:pt x="1148270" y="20684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500">
                <a:solidFill>
                  <a:srgbClr val="00B0F0"/>
                </a:solidFill>
              </a:defRPr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Click icon to add picture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8438835" y="2220685"/>
            <a:ext cx="2235632" cy="2473414"/>
          </a:xfrm>
          <a:custGeom>
            <a:avLst/>
            <a:gdLst>
              <a:gd name="connsiteX0" fmla="*/ 815490 w 4710084"/>
              <a:gd name="connsiteY0" fmla="*/ 4821988 h 4964463"/>
              <a:gd name="connsiteX1" fmla="*/ 810775 w 4710084"/>
              <a:gd name="connsiteY1" fmla="*/ 4827441 h 4964463"/>
              <a:gd name="connsiteX2" fmla="*/ 815490 w 4710084"/>
              <a:gd name="connsiteY2" fmla="*/ 4821988 h 4964463"/>
              <a:gd name="connsiteX3" fmla="*/ 813404 w 4710084"/>
              <a:gd name="connsiteY3" fmla="*/ 4801297 h 4964463"/>
              <a:gd name="connsiteX4" fmla="*/ 815490 w 4710084"/>
              <a:gd name="connsiteY4" fmla="*/ 4821988 h 4964463"/>
              <a:gd name="connsiteX5" fmla="*/ 812688 w 4710084"/>
              <a:gd name="connsiteY5" fmla="*/ 4805635 h 4964463"/>
              <a:gd name="connsiteX6" fmla="*/ 2118242 w 4710084"/>
              <a:gd name="connsiteY6" fmla="*/ 4801007 h 4964463"/>
              <a:gd name="connsiteX7" fmla="*/ 2113527 w 4710084"/>
              <a:gd name="connsiteY7" fmla="*/ 4806460 h 4964463"/>
              <a:gd name="connsiteX8" fmla="*/ 2118242 w 4710084"/>
              <a:gd name="connsiteY8" fmla="*/ 4801007 h 4964463"/>
              <a:gd name="connsiteX9" fmla="*/ 1223445 w 4710084"/>
              <a:gd name="connsiteY9" fmla="*/ 4799634 h 4964463"/>
              <a:gd name="connsiteX10" fmla="*/ 1216411 w 4710084"/>
              <a:gd name="connsiteY10" fmla="*/ 4804363 h 4964463"/>
              <a:gd name="connsiteX11" fmla="*/ 1223445 w 4710084"/>
              <a:gd name="connsiteY11" fmla="*/ 4799634 h 4964463"/>
              <a:gd name="connsiteX12" fmla="*/ 787120 w 4710084"/>
              <a:gd name="connsiteY12" fmla="*/ 4796050 h 4964463"/>
              <a:gd name="connsiteX13" fmla="*/ 782241 w 4710084"/>
              <a:gd name="connsiteY13" fmla="*/ 4801231 h 4964463"/>
              <a:gd name="connsiteX14" fmla="*/ 787120 w 4710084"/>
              <a:gd name="connsiteY14" fmla="*/ 4796050 h 4964463"/>
              <a:gd name="connsiteX15" fmla="*/ 2116157 w 4710084"/>
              <a:gd name="connsiteY15" fmla="*/ 4780315 h 4964463"/>
              <a:gd name="connsiteX16" fmla="*/ 2118242 w 4710084"/>
              <a:gd name="connsiteY16" fmla="*/ 4801007 h 4964463"/>
              <a:gd name="connsiteX17" fmla="*/ 2115441 w 4710084"/>
              <a:gd name="connsiteY17" fmla="*/ 4784653 h 4964463"/>
              <a:gd name="connsiteX18" fmla="*/ 2526198 w 4710084"/>
              <a:gd name="connsiteY18" fmla="*/ 4778652 h 4964463"/>
              <a:gd name="connsiteX19" fmla="*/ 2519163 w 4710084"/>
              <a:gd name="connsiteY19" fmla="*/ 4783382 h 4964463"/>
              <a:gd name="connsiteX20" fmla="*/ 2526198 w 4710084"/>
              <a:gd name="connsiteY20" fmla="*/ 4778652 h 4964463"/>
              <a:gd name="connsiteX21" fmla="*/ 1812282 w 4710084"/>
              <a:gd name="connsiteY21" fmla="*/ 4777699 h 4964463"/>
              <a:gd name="connsiteX22" fmla="*/ 1807567 w 4710084"/>
              <a:gd name="connsiteY22" fmla="*/ 4783150 h 4964463"/>
              <a:gd name="connsiteX23" fmla="*/ 1812282 w 4710084"/>
              <a:gd name="connsiteY23" fmla="*/ 4777699 h 4964463"/>
              <a:gd name="connsiteX24" fmla="*/ 2089875 w 4710084"/>
              <a:gd name="connsiteY24" fmla="*/ 4775069 h 4964463"/>
              <a:gd name="connsiteX25" fmla="*/ 2084993 w 4710084"/>
              <a:gd name="connsiteY25" fmla="*/ 4780249 h 4964463"/>
              <a:gd name="connsiteX26" fmla="*/ 2089875 w 4710084"/>
              <a:gd name="connsiteY26" fmla="*/ 4775069 h 4964463"/>
              <a:gd name="connsiteX27" fmla="*/ 1215112 w 4710084"/>
              <a:gd name="connsiteY27" fmla="*/ 4771353 h 4964463"/>
              <a:gd name="connsiteX28" fmla="*/ 1215822 w 4710084"/>
              <a:gd name="connsiteY28" fmla="*/ 4774389 h 4964463"/>
              <a:gd name="connsiteX29" fmla="*/ 1217267 w 4710084"/>
              <a:gd name="connsiteY29" fmla="*/ 4780556 h 4964463"/>
              <a:gd name="connsiteX30" fmla="*/ 1215920 w 4710084"/>
              <a:gd name="connsiteY30" fmla="*/ 4774804 h 4964463"/>
              <a:gd name="connsiteX31" fmla="*/ 1215822 w 4710084"/>
              <a:gd name="connsiteY31" fmla="*/ 4774389 h 4964463"/>
              <a:gd name="connsiteX32" fmla="*/ 1215146 w 4710084"/>
              <a:gd name="connsiteY32" fmla="*/ 4771496 h 4964463"/>
              <a:gd name="connsiteX33" fmla="*/ 1215112 w 4710084"/>
              <a:gd name="connsiteY33" fmla="*/ 4771353 h 4964463"/>
              <a:gd name="connsiteX34" fmla="*/ 1810197 w 4710084"/>
              <a:gd name="connsiteY34" fmla="*/ 4757007 h 4964463"/>
              <a:gd name="connsiteX35" fmla="*/ 1812282 w 4710084"/>
              <a:gd name="connsiteY35" fmla="*/ 4777699 h 4964463"/>
              <a:gd name="connsiteX36" fmla="*/ 1809481 w 4710084"/>
              <a:gd name="connsiteY36" fmla="*/ 4761345 h 4964463"/>
              <a:gd name="connsiteX37" fmla="*/ 3115034 w 4710084"/>
              <a:gd name="connsiteY37" fmla="*/ 4756716 h 4964463"/>
              <a:gd name="connsiteX38" fmla="*/ 3110320 w 4710084"/>
              <a:gd name="connsiteY38" fmla="*/ 4762169 h 4964463"/>
              <a:gd name="connsiteX39" fmla="*/ 3115034 w 4710084"/>
              <a:gd name="connsiteY39" fmla="*/ 4756716 h 4964463"/>
              <a:gd name="connsiteX40" fmla="*/ 2220236 w 4710084"/>
              <a:gd name="connsiteY40" fmla="*/ 4755344 h 4964463"/>
              <a:gd name="connsiteX41" fmla="*/ 2213203 w 4710084"/>
              <a:gd name="connsiteY41" fmla="*/ 4760072 h 4964463"/>
              <a:gd name="connsiteX42" fmla="*/ 2220236 w 4710084"/>
              <a:gd name="connsiteY42" fmla="*/ 4755344 h 4964463"/>
              <a:gd name="connsiteX43" fmla="*/ 1783913 w 4710084"/>
              <a:gd name="connsiteY43" fmla="*/ 4751760 h 4964463"/>
              <a:gd name="connsiteX44" fmla="*/ 1779032 w 4710084"/>
              <a:gd name="connsiteY44" fmla="*/ 4756942 h 4964463"/>
              <a:gd name="connsiteX45" fmla="*/ 1783913 w 4710084"/>
              <a:gd name="connsiteY45" fmla="*/ 4751760 h 4964463"/>
              <a:gd name="connsiteX46" fmla="*/ 2517864 w 4710084"/>
              <a:gd name="connsiteY46" fmla="*/ 4750372 h 4964463"/>
              <a:gd name="connsiteX47" fmla="*/ 2520021 w 4710084"/>
              <a:gd name="connsiteY47" fmla="*/ 4759575 h 4964463"/>
              <a:gd name="connsiteX48" fmla="*/ 2517864 w 4710084"/>
              <a:gd name="connsiteY48" fmla="*/ 4750372 h 4964463"/>
              <a:gd name="connsiteX49" fmla="*/ 3112949 w 4710084"/>
              <a:gd name="connsiteY49" fmla="*/ 4736026 h 4964463"/>
              <a:gd name="connsiteX50" fmla="*/ 3115034 w 4710084"/>
              <a:gd name="connsiteY50" fmla="*/ 4756716 h 4964463"/>
              <a:gd name="connsiteX51" fmla="*/ 3112233 w 4710084"/>
              <a:gd name="connsiteY51" fmla="*/ 4740364 h 4964463"/>
              <a:gd name="connsiteX52" fmla="*/ 3522990 w 4710084"/>
              <a:gd name="connsiteY52" fmla="*/ 4734363 h 4964463"/>
              <a:gd name="connsiteX53" fmla="*/ 3515956 w 4710084"/>
              <a:gd name="connsiteY53" fmla="*/ 4739090 h 4964463"/>
              <a:gd name="connsiteX54" fmla="*/ 3522990 w 4710084"/>
              <a:gd name="connsiteY54" fmla="*/ 4734363 h 4964463"/>
              <a:gd name="connsiteX55" fmla="*/ 3086665 w 4710084"/>
              <a:gd name="connsiteY55" fmla="*/ 4730778 h 4964463"/>
              <a:gd name="connsiteX56" fmla="*/ 3081786 w 4710084"/>
              <a:gd name="connsiteY56" fmla="*/ 4735961 h 4964463"/>
              <a:gd name="connsiteX57" fmla="*/ 3086665 w 4710084"/>
              <a:gd name="connsiteY57" fmla="*/ 4730778 h 4964463"/>
              <a:gd name="connsiteX58" fmla="*/ 2211904 w 4710084"/>
              <a:gd name="connsiteY58" fmla="*/ 4727063 h 4964463"/>
              <a:gd name="connsiteX59" fmla="*/ 2214060 w 4710084"/>
              <a:gd name="connsiteY59" fmla="*/ 4736266 h 4964463"/>
              <a:gd name="connsiteX60" fmla="*/ 2211904 w 4710084"/>
              <a:gd name="connsiteY60" fmla="*/ 4727063 h 4964463"/>
              <a:gd name="connsiteX61" fmla="*/ 1644114 w 4710084"/>
              <a:gd name="connsiteY61" fmla="*/ 4711757 h 4964463"/>
              <a:gd name="connsiteX62" fmla="*/ 1646398 w 4710084"/>
              <a:gd name="connsiteY62" fmla="*/ 4722843 h 4964463"/>
              <a:gd name="connsiteX63" fmla="*/ 1653238 w 4710084"/>
              <a:gd name="connsiteY63" fmla="*/ 4747056 h 4964463"/>
              <a:gd name="connsiteX64" fmla="*/ 1644581 w 4710084"/>
              <a:gd name="connsiteY64" fmla="*/ 4798592 h 4964463"/>
              <a:gd name="connsiteX65" fmla="*/ 1633271 w 4710084"/>
              <a:gd name="connsiteY65" fmla="*/ 4852142 h 4964463"/>
              <a:gd name="connsiteX66" fmla="*/ 1629822 w 4710084"/>
              <a:gd name="connsiteY66" fmla="*/ 4836703 h 4964463"/>
              <a:gd name="connsiteX67" fmla="*/ 1627841 w 4710084"/>
              <a:gd name="connsiteY67" fmla="*/ 4823493 h 4964463"/>
              <a:gd name="connsiteX68" fmla="*/ 3514658 w 4710084"/>
              <a:gd name="connsiteY68" fmla="*/ 4706081 h 4964463"/>
              <a:gd name="connsiteX69" fmla="*/ 3516813 w 4710084"/>
              <a:gd name="connsiteY69" fmla="*/ 4715284 h 4964463"/>
              <a:gd name="connsiteX70" fmla="*/ 3514658 w 4710084"/>
              <a:gd name="connsiteY70" fmla="*/ 4706081 h 4964463"/>
              <a:gd name="connsiteX71" fmla="*/ 1027502 w 4710084"/>
              <a:gd name="connsiteY71" fmla="*/ 4692311 h 4964463"/>
              <a:gd name="connsiteX72" fmla="*/ 1031176 w 4710084"/>
              <a:gd name="connsiteY72" fmla="*/ 4694568 h 4964463"/>
              <a:gd name="connsiteX73" fmla="*/ 1034237 w 4710084"/>
              <a:gd name="connsiteY73" fmla="*/ 4696449 h 4964463"/>
              <a:gd name="connsiteX74" fmla="*/ 1032882 w 4710084"/>
              <a:gd name="connsiteY74" fmla="*/ 4721105 h 4964463"/>
              <a:gd name="connsiteX75" fmla="*/ 1036091 w 4710084"/>
              <a:gd name="connsiteY75" fmla="*/ 4729969 h 4964463"/>
              <a:gd name="connsiteX76" fmla="*/ 1038118 w 4710084"/>
              <a:gd name="connsiteY76" fmla="*/ 4719495 h 4964463"/>
              <a:gd name="connsiteX77" fmla="*/ 1040312 w 4710084"/>
              <a:gd name="connsiteY77" fmla="*/ 4709126 h 4964463"/>
              <a:gd name="connsiteX78" fmla="*/ 1034237 w 4710084"/>
              <a:gd name="connsiteY78" fmla="*/ 4696449 h 4964463"/>
              <a:gd name="connsiteX79" fmla="*/ 1031993 w 4710084"/>
              <a:gd name="connsiteY79" fmla="*/ 4695070 h 4964463"/>
              <a:gd name="connsiteX80" fmla="*/ 1031176 w 4710084"/>
              <a:gd name="connsiteY80" fmla="*/ 4694568 h 4964463"/>
              <a:gd name="connsiteX81" fmla="*/ 1028251 w 4710084"/>
              <a:gd name="connsiteY81" fmla="*/ 4692771 h 4964463"/>
              <a:gd name="connsiteX82" fmla="*/ 1027502 w 4710084"/>
              <a:gd name="connsiteY82" fmla="*/ 4692311 h 4964463"/>
              <a:gd name="connsiteX83" fmla="*/ 2946868 w 4710084"/>
              <a:gd name="connsiteY83" fmla="*/ 4690776 h 4964463"/>
              <a:gd name="connsiteX84" fmla="*/ 2949151 w 4710084"/>
              <a:gd name="connsiteY84" fmla="*/ 4701861 h 4964463"/>
              <a:gd name="connsiteX85" fmla="*/ 2955992 w 4710084"/>
              <a:gd name="connsiteY85" fmla="*/ 4726074 h 4964463"/>
              <a:gd name="connsiteX86" fmla="*/ 2947334 w 4710084"/>
              <a:gd name="connsiteY86" fmla="*/ 4777612 h 4964463"/>
              <a:gd name="connsiteX87" fmla="*/ 2936025 w 4710084"/>
              <a:gd name="connsiteY87" fmla="*/ 4831160 h 4964463"/>
              <a:gd name="connsiteX88" fmla="*/ 2932575 w 4710084"/>
              <a:gd name="connsiteY88" fmla="*/ 4815722 h 4964463"/>
              <a:gd name="connsiteX89" fmla="*/ 2930594 w 4710084"/>
              <a:gd name="connsiteY89" fmla="*/ 4802512 h 4964463"/>
              <a:gd name="connsiteX90" fmla="*/ 1158530 w 4710084"/>
              <a:gd name="connsiteY90" fmla="*/ 4672801 h 4964463"/>
              <a:gd name="connsiteX91" fmla="*/ 1155573 w 4710084"/>
              <a:gd name="connsiteY91" fmla="*/ 4691075 h 4964463"/>
              <a:gd name="connsiteX92" fmla="*/ 1155534 w 4710084"/>
              <a:gd name="connsiteY92" fmla="*/ 4681930 h 4964463"/>
              <a:gd name="connsiteX93" fmla="*/ 1156701 w 4710084"/>
              <a:gd name="connsiteY93" fmla="*/ 4677865 h 4964463"/>
              <a:gd name="connsiteX94" fmla="*/ 1158530 w 4710084"/>
              <a:gd name="connsiteY94" fmla="*/ 4672801 h 4964463"/>
              <a:gd name="connsiteX95" fmla="*/ 2640907 w 4710084"/>
              <a:gd name="connsiteY95" fmla="*/ 4667468 h 4964463"/>
              <a:gd name="connsiteX96" fmla="*/ 2643190 w 4710084"/>
              <a:gd name="connsiteY96" fmla="*/ 4678552 h 4964463"/>
              <a:gd name="connsiteX97" fmla="*/ 2650032 w 4710084"/>
              <a:gd name="connsiteY97" fmla="*/ 4702767 h 4964463"/>
              <a:gd name="connsiteX98" fmla="*/ 2641372 w 4710084"/>
              <a:gd name="connsiteY98" fmla="*/ 4754302 h 4964463"/>
              <a:gd name="connsiteX99" fmla="*/ 2630064 w 4710084"/>
              <a:gd name="connsiteY99" fmla="*/ 4807852 h 4964463"/>
              <a:gd name="connsiteX100" fmla="*/ 2626613 w 4710084"/>
              <a:gd name="connsiteY100" fmla="*/ 4792413 h 4964463"/>
              <a:gd name="connsiteX101" fmla="*/ 2624633 w 4710084"/>
              <a:gd name="connsiteY101" fmla="*/ 4779202 h 4964463"/>
              <a:gd name="connsiteX102" fmla="*/ 1022426 w 4710084"/>
              <a:gd name="connsiteY102" fmla="*/ 4662480 h 4964463"/>
              <a:gd name="connsiteX103" fmla="*/ 1028781 w 4710084"/>
              <a:gd name="connsiteY103" fmla="*/ 4666515 h 4964463"/>
              <a:gd name="connsiteX104" fmla="*/ 1022426 w 4710084"/>
              <a:gd name="connsiteY104" fmla="*/ 4662480 h 4964463"/>
              <a:gd name="connsiteX105" fmla="*/ 1395618 w 4710084"/>
              <a:gd name="connsiteY105" fmla="*/ 4651857 h 4964463"/>
              <a:gd name="connsiteX106" fmla="*/ 1399835 w 4710084"/>
              <a:gd name="connsiteY106" fmla="*/ 4656777 h 4964463"/>
              <a:gd name="connsiteX107" fmla="*/ 1395618 w 4710084"/>
              <a:gd name="connsiteY107" fmla="*/ 4651857 h 4964463"/>
              <a:gd name="connsiteX108" fmla="*/ 2461283 w 4710084"/>
              <a:gd name="connsiteY108" fmla="*/ 4651820 h 4964463"/>
              <a:gd name="connsiteX109" fmla="*/ 2458326 w 4710084"/>
              <a:gd name="connsiteY109" fmla="*/ 4670093 h 4964463"/>
              <a:gd name="connsiteX110" fmla="*/ 2458288 w 4710084"/>
              <a:gd name="connsiteY110" fmla="*/ 4660948 h 4964463"/>
              <a:gd name="connsiteX111" fmla="*/ 2459454 w 4710084"/>
              <a:gd name="connsiteY111" fmla="*/ 4656884 h 4964463"/>
              <a:gd name="connsiteX112" fmla="*/ 2461283 w 4710084"/>
              <a:gd name="connsiteY112" fmla="*/ 4651820 h 4964463"/>
              <a:gd name="connsiteX113" fmla="*/ 3943660 w 4710084"/>
              <a:gd name="connsiteY113" fmla="*/ 4646486 h 4964463"/>
              <a:gd name="connsiteX114" fmla="*/ 3945943 w 4710084"/>
              <a:gd name="connsiteY114" fmla="*/ 4657571 h 4964463"/>
              <a:gd name="connsiteX115" fmla="*/ 3952783 w 4710084"/>
              <a:gd name="connsiteY115" fmla="*/ 4681785 h 4964463"/>
              <a:gd name="connsiteX116" fmla="*/ 3944126 w 4710084"/>
              <a:gd name="connsiteY116" fmla="*/ 4733321 h 4964463"/>
              <a:gd name="connsiteX117" fmla="*/ 3932816 w 4710084"/>
              <a:gd name="connsiteY117" fmla="*/ 4786869 h 4964463"/>
              <a:gd name="connsiteX118" fmla="*/ 3929367 w 4710084"/>
              <a:gd name="connsiteY118" fmla="*/ 4771431 h 4964463"/>
              <a:gd name="connsiteX119" fmla="*/ 3927385 w 4710084"/>
              <a:gd name="connsiteY119" fmla="*/ 4758222 h 4964463"/>
              <a:gd name="connsiteX120" fmla="*/ 1030579 w 4710084"/>
              <a:gd name="connsiteY120" fmla="*/ 4634359 h 4964463"/>
              <a:gd name="connsiteX121" fmla="*/ 1030544 w 4710084"/>
              <a:gd name="connsiteY121" fmla="*/ 4634500 h 4964463"/>
              <a:gd name="connsiteX122" fmla="*/ 1030492 w 4710084"/>
              <a:gd name="connsiteY122" fmla="*/ 4634726 h 4964463"/>
              <a:gd name="connsiteX123" fmla="*/ 1029775 w 4710084"/>
              <a:gd name="connsiteY123" fmla="*/ 4637774 h 4964463"/>
              <a:gd name="connsiteX124" fmla="*/ 1028435 w 4710084"/>
              <a:gd name="connsiteY124" fmla="*/ 4643466 h 4964463"/>
              <a:gd name="connsiteX125" fmla="*/ 1030492 w 4710084"/>
              <a:gd name="connsiteY125" fmla="*/ 4634726 h 4964463"/>
              <a:gd name="connsiteX126" fmla="*/ 741547 w 4710084"/>
              <a:gd name="connsiteY126" fmla="*/ 4633584 h 4964463"/>
              <a:gd name="connsiteX127" fmla="*/ 744319 w 4710084"/>
              <a:gd name="connsiteY127" fmla="*/ 4648624 h 4964463"/>
              <a:gd name="connsiteX128" fmla="*/ 739295 w 4710084"/>
              <a:gd name="connsiteY128" fmla="*/ 4639016 h 4964463"/>
              <a:gd name="connsiteX129" fmla="*/ 741547 w 4710084"/>
              <a:gd name="connsiteY129" fmla="*/ 4633584 h 4964463"/>
              <a:gd name="connsiteX130" fmla="*/ 1397910 w 4710084"/>
              <a:gd name="connsiteY130" fmla="*/ 4631601 h 4964463"/>
              <a:gd name="connsiteX131" fmla="*/ 1398484 w 4710084"/>
              <a:gd name="connsiteY131" fmla="*/ 4635755 h 4964463"/>
              <a:gd name="connsiteX132" fmla="*/ 1395618 w 4710084"/>
              <a:gd name="connsiteY132" fmla="*/ 4651857 h 4964463"/>
              <a:gd name="connsiteX133" fmla="*/ 2155322 w 4710084"/>
              <a:gd name="connsiteY133" fmla="*/ 4628511 h 4964463"/>
              <a:gd name="connsiteX134" fmla="*/ 2152364 w 4710084"/>
              <a:gd name="connsiteY134" fmla="*/ 4646785 h 4964463"/>
              <a:gd name="connsiteX135" fmla="*/ 2152325 w 4710084"/>
              <a:gd name="connsiteY135" fmla="*/ 4637640 h 4964463"/>
              <a:gd name="connsiteX136" fmla="*/ 2153493 w 4710084"/>
              <a:gd name="connsiteY136" fmla="*/ 4633575 h 4964463"/>
              <a:gd name="connsiteX137" fmla="*/ 2155322 w 4710084"/>
              <a:gd name="connsiteY137" fmla="*/ 4628511 h 4964463"/>
              <a:gd name="connsiteX138" fmla="*/ 1934468 w 4710084"/>
              <a:gd name="connsiteY138" fmla="*/ 4626491 h 4964463"/>
              <a:gd name="connsiteX139" fmla="*/ 1940822 w 4710084"/>
              <a:gd name="connsiteY139" fmla="*/ 4630527 h 4964463"/>
              <a:gd name="connsiteX140" fmla="*/ 1934468 w 4710084"/>
              <a:gd name="connsiteY140" fmla="*/ 4626491 h 4964463"/>
              <a:gd name="connsiteX141" fmla="*/ 1422077 w 4710084"/>
              <a:gd name="connsiteY141" fmla="*/ 4624422 h 4964463"/>
              <a:gd name="connsiteX142" fmla="*/ 1426450 w 4710084"/>
              <a:gd name="connsiteY142" fmla="*/ 4629067 h 4964463"/>
              <a:gd name="connsiteX143" fmla="*/ 1422077 w 4710084"/>
              <a:gd name="connsiteY143" fmla="*/ 4624422 h 4964463"/>
              <a:gd name="connsiteX144" fmla="*/ 738777 w 4710084"/>
              <a:gd name="connsiteY144" fmla="*/ 4618542 h 4964463"/>
              <a:gd name="connsiteX145" fmla="*/ 741547 w 4710084"/>
              <a:gd name="connsiteY145" fmla="*/ 4633584 h 4964463"/>
              <a:gd name="connsiteX146" fmla="*/ 736523 w 4710084"/>
              <a:gd name="connsiteY146" fmla="*/ 4623976 h 4964463"/>
              <a:gd name="connsiteX147" fmla="*/ 738777 w 4710084"/>
              <a:gd name="connsiteY147" fmla="*/ 4618542 h 4964463"/>
              <a:gd name="connsiteX148" fmla="*/ 2307659 w 4710084"/>
              <a:gd name="connsiteY148" fmla="*/ 4615868 h 4964463"/>
              <a:gd name="connsiteX149" fmla="*/ 2311877 w 4710084"/>
              <a:gd name="connsiteY149" fmla="*/ 4620789 h 4964463"/>
              <a:gd name="connsiteX150" fmla="*/ 2307659 w 4710084"/>
              <a:gd name="connsiteY150" fmla="*/ 4615868 h 4964463"/>
              <a:gd name="connsiteX151" fmla="*/ 638800 w 4710084"/>
              <a:gd name="connsiteY151" fmla="*/ 4610489 h 4964463"/>
              <a:gd name="connsiteX152" fmla="*/ 651641 w 4710084"/>
              <a:gd name="connsiteY152" fmla="*/ 4717694 h 4964463"/>
              <a:gd name="connsiteX153" fmla="*/ 649583 w 4710084"/>
              <a:gd name="connsiteY153" fmla="*/ 4730679 h 4964463"/>
              <a:gd name="connsiteX154" fmla="*/ 646139 w 4710084"/>
              <a:gd name="connsiteY154" fmla="*/ 4745942 h 4964463"/>
              <a:gd name="connsiteX155" fmla="*/ 636771 w 4710084"/>
              <a:gd name="connsiteY155" fmla="*/ 4694843 h 4964463"/>
              <a:gd name="connsiteX156" fmla="*/ 629792 w 4710084"/>
              <a:gd name="connsiteY156" fmla="*/ 4645487 h 4964463"/>
              <a:gd name="connsiteX157" fmla="*/ 636504 w 4710084"/>
              <a:gd name="connsiteY157" fmla="*/ 4621433 h 4964463"/>
              <a:gd name="connsiteX158" fmla="*/ 3458075 w 4710084"/>
              <a:gd name="connsiteY158" fmla="*/ 4607529 h 4964463"/>
              <a:gd name="connsiteX159" fmla="*/ 3455117 w 4710084"/>
              <a:gd name="connsiteY159" fmla="*/ 4625803 h 4964463"/>
              <a:gd name="connsiteX160" fmla="*/ 3455079 w 4710084"/>
              <a:gd name="connsiteY160" fmla="*/ 4616658 h 4964463"/>
              <a:gd name="connsiteX161" fmla="*/ 3456245 w 4710084"/>
              <a:gd name="connsiteY161" fmla="*/ 4612593 h 4964463"/>
              <a:gd name="connsiteX162" fmla="*/ 3458075 w 4710084"/>
              <a:gd name="connsiteY162" fmla="*/ 4607529 h 4964463"/>
              <a:gd name="connsiteX163" fmla="*/ 1942621 w 4710084"/>
              <a:gd name="connsiteY163" fmla="*/ 4598371 h 4964463"/>
              <a:gd name="connsiteX164" fmla="*/ 1940478 w 4710084"/>
              <a:gd name="connsiteY164" fmla="*/ 4607478 h 4964463"/>
              <a:gd name="connsiteX165" fmla="*/ 1942621 w 4710084"/>
              <a:gd name="connsiteY165" fmla="*/ 4598371 h 4964463"/>
              <a:gd name="connsiteX166" fmla="*/ 2041529 w 4710084"/>
              <a:gd name="connsiteY166" fmla="*/ 4597561 h 4964463"/>
              <a:gd name="connsiteX167" fmla="*/ 2044300 w 4710084"/>
              <a:gd name="connsiteY167" fmla="*/ 4612603 h 4964463"/>
              <a:gd name="connsiteX168" fmla="*/ 2039276 w 4710084"/>
              <a:gd name="connsiteY168" fmla="*/ 4602995 h 4964463"/>
              <a:gd name="connsiteX169" fmla="*/ 2041529 w 4710084"/>
              <a:gd name="connsiteY169" fmla="*/ 4597561 h 4964463"/>
              <a:gd name="connsiteX170" fmla="*/ 2309951 w 4710084"/>
              <a:gd name="connsiteY170" fmla="*/ 4595612 h 4964463"/>
              <a:gd name="connsiteX171" fmla="*/ 2310527 w 4710084"/>
              <a:gd name="connsiteY171" fmla="*/ 4599767 h 4964463"/>
              <a:gd name="connsiteX172" fmla="*/ 2307659 w 4710084"/>
              <a:gd name="connsiteY172" fmla="*/ 4615868 h 4964463"/>
              <a:gd name="connsiteX173" fmla="*/ 1039960 w 4710084"/>
              <a:gd name="connsiteY173" fmla="*/ 4592402 h 4964463"/>
              <a:gd name="connsiteX174" fmla="*/ 1049980 w 4710084"/>
              <a:gd name="connsiteY174" fmla="*/ 4660650 h 4964463"/>
              <a:gd name="connsiteX175" fmla="*/ 1054896 w 4710084"/>
              <a:gd name="connsiteY175" fmla="*/ 4631631 h 4964463"/>
              <a:gd name="connsiteX176" fmla="*/ 1055221 w 4710084"/>
              <a:gd name="connsiteY176" fmla="*/ 4601328 h 4964463"/>
              <a:gd name="connsiteX177" fmla="*/ 1042771 w 4710084"/>
              <a:gd name="connsiteY177" fmla="*/ 4593371 h 4964463"/>
              <a:gd name="connsiteX178" fmla="*/ 1738340 w 4710084"/>
              <a:gd name="connsiteY178" fmla="*/ 4589294 h 4964463"/>
              <a:gd name="connsiteX179" fmla="*/ 1741111 w 4710084"/>
              <a:gd name="connsiteY179" fmla="*/ 4604334 h 4964463"/>
              <a:gd name="connsiteX180" fmla="*/ 1736086 w 4710084"/>
              <a:gd name="connsiteY180" fmla="*/ 4594726 h 4964463"/>
              <a:gd name="connsiteX181" fmla="*/ 1738340 w 4710084"/>
              <a:gd name="connsiteY181" fmla="*/ 4589294 h 4964463"/>
              <a:gd name="connsiteX182" fmla="*/ 2334119 w 4710084"/>
              <a:gd name="connsiteY182" fmla="*/ 4588434 h 4964463"/>
              <a:gd name="connsiteX183" fmla="*/ 2338491 w 4710084"/>
              <a:gd name="connsiteY183" fmla="*/ 4593079 h 4964463"/>
              <a:gd name="connsiteX184" fmla="*/ 2334119 w 4710084"/>
              <a:gd name="connsiteY184" fmla="*/ 4588434 h 4964463"/>
              <a:gd name="connsiteX185" fmla="*/ 1437300 w 4710084"/>
              <a:gd name="connsiteY185" fmla="*/ 4584792 h 4964463"/>
              <a:gd name="connsiteX186" fmla="*/ 1428017 w 4710084"/>
              <a:gd name="connsiteY186" fmla="*/ 4626269 h 4964463"/>
              <a:gd name="connsiteX187" fmla="*/ 1426613 w 4710084"/>
              <a:gd name="connsiteY187" fmla="*/ 4616410 h 4964463"/>
              <a:gd name="connsiteX188" fmla="*/ 1437300 w 4710084"/>
              <a:gd name="connsiteY188" fmla="*/ 4584792 h 4964463"/>
              <a:gd name="connsiteX189" fmla="*/ 734354 w 4710084"/>
              <a:gd name="connsiteY189" fmla="*/ 4578108 h 4964463"/>
              <a:gd name="connsiteX190" fmla="*/ 738777 w 4710084"/>
              <a:gd name="connsiteY190" fmla="*/ 4618542 h 4964463"/>
              <a:gd name="connsiteX191" fmla="*/ 732637 w 4710084"/>
              <a:gd name="connsiteY191" fmla="*/ 4596414 h 4964463"/>
              <a:gd name="connsiteX192" fmla="*/ 734354 w 4710084"/>
              <a:gd name="connsiteY192" fmla="*/ 4578108 h 4964463"/>
              <a:gd name="connsiteX193" fmla="*/ 1550841 w 4710084"/>
              <a:gd name="connsiteY193" fmla="*/ 4574501 h 4964463"/>
              <a:gd name="connsiteX194" fmla="*/ 1563682 w 4710084"/>
              <a:gd name="connsiteY194" fmla="*/ 4681706 h 4964463"/>
              <a:gd name="connsiteX195" fmla="*/ 1561624 w 4710084"/>
              <a:gd name="connsiteY195" fmla="*/ 4694690 h 4964463"/>
              <a:gd name="connsiteX196" fmla="*/ 1558180 w 4710084"/>
              <a:gd name="connsiteY196" fmla="*/ 4709956 h 4964463"/>
              <a:gd name="connsiteX197" fmla="*/ 1548812 w 4710084"/>
              <a:gd name="connsiteY197" fmla="*/ 4658855 h 4964463"/>
              <a:gd name="connsiteX198" fmla="*/ 1541834 w 4710084"/>
              <a:gd name="connsiteY198" fmla="*/ 4609500 h 4964463"/>
              <a:gd name="connsiteX199" fmla="*/ 1548547 w 4710084"/>
              <a:gd name="connsiteY199" fmla="*/ 4585446 h 4964463"/>
              <a:gd name="connsiteX200" fmla="*/ 1735569 w 4710084"/>
              <a:gd name="connsiteY200" fmla="*/ 4574253 h 4964463"/>
              <a:gd name="connsiteX201" fmla="*/ 1738340 w 4710084"/>
              <a:gd name="connsiteY201" fmla="*/ 4589294 h 4964463"/>
              <a:gd name="connsiteX202" fmla="*/ 1733315 w 4710084"/>
              <a:gd name="connsiteY202" fmla="*/ 4579687 h 4964463"/>
              <a:gd name="connsiteX203" fmla="*/ 1735569 w 4710084"/>
              <a:gd name="connsiteY203" fmla="*/ 4574253 h 4964463"/>
              <a:gd name="connsiteX204" fmla="*/ 3041092 w 4710084"/>
              <a:gd name="connsiteY204" fmla="*/ 4568312 h 4964463"/>
              <a:gd name="connsiteX205" fmla="*/ 3043865 w 4710084"/>
              <a:gd name="connsiteY205" fmla="*/ 4583352 h 4964463"/>
              <a:gd name="connsiteX206" fmla="*/ 3038839 w 4710084"/>
              <a:gd name="connsiteY206" fmla="*/ 4573746 h 4964463"/>
              <a:gd name="connsiteX207" fmla="*/ 3041092 w 4710084"/>
              <a:gd name="connsiteY207" fmla="*/ 4568312 h 4964463"/>
              <a:gd name="connsiteX208" fmla="*/ 2740053 w 4710084"/>
              <a:gd name="connsiteY208" fmla="*/ 4563811 h 4964463"/>
              <a:gd name="connsiteX209" fmla="*/ 2730770 w 4710084"/>
              <a:gd name="connsiteY209" fmla="*/ 4605288 h 4964463"/>
              <a:gd name="connsiteX210" fmla="*/ 2729366 w 4710084"/>
              <a:gd name="connsiteY210" fmla="*/ 4595427 h 4964463"/>
              <a:gd name="connsiteX211" fmla="*/ 2740053 w 4710084"/>
              <a:gd name="connsiteY211" fmla="*/ 4563811 h 4964463"/>
              <a:gd name="connsiteX212" fmla="*/ 2037106 w 4710084"/>
              <a:gd name="connsiteY212" fmla="*/ 4557127 h 4964463"/>
              <a:gd name="connsiteX213" fmla="*/ 2041529 w 4710084"/>
              <a:gd name="connsiteY213" fmla="*/ 4597561 h 4964463"/>
              <a:gd name="connsiteX214" fmla="*/ 2035389 w 4710084"/>
              <a:gd name="connsiteY214" fmla="*/ 4575433 h 4964463"/>
              <a:gd name="connsiteX215" fmla="*/ 2037106 w 4710084"/>
              <a:gd name="connsiteY215" fmla="*/ 4557127 h 4964463"/>
              <a:gd name="connsiteX216" fmla="*/ 3038321 w 4710084"/>
              <a:gd name="connsiteY216" fmla="*/ 4553272 h 4964463"/>
              <a:gd name="connsiteX217" fmla="*/ 3041092 w 4710084"/>
              <a:gd name="connsiteY217" fmla="*/ 4568312 h 4964463"/>
              <a:gd name="connsiteX218" fmla="*/ 3036068 w 4710084"/>
              <a:gd name="connsiteY218" fmla="*/ 4558706 h 4964463"/>
              <a:gd name="connsiteX219" fmla="*/ 3038321 w 4710084"/>
              <a:gd name="connsiteY219" fmla="*/ 4553272 h 4964463"/>
              <a:gd name="connsiteX220" fmla="*/ 2434093 w 4710084"/>
              <a:gd name="connsiteY220" fmla="*/ 4540502 h 4964463"/>
              <a:gd name="connsiteX221" fmla="*/ 2424810 w 4710084"/>
              <a:gd name="connsiteY221" fmla="*/ 4581978 h 4964463"/>
              <a:gd name="connsiteX222" fmla="*/ 2423405 w 4710084"/>
              <a:gd name="connsiteY222" fmla="*/ 4572119 h 4964463"/>
              <a:gd name="connsiteX223" fmla="*/ 2434093 w 4710084"/>
              <a:gd name="connsiteY223" fmla="*/ 4540502 h 4964463"/>
              <a:gd name="connsiteX224" fmla="*/ 1731146 w 4710084"/>
              <a:gd name="connsiteY224" fmla="*/ 4533819 h 4964463"/>
              <a:gd name="connsiteX225" fmla="*/ 1735569 w 4710084"/>
              <a:gd name="connsiteY225" fmla="*/ 4574253 h 4964463"/>
              <a:gd name="connsiteX226" fmla="*/ 1729429 w 4710084"/>
              <a:gd name="connsiteY226" fmla="*/ 4552125 h 4964463"/>
              <a:gd name="connsiteX227" fmla="*/ 1731146 w 4710084"/>
              <a:gd name="connsiteY227" fmla="*/ 4533819 h 4964463"/>
              <a:gd name="connsiteX228" fmla="*/ 3736846 w 4710084"/>
              <a:gd name="connsiteY228" fmla="*/ 4519521 h 4964463"/>
              <a:gd name="connsiteX229" fmla="*/ 3727563 w 4710084"/>
              <a:gd name="connsiteY229" fmla="*/ 4560997 h 4964463"/>
              <a:gd name="connsiteX230" fmla="*/ 3726157 w 4710084"/>
              <a:gd name="connsiteY230" fmla="*/ 4551138 h 4964463"/>
              <a:gd name="connsiteX231" fmla="*/ 3736846 w 4710084"/>
              <a:gd name="connsiteY231" fmla="*/ 4519521 h 4964463"/>
              <a:gd name="connsiteX232" fmla="*/ 3033899 w 4710084"/>
              <a:gd name="connsiteY232" fmla="*/ 4512837 h 4964463"/>
              <a:gd name="connsiteX233" fmla="*/ 3038321 w 4710084"/>
              <a:gd name="connsiteY233" fmla="*/ 4553272 h 4964463"/>
              <a:gd name="connsiteX234" fmla="*/ 3032182 w 4710084"/>
              <a:gd name="connsiteY234" fmla="*/ 4531143 h 4964463"/>
              <a:gd name="connsiteX235" fmla="*/ 3033899 w 4710084"/>
              <a:gd name="connsiteY235" fmla="*/ 4512837 h 4964463"/>
              <a:gd name="connsiteX236" fmla="*/ 1996257 w 4710084"/>
              <a:gd name="connsiteY236" fmla="*/ 4498193 h 4964463"/>
              <a:gd name="connsiteX237" fmla="*/ 1997839 w 4710084"/>
              <a:gd name="connsiteY237" fmla="*/ 4502965 h 4964463"/>
              <a:gd name="connsiteX238" fmla="*/ 1998833 w 4710084"/>
              <a:gd name="connsiteY238" fmla="*/ 4506820 h 4964463"/>
              <a:gd name="connsiteX239" fmla="*/ 1998628 w 4710084"/>
              <a:gd name="connsiteY239" fmla="*/ 4515702 h 4964463"/>
              <a:gd name="connsiteX240" fmla="*/ 1996257 w 4710084"/>
              <a:gd name="connsiteY240" fmla="*/ 4498193 h 4964463"/>
              <a:gd name="connsiteX241" fmla="*/ 830543 w 4710084"/>
              <a:gd name="connsiteY241" fmla="*/ 4470816 h 4964463"/>
              <a:gd name="connsiteX242" fmla="*/ 839748 w 4710084"/>
              <a:gd name="connsiteY242" fmla="*/ 4500669 h 4964463"/>
              <a:gd name="connsiteX243" fmla="*/ 838279 w 4710084"/>
              <a:gd name="connsiteY243" fmla="*/ 4510354 h 4964463"/>
              <a:gd name="connsiteX244" fmla="*/ 830543 w 4710084"/>
              <a:gd name="connsiteY244" fmla="*/ 4470816 h 4964463"/>
              <a:gd name="connsiteX245" fmla="*/ 1466811 w 4710084"/>
              <a:gd name="connsiteY245" fmla="*/ 4463056 h 4964463"/>
              <a:gd name="connsiteX246" fmla="*/ 1468774 w 4710084"/>
              <a:gd name="connsiteY246" fmla="*/ 4468152 h 4964463"/>
              <a:gd name="connsiteX247" fmla="*/ 1463995 w 4710084"/>
              <a:gd name="connsiteY247" fmla="*/ 4477878 h 4964463"/>
              <a:gd name="connsiteX248" fmla="*/ 1466811 w 4710084"/>
              <a:gd name="connsiteY248" fmla="*/ 4463056 h 4964463"/>
              <a:gd name="connsiteX249" fmla="*/ 1469626 w 4710084"/>
              <a:gd name="connsiteY249" fmla="*/ 4448231 h 4964463"/>
              <a:gd name="connsiteX250" fmla="*/ 1471589 w 4710084"/>
              <a:gd name="connsiteY250" fmla="*/ 4453330 h 4964463"/>
              <a:gd name="connsiteX251" fmla="*/ 1466811 w 4710084"/>
              <a:gd name="connsiteY251" fmla="*/ 4463056 h 4964463"/>
              <a:gd name="connsiteX252" fmla="*/ 1469626 w 4710084"/>
              <a:gd name="connsiteY252" fmla="*/ 4448231 h 4964463"/>
              <a:gd name="connsiteX253" fmla="*/ 866260 w 4710084"/>
              <a:gd name="connsiteY253" fmla="*/ 4422627 h 4964463"/>
              <a:gd name="connsiteX254" fmla="*/ 870414 w 4710084"/>
              <a:gd name="connsiteY254" fmla="*/ 4424471 h 4964463"/>
              <a:gd name="connsiteX255" fmla="*/ 870114 w 4710084"/>
              <a:gd name="connsiteY255" fmla="*/ 4446648 h 4964463"/>
              <a:gd name="connsiteX256" fmla="*/ 865191 w 4710084"/>
              <a:gd name="connsiteY256" fmla="*/ 4435941 h 4964463"/>
              <a:gd name="connsiteX257" fmla="*/ 866260 w 4710084"/>
              <a:gd name="connsiteY257" fmla="*/ 4422627 h 4964463"/>
              <a:gd name="connsiteX258" fmla="*/ 1474423 w 4710084"/>
              <a:gd name="connsiteY258" fmla="*/ 4408620 h 4964463"/>
              <a:gd name="connsiteX259" fmla="*/ 1475658 w 4710084"/>
              <a:gd name="connsiteY259" fmla="*/ 4426258 h 4964463"/>
              <a:gd name="connsiteX260" fmla="*/ 1469626 w 4710084"/>
              <a:gd name="connsiteY260" fmla="*/ 4448231 h 4964463"/>
              <a:gd name="connsiteX261" fmla="*/ 1474423 w 4710084"/>
              <a:gd name="connsiteY261" fmla="*/ 4408620 h 4964463"/>
              <a:gd name="connsiteX262" fmla="*/ 1674300 w 4710084"/>
              <a:gd name="connsiteY262" fmla="*/ 4385747 h 4964463"/>
              <a:gd name="connsiteX263" fmla="*/ 1680836 w 4710084"/>
              <a:gd name="connsiteY263" fmla="*/ 4454199 h 4964463"/>
              <a:gd name="connsiteX264" fmla="*/ 1689744 w 4710084"/>
              <a:gd name="connsiteY264" fmla="*/ 4504745 h 4964463"/>
              <a:gd name="connsiteX265" fmla="*/ 1671442 w 4710084"/>
              <a:gd name="connsiteY265" fmla="*/ 4638695 h 4964463"/>
              <a:gd name="connsiteX266" fmla="*/ 1668008 w 4710084"/>
              <a:gd name="connsiteY266" fmla="*/ 4659137 h 4964463"/>
              <a:gd name="connsiteX267" fmla="*/ 1665445 w 4710084"/>
              <a:gd name="connsiteY267" fmla="*/ 4646200 h 4964463"/>
              <a:gd name="connsiteX268" fmla="*/ 1657964 w 4710084"/>
              <a:gd name="connsiteY268" fmla="*/ 4611714 h 4964463"/>
              <a:gd name="connsiteX269" fmla="*/ 1656759 w 4710084"/>
              <a:gd name="connsiteY269" fmla="*/ 4612751 h 4964463"/>
              <a:gd name="connsiteX270" fmla="*/ 1664734 w 4710084"/>
              <a:gd name="connsiteY270" fmla="*/ 4547674 h 4964463"/>
              <a:gd name="connsiteX271" fmla="*/ 1669633 w 4710084"/>
              <a:gd name="connsiteY271" fmla="*/ 4414087 h 4964463"/>
              <a:gd name="connsiteX272" fmla="*/ 1863053 w 4710084"/>
              <a:gd name="connsiteY272" fmla="*/ 4378337 h 4964463"/>
              <a:gd name="connsiteX273" fmla="*/ 1867204 w 4710084"/>
              <a:gd name="connsiteY273" fmla="*/ 4380180 h 4964463"/>
              <a:gd name="connsiteX274" fmla="*/ 1866907 w 4710084"/>
              <a:gd name="connsiteY274" fmla="*/ 4402357 h 4964463"/>
              <a:gd name="connsiteX275" fmla="*/ 1861984 w 4710084"/>
              <a:gd name="connsiteY275" fmla="*/ 4391651 h 4964463"/>
              <a:gd name="connsiteX276" fmla="*/ 1863053 w 4710084"/>
              <a:gd name="connsiteY276" fmla="*/ 4378337 h 4964463"/>
              <a:gd name="connsiteX277" fmla="*/ 2977054 w 4710084"/>
              <a:gd name="connsiteY277" fmla="*/ 4364765 h 4964463"/>
              <a:gd name="connsiteX278" fmla="*/ 2983590 w 4710084"/>
              <a:gd name="connsiteY278" fmla="*/ 4433218 h 4964463"/>
              <a:gd name="connsiteX279" fmla="*/ 2992498 w 4710084"/>
              <a:gd name="connsiteY279" fmla="*/ 4483763 h 4964463"/>
              <a:gd name="connsiteX280" fmla="*/ 2974196 w 4710084"/>
              <a:gd name="connsiteY280" fmla="*/ 4617713 h 4964463"/>
              <a:gd name="connsiteX281" fmla="*/ 2970762 w 4710084"/>
              <a:gd name="connsiteY281" fmla="*/ 4638155 h 4964463"/>
              <a:gd name="connsiteX282" fmla="*/ 2968199 w 4710084"/>
              <a:gd name="connsiteY282" fmla="*/ 4625219 h 4964463"/>
              <a:gd name="connsiteX283" fmla="*/ 2960716 w 4710084"/>
              <a:gd name="connsiteY283" fmla="*/ 4590732 h 4964463"/>
              <a:gd name="connsiteX284" fmla="*/ 2959511 w 4710084"/>
              <a:gd name="connsiteY284" fmla="*/ 4591769 h 4964463"/>
              <a:gd name="connsiteX285" fmla="*/ 2967487 w 4710084"/>
              <a:gd name="connsiteY285" fmla="*/ 4526693 h 4964463"/>
              <a:gd name="connsiteX286" fmla="*/ 2972385 w 4710084"/>
              <a:gd name="connsiteY286" fmla="*/ 4393104 h 4964463"/>
              <a:gd name="connsiteX287" fmla="*/ 1030418 w 4710084"/>
              <a:gd name="connsiteY287" fmla="*/ 4364362 h 4964463"/>
              <a:gd name="connsiteX288" fmla="*/ 1024864 w 4710084"/>
              <a:gd name="connsiteY288" fmla="*/ 4384723 h 4964463"/>
              <a:gd name="connsiteX289" fmla="*/ 1016266 w 4710084"/>
              <a:gd name="connsiteY289" fmla="*/ 4396575 h 4964463"/>
              <a:gd name="connsiteX290" fmla="*/ 1025152 w 4710084"/>
              <a:gd name="connsiteY290" fmla="*/ 4471949 h 4964463"/>
              <a:gd name="connsiteX291" fmla="*/ 1024403 w 4710084"/>
              <a:gd name="connsiteY291" fmla="*/ 4442266 h 4964463"/>
              <a:gd name="connsiteX292" fmla="*/ 1032998 w 4710084"/>
              <a:gd name="connsiteY292" fmla="*/ 4372143 h 4964463"/>
              <a:gd name="connsiteX293" fmla="*/ 1032723 w 4710084"/>
              <a:gd name="connsiteY293" fmla="*/ 4371908 h 4964463"/>
              <a:gd name="connsiteX294" fmla="*/ 3165805 w 4710084"/>
              <a:gd name="connsiteY294" fmla="*/ 4357355 h 4964463"/>
              <a:gd name="connsiteX295" fmla="*/ 3169958 w 4710084"/>
              <a:gd name="connsiteY295" fmla="*/ 4359200 h 4964463"/>
              <a:gd name="connsiteX296" fmla="*/ 3169659 w 4710084"/>
              <a:gd name="connsiteY296" fmla="*/ 4381376 h 4964463"/>
              <a:gd name="connsiteX297" fmla="*/ 3164737 w 4710084"/>
              <a:gd name="connsiteY297" fmla="*/ 4370670 h 4964463"/>
              <a:gd name="connsiteX298" fmla="*/ 3165805 w 4710084"/>
              <a:gd name="connsiteY298" fmla="*/ 4357355 h 4964463"/>
              <a:gd name="connsiteX299" fmla="*/ 2016844 w 4710084"/>
              <a:gd name="connsiteY299" fmla="*/ 4347065 h 4964463"/>
              <a:gd name="connsiteX300" fmla="*/ 2014466 w 4710084"/>
              <a:gd name="connsiteY300" fmla="*/ 4350343 h 4964463"/>
              <a:gd name="connsiteX301" fmla="*/ 2016225 w 4710084"/>
              <a:gd name="connsiteY301" fmla="*/ 4372674 h 4964463"/>
              <a:gd name="connsiteX302" fmla="*/ 2021501 w 4710084"/>
              <a:gd name="connsiteY302" fmla="*/ 4410096 h 4964463"/>
              <a:gd name="connsiteX303" fmla="*/ 2021195 w 4710084"/>
              <a:gd name="connsiteY303" fmla="*/ 4397976 h 4964463"/>
              <a:gd name="connsiteX304" fmla="*/ 2023857 w 4710084"/>
              <a:gd name="connsiteY304" fmla="*/ 4376260 h 4964463"/>
              <a:gd name="connsiteX305" fmla="*/ 2023419 w 4710084"/>
              <a:gd name="connsiteY305" fmla="*/ 4377152 h 4964463"/>
              <a:gd name="connsiteX306" fmla="*/ 2020517 w 4710084"/>
              <a:gd name="connsiteY306" fmla="*/ 4378799 h 4964463"/>
              <a:gd name="connsiteX307" fmla="*/ 2016853 w 4710084"/>
              <a:gd name="connsiteY307" fmla="*/ 4363294 h 4964463"/>
              <a:gd name="connsiteX308" fmla="*/ 1697090 w 4710084"/>
              <a:gd name="connsiteY308" fmla="*/ 4332286 h 4964463"/>
              <a:gd name="connsiteX309" fmla="*/ 1692209 w 4710084"/>
              <a:gd name="connsiteY309" fmla="*/ 4337468 h 4964463"/>
              <a:gd name="connsiteX310" fmla="*/ 1697090 w 4710084"/>
              <a:gd name="connsiteY310" fmla="*/ 4332286 h 4964463"/>
              <a:gd name="connsiteX311" fmla="*/ 1384094 w 4710084"/>
              <a:gd name="connsiteY311" fmla="*/ 4330139 h 4964463"/>
              <a:gd name="connsiteX312" fmla="*/ 1386250 w 4710084"/>
              <a:gd name="connsiteY312" fmla="*/ 4339343 h 4964463"/>
              <a:gd name="connsiteX313" fmla="*/ 1384094 w 4710084"/>
              <a:gd name="connsiteY313" fmla="*/ 4330139 h 4964463"/>
              <a:gd name="connsiteX314" fmla="*/ 862762 w 4710084"/>
              <a:gd name="connsiteY314" fmla="*/ 4329663 h 4964463"/>
              <a:gd name="connsiteX315" fmla="*/ 858066 w 4710084"/>
              <a:gd name="connsiteY315" fmla="*/ 4339559 h 4964463"/>
              <a:gd name="connsiteX316" fmla="*/ 862762 w 4710084"/>
              <a:gd name="connsiteY316" fmla="*/ 4329663 h 4964463"/>
              <a:gd name="connsiteX317" fmla="*/ 3973845 w 4710084"/>
              <a:gd name="connsiteY317" fmla="*/ 4320475 h 4964463"/>
              <a:gd name="connsiteX318" fmla="*/ 3980381 w 4710084"/>
              <a:gd name="connsiteY318" fmla="*/ 4388927 h 4964463"/>
              <a:gd name="connsiteX319" fmla="*/ 3989288 w 4710084"/>
              <a:gd name="connsiteY319" fmla="*/ 4439473 h 4964463"/>
              <a:gd name="connsiteX320" fmla="*/ 3970987 w 4710084"/>
              <a:gd name="connsiteY320" fmla="*/ 4573423 h 4964463"/>
              <a:gd name="connsiteX321" fmla="*/ 3967554 w 4710084"/>
              <a:gd name="connsiteY321" fmla="*/ 4593865 h 4964463"/>
              <a:gd name="connsiteX322" fmla="*/ 3964991 w 4710084"/>
              <a:gd name="connsiteY322" fmla="*/ 4580928 h 4964463"/>
              <a:gd name="connsiteX323" fmla="*/ 3957508 w 4710084"/>
              <a:gd name="connsiteY323" fmla="*/ 4546443 h 4964463"/>
              <a:gd name="connsiteX324" fmla="*/ 3956303 w 4710084"/>
              <a:gd name="connsiteY324" fmla="*/ 4547481 h 4964463"/>
              <a:gd name="connsiteX325" fmla="*/ 3964280 w 4710084"/>
              <a:gd name="connsiteY325" fmla="*/ 4482404 h 4964463"/>
              <a:gd name="connsiteX326" fmla="*/ 3969177 w 4710084"/>
              <a:gd name="connsiteY326" fmla="*/ 4348815 h 4964463"/>
              <a:gd name="connsiteX327" fmla="*/ 2999844 w 4710084"/>
              <a:gd name="connsiteY327" fmla="*/ 4311305 h 4964463"/>
              <a:gd name="connsiteX328" fmla="*/ 2994961 w 4710084"/>
              <a:gd name="connsiteY328" fmla="*/ 4316486 h 4964463"/>
              <a:gd name="connsiteX329" fmla="*/ 2999844 w 4710084"/>
              <a:gd name="connsiteY329" fmla="*/ 4311305 h 4964463"/>
              <a:gd name="connsiteX330" fmla="*/ 2686847 w 4710084"/>
              <a:gd name="connsiteY330" fmla="*/ 4309158 h 4964463"/>
              <a:gd name="connsiteX331" fmla="*/ 2689002 w 4710084"/>
              <a:gd name="connsiteY331" fmla="*/ 4318361 h 4964463"/>
              <a:gd name="connsiteX332" fmla="*/ 2686847 w 4710084"/>
              <a:gd name="connsiteY332" fmla="*/ 4309158 h 4964463"/>
              <a:gd name="connsiteX333" fmla="*/ 1695048 w 4710084"/>
              <a:gd name="connsiteY333" fmla="*/ 4306245 h 4964463"/>
              <a:gd name="connsiteX334" fmla="*/ 1689843 w 4710084"/>
              <a:gd name="connsiteY334" fmla="*/ 4311624 h 4964463"/>
              <a:gd name="connsiteX335" fmla="*/ 1695048 w 4710084"/>
              <a:gd name="connsiteY335" fmla="*/ 4306245 h 4964463"/>
              <a:gd name="connsiteX336" fmla="*/ 617175 w 4710084"/>
              <a:gd name="connsiteY336" fmla="*/ 4296324 h 4964463"/>
              <a:gd name="connsiteX337" fmla="*/ 620925 w 4710084"/>
              <a:gd name="connsiteY337" fmla="*/ 4323473 h 4964463"/>
              <a:gd name="connsiteX338" fmla="*/ 622945 w 4710084"/>
              <a:gd name="connsiteY338" fmla="*/ 4452798 h 4964463"/>
              <a:gd name="connsiteX339" fmla="*/ 629047 w 4710084"/>
              <a:gd name="connsiteY339" fmla="*/ 4515356 h 4964463"/>
              <a:gd name="connsiteX340" fmla="*/ 627964 w 4710084"/>
              <a:gd name="connsiteY340" fmla="*/ 4514444 h 4964463"/>
              <a:gd name="connsiteX341" fmla="*/ 620474 w 4710084"/>
              <a:gd name="connsiteY341" fmla="*/ 4548524 h 4964463"/>
              <a:gd name="connsiteX342" fmla="*/ 617889 w 4710084"/>
              <a:gd name="connsiteY342" fmla="*/ 4561289 h 4964463"/>
              <a:gd name="connsiteX343" fmla="*/ 615122 w 4710084"/>
              <a:gd name="connsiteY343" fmla="*/ 4541711 h 4964463"/>
              <a:gd name="connsiteX344" fmla="*/ 600835 w 4710084"/>
              <a:gd name="connsiteY344" fmla="*/ 4413096 h 4964463"/>
              <a:gd name="connsiteX345" fmla="*/ 609924 w 4710084"/>
              <a:gd name="connsiteY345" fmla="*/ 4363311 h 4964463"/>
              <a:gd name="connsiteX346" fmla="*/ 704788 w 4710084"/>
              <a:gd name="connsiteY346" fmla="*/ 4286565 h 4964463"/>
              <a:gd name="connsiteX347" fmla="*/ 704239 w 4710084"/>
              <a:gd name="connsiteY347" fmla="*/ 4312139 h 4964463"/>
              <a:gd name="connsiteX348" fmla="*/ 708397 w 4710084"/>
              <a:gd name="connsiteY348" fmla="*/ 4314104 h 4964463"/>
              <a:gd name="connsiteX349" fmla="*/ 708398 w 4710084"/>
              <a:gd name="connsiteY349" fmla="*/ 4287624 h 4964463"/>
              <a:gd name="connsiteX350" fmla="*/ 704788 w 4710084"/>
              <a:gd name="connsiteY350" fmla="*/ 4286565 h 4964463"/>
              <a:gd name="connsiteX351" fmla="*/ 1859554 w 4710084"/>
              <a:gd name="connsiteY351" fmla="*/ 4285372 h 4964463"/>
              <a:gd name="connsiteX352" fmla="*/ 1854859 w 4710084"/>
              <a:gd name="connsiteY352" fmla="*/ 4295268 h 4964463"/>
              <a:gd name="connsiteX353" fmla="*/ 1859554 w 4710084"/>
              <a:gd name="connsiteY353" fmla="*/ 4285372 h 4964463"/>
              <a:gd name="connsiteX354" fmla="*/ 2997801 w 4710084"/>
              <a:gd name="connsiteY354" fmla="*/ 4285263 h 4964463"/>
              <a:gd name="connsiteX355" fmla="*/ 2992596 w 4710084"/>
              <a:gd name="connsiteY355" fmla="*/ 4290643 h 4964463"/>
              <a:gd name="connsiteX356" fmla="*/ 2997801 w 4710084"/>
              <a:gd name="connsiteY356" fmla="*/ 4285263 h 4964463"/>
              <a:gd name="connsiteX357" fmla="*/ 2241072 w 4710084"/>
              <a:gd name="connsiteY357" fmla="*/ 4282344 h 4964463"/>
              <a:gd name="connsiteX358" fmla="*/ 2240185 w 4710084"/>
              <a:gd name="connsiteY358" fmla="*/ 4283742 h 4964463"/>
              <a:gd name="connsiteX359" fmla="*/ 2239164 w 4710084"/>
              <a:gd name="connsiteY359" fmla="*/ 4300387 h 4964463"/>
              <a:gd name="connsiteX360" fmla="*/ 2239458 w 4710084"/>
              <a:gd name="connsiteY360" fmla="*/ 4309270 h 4964463"/>
              <a:gd name="connsiteX361" fmla="*/ 2241033 w 4710084"/>
              <a:gd name="connsiteY361" fmla="*/ 4288850 h 4964463"/>
              <a:gd name="connsiteX362" fmla="*/ 2849561 w 4710084"/>
              <a:gd name="connsiteY362" fmla="*/ 4275361 h 4964463"/>
              <a:gd name="connsiteX363" fmla="*/ 2857089 w 4710084"/>
              <a:gd name="connsiteY363" fmla="*/ 4347286 h 4964463"/>
              <a:gd name="connsiteX364" fmla="*/ 2855197 w 4710084"/>
              <a:gd name="connsiteY364" fmla="*/ 4356641 h 4964463"/>
              <a:gd name="connsiteX365" fmla="*/ 2844663 w 4710084"/>
              <a:gd name="connsiteY365" fmla="*/ 4421312 h 4964463"/>
              <a:gd name="connsiteX366" fmla="*/ 2827679 w 4710084"/>
              <a:gd name="connsiteY366" fmla="*/ 4507157 h 4964463"/>
              <a:gd name="connsiteX367" fmla="*/ 2824159 w 4710084"/>
              <a:gd name="connsiteY367" fmla="*/ 4500399 h 4964463"/>
              <a:gd name="connsiteX368" fmla="*/ 2823097 w 4710084"/>
              <a:gd name="connsiteY368" fmla="*/ 4496811 h 4964463"/>
              <a:gd name="connsiteX369" fmla="*/ 2825441 w 4710084"/>
              <a:gd name="connsiteY369" fmla="*/ 4465848 h 4964463"/>
              <a:gd name="connsiteX370" fmla="*/ 2843924 w 4710084"/>
              <a:gd name="connsiteY370" fmla="*/ 4363227 h 4964463"/>
              <a:gd name="connsiteX371" fmla="*/ 3996634 w 4710084"/>
              <a:gd name="connsiteY371" fmla="*/ 4267014 h 4964463"/>
              <a:gd name="connsiteX372" fmla="*/ 3991754 w 4710084"/>
              <a:gd name="connsiteY372" fmla="*/ 4272196 h 4964463"/>
              <a:gd name="connsiteX373" fmla="*/ 3996634 w 4710084"/>
              <a:gd name="connsiteY373" fmla="*/ 4267014 h 4964463"/>
              <a:gd name="connsiteX374" fmla="*/ 3683640 w 4710084"/>
              <a:gd name="connsiteY374" fmla="*/ 4264868 h 4964463"/>
              <a:gd name="connsiteX375" fmla="*/ 3685795 w 4710084"/>
              <a:gd name="connsiteY375" fmla="*/ 4274071 h 4964463"/>
              <a:gd name="connsiteX376" fmla="*/ 3683640 w 4710084"/>
              <a:gd name="connsiteY376" fmla="*/ 4264868 h 4964463"/>
              <a:gd name="connsiteX377" fmla="*/ 1932434 w 4710084"/>
              <a:gd name="connsiteY377" fmla="*/ 4263255 h 4964463"/>
              <a:gd name="connsiteX378" fmla="*/ 1931153 w 4710084"/>
              <a:gd name="connsiteY378" fmla="*/ 4265273 h 4964463"/>
              <a:gd name="connsiteX379" fmla="*/ 1922946 w 4710084"/>
              <a:gd name="connsiteY379" fmla="*/ 4294934 h 4964463"/>
              <a:gd name="connsiteX380" fmla="*/ 1927353 w 4710084"/>
              <a:gd name="connsiteY380" fmla="*/ 4352494 h 4964463"/>
              <a:gd name="connsiteX381" fmla="*/ 1930458 w 4710084"/>
              <a:gd name="connsiteY381" fmla="*/ 4378825 h 4964463"/>
              <a:gd name="connsiteX382" fmla="*/ 1938087 w 4710084"/>
              <a:gd name="connsiteY382" fmla="*/ 4326934 h 4964463"/>
              <a:gd name="connsiteX383" fmla="*/ 1939914 w 4710084"/>
              <a:gd name="connsiteY383" fmla="*/ 4317850 h 4964463"/>
              <a:gd name="connsiteX384" fmla="*/ 1936461 w 4710084"/>
              <a:gd name="connsiteY384" fmla="*/ 4304989 h 4964463"/>
              <a:gd name="connsiteX385" fmla="*/ 1932581 w 4710084"/>
              <a:gd name="connsiteY385" fmla="*/ 4265609 h 4964463"/>
              <a:gd name="connsiteX386" fmla="*/ 1529216 w 4710084"/>
              <a:gd name="connsiteY386" fmla="*/ 4260336 h 4964463"/>
              <a:gd name="connsiteX387" fmla="*/ 1532967 w 4710084"/>
              <a:gd name="connsiteY387" fmla="*/ 4287484 h 4964463"/>
              <a:gd name="connsiteX388" fmla="*/ 1534987 w 4710084"/>
              <a:gd name="connsiteY388" fmla="*/ 4416811 h 4964463"/>
              <a:gd name="connsiteX389" fmla="*/ 1541090 w 4710084"/>
              <a:gd name="connsiteY389" fmla="*/ 4479368 h 4964463"/>
              <a:gd name="connsiteX390" fmla="*/ 1540006 w 4710084"/>
              <a:gd name="connsiteY390" fmla="*/ 4478457 h 4964463"/>
              <a:gd name="connsiteX391" fmla="*/ 1532517 w 4710084"/>
              <a:gd name="connsiteY391" fmla="*/ 4512535 h 4964463"/>
              <a:gd name="connsiteX392" fmla="*/ 1529931 w 4710084"/>
              <a:gd name="connsiteY392" fmla="*/ 4525300 h 4964463"/>
              <a:gd name="connsiteX393" fmla="*/ 1527163 w 4710084"/>
              <a:gd name="connsiteY393" fmla="*/ 4505721 h 4964463"/>
              <a:gd name="connsiteX394" fmla="*/ 1512876 w 4710084"/>
              <a:gd name="connsiteY394" fmla="*/ 4377107 h 4964463"/>
              <a:gd name="connsiteX395" fmla="*/ 1521966 w 4710084"/>
              <a:gd name="connsiteY395" fmla="*/ 4327321 h 4964463"/>
              <a:gd name="connsiteX396" fmla="*/ 4152313 w 4710084"/>
              <a:gd name="connsiteY396" fmla="*/ 4254380 h 4964463"/>
              <a:gd name="connsiteX397" fmla="*/ 4159841 w 4710084"/>
              <a:gd name="connsiteY397" fmla="*/ 4326305 h 4964463"/>
              <a:gd name="connsiteX398" fmla="*/ 4157949 w 4710084"/>
              <a:gd name="connsiteY398" fmla="*/ 4335659 h 4964463"/>
              <a:gd name="connsiteX399" fmla="*/ 4147415 w 4710084"/>
              <a:gd name="connsiteY399" fmla="*/ 4400330 h 4964463"/>
              <a:gd name="connsiteX400" fmla="*/ 4130432 w 4710084"/>
              <a:gd name="connsiteY400" fmla="*/ 4486175 h 4964463"/>
              <a:gd name="connsiteX401" fmla="*/ 4126910 w 4710084"/>
              <a:gd name="connsiteY401" fmla="*/ 4479417 h 4964463"/>
              <a:gd name="connsiteX402" fmla="*/ 4125849 w 4710084"/>
              <a:gd name="connsiteY402" fmla="*/ 4475830 h 4964463"/>
              <a:gd name="connsiteX403" fmla="*/ 4128195 w 4710084"/>
              <a:gd name="connsiteY403" fmla="*/ 4444867 h 4964463"/>
              <a:gd name="connsiteX404" fmla="*/ 4146676 w 4710084"/>
              <a:gd name="connsiteY404" fmla="*/ 4342246 h 4964463"/>
              <a:gd name="connsiteX405" fmla="*/ 3543913 w 4710084"/>
              <a:gd name="connsiteY405" fmla="*/ 4246853 h 4964463"/>
              <a:gd name="connsiteX406" fmla="*/ 3541918 w 4710084"/>
              <a:gd name="connsiteY406" fmla="*/ 4279405 h 4964463"/>
              <a:gd name="connsiteX407" fmla="*/ 3542210 w 4710084"/>
              <a:gd name="connsiteY407" fmla="*/ 4288287 h 4964463"/>
              <a:gd name="connsiteX408" fmla="*/ 3543786 w 4710084"/>
              <a:gd name="connsiteY408" fmla="*/ 4267867 h 4964463"/>
              <a:gd name="connsiteX409" fmla="*/ 454954 w 4710084"/>
              <a:gd name="connsiteY409" fmla="*/ 4246290 h 4964463"/>
              <a:gd name="connsiteX410" fmla="*/ 458493 w 4710084"/>
              <a:gd name="connsiteY410" fmla="*/ 4331160 h 4964463"/>
              <a:gd name="connsiteX411" fmla="*/ 473525 w 4710084"/>
              <a:gd name="connsiteY411" fmla="*/ 4429340 h 4964463"/>
              <a:gd name="connsiteX412" fmla="*/ 475101 w 4710084"/>
              <a:gd name="connsiteY412" fmla="*/ 4459220 h 4964463"/>
              <a:gd name="connsiteX413" fmla="*/ 474064 w 4710084"/>
              <a:gd name="connsiteY413" fmla="*/ 4462788 h 4964463"/>
              <a:gd name="connsiteX414" fmla="*/ 470713 w 4710084"/>
              <a:gd name="connsiteY414" fmla="*/ 4469630 h 4964463"/>
              <a:gd name="connsiteX415" fmla="*/ 456745 w 4710084"/>
              <a:gd name="connsiteY415" fmla="*/ 4387620 h 4964463"/>
              <a:gd name="connsiteX416" fmla="*/ 448292 w 4710084"/>
              <a:gd name="connsiteY416" fmla="*/ 4325659 h 4964463"/>
              <a:gd name="connsiteX417" fmla="*/ 446732 w 4710084"/>
              <a:gd name="connsiteY417" fmla="*/ 4316725 h 4964463"/>
              <a:gd name="connsiteX418" fmla="*/ 597290 w 4710084"/>
              <a:gd name="connsiteY418" fmla="*/ 4246221 h 4964463"/>
              <a:gd name="connsiteX419" fmla="*/ 601664 w 4710084"/>
              <a:gd name="connsiteY419" fmla="*/ 4250865 h 4964463"/>
              <a:gd name="connsiteX420" fmla="*/ 597290 w 4710084"/>
              <a:gd name="connsiteY420" fmla="*/ 4246221 h 4964463"/>
              <a:gd name="connsiteX421" fmla="*/ 2478345 w 4710084"/>
              <a:gd name="connsiteY421" fmla="*/ 4242859 h 4964463"/>
              <a:gd name="connsiteX422" fmla="*/ 2475315 w 4710084"/>
              <a:gd name="connsiteY422" fmla="*/ 4243663 h 4964463"/>
              <a:gd name="connsiteX423" fmla="*/ 2472416 w 4710084"/>
              <a:gd name="connsiteY423" fmla="*/ 4257806 h 4964463"/>
              <a:gd name="connsiteX424" fmla="*/ 2466842 w 4710084"/>
              <a:gd name="connsiteY424" fmla="*/ 4314118 h 4964463"/>
              <a:gd name="connsiteX425" fmla="*/ 2458664 w 4710084"/>
              <a:gd name="connsiteY425" fmla="*/ 4372475 h 4964463"/>
              <a:gd name="connsiteX426" fmla="*/ 2455212 w 4710084"/>
              <a:gd name="connsiteY426" fmla="*/ 4407661 h 4964463"/>
              <a:gd name="connsiteX427" fmla="*/ 2458416 w 4710084"/>
              <a:gd name="connsiteY427" fmla="*/ 4385653 h 4964463"/>
              <a:gd name="connsiteX428" fmla="*/ 2478345 w 4710084"/>
              <a:gd name="connsiteY428" fmla="*/ 4242859 h 4964463"/>
              <a:gd name="connsiteX429" fmla="*/ 1701580 w 4710084"/>
              <a:gd name="connsiteY429" fmla="*/ 4242276 h 4964463"/>
              <a:gd name="connsiteX430" fmla="*/ 1701032 w 4710084"/>
              <a:gd name="connsiteY430" fmla="*/ 4267848 h 4964463"/>
              <a:gd name="connsiteX431" fmla="*/ 1705189 w 4710084"/>
              <a:gd name="connsiteY431" fmla="*/ 4269813 h 4964463"/>
              <a:gd name="connsiteX432" fmla="*/ 1708665 w 4710084"/>
              <a:gd name="connsiteY432" fmla="*/ 4264767 h 4964463"/>
              <a:gd name="connsiteX433" fmla="*/ 1709244 w 4710084"/>
              <a:gd name="connsiteY433" fmla="*/ 4256785 h 4964463"/>
              <a:gd name="connsiteX434" fmla="*/ 1708895 w 4710084"/>
              <a:gd name="connsiteY434" fmla="*/ 4253806 h 4964463"/>
              <a:gd name="connsiteX435" fmla="*/ 1705190 w 4710084"/>
              <a:gd name="connsiteY435" fmla="*/ 4243334 h 4964463"/>
              <a:gd name="connsiteX436" fmla="*/ 1701580 w 4710084"/>
              <a:gd name="connsiteY436" fmla="*/ 4242276 h 4964463"/>
              <a:gd name="connsiteX437" fmla="*/ 3994593 w 4710084"/>
              <a:gd name="connsiteY437" fmla="*/ 4240974 h 4964463"/>
              <a:gd name="connsiteX438" fmla="*/ 3989388 w 4710084"/>
              <a:gd name="connsiteY438" fmla="*/ 4246354 h 4964463"/>
              <a:gd name="connsiteX439" fmla="*/ 3994593 w 4710084"/>
              <a:gd name="connsiteY439" fmla="*/ 4240974 h 4964463"/>
              <a:gd name="connsiteX440" fmla="*/ 3237865 w 4710084"/>
              <a:gd name="connsiteY440" fmla="*/ 4238054 h 4964463"/>
              <a:gd name="connsiteX441" fmla="*/ 3235484 w 4710084"/>
              <a:gd name="connsiteY441" fmla="*/ 4241804 h 4964463"/>
              <a:gd name="connsiteX442" fmla="*/ 3236250 w 4710084"/>
              <a:gd name="connsiteY442" fmla="*/ 4264979 h 4964463"/>
              <a:gd name="connsiteX443" fmla="*/ 3237824 w 4710084"/>
              <a:gd name="connsiteY443" fmla="*/ 4244560 h 4964463"/>
              <a:gd name="connsiteX444" fmla="*/ 3011030 w 4710084"/>
              <a:gd name="connsiteY444" fmla="*/ 4231078 h 4964463"/>
              <a:gd name="connsiteX445" fmla="*/ 3003284 w 4710084"/>
              <a:gd name="connsiteY445" fmla="*/ 4232742 h 4964463"/>
              <a:gd name="connsiteX446" fmla="*/ 3003249 w 4710084"/>
              <a:gd name="connsiteY446" fmla="*/ 4236056 h 4964463"/>
              <a:gd name="connsiteX447" fmla="*/ 3003784 w 4710084"/>
              <a:gd name="connsiteY447" fmla="*/ 4246867 h 4964463"/>
              <a:gd name="connsiteX448" fmla="*/ 3007942 w 4710084"/>
              <a:gd name="connsiteY448" fmla="*/ 4248832 h 4964463"/>
              <a:gd name="connsiteX449" fmla="*/ 3011418 w 4710084"/>
              <a:gd name="connsiteY449" fmla="*/ 4243785 h 4964463"/>
              <a:gd name="connsiteX450" fmla="*/ 3011997 w 4710084"/>
              <a:gd name="connsiteY450" fmla="*/ 4235803 h 4964463"/>
              <a:gd name="connsiteX451" fmla="*/ 3011648 w 4710084"/>
              <a:gd name="connsiteY451" fmla="*/ 4232824 h 4964463"/>
              <a:gd name="connsiteX452" fmla="*/ 599640 w 4710084"/>
              <a:gd name="connsiteY452" fmla="*/ 4220773 h 4964463"/>
              <a:gd name="connsiteX453" fmla="*/ 604307 w 4710084"/>
              <a:gd name="connsiteY453" fmla="*/ 4225584 h 4964463"/>
              <a:gd name="connsiteX454" fmla="*/ 599640 w 4710084"/>
              <a:gd name="connsiteY454" fmla="*/ 4220773 h 4964463"/>
              <a:gd name="connsiteX455" fmla="*/ 3111316 w 4710084"/>
              <a:gd name="connsiteY455" fmla="*/ 4220482 h 4964463"/>
              <a:gd name="connsiteX456" fmla="*/ 3114130 w 4710084"/>
              <a:gd name="connsiteY456" fmla="*/ 4246057 h 4964463"/>
              <a:gd name="connsiteX457" fmla="*/ 3109961 w 4710084"/>
              <a:gd name="connsiteY457" fmla="*/ 4232632 h 4964463"/>
              <a:gd name="connsiteX458" fmla="*/ 3111316 w 4710084"/>
              <a:gd name="connsiteY458" fmla="*/ 4220482 h 4964463"/>
              <a:gd name="connsiteX459" fmla="*/ 1661561 w 4710084"/>
              <a:gd name="connsiteY459" fmla="*/ 4216981 h 4964463"/>
              <a:gd name="connsiteX460" fmla="*/ 1668742 w 4710084"/>
              <a:gd name="connsiteY460" fmla="*/ 4313151 h 4964463"/>
              <a:gd name="connsiteX461" fmla="*/ 1667093 w 4710084"/>
              <a:gd name="connsiteY461" fmla="*/ 4317337 h 4964463"/>
              <a:gd name="connsiteX462" fmla="*/ 1663357 w 4710084"/>
              <a:gd name="connsiteY462" fmla="*/ 4323761 h 4964463"/>
              <a:gd name="connsiteX463" fmla="*/ 1661334 w 4710084"/>
              <a:gd name="connsiteY463" fmla="*/ 4323714 h 4964463"/>
              <a:gd name="connsiteX464" fmla="*/ 1660321 w 4710084"/>
              <a:gd name="connsiteY464" fmla="*/ 4227264 h 4964463"/>
              <a:gd name="connsiteX465" fmla="*/ 300253 w 4710084"/>
              <a:gd name="connsiteY465" fmla="*/ 4212635 h 4964463"/>
              <a:gd name="connsiteX466" fmla="*/ 300390 w 4710084"/>
              <a:gd name="connsiteY466" fmla="*/ 4214215 h 4964463"/>
              <a:gd name="connsiteX467" fmla="*/ 303880 w 4710084"/>
              <a:gd name="connsiteY467" fmla="*/ 4301669 h 4964463"/>
              <a:gd name="connsiteX468" fmla="*/ 302572 w 4710084"/>
              <a:gd name="connsiteY468" fmla="*/ 4312095 h 4964463"/>
              <a:gd name="connsiteX469" fmla="*/ 300237 w 4710084"/>
              <a:gd name="connsiteY469" fmla="*/ 4317015 h 4964463"/>
              <a:gd name="connsiteX470" fmla="*/ 294807 w 4710084"/>
              <a:gd name="connsiteY470" fmla="*/ 4309571 h 4964463"/>
              <a:gd name="connsiteX471" fmla="*/ 290182 w 4710084"/>
              <a:gd name="connsiteY471" fmla="*/ 4291899 h 4964463"/>
              <a:gd name="connsiteX472" fmla="*/ 3552372 w 4710084"/>
              <a:gd name="connsiteY472" fmla="*/ 4211680 h 4964463"/>
              <a:gd name="connsiteX473" fmla="*/ 3553808 w 4710084"/>
              <a:gd name="connsiteY473" fmla="*/ 4212415 h 4964463"/>
              <a:gd name="connsiteX474" fmla="*/ 3551990 w 4710084"/>
              <a:gd name="connsiteY474" fmla="*/ 4217255 h 4964463"/>
              <a:gd name="connsiteX475" fmla="*/ 267437 w 4710084"/>
              <a:gd name="connsiteY475" fmla="*/ 4206310 h 4964463"/>
              <a:gd name="connsiteX476" fmla="*/ 270113 w 4710084"/>
              <a:gd name="connsiteY476" fmla="*/ 4227412 h 4964463"/>
              <a:gd name="connsiteX477" fmla="*/ 272369 w 4710084"/>
              <a:gd name="connsiteY477" fmla="*/ 4243182 h 4964463"/>
              <a:gd name="connsiteX478" fmla="*/ 269583 w 4710084"/>
              <a:gd name="connsiteY478" fmla="*/ 4258000 h 4964463"/>
              <a:gd name="connsiteX479" fmla="*/ 260881 w 4710084"/>
              <a:gd name="connsiteY479" fmla="*/ 4276786 h 4964463"/>
              <a:gd name="connsiteX480" fmla="*/ 258430 w 4710084"/>
              <a:gd name="connsiteY480" fmla="*/ 4269863 h 4964463"/>
              <a:gd name="connsiteX481" fmla="*/ 265758 w 4710084"/>
              <a:gd name="connsiteY481" fmla="*/ 4214294 h 4964463"/>
              <a:gd name="connsiteX482" fmla="*/ 4322215 w 4710084"/>
              <a:gd name="connsiteY482" fmla="*/ 4205853 h 4964463"/>
              <a:gd name="connsiteX483" fmla="*/ 4331583 w 4710084"/>
              <a:gd name="connsiteY483" fmla="*/ 4286720 h 4964463"/>
              <a:gd name="connsiteX484" fmla="*/ 4326156 w 4710084"/>
              <a:gd name="connsiteY484" fmla="*/ 4305364 h 4964463"/>
              <a:gd name="connsiteX485" fmla="*/ 4320063 w 4710084"/>
              <a:gd name="connsiteY485" fmla="*/ 4313528 h 4964463"/>
              <a:gd name="connsiteX486" fmla="*/ 4317611 w 4710084"/>
              <a:gd name="connsiteY486" fmla="*/ 4308661 h 4964463"/>
              <a:gd name="connsiteX487" fmla="*/ 4316397 w 4710084"/>
              <a:gd name="connsiteY487" fmla="*/ 4298022 h 4964463"/>
              <a:gd name="connsiteX488" fmla="*/ 4322033 w 4710084"/>
              <a:gd name="connsiteY488" fmla="*/ 4207497 h 4964463"/>
              <a:gd name="connsiteX489" fmla="*/ 4358239 w 4710084"/>
              <a:gd name="connsiteY489" fmla="*/ 4196401 h 4964463"/>
              <a:gd name="connsiteX490" fmla="*/ 4359909 w 4710084"/>
              <a:gd name="connsiteY490" fmla="*/ 4204487 h 4964463"/>
              <a:gd name="connsiteX491" fmla="*/ 4366769 w 4710084"/>
              <a:gd name="connsiteY491" fmla="*/ 4261154 h 4964463"/>
              <a:gd name="connsiteX492" fmla="*/ 4363944 w 4710084"/>
              <a:gd name="connsiteY492" fmla="*/ 4268514 h 4964463"/>
              <a:gd name="connsiteX493" fmla="*/ 4354818 w 4710084"/>
              <a:gd name="connsiteY493" fmla="*/ 4249912 h 4964463"/>
              <a:gd name="connsiteX494" fmla="*/ 4352078 w 4710084"/>
              <a:gd name="connsiteY494" fmla="*/ 4234875 h 4964463"/>
              <a:gd name="connsiteX495" fmla="*/ 4354876 w 4710084"/>
              <a:gd name="connsiteY495" fmla="*/ 4218407 h 4964463"/>
              <a:gd name="connsiteX496" fmla="*/ 93123 w 4710084"/>
              <a:gd name="connsiteY496" fmla="*/ 4193271 h 4964463"/>
              <a:gd name="connsiteX497" fmla="*/ 93372 w 4710084"/>
              <a:gd name="connsiteY497" fmla="*/ 4198655 h 4964463"/>
              <a:gd name="connsiteX498" fmla="*/ 91795 w 4710084"/>
              <a:gd name="connsiteY498" fmla="*/ 4194100 h 4964463"/>
              <a:gd name="connsiteX499" fmla="*/ 205710 w 4710084"/>
              <a:gd name="connsiteY499" fmla="*/ 4191867 h 4964463"/>
              <a:gd name="connsiteX500" fmla="*/ 209566 w 4710084"/>
              <a:gd name="connsiteY500" fmla="*/ 4199868 h 4964463"/>
              <a:gd name="connsiteX501" fmla="*/ 208771 w 4710084"/>
              <a:gd name="connsiteY501" fmla="*/ 4199361 h 4964463"/>
              <a:gd name="connsiteX502" fmla="*/ 208706 w 4710084"/>
              <a:gd name="connsiteY502" fmla="*/ 4201482 h 4964463"/>
              <a:gd name="connsiteX503" fmla="*/ 202894 w 4710084"/>
              <a:gd name="connsiteY503" fmla="*/ 4206693 h 4964463"/>
              <a:gd name="connsiteX504" fmla="*/ 205710 w 4710084"/>
              <a:gd name="connsiteY504" fmla="*/ 4191867 h 4964463"/>
              <a:gd name="connsiteX505" fmla="*/ 3341727 w 4710084"/>
              <a:gd name="connsiteY505" fmla="*/ 4190547 h 4964463"/>
              <a:gd name="connsiteX506" fmla="*/ 3339435 w 4710084"/>
              <a:gd name="connsiteY506" fmla="*/ 4231405 h 4964463"/>
              <a:gd name="connsiteX507" fmla="*/ 3334540 w 4710084"/>
              <a:gd name="connsiteY507" fmla="*/ 4282315 h 4964463"/>
              <a:gd name="connsiteX508" fmla="*/ 3331111 w 4710084"/>
              <a:gd name="connsiteY508" fmla="*/ 4299247 h 4964463"/>
              <a:gd name="connsiteX509" fmla="*/ 3332260 w 4710084"/>
              <a:gd name="connsiteY509" fmla="*/ 4309172 h 4964463"/>
              <a:gd name="connsiteX510" fmla="*/ 3337761 w 4710084"/>
              <a:gd name="connsiteY510" fmla="*/ 4264306 h 4964463"/>
              <a:gd name="connsiteX511" fmla="*/ 3344228 w 4710084"/>
              <a:gd name="connsiteY511" fmla="*/ 4210289 h 4964463"/>
              <a:gd name="connsiteX512" fmla="*/ 3118624 w 4710084"/>
              <a:gd name="connsiteY512" fmla="*/ 4189247 h 4964463"/>
              <a:gd name="connsiteX513" fmla="*/ 3123300 w 4710084"/>
              <a:gd name="connsiteY513" fmla="*/ 4196973 h 4964463"/>
              <a:gd name="connsiteX514" fmla="*/ 3118346 w 4710084"/>
              <a:gd name="connsiteY514" fmla="*/ 4192712 h 4964463"/>
              <a:gd name="connsiteX515" fmla="*/ 3118624 w 4710084"/>
              <a:gd name="connsiteY515" fmla="*/ 4189247 h 4964463"/>
              <a:gd name="connsiteX516" fmla="*/ 210136 w 4710084"/>
              <a:gd name="connsiteY516" fmla="*/ 4183995 h 4964463"/>
              <a:gd name="connsiteX517" fmla="*/ 210325 w 4710084"/>
              <a:gd name="connsiteY517" fmla="*/ 4187339 h 4964463"/>
              <a:gd name="connsiteX518" fmla="*/ 205710 w 4710084"/>
              <a:gd name="connsiteY518" fmla="*/ 4191867 h 4964463"/>
              <a:gd name="connsiteX519" fmla="*/ 210136 w 4710084"/>
              <a:gd name="connsiteY519" fmla="*/ 4183995 h 4964463"/>
              <a:gd name="connsiteX520" fmla="*/ 2947042 w 4710084"/>
              <a:gd name="connsiteY520" fmla="*/ 4176385 h 4964463"/>
              <a:gd name="connsiteX521" fmla="*/ 2949699 w 4710084"/>
              <a:gd name="connsiteY521" fmla="*/ 4187729 h 4964463"/>
              <a:gd name="connsiteX522" fmla="*/ 2939919 w 4710084"/>
              <a:gd name="connsiteY522" fmla="*/ 4180294 h 4964463"/>
              <a:gd name="connsiteX523" fmla="*/ 2947042 w 4710084"/>
              <a:gd name="connsiteY523" fmla="*/ 4176385 h 4964463"/>
              <a:gd name="connsiteX524" fmla="*/ 4426053 w 4710084"/>
              <a:gd name="connsiteY524" fmla="*/ 4175992 h 4964463"/>
              <a:gd name="connsiteX525" fmla="*/ 4428824 w 4710084"/>
              <a:gd name="connsiteY525" fmla="*/ 4191032 h 4964463"/>
              <a:gd name="connsiteX526" fmla="*/ 4422577 w 4710084"/>
              <a:gd name="connsiteY526" fmla="*/ 4186176 h 4964463"/>
              <a:gd name="connsiteX527" fmla="*/ 4422548 w 4710084"/>
              <a:gd name="connsiteY527" fmla="*/ 4183995 h 4964463"/>
              <a:gd name="connsiteX528" fmla="*/ 4421669 w 4710084"/>
              <a:gd name="connsiteY528" fmla="*/ 4184590 h 4964463"/>
              <a:gd name="connsiteX529" fmla="*/ 1268323 w 4710084"/>
              <a:gd name="connsiteY529" fmla="*/ 4174550 h 4964463"/>
              <a:gd name="connsiteX530" fmla="*/ 1260577 w 4710084"/>
              <a:gd name="connsiteY530" fmla="*/ 4183252 h 4964463"/>
              <a:gd name="connsiteX531" fmla="*/ 1259036 w 4710084"/>
              <a:gd name="connsiteY531" fmla="*/ 4187502 h 4964463"/>
              <a:gd name="connsiteX532" fmla="*/ 1259365 w 4710084"/>
              <a:gd name="connsiteY532" fmla="*/ 4192341 h 4964463"/>
              <a:gd name="connsiteX533" fmla="*/ 1258002 w 4710084"/>
              <a:gd name="connsiteY533" fmla="*/ 4213452 h 4964463"/>
              <a:gd name="connsiteX534" fmla="*/ 1254414 w 4710084"/>
              <a:gd name="connsiteY534" fmla="*/ 4222537 h 4964463"/>
              <a:gd name="connsiteX535" fmla="*/ 1253701 w 4710084"/>
              <a:gd name="connsiteY535" fmla="*/ 4222719 h 4964463"/>
              <a:gd name="connsiteX536" fmla="*/ 1251908 w 4710084"/>
              <a:gd name="connsiteY536" fmla="*/ 4236116 h 4964463"/>
              <a:gd name="connsiteX537" fmla="*/ 1254385 w 4710084"/>
              <a:gd name="connsiteY537" fmla="*/ 4243354 h 4964463"/>
              <a:gd name="connsiteX538" fmla="*/ 1249289 w 4710084"/>
              <a:gd name="connsiteY538" fmla="*/ 4255667 h 4964463"/>
              <a:gd name="connsiteX539" fmla="*/ 1246598 w 4710084"/>
              <a:gd name="connsiteY539" fmla="*/ 4275769 h 4964463"/>
              <a:gd name="connsiteX540" fmla="*/ 1246053 w 4710084"/>
              <a:gd name="connsiteY540" fmla="*/ 4284664 h 4964463"/>
              <a:gd name="connsiteX541" fmla="*/ 1248596 w 4710084"/>
              <a:gd name="connsiteY541" fmla="*/ 4298466 h 4964463"/>
              <a:gd name="connsiteX542" fmla="*/ 1253638 w 4710084"/>
              <a:gd name="connsiteY542" fmla="*/ 4322119 h 4964463"/>
              <a:gd name="connsiteX543" fmla="*/ 1255377 w 4710084"/>
              <a:gd name="connsiteY543" fmla="*/ 4333048 h 4964463"/>
              <a:gd name="connsiteX544" fmla="*/ 1256247 w 4710084"/>
              <a:gd name="connsiteY544" fmla="*/ 4324411 h 4964463"/>
              <a:gd name="connsiteX545" fmla="*/ 1268537 w 4710084"/>
              <a:gd name="connsiteY545" fmla="*/ 4245277 h 4964463"/>
              <a:gd name="connsiteX546" fmla="*/ 1272259 w 4710084"/>
              <a:gd name="connsiteY546" fmla="*/ 4209311 h 4964463"/>
              <a:gd name="connsiteX547" fmla="*/ 1268921 w 4710084"/>
              <a:gd name="connsiteY547" fmla="*/ 4175888 h 4964463"/>
              <a:gd name="connsiteX548" fmla="*/ 1852342 w 4710084"/>
              <a:gd name="connsiteY548" fmla="*/ 4170612 h 4964463"/>
              <a:gd name="connsiteX549" fmla="*/ 1851845 w 4710084"/>
              <a:gd name="connsiteY549" fmla="*/ 4172166 h 4964463"/>
              <a:gd name="connsiteX550" fmla="*/ 1848109 w 4710084"/>
              <a:gd name="connsiteY550" fmla="*/ 4186800 h 4964463"/>
              <a:gd name="connsiteX551" fmla="*/ 1848028 w 4710084"/>
              <a:gd name="connsiteY551" fmla="*/ 4187087 h 4964463"/>
              <a:gd name="connsiteX552" fmla="*/ 1847870 w 4710084"/>
              <a:gd name="connsiteY552" fmla="*/ 4185944 h 4964463"/>
              <a:gd name="connsiteX553" fmla="*/ 1847370 w 4710084"/>
              <a:gd name="connsiteY553" fmla="*/ 4188633 h 4964463"/>
              <a:gd name="connsiteX554" fmla="*/ 1848168 w 4710084"/>
              <a:gd name="connsiteY554" fmla="*/ 4216328 h 4964463"/>
              <a:gd name="connsiteX555" fmla="*/ 4421376 w 4710084"/>
              <a:gd name="connsiteY555" fmla="*/ 4168266 h 4964463"/>
              <a:gd name="connsiteX556" fmla="*/ 4426053 w 4710084"/>
              <a:gd name="connsiteY556" fmla="*/ 4175992 h 4964463"/>
              <a:gd name="connsiteX557" fmla="*/ 4421099 w 4710084"/>
              <a:gd name="connsiteY557" fmla="*/ 4171732 h 4964463"/>
              <a:gd name="connsiteX558" fmla="*/ 4421376 w 4710084"/>
              <a:gd name="connsiteY558" fmla="*/ 4168266 h 4964463"/>
              <a:gd name="connsiteX559" fmla="*/ 4549164 w 4710084"/>
              <a:gd name="connsiteY559" fmla="*/ 4167389 h 4964463"/>
              <a:gd name="connsiteX560" fmla="*/ 4550600 w 4710084"/>
              <a:gd name="connsiteY560" fmla="*/ 4168125 h 4964463"/>
              <a:gd name="connsiteX561" fmla="*/ 4548782 w 4710084"/>
              <a:gd name="connsiteY561" fmla="*/ 4172965 h 4964463"/>
              <a:gd name="connsiteX562" fmla="*/ 367506 w 4710084"/>
              <a:gd name="connsiteY562" fmla="*/ 4157909 h 4964463"/>
              <a:gd name="connsiteX563" fmla="*/ 373958 w 4710084"/>
              <a:gd name="connsiteY563" fmla="*/ 4161138 h 4964463"/>
              <a:gd name="connsiteX564" fmla="*/ 364864 w 4710084"/>
              <a:gd name="connsiteY564" fmla="*/ 4169135 h 4964463"/>
              <a:gd name="connsiteX565" fmla="*/ 367506 w 4710084"/>
              <a:gd name="connsiteY565" fmla="*/ 4157909 h 4964463"/>
              <a:gd name="connsiteX566" fmla="*/ 4249796 w 4710084"/>
              <a:gd name="connsiteY566" fmla="*/ 4155404 h 4964463"/>
              <a:gd name="connsiteX567" fmla="*/ 4252453 w 4710084"/>
              <a:gd name="connsiteY567" fmla="*/ 4166747 h 4964463"/>
              <a:gd name="connsiteX568" fmla="*/ 4242671 w 4710084"/>
              <a:gd name="connsiteY568" fmla="*/ 4159313 h 4964463"/>
              <a:gd name="connsiteX569" fmla="*/ 4249796 w 4710084"/>
              <a:gd name="connsiteY569" fmla="*/ 4155404 h 4964463"/>
              <a:gd name="connsiteX570" fmla="*/ 3961106 w 4710084"/>
              <a:gd name="connsiteY570" fmla="*/ 4151709 h 4964463"/>
              <a:gd name="connsiteX571" fmla="*/ 3968285 w 4710084"/>
              <a:gd name="connsiteY571" fmla="*/ 4247880 h 4964463"/>
              <a:gd name="connsiteX572" fmla="*/ 3966639 w 4710084"/>
              <a:gd name="connsiteY572" fmla="*/ 4252067 h 4964463"/>
              <a:gd name="connsiteX573" fmla="*/ 3962902 w 4710084"/>
              <a:gd name="connsiteY573" fmla="*/ 4258490 h 4964463"/>
              <a:gd name="connsiteX574" fmla="*/ 3960878 w 4710084"/>
              <a:gd name="connsiteY574" fmla="*/ 4258444 h 4964463"/>
              <a:gd name="connsiteX575" fmla="*/ 3959867 w 4710084"/>
              <a:gd name="connsiteY575" fmla="*/ 4161993 h 4964463"/>
              <a:gd name="connsiteX576" fmla="*/ 1619701 w 4710084"/>
              <a:gd name="connsiteY576" fmla="*/ 4136717 h 4964463"/>
              <a:gd name="connsiteX577" fmla="*/ 1619584 w 4710084"/>
              <a:gd name="connsiteY577" fmla="*/ 4136792 h 4964463"/>
              <a:gd name="connsiteX578" fmla="*/ 1618875 w 4710084"/>
              <a:gd name="connsiteY578" fmla="*/ 4137256 h 4964463"/>
              <a:gd name="connsiteX579" fmla="*/ 1612247 w 4710084"/>
              <a:gd name="connsiteY579" fmla="*/ 4141587 h 4964463"/>
              <a:gd name="connsiteX580" fmla="*/ 1616907 w 4710084"/>
              <a:gd name="connsiteY580" fmla="*/ 4138543 h 4964463"/>
              <a:gd name="connsiteX581" fmla="*/ 1618875 w 4710084"/>
              <a:gd name="connsiteY581" fmla="*/ 4137256 h 4964463"/>
              <a:gd name="connsiteX582" fmla="*/ 631956 w 4710084"/>
              <a:gd name="connsiteY582" fmla="*/ 4131443 h 4964463"/>
              <a:gd name="connsiteX583" fmla="*/ 632901 w 4710084"/>
              <a:gd name="connsiteY583" fmla="*/ 4141331 h 4964463"/>
              <a:gd name="connsiteX584" fmla="*/ 630194 w 4710084"/>
              <a:gd name="connsiteY584" fmla="*/ 4235064 h 4964463"/>
              <a:gd name="connsiteX585" fmla="*/ 628341 w 4710084"/>
              <a:gd name="connsiteY585" fmla="*/ 4235269 h 4964463"/>
              <a:gd name="connsiteX586" fmla="*/ 625037 w 4710084"/>
              <a:gd name="connsiteY586" fmla="*/ 4229328 h 4964463"/>
              <a:gd name="connsiteX587" fmla="*/ 623605 w 4710084"/>
              <a:gd name="connsiteY587" fmla="*/ 4225393 h 4964463"/>
              <a:gd name="connsiteX588" fmla="*/ 993924 w 4710084"/>
              <a:gd name="connsiteY588" fmla="*/ 4113941 h 4964463"/>
              <a:gd name="connsiteX589" fmla="*/ 991688 w 4710084"/>
              <a:gd name="connsiteY589" fmla="*/ 4120024 h 4964463"/>
              <a:gd name="connsiteX590" fmla="*/ 990990 w 4710084"/>
              <a:gd name="connsiteY590" fmla="*/ 4123059 h 4964463"/>
              <a:gd name="connsiteX591" fmla="*/ 991363 w 4710084"/>
              <a:gd name="connsiteY591" fmla="*/ 4127773 h 4964463"/>
              <a:gd name="connsiteX592" fmla="*/ 994409 w 4710084"/>
              <a:gd name="connsiteY592" fmla="*/ 4149798 h 4964463"/>
              <a:gd name="connsiteX593" fmla="*/ 995558 w 4710084"/>
              <a:gd name="connsiteY593" fmla="*/ 4130838 h 4964463"/>
              <a:gd name="connsiteX594" fmla="*/ 993924 w 4710084"/>
              <a:gd name="connsiteY594" fmla="*/ 4113941 h 4964463"/>
              <a:gd name="connsiteX595" fmla="*/ 1002680 w 4710084"/>
              <a:gd name="connsiteY595" fmla="*/ 4085857 h 4964463"/>
              <a:gd name="connsiteX596" fmla="*/ 995648 w 4710084"/>
              <a:gd name="connsiteY596" fmla="*/ 4090587 h 4964463"/>
              <a:gd name="connsiteX597" fmla="*/ 990988 w 4710084"/>
              <a:gd name="connsiteY597" fmla="*/ 4093630 h 4964463"/>
              <a:gd name="connsiteX598" fmla="*/ 988773 w 4710084"/>
              <a:gd name="connsiteY598" fmla="*/ 4095079 h 4964463"/>
              <a:gd name="connsiteX599" fmla="*/ 995648 w 4710084"/>
              <a:gd name="connsiteY599" fmla="*/ 4090587 h 4964463"/>
              <a:gd name="connsiteX600" fmla="*/ 1002680 w 4710084"/>
              <a:gd name="connsiteY600" fmla="*/ 4085857 h 4964463"/>
              <a:gd name="connsiteX601" fmla="*/ 3360236 w 4710084"/>
              <a:gd name="connsiteY601" fmla="*/ 4074164 h 4964463"/>
              <a:gd name="connsiteX602" fmla="*/ 3353623 w 4710084"/>
              <a:gd name="connsiteY602" fmla="*/ 4085692 h 4964463"/>
              <a:gd name="connsiteX603" fmla="*/ 3348145 w 4710084"/>
              <a:gd name="connsiteY603" fmla="*/ 4109839 h 4964463"/>
              <a:gd name="connsiteX604" fmla="*/ 3350708 w 4710084"/>
              <a:gd name="connsiteY604" fmla="*/ 4146364 h 4964463"/>
              <a:gd name="connsiteX605" fmla="*/ 3351459 w 4710084"/>
              <a:gd name="connsiteY605" fmla="*/ 4143954 h 4964463"/>
              <a:gd name="connsiteX606" fmla="*/ 3360236 w 4710084"/>
              <a:gd name="connsiteY606" fmla="*/ 4074164 h 4964463"/>
              <a:gd name="connsiteX607" fmla="*/ 3919246 w 4710084"/>
              <a:gd name="connsiteY607" fmla="*/ 4071444 h 4964463"/>
              <a:gd name="connsiteX608" fmla="*/ 3916800 w 4710084"/>
              <a:gd name="connsiteY608" fmla="*/ 4073044 h 4964463"/>
              <a:gd name="connsiteX609" fmla="*/ 3916451 w 4710084"/>
              <a:gd name="connsiteY609" fmla="*/ 4073270 h 4964463"/>
              <a:gd name="connsiteX610" fmla="*/ 3911793 w 4710084"/>
              <a:gd name="connsiteY610" fmla="*/ 4076314 h 4964463"/>
              <a:gd name="connsiteX611" fmla="*/ 3916800 w 4710084"/>
              <a:gd name="connsiteY611" fmla="*/ 4073044 h 4964463"/>
              <a:gd name="connsiteX612" fmla="*/ 3919130 w 4710084"/>
              <a:gd name="connsiteY612" fmla="*/ 4071521 h 4964463"/>
              <a:gd name="connsiteX613" fmla="*/ 3919246 w 4710084"/>
              <a:gd name="connsiteY613" fmla="*/ 4071444 h 4964463"/>
              <a:gd name="connsiteX614" fmla="*/ 690581 w 4710084"/>
              <a:gd name="connsiteY614" fmla="*/ 4052068 h 4964463"/>
              <a:gd name="connsiteX615" fmla="*/ 680236 w 4710084"/>
              <a:gd name="connsiteY615" fmla="*/ 4083630 h 4964463"/>
              <a:gd name="connsiteX616" fmla="*/ 681043 w 4710084"/>
              <a:gd name="connsiteY616" fmla="*/ 4089190 h 4964463"/>
              <a:gd name="connsiteX617" fmla="*/ 700058 w 4710084"/>
              <a:gd name="connsiteY617" fmla="*/ 4099677 h 4964463"/>
              <a:gd name="connsiteX618" fmla="*/ 700581 w 4710084"/>
              <a:gd name="connsiteY618" fmla="*/ 4100587 h 4964463"/>
              <a:gd name="connsiteX619" fmla="*/ 698294 w 4710084"/>
              <a:gd name="connsiteY619" fmla="*/ 4087044 h 4964463"/>
              <a:gd name="connsiteX620" fmla="*/ 690581 w 4710084"/>
              <a:gd name="connsiteY620" fmla="*/ 4052068 h 4964463"/>
              <a:gd name="connsiteX621" fmla="*/ 82274 w 4710084"/>
              <a:gd name="connsiteY621" fmla="*/ 3995967 h 4964463"/>
              <a:gd name="connsiteX622" fmla="*/ 78864 w 4710084"/>
              <a:gd name="connsiteY622" fmla="*/ 3998161 h 4964463"/>
              <a:gd name="connsiteX623" fmla="*/ 104542 w 4710084"/>
              <a:gd name="connsiteY623" fmla="*/ 4023375 h 4964463"/>
              <a:gd name="connsiteX624" fmla="*/ 111494 w 4710084"/>
              <a:gd name="connsiteY624" fmla="*/ 4033471 h 4964463"/>
              <a:gd name="connsiteX625" fmla="*/ 112695 w 4710084"/>
              <a:gd name="connsiteY625" fmla="*/ 4019695 h 4964463"/>
              <a:gd name="connsiteX626" fmla="*/ 104687 w 4710084"/>
              <a:gd name="connsiteY626" fmla="*/ 4011197 h 4964463"/>
              <a:gd name="connsiteX627" fmla="*/ 82274 w 4710084"/>
              <a:gd name="connsiteY627" fmla="*/ 3995967 h 4964463"/>
              <a:gd name="connsiteX628" fmla="*/ 558866 w 4710084"/>
              <a:gd name="connsiteY628" fmla="*/ 3555280 h 4964463"/>
              <a:gd name="connsiteX629" fmla="*/ 542265 w 4710084"/>
              <a:gd name="connsiteY629" fmla="*/ 3562943 h 4964463"/>
              <a:gd name="connsiteX630" fmla="*/ 558866 w 4710084"/>
              <a:gd name="connsiteY630" fmla="*/ 3555280 h 4964463"/>
              <a:gd name="connsiteX631" fmla="*/ 609146 w 4710084"/>
              <a:gd name="connsiteY631" fmla="*/ 3506200 h 4964463"/>
              <a:gd name="connsiteX632" fmla="*/ 606104 w 4710084"/>
              <a:gd name="connsiteY632" fmla="*/ 3508026 h 4964463"/>
              <a:gd name="connsiteX633" fmla="*/ 618232 w 4710084"/>
              <a:gd name="connsiteY633" fmla="*/ 3509942 h 4964463"/>
              <a:gd name="connsiteX634" fmla="*/ 619306 w 4710084"/>
              <a:gd name="connsiteY634" fmla="*/ 3509095 h 4964463"/>
              <a:gd name="connsiteX635" fmla="*/ 578369 w 4710084"/>
              <a:gd name="connsiteY635" fmla="*/ 3497435 h 4964463"/>
              <a:gd name="connsiteX636" fmla="*/ 574186 w 4710084"/>
              <a:gd name="connsiteY636" fmla="*/ 3500364 h 4964463"/>
              <a:gd name="connsiteX637" fmla="*/ 586315 w 4710084"/>
              <a:gd name="connsiteY637" fmla="*/ 3502120 h 4964463"/>
              <a:gd name="connsiteX638" fmla="*/ 588390 w 4710084"/>
              <a:gd name="connsiteY638" fmla="*/ 3500289 h 4964463"/>
              <a:gd name="connsiteX639" fmla="*/ 547255 w 4710084"/>
              <a:gd name="connsiteY639" fmla="*/ 3488432 h 4964463"/>
              <a:gd name="connsiteX640" fmla="*/ 542267 w 4710084"/>
              <a:gd name="connsiteY640" fmla="*/ 3491425 h 4964463"/>
              <a:gd name="connsiteX641" fmla="*/ 554397 w 4710084"/>
              <a:gd name="connsiteY641" fmla="*/ 3493818 h 4964463"/>
              <a:gd name="connsiteX642" fmla="*/ 557343 w 4710084"/>
              <a:gd name="connsiteY642" fmla="*/ 3491377 h 4964463"/>
              <a:gd name="connsiteX643" fmla="*/ 709516 w 4710084"/>
              <a:gd name="connsiteY643" fmla="*/ 3428844 h 4964463"/>
              <a:gd name="connsiteX644" fmla="*/ 692921 w 4710084"/>
              <a:gd name="connsiteY644" fmla="*/ 3436507 h 4964463"/>
              <a:gd name="connsiteX645" fmla="*/ 709516 w 4710084"/>
              <a:gd name="connsiteY645" fmla="*/ 3428844 h 4964463"/>
              <a:gd name="connsiteX646" fmla="*/ 415912 w 4710084"/>
              <a:gd name="connsiteY646" fmla="*/ 3424655 h 4964463"/>
              <a:gd name="connsiteX647" fmla="*/ 410709 w 4710084"/>
              <a:gd name="connsiteY647" fmla="*/ 3428135 h 4964463"/>
              <a:gd name="connsiteX648" fmla="*/ 425878 w 4710084"/>
              <a:gd name="connsiteY648" fmla="*/ 3432531 h 4964463"/>
              <a:gd name="connsiteX649" fmla="*/ 426485 w 4710084"/>
              <a:gd name="connsiteY649" fmla="*/ 3430341 h 4964463"/>
              <a:gd name="connsiteX650" fmla="*/ 432470 w 4710084"/>
              <a:gd name="connsiteY650" fmla="*/ 3428844 h 4964463"/>
              <a:gd name="connsiteX651" fmla="*/ 415912 w 4710084"/>
              <a:gd name="connsiteY651" fmla="*/ 3424655 h 4964463"/>
              <a:gd name="connsiteX652" fmla="*/ 167510 w 4710084"/>
              <a:gd name="connsiteY652" fmla="*/ 3394881 h 4964463"/>
              <a:gd name="connsiteX653" fmla="*/ 170741 w 4710084"/>
              <a:gd name="connsiteY653" fmla="*/ 3404579 h 4964463"/>
              <a:gd name="connsiteX654" fmla="*/ 167510 w 4710084"/>
              <a:gd name="connsiteY654" fmla="*/ 3394881 h 4964463"/>
              <a:gd name="connsiteX655" fmla="*/ 246907 w 4710084"/>
              <a:gd name="connsiteY655" fmla="*/ 3390128 h 4964463"/>
              <a:gd name="connsiteX656" fmla="*/ 246907 w 4710084"/>
              <a:gd name="connsiteY656" fmla="*/ 3390128 h 4964463"/>
              <a:gd name="connsiteX657" fmla="*/ 732499 w 4710084"/>
              <a:gd name="connsiteY657" fmla="*/ 3325397 h 4964463"/>
              <a:gd name="connsiteX658" fmla="*/ 709517 w 4710084"/>
              <a:gd name="connsiteY658" fmla="*/ 3333060 h 4964463"/>
              <a:gd name="connsiteX659" fmla="*/ 732499 w 4710084"/>
              <a:gd name="connsiteY659" fmla="*/ 3325397 h 4964463"/>
              <a:gd name="connsiteX660" fmla="*/ 555255 w 4710084"/>
              <a:gd name="connsiteY660" fmla="*/ 3320068 h 4964463"/>
              <a:gd name="connsiteX661" fmla="*/ 555512 w 4710084"/>
              <a:gd name="connsiteY661" fmla="*/ 3320091 h 4964463"/>
              <a:gd name="connsiteX662" fmla="*/ 556933 w 4710084"/>
              <a:gd name="connsiteY662" fmla="*/ 3320495 h 4964463"/>
              <a:gd name="connsiteX663" fmla="*/ 613741 w 4710084"/>
              <a:gd name="connsiteY663" fmla="*/ 3309143 h 4964463"/>
              <a:gd name="connsiteX664" fmla="*/ 622162 w 4710084"/>
              <a:gd name="connsiteY664" fmla="*/ 3309951 h 4964463"/>
              <a:gd name="connsiteX665" fmla="*/ 627109 w 4710084"/>
              <a:gd name="connsiteY665" fmla="*/ 3312378 h 4964463"/>
              <a:gd name="connsiteX666" fmla="*/ 623977 w 4710084"/>
              <a:gd name="connsiteY666" fmla="*/ 3311987 h 4964463"/>
              <a:gd name="connsiteX667" fmla="*/ 481963 w 4710084"/>
              <a:gd name="connsiteY667" fmla="*/ 3267807 h 4964463"/>
              <a:gd name="connsiteX668" fmla="*/ 566526 w 4710084"/>
              <a:gd name="connsiteY668" fmla="*/ 3294745 h 4964463"/>
              <a:gd name="connsiteX669" fmla="*/ 598125 w 4710084"/>
              <a:gd name="connsiteY669" fmla="*/ 3304803 h 4964463"/>
              <a:gd name="connsiteX670" fmla="*/ 613741 w 4710084"/>
              <a:gd name="connsiteY670" fmla="*/ 3309143 h 4964463"/>
              <a:gd name="connsiteX671" fmla="*/ 593497 w 4710084"/>
              <a:gd name="connsiteY671" fmla="*/ 3307198 h 4964463"/>
              <a:gd name="connsiteX672" fmla="*/ 542266 w 4710084"/>
              <a:gd name="connsiteY672" fmla="*/ 3302408 h 4964463"/>
              <a:gd name="connsiteX673" fmla="*/ 455451 w 4710084"/>
              <a:gd name="connsiteY673" fmla="*/ 3270481 h 4964463"/>
              <a:gd name="connsiteX674" fmla="*/ 481963 w 4710084"/>
              <a:gd name="connsiteY674" fmla="*/ 3267807 h 4964463"/>
              <a:gd name="connsiteX675" fmla="*/ 4621795 w 4710084"/>
              <a:gd name="connsiteY675" fmla="*/ 3223442 h 4964463"/>
              <a:gd name="connsiteX676" fmla="*/ 4617703 w 4710084"/>
              <a:gd name="connsiteY676" fmla="*/ 3229331 h 4964463"/>
              <a:gd name="connsiteX677" fmla="*/ 4624726 w 4710084"/>
              <a:gd name="connsiteY677" fmla="*/ 3241709 h 4964463"/>
              <a:gd name="connsiteX678" fmla="*/ 4621795 w 4710084"/>
              <a:gd name="connsiteY678" fmla="*/ 3223442 h 4964463"/>
              <a:gd name="connsiteX679" fmla="*/ 35407 w 4710084"/>
              <a:gd name="connsiteY679" fmla="*/ 3008588 h 4964463"/>
              <a:gd name="connsiteX680" fmla="*/ 54500 w 4710084"/>
              <a:gd name="connsiteY680" fmla="*/ 3013366 h 4964463"/>
              <a:gd name="connsiteX681" fmla="*/ 54196 w 4710084"/>
              <a:gd name="connsiteY681" fmla="*/ 3019055 h 4964463"/>
              <a:gd name="connsiteX682" fmla="*/ 53465 w 4710084"/>
              <a:gd name="connsiteY682" fmla="*/ 3034453 h 4964463"/>
              <a:gd name="connsiteX683" fmla="*/ 33938 w 4710084"/>
              <a:gd name="connsiteY683" fmla="*/ 3027928 h 4964463"/>
              <a:gd name="connsiteX684" fmla="*/ 220907 w 4710084"/>
              <a:gd name="connsiteY684" fmla="*/ 2971673 h 4964463"/>
              <a:gd name="connsiteX685" fmla="*/ 290428 w 4710084"/>
              <a:gd name="connsiteY685" fmla="*/ 2995959 h 4964463"/>
              <a:gd name="connsiteX686" fmla="*/ 318433 w 4710084"/>
              <a:gd name="connsiteY686" fmla="*/ 3001389 h 4964463"/>
              <a:gd name="connsiteX687" fmla="*/ 281818 w 4710084"/>
              <a:gd name="connsiteY687" fmla="*/ 2985680 h 4964463"/>
              <a:gd name="connsiteX688" fmla="*/ 40333 w 4710084"/>
              <a:gd name="connsiteY688" fmla="*/ 2942480 h 4964463"/>
              <a:gd name="connsiteX689" fmla="*/ 58072 w 4710084"/>
              <a:gd name="connsiteY689" fmla="*/ 2946673 h 4964463"/>
              <a:gd name="connsiteX690" fmla="*/ 56828 w 4710084"/>
              <a:gd name="connsiteY690" fmla="*/ 2969912 h 4964463"/>
              <a:gd name="connsiteX691" fmla="*/ 38819 w 4710084"/>
              <a:gd name="connsiteY691" fmla="*/ 2963660 h 4964463"/>
              <a:gd name="connsiteX692" fmla="*/ 38897 w 4710084"/>
              <a:gd name="connsiteY692" fmla="*/ 2962621 h 4964463"/>
              <a:gd name="connsiteX693" fmla="*/ 102108 w 4710084"/>
              <a:gd name="connsiteY693" fmla="*/ 2933555 h 4964463"/>
              <a:gd name="connsiteX694" fmla="*/ 128356 w 4710084"/>
              <a:gd name="connsiteY694" fmla="*/ 2941459 h 4964463"/>
              <a:gd name="connsiteX695" fmla="*/ 123503 w 4710084"/>
              <a:gd name="connsiteY695" fmla="*/ 2938425 h 4964463"/>
              <a:gd name="connsiteX696" fmla="*/ 43245 w 4710084"/>
              <a:gd name="connsiteY696" fmla="*/ 2901623 h 4964463"/>
              <a:gd name="connsiteX697" fmla="*/ 60242 w 4710084"/>
              <a:gd name="connsiteY697" fmla="*/ 2905631 h 4964463"/>
              <a:gd name="connsiteX698" fmla="*/ 60106 w 4710084"/>
              <a:gd name="connsiteY698" fmla="*/ 2908698 h 4964463"/>
              <a:gd name="connsiteX699" fmla="*/ 59497 w 4710084"/>
              <a:gd name="connsiteY699" fmla="*/ 2920067 h 4964463"/>
              <a:gd name="connsiteX700" fmla="*/ 42293 w 4710084"/>
              <a:gd name="connsiteY700" fmla="*/ 2915166 h 4964463"/>
              <a:gd name="connsiteX701" fmla="*/ 50918 w 4710084"/>
              <a:gd name="connsiteY701" fmla="*/ 2918136 h 4964463"/>
              <a:gd name="connsiteX702" fmla="*/ 59463 w 4710084"/>
              <a:gd name="connsiteY702" fmla="*/ 2920709 h 4964463"/>
              <a:gd name="connsiteX703" fmla="*/ 59377 w 4710084"/>
              <a:gd name="connsiteY703" fmla="*/ 2922305 h 4964463"/>
              <a:gd name="connsiteX704" fmla="*/ 57421 w 4710084"/>
              <a:gd name="connsiteY704" fmla="*/ 2921532 h 4964463"/>
              <a:gd name="connsiteX705" fmla="*/ 42234 w 4710084"/>
              <a:gd name="connsiteY705" fmla="*/ 2915817 h 4964463"/>
              <a:gd name="connsiteX706" fmla="*/ 46202 w 4710084"/>
              <a:gd name="connsiteY706" fmla="*/ 2860137 h 4964463"/>
              <a:gd name="connsiteX707" fmla="*/ 62061 w 4710084"/>
              <a:gd name="connsiteY707" fmla="*/ 2864706 h 4964463"/>
              <a:gd name="connsiteX708" fmla="*/ 61328 w 4710084"/>
              <a:gd name="connsiteY708" fmla="*/ 2881196 h 4964463"/>
              <a:gd name="connsiteX709" fmla="*/ 57118 w 4710084"/>
              <a:gd name="connsiteY709" fmla="*/ 2880002 h 4964463"/>
              <a:gd name="connsiteX710" fmla="*/ 45045 w 4710084"/>
              <a:gd name="connsiteY710" fmla="*/ 2876371 h 4964463"/>
              <a:gd name="connsiteX711" fmla="*/ 48356 w 4710084"/>
              <a:gd name="connsiteY711" fmla="*/ 2829912 h 4964463"/>
              <a:gd name="connsiteX712" fmla="*/ 60925 w 4710084"/>
              <a:gd name="connsiteY712" fmla="*/ 2838511 h 4964463"/>
              <a:gd name="connsiteX713" fmla="*/ 63208 w 4710084"/>
              <a:gd name="connsiteY713" fmla="*/ 2838876 h 4964463"/>
              <a:gd name="connsiteX714" fmla="*/ 62379 w 4710084"/>
              <a:gd name="connsiteY714" fmla="*/ 2857557 h 4964463"/>
              <a:gd name="connsiteX715" fmla="*/ 46742 w 4710084"/>
              <a:gd name="connsiteY715" fmla="*/ 2852552 h 4964463"/>
              <a:gd name="connsiteX716" fmla="*/ 49281 w 4710084"/>
              <a:gd name="connsiteY716" fmla="*/ 2816938 h 4964463"/>
              <a:gd name="connsiteX717" fmla="*/ 63283 w 4710084"/>
              <a:gd name="connsiteY717" fmla="*/ 2819901 h 4964463"/>
              <a:gd name="connsiteX718" fmla="*/ 64118 w 4710084"/>
              <a:gd name="connsiteY718" fmla="*/ 2818398 h 4964463"/>
              <a:gd name="connsiteX719" fmla="*/ 63616 w 4710084"/>
              <a:gd name="connsiteY719" fmla="*/ 2829715 h 4964463"/>
              <a:gd name="connsiteX720" fmla="*/ 48565 w 4710084"/>
              <a:gd name="connsiteY720" fmla="*/ 2826977 h 4964463"/>
              <a:gd name="connsiteX721" fmla="*/ 55787 w 4710084"/>
              <a:gd name="connsiteY721" fmla="*/ 2723388 h 4964463"/>
              <a:gd name="connsiteX722" fmla="*/ 67783 w 4710084"/>
              <a:gd name="connsiteY722" fmla="*/ 2726851 h 4964463"/>
              <a:gd name="connsiteX723" fmla="*/ 64785 w 4710084"/>
              <a:gd name="connsiteY723" fmla="*/ 2803391 h 4964463"/>
              <a:gd name="connsiteX724" fmla="*/ 64733 w 4710084"/>
              <a:gd name="connsiteY724" fmla="*/ 2804571 h 4964463"/>
              <a:gd name="connsiteX725" fmla="*/ 50487 w 4710084"/>
              <a:gd name="connsiteY725" fmla="*/ 2800026 h 4964463"/>
              <a:gd name="connsiteX726" fmla="*/ 54898 w 4710084"/>
              <a:gd name="connsiteY726" fmla="*/ 2738133 h 4964463"/>
              <a:gd name="connsiteX727" fmla="*/ 60168 w 4710084"/>
              <a:gd name="connsiteY727" fmla="*/ 2650775 h 4964463"/>
              <a:gd name="connsiteX728" fmla="*/ 70652 w 4710084"/>
              <a:gd name="connsiteY728" fmla="*/ 2653622 h 4964463"/>
              <a:gd name="connsiteX729" fmla="*/ 69876 w 4710084"/>
              <a:gd name="connsiteY729" fmla="*/ 2673418 h 4964463"/>
              <a:gd name="connsiteX730" fmla="*/ 58990 w 4710084"/>
              <a:gd name="connsiteY730" fmla="*/ 2670292 h 4964463"/>
              <a:gd name="connsiteX731" fmla="*/ 457268 w 4710084"/>
              <a:gd name="connsiteY731" fmla="*/ 2602780 h 4964463"/>
              <a:gd name="connsiteX732" fmla="*/ 440667 w 4710084"/>
              <a:gd name="connsiteY732" fmla="*/ 2610444 h 4964463"/>
              <a:gd name="connsiteX733" fmla="*/ 457268 w 4710084"/>
              <a:gd name="connsiteY733" fmla="*/ 2602780 h 4964463"/>
              <a:gd name="connsiteX734" fmla="*/ 4354358 w 4710084"/>
              <a:gd name="connsiteY734" fmla="*/ 2560161 h 4964463"/>
              <a:gd name="connsiteX735" fmla="*/ 4362415 w 4710084"/>
              <a:gd name="connsiteY735" fmla="*/ 2566061 h 4964463"/>
              <a:gd name="connsiteX736" fmla="*/ 4367151 w 4710084"/>
              <a:gd name="connsiteY736" fmla="*/ 2561528 h 4964463"/>
              <a:gd name="connsiteX737" fmla="*/ 507548 w 4710084"/>
              <a:gd name="connsiteY737" fmla="*/ 2553701 h 4964463"/>
              <a:gd name="connsiteX738" fmla="*/ 504506 w 4710084"/>
              <a:gd name="connsiteY738" fmla="*/ 2555526 h 4964463"/>
              <a:gd name="connsiteX739" fmla="*/ 516634 w 4710084"/>
              <a:gd name="connsiteY739" fmla="*/ 2557441 h 4964463"/>
              <a:gd name="connsiteX740" fmla="*/ 517708 w 4710084"/>
              <a:gd name="connsiteY740" fmla="*/ 2556595 h 4964463"/>
              <a:gd name="connsiteX741" fmla="*/ 476772 w 4710084"/>
              <a:gd name="connsiteY741" fmla="*/ 2544934 h 4964463"/>
              <a:gd name="connsiteX742" fmla="*/ 472589 w 4710084"/>
              <a:gd name="connsiteY742" fmla="*/ 2547865 h 4964463"/>
              <a:gd name="connsiteX743" fmla="*/ 484717 w 4710084"/>
              <a:gd name="connsiteY743" fmla="*/ 2549619 h 4964463"/>
              <a:gd name="connsiteX744" fmla="*/ 486794 w 4710084"/>
              <a:gd name="connsiteY744" fmla="*/ 2547789 h 4964463"/>
              <a:gd name="connsiteX745" fmla="*/ 445657 w 4710084"/>
              <a:gd name="connsiteY745" fmla="*/ 2535932 h 4964463"/>
              <a:gd name="connsiteX746" fmla="*/ 440670 w 4710084"/>
              <a:gd name="connsiteY746" fmla="*/ 2538924 h 4964463"/>
              <a:gd name="connsiteX747" fmla="*/ 452799 w 4710084"/>
              <a:gd name="connsiteY747" fmla="*/ 2541318 h 4964463"/>
              <a:gd name="connsiteX748" fmla="*/ 455745 w 4710084"/>
              <a:gd name="connsiteY748" fmla="*/ 2538876 h 4964463"/>
              <a:gd name="connsiteX749" fmla="*/ 607919 w 4710084"/>
              <a:gd name="connsiteY749" fmla="*/ 2476343 h 4964463"/>
              <a:gd name="connsiteX750" fmla="*/ 591322 w 4710084"/>
              <a:gd name="connsiteY750" fmla="*/ 2484007 h 4964463"/>
              <a:gd name="connsiteX751" fmla="*/ 607919 w 4710084"/>
              <a:gd name="connsiteY751" fmla="*/ 2476343 h 4964463"/>
              <a:gd name="connsiteX752" fmla="*/ 314315 w 4710084"/>
              <a:gd name="connsiteY752" fmla="*/ 2472155 h 4964463"/>
              <a:gd name="connsiteX753" fmla="*/ 309112 w 4710084"/>
              <a:gd name="connsiteY753" fmla="*/ 2475633 h 4964463"/>
              <a:gd name="connsiteX754" fmla="*/ 324280 w 4710084"/>
              <a:gd name="connsiteY754" fmla="*/ 2480032 h 4964463"/>
              <a:gd name="connsiteX755" fmla="*/ 324888 w 4710084"/>
              <a:gd name="connsiteY755" fmla="*/ 2477840 h 4964463"/>
              <a:gd name="connsiteX756" fmla="*/ 330871 w 4710084"/>
              <a:gd name="connsiteY756" fmla="*/ 2476345 h 4964463"/>
              <a:gd name="connsiteX757" fmla="*/ 314315 w 4710084"/>
              <a:gd name="connsiteY757" fmla="*/ 2472155 h 4964463"/>
              <a:gd name="connsiteX758" fmla="*/ 630901 w 4710084"/>
              <a:gd name="connsiteY758" fmla="*/ 2372896 h 4964463"/>
              <a:gd name="connsiteX759" fmla="*/ 607918 w 4710084"/>
              <a:gd name="connsiteY759" fmla="*/ 2380560 h 4964463"/>
              <a:gd name="connsiteX760" fmla="*/ 630901 w 4710084"/>
              <a:gd name="connsiteY760" fmla="*/ 2372896 h 4964463"/>
              <a:gd name="connsiteX761" fmla="*/ 453657 w 4710084"/>
              <a:gd name="connsiteY761" fmla="*/ 2367569 h 4964463"/>
              <a:gd name="connsiteX762" fmla="*/ 453914 w 4710084"/>
              <a:gd name="connsiteY762" fmla="*/ 2367591 h 4964463"/>
              <a:gd name="connsiteX763" fmla="*/ 455335 w 4710084"/>
              <a:gd name="connsiteY763" fmla="*/ 2367995 h 4964463"/>
              <a:gd name="connsiteX764" fmla="*/ 512144 w 4710084"/>
              <a:gd name="connsiteY764" fmla="*/ 2356642 h 4964463"/>
              <a:gd name="connsiteX765" fmla="*/ 520564 w 4710084"/>
              <a:gd name="connsiteY765" fmla="*/ 2357452 h 4964463"/>
              <a:gd name="connsiteX766" fmla="*/ 525510 w 4710084"/>
              <a:gd name="connsiteY766" fmla="*/ 2359878 h 4964463"/>
              <a:gd name="connsiteX767" fmla="*/ 522379 w 4710084"/>
              <a:gd name="connsiteY767" fmla="*/ 2359487 h 4964463"/>
              <a:gd name="connsiteX768" fmla="*/ 380366 w 4710084"/>
              <a:gd name="connsiteY768" fmla="*/ 2315306 h 4964463"/>
              <a:gd name="connsiteX769" fmla="*/ 464929 w 4710084"/>
              <a:gd name="connsiteY769" fmla="*/ 2342245 h 4964463"/>
              <a:gd name="connsiteX770" fmla="*/ 496526 w 4710084"/>
              <a:gd name="connsiteY770" fmla="*/ 2352303 h 4964463"/>
              <a:gd name="connsiteX771" fmla="*/ 512144 w 4710084"/>
              <a:gd name="connsiteY771" fmla="*/ 2356642 h 4964463"/>
              <a:gd name="connsiteX772" fmla="*/ 491899 w 4710084"/>
              <a:gd name="connsiteY772" fmla="*/ 2354697 h 4964463"/>
              <a:gd name="connsiteX773" fmla="*/ 440668 w 4710084"/>
              <a:gd name="connsiteY773" fmla="*/ 2349907 h 4964463"/>
              <a:gd name="connsiteX774" fmla="*/ 353853 w 4710084"/>
              <a:gd name="connsiteY774" fmla="*/ 2317980 h 4964463"/>
              <a:gd name="connsiteX775" fmla="*/ 380366 w 4710084"/>
              <a:gd name="connsiteY775" fmla="*/ 2315306 h 4964463"/>
              <a:gd name="connsiteX776" fmla="*/ 274059 w 4710084"/>
              <a:gd name="connsiteY776" fmla="*/ 2223388 h 4964463"/>
              <a:gd name="connsiteX777" fmla="*/ 280387 w 4710084"/>
              <a:gd name="connsiteY777" fmla="*/ 2227076 h 4964463"/>
              <a:gd name="connsiteX778" fmla="*/ 293826 w 4710084"/>
              <a:gd name="connsiteY778" fmla="*/ 2236269 h 4964463"/>
              <a:gd name="connsiteX779" fmla="*/ 327223 w 4710084"/>
              <a:gd name="connsiteY779" fmla="*/ 2241596 h 4964463"/>
              <a:gd name="connsiteX780" fmla="*/ 362401 w 4710084"/>
              <a:gd name="connsiteY780" fmla="*/ 2245712 h 4964463"/>
              <a:gd name="connsiteX781" fmla="*/ 353645 w 4710084"/>
              <a:gd name="connsiteY781" fmla="*/ 2240409 h 4964463"/>
              <a:gd name="connsiteX782" fmla="*/ 345951 w 4710084"/>
              <a:gd name="connsiteY782" fmla="*/ 2236469 h 4964463"/>
              <a:gd name="connsiteX783" fmla="*/ 83322 w 4710084"/>
              <a:gd name="connsiteY783" fmla="*/ 2049585 h 4964463"/>
              <a:gd name="connsiteX784" fmla="*/ 87502 w 4710084"/>
              <a:gd name="connsiteY784" fmla="*/ 2050821 h 4964463"/>
              <a:gd name="connsiteX785" fmla="*/ 87841 w 4710084"/>
              <a:gd name="connsiteY785" fmla="*/ 2053425 h 4964463"/>
              <a:gd name="connsiteX786" fmla="*/ 88382 w 4710084"/>
              <a:gd name="connsiteY786" fmla="*/ 2063860 h 4964463"/>
              <a:gd name="connsiteX787" fmla="*/ 82180 w 4710084"/>
              <a:gd name="connsiteY787" fmla="*/ 2060918 h 4964463"/>
              <a:gd name="connsiteX788" fmla="*/ 119310 w 4710084"/>
              <a:gd name="connsiteY788" fmla="*/ 2019173 h 4964463"/>
              <a:gd name="connsiteX789" fmla="*/ 188830 w 4710084"/>
              <a:gd name="connsiteY789" fmla="*/ 2043459 h 4964463"/>
              <a:gd name="connsiteX790" fmla="*/ 216835 w 4710084"/>
              <a:gd name="connsiteY790" fmla="*/ 2048889 h 4964463"/>
              <a:gd name="connsiteX791" fmla="*/ 180219 w 4710084"/>
              <a:gd name="connsiteY791" fmla="*/ 2033180 h 4964463"/>
              <a:gd name="connsiteX792" fmla="*/ 501878 w 4710084"/>
              <a:gd name="connsiteY792" fmla="*/ 2000277 h 4964463"/>
              <a:gd name="connsiteX793" fmla="*/ 505966 w 4710084"/>
              <a:gd name="connsiteY793" fmla="*/ 2005111 h 4964463"/>
              <a:gd name="connsiteX794" fmla="*/ 501878 w 4710084"/>
              <a:gd name="connsiteY794" fmla="*/ 2000277 h 4964463"/>
              <a:gd name="connsiteX795" fmla="*/ 454271 w 4710084"/>
              <a:gd name="connsiteY795" fmla="*/ 1980481 h 4964463"/>
              <a:gd name="connsiteX796" fmla="*/ 472154 w 4710084"/>
              <a:gd name="connsiteY796" fmla="*/ 1987586 h 4964463"/>
              <a:gd name="connsiteX797" fmla="*/ 439734 w 4710084"/>
              <a:gd name="connsiteY797" fmla="*/ 1982601 h 4964463"/>
              <a:gd name="connsiteX798" fmla="*/ 454271 w 4710084"/>
              <a:gd name="connsiteY798" fmla="*/ 1980481 h 4964463"/>
              <a:gd name="connsiteX799" fmla="*/ 419135 w 4710084"/>
              <a:gd name="connsiteY799" fmla="*/ 1980169 h 4964463"/>
              <a:gd name="connsiteX800" fmla="*/ 414783 w 4710084"/>
              <a:gd name="connsiteY800" fmla="*/ 1983507 h 4964463"/>
              <a:gd name="connsiteX801" fmla="*/ 419135 w 4710084"/>
              <a:gd name="connsiteY801" fmla="*/ 1980169 h 4964463"/>
              <a:gd name="connsiteX802" fmla="*/ 399158 w 4710084"/>
              <a:gd name="connsiteY802" fmla="*/ 1972559 h 4964463"/>
              <a:gd name="connsiteX803" fmla="*/ 404357 w 4710084"/>
              <a:gd name="connsiteY803" fmla="*/ 1975781 h 4964463"/>
              <a:gd name="connsiteX804" fmla="*/ 399158 w 4710084"/>
              <a:gd name="connsiteY804" fmla="*/ 1972559 h 4964463"/>
              <a:gd name="connsiteX805" fmla="*/ 356607 w 4710084"/>
              <a:gd name="connsiteY805" fmla="*/ 1917559 h 4964463"/>
              <a:gd name="connsiteX806" fmla="*/ 363739 w 4710084"/>
              <a:gd name="connsiteY806" fmla="*/ 1917881 h 4964463"/>
              <a:gd name="connsiteX807" fmla="*/ 362208 w 4710084"/>
              <a:gd name="connsiteY807" fmla="*/ 1919472 h 4964463"/>
              <a:gd name="connsiteX808" fmla="*/ 364723 w 4710084"/>
              <a:gd name="connsiteY808" fmla="*/ 1916859 h 4964463"/>
              <a:gd name="connsiteX809" fmla="*/ 367619 w 4710084"/>
              <a:gd name="connsiteY809" fmla="*/ 1918056 h 4964463"/>
              <a:gd name="connsiteX810" fmla="*/ 363739 w 4710084"/>
              <a:gd name="connsiteY810" fmla="*/ 1917881 h 4964463"/>
              <a:gd name="connsiteX811" fmla="*/ 360973 w 4710084"/>
              <a:gd name="connsiteY811" fmla="*/ 1845201 h 4964463"/>
              <a:gd name="connsiteX812" fmla="*/ 432469 w 4710084"/>
              <a:gd name="connsiteY812" fmla="*/ 1852865 h 4964463"/>
              <a:gd name="connsiteX813" fmla="*/ 360973 w 4710084"/>
              <a:gd name="connsiteY813" fmla="*/ 1845201 h 4964463"/>
              <a:gd name="connsiteX814" fmla="*/ 351135 w 4710084"/>
              <a:gd name="connsiteY814" fmla="*/ 1844626 h 4964463"/>
              <a:gd name="connsiteX815" fmla="*/ 360973 w 4710084"/>
              <a:gd name="connsiteY815" fmla="*/ 1845201 h 4964463"/>
              <a:gd name="connsiteX816" fmla="*/ 356927 w 4710084"/>
              <a:gd name="connsiteY816" fmla="*/ 1845929 h 4964463"/>
              <a:gd name="connsiteX817" fmla="*/ 172552 w 4710084"/>
              <a:gd name="connsiteY817" fmla="*/ 1833900 h 4964463"/>
              <a:gd name="connsiteX818" fmla="*/ 178084 w 4710084"/>
              <a:gd name="connsiteY818" fmla="*/ 1834507 h 4964463"/>
              <a:gd name="connsiteX819" fmla="*/ 205950 w 4710084"/>
              <a:gd name="connsiteY819" fmla="*/ 1836136 h 4964463"/>
              <a:gd name="connsiteX820" fmla="*/ 205409 w 4710084"/>
              <a:gd name="connsiteY820" fmla="*/ 1855470 h 4964463"/>
              <a:gd name="connsiteX821" fmla="*/ 205181 w 4710084"/>
              <a:gd name="connsiteY821" fmla="*/ 1864067 h 4964463"/>
              <a:gd name="connsiteX822" fmla="*/ 187727 w 4710084"/>
              <a:gd name="connsiteY822" fmla="*/ 1860820 h 4964463"/>
              <a:gd name="connsiteX823" fmla="*/ 171330 w 4710084"/>
              <a:gd name="connsiteY823" fmla="*/ 1857878 h 4964463"/>
              <a:gd name="connsiteX824" fmla="*/ 120525 w 4710084"/>
              <a:gd name="connsiteY824" fmla="*/ 1829342 h 4964463"/>
              <a:gd name="connsiteX825" fmla="*/ 146771 w 4710084"/>
              <a:gd name="connsiteY825" fmla="*/ 1833451 h 4964463"/>
              <a:gd name="connsiteX826" fmla="*/ 152464 w 4710084"/>
              <a:gd name="connsiteY826" fmla="*/ 1834133 h 4964463"/>
              <a:gd name="connsiteX827" fmla="*/ 151936 w 4710084"/>
              <a:gd name="connsiteY827" fmla="*/ 1854398 h 4964463"/>
              <a:gd name="connsiteX828" fmla="*/ 149754 w 4710084"/>
              <a:gd name="connsiteY828" fmla="*/ 1854007 h 4964463"/>
              <a:gd name="connsiteX829" fmla="*/ 113443 w 4710084"/>
              <a:gd name="connsiteY829" fmla="*/ 1847330 h 4964463"/>
              <a:gd name="connsiteX830" fmla="*/ 104341 w 4710084"/>
              <a:gd name="connsiteY830" fmla="*/ 1845364 h 4964463"/>
              <a:gd name="connsiteX831" fmla="*/ 104611 w 4710084"/>
              <a:gd name="connsiteY831" fmla="*/ 1838174 h 4964463"/>
              <a:gd name="connsiteX832" fmla="*/ 104711 w 4710084"/>
              <a:gd name="connsiteY832" fmla="*/ 1835983 h 4964463"/>
              <a:gd name="connsiteX833" fmla="*/ 105874 w 4710084"/>
              <a:gd name="connsiteY833" fmla="*/ 1834968 h 4964463"/>
              <a:gd name="connsiteX834" fmla="*/ 120525 w 4710084"/>
              <a:gd name="connsiteY834" fmla="*/ 1829342 h 4964463"/>
              <a:gd name="connsiteX835" fmla="*/ 376295 w 4710084"/>
              <a:gd name="connsiteY835" fmla="*/ 1797949 h 4964463"/>
              <a:gd name="connsiteX836" fmla="*/ 360971 w 4710084"/>
              <a:gd name="connsiteY836" fmla="*/ 1805611 h 4964463"/>
              <a:gd name="connsiteX837" fmla="*/ 376295 w 4710084"/>
              <a:gd name="connsiteY837" fmla="*/ 1797949 h 4964463"/>
              <a:gd name="connsiteX838" fmla="*/ 307309 w 4710084"/>
              <a:gd name="connsiteY838" fmla="*/ 1778323 h 4964463"/>
              <a:gd name="connsiteX839" fmla="*/ 307327 w 4710084"/>
              <a:gd name="connsiteY839" fmla="*/ 1779265 h 4964463"/>
              <a:gd name="connsiteX840" fmla="*/ 303901 w 4710084"/>
              <a:gd name="connsiteY840" fmla="*/ 1778694 h 4964463"/>
              <a:gd name="connsiteX841" fmla="*/ 216783 w 4710084"/>
              <a:gd name="connsiteY841" fmla="*/ 1774356 h 4964463"/>
              <a:gd name="connsiteX842" fmla="*/ 266974 w 4710084"/>
              <a:gd name="connsiteY842" fmla="*/ 1781765 h 4964463"/>
              <a:gd name="connsiteX843" fmla="*/ 307520 w 4710084"/>
              <a:gd name="connsiteY843" fmla="*/ 1789154 h 4964463"/>
              <a:gd name="connsiteX844" fmla="*/ 307900 w 4710084"/>
              <a:gd name="connsiteY844" fmla="*/ 1808589 h 4964463"/>
              <a:gd name="connsiteX845" fmla="*/ 305694 w 4710084"/>
              <a:gd name="connsiteY845" fmla="*/ 1807971 h 4964463"/>
              <a:gd name="connsiteX846" fmla="*/ 305662 w 4710084"/>
              <a:gd name="connsiteY846" fmla="*/ 1807956 h 4964463"/>
              <a:gd name="connsiteX847" fmla="*/ 305613 w 4710084"/>
              <a:gd name="connsiteY847" fmla="*/ 1807949 h 4964463"/>
              <a:gd name="connsiteX848" fmla="*/ 283572 w 4710084"/>
              <a:gd name="connsiteY848" fmla="*/ 1801779 h 4964463"/>
              <a:gd name="connsiteX849" fmla="*/ 257367 w 4710084"/>
              <a:gd name="connsiteY849" fmla="*/ 1795310 h 4964463"/>
              <a:gd name="connsiteX850" fmla="*/ 255396 w 4710084"/>
              <a:gd name="connsiteY850" fmla="*/ 1794495 h 4964463"/>
              <a:gd name="connsiteX851" fmla="*/ 236674 w 4710084"/>
              <a:gd name="connsiteY851" fmla="*/ 1787665 h 4964463"/>
              <a:gd name="connsiteX852" fmla="*/ 216444 w 4710084"/>
              <a:gd name="connsiteY852" fmla="*/ 1783508 h 4964463"/>
              <a:gd name="connsiteX853" fmla="*/ 173094 w 4710084"/>
              <a:gd name="connsiteY853" fmla="*/ 1773847 h 4964463"/>
              <a:gd name="connsiteX854" fmla="*/ 176416 w 4710084"/>
              <a:gd name="connsiteY854" fmla="*/ 1774620 h 4964463"/>
              <a:gd name="connsiteX855" fmla="*/ 201284 w 4710084"/>
              <a:gd name="connsiteY855" fmla="*/ 1776070 h 4964463"/>
              <a:gd name="connsiteX856" fmla="*/ 207940 w 4710084"/>
              <a:gd name="connsiteY856" fmla="*/ 1773989 h 4964463"/>
              <a:gd name="connsiteX857" fmla="*/ 207629 w 4710084"/>
              <a:gd name="connsiteY857" fmla="*/ 1781697 h 4964463"/>
              <a:gd name="connsiteX858" fmla="*/ 180367 w 4710084"/>
              <a:gd name="connsiteY858" fmla="*/ 1776095 h 4964463"/>
              <a:gd name="connsiteX859" fmla="*/ 173091 w 4710084"/>
              <a:gd name="connsiteY859" fmla="*/ 1774272 h 4964463"/>
              <a:gd name="connsiteX860" fmla="*/ 500434 w 4710084"/>
              <a:gd name="connsiteY860" fmla="*/ 1732352 h 4964463"/>
              <a:gd name="connsiteX861" fmla="*/ 512695 w 4710084"/>
              <a:gd name="connsiteY861" fmla="*/ 1737901 h 4964463"/>
              <a:gd name="connsiteX862" fmla="*/ 503243 w 4710084"/>
              <a:gd name="connsiteY862" fmla="*/ 1732808 h 4964463"/>
              <a:gd name="connsiteX863" fmla="*/ 172590 w 4710084"/>
              <a:gd name="connsiteY863" fmla="*/ 1724546 h 4964463"/>
              <a:gd name="connsiteX864" fmla="*/ 199526 w 4710084"/>
              <a:gd name="connsiteY864" fmla="*/ 1730480 h 4964463"/>
              <a:gd name="connsiteX865" fmla="*/ 208139 w 4710084"/>
              <a:gd name="connsiteY865" fmla="*/ 1731824 h 4964463"/>
              <a:gd name="connsiteX866" fmla="*/ 208464 w 4710084"/>
              <a:gd name="connsiteY866" fmla="*/ 1748107 h 4964463"/>
              <a:gd name="connsiteX867" fmla="*/ 186852 w 4710084"/>
              <a:gd name="connsiteY867" fmla="*/ 1747264 h 4964463"/>
              <a:gd name="connsiteX868" fmla="*/ 177361 w 4710084"/>
              <a:gd name="connsiteY868" fmla="*/ 1741385 h 4964463"/>
              <a:gd name="connsiteX869" fmla="*/ 172771 w 4710084"/>
              <a:gd name="connsiteY869" fmla="*/ 1738540 h 4964463"/>
              <a:gd name="connsiteX870" fmla="*/ 110410 w 4710084"/>
              <a:gd name="connsiteY870" fmla="*/ 1711641 h 4964463"/>
              <a:gd name="connsiteX871" fmla="*/ 130347 w 4710084"/>
              <a:gd name="connsiteY871" fmla="*/ 1715237 h 4964463"/>
              <a:gd name="connsiteX872" fmla="*/ 155419 w 4710084"/>
              <a:gd name="connsiteY872" fmla="*/ 1720761 h 4964463"/>
              <a:gd name="connsiteX873" fmla="*/ 155129 w 4710084"/>
              <a:gd name="connsiteY873" fmla="*/ 1731871 h 4964463"/>
              <a:gd name="connsiteX874" fmla="*/ 139650 w 4710084"/>
              <a:gd name="connsiteY874" fmla="*/ 1728550 h 4964463"/>
              <a:gd name="connsiteX875" fmla="*/ 109985 w 4710084"/>
              <a:gd name="connsiteY875" fmla="*/ 1720919 h 4964463"/>
              <a:gd name="connsiteX876" fmla="*/ 178019 w 4710084"/>
              <a:gd name="connsiteY876" fmla="*/ 1696341 h 4964463"/>
              <a:gd name="connsiteX877" fmla="*/ 207505 w 4710084"/>
              <a:gd name="connsiteY877" fmla="*/ 1700060 h 4964463"/>
              <a:gd name="connsiteX878" fmla="*/ 207936 w 4710084"/>
              <a:gd name="connsiteY878" fmla="*/ 1721644 h 4964463"/>
              <a:gd name="connsiteX879" fmla="*/ 172477 w 4710084"/>
              <a:gd name="connsiteY879" fmla="*/ 1715783 h 4964463"/>
              <a:gd name="connsiteX880" fmla="*/ 172346 w 4710084"/>
              <a:gd name="connsiteY880" fmla="*/ 1705597 h 4964463"/>
              <a:gd name="connsiteX881" fmla="*/ 173864 w 4710084"/>
              <a:gd name="connsiteY881" fmla="*/ 1705047 h 4964463"/>
              <a:gd name="connsiteX882" fmla="*/ 200598 w 4710084"/>
              <a:gd name="connsiteY882" fmla="*/ 1706510 h 4964463"/>
              <a:gd name="connsiteX883" fmla="*/ 257268 w 4710084"/>
              <a:gd name="connsiteY883" fmla="*/ 1686614 h 4964463"/>
              <a:gd name="connsiteX884" fmla="*/ 257542 w 4710084"/>
              <a:gd name="connsiteY884" fmla="*/ 1689543 h 4964463"/>
              <a:gd name="connsiteX885" fmla="*/ 271206 w 4710084"/>
              <a:gd name="connsiteY885" fmla="*/ 1693936 h 4964463"/>
              <a:gd name="connsiteX886" fmla="*/ 265654 w 4710084"/>
              <a:gd name="connsiteY886" fmla="*/ 1688707 h 4964463"/>
              <a:gd name="connsiteX887" fmla="*/ 257268 w 4710084"/>
              <a:gd name="connsiteY887" fmla="*/ 1686614 h 4964463"/>
              <a:gd name="connsiteX888" fmla="*/ 402167 w 4710084"/>
              <a:gd name="connsiteY888" fmla="*/ 1685913 h 4964463"/>
              <a:gd name="connsiteX889" fmla="*/ 458151 w 4710084"/>
              <a:gd name="connsiteY889" fmla="*/ 1713213 h 4964463"/>
              <a:gd name="connsiteX890" fmla="*/ 461710 w 4710084"/>
              <a:gd name="connsiteY890" fmla="*/ 1714823 h 4964463"/>
              <a:gd name="connsiteX891" fmla="*/ 462266 w 4710084"/>
              <a:gd name="connsiteY891" fmla="*/ 1714878 h 4964463"/>
              <a:gd name="connsiteX892" fmla="*/ 469249 w 4710084"/>
              <a:gd name="connsiteY892" fmla="*/ 1716312 h 4964463"/>
              <a:gd name="connsiteX893" fmla="*/ 469143 w 4710084"/>
              <a:gd name="connsiteY893" fmla="*/ 1726687 h 4964463"/>
              <a:gd name="connsiteX894" fmla="*/ 467513 w 4710084"/>
              <a:gd name="connsiteY894" fmla="*/ 1725795 h 4964463"/>
              <a:gd name="connsiteX895" fmla="*/ 449951 w 4710084"/>
              <a:gd name="connsiteY895" fmla="*/ 1721827 h 4964463"/>
              <a:gd name="connsiteX896" fmla="*/ 435890 w 4710084"/>
              <a:gd name="connsiteY896" fmla="*/ 1716729 h 4964463"/>
              <a:gd name="connsiteX897" fmla="*/ 441289 w 4710084"/>
              <a:gd name="connsiteY897" fmla="*/ 1712984 h 4964463"/>
              <a:gd name="connsiteX898" fmla="*/ 437246 w 4710084"/>
              <a:gd name="connsiteY898" fmla="*/ 1711113 h 4964463"/>
              <a:gd name="connsiteX899" fmla="*/ 402167 w 4710084"/>
              <a:gd name="connsiteY899" fmla="*/ 1685913 h 4964463"/>
              <a:gd name="connsiteX900" fmla="*/ 150157 w 4710084"/>
              <a:gd name="connsiteY900" fmla="*/ 1657029 h 4964463"/>
              <a:gd name="connsiteX901" fmla="*/ 157058 w 4710084"/>
              <a:gd name="connsiteY901" fmla="*/ 1657820 h 4964463"/>
              <a:gd name="connsiteX902" fmla="*/ 156993 w 4710084"/>
              <a:gd name="connsiteY902" fmla="*/ 1660307 h 4964463"/>
              <a:gd name="connsiteX903" fmla="*/ 289453 w 4710084"/>
              <a:gd name="connsiteY903" fmla="*/ 1644953 h 4964463"/>
              <a:gd name="connsiteX904" fmla="*/ 304847 w 4710084"/>
              <a:gd name="connsiteY904" fmla="*/ 1652438 h 4964463"/>
              <a:gd name="connsiteX905" fmla="*/ 305081 w 4710084"/>
              <a:gd name="connsiteY905" fmla="*/ 1664402 h 4964463"/>
              <a:gd name="connsiteX906" fmla="*/ 289186 w 4710084"/>
              <a:gd name="connsiteY906" fmla="*/ 1656555 h 4964463"/>
              <a:gd name="connsiteX907" fmla="*/ 157086 w 4710084"/>
              <a:gd name="connsiteY907" fmla="*/ 1638990 h 4964463"/>
              <a:gd name="connsiteX908" fmla="*/ 157403 w 4710084"/>
              <a:gd name="connsiteY908" fmla="*/ 1639018 h 4964463"/>
              <a:gd name="connsiteX909" fmla="*/ 157405 w 4710084"/>
              <a:gd name="connsiteY909" fmla="*/ 1639150 h 4964463"/>
              <a:gd name="connsiteX910" fmla="*/ 137655 w 4710084"/>
              <a:gd name="connsiteY910" fmla="*/ 1637328 h 4964463"/>
              <a:gd name="connsiteX911" fmla="*/ 151700 w 4710084"/>
              <a:gd name="connsiteY911" fmla="*/ 1638530 h 4964463"/>
              <a:gd name="connsiteX912" fmla="*/ 157432 w 4710084"/>
              <a:gd name="connsiteY912" fmla="*/ 1641013 h 4964463"/>
              <a:gd name="connsiteX913" fmla="*/ 157446 w 4710084"/>
              <a:gd name="connsiteY913" fmla="*/ 1642039 h 4964463"/>
              <a:gd name="connsiteX914" fmla="*/ 221983 w 4710084"/>
              <a:gd name="connsiteY914" fmla="*/ 1633691 h 4964463"/>
              <a:gd name="connsiteX915" fmla="*/ 251419 w 4710084"/>
              <a:gd name="connsiteY915" fmla="*/ 1647676 h 4964463"/>
              <a:gd name="connsiteX916" fmla="*/ 271785 w 4710084"/>
              <a:gd name="connsiteY916" fmla="*/ 1657015 h 4964463"/>
              <a:gd name="connsiteX917" fmla="*/ 274131 w 4710084"/>
              <a:gd name="connsiteY917" fmla="*/ 1701991 h 4964463"/>
              <a:gd name="connsiteX918" fmla="*/ 283395 w 4710084"/>
              <a:gd name="connsiteY918" fmla="*/ 1767174 h 4964463"/>
              <a:gd name="connsiteX919" fmla="*/ 288064 w 4710084"/>
              <a:gd name="connsiteY919" fmla="*/ 1705189 h 4964463"/>
              <a:gd name="connsiteX920" fmla="*/ 288992 w 4710084"/>
              <a:gd name="connsiteY920" fmla="*/ 1664906 h 4964463"/>
              <a:gd name="connsiteX921" fmla="*/ 305236 w 4710084"/>
              <a:gd name="connsiteY921" fmla="*/ 1672355 h 4964463"/>
              <a:gd name="connsiteX922" fmla="*/ 307276 w 4710084"/>
              <a:gd name="connsiteY922" fmla="*/ 1776710 h 4964463"/>
              <a:gd name="connsiteX923" fmla="*/ 298494 w 4710084"/>
              <a:gd name="connsiteY923" fmla="*/ 1771928 h 4964463"/>
              <a:gd name="connsiteX924" fmla="*/ 234556 w 4710084"/>
              <a:gd name="connsiteY924" fmla="*/ 1761719 h 4964463"/>
              <a:gd name="connsiteX925" fmla="*/ 220233 w 4710084"/>
              <a:gd name="connsiteY925" fmla="*/ 1754931 h 4964463"/>
              <a:gd name="connsiteX926" fmla="*/ 217589 w 4710084"/>
              <a:gd name="connsiteY926" fmla="*/ 1752544 h 4964463"/>
              <a:gd name="connsiteX927" fmla="*/ 218296 w 4710084"/>
              <a:gd name="connsiteY927" fmla="*/ 1733409 h 4964463"/>
              <a:gd name="connsiteX928" fmla="*/ 259738 w 4710084"/>
              <a:gd name="connsiteY928" fmla="*/ 1739872 h 4964463"/>
              <a:gd name="connsiteX929" fmla="*/ 275066 w 4710084"/>
              <a:gd name="connsiteY929" fmla="*/ 1741700 h 4964463"/>
              <a:gd name="connsiteX930" fmla="*/ 272164 w 4710084"/>
              <a:gd name="connsiteY930" fmla="*/ 1740329 h 4964463"/>
              <a:gd name="connsiteX931" fmla="*/ 248140 w 4710084"/>
              <a:gd name="connsiteY931" fmla="*/ 1728868 h 4964463"/>
              <a:gd name="connsiteX932" fmla="*/ 218661 w 4710084"/>
              <a:gd name="connsiteY932" fmla="*/ 1723546 h 4964463"/>
              <a:gd name="connsiteX933" fmla="*/ 219474 w 4710084"/>
              <a:gd name="connsiteY933" fmla="*/ 1701571 h 4964463"/>
              <a:gd name="connsiteX934" fmla="*/ 220374 w 4710084"/>
              <a:gd name="connsiteY934" fmla="*/ 1701684 h 4964463"/>
              <a:gd name="connsiteX935" fmla="*/ 243064 w 4710084"/>
              <a:gd name="connsiteY935" fmla="*/ 1698205 h 4964463"/>
              <a:gd name="connsiteX936" fmla="*/ 219839 w 4710084"/>
              <a:gd name="connsiteY936" fmla="*/ 1691670 h 4964463"/>
              <a:gd name="connsiteX937" fmla="*/ 325878 w 4710084"/>
              <a:gd name="connsiteY937" fmla="*/ 1633040 h 4964463"/>
              <a:gd name="connsiteX938" fmla="*/ 332105 w 4710084"/>
              <a:gd name="connsiteY938" fmla="*/ 1635883 h 4964463"/>
              <a:gd name="connsiteX939" fmla="*/ 446659 w 4710084"/>
              <a:gd name="connsiteY939" fmla="*/ 1692462 h 4964463"/>
              <a:gd name="connsiteX940" fmla="*/ 469397 w 4710084"/>
              <a:gd name="connsiteY940" fmla="*/ 1701677 h 4964463"/>
              <a:gd name="connsiteX941" fmla="*/ 469267 w 4710084"/>
              <a:gd name="connsiteY941" fmla="*/ 1714502 h 4964463"/>
              <a:gd name="connsiteX942" fmla="*/ 396745 w 4710084"/>
              <a:gd name="connsiteY942" fmla="*/ 1675428 h 4964463"/>
              <a:gd name="connsiteX943" fmla="*/ 325800 w 4710084"/>
              <a:gd name="connsiteY943" fmla="*/ 1639269 h 4964463"/>
              <a:gd name="connsiteX944" fmla="*/ 125649 w 4710084"/>
              <a:gd name="connsiteY944" fmla="*/ 1632557 h 4964463"/>
              <a:gd name="connsiteX945" fmla="*/ 137655 w 4710084"/>
              <a:gd name="connsiteY945" fmla="*/ 1637328 h 4964463"/>
              <a:gd name="connsiteX946" fmla="*/ 124834 w 4710084"/>
              <a:gd name="connsiteY946" fmla="*/ 1637953 h 4964463"/>
              <a:gd name="connsiteX947" fmla="*/ 119772 w 4710084"/>
              <a:gd name="connsiteY947" fmla="*/ 1630222 h 4964463"/>
              <a:gd name="connsiteX948" fmla="*/ 123419 w 4710084"/>
              <a:gd name="connsiteY948" fmla="*/ 1631671 h 4964463"/>
              <a:gd name="connsiteX949" fmla="*/ 123285 w 4710084"/>
              <a:gd name="connsiteY949" fmla="*/ 1638029 h 4964463"/>
              <a:gd name="connsiteX950" fmla="*/ 120562 w 4710084"/>
              <a:gd name="connsiteY950" fmla="*/ 1638161 h 4964463"/>
              <a:gd name="connsiteX951" fmla="*/ 109690 w 4710084"/>
              <a:gd name="connsiteY951" fmla="*/ 1634033 h 4964463"/>
              <a:gd name="connsiteX952" fmla="*/ 109615 w 4710084"/>
              <a:gd name="connsiteY952" fmla="*/ 1631703 h 4964463"/>
              <a:gd name="connsiteX953" fmla="*/ 290104 w 4710084"/>
              <a:gd name="connsiteY953" fmla="*/ 1616717 h 4964463"/>
              <a:gd name="connsiteX954" fmla="*/ 304275 w 4710084"/>
              <a:gd name="connsiteY954" fmla="*/ 1623183 h 4964463"/>
              <a:gd name="connsiteX955" fmla="*/ 304376 w 4710084"/>
              <a:gd name="connsiteY955" fmla="*/ 1628350 h 4964463"/>
              <a:gd name="connsiteX956" fmla="*/ 290005 w 4710084"/>
              <a:gd name="connsiteY956" fmla="*/ 1621025 h 4964463"/>
              <a:gd name="connsiteX957" fmla="*/ 222514 w 4710084"/>
              <a:gd name="connsiteY957" fmla="*/ 1612356 h 4964463"/>
              <a:gd name="connsiteX958" fmla="*/ 228432 w 4710084"/>
              <a:gd name="connsiteY958" fmla="*/ 1615285 h 4964463"/>
              <a:gd name="connsiteX959" fmla="*/ 270210 w 4710084"/>
              <a:gd name="connsiteY959" fmla="*/ 1635597 h 4964463"/>
              <a:gd name="connsiteX960" fmla="*/ 271122 w 4710084"/>
              <a:gd name="connsiteY960" fmla="*/ 1647639 h 4964463"/>
              <a:gd name="connsiteX961" fmla="*/ 240372 w 4710084"/>
              <a:gd name="connsiteY961" fmla="*/ 1632459 h 4964463"/>
              <a:gd name="connsiteX962" fmla="*/ 222368 w 4710084"/>
              <a:gd name="connsiteY962" fmla="*/ 1623277 h 4964463"/>
              <a:gd name="connsiteX963" fmla="*/ 222611 w 4710084"/>
              <a:gd name="connsiteY963" fmla="*/ 1616691 h 4964463"/>
              <a:gd name="connsiteX964" fmla="*/ 171611 w 4710084"/>
              <a:gd name="connsiteY964" fmla="*/ 1609759 h 4964463"/>
              <a:gd name="connsiteX965" fmla="*/ 206031 w 4710084"/>
              <a:gd name="connsiteY965" fmla="*/ 1626112 h 4964463"/>
              <a:gd name="connsiteX966" fmla="*/ 207245 w 4710084"/>
              <a:gd name="connsiteY966" fmla="*/ 1686964 h 4964463"/>
              <a:gd name="connsiteX967" fmla="*/ 189295 w 4710084"/>
              <a:gd name="connsiteY967" fmla="*/ 1675799 h 4964463"/>
              <a:gd name="connsiteX968" fmla="*/ 171866 w 4710084"/>
              <a:gd name="connsiteY968" fmla="*/ 1667440 h 4964463"/>
              <a:gd name="connsiteX969" fmla="*/ 171766 w 4710084"/>
              <a:gd name="connsiteY969" fmla="*/ 1659505 h 4964463"/>
              <a:gd name="connsiteX970" fmla="*/ 183542 w 4710084"/>
              <a:gd name="connsiteY970" fmla="*/ 1660854 h 4964463"/>
              <a:gd name="connsiteX971" fmla="*/ 171709 w 4710084"/>
              <a:gd name="connsiteY971" fmla="*/ 1654973 h 4964463"/>
              <a:gd name="connsiteX972" fmla="*/ 171701 w 4710084"/>
              <a:gd name="connsiteY972" fmla="*/ 1654349 h 4964463"/>
              <a:gd name="connsiteX973" fmla="*/ 174481 w 4710084"/>
              <a:gd name="connsiteY973" fmla="*/ 1648402 h 4964463"/>
              <a:gd name="connsiteX974" fmla="*/ 184252 w 4710084"/>
              <a:gd name="connsiteY974" fmla="*/ 1652635 h 4964463"/>
              <a:gd name="connsiteX975" fmla="*/ 174736 w 4710084"/>
              <a:gd name="connsiteY975" fmla="*/ 1647856 h 4964463"/>
              <a:gd name="connsiteX976" fmla="*/ 175451 w 4710084"/>
              <a:gd name="connsiteY976" fmla="*/ 1646324 h 4964463"/>
              <a:gd name="connsiteX977" fmla="*/ 171678 w 4710084"/>
              <a:gd name="connsiteY977" fmla="*/ 1645427 h 4964463"/>
              <a:gd name="connsiteX978" fmla="*/ 171669 w 4710084"/>
              <a:gd name="connsiteY978" fmla="*/ 1640238 h 4964463"/>
              <a:gd name="connsiteX979" fmla="*/ 177743 w 4710084"/>
              <a:gd name="connsiteY979" fmla="*/ 1640757 h 4964463"/>
              <a:gd name="connsiteX980" fmla="*/ 171662 w 4710084"/>
              <a:gd name="connsiteY980" fmla="*/ 1637146 h 4964463"/>
              <a:gd name="connsiteX981" fmla="*/ 171629 w 4710084"/>
              <a:gd name="connsiteY981" fmla="*/ 1619581 h 4964463"/>
              <a:gd name="connsiteX982" fmla="*/ 184563 w 4710084"/>
              <a:gd name="connsiteY982" fmla="*/ 1624943 h 4964463"/>
              <a:gd name="connsiteX983" fmla="*/ 199669 w 4710084"/>
              <a:gd name="connsiteY983" fmla="*/ 1631948 h 4964463"/>
              <a:gd name="connsiteX984" fmla="*/ 192294 w 4710084"/>
              <a:gd name="connsiteY984" fmla="*/ 1626620 h 4964463"/>
              <a:gd name="connsiteX985" fmla="*/ 184563 w 4710084"/>
              <a:gd name="connsiteY985" fmla="*/ 1624943 h 4964463"/>
              <a:gd name="connsiteX986" fmla="*/ 171625 w 4710084"/>
              <a:gd name="connsiteY986" fmla="*/ 1617591 h 4964463"/>
              <a:gd name="connsiteX987" fmla="*/ 264626 w 4710084"/>
              <a:gd name="connsiteY987" fmla="*/ 1605963 h 4964463"/>
              <a:gd name="connsiteX988" fmla="*/ 270426 w 4710084"/>
              <a:gd name="connsiteY988" fmla="*/ 1607900 h 4964463"/>
              <a:gd name="connsiteX989" fmla="*/ 270086 w 4710084"/>
              <a:gd name="connsiteY989" fmla="*/ 1612748 h 4964463"/>
              <a:gd name="connsiteX990" fmla="*/ 265346 w 4710084"/>
              <a:gd name="connsiteY990" fmla="*/ 1612781 h 4964463"/>
              <a:gd name="connsiteX991" fmla="*/ 258162 w 4710084"/>
              <a:gd name="connsiteY991" fmla="*/ 1606096 h 4964463"/>
              <a:gd name="connsiteX992" fmla="*/ 264626 w 4710084"/>
              <a:gd name="connsiteY992" fmla="*/ 1605963 h 4964463"/>
              <a:gd name="connsiteX993" fmla="*/ 127482 w 4710084"/>
              <a:gd name="connsiteY993" fmla="*/ 1600927 h 4964463"/>
              <a:gd name="connsiteX994" fmla="*/ 134194 w 4710084"/>
              <a:gd name="connsiteY994" fmla="*/ 1604060 h 4964463"/>
              <a:gd name="connsiteX995" fmla="*/ 157042 w 4710084"/>
              <a:gd name="connsiteY995" fmla="*/ 1613534 h 4964463"/>
              <a:gd name="connsiteX996" fmla="*/ 157253 w 4710084"/>
              <a:gd name="connsiteY996" fmla="*/ 1628386 h 4964463"/>
              <a:gd name="connsiteX997" fmla="*/ 152208 w 4710084"/>
              <a:gd name="connsiteY997" fmla="*/ 1624967 h 4964463"/>
              <a:gd name="connsiteX998" fmla="*/ 127373 w 4710084"/>
              <a:gd name="connsiteY998" fmla="*/ 1621144 h 4964463"/>
              <a:gd name="connsiteX999" fmla="*/ 128666 w 4710084"/>
              <a:gd name="connsiteY999" fmla="*/ 1612581 h 4964463"/>
              <a:gd name="connsiteX1000" fmla="*/ 290467 w 4710084"/>
              <a:gd name="connsiteY1000" fmla="*/ 1596009 h 4964463"/>
              <a:gd name="connsiteX1001" fmla="*/ 303866 w 4710084"/>
              <a:gd name="connsiteY1001" fmla="*/ 1602274 h 4964463"/>
              <a:gd name="connsiteX1002" fmla="*/ 304095 w 4710084"/>
              <a:gd name="connsiteY1002" fmla="*/ 1613982 h 4964463"/>
              <a:gd name="connsiteX1003" fmla="*/ 290320 w 4710084"/>
              <a:gd name="connsiteY1003" fmla="*/ 1607386 h 4964463"/>
              <a:gd name="connsiteX1004" fmla="*/ 290422 w 4710084"/>
              <a:gd name="connsiteY1004" fmla="*/ 1602937 h 4964463"/>
              <a:gd name="connsiteX1005" fmla="*/ 108336 w 4710084"/>
              <a:gd name="connsiteY1005" fmla="*/ 1591987 h 4964463"/>
              <a:gd name="connsiteX1006" fmla="*/ 124099 w 4710084"/>
              <a:gd name="connsiteY1006" fmla="*/ 1599347 h 4964463"/>
              <a:gd name="connsiteX1007" fmla="*/ 123653 w 4710084"/>
              <a:gd name="connsiteY1007" fmla="*/ 1620571 h 4964463"/>
              <a:gd name="connsiteX1008" fmla="*/ 118983 w 4710084"/>
              <a:gd name="connsiteY1008" fmla="*/ 1619853 h 4964463"/>
              <a:gd name="connsiteX1009" fmla="*/ 109073 w 4710084"/>
              <a:gd name="connsiteY1009" fmla="*/ 1614874 h 4964463"/>
              <a:gd name="connsiteX1010" fmla="*/ 171571 w 4710084"/>
              <a:gd name="connsiteY1010" fmla="*/ 1588223 h 4964463"/>
              <a:gd name="connsiteX1011" fmla="*/ 185492 w 4710084"/>
              <a:gd name="connsiteY1011" fmla="*/ 1594021 h 4964463"/>
              <a:gd name="connsiteX1012" fmla="*/ 205590 w 4710084"/>
              <a:gd name="connsiteY1012" fmla="*/ 1603978 h 4964463"/>
              <a:gd name="connsiteX1013" fmla="*/ 205806 w 4710084"/>
              <a:gd name="connsiteY1013" fmla="*/ 1614830 h 4964463"/>
              <a:gd name="connsiteX1014" fmla="*/ 171588 w 4710084"/>
              <a:gd name="connsiteY1014" fmla="*/ 1597379 h 4964463"/>
              <a:gd name="connsiteX1015" fmla="*/ 126168 w 4710084"/>
              <a:gd name="connsiteY1015" fmla="*/ 1588010 h 4964463"/>
              <a:gd name="connsiteX1016" fmla="*/ 140646 w 4710084"/>
              <a:gd name="connsiteY1016" fmla="*/ 1595018 h 4964463"/>
              <a:gd name="connsiteX1017" fmla="*/ 155176 w 4710084"/>
              <a:gd name="connsiteY1017" fmla="*/ 1601950 h 4964463"/>
              <a:gd name="connsiteX1018" fmla="*/ 156889 w 4710084"/>
              <a:gd name="connsiteY1018" fmla="*/ 1602764 h 4964463"/>
              <a:gd name="connsiteX1019" fmla="*/ 156982 w 4710084"/>
              <a:gd name="connsiteY1019" fmla="*/ 1609268 h 4964463"/>
              <a:gd name="connsiteX1020" fmla="*/ 156760 w 4710084"/>
              <a:gd name="connsiteY1020" fmla="*/ 1609142 h 4964463"/>
              <a:gd name="connsiteX1021" fmla="*/ 130942 w 4710084"/>
              <a:gd name="connsiteY1021" fmla="*/ 1595010 h 4964463"/>
              <a:gd name="connsiteX1022" fmla="*/ 126729 w 4710084"/>
              <a:gd name="connsiteY1022" fmla="*/ 1593527 h 4964463"/>
              <a:gd name="connsiteX1023" fmla="*/ 290552 w 4710084"/>
              <a:gd name="connsiteY1023" fmla="*/ 1583043 h 4964463"/>
              <a:gd name="connsiteX1024" fmla="*/ 303572 w 4710084"/>
              <a:gd name="connsiteY1024" fmla="*/ 1587175 h 4964463"/>
              <a:gd name="connsiteX1025" fmla="*/ 303786 w 4710084"/>
              <a:gd name="connsiteY1025" fmla="*/ 1598182 h 4964463"/>
              <a:gd name="connsiteX1026" fmla="*/ 290498 w 4710084"/>
              <a:gd name="connsiteY1026" fmla="*/ 1591260 h 4964463"/>
              <a:gd name="connsiteX1027" fmla="*/ 142445 w 4710084"/>
              <a:gd name="connsiteY1027" fmla="*/ 1581459 h 4964463"/>
              <a:gd name="connsiteX1028" fmla="*/ 156601 w 4710084"/>
              <a:gd name="connsiteY1028" fmla="*/ 1582393 h 4964463"/>
              <a:gd name="connsiteX1029" fmla="*/ 156706 w 4710084"/>
              <a:gd name="connsiteY1029" fmla="*/ 1589788 h 4964463"/>
              <a:gd name="connsiteX1030" fmla="*/ 153430 w 4710084"/>
              <a:gd name="connsiteY1030" fmla="*/ 1588117 h 4964463"/>
              <a:gd name="connsiteX1031" fmla="*/ 156715 w 4710084"/>
              <a:gd name="connsiteY1031" fmla="*/ 1590413 h 4964463"/>
              <a:gd name="connsiteX1032" fmla="*/ 156760 w 4710084"/>
              <a:gd name="connsiteY1032" fmla="*/ 1593606 h 4964463"/>
              <a:gd name="connsiteX1033" fmla="*/ 148007 w 4710084"/>
              <a:gd name="connsiteY1033" fmla="*/ 1588577 h 4964463"/>
              <a:gd name="connsiteX1034" fmla="*/ 142445 w 4710084"/>
              <a:gd name="connsiteY1034" fmla="*/ 1581459 h 4964463"/>
              <a:gd name="connsiteX1035" fmla="*/ 107937 w 4710084"/>
              <a:gd name="connsiteY1035" fmla="*/ 1579587 h 4964463"/>
              <a:gd name="connsiteX1036" fmla="*/ 114678 w 4710084"/>
              <a:gd name="connsiteY1036" fmla="*/ 1582448 h 4964463"/>
              <a:gd name="connsiteX1037" fmla="*/ 124356 w 4710084"/>
              <a:gd name="connsiteY1037" fmla="*/ 1587132 h 4964463"/>
              <a:gd name="connsiteX1038" fmla="*/ 124240 w 4710084"/>
              <a:gd name="connsiteY1038" fmla="*/ 1592627 h 4964463"/>
              <a:gd name="connsiteX1039" fmla="*/ 108163 w 4710084"/>
              <a:gd name="connsiteY1039" fmla="*/ 1586604 h 4964463"/>
              <a:gd name="connsiteX1040" fmla="*/ 250520 w 4710084"/>
              <a:gd name="connsiteY1040" fmla="*/ 1578172 h 4964463"/>
              <a:gd name="connsiteX1041" fmla="*/ 271033 w 4710084"/>
              <a:gd name="connsiteY1041" fmla="*/ 1586923 h 4964463"/>
              <a:gd name="connsiteX1042" fmla="*/ 271871 w 4710084"/>
              <a:gd name="connsiteY1042" fmla="*/ 1587315 h 4964463"/>
              <a:gd name="connsiteX1043" fmla="*/ 271109 w 4710084"/>
              <a:gd name="connsiteY1043" fmla="*/ 1598187 h 4964463"/>
              <a:gd name="connsiteX1044" fmla="*/ 262553 w 4710084"/>
              <a:gd name="connsiteY1044" fmla="*/ 1594091 h 4964463"/>
              <a:gd name="connsiteX1045" fmla="*/ 250308 w 4710084"/>
              <a:gd name="connsiteY1045" fmla="*/ 1587301 h 4964463"/>
              <a:gd name="connsiteX1046" fmla="*/ 250813 w 4710084"/>
              <a:gd name="connsiteY1046" fmla="*/ 1585091 h 4964463"/>
              <a:gd name="connsiteX1047" fmla="*/ 233926 w 4710084"/>
              <a:gd name="connsiteY1047" fmla="*/ 1571092 h 4964463"/>
              <a:gd name="connsiteX1048" fmla="*/ 244286 w 4710084"/>
              <a:gd name="connsiteY1048" fmla="*/ 1575512 h 4964463"/>
              <a:gd name="connsiteX1049" fmla="*/ 242444 w 4710084"/>
              <a:gd name="connsiteY1049" fmla="*/ 1582060 h 4964463"/>
              <a:gd name="connsiteX1050" fmla="*/ 248153 w 4710084"/>
              <a:gd name="connsiteY1050" fmla="*/ 1569587 h 4964463"/>
              <a:gd name="connsiteX1051" fmla="*/ 272573 w 4710084"/>
              <a:gd name="connsiteY1051" fmla="*/ 1577338 h 4964463"/>
              <a:gd name="connsiteX1052" fmla="*/ 272231 w 4710084"/>
              <a:gd name="connsiteY1052" fmla="*/ 1582198 h 4964463"/>
              <a:gd name="connsiteX1053" fmla="*/ 248486 w 4710084"/>
              <a:gd name="connsiteY1053" fmla="*/ 1570472 h 4964463"/>
              <a:gd name="connsiteX1054" fmla="*/ 244075 w 4710084"/>
              <a:gd name="connsiteY1054" fmla="*/ 1568294 h 4964463"/>
              <a:gd name="connsiteX1055" fmla="*/ 246133 w 4710084"/>
              <a:gd name="connsiteY1055" fmla="*/ 1568946 h 4964463"/>
              <a:gd name="connsiteX1056" fmla="*/ 246043 w 4710084"/>
              <a:gd name="connsiteY1056" fmla="*/ 1569265 h 4964463"/>
              <a:gd name="connsiteX1057" fmla="*/ 221428 w 4710084"/>
              <a:gd name="connsiteY1057" fmla="*/ 1563840 h 4964463"/>
              <a:gd name="connsiteX1058" fmla="*/ 222941 w 4710084"/>
              <a:gd name="connsiteY1058" fmla="*/ 1564434 h 4964463"/>
              <a:gd name="connsiteX1059" fmla="*/ 221479 w 4710084"/>
              <a:gd name="connsiteY1059" fmla="*/ 1566141 h 4964463"/>
              <a:gd name="connsiteX1060" fmla="*/ 635197 w 4710084"/>
              <a:gd name="connsiteY1060" fmla="*/ 1557307 h 4964463"/>
              <a:gd name="connsiteX1061" fmla="*/ 634910 w 4710084"/>
              <a:gd name="connsiteY1061" fmla="*/ 1562910 h 4964463"/>
              <a:gd name="connsiteX1062" fmla="*/ 634657 w 4710084"/>
              <a:gd name="connsiteY1062" fmla="*/ 1581686 h 4964463"/>
              <a:gd name="connsiteX1063" fmla="*/ 635023 w 4710084"/>
              <a:gd name="connsiteY1063" fmla="*/ 1583742 h 4964463"/>
              <a:gd name="connsiteX1064" fmla="*/ 4453671 w 4710084"/>
              <a:gd name="connsiteY1064" fmla="*/ 1547925 h 4964463"/>
              <a:gd name="connsiteX1065" fmla="*/ 4459661 w 4710084"/>
              <a:gd name="connsiteY1065" fmla="*/ 1627241 h 4964463"/>
              <a:gd name="connsiteX1066" fmla="*/ 4453671 w 4710084"/>
              <a:gd name="connsiteY1066" fmla="*/ 1547925 h 4964463"/>
              <a:gd name="connsiteX1067" fmla="*/ 4319526 w 4710084"/>
              <a:gd name="connsiteY1067" fmla="*/ 1534131 h 4964463"/>
              <a:gd name="connsiteX1068" fmla="*/ 4316190 w 4710084"/>
              <a:gd name="connsiteY1068" fmla="*/ 1543569 h 4964463"/>
              <a:gd name="connsiteX1069" fmla="*/ 4316272 w 4710084"/>
              <a:gd name="connsiteY1069" fmla="*/ 1553366 h 4964463"/>
              <a:gd name="connsiteX1070" fmla="*/ 4322332 w 4710084"/>
              <a:gd name="connsiteY1070" fmla="*/ 1574116 h 4964463"/>
              <a:gd name="connsiteX1071" fmla="*/ 4319526 w 4710084"/>
              <a:gd name="connsiteY1071" fmla="*/ 1534131 h 4964463"/>
              <a:gd name="connsiteX1072" fmla="*/ 4449758 w 4710084"/>
              <a:gd name="connsiteY1072" fmla="*/ 1513477 h 4964463"/>
              <a:gd name="connsiteX1073" fmla="*/ 4445934 w 4710084"/>
              <a:gd name="connsiteY1073" fmla="*/ 1516393 h 4964463"/>
              <a:gd name="connsiteX1074" fmla="*/ 4450150 w 4710084"/>
              <a:gd name="connsiteY1074" fmla="*/ 1520813 h 4964463"/>
              <a:gd name="connsiteX1075" fmla="*/ 4456073 w 4710084"/>
              <a:gd name="connsiteY1075" fmla="*/ 1522308 h 4964463"/>
              <a:gd name="connsiteX1076" fmla="*/ 4449758 w 4710084"/>
              <a:gd name="connsiteY1076" fmla="*/ 1513477 h 4964463"/>
              <a:gd name="connsiteX1077" fmla="*/ 179762 w 4710084"/>
              <a:gd name="connsiteY1077" fmla="*/ 1512901 h 4964463"/>
              <a:gd name="connsiteX1078" fmla="*/ 203856 w 4710084"/>
              <a:gd name="connsiteY1078" fmla="*/ 1517067 h 4964463"/>
              <a:gd name="connsiteX1079" fmla="*/ 204143 w 4710084"/>
              <a:gd name="connsiteY1079" fmla="*/ 1531378 h 4964463"/>
              <a:gd name="connsiteX1080" fmla="*/ 188357 w 4710084"/>
              <a:gd name="connsiteY1080" fmla="*/ 1525361 h 4964463"/>
              <a:gd name="connsiteX1081" fmla="*/ 171055 w 4710084"/>
              <a:gd name="connsiteY1081" fmla="*/ 1514887 h 4964463"/>
              <a:gd name="connsiteX1082" fmla="*/ 171040 w 4710084"/>
              <a:gd name="connsiteY1082" fmla="*/ 1513167 h 4964463"/>
              <a:gd name="connsiteX1083" fmla="*/ 618957 w 4710084"/>
              <a:gd name="connsiteY1083" fmla="*/ 1473740 h 4964463"/>
              <a:gd name="connsiteX1084" fmla="*/ 619735 w 4710084"/>
              <a:gd name="connsiteY1084" fmla="*/ 1484615 h 4964463"/>
              <a:gd name="connsiteX1085" fmla="*/ 610913 w 4710084"/>
              <a:gd name="connsiteY1085" fmla="*/ 1549027 h 4964463"/>
              <a:gd name="connsiteX1086" fmla="*/ 619603 w 4710084"/>
              <a:gd name="connsiteY1086" fmla="*/ 1614914 h 4964463"/>
              <a:gd name="connsiteX1087" fmla="*/ 624248 w 4710084"/>
              <a:gd name="connsiteY1087" fmla="*/ 1600506 h 4964463"/>
              <a:gd name="connsiteX1088" fmla="*/ 619735 w 4710084"/>
              <a:gd name="connsiteY1088" fmla="*/ 1484615 h 4964463"/>
              <a:gd name="connsiteX1089" fmla="*/ 622320 w 4710084"/>
              <a:gd name="connsiteY1089" fmla="*/ 1477116 h 4964463"/>
              <a:gd name="connsiteX1090" fmla="*/ 622002 w 4710084"/>
              <a:gd name="connsiteY1090" fmla="*/ 1475081 h 4964463"/>
              <a:gd name="connsiteX1091" fmla="*/ 618957 w 4710084"/>
              <a:gd name="connsiteY1091" fmla="*/ 1473740 h 4964463"/>
              <a:gd name="connsiteX1092" fmla="*/ 3907286 w 4710084"/>
              <a:gd name="connsiteY1092" fmla="*/ 1418180 h 4964463"/>
              <a:gd name="connsiteX1093" fmla="*/ 3904027 w 4710084"/>
              <a:gd name="connsiteY1093" fmla="*/ 1419396 h 4964463"/>
              <a:gd name="connsiteX1094" fmla="*/ 3903792 w 4710084"/>
              <a:gd name="connsiteY1094" fmla="*/ 1421481 h 4964463"/>
              <a:gd name="connsiteX1095" fmla="*/ 3907035 w 4710084"/>
              <a:gd name="connsiteY1095" fmla="*/ 1429363 h 4964463"/>
              <a:gd name="connsiteX1096" fmla="*/ 3908473 w 4710084"/>
              <a:gd name="connsiteY1096" fmla="*/ 1548726 h 4964463"/>
              <a:gd name="connsiteX1097" fmla="*/ 3914348 w 4710084"/>
              <a:gd name="connsiteY1097" fmla="*/ 1563853 h 4964463"/>
              <a:gd name="connsiteX1098" fmla="*/ 3920232 w 4710084"/>
              <a:gd name="connsiteY1098" fmla="*/ 1496327 h 4964463"/>
              <a:gd name="connsiteX1099" fmla="*/ 3907035 w 4710084"/>
              <a:gd name="connsiteY1099" fmla="*/ 1429363 h 4964463"/>
              <a:gd name="connsiteX1100" fmla="*/ 3907286 w 4710084"/>
              <a:gd name="connsiteY1100" fmla="*/ 1418180 h 4964463"/>
              <a:gd name="connsiteX1101" fmla="*/ 289329 w 4710084"/>
              <a:gd name="connsiteY1101" fmla="*/ 1411873 h 4964463"/>
              <a:gd name="connsiteX1102" fmla="*/ 302420 w 4710084"/>
              <a:gd name="connsiteY1102" fmla="*/ 1414818 h 4964463"/>
              <a:gd name="connsiteX1103" fmla="*/ 302704 w 4710084"/>
              <a:gd name="connsiteY1103" fmla="*/ 1422928 h 4964463"/>
              <a:gd name="connsiteX1104" fmla="*/ 303089 w 4710084"/>
              <a:gd name="connsiteY1104" fmla="*/ 1562536 h 4964463"/>
              <a:gd name="connsiteX1105" fmla="*/ 303367 w 4710084"/>
              <a:gd name="connsiteY1105" fmla="*/ 1576763 h 4964463"/>
              <a:gd name="connsiteX1106" fmla="*/ 293528 w 4710084"/>
              <a:gd name="connsiteY1106" fmla="*/ 1569741 h 4964463"/>
              <a:gd name="connsiteX1107" fmla="*/ 290649 w 4710084"/>
              <a:gd name="connsiteY1107" fmla="*/ 1568112 h 4964463"/>
              <a:gd name="connsiteX1108" fmla="*/ 291113 w 4710084"/>
              <a:gd name="connsiteY1108" fmla="*/ 1497082 h 4964463"/>
              <a:gd name="connsiteX1109" fmla="*/ 3878429 w 4710084"/>
              <a:gd name="connsiteY1109" fmla="*/ 1401340 h 4964463"/>
              <a:gd name="connsiteX1110" fmla="*/ 3876874 w 4710084"/>
              <a:gd name="connsiteY1110" fmla="*/ 1407120 h 4964463"/>
              <a:gd name="connsiteX1111" fmla="*/ 3894435 w 4710084"/>
              <a:gd name="connsiteY1111" fmla="*/ 1540535 h 4964463"/>
              <a:gd name="connsiteX1112" fmla="*/ 3890848 w 4710084"/>
              <a:gd name="connsiteY1112" fmla="*/ 1467850 h 4964463"/>
              <a:gd name="connsiteX1113" fmla="*/ 3878429 w 4710084"/>
              <a:gd name="connsiteY1113" fmla="*/ 1401340 h 4964463"/>
              <a:gd name="connsiteX1114" fmla="*/ 217664 w 4710084"/>
              <a:gd name="connsiteY1114" fmla="*/ 1395748 h 4964463"/>
              <a:gd name="connsiteX1115" fmla="*/ 236267 w 4710084"/>
              <a:gd name="connsiteY1115" fmla="*/ 1399933 h 4964463"/>
              <a:gd name="connsiteX1116" fmla="*/ 239555 w 4710084"/>
              <a:gd name="connsiteY1116" fmla="*/ 1467582 h 4964463"/>
              <a:gd name="connsiteX1117" fmla="*/ 248667 w 4710084"/>
              <a:gd name="connsiteY1117" fmla="*/ 1539065 h 4964463"/>
              <a:gd name="connsiteX1118" fmla="*/ 248584 w 4710084"/>
              <a:gd name="connsiteY1118" fmla="*/ 1406510 h 4964463"/>
              <a:gd name="connsiteX1119" fmla="*/ 248317 w 4710084"/>
              <a:gd name="connsiteY1119" fmla="*/ 1402645 h 4964463"/>
              <a:gd name="connsiteX1120" fmla="*/ 269593 w 4710084"/>
              <a:gd name="connsiteY1120" fmla="*/ 1407432 h 4964463"/>
              <a:gd name="connsiteX1121" fmla="*/ 273025 w 4710084"/>
              <a:gd name="connsiteY1121" fmla="*/ 1491733 h 4964463"/>
              <a:gd name="connsiteX1122" fmla="*/ 272577 w 4710084"/>
              <a:gd name="connsiteY1122" fmla="*/ 1529811 h 4964463"/>
              <a:gd name="connsiteX1123" fmla="*/ 273481 w 4710084"/>
              <a:gd name="connsiteY1123" fmla="*/ 1558404 h 4964463"/>
              <a:gd name="connsiteX1124" fmla="*/ 259375 w 4710084"/>
              <a:gd name="connsiteY1124" fmla="*/ 1550424 h 4964463"/>
              <a:gd name="connsiteX1125" fmla="*/ 232065 w 4710084"/>
              <a:gd name="connsiteY1125" fmla="*/ 1542023 h 4964463"/>
              <a:gd name="connsiteX1126" fmla="*/ 220844 w 4710084"/>
              <a:gd name="connsiteY1126" fmla="*/ 1537746 h 4964463"/>
              <a:gd name="connsiteX1127" fmla="*/ 220447 w 4710084"/>
              <a:gd name="connsiteY1127" fmla="*/ 1520024 h 4964463"/>
              <a:gd name="connsiteX1128" fmla="*/ 239095 w 4710084"/>
              <a:gd name="connsiteY1128" fmla="*/ 1523446 h 4964463"/>
              <a:gd name="connsiteX1129" fmla="*/ 220403 w 4710084"/>
              <a:gd name="connsiteY1129" fmla="*/ 1518047 h 4964463"/>
              <a:gd name="connsiteX1130" fmla="*/ 639791 w 4710084"/>
              <a:gd name="connsiteY1130" fmla="*/ 1388564 h 4964463"/>
              <a:gd name="connsiteX1131" fmla="*/ 637626 w 4710084"/>
              <a:gd name="connsiteY1131" fmla="*/ 1392527 h 4964463"/>
              <a:gd name="connsiteX1132" fmla="*/ 635091 w 4710084"/>
              <a:gd name="connsiteY1132" fmla="*/ 1442537 h 4964463"/>
              <a:gd name="connsiteX1133" fmla="*/ 637639 w 4710084"/>
              <a:gd name="connsiteY1133" fmla="*/ 1441840 h 4964463"/>
              <a:gd name="connsiteX1134" fmla="*/ 166604 w 4710084"/>
              <a:gd name="connsiteY1134" fmla="*/ 1384260 h 4964463"/>
              <a:gd name="connsiteX1135" fmla="*/ 174794 w 4710084"/>
              <a:gd name="connsiteY1135" fmla="*/ 1386103 h 4964463"/>
              <a:gd name="connsiteX1136" fmla="*/ 178197 w 4710084"/>
              <a:gd name="connsiteY1136" fmla="*/ 1387643 h 4964463"/>
              <a:gd name="connsiteX1137" fmla="*/ 175729 w 4710084"/>
              <a:gd name="connsiteY1137" fmla="*/ 1386313 h 4964463"/>
              <a:gd name="connsiteX1138" fmla="*/ 201365 w 4710084"/>
              <a:gd name="connsiteY1138" fmla="*/ 1392081 h 4964463"/>
              <a:gd name="connsiteX1139" fmla="*/ 203778 w 4710084"/>
              <a:gd name="connsiteY1139" fmla="*/ 1513122 h 4964463"/>
              <a:gd name="connsiteX1140" fmla="*/ 170952 w 4710084"/>
              <a:gd name="connsiteY1140" fmla="*/ 1503065 h 4964463"/>
              <a:gd name="connsiteX1141" fmla="*/ 170859 w 4710084"/>
              <a:gd name="connsiteY1141" fmla="*/ 1492421 h 4964463"/>
              <a:gd name="connsiteX1142" fmla="*/ 168552 w 4710084"/>
              <a:gd name="connsiteY1142" fmla="*/ 1415701 h 4964463"/>
              <a:gd name="connsiteX1143" fmla="*/ 101176 w 4710084"/>
              <a:gd name="connsiteY1143" fmla="*/ 1369538 h 4964463"/>
              <a:gd name="connsiteX1144" fmla="*/ 108625 w 4710084"/>
              <a:gd name="connsiteY1144" fmla="*/ 1371215 h 4964463"/>
              <a:gd name="connsiteX1145" fmla="*/ 112120 w 4710084"/>
              <a:gd name="connsiteY1145" fmla="*/ 1372904 h 4964463"/>
              <a:gd name="connsiteX1146" fmla="*/ 143941 w 4710084"/>
              <a:gd name="connsiteY1146" fmla="*/ 1381521 h 4964463"/>
              <a:gd name="connsiteX1147" fmla="*/ 136631 w 4710084"/>
              <a:gd name="connsiteY1147" fmla="*/ 1377516 h 4964463"/>
              <a:gd name="connsiteX1148" fmla="*/ 153753 w 4710084"/>
              <a:gd name="connsiteY1148" fmla="*/ 1381368 h 4964463"/>
              <a:gd name="connsiteX1149" fmla="*/ 155411 w 4710084"/>
              <a:gd name="connsiteY1149" fmla="*/ 1498303 h 4964463"/>
              <a:gd name="connsiteX1150" fmla="*/ 104821 w 4710084"/>
              <a:gd name="connsiteY1150" fmla="*/ 1482803 h 4964463"/>
              <a:gd name="connsiteX1151" fmla="*/ 104278 w 4710084"/>
              <a:gd name="connsiteY1151" fmla="*/ 1465905 h 4964463"/>
              <a:gd name="connsiteX1152" fmla="*/ 132011 w 4710084"/>
              <a:gd name="connsiteY1152" fmla="*/ 1467869 h 4964463"/>
              <a:gd name="connsiteX1153" fmla="*/ 142065 w 4710084"/>
              <a:gd name="connsiteY1153" fmla="*/ 1464488 h 4964463"/>
              <a:gd name="connsiteX1154" fmla="*/ 103520 w 4710084"/>
              <a:gd name="connsiteY1154" fmla="*/ 1442398 h 4964463"/>
              <a:gd name="connsiteX1155" fmla="*/ 242234 w 4710084"/>
              <a:gd name="connsiteY1155" fmla="*/ 1349887 h 4964463"/>
              <a:gd name="connsiteX1156" fmla="*/ 267377 w 4710084"/>
              <a:gd name="connsiteY1156" fmla="*/ 1352998 h 4964463"/>
              <a:gd name="connsiteX1157" fmla="*/ 268332 w 4710084"/>
              <a:gd name="connsiteY1157" fmla="*/ 1376454 h 4964463"/>
              <a:gd name="connsiteX1158" fmla="*/ 245883 w 4710084"/>
              <a:gd name="connsiteY1158" fmla="*/ 1367427 h 4964463"/>
              <a:gd name="connsiteX1159" fmla="*/ 245872 w 4710084"/>
              <a:gd name="connsiteY1159" fmla="*/ 1367270 h 4964463"/>
              <a:gd name="connsiteX1160" fmla="*/ 244195 w 4710084"/>
              <a:gd name="connsiteY1160" fmla="*/ 1353839 h 4964463"/>
              <a:gd name="connsiteX1161" fmla="*/ 215487 w 4710084"/>
              <a:gd name="connsiteY1161" fmla="*/ 1343513 h 4964463"/>
              <a:gd name="connsiteX1162" fmla="*/ 237930 w 4710084"/>
              <a:gd name="connsiteY1162" fmla="*/ 1349355 h 4964463"/>
              <a:gd name="connsiteX1163" fmla="*/ 239385 w 4710084"/>
              <a:gd name="connsiteY1163" fmla="*/ 1349535 h 4964463"/>
              <a:gd name="connsiteX1164" fmla="*/ 238200 w 4710084"/>
              <a:gd name="connsiteY1164" fmla="*/ 1351922 h 4964463"/>
              <a:gd name="connsiteX1165" fmla="*/ 236239 w 4710084"/>
              <a:gd name="connsiteY1165" fmla="*/ 1362675 h 4964463"/>
              <a:gd name="connsiteX1166" fmla="*/ 236214 w 4710084"/>
              <a:gd name="connsiteY1166" fmla="*/ 1364144 h 4964463"/>
              <a:gd name="connsiteX1167" fmla="*/ 216841 w 4710084"/>
              <a:gd name="connsiteY1167" fmla="*/ 1359001 h 4964463"/>
              <a:gd name="connsiteX1168" fmla="*/ 216801 w 4710084"/>
              <a:gd name="connsiteY1168" fmla="*/ 1357217 h 4964463"/>
              <a:gd name="connsiteX1169" fmla="*/ 163354 w 4710084"/>
              <a:gd name="connsiteY1169" fmla="*/ 1332543 h 4964463"/>
              <a:gd name="connsiteX1170" fmla="*/ 168150 w 4710084"/>
              <a:gd name="connsiteY1170" fmla="*/ 1333751 h 4964463"/>
              <a:gd name="connsiteX1171" fmla="*/ 195000 w 4710084"/>
              <a:gd name="connsiteY1171" fmla="*/ 1338180 h 4964463"/>
              <a:gd name="connsiteX1172" fmla="*/ 200319 w 4710084"/>
              <a:gd name="connsiteY1172" fmla="*/ 1339564 h 4964463"/>
              <a:gd name="connsiteX1173" fmla="*/ 200620 w 4710084"/>
              <a:gd name="connsiteY1173" fmla="*/ 1354695 h 4964463"/>
              <a:gd name="connsiteX1174" fmla="*/ 182312 w 4710084"/>
              <a:gd name="connsiteY1174" fmla="*/ 1349835 h 4964463"/>
              <a:gd name="connsiteX1175" fmla="*/ 164043 w 4710084"/>
              <a:gd name="connsiteY1175" fmla="*/ 1342935 h 4964463"/>
              <a:gd name="connsiteX1176" fmla="*/ 163507 w 4710084"/>
              <a:gd name="connsiteY1176" fmla="*/ 1334287 h 4964463"/>
              <a:gd name="connsiteX1177" fmla="*/ 616003 w 4710084"/>
              <a:gd name="connsiteY1177" fmla="*/ 1330102 h 4964463"/>
              <a:gd name="connsiteX1178" fmla="*/ 611789 w 4710084"/>
              <a:gd name="connsiteY1178" fmla="*/ 1353300 h 4964463"/>
              <a:gd name="connsiteX1179" fmla="*/ 608809 w 4710084"/>
              <a:gd name="connsiteY1179" fmla="*/ 1376825 h 4964463"/>
              <a:gd name="connsiteX1180" fmla="*/ 617700 w 4710084"/>
              <a:gd name="connsiteY1180" fmla="*/ 1338966 h 4964463"/>
              <a:gd name="connsiteX1181" fmla="*/ 616003 w 4710084"/>
              <a:gd name="connsiteY1181" fmla="*/ 1330102 h 4964463"/>
              <a:gd name="connsiteX1182" fmla="*/ 3877118 w 4710084"/>
              <a:gd name="connsiteY1182" fmla="*/ 1324755 h 4964463"/>
              <a:gd name="connsiteX1183" fmla="*/ 3874988 w 4710084"/>
              <a:gd name="connsiteY1183" fmla="*/ 1328264 h 4964463"/>
              <a:gd name="connsiteX1184" fmla="*/ 3874039 w 4710084"/>
              <a:gd name="connsiteY1184" fmla="*/ 1336303 h 4964463"/>
              <a:gd name="connsiteX1185" fmla="*/ 3887913 w 4710084"/>
              <a:gd name="connsiteY1185" fmla="*/ 1385088 h 4964463"/>
              <a:gd name="connsiteX1186" fmla="*/ 3877118 w 4710084"/>
              <a:gd name="connsiteY1186" fmla="*/ 1324755 h 4964463"/>
              <a:gd name="connsiteX1187" fmla="*/ 117798 w 4710084"/>
              <a:gd name="connsiteY1187" fmla="*/ 1322017 h 4964463"/>
              <a:gd name="connsiteX1188" fmla="*/ 136271 w 4710084"/>
              <a:gd name="connsiteY1188" fmla="*/ 1325728 h 4964463"/>
              <a:gd name="connsiteX1189" fmla="*/ 151304 w 4710084"/>
              <a:gd name="connsiteY1189" fmla="*/ 1329511 h 4964463"/>
              <a:gd name="connsiteX1190" fmla="*/ 151988 w 4710084"/>
              <a:gd name="connsiteY1190" fmla="*/ 1338383 h 4964463"/>
              <a:gd name="connsiteX1191" fmla="*/ 131164 w 4710084"/>
              <a:gd name="connsiteY1191" fmla="*/ 1330517 h 4964463"/>
              <a:gd name="connsiteX1192" fmla="*/ 117798 w 4710084"/>
              <a:gd name="connsiteY1192" fmla="*/ 1322017 h 4964463"/>
              <a:gd name="connsiteX1193" fmla="*/ 4314204 w 4710084"/>
              <a:gd name="connsiteY1193" fmla="*/ 1308020 h 4964463"/>
              <a:gd name="connsiteX1194" fmla="*/ 4310788 w 4710084"/>
              <a:gd name="connsiteY1194" fmla="*/ 1315052 h 4964463"/>
              <a:gd name="connsiteX1195" fmla="*/ 4309693 w 4710084"/>
              <a:gd name="connsiteY1195" fmla="*/ 1328821 h 4964463"/>
              <a:gd name="connsiteX1196" fmla="*/ 4316088 w 4710084"/>
              <a:gd name="connsiteY1196" fmla="*/ 1505980 h 4964463"/>
              <a:gd name="connsiteX1197" fmla="*/ 4321983 w 4710084"/>
              <a:gd name="connsiteY1197" fmla="*/ 1352552 h 4964463"/>
              <a:gd name="connsiteX1198" fmla="*/ 4314204 w 4710084"/>
              <a:gd name="connsiteY1198" fmla="*/ 1308020 h 4964463"/>
              <a:gd name="connsiteX1199" fmla="*/ 232744 w 4710084"/>
              <a:gd name="connsiteY1199" fmla="*/ 1289928 h 4964463"/>
              <a:gd name="connsiteX1200" fmla="*/ 233675 w 4710084"/>
              <a:gd name="connsiteY1200" fmla="*/ 1290038 h 4964463"/>
              <a:gd name="connsiteX1201" fmla="*/ 233649 w 4710084"/>
              <a:gd name="connsiteY1201" fmla="*/ 1292047 h 4964463"/>
              <a:gd name="connsiteX1202" fmla="*/ 237384 w 4710084"/>
              <a:gd name="connsiteY1202" fmla="*/ 1312961 h 4964463"/>
              <a:gd name="connsiteX1203" fmla="*/ 3902614 w 4710084"/>
              <a:gd name="connsiteY1203" fmla="*/ 1270093 h 4964463"/>
              <a:gd name="connsiteX1204" fmla="*/ 3901244 w 4710084"/>
              <a:gd name="connsiteY1204" fmla="*/ 1279148 h 4964463"/>
              <a:gd name="connsiteX1205" fmla="*/ 3913057 w 4710084"/>
              <a:gd name="connsiteY1205" fmla="*/ 1318713 h 4964463"/>
              <a:gd name="connsiteX1206" fmla="*/ 3908502 w 4710084"/>
              <a:gd name="connsiteY1206" fmla="*/ 1294267 h 4964463"/>
              <a:gd name="connsiteX1207" fmla="*/ 3902614 w 4710084"/>
              <a:gd name="connsiteY1207" fmla="*/ 1270093 h 4964463"/>
              <a:gd name="connsiteX1208" fmla="*/ 278292 w 4710084"/>
              <a:gd name="connsiteY1208" fmla="*/ 1253737 h 4964463"/>
              <a:gd name="connsiteX1209" fmla="*/ 294458 w 4710084"/>
              <a:gd name="connsiteY1209" fmla="*/ 1254278 h 4964463"/>
              <a:gd name="connsiteX1210" fmla="*/ 297624 w 4710084"/>
              <a:gd name="connsiteY1210" fmla="*/ 1277808 h 4964463"/>
              <a:gd name="connsiteX1211" fmla="*/ 301952 w 4710084"/>
              <a:gd name="connsiteY1211" fmla="*/ 1401439 h 4964463"/>
              <a:gd name="connsiteX1212" fmla="*/ 289875 w 4710084"/>
              <a:gd name="connsiteY1212" fmla="*/ 1385116 h 4964463"/>
              <a:gd name="connsiteX1213" fmla="*/ 288445 w 4710084"/>
              <a:gd name="connsiteY1213" fmla="*/ 1384541 h 4964463"/>
              <a:gd name="connsiteX1214" fmla="*/ 286499 w 4710084"/>
              <a:gd name="connsiteY1214" fmla="*/ 1353726 h 4964463"/>
              <a:gd name="connsiteX1215" fmla="*/ 294339 w 4710084"/>
              <a:gd name="connsiteY1215" fmla="*/ 1351956 h 4964463"/>
              <a:gd name="connsiteX1216" fmla="*/ 298514 w 4710084"/>
              <a:gd name="connsiteY1216" fmla="*/ 1351012 h 4964463"/>
              <a:gd name="connsiteX1217" fmla="*/ 296659 w 4710084"/>
              <a:gd name="connsiteY1217" fmla="*/ 1351431 h 4964463"/>
              <a:gd name="connsiteX1218" fmla="*/ 294339 w 4710084"/>
              <a:gd name="connsiteY1218" fmla="*/ 1351956 h 4964463"/>
              <a:gd name="connsiteX1219" fmla="*/ 287383 w 4710084"/>
              <a:gd name="connsiteY1219" fmla="*/ 1353525 h 4964463"/>
              <a:gd name="connsiteX1220" fmla="*/ 286499 w 4710084"/>
              <a:gd name="connsiteY1220" fmla="*/ 1353725 h 4964463"/>
              <a:gd name="connsiteX1221" fmla="*/ 282590 w 4710084"/>
              <a:gd name="connsiteY1221" fmla="*/ 1291809 h 4964463"/>
              <a:gd name="connsiteX1222" fmla="*/ 243270 w 4710084"/>
              <a:gd name="connsiteY1222" fmla="*/ 1245538 h 4964463"/>
              <a:gd name="connsiteX1223" fmla="*/ 251931 w 4710084"/>
              <a:gd name="connsiteY1223" fmla="*/ 1248624 h 4964463"/>
              <a:gd name="connsiteX1224" fmla="*/ 262697 w 4710084"/>
              <a:gd name="connsiteY1224" fmla="*/ 1252230 h 4964463"/>
              <a:gd name="connsiteX1225" fmla="*/ 263277 w 4710084"/>
              <a:gd name="connsiteY1225" fmla="*/ 1263685 h 4964463"/>
              <a:gd name="connsiteX1226" fmla="*/ 264882 w 4710084"/>
              <a:gd name="connsiteY1226" fmla="*/ 1291685 h 4964463"/>
              <a:gd name="connsiteX1227" fmla="*/ 267270 w 4710084"/>
              <a:gd name="connsiteY1227" fmla="*/ 1350353 h 4964463"/>
              <a:gd name="connsiteX1228" fmla="*/ 214605 w 4710084"/>
              <a:gd name="connsiteY1228" fmla="*/ 1334311 h 4964463"/>
              <a:gd name="connsiteX1229" fmla="*/ 210031 w 4710084"/>
              <a:gd name="connsiteY1229" fmla="*/ 1286609 h 4964463"/>
              <a:gd name="connsiteX1230" fmla="*/ 225625 w 4710084"/>
              <a:gd name="connsiteY1230" fmla="*/ 1289096 h 4964463"/>
              <a:gd name="connsiteX1231" fmla="*/ 225840 w 4710084"/>
              <a:gd name="connsiteY1231" fmla="*/ 1289120 h 4964463"/>
              <a:gd name="connsiteX1232" fmla="*/ 226210 w 4710084"/>
              <a:gd name="connsiteY1232" fmla="*/ 1290681 h 4964463"/>
              <a:gd name="connsiteX1233" fmla="*/ 249145 w 4710084"/>
              <a:gd name="connsiteY1233" fmla="*/ 1333113 h 4964463"/>
              <a:gd name="connsiteX1234" fmla="*/ 250869 w 4710084"/>
              <a:gd name="connsiteY1234" fmla="*/ 1312308 h 4964463"/>
              <a:gd name="connsiteX1235" fmla="*/ 248765 w 4710084"/>
              <a:gd name="connsiteY1235" fmla="*/ 1291803 h 4964463"/>
              <a:gd name="connsiteX1236" fmla="*/ 260803 w 4710084"/>
              <a:gd name="connsiteY1236" fmla="*/ 1293212 h 4964463"/>
              <a:gd name="connsiteX1237" fmla="*/ 252047 w 4710084"/>
              <a:gd name="connsiteY1237" fmla="*/ 1287908 h 4964463"/>
              <a:gd name="connsiteX1238" fmla="*/ 248162 w 4710084"/>
              <a:gd name="connsiteY1238" fmla="*/ 1285920 h 4964463"/>
              <a:gd name="connsiteX1239" fmla="*/ 246501 w 4710084"/>
              <a:gd name="connsiteY1239" fmla="*/ 1269731 h 4964463"/>
              <a:gd name="connsiteX1240" fmla="*/ 222039 w 4710084"/>
              <a:gd name="connsiteY1240" fmla="*/ 1237973 h 4964463"/>
              <a:gd name="connsiteX1241" fmla="*/ 230294 w 4710084"/>
              <a:gd name="connsiteY1241" fmla="*/ 1240915 h 4964463"/>
              <a:gd name="connsiteX1242" fmla="*/ 233847 w 4710084"/>
              <a:gd name="connsiteY1242" fmla="*/ 1276679 h 4964463"/>
              <a:gd name="connsiteX1243" fmla="*/ 233778 w 4710084"/>
              <a:gd name="connsiteY1243" fmla="*/ 1282045 h 4964463"/>
              <a:gd name="connsiteX1244" fmla="*/ 231057 w 4710084"/>
              <a:gd name="connsiteY1244" fmla="*/ 1281550 h 4964463"/>
              <a:gd name="connsiteX1245" fmla="*/ 226085 w 4710084"/>
              <a:gd name="connsiteY1245" fmla="*/ 1256868 h 4964463"/>
              <a:gd name="connsiteX1246" fmla="*/ 204778 w 4710084"/>
              <a:gd name="connsiteY1246" fmla="*/ 1231823 h 4964463"/>
              <a:gd name="connsiteX1247" fmla="*/ 213590 w 4710084"/>
              <a:gd name="connsiteY1247" fmla="*/ 1234963 h 4964463"/>
              <a:gd name="connsiteX1248" fmla="*/ 215533 w 4710084"/>
              <a:gd name="connsiteY1248" fmla="*/ 1245602 h 4964463"/>
              <a:gd name="connsiteX1249" fmla="*/ 223732 w 4710084"/>
              <a:gd name="connsiteY1249" fmla="*/ 1280217 h 4964463"/>
              <a:gd name="connsiteX1250" fmla="*/ 209163 w 4710084"/>
              <a:gd name="connsiteY1250" fmla="*/ 1277566 h 4964463"/>
              <a:gd name="connsiteX1251" fmla="*/ 153115 w 4710084"/>
              <a:gd name="connsiteY1251" fmla="*/ 1216180 h 4964463"/>
              <a:gd name="connsiteX1252" fmla="*/ 178773 w 4710084"/>
              <a:gd name="connsiteY1252" fmla="*/ 1222557 h 4964463"/>
              <a:gd name="connsiteX1253" fmla="*/ 190792 w 4710084"/>
              <a:gd name="connsiteY1253" fmla="*/ 1226840 h 4964463"/>
              <a:gd name="connsiteX1254" fmla="*/ 196563 w 4710084"/>
              <a:gd name="connsiteY1254" fmla="*/ 1275274 h 4964463"/>
              <a:gd name="connsiteX1255" fmla="*/ 172461 w 4710084"/>
              <a:gd name="connsiteY1255" fmla="*/ 1270889 h 4964463"/>
              <a:gd name="connsiteX1256" fmla="*/ 178789 w 4710084"/>
              <a:gd name="connsiteY1256" fmla="*/ 1274577 h 4964463"/>
              <a:gd name="connsiteX1257" fmla="*/ 192229 w 4710084"/>
              <a:gd name="connsiteY1257" fmla="*/ 1283770 h 4964463"/>
              <a:gd name="connsiteX1258" fmla="*/ 197680 w 4710084"/>
              <a:gd name="connsiteY1258" fmla="*/ 1284639 h 4964463"/>
              <a:gd name="connsiteX1259" fmla="*/ 199533 w 4710084"/>
              <a:gd name="connsiteY1259" fmla="*/ 1300190 h 4964463"/>
              <a:gd name="connsiteX1260" fmla="*/ 200126 w 4710084"/>
              <a:gd name="connsiteY1260" fmla="*/ 1329900 h 4964463"/>
              <a:gd name="connsiteX1261" fmla="*/ 162102 w 4710084"/>
              <a:gd name="connsiteY1261" fmla="*/ 1318318 h 4964463"/>
              <a:gd name="connsiteX1262" fmla="*/ 108825 w 4710084"/>
              <a:gd name="connsiteY1262" fmla="*/ 1213230 h 4964463"/>
              <a:gd name="connsiteX1263" fmla="*/ 141970 w 4710084"/>
              <a:gd name="connsiteY1263" fmla="*/ 1213702 h 4964463"/>
              <a:gd name="connsiteX1264" fmla="*/ 143018 w 4710084"/>
              <a:gd name="connsiteY1264" fmla="*/ 1222111 h 4964463"/>
              <a:gd name="connsiteX1265" fmla="*/ 150159 w 4710084"/>
              <a:gd name="connsiteY1265" fmla="*/ 1314680 h 4964463"/>
              <a:gd name="connsiteX1266" fmla="*/ 97880 w 4710084"/>
              <a:gd name="connsiteY1266" fmla="*/ 1298755 h 4964463"/>
              <a:gd name="connsiteX1267" fmla="*/ 94873 w 4710084"/>
              <a:gd name="connsiteY1267" fmla="*/ 1267384 h 4964463"/>
              <a:gd name="connsiteX1268" fmla="*/ 122008 w 4710084"/>
              <a:gd name="connsiteY1268" fmla="*/ 1272569 h 4964463"/>
              <a:gd name="connsiteX1269" fmla="*/ 135254 w 4710084"/>
              <a:gd name="connsiteY1269" fmla="*/ 1274682 h 4964463"/>
              <a:gd name="connsiteX1270" fmla="*/ 127848 w 4710084"/>
              <a:gd name="connsiteY1270" fmla="*/ 1270440 h 4964463"/>
              <a:gd name="connsiteX1271" fmla="*/ 108241 w 4710084"/>
              <a:gd name="connsiteY1271" fmla="*/ 1258733 h 4964463"/>
              <a:gd name="connsiteX1272" fmla="*/ 109125 w 4710084"/>
              <a:gd name="connsiteY1272" fmla="*/ 1258208 h 4964463"/>
              <a:gd name="connsiteX1273" fmla="*/ 93689 w 4710084"/>
              <a:gd name="connsiteY1273" fmla="*/ 1255037 h 4964463"/>
              <a:gd name="connsiteX1274" fmla="*/ 90614 w 4710084"/>
              <a:gd name="connsiteY1274" fmla="*/ 1222967 h 4964463"/>
              <a:gd name="connsiteX1275" fmla="*/ 90881 w 4710084"/>
              <a:gd name="connsiteY1275" fmla="*/ 1222935 h 4964463"/>
              <a:gd name="connsiteX1276" fmla="*/ 108825 w 4710084"/>
              <a:gd name="connsiteY1276" fmla="*/ 1213230 h 4964463"/>
              <a:gd name="connsiteX1277" fmla="*/ 625982 w 4710084"/>
              <a:gd name="connsiteY1277" fmla="*/ 1199479 h 4964463"/>
              <a:gd name="connsiteX1278" fmla="*/ 631575 w 4710084"/>
              <a:gd name="connsiteY1278" fmla="*/ 1288593 h 4964463"/>
              <a:gd name="connsiteX1279" fmla="*/ 637484 w 4710084"/>
              <a:gd name="connsiteY1279" fmla="*/ 1376651 h 4964463"/>
              <a:gd name="connsiteX1280" fmla="*/ 640594 w 4710084"/>
              <a:gd name="connsiteY1280" fmla="*/ 1368684 h 4964463"/>
              <a:gd name="connsiteX1281" fmla="*/ 641774 w 4710084"/>
              <a:gd name="connsiteY1281" fmla="*/ 1339478 h 4964463"/>
              <a:gd name="connsiteX1282" fmla="*/ 638181 w 4710084"/>
              <a:gd name="connsiteY1282" fmla="*/ 1274061 h 4964463"/>
              <a:gd name="connsiteX1283" fmla="*/ 625982 w 4710084"/>
              <a:gd name="connsiteY1283" fmla="*/ 1199479 h 4964463"/>
              <a:gd name="connsiteX1284" fmla="*/ 4062970 w 4710084"/>
              <a:gd name="connsiteY1284" fmla="*/ 1157061 h 4964463"/>
              <a:gd name="connsiteX1285" fmla="*/ 4062329 w 4710084"/>
              <a:gd name="connsiteY1285" fmla="*/ 1174007 h 4964463"/>
              <a:gd name="connsiteX1286" fmla="*/ 4070510 w 4710084"/>
              <a:gd name="connsiteY1286" fmla="*/ 1659846 h 4964463"/>
              <a:gd name="connsiteX1287" fmla="*/ 4089952 w 4710084"/>
              <a:gd name="connsiteY1287" fmla="*/ 1827190 h 4964463"/>
              <a:gd name="connsiteX1288" fmla="*/ 4092229 w 4710084"/>
              <a:gd name="connsiteY1288" fmla="*/ 1823288 h 4964463"/>
              <a:gd name="connsiteX1289" fmla="*/ 4088514 w 4710084"/>
              <a:gd name="connsiteY1289" fmla="*/ 1740072 h 4964463"/>
              <a:gd name="connsiteX1290" fmla="*/ 4068042 w 4710084"/>
              <a:gd name="connsiteY1290" fmla="*/ 1198256 h 4964463"/>
              <a:gd name="connsiteX1291" fmla="*/ 4062970 w 4710084"/>
              <a:gd name="connsiteY1291" fmla="*/ 1157061 h 4964463"/>
              <a:gd name="connsiteX1292" fmla="*/ 621432 w 4710084"/>
              <a:gd name="connsiteY1292" fmla="*/ 1151123 h 4964463"/>
              <a:gd name="connsiteX1293" fmla="*/ 613045 w 4710084"/>
              <a:gd name="connsiteY1293" fmla="*/ 1158223 h 4964463"/>
              <a:gd name="connsiteX1294" fmla="*/ 619253 w 4710084"/>
              <a:gd name="connsiteY1294" fmla="*/ 1158524 h 4964463"/>
              <a:gd name="connsiteX1295" fmla="*/ 622047 w 4710084"/>
              <a:gd name="connsiteY1295" fmla="*/ 1152970 h 4964463"/>
              <a:gd name="connsiteX1296" fmla="*/ 621432 w 4710084"/>
              <a:gd name="connsiteY1296" fmla="*/ 1151123 h 4964463"/>
              <a:gd name="connsiteX1297" fmla="*/ 3884508 w 4710084"/>
              <a:gd name="connsiteY1297" fmla="*/ 1134727 h 4964463"/>
              <a:gd name="connsiteX1298" fmla="*/ 3874840 w 4710084"/>
              <a:gd name="connsiteY1298" fmla="*/ 1296410 h 4964463"/>
              <a:gd name="connsiteX1299" fmla="*/ 3881669 w 4710084"/>
              <a:gd name="connsiteY1299" fmla="*/ 1316955 h 4964463"/>
              <a:gd name="connsiteX1300" fmla="*/ 3883290 w 4710084"/>
              <a:gd name="connsiteY1300" fmla="*/ 1226392 h 4964463"/>
              <a:gd name="connsiteX1301" fmla="*/ 3884508 w 4710084"/>
              <a:gd name="connsiteY1301" fmla="*/ 1134727 h 4964463"/>
              <a:gd name="connsiteX1302" fmla="*/ 108722 w 4710084"/>
              <a:gd name="connsiteY1302" fmla="*/ 1122586 h 4964463"/>
              <a:gd name="connsiteX1303" fmla="*/ 117859 w 4710084"/>
              <a:gd name="connsiteY1303" fmla="*/ 1128092 h 4964463"/>
              <a:gd name="connsiteX1304" fmla="*/ 131562 w 4710084"/>
              <a:gd name="connsiteY1304" fmla="*/ 1130117 h 4964463"/>
              <a:gd name="connsiteX1305" fmla="*/ 137010 w 4710084"/>
              <a:gd name="connsiteY1305" fmla="*/ 1173865 h 4964463"/>
              <a:gd name="connsiteX1306" fmla="*/ 89662 w 4710084"/>
              <a:gd name="connsiteY1306" fmla="*/ 1159166 h 4964463"/>
              <a:gd name="connsiteX1307" fmla="*/ 84303 w 4710084"/>
              <a:gd name="connsiteY1307" fmla="*/ 1157134 h 4964463"/>
              <a:gd name="connsiteX1308" fmla="*/ 81253 w 4710084"/>
              <a:gd name="connsiteY1308" fmla="*/ 1125321 h 4964463"/>
              <a:gd name="connsiteX1309" fmla="*/ 99342 w 4710084"/>
              <a:gd name="connsiteY1309" fmla="*/ 1130239 h 4964463"/>
              <a:gd name="connsiteX1310" fmla="*/ 113408 w 4710084"/>
              <a:gd name="connsiteY1310" fmla="*/ 1133736 h 4964463"/>
              <a:gd name="connsiteX1311" fmla="*/ 147441 w 4710084"/>
              <a:gd name="connsiteY1311" fmla="*/ 1121991 h 4964463"/>
              <a:gd name="connsiteX1312" fmla="*/ 179301 w 4710084"/>
              <a:gd name="connsiteY1312" fmla="*/ 1130415 h 4964463"/>
              <a:gd name="connsiteX1313" fmla="*/ 186319 w 4710084"/>
              <a:gd name="connsiteY1313" fmla="*/ 1189304 h 4964463"/>
              <a:gd name="connsiteX1314" fmla="*/ 185295 w 4710084"/>
              <a:gd name="connsiteY1314" fmla="*/ 1188853 h 4964463"/>
              <a:gd name="connsiteX1315" fmla="*/ 149355 w 4710084"/>
              <a:gd name="connsiteY1315" fmla="*/ 1177697 h 4964463"/>
              <a:gd name="connsiteX1316" fmla="*/ 143107 w 4710084"/>
              <a:gd name="connsiteY1316" fmla="*/ 1126747 h 4964463"/>
              <a:gd name="connsiteX1317" fmla="*/ 3886825 w 4710084"/>
              <a:gd name="connsiteY1317" fmla="*/ 1085067 h 4964463"/>
              <a:gd name="connsiteX1318" fmla="*/ 3886253 w 4710084"/>
              <a:gd name="connsiteY1318" fmla="*/ 1086940 h 4964463"/>
              <a:gd name="connsiteX1319" fmla="*/ 3889615 w 4710084"/>
              <a:gd name="connsiteY1319" fmla="*/ 1092826 h 4964463"/>
              <a:gd name="connsiteX1320" fmla="*/ 3896393 w 4710084"/>
              <a:gd name="connsiteY1320" fmla="*/ 1092857 h 4964463"/>
              <a:gd name="connsiteX1321" fmla="*/ 3886825 w 4710084"/>
              <a:gd name="connsiteY1321" fmla="*/ 1085067 h 4964463"/>
              <a:gd name="connsiteX1322" fmla="*/ 609754 w 4710084"/>
              <a:gd name="connsiteY1322" fmla="*/ 1082689 h 4964463"/>
              <a:gd name="connsiteX1323" fmla="*/ 609204 w 4710084"/>
              <a:gd name="connsiteY1323" fmla="*/ 1087805 h 4964463"/>
              <a:gd name="connsiteX1324" fmla="*/ 612131 w 4710084"/>
              <a:gd name="connsiteY1324" fmla="*/ 1086899 h 4964463"/>
              <a:gd name="connsiteX1325" fmla="*/ 607054 w 4710084"/>
              <a:gd name="connsiteY1325" fmla="*/ 1081661 h 4964463"/>
              <a:gd name="connsiteX1326" fmla="*/ 604596 w 4710084"/>
              <a:gd name="connsiteY1326" fmla="*/ 1085169 h 4964463"/>
              <a:gd name="connsiteX1327" fmla="*/ 606549 w 4710084"/>
              <a:gd name="connsiteY1327" fmla="*/ 1086646 h 4964463"/>
              <a:gd name="connsiteX1328" fmla="*/ 220458 w 4710084"/>
              <a:gd name="connsiteY1328" fmla="*/ 1071592 h 4964463"/>
              <a:gd name="connsiteX1329" fmla="*/ 233493 w 4710084"/>
              <a:gd name="connsiteY1329" fmla="*/ 1074727 h 4964463"/>
              <a:gd name="connsiteX1330" fmla="*/ 247129 w 4710084"/>
              <a:gd name="connsiteY1330" fmla="*/ 1172194 h 4964463"/>
              <a:gd name="connsiteX1331" fmla="*/ 250580 w 4710084"/>
              <a:gd name="connsiteY1331" fmla="*/ 1197195 h 4964463"/>
              <a:gd name="connsiteX1332" fmla="*/ 257809 w 4710084"/>
              <a:gd name="connsiteY1332" fmla="*/ 1200834 h 4964463"/>
              <a:gd name="connsiteX1333" fmla="*/ 260943 w 4710084"/>
              <a:gd name="connsiteY1333" fmla="*/ 1224192 h 4964463"/>
              <a:gd name="connsiteX1334" fmla="*/ 244054 w 4710084"/>
              <a:gd name="connsiteY1334" fmla="*/ 1217093 h 4964463"/>
              <a:gd name="connsiteX1335" fmla="*/ 244000 w 4710084"/>
              <a:gd name="connsiteY1335" fmla="*/ 1214637 h 4964463"/>
              <a:gd name="connsiteX1336" fmla="*/ 238904 w 4710084"/>
              <a:gd name="connsiteY1336" fmla="*/ 1212399 h 4964463"/>
              <a:gd name="connsiteX1337" fmla="*/ 238117 w 4710084"/>
              <a:gd name="connsiteY1337" fmla="*/ 1206270 h 4964463"/>
              <a:gd name="connsiteX1338" fmla="*/ 237026 w 4710084"/>
              <a:gd name="connsiteY1338" fmla="*/ 1194648 h 4964463"/>
              <a:gd name="connsiteX1339" fmla="*/ 223373 w 4710084"/>
              <a:gd name="connsiteY1339" fmla="*/ 1094060 h 4964463"/>
              <a:gd name="connsiteX1340" fmla="*/ 269411 w 4710084"/>
              <a:gd name="connsiteY1340" fmla="*/ 1068048 h 4964463"/>
              <a:gd name="connsiteX1341" fmla="*/ 291901 w 4710084"/>
              <a:gd name="connsiteY1341" fmla="*/ 1235264 h 4964463"/>
              <a:gd name="connsiteX1342" fmla="*/ 275407 w 4710084"/>
              <a:gd name="connsiteY1342" fmla="*/ 1228167 h 4964463"/>
              <a:gd name="connsiteX1343" fmla="*/ 267599 w 4710084"/>
              <a:gd name="connsiteY1343" fmla="*/ 1159008 h 4964463"/>
              <a:gd name="connsiteX1344" fmla="*/ 255907 w 4710084"/>
              <a:gd name="connsiteY1344" fmla="*/ 1071599 h 4964463"/>
              <a:gd name="connsiteX1345" fmla="*/ 188800 w 4710084"/>
              <a:gd name="connsiteY1345" fmla="*/ 1065963 h 4964463"/>
              <a:gd name="connsiteX1346" fmla="*/ 203223 w 4710084"/>
              <a:gd name="connsiteY1346" fmla="*/ 1067447 h 4964463"/>
              <a:gd name="connsiteX1347" fmla="*/ 213299 w 4710084"/>
              <a:gd name="connsiteY1347" fmla="*/ 1069871 h 4964463"/>
              <a:gd name="connsiteX1348" fmla="*/ 226939 w 4710084"/>
              <a:gd name="connsiteY1348" fmla="*/ 1207143 h 4964463"/>
              <a:gd name="connsiteX1349" fmla="*/ 213905 w 4710084"/>
              <a:gd name="connsiteY1349" fmla="*/ 1201418 h 4964463"/>
              <a:gd name="connsiteX1350" fmla="*/ 211035 w 4710084"/>
              <a:gd name="connsiteY1350" fmla="*/ 1189211 h 4964463"/>
              <a:gd name="connsiteX1351" fmla="*/ 204176 w 4710084"/>
              <a:gd name="connsiteY1351" fmla="*/ 1174138 h 4964463"/>
              <a:gd name="connsiteX1352" fmla="*/ 207154 w 4710084"/>
              <a:gd name="connsiteY1352" fmla="*/ 1198454 h 4964463"/>
              <a:gd name="connsiteX1353" fmla="*/ 201332 w 4710084"/>
              <a:gd name="connsiteY1353" fmla="*/ 1195897 h 4964463"/>
              <a:gd name="connsiteX1354" fmla="*/ 189677 w 4710084"/>
              <a:gd name="connsiteY1354" fmla="*/ 1074343 h 4964463"/>
              <a:gd name="connsiteX1355" fmla="*/ 160611 w 4710084"/>
              <a:gd name="connsiteY1355" fmla="*/ 1063060 h 4964463"/>
              <a:gd name="connsiteX1356" fmla="*/ 171408 w 4710084"/>
              <a:gd name="connsiteY1356" fmla="*/ 1064172 h 4964463"/>
              <a:gd name="connsiteX1357" fmla="*/ 171939 w 4710084"/>
              <a:gd name="connsiteY1357" fmla="*/ 1068624 h 4964463"/>
              <a:gd name="connsiteX1358" fmla="*/ 135011 w 4710084"/>
              <a:gd name="connsiteY1358" fmla="*/ 1060731 h 4964463"/>
              <a:gd name="connsiteX1359" fmla="*/ 153088 w 4710084"/>
              <a:gd name="connsiteY1359" fmla="*/ 1066072 h 4964463"/>
              <a:gd name="connsiteX1360" fmla="*/ 157450 w 4710084"/>
              <a:gd name="connsiteY1360" fmla="*/ 1067344 h 4964463"/>
              <a:gd name="connsiteX1361" fmla="*/ 172302 w 4710084"/>
              <a:gd name="connsiteY1361" fmla="*/ 1071672 h 4964463"/>
              <a:gd name="connsiteX1362" fmla="*/ 178832 w 4710084"/>
              <a:gd name="connsiteY1362" fmla="*/ 1126470 h 4964463"/>
              <a:gd name="connsiteX1363" fmla="*/ 166035 w 4710084"/>
              <a:gd name="connsiteY1363" fmla="*/ 1121128 h 4964463"/>
              <a:gd name="connsiteX1364" fmla="*/ 164362 w 4710084"/>
              <a:gd name="connsiteY1364" fmla="*/ 1120833 h 4964463"/>
              <a:gd name="connsiteX1365" fmla="*/ 164629 w 4710084"/>
              <a:gd name="connsiteY1365" fmla="*/ 1120700 h 4964463"/>
              <a:gd name="connsiteX1366" fmla="*/ 158871 w 4710084"/>
              <a:gd name="connsiteY1366" fmla="*/ 1117805 h 4964463"/>
              <a:gd name="connsiteX1367" fmla="*/ 147276 w 4710084"/>
              <a:gd name="connsiteY1367" fmla="*/ 1117819 h 4964463"/>
              <a:gd name="connsiteX1368" fmla="*/ 141896 w 4710084"/>
              <a:gd name="connsiteY1368" fmla="*/ 1116870 h 4964463"/>
              <a:gd name="connsiteX1369" fmla="*/ 1586528 w 4710084"/>
              <a:gd name="connsiteY1369" fmla="*/ 1056833 h 4964463"/>
              <a:gd name="connsiteX1370" fmla="*/ 1585957 w 4710084"/>
              <a:gd name="connsiteY1370" fmla="*/ 1058708 h 4964463"/>
              <a:gd name="connsiteX1371" fmla="*/ 1589319 w 4710084"/>
              <a:gd name="connsiteY1371" fmla="*/ 1064592 h 4964463"/>
              <a:gd name="connsiteX1372" fmla="*/ 1595716 w 4710084"/>
              <a:gd name="connsiteY1372" fmla="*/ 1064622 h 4964463"/>
              <a:gd name="connsiteX1373" fmla="*/ 1595721 w 4710084"/>
              <a:gd name="connsiteY1373" fmla="*/ 1064281 h 4964463"/>
              <a:gd name="connsiteX1374" fmla="*/ 1590125 w 4710084"/>
              <a:gd name="connsiteY1374" fmla="*/ 1059179 h 4964463"/>
              <a:gd name="connsiteX1375" fmla="*/ 1586528 w 4710084"/>
              <a:gd name="connsiteY1375" fmla="*/ 1056833 h 4964463"/>
              <a:gd name="connsiteX1376" fmla="*/ 85313 w 4710084"/>
              <a:gd name="connsiteY1376" fmla="*/ 1048201 h 4964463"/>
              <a:gd name="connsiteX1377" fmla="*/ 108245 w 4710084"/>
              <a:gd name="connsiteY1377" fmla="*/ 1052822 h 4964463"/>
              <a:gd name="connsiteX1378" fmla="*/ 122460 w 4710084"/>
              <a:gd name="connsiteY1378" fmla="*/ 1057023 h 4964463"/>
              <a:gd name="connsiteX1379" fmla="*/ 129643 w 4710084"/>
              <a:gd name="connsiteY1379" fmla="*/ 1114696 h 4964463"/>
              <a:gd name="connsiteX1380" fmla="*/ 116923 w 4710084"/>
              <a:gd name="connsiteY1380" fmla="*/ 1111949 h 4964463"/>
              <a:gd name="connsiteX1381" fmla="*/ 78918 w 4710084"/>
              <a:gd name="connsiteY1381" fmla="*/ 1100961 h 4964463"/>
              <a:gd name="connsiteX1382" fmla="*/ 73946 w 4710084"/>
              <a:gd name="connsiteY1382" fmla="*/ 1049102 h 4964463"/>
              <a:gd name="connsiteX1383" fmla="*/ 400280 w 4710084"/>
              <a:gd name="connsiteY1383" fmla="*/ 1047776 h 4964463"/>
              <a:gd name="connsiteX1384" fmla="*/ 404367 w 4710084"/>
              <a:gd name="connsiteY1384" fmla="*/ 1052612 h 4964463"/>
              <a:gd name="connsiteX1385" fmla="*/ 400280 w 4710084"/>
              <a:gd name="connsiteY1385" fmla="*/ 1047776 h 4964463"/>
              <a:gd name="connsiteX1386" fmla="*/ 352673 w 4710084"/>
              <a:gd name="connsiteY1386" fmla="*/ 1027980 h 4964463"/>
              <a:gd name="connsiteX1387" fmla="*/ 370555 w 4710084"/>
              <a:gd name="connsiteY1387" fmla="*/ 1035086 h 4964463"/>
              <a:gd name="connsiteX1388" fmla="*/ 338136 w 4710084"/>
              <a:gd name="connsiteY1388" fmla="*/ 1030100 h 4964463"/>
              <a:gd name="connsiteX1389" fmla="*/ 352673 w 4710084"/>
              <a:gd name="connsiteY1389" fmla="*/ 1027980 h 4964463"/>
              <a:gd name="connsiteX1390" fmla="*/ 317537 w 4710084"/>
              <a:gd name="connsiteY1390" fmla="*/ 1027670 h 4964463"/>
              <a:gd name="connsiteX1391" fmla="*/ 313185 w 4710084"/>
              <a:gd name="connsiteY1391" fmla="*/ 1031007 h 4964463"/>
              <a:gd name="connsiteX1392" fmla="*/ 317537 w 4710084"/>
              <a:gd name="connsiteY1392" fmla="*/ 1027670 h 4964463"/>
              <a:gd name="connsiteX1393" fmla="*/ 297559 w 4710084"/>
              <a:gd name="connsiteY1393" fmla="*/ 1020059 h 4964463"/>
              <a:gd name="connsiteX1394" fmla="*/ 302758 w 4710084"/>
              <a:gd name="connsiteY1394" fmla="*/ 1023281 h 4964463"/>
              <a:gd name="connsiteX1395" fmla="*/ 297559 w 4710084"/>
              <a:gd name="connsiteY1395" fmla="*/ 1020059 h 4964463"/>
              <a:gd name="connsiteX1396" fmla="*/ 574860 w 4710084"/>
              <a:gd name="connsiteY1396" fmla="*/ 1002695 h 4964463"/>
              <a:gd name="connsiteX1397" fmla="*/ 572547 w 4710084"/>
              <a:gd name="connsiteY1397" fmla="*/ 1009302 h 4964463"/>
              <a:gd name="connsiteX1398" fmla="*/ 572946 w 4710084"/>
              <a:gd name="connsiteY1398" fmla="*/ 1019529 h 4964463"/>
              <a:gd name="connsiteX1399" fmla="*/ 579057 w 4710084"/>
              <a:gd name="connsiteY1399" fmla="*/ 1020455 h 4964463"/>
              <a:gd name="connsiteX1400" fmla="*/ 579411 w 4710084"/>
              <a:gd name="connsiteY1400" fmla="*/ 1013512 h 4964463"/>
              <a:gd name="connsiteX1401" fmla="*/ 577579 w 4710084"/>
              <a:gd name="connsiteY1401" fmla="*/ 1005844 h 4964463"/>
              <a:gd name="connsiteX1402" fmla="*/ 574860 w 4710084"/>
              <a:gd name="connsiteY1402" fmla="*/ 1002695 h 4964463"/>
              <a:gd name="connsiteX1403" fmla="*/ 1595106 w 4710084"/>
              <a:gd name="connsiteY1403" fmla="*/ 987616 h 4964463"/>
              <a:gd name="connsiteX1404" fmla="*/ 1593170 w 4710084"/>
              <a:gd name="connsiteY1404" fmla="*/ 991059 h 4964463"/>
              <a:gd name="connsiteX1405" fmla="*/ 1594832 w 4710084"/>
              <a:gd name="connsiteY1405" fmla="*/ 991618 h 4964463"/>
              <a:gd name="connsiteX1406" fmla="*/ 207337 w 4710084"/>
              <a:gd name="connsiteY1406" fmla="*/ 970007 h 4964463"/>
              <a:gd name="connsiteX1407" fmla="*/ 218393 w 4710084"/>
              <a:gd name="connsiteY1407" fmla="*/ 971388 h 4964463"/>
              <a:gd name="connsiteX1408" fmla="*/ 221004 w 4710084"/>
              <a:gd name="connsiteY1408" fmla="*/ 985471 h 4964463"/>
              <a:gd name="connsiteX1409" fmla="*/ 222447 w 4710084"/>
              <a:gd name="connsiteY1409" fmla="*/ 995776 h 4964463"/>
              <a:gd name="connsiteX1410" fmla="*/ 210293 w 4710084"/>
              <a:gd name="connsiteY1410" fmla="*/ 993274 h 4964463"/>
              <a:gd name="connsiteX1411" fmla="*/ 209842 w 4710084"/>
              <a:gd name="connsiteY1411" fmla="*/ 989806 h 4964463"/>
              <a:gd name="connsiteX1412" fmla="*/ 178337 w 4710084"/>
              <a:gd name="connsiteY1412" fmla="*/ 965898 h 4964463"/>
              <a:gd name="connsiteX1413" fmla="*/ 185808 w 4710084"/>
              <a:gd name="connsiteY1413" fmla="*/ 967316 h 4964463"/>
              <a:gd name="connsiteX1414" fmla="*/ 196373 w 4710084"/>
              <a:gd name="connsiteY1414" fmla="*/ 968636 h 4964463"/>
              <a:gd name="connsiteX1415" fmla="*/ 201096 w 4710084"/>
              <a:gd name="connsiteY1415" fmla="*/ 991379 h 4964463"/>
              <a:gd name="connsiteX1416" fmla="*/ 182720 w 4710084"/>
              <a:gd name="connsiteY1416" fmla="*/ 987595 h 4964463"/>
              <a:gd name="connsiteX1417" fmla="*/ 180616 w 4710084"/>
              <a:gd name="connsiteY1417" fmla="*/ 986192 h 4964463"/>
              <a:gd name="connsiteX1418" fmla="*/ 180438 w 4710084"/>
              <a:gd name="connsiteY1418" fmla="*/ 985989 h 4964463"/>
              <a:gd name="connsiteX1419" fmla="*/ 255009 w 4710084"/>
              <a:gd name="connsiteY1419" fmla="*/ 965060 h 4964463"/>
              <a:gd name="connsiteX1420" fmla="*/ 255563 w 4710084"/>
              <a:gd name="connsiteY1420" fmla="*/ 965085 h 4964463"/>
              <a:gd name="connsiteX1421" fmla="*/ 255586 w 4710084"/>
              <a:gd name="connsiteY1421" fmla="*/ 965257 h 4964463"/>
              <a:gd name="connsiteX1422" fmla="*/ 245421 w 4710084"/>
              <a:gd name="connsiteY1422" fmla="*/ 963125 h 4964463"/>
              <a:gd name="connsiteX1423" fmla="*/ 250611 w 4710084"/>
              <a:gd name="connsiteY1423" fmla="*/ 963560 h 4964463"/>
              <a:gd name="connsiteX1424" fmla="*/ 255009 w 4710084"/>
              <a:gd name="connsiteY1424" fmla="*/ 965060 h 4964463"/>
              <a:gd name="connsiteX1425" fmla="*/ 252274 w 4710084"/>
              <a:gd name="connsiteY1425" fmla="*/ 964937 h 4964463"/>
              <a:gd name="connsiteX1426" fmla="*/ 248790 w 4710084"/>
              <a:gd name="connsiteY1426" fmla="*/ 965014 h 4964463"/>
              <a:gd name="connsiteX1427" fmla="*/ 255708 w 4710084"/>
              <a:gd name="connsiteY1427" fmla="*/ 966160 h 4964463"/>
              <a:gd name="connsiteX1428" fmla="*/ 260741 w 4710084"/>
              <a:gd name="connsiteY1428" fmla="*/ 1003582 h 4964463"/>
              <a:gd name="connsiteX1429" fmla="*/ 259195 w 4710084"/>
              <a:gd name="connsiteY1429" fmla="*/ 1003343 h 4964463"/>
              <a:gd name="connsiteX1430" fmla="*/ 246545 w 4710084"/>
              <a:gd name="connsiteY1430" fmla="*/ 1000738 h 4964463"/>
              <a:gd name="connsiteX1431" fmla="*/ 242068 w 4710084"/>
              <a:gd name="connsiteY1431" fmla="*/ 966487 h 4964463"/>
              <a:gd name="connsiteX1432" fmla="*/ 3929621 w 4710084"/>
              <a:gd name="connsiteY1432" fmla="*/ 934435 h 4964463"/>
              <a:gd name="connsiteX1433" fmla="*/ 3926819 w 4710084"/>
              <a:gd name="connsiteY1433" fmla="*/ 937537 h 4964463"/>
              <a:gd name="connsiteX1434" fmla="*/ 3925236 w 4710084"/>
              <a:gd name="connsiteY1434" fmla="*/ 945350 h 4964463"/>
              <a:gd name="connsiteX1435" fmla="*/ 3926005 w 4710084"/>
              <a:gd name="connsiteY1435" fmla="*/ 952534 h 4964463"/>
              <a:gd name="connsiteX1436" fmla="*/ 3932641 w 4710084"/>
              <a:gd name="connsiteY1436" fmla="*/ 951915 h 4964463"/>
              <a:gd name="connsiteX1437" fmla="*/ 3932515 w 4710084"/>
              <a:gd name="connsiteY1437" fmla="*/ 941381 h 4964463"/>
              <a:gd name="connsiteX1438" fmla="*/ 3929621 w 4710084"/>
              <a:gd name="connsiteY1438" fmla="*/ 934435 h 4964463"/>
              <a:gd name="connsiteX1439" fmla="*/ 1629720 w 4710084"/>
              <a:gd name="connsiteY1439" fmla="*/ 917017 h 4964463"/>
              <a:gd name="connsiteX1440" fmla="*/ 1628585 w 4710084"/>
              <a:gd name="connsiteY1440" fmla="*/ 925822 h 4964463"/>
              <a:gd name="connsiteX1441" fmla="*/ 1630215 w 4710084"/>
              <a:gd name="connsiteY1441" fmla="*/ 924894 h 4964463"/>
              <a:gd name="connsiteX1442" fmla="*/ 3252377 w 4710084"/>
              <a:gd name="connsiteY1442" fmla="*/ 908444 h 4964463"/>
              <a:gd name="connsiteX1443" fmla="*/ 3252376 w 4710084"/>
              <a:gd name="connsiteY1443" fmla="*/ 908444 h 4964463"/>
              <a:gd name="connsiteX1444" fmla="*/ 3254944 w 4710084"/>
              <a:gd name="connsiteY1444" fmla="*/ 910112 h 4964463"/>
              <a:gd name="connsiteX1445" fmla="*/ 3254832 w 4710084"/>
              <a:gd name="connsiteY1445" fmla="*/ 910039 h 4964463"/>
              <a:gd name="connsiteX1446" fmla="*/ 351623 w 4710084"/>
              <a:gd name="connsiteY1446" fmla="*/ 906374 h 4964463"/>
              <a:gd name="connsiteX1447" fmla="*/ 352278 w 4710084"/>
              <a:gd name="connsiteY1447" fmla="*/ 908568 h 4964463"/>
              <a:gd name="connsiteX1448" fmla="*/ 348703 w 4710084"/>
              <a:gd name="connsiteY1448" fmla="*/ 907946 h 4964463"/>
              <a:gd name="connsiteX1449" fmla="*/ 234227 w 4710084"/>
              <a:gd name="connsiteY1449" fmla="*/ 901231 h 4964463"/>
              <a:gd name="connsiteX1450" fmla="*/ 247224 w 4710084"/>
              <a:gd name="connsiteY1450" fmla="*/ 903079 h 4964463"/>
              <a:gd name="connsiteX1451" fmla="*/ 254377 w 4710084"/>
              <a:gd name="connsiteY1451" fmla="*/ 956266 h 4964463"/>
              <a:gd name="connsiteX1452" fmla="*/ 240631 w 4710084"/>
              <a:gd name="connsiteY1452" fmla="*/ 955491 h 4964463"/>
              <a:gd name="connsiteX1453" fmla="*/ 236567 w 4710084"/>
              <a:gd name="connsiteY1453" fmla="*/ 924411 h 4964463"/>
              <a:gd name="connsiteX1454" fmla="*/ 197978 w 4710084"/>
              <a:gd name="connsiteY1454" fmla="*/ 896074 h 4964463"/>
              <a:gd name="connsiteX1455" fmla="*/ 204602 w 4710084"/>
              <a:gd name="connsiteY1455" fmla="*/ 897016 h 4964463"/>
              <a:gd name="connsiteX1456" fmla="*/ 214824 w 4710084"/>
              <a:gd name="connsiteY1456" fmla="*/ 952145 h 4964463"/>
              <a:gd name="connsiteX1457" fmla="*/ 204769 w 4710084"/>
              <a:gd name="connsiteY1457" fmla="*/ 949726 h 4964463"/>
              <a:gd name="connsiteX1458" fmla="*/ 268137 w 4710084"/>
              <a:gd name="connsiteY1458" fmla="*/ 893838 h 4964463"/>
              <a:gd name="connsiteX1459" fmla="*/ 288899 w 4710084"/>
              <a:gd name="connsiteY1459" fmla="*/ 896534 h 4964463"/>
              <a:gd name="connsiteX1460" fmla="*/ 330871 w 4710084"/>
              <a:gd name="connsiteY1460" fmla="*/ 900366 h 4964463"/>
              <a:gd name="connsiteX1461" fmla="*/ 294645 w 4710084"/>
              <a:gd name="connsiteY1461" fmla="*/ 899407 h 4964463"/>
              <a:gd name="connsiteX1462" fmla="*/ 268213 w 4710084"/>
              <a:gd name="connsiteY1462" fmla="*/ 894382 h 4964463"/>
              <a:gd name="connsiteX1463" fmla="*/ 170618 w 4710084"/>
              <a:gd name="connsiteY1463" fmla="*/ 892086 h 4964463"/>
              <a:gd name="connsiteX1464" fmla="*/ 180676 w 4710084"/>
              <a:gd name="connsiteY1464" fmla="*/ 893613 h 4964463"/>
              <a:gd name="connsiteX1465" fmla="*/ 180794 w 4710084"/>
              <a:gd name="connsiteY1465" fmla="*/ 893629 h 4964463"/>
              <a:gd name="connsiteX1466" fmla="*/ 190555 w 4710084"/>
              <a:gd name="connsiteY1466" fmla="*/ 940625 h 4964463"/>
              <a:gd name="connsiteX1467" fmla="*/ 185295 w 4710084"/>
              <a:gd name="connsiteY1467" fmla="*/ 935411 h 4964463"/>
              <a:gd name="connsiteX1468" fmla="*/ 174822 w 4710084"/>
              <a:gd name="connsiteY1468" fmla="*/ 932284 h 4964463"/>
              <a:gd name="connsiteX1469" fmla="*/ 112780 w 4710084"/>
              <a:gd name="connsiteY1469" fmla="*/ 884129 h 4964463"/>
              <a:gd name="connsiteX1470" fmla="*/ 118733 w 4710084"/>
              <a:gd name="connsiteY1470" fmla="*/ 884477 h 4964463"/>
              <a:gd name="connsiteX1471" fmla="*/ 150540 w 4710084"/>
              <a:gd name="connsiteY1471" fmla="*/ 889053 h 4964463"/>
              <a:gd name="connsiteX1472" fmla="*/ 154985 w 4710084"/>
              <a:gd name="connsiteY1472" fmla="*/ 926361 h 4964463"/>
              <a:gd name="connsiteX1473" fmla="*/ 116741 w 4710084"/>
              <a:gd name="connsiteY1473" fmla="*/ 914939 h 4964463"/>
              <a:gd name="connsiteX1474" fmla="*/ 57840 w 4710084"/>
              <a:gd name="connsiteY1474" fmla="*/ 879961 h 4964463"/>
              <a:gd name="connsiteX1475" fmla="*/ 76486 w 4710084"/>
              <a:gd name="connsiteY1475" fmla="*/ 882007 h 4964463"/>
              <a:gd name="connsiteX1476" fmla="*/ 97638 w 4710084"/>
              <a:gd name="connsiteY1476" fmla="*/ 883244 h 4964463"/>
              <a:gd name="connsiteX1477" fmla="*/ 101816 w 4710084"/>
              <a:gd name="connsiteY1477" fmla="*/ 911238 h 4964463"/>
              <a:gd name="connsiteX1478" fmla="*/ 86130 w 4710084"/>
              <a:gd name="connsiteY1478" fmla="*/ 908320 h 4964463"/>
              <a:gd name="connsiteX1479" fmla="*/ 57386 w 4710084"/>
              <a:gd name="connsiteY1479" fmla="*/ 903163 h 4964463"/>
              <a:gd name="connsiteX1480" fmla="*/ 53619 w 4710084"/>
              <a:gd name="connsiteY1480" fmla="*/ 881963 h 4964463"/>
              <a:gd name="connsiteX1481" fmla="*/ 67817 w 4710084"/>
              <a:gd name="connsiteY1481" fmla="*/ 883665 h 4964463"/>
              <a:gd name="connsiteX1482" fmla="*/ 940591 w 4710084"/>
              <a:gd name="connsiteY1482" fmla="*/ 872881 h 4964463"/>
              <a:gd name="connsiteX1483" fmla="*/ 947538 w 4710084"/>
              <a:gd name="connsiteY1483" fmla="*/ 877261 h 4964463"/>
              <a:gd name="connsiteX1484" fmla="*/ 954647 w 4710084"/>
              <a:gd name="connsiteY1484" fmla="*/ 881878 h 4964463"/>
              <a:gd name="connsiteX1485" fmla="*/ 947538 w 4710084"/>
              <a:gd name="connsiteY1485" fmla="*/ 877261 h 4964463"/>
              <a:gd name="connsiteX1486" fmla="*/ 942832 w 4710084"/>
              <a:gd name="connsiteY1486" fmla="*/ 874293 h 4964463"/>
              <a:gd name="connsiteX1487" fmla="*/ 652349 w 4710084"/>
              <a:gd name="connsiteY1487" fmla="*/ 872014 h 4964463"/>
              <a:gd name="connsiteX1488" fmla="*/ 651840 w 4710084"/>
              <a:gd name="connsiteY1488" fmla="*/ 872932 h 4964463"/>
              <a:gd name="connsiteX1489" fmla="*/ 632997 w 4710084"/>
              <a:gd name="connsiteY1489" fmla="*/ 883724 h 4964463"/>
              <a:gd name="connsiteX1490" fmla="*/ 632279 w 4710084"/>
              <a:gd name="connsiteY1490" fmla="*/ 889296 h 4964463"/>
              <a:gd name="connsiteX1491" fmla="*/ 643131 w 4710084"/>
              <a:gd name="connsiteY1491" fmla="*/ 920687 h 4964463"/>
              <a:gd name="connsiteX1492" fmla="*/ 650280 w 4710084"/>
              <a:gd name="connsiteY1492" fmla="*/ 885594 h 4964463"/>
              <a:gd name="connsiteX1493" fmla="*/ 3863535 w 4710084"/>
              <a:gd name="connsiteY1493" fmla="*/ 844574 h 4964463"/>
              <a:gd name="connsiteX1494" fmla="*/ 3868241 w 4710084"/>
              <a:gd name="connsiteY1494" fmla="*/ 847542 h 4964463"/>
              <a:gd name="connsiteX1495" fmla="*/ 3868593 w 4710084"/>
              <a:gd name="connsiteY1495" fmla="*/ 847763 h 4964463"/>
              <a:gd name="connsiteX1496" fmla="*/ 3870948 w 4710084"/>
              <a:gd name="connsiteY1496" fmla="*/ 849249 h 4964463"/>
              <a:gd name="connsiteX1497" fmla="*/ 3871066 w 4710084"/>
              <a:gd name="connsiteY1497" fmla="*/ 849323 h 4964463"/>
              <a:gd name="connsiteX1498" fmla="*/ 3868593 w 4710084"/>
              <a:gd name="connsiteY1498" fmla="*/ 847763 h 4964463"/>
              <a:gd name="connsiteX1499" fmla="*/ 228246 w 4710084"/>
              <a:gd name="connsiteY1499" fmla="*/ 842004 h 4964463"/>
              <a:gd name="connsiteX1500" fmla="*/ 234797 w 4710084"/>
              <a:gd name="connsiteY1500" fmla="*/ 843533 h 4964463"/>
              <a:gd name="connsiteX1501" fmla="*/ 239245 w 4710084"/>
              <a:gd name="connsiteY1501" fmla="*/ 843761 h 4964463"/>
              <a:gd name="connsiteX1502" fmla="*/ 242257 w 4710084"/>
              <a:gd name="connsiteY1502" fmla="*/ 866152 h 4964463"/>
              <a:gd name="connsiteX1503" fmla="*/ 230348 w 4710084"/>
              <a:gd name="connsiteY1503" fmla="*/ 862819 h 4964463"/>
              <a:gd name="connsiteX1504" fmla="*/ 190136 w 4710084"/>
              <a:gd name="connsiteY1504" fmla="*/ 833777 h 4964463"/>
              <a:gd name="connsiteX1505" fmla="*/ 192970 w 4710084"/>
              <a:gd name="connsiteY1505" fmla="*/ 834293 h 4964463"/>
              <a:gd name="connsiteX1506" fmla="*/ 196504 w 4710084"/>
              <a:gd name="connsiteY1506" fmla="*/ 853346 h 4964463"/>
              <a:gd name="connsiteX1507" fmla="*/ 192455 w 4710084"/>
              <a:gd name="connsiteY1507" fmla="*/ 852213 h 4964463"/>
              <a:gd name="connsiteX1508" fmla="*/ 164027 w 4710084"/>
              <a:gd name="connsiteY1508" fmla="*/ 829066 h 4964463"/>
              <a:gd name="connsiteX1509" fmla="*/ 165376 w 4710084"/>
              <a:gd name="connsiteY1509" fmla="*/ 829264 h 4964463"/>
              <a:gd name="connsiteX1510" fmla="*/ 167507 w 4710084"/>
              <a:gd name="connsiteY1510" fmla="*/ 829653 h 4964463"/>
              <a:gd name="connsiteX1511" fmla="*/ 171021 w 4710084"/>
              <a:gd name="connsiteY1511" fmla="*/ 846576 h 4964463"/>
              <a:gd name="connsiteX1512" fmla="*/ 165722 w 4710084"/>
              <a:gd name="connsiteY1512" fmla="*/ 845267 h 4964463"/>
              <a:gd name="connsiteX1513" fmla="*/ 108382 w 4710084"/>
              <a:gd name="connsiteY1513" fmla="*/ 820851 h 4964463"/>
              <a:gd name="connsiteX1514" fmla="*/ 142186 w 4710084"/>
              <a:gd name="connsiteY1514" fmla="*/ 825842 h 4964463"/>
              <a:gd name="connsiteX1515" fmla="*/ 144504 w 4710084"/>
              <a:gd name="connsiteY1515" fmla="*/ 838604 h 4964463"/>
              <a:gd name="connsiteX1516" fmla="*/ 135075 w 4710084"/>
              <a:gd name="connsiteY1516" fmla="*/ 835165 h 4964463"/>
              <a:gd name="connsiteX1517" fmla="*/ 105710 w 4710084"/>
              <a:gd name="connsiteY1517" fmla="*/ 829131 h 4964463"/>
              <a:gd name="connsiteX1518" fmla="*/ 104789 w 4710084"/>
              <a:gd name="connsiteY1518" fmla="*/ 821975 h 4964463"/>
              <a:gd name="connsiteX1519" fmla="*/ 66148 w 4710084"/>
              <a:gd name="connsiteY1519" fmla="*/ 820101 h 4964463"/>
              <a:gd name="connsiteX1520" fmla="*/ 74818 w 4710084"/>
              <a:gd name="connsiteY1520" fmla="*/ 822120 h 4964463"/>
              <a:gd name="connsiteX1521" fmla="*/ 88635 w 4710084"/>
              <a:gd name="connsiteY1521" fmla="*/ 822926 h 4964463"/>
              <a:gd name="connsiteX1522" fmla="*/ 89050 w 4710084"/>
              <a:gd name="connsiteY1522" fmla="*/ 825708 h 4964463"/>
              <a:gd name="connsiteX1523" fmla="*/ 78769 w 4710084"/>
              <a:gd name="connsiteY1523" fmla="*/ 823596 h 4964463"/>
              <a:gd name="connsiteX1524" fmla="*/ 69144 w 4710084"/>
              <a:gd name="connsiteY1524" fmla="*/ 821182 h 4964463"/>
              <a:gd name="connsiteX1525" fmla="*/ 945346 w 4710084"/>
              <a:gd name="connsiteY1525" fmla="*/ 818078 h 4964463"/>
              <a:gd name="connsiteX1526" fmla="*/ 942655 w 4710084"/>
              <a:gd name="connsiteY1526" fmla="*/ 840150 h 4964463"/>
              <a:gd name="connsiteX1527" fmla="*/ 942358 w 4710084"/>
              <a:gd name="connsiteY1527" fmla="*/ 844868 h 4964463"/>
              <a:gd name="connsiteX1528" fmla="*/ 943105 w 4710084"/>
              <a:gd name="connsiteY1528" fmla="*/ 847892 h 4964463"/>
              <a:gd name="connsiteX1529" fmla="*/ 946801 w 4710084"/>
              <a:gd name="connsiteY1529" fmla="*/ 837018 h 4964463"/>
              <a:gd name="connsiteX1530" fmla="*/ 1563236 w 4710084"/>
              <a:gd name="connsiteY1530" fmla="*/ 816340 h 4964463"/>
              <a:gd name="connsiteX1531" fmla="*/ 1569933 w 4710084"/>
              <a:gd name="connsiteY1531" fmla="*/ 820563 h 4964463"/>
              <a:gd name="connsiteX1532" fmla="*/ 1570650 w 4710084"/>
              <a:gd name="connsiteY1532" fmla="*/ 821016 h 4964463"/>
              <a:gd name="connsiteX1533" fmla="*/ 1570769 w 4710084"/>
              <a:gd name="connsiteY1533" fmla="*/ 821088 h 4964463"/>
              <a:gd name="connsiteX1534" fmla="*/ 1569933 w 4710084"/>
              <a:gd name="connsiteY1534" fmla="*/ 820563 h 4964463"/>
              <a:gd name="connsiteX1535" fmla="*/ 1567944 w 4710084"/>
              <a:gd name="connsiteY1535" fmla="*/ 819308 h 4964463"/>
              <a:gd name="connsiteX1536" fmla="*/ 1563236 w 4710084"/>
              <a:gd name="connsiteY1536" fmla="*/ 816340 h 4964463"/>
              <a:gd name="connsiteX1537" fmla="*/ 315571 w 4710084"/>
              <a:gd name="connsiteY1537" fmla="*/ 808882 h 4964463"/>
              <a:gd name="connsiteX1538" fmla="*/ 324793 w 4710084"/>
              <a:gd name="connsiteY1538" fmla="*/ 816730 h 4964463"/>
              <a:gd name="connsiteX1539" fmla="*/ 318393 w 4710084"/>
              <a:gd name="connsiteY1539" fmla="*/ 820062 h 4964463"/>
              <a:gd name="connsiteX1540" fmla="*/ 315571 w 4710084"/>
              <a:gd name="connsiteY1540" fmla="*/ 808882 h 4964463"/>
              <a:gd name="connsiteX1541" fmla="*/ 160624 w 4710084"/>
              <a:gd name="connsiteY1541" fmla="*/ 796516 h 4964463"/>
              <a:gd name="connsiteX1542" fmla="*/ 163965 w 4710084"/>
              <a:gd name="connsiteY1542" fmla="*/ 812599 h 4964463"/>
              <a:gd name="connsiteX1543" fmla="*/ 162269 w 4710084"/>
              <a:gd name="connsiteY1543" fmla="*/ 812248 h 4964463"/>
              <a:gd name="connsiteX1544" fmla="*/ 156073 w 4710084"/>
              <a:gd name="connsiteY1544" fmla="*/ 788715 h 4964463"/>
              <a:gd name="connsiteX1545" fmla="*/ 160759 w 4710084"/>
              <a:gd name="connsiteY1545" fmla="*/ 793168 h 4964463"/>
              <a:gd name="connsiteX1546" fmla="*/ 160624 w 4710084"/>
              <a:gd name="connsiteY1546" fmla="*/ 796516 h 4964463"/>
              <a:gd name="connsiteX1547" fmla="*/ 156073 w 4710084"/>
              <a:gd name="connsiteY1547" fmla="*/ 788715 h 4964463"/>
              <a:gd name="connsiteX1548" fmla="*/ 184366 w 4710084"/>
              <a:gd name="connsiteY1548" fmla="*/ 787889 h 4964463"/>
              <a:gd name="connsiteX1549" fmla="*/ 189947 w 4710084"/>
              <a:gd name="connsiteY1549" fmla="*/ 817988 h 4964463"/>
              <a:gd name="connsiteX1550" fmla="*/ 188102 w 4710084"/>
              <a:gd name="connsiteY1550" fmla="*/ 817604 h 4964463"/>
              <a:gd name="connsiteX1551" fmla="*/ 155716 w 4710084"/>
              <a:gd name="connsiteY1551" fmla="*/ 786994 h 4964463"/>
              <a:gd name="connsiteX1552" fmla="*/ 156791 w 4710084"/>
              <a:gd name="connsiteY1552" fmla="*/ 787162 h 4964463"/>
              <a:gd name="connsiteX1553" fmla="*/ 156073 w 4710084"/>
              <a:gd name="connsiteY1553" fmla="*/ 788715 h 4964463"/>
              <a:gd name="connsiteX1554" fmla="*/ 3301395 w 4710084"/>
              <a:gd name="connsiteY1554" fmla="*/ 783568 h 4964463"/>
              <a:gd name="connsiteX1555" fmla="*/ 3299420 w 4710084"/>
              <a:gd name="connsiteY1555" fmla="*/ 820130 h 4964463"/>
              <a:gd name="connsiteX1556" fmla="*/ 3305285 w 4710084"/>
              <a:gd name="connsiteY1556" fmla="*/ 844187 h 4964463"/>
              <a:gd name="connsiteX1557" fmla="*/ 3312084 w 4710084"/>
              <a:gd name="connsiteY1557" fmla="*/ 855606 h 4964463"/>
              <a:gd name="connsiteX1558" fmla="*/ 3302184 w 4710084"/>
              <a:gd name="connsiteY1558" fmla="*/ 785965 h 4964463"/>
              <a:gd name="connsiteX1559" fmla="*/ 99159 w 4710084"/>
              <a:gd name="connsiteY1559" fmla="*/ 778173 h 4964463"/>
              <a:gd name="connsiteX1560" fmla="*/ 134530 w 4710084"/>
              <a:gd name="connsiteY1560" fmla="*/ 783690 h 4964463"/>
              <a:gd name="connsiteX1561" fmla="*/ 139282 w 4710084"/>
              <a:gd name="connsiteY1561" fmla="*/ 809848 h 4964463"/>
              <a:gd name="connsiteX1562" fmla="*/ 132958 w 4710084"/>
              <a:gd name="connsiteY1562" fmla="*/ 809220 h 4964463"/>
              <a:gd name="connsiteX1563" fmla="*/ 111265 w 4710084"/>
              <a:gd name="connsiteY1563" fmla="*/ 795779 h 4964463"/>
              <a:gd name="connsiteX1564" fmla="*/ 101373 w 4710084"/>
              <a:gd name="connsiteY1564" fmla="*/ 795393 h 4964463"/>
              <a:gd name="connsiteX1565" fmla="*/ 153018 w 4710084"/>
              <a:gd name="connsiteY1565" fmla="*/ 773937 h 4964463"/>
              <a:gd name="connsiteX1566" fmla="*/ 158913 w 4710084"/>
              <a:gd name="connsiteY1566" fmla="*/ 779053 h 4964463"/>
              <a:gd name="connsiteX1567" fmla="*/ 159012 w 4710084"/>
              <a:gd name="connsiteY1567" fmla="*/ 781172 h 4964463"/>
              <a:gd name="connsiteX1568" fmla="*/ 159799 w 4710084"/>
              <a:gd name="connsiteY1568" fmla="*/ 780653 h 4964463"/>
              <a:gd name="connsiteX1569" fmla="*/ 159027 w 4710084"/>
              <a:gd name="connsiteY1569" fmla="*/ 782324 h 4964463"/>
              <a:gd name="connsiteX1570" fmla="*/ 154283 w 4710084"/>
              <a:gd name="connsiteY1570" fmla="*/ 780061 h 4964463"/>
              <a:gd name="connsiteX1571" fmla="*/ 229333 w 4710084"/>
              <a:gd name="connsiteY1571" fmla="*/ 772655 h 4964463"/>
              <a:gd name="connsiteX1572" fmla="*/ 230349 w 4710084"/>
              <a:gd name="connsiteY1572" fmla="*/ 777613 h 4964463"/>
              <a:gd name="connsiteX1573" fmla="*/ 237781 w 4710084"/>
              <a:gd name="connsiteY1573" fmla="*/ 832879 h 4964463"/>
              <a:gd name="connsiteX1574" fmla="*/ 233640 w 4710084"/>
              <a:gd name="connsiteY1574" fmla="*/ 831420 h 4964463"/>
              <a:gd name="connsiteX1575" fmla="*/ 227066 w 4710084"/>
              <a:gd name="connsiteY1575" fmla="*/ 830324 h 4964463"/>
              <a:gd name="connsiteX1576" fmla="*/ 224798 w 4710084"/>
              <a:gd name="connsiteY1576" fmla="*/ 807867 h 4964463"/>
              <a:gd name="connsiteX1577" fmla="*/ 223381 w 4710084"/>
              <a:gd name="connsiteY1577" fmla="*/ 800322 h 4964463"/>
              <a:gd name="connsiteX1578" fmla="*/ 224950 w 4710084"/>
              <a:gd name="connsiteY1578" fmla="*/ 797151 h 4964463"/>
              <a:gd name="connsiteX1579" fmla="*/ 53600 w 4710084"/>
              <a:gd name="connsiteY1579" fmla="*/ 768213 h 4964463"/>
              <a:gd name="connsiteX1580" fmla="*/ 80488 w 4710084"/>
              <a:gd name="connsiteY1580" fmla="*/ 774138 h 4964463"/>
              <a:gd name="connsiteX1581" fmla="*/ 83959 w 4710084"/>
              <a:gd name="connsiteY1581" fmla="*/ 793962 h 4964463"/>
              <a:gd name="connsiteX1582" fmla="*/ 75764 w 4710084"/>
              <a:gd name="connsiteY1582" fmla="*/ 788884 h 4964463"/>
              <a:gd name="connsiteX1583" fmla="*/ 64055 w 4710084"/>
              <a:gd name="connsiteY1583" fmla="*/ 781629 h 4964463"/>
              <a:gd name="connsiteX1584" fmla="*/ 54332 w 4710084"/>
              <a:gd name="connsiteY1584" fmla="*/ 779543 h 4964463"/>
              <a:gd name="connsiteX1585" fmla="*/ 46736 w 4710084"/>
              <a:gd name="connsiteY1585" fmla="*/ 766701 h 4964463"/>
              <a:gd name="connsiteX1586" fmla="*/ 50713 w 4710084"/>
              <a:gd name="connsiteY1586" fmla="*/ 767577 h 4964463"/>
              <a:gd name="connsiteX1587" fmla="*/ 51688 w 4710084"/>
              <a:gd name="connsiteY1587" fmla="*/ 778975 h 4964463"/>
              <a:gd name="connsiteX1588" fmla="*/ 47555 w 4710084"/>
              <a:gd name="connsiteY1588" fmla="*/ 778089 h 4964463"/>
              <a:gd name="connsiteX1589" fmla="*/ 349722 w 4710084"/>
              <a:gd name="connsiteY1589" fmla="*/ 757030 h 4964463"/>
              <a:gd name="connsiteX1590" fmla="*/ 356553 w 4710084"/>
              <a:gd name="connsiteY1590" fmla="*/ 760712 h 4964463"/>
              <a:gd name="connsiteX1591" fmla="*/ 357903 w 4710084"/>
              <a:gd name="connsiteY1591" fmla="*/ 761324 h 4964463"/>
              <a:gd name="connsiteX1592" fmla="*/ 357981 w 4710084"/>
              <a:gd name="connsiteY1592" fmla="*/ 771502 h 4964463"/>
              <a:gd name="connsiteX1593" fmla="*/ 348353 w 4710084"/>
              <a:gd name="connsiteY1593" fmla="*/ 769328 h 4964463"/>
              <a:gd name="connsiteX1594" fmla="*/ 347745 w 4710084"/>
              <a:gd name="connsiteY1594" fmla="*/ 769107 h 4964463"/>
              <a:gd name="connsiteX1595" fmla="*/ 349212 w 4710084"/>
              <a:gd name="connsiteY1595" fmla="*/ 764104 h 4964463"/>
              <a:gd name="connsiteX1596" fmla="*/ 72267 w 4710084"/>
              <a:gd name="connsiteY1596" fmla="*/ 752548 h 4964463"/>
              <a:gd name="connsiteX1597" fmla="*/ 76856 w 4710084"/>
              <a:gd name="connsiteY1597" fmla="*/ 752800 h 4964463"/>
              <a:gd name="connsiteX1598" fmla="*/ 78095 w 4710084"/>
              <a:gd name="connsiteY1598" fmla="*/ 760469 h 4964463"/>
              <a:gd name="connsiteX1599" fmla="*/ 78817 w 4710084"/>
              <a:gd name="connsiteY1599" fmla="*/ 764595 h 4964463"/>
              <a:gd name="connsiteX1600" fmla="*/ 65790 w 4710084"/>
              <a:gd name="connsiteY1600" fmla="*/ 762442 h 4964463"/>
              <a:gd name="connsiteX1601" fmla="*/ 72267 w 4710084"/>
              <a:gd name="connsiteY1601" fmla="*/ 752548 h 4964463"/>
              <a:gd name="connsiteX1602" fmla="*/ 4202694 w 4710084"/>
              <a:gd name="connsiteY1602" fmla="*/ 748666 h 4964463"/>
              <a:gd name="connsiteX1603" fmla="*/ 4200220 w 4710084"/>
              <a:gd name="connsiteY1603" fmla="*/ 760051 h 4964463"/>
              <a:gd name="connsiteX1604" fmla="*/ 4193034 w 4710084"/>
              <a:gd name="connsiteY1604" fmla="*/ 756258 h 4964463"/>
              <a:gd name="connsiteX1605" fmla="*/ 4202694 w 4710084"/>
              <a:gd name="connsiteY1605" fmla="*/ 748666 h 4964463"/>
              <a:gd name="connsiteX1606" fmla="*/ 2899773 w 4710084"/>
              <a:gd name="connsiteY1606" fmla="*/ 748666 h 4964463"/>
              <a:gd name="connsiteX1607" fmla="*/ 2897298 w 4710084"/>
              <a:gd name="connsiteY1607" fmla="*/ 760052 h 4964463"/>
              <a:gd name="connsiteX1608" fmla="*/ 2890112 w 4710084"/>
              <a:gd name="connsiteY1608" fmla="*/ 756258 h 4964463"/>
              <a:gd name="connsiteX1609" fmla="*/ 2899773 w 4710084"/>
              <a:gd name="connsiteY1609" fmla="*/ 748666 h 4964463"/>
              <a:gd name="connsiteX1610" fmla="*/ 554075 w 4710084"/>
              <a:gd name="connsiteY1610" fmla="*/ 748584 h 4964463"/>
              <a:gd name="connsiteX1611" fmla="*/ 549486 w 4710084"/>
              <a:gd name="connsiteY1611" fmla="*/ 753470 h 4964463"/>
              <a:gd name="connsiteX1612" fmla="*/ 554075 w 4710084"/>
              <a:gd name="connsiteY1612" fmla="*/ 748584 h 4964463"/>
              <a:gd name="connsiteX1613" fmla="*/ 94039 w 4710084"/>
              <a:gd name="connsiteY1613" fmla="*/ 746064 h 4964463"/>
              <a:gd name="connsiteX1614" fmla="*/ 118776 w 4710084"/>
              <a:gd name="connsiteY1614" fmla="*/ 749185 h 4964463"/>
              <a:gd name="connsiteX1615" fmla="*/ 128409 w 4710084"/>
              <a:gd name="connsiteY1615" fmla="*/ 749983 h 4964463"/>
              <a:gd name="connsiteX1616" fmla="*/ 132748 w 4710084"/>
              <a:gd name="connsiteY1616" fmla="*/ 773877 h 4964463"/>
              <a:gd name="connsiteX1617" fmla="*/ 108655 w 4710084"/>
              <a:gd name="connsiteY1617" fmla="*/ 769527 h 4964463"/>
              <a:gd name="connsiteX1618" fmla="*/ 97778 w 4710084"/>
              <a:gd name="connsiteY1618" fmla="*/ 767729 h 4964463"/>
              <a:gd name="connsiteX1619" fmla="*/ 95376 w 4710084"/>
              <a:gd name="connsiteY1619" fmla="*/ 753812 h 4964463"/>
              <a:gd name="connsiteX1620" fmla="*/ 98999 w 4710084"/>
              <a:gd name="connsiteY1620" fmla="*/ 754010 h 4964463"/>
              <a:gd name="connsiteX1621" fmla="*/ 95108 w 4710084"/>
              <a:gd name="connsiteY1621" fmla="*/ 752257 h 4964463"/>
              <a:gd name="connsiteX1622" fmla="*/ 246400 w 4710084"/>
              <a:gd name="connsiteY1622" fmla="*/ 739463 h 4964463"/>
              <a:gd name="connsiteX1623" fmla="*/ 249487 w 4710084"/>
              <a:gd name="connsiteY1623" fmla="*/ 740879 h 4964463"/>
              <a:gd name="connsiteX1624" fmla="*/ 252003 w 4710084"/>
              <a:gd name="connsiteY1624" fmla="*/ 742544 h 4964463"/>
              <a:gd name="connsiteX1625" fmla="*/ 251692 w 4710084"/>
              <a:gd name="connsiteY1625" fmla="*/ 748982 h 4964463"/>
              <a:gd name="connsiteX1626" fmla="*/ 250380 w 4710084"/>
              <a:gd name="connsiteY1626" fmla="*/ 764845 h 4964463"/>
              <a:gd name="connsiteX1627" fmla="*/ 250269 w 4710084"/>
              <a:gd name="connsiteY1627" fmla="*/ 766427 h 4964463"/>
              <a:gd name="connsiteX1628" fmla="*/ 282667 w 4710084"/>
              <a:gd name="connsiteY1628" fmla="*/ 739447 h 4964463"/>
              <a:gd name="connsiteX1629" fmla="*/ 296802 w 4710084"/>
              <a:gd name="connsiteY1629" fmla="*/ 746550 h 4964463"/>
              <a:gd name="connsiteX1630" fmla="*/ 297079 w 4710084"/>
              <a:gd name="connsiteY1630" fmla="*/ 749978 h 4964463"/>
              <a:gd name="connsiteX1631" fmla="*/ 293959 w 4710084"/>
              <a:gd name="connsiteY1631" fmla="*/ 815075 h 4964463"/>
              <a:gd name="connsiteX1632" fmla="*/ 318393 w 4710084"/>
              <a:gd name="connsiteY1632" fmla="*/ 820062 h 4964463"/>
              <a:gd name="connsiteX1633" fmla="*/ 312825 w 4710084"/>
              <a:gd name="connsiteY1633" fmla="*/ 866854 h 4964463"/>
              <a:gd name="connsiteX1634" fmla="*/ 323604 w 4710084"/>
              <a:gd name="connsiteY1634" fmla="*/ 840706 h 4964463"/>
              <a:gd name="connsiteX1635" fmla="*/ 341729 w 4710084"/>
              <a:gd name="connsiteY1635" fmla="*/ 789625 h 4964463"/>
              <a:gd name="connsiteX1636" fmla="*/ 347028 w 4710084"/>
              <a:gd name="connsiteY1636" fmla="*/ 771551 h 4964463"/>
              <a:gd name="connsiteX1637" fmla="*/ 358018 w 4710084"/>
              <a:gd name="connsiteY1637" fmla="*/ 776415 h 4964463"/>
              <a:gd name="connsiteX1638" fmla="*/ 358027 w 4710084"/>
              <a:gd name="connsiteY1638" fmla="*/ 777690 h 4964463"/>
              <a:gd name="connsiteX1639" fmla="*/ 350215 w 4710084"/>
              <a:gd name="connsiteY1639" fmla="*/ 827545 h 4964463"/>
              <a:gd name="connsiteX1640" fmla="*/ 349676 w 4710084"/>
              <a:gd name="connsiteY1640" fmla="*/ 889958 h 4964463"/>
              <a:gd name="connsiteX1641" fmla="*/ 350212 w 4710084"/>
              <a:gd name="connsiteY1641" fmla="*/ 897249 h 4964463"/>
              <a:gd name="connsiteX1642" fmla="*/ 328796 w 4710084"/>
              <a:gd name="connsiteY1642" fmla="*/ 891745 h 4964463"/>
              <a:gd name="connsiteX1643" fmla="*/ 282355 w 4710084"/>
              <a:gd name="connsiteY1643" fmla="*/ 877376 h 4964463"/>
              <a:gd name="connsiteX1644" fmla="*/ 265187 w 4710084"/>
              <a:gd name="connsiteY1644" fmla="*/ 872571 h 4964463"/>
              <a:gd name="connsiteX1645" fmla="*/ 262435 w 4710084"/>
              <a:gd name="connsiteY1645" fmla="*/ 852728 h 4964463"/>
              <a:gd name="connsiteX1646" fmla="*/ 267034 w 4710084"/>
              <a:gd name="connsiteY1646" fmla="*/ 852153 h 4964463"/>
              <a:gd name="connsiteX1647" fmla="*/ 274697 w 4710084"/>
              <a:gd name="connsiteY1647" fmla="*/ 845449 h 4964463"/>
              <a:gd name="connsiteX1648" fmla="*/ 264162 w 4710084"/>
              <a:gd name="connsiteY1648" fmla="*/ 849280 h 4964463"/>
              <a:gd name="connsiteX1649" fmla="*/ 262176 w 4710084"/>
              <a:gd name="connsiteY1649" fmla="*/ 850869 h 4964463"/>
              <a:gd name="connsiteX1650" fmla="*/ 256166 w 4710084"/>
              <a:gd name="connsiteY1650" fmla="*/ 807537 h 4964463"/>
              <a:gd name="connsiteX1651" fmla="*/ 255994 w 4710084"/>
              <a:gd name="connsiteY1651" fmla="*/ 806339 h 4964463"/>
              <a:gd name="connsiteX1652" fmla="*/ 257732 w 4710084"/>
              <a:gd name="connsiteY1652" fmla="*/ 776400 h 4964463"/>
              <a:gd name="connsiteX1653" fmla="*/ 256682 w 4710084"/>
              <a:gd name="connsiteY1653" fmla="*/ 763039 h 4964463"/>
              <a:gd name="connsiteX1654" fmla="*/ 277017 w 4710084"/>
              <a:gd name="connsiteY1654" fmla="*/ 774736 h 4964463"/>
              <a:gd name="connsiteX1655" fmla="*/ 281399 w 4710084"/>
              <a:gd name="connsiteY1655" fmla="*/ 760899 h 4964463"/>
              <a:gd name="connsiteX1656" fmla="*/ 281481 w 4710084"/>
              <a:gd name="connsiteY1656" fmla="*/ 757142 h 4964463"/>
              <a:gd name="connsiteX1657" fmla="*/ 281712 w 4710084"/>
              <a:gd name="connsiteY1657" fmla="*/ 757230 h 4964463"/>
              <a:gd name="connsiteX1658" fmla="*/ 290032 w 4710084"/>
              <a:gd name="connsiteY1658" fmla="*/ 754441 h 4964463"/>
              <a:gd name="connsiteX1659" fmla="*/ 281675 w 4710084"/>
              <a:gd name="connsiteY1659" fmla="*/ 748343 h 4964463"/>
              <a:gd name="connsiteX1660" fmla="*/ 281773 w 4710084"/>
              <a:gd name="connsiteY1660" fmla="*/ 743857 h 4964463"/>
              <a:gd name="connsiteX1661" fmla="*/ 577948 w 4710084"/>
              <a:gd name="connsiteY1661" fmla="*/ 738513 h 4964463"/>
              <a:gd name="connsiteX1662" fmla="*/ 579805 w 4710084"/>
              <a:gd name="connsiteY1662" fmla="*/ 738688 h 4964463"/>
              <a:gd name="connsiteX1663" fmla="*/ 584022 w 4710084"/>
              <a:gd name="connsiteY1663" fmla="*/ 832367 h 4964463"/>
              <a:gd name="connsiteX1664" fmla="*/ 583235 w 4710084"/>
              <a:gd name="connsiteY1664" fmla="*/ 842267 h 4964463"/>
              <a:gd name="connsiteX1665" fmla="*/ 573373 w 4710084"/>
              <a:gd name="connsiteY1665" fmla="*/ 748463 h 4964463"/>
              <a:gd name="connsiteX1666" fmla="*/ 574741 w 4710084"/>
              <a:gd name="connsiteY1666" fmla="*/ 744506 h 4964463"/>
              <a:gd name="connsiteX1667" fmla="*/ 577948 w 4710084"/>
              <a:gd name="connsiteY1667" fmla="*/ 738513 h 4964463"/>
              <a:gd name="connsiteX1668" fmla="*/ 1797923 w 4710084"/>
              <a:gd name="connsiteY1668" fmla="*/ 737809 h 4964463"/>
              <a:gd name="connsiteX1669" fmla="*/ 1797572 w 4710084"/>
              <a:gd name="connsiteY1669" fmla="*/ 765513 h 4964463"/>
              <a:gd name="connsiteX1670" fmla="*/ 1798115 w 4710084"/>
              <a:gd name="connsiteY1670" fmla="*/ 768194 h 4964463"/>
              <a:gd name="connsiteX1671" fmla="*/ 1798254 w 4710084"/>
              <a:gd name="connsiteY1671" fmla="*/ 767049 h 4964463"/>
              <a:gd name="connsiteX1672" fmla="*/ 1798340 w 4710084"/>
              <a:gd name="connsiteY1672" fmla="*/ 767334 h 4964463"/>
              <a:gd name="connsiteX1673" fmla="*/ 1802311 w 4710084"/>
              <a:gd name="connsiteY1673" fmla="*/ 781907 h 4964463"/>
              <a:gd name="connsiteX1674" fmla="*/ 1802833 w 4710084"/>
              <a:gd name="connsiteY1674" fmla="*/ 783451 h 4964463"/>
              <a:gd name="connsiteX1675" fmla="*/ 4498885 w 4710084"/>
              <a:gd name="connsiteY1675" fmla="*/ 737678 h 4964463"/>
              <a:gd name="connsiteX1676" fmla="*/ 4500781 w 4710084"/>
              <a:gd name="connsiteY1676" fmla="*/ 742488 h 4964463"/>
              <a:gd name="connsiteX1677" fmla="*/ 4499357 w 4710084"/>
              <a:gd name="connsiteY1677" fmla="*/ 743248 h 4964463"/>
              <a:gd name="connsiteX1678" fmla="*/ 3073202 w 4710084"/>
              <a:gd name="connsiteY1678" fmla="*/ 736629 h 4964463"/>
              <a:gd name="connsiteX1679" fmla="*/ 3068650 w 4710084"/>
              <a:gd name="connsiteY1679" fmla="*/ 744428 h 4964463"/>
              <a:gd name="connsiteX1680" fmla="*/ 3068317 w 4710084"/>
              <a:gd name="connsiteY1680" fmla="*/ 740968 h 4964463"/>
              <a:gd name="connsiteX1681" fmla="*/ 3073202 w 4710084"/>
              <a:gd name="connsiteY1681" fmla="*/ 736629 h 4964463"/>
              <a:gd name="connsiteX1682" fmla="*/ 4376123 w 4710084"/>
              <a:gd name="connsiteY1682" fmla="*/ 736628 h 4964463"/>
              <a:gd name="connsiteX1683" fmla="*/ 4371572 w 4710084"/>
              <a:gd name="connsiteY1683" fmla="*/ 744429 h 4964463"/>
              <a:gd name="connsiteX1684" fmla="*/ 4371239 w 4710084"/>
              <a:gd name="connsiteY1684" fmla="*/ 740968 h 4964463"/>
              <a:gd name="connsiteX1685" fmla="*/ 4376123 w 4710084"/>
              <a:gd name="connsiteY1685" fmla="*/ 736628 h 4964463"/>
              <a:gd name="connsiteX1686" fmla="*/ 551025 w 4710084"/>
              <a:gd name="connsiteY1686" fmla="*/ 723348 h 4964463"/>
              <a:gd name="connsiteX1687" fmla="*/ 546725 w 4710084"/>
              <a:gd name="connsiteY1687" fmla="*/ 728064 h 4964463"/>
              <a:gd name="connsiteX1688" fmla="*/ 551025 w 4710084"/>
              <a:gd name="connsiteY1688" fmla="*/ 723348 h 4964463"/>
              <a:gd name="connsiteX1689" fmla="*/ 208662 w 4710084"/>
              <a:gd name="connsiteY1689" fmla="*/ 722158 h 4964463"/>
              <a:gd name="connsiteX1690" fmla="*/ 220065 w 4710084"/>
              <a:gd name="connsiteY1690" fmla="*/ 727387 h 4964463"/>
              <a:gd name="connsiteX1691" fmla="*/ 221896 w 4710084"/>
              <a:gd name="connsiteY1691" fmla="*/ 736334 h 4964463"/>
              <a:gd name="connsiteX1692" fmla="*/ 219893 w 4710084"/>
              <a:gd name="connsiteY1692" fmla="*/ 752138 h 4964463"/>
              <a:gd name="connsiteX1693" fmla="*/ 217558 w 4710084"/>
              <a:gd name="connsiteY1693" fmla="*/ 773279 h 4964463"/>
              <a:gd name="connsiteX1694" fmla="*/ 215752 w 4710084"/>
              <a:gd name="connsiteY1694" fmla="*/ 765324 h 4964463"/>
              <a:gd name="connsiteX1695" fmla="*/ 209876 w 4710084"/>
              <a:gd name="connsiteY1695" fmla="*/ 735324 h 4964463"/>
              <a:gd name="connsiteX1696" fmla="*/ 4378651 w 4710084"/>
              <a:gd name="connsiteY1696" fmla="*/ 721545 h 4964463"/>
              <a:gd name="connsiteX1697" fmla="*/ 4376123 w 4710084"/>
              <a:gd name="connsiteY1697" fmla="*/ 736628 h 4964463"/>
              <a:gd name="connsiteX1698" fmla="*/ 4371601 w 4710084"/>
              <a:gd name="connsiteY1698" fmla="*/ 728103 h 4964463"/>
              <a:gd name="connsiteX1699" fmla="*/ 4372490 w 4710084"/>
              <a:gd name="connsiteY1699" fmla="*/ 728682 h 4964463"/>
              <a:gd name="connsiteX1700" fmla="*/ 4372483 w 4710084"/>
              <a:gd name="connsiteY1700" fmla="*/ 726501 h 4964463"/>
              <a:gd name="connsiteX1701" fmla="*/ 243579 w 4710084"/>
              <a:gd name="connsiteY1701" fmla="*/ 719802 h 4964463"/>
              <a:gd name="connsiteX1702" fmla="*/ 252844 w 4710084"/>
              <a:gd name="connsiteY1702" fmla="*/ 724458 h 4964463"/>
              <a:gd name="connsiteX1703" fmla="*/ 252827 w 4710084"/>
              <a:gd name="connsiteY1703" fmla="*/ 725459 h 4964463"/>
              <a:gd name="connsiteX1704" fmla="*/ 252394 w 4710084"/>
              <a:gd name="connsiteY1704" fmla="*/ 734418 h 4964463"/>
              <a:gd name="connsiteX1705" fmla="*/ 245245 w 4710084"/>
              <a:gd name="connsiteY1705" fmla="*/ 731416 h 4964463"/>
              <a:gd name="connsiteX1706" fmla="*/ 290663 w 4710084"/>
              <a:gd name="connsiteY1706" fmla="*/ 718828 h 4964463"/>
              <a:gd name="connsiteX1707" fmla="*/ 292154 w 4710084"/>
              <a:gd name="connsiteY1707" fmla="*/ 721402 h 4964463"/>
              <a:gd name="connsiteX1708" fmla="*/ 289123 w 4710084"/>
              <a:gd name="connsiteY1708" fmla="*/ 719857 h 4964463"/>
              <a:gd name="connsiteX1709" fmla="*/ 3501509 w 4710084"/>
              <a:gd name="connsiteY1709" fmla="*/ 709445 h 4964463"/>
              <a:gd name="connsiteX1710" fmla="*/ 3503406 w 4710084"/>
              <a:gd name="connsiteY1710" fmla="*/ 714256 h 4964463"/>
              <a:gd name="connsiteX1711" fmla="*/ 3501982 w 4710084"/>
              <a:gd name="connsiteY1711" fmla="*/ 715014 h 4964463"/>
              <a:gd name="connsiteX1712" fmla="*/ 388130 w 4710084"/>
              <a:gd name="connsiteY1712" fmla="*/ 703527 h 4964463"/>
              <a:gd name="connsiteX1713" fmla="*/ 389790 w 4710084"/>
              <a:gd name="connsiteY1713" fmla="*/ 716811 h 4964463"/>
              <a:gd name="connsiteX1714" fmla="*/ 396990 w 4710084"/>
              <a:gd name="connsiteY1714" fmla="*/ 760492 h 4964463"/>
              <a:gd name="connsiteX1715" fmla="*/ 380285 w 4710084"/>
              <a:gd name="connsiteY1715" fmla="*/ 751610 h 4964463"/>
              <a:gd name="connsiteX1716" fmla="*/ 380959 w 4710084"/>
              <a:gd name="connsiteY1716" fmla="*/ 747023 h 4964463"/>
              <a:gd name="connsiteX1717" fmla="*/ 209800 w 4710084"/>
              <a:gd name="connsiteY1717" fmla="*/ 703123 h 4964463"/>
              <a:gd name="connsiteX1718" fmla="*/ 210606 w 4710084"/>
              <a:gd name="connsiteY1718" fmla="*/ 703514 h 4964463"/>
              <a:gd name="connsiteX1719" fmla="*/ 214127 w 4710084"/>
              <a:gd name="connsiteY1719" fmla="*/ 706362 h 4964463"/>
              <a:gd name="connsiteX1720" fmla="*/ 218111 w 4710084"/>
              <a:gd name="connsiteY1720" fmla="*/ 719123 h 4964463"/>
              <a:gd name="connsiteX1721" fmla="*/ 207918 w 4710084"/>
              <a:gd name="connsiteY1721" fmla="*/ 714091 h 4964463"/>
              <a:gd name="connsiteX1722" fmla="*/ 207529 w 4710084"/>
              <a:gd name="connsiteY1722" fmla="*/ 709881 h 4964463"/>
              <a:gd name="connsiteX1723" fmla="*/ 46733 w 4710084"/>
              <a:gd name="connsiteY1723" fmla="*/ 690424 h 4964463"/>
              <a:gd name="connsiteX1724" fmla="*/ 48977 w 4710084"/>
              <a:gd name="connsiteY1724" fmla="*/ 702621 h 4964463"/>
              <a:gd name="connsiteX1725" fmla="*/ 50360 w 4710084"/>
              <a:gd name="connsiteY1725" fmla="*/ 705392 h 4964463"/>
              <a:gd name="connsiteX1726" fmla="*/ 44706 w 4710084"/>
              <a:gd name="connsiteY1726" fmla="*/ 702680 h 4964463"/>
              <a:gd name="connsiteX1727" fmla="*/ 44713 w 4710084"/>
              <a:gd name="connsiteY1727" fmla="*/ 700807 h 4964463"/>
              <a:gd name="connsiteX1728" fmla="*/ 46733 w 4710084"/>
              <a:gd name="connsiteY1728" fmla="*/ 690424 h 4964463"/>
              <a:gd name="connsiteX1729" fmla="*/ 3063242 w 4710084"/>
              <a:gd name="connsiteY1729" fmla="*/ 687697 h 4964463"/>
              <a:gd name="connsiteX1730" fmla="*/ 3060841 w 4710084"/>
              <a:gd name="connsiteY1730" fmla="*/ 713314 h 4964463"/>
              <a:gd name="connsiteX1731" fmla="*/ 3059292 w 4710084"/>
              <a:gd name="connsiteY1731" fmla="*/ 701188 h 4964463"/>
              <a:gd name="connsiteX1732" fmla="*/ 3063242 w 4710084"/>
              <a:gd name="connsiteY1732" fmla="*/ 687697 h 4964463"/>
              <a:gd name="connsiteX1733" fmla="*/ 238963 w 4710084"/>
              <a:gd name="connsiteY1733" fmla="*/ 687630 h 4964463"/>
              <a:gd name="connsiteX1734" fmla="*/ 253081 w 4710084"/>
              <a:gd name="connsiteY1734" fmla="*/ 694720 h 4964463"/>
              <a:gd name="connsiteX1735" fmla="*/ 253259 w 4710084"/>
              <a:gd name="connsiteY1735" fmla="*/ 699755 h 4964463"/>
              <a:gd name="connsiteX1736" fmla="*/ 253229 w 4710084"/>
              <a:gd name="connsiteY1736" fmla="*/ 701563 h 4964463"/>
              <a:gd name="connsiteX1737" fmla="*/ 239994 w 4710084"/>
              <a:gd name="connsiteY1737" fmla="*/ 694818 h 4964463"/>
              <a:gd name="connsiteX1738" fmla="*/ 1654102 w 4710084"/>
              <a:gd name="connsiteY1738" fmla="*/ 686633 h 4964463"/>
              <a:gd name="connsiteX1739" fmla="*/ 1649976 w 4710084"/>
              <a:gd name="connsiteY1739" fmla="*/ 688664 h 4964463"/>
              <a:gd name="connsiteX1740" fmla="*/ 1650937 w 4710084"/>
              <a:gd name="connsiteY1740" fmla="*/ 714226 h 4964463"/>
              <a:gd name="connsiteX1741" fmla="*/ 1654529 w 4710084"/>
              <a:gd name="connsiteY1741" fmla="*/ 713109 h 4964463"/>
              <a:gd name="connsiteX1742" fmla="*/ 1658066 w 4710084"/>
              <a:gd name="connsiteY1742" fmla="*/ 702578 h 4964463"/>
              <a:gd name="connsiteX1743" fmla="*/ 1658366 w 4710084"/>
              <a:gd name="connsiteY1743" fmla="*/ 699594 h 4964463"/>
              <a:gd name="connsiteX1744" fmla="*/ 1657658 w 4710084"/>
              <a:gd name="connsiteY1744" fmla="*/ 691622 h 4964463"/>
              <a:gd name="connsiteX1745" fmla="*/ 1654102 w 4710084"/>
              <a:gd name="connsiteY1745" fmla="*/ 686633 h 4964463"/>
              <a:gd name="connsiteX1746" fmla="*/ 2957023 w 4710084"/>
              <a:gd name="connsiteY1746" fmla="*/ 686633 h 4964463"/>
              <a:gd name="connsiteX1747" fmla="*/ 2952898 w 4710084"/>
              <a:gd name="connsiteY1747" fmla="*/ 688664 h 4964463"/>
              <a:gd name="connsiteX1748" fmla="*/ 2952537 w 4710084"/>
              <a:gd name="connsiteY1748" fmla="*/ 699484 h 4964463"/>
              <a:gd name="connsiteX1749" fmla="*/ 2952624 w 4710084"/>
              <a:gd name="connsiteY1749" fmla="*/ 702796 h 4964463"/>
              <a:gd name="connsiteX1750" fmla="*/ 2960397 w 4710084"/>
              <a:gd name="connsiteY1750" fmla="*/ 704336 h 4964463"/>
              <a:gd name="connsiteX1751" fmla="*/ 2960987 w 4710084"/>
              <a:gd name="connsiteY1751" fmla="*/ 702579 h 4964463"/>
              <a:gd name="connsiteX1752" fmla="*/ 2961287 w 4710084"/>
              <a:gd name="connsiteY1752" fmla="*/ 699594 h 4964463"/>
              <a:gd name="connsiteX1753" fmla="*/ 2960581 w 4710084"/>
              <a:gd name="connsiteY1753" fmla="*/ 691623 h 4964463"/>
              <a:gd name="connsiteX1754" fmla="*/ 2957023 w 4710084"/>
              <a:gd name="connsiteY1754" fmla="*/ 686633 h 4964463"/>
              <a:gd name="connsiteX1755" fmla="*/ 3938382 w 4710084"/>
              <a:gd name="connsiteY1755" fmla="*/ 673307 h 4964463"/>
              <a:gd name="connsiteX1756" fmla="*/ 3943673 w 4710084"/>
              <a:gd name="connsiteY1756" fmla="*/ 678601 h 4964463"/>
              <a:gd name="connsiteX1757" fmla="*/ 3938382 w 4710084"/>
              <a:gd name="connsiteY1757" fmla="*/ 673307 h 4964463"/>
              <a:gd name="connsiteX1758" fmla="*/ 243608 w 4710084"/>
              <a:gd name="connsiteY1758" fmla="*/ 669101 h 4964463"/>
              <a:gd name="connsiteX1759" fmla="*/ 251837 w 4710084"/>
              <a:gd name="connsiteY1759" fmla="*/ 672948 h 4964463"/>
              <a:gd name="connsiteX1760" fmla="*/ 252461 w 4710084"/>
              <a:gd name="connsiteY1760" fmla="*/ 677346 h 4964463"/>
              <a:gd name="connsiteX1761" fmla="*/ 252753 w 4710084"/>
              <a:gd name="connsiteY1761" fmla="*/ 685546 h 4964463"/>
              <a:gd name="connsiteX1762" fmla="*/ 240763 w 4710084"/>
              <a:gd name="connsiteY1762" fmla="*/ 679805 h 4964463"/>
              <a:gd name="connsiteX1763" fmla="*/ 243262 w 4710084"/>
              <a:gd name="connsiteY1763" fmla="*/ 669592 h 4964463"/>
              <a:gd name="connsiteX1764" fmla="*/ 3185041 w 4710084"/>
              <a:gd name="connsiteY1764" fmla="*/ 666811 h 4964463"/>
              <a:gd name="connsiteX1765" fmla="*/ 3184650 w 4710084"/>
              <a:gd name="connsiteY1765" fmla="*/ 689996 h 4964463"/>
              <a:gd name="connsiteX1766" fmla="*/ 3187090 w 4710084"/>
              <a:gd name="connsiteY1766" fmla="*/ 693708 h 4964463"/>
              <a:gd name="connsiteX1767" fmla="*/ 3186945 w 4710084"/>
              <a:gd name="connsiteY1767" fmla="*/ 687204 h 4964463"/>
              <a:gd name="connsiteX1768" fmla="*/ 3185041 w 4710084"/>
              <a:gd name="connsiteY1768" fmla="*/ 666811 h 4964463"/>
              <a:gd name="connsiteX1769" fmla="*/ 83273 w 4710084"/>
              <a:gd name="connsiteY1769" fmla="*/ 663558 h 4964463"/>
              <a:gd name="connsiteX1770" fmla="*/ 99603 w 4710084"/>
              <a:gd name="connsiteY1770" fmla="*/ 671317 h 4964463"/>
              <a:gd name="connsiteX1771" fmla="*/ 100645 w 4710084"/>
              <a:gd name="connsiteY1771" fmla="*/ 674649 h 4964463"/>
              <a:gd name="connsiteX1772" fmla="*/ 116658 w 4710084"/>
              <a:gd name="connsiteY1772" fmla="*/ 706386 h 4964463"/>
              <a:gd name="connsiteX1773" fmla="*/ 126292 w 4710084"/>
              <a:gd name="connsiteY1773" fmla="*/ 741436 h 4964463"/>
              <a:gd name="connsiteX1774" fmla="*/ 109060 w 4710084"/>
              <a:gd name="connsiteY1774" fmla="*/ 736588 h 4964463"/>
              <a:gd name="connsiteX1775" fmla="*/ 90528 w 4710084"/>
              <a:gd name="connsiteY1775" fmla="*/ 725059 h 4964463"/>
              <a:gd name="connsiteX1776" fmla="*/ 85962 w 4710084"/>
              <a:gd name="connsiteY1776" fmla="*/ 690842 h 4964463"/>
              <a:gd name="connsiteX1777" fmla="*/ 84205 w 4710084"/>
              <a:gd name="connsiteY1777" fmla="*/ 673018 h 4964463"/>
              <a:gd name="connsiteX1778" fmla="*/ 98070 w 4710084"/>
              <a:gd name="connsiteY1778" fmla="*/ 679448 h 4964463"/>
              <a:gd name="connsiteX1779" fmla="*/ 90696 w 4710084"/>
              <a:gd name="connsiteY1779" fmla="*/ 674121 h 4964463"/>
              <a:gd name="connsiteX1780" fmla="*/ 84174 w 4710084"/>
              <a:gd name="connsiteY1780" fmla="*/ 672706 h 4964463"/>
              <a:gd name="connsiteX1781" fmla="*/ 248572 w 4710084"/>
              <a:gd name="connsiteY1781" fmla="*/ 662061 h 4964463"/>
              <a:gd name="connsiteX1782" fmla="*/ 250985 w 4710084"/>
              <a:gd name="connsiteY1782" fmla="*/ 666942 h 4964463"/>
              <a:gd name="connsiteX1783" fmla="*/ 251621 w 4710084"/>
              <a:gd name="connsiteY1783" fmla="*/ 671427 h 4964463"/>
              <a:gd name="connsiteX1784" fmla="*/ 244561 w 4710084"/>
              <a:gd name="connsiteY1784" fmla="*/ 667750 h 4964463"/>
              <a:gd name="connsiteX1785" fmla="*/ 3911704 w 4710084"/>
              <a:gd name="connsiteY1785" fmla="*/ 661599 h 4964463"/>
              <a:gd name="connsiteX1786" fmla="*/ 3915543 w 4710084"/>
              <a:gd name="connsiteY1786" fmla="*/ 667961 h 4964463"/>
              <a:gd name="connsiteX1787" fmla="*/ 3917258 w 4710084"/>
              <a:gd name="connsiteY1787" fmla="*/ 672121 h 4964463"/>
              <a:gd name="connsiteX1788" fmla="*/ 3911628 w 4710084"/>
              <a:gd name="connsiteY1788" fmla="*/ 768395 h 4964463"/>
              <a:gd name="connsiteX1789" fmla="*/ 3910222 w 4710084"/>
              <a:gd name="connsiteY1789" fmla="*/ 758132 h 4964463"/>
              <a:gd name="connsiteX1790" fmla="*/ 3909681 w 4710084"/>
              <a:gd name="connsiteY1790" fmla="*/ 661679 h 4964463"/>
              <a:gd name="connsiteX1791" fmla="*/ 3911704 w 4710084"/>
              <a:gd name="connsiteY1791" fmla="*/ 661599 h 4964463"/>
              <a:gd name="connsiteX1792" fmla="*/ 1803341 w 4710084"/>
              <a:gd name="connsiteY1792" fmla="*/ 658771 h 4964463"/>
              <a:gd name="connsiteX1793" fmla="*/ 1808196 w 4710084"/>
              <a:gd name="connsiteY1793" fmla="*/ 668590 h 4964463"/>
              <a:gd name="connsiteX1794" fmla="*/ 1803341 w 4710084"/>
              <a:gd name="connsiteY1794" fmla="*/ 658771 h 4964463"/>
              <a:gd name="connsiteX1795" fmla="*/ 656726 w 4710084"/>
              <a:gd name="connsiteY1795" fmla="*/ 658399 h 4964463"/>
              <a:gd name="connsiteX1796" fmla="*/ 652600 w 4710084"/>
              <a:gd name="connsiteY1796" fmla="*/ 660431 h 4964463"/>
              <a:gd name="connsiteX1797" fmla="*/ 653560 w 4710084"/>
              <a:gd name="connsiteY1797" fmla="*/ 685992 h 4964463"/>
              <a:gd name="connsiteX1798" fmla="*/ 657152 w 4710084"/>
              <a:gd name="connsiteY1798" fmla="*/ 684876 h 4964463"/>
              <a:gd name="connsiteX1799" fmla="*/ 656726 w 4710084"/>
              <a:gd name="connsiteY1799" fmla="*/ 658399 h 4964463"/>
              <a:gd name="connsiteX1800" fmla="*/ 3634383 w 4710084"/>
              <a:gd name="connsiteY1800" fmla="*/ 650482 h 4964463"/>
              <a:gd name="connsiteX1801" fmla="*/ 3632374 w 4710084"/>
              <a:gd name="connsiteY1801" fmla="*/ 659719 h 4964463"/>
              <a:gd name="connsiteX1802" fmla="*/ 3634383 w 4710084"/>
              <a:gd name="connsiteY1802" fmla="*/ 650482 h 4964463"/>
              <a:gd name="connsiteX1803" fmla="*/ 3940331 w 4710084"/>
              <a:gd name="connsiteY1803" fmla="*/ 647430 h 4964463"/>
              <a:gd name="connsiteX1804" fmla="*/ 3945295 w 4710084"/>
              <a:gd name="connsiteY1804" fmla="*/ 652532 h 4964463"/>
              <a:gd name="connsiteX1805" fmla="*/ 3940331 w 4710084"/>
              <a:gd name="connsiteY1805" fmla="*/ 647430 h 4964463"/>
              <a:gd name="connsiteX1806" fmla="*/ 4312532 w 4710084"/>
              <a:gd name="connsiteY1806" fmla="*/ 645117 h 4964463"/>
              <a:gd name="connsiteX1807" fmla="*/ 4315476 w 4710084"/>
              <a:gd name="connsiteY1807" fmla="*/ 652430 h 4964463"/>
              <a:gd name="connsiteX1808" fmla="*/ 4309529 w 4710084"/>
              <a:gd name="connsiteY1808" fmla="*/ 709202 h 4964463"/>
              <a:gd name="connsiteX1809" fmla="*/ 4307990 w 4710084"/>
              <a:gd name="connsiteY1809" fmla="*/ 717314 h 4964463"/>
              <a:gd name="connsiteX1810" fmla="*/ 4304271 w 4710084"/>
              <a:gd name="connsiteY1810" fmla="*/ 695364 h 4964463"/>
              <a:gd name="connsiteX1811" fmla="*/ 4301210 w 4710084"/>
              <a:gd name="connsiteY1811" fmla="*/ 678943 h 4964463"/>
              <a:gd name="connsiteX1812" fmla="*/ 4303707 w 4710084"/>
              <a:gd name="connsiteY1812" fmla="*/ 663864 h 4964463"/>
              <a:gd name="connsiteX1813" fmla="*/ 4312532 w 4710084"/>
              <a:gd name="connsiteY1813" fmla="*/ 645117 h 4964463"/>
              <a:gd name="connsiteX1814" fmla="*/ 2941006 w 4710084"/>
              <a:gd name="connsiteY1814" fmla="*/ 645075 h 4964463"/>
              <a:gd name="connsiteX1815" fmla="*/ 2946297 w 4710084"/>
              <a:gd name="connsiteY1815" fmla="*/ 650369 h 4964463"/>
              <a:gd name="connsiteX1816" fmla="*/ 2941006 w 4710084"/>
              <a:gd name="connsiteY1816" fmla="*/ 645075 h 4964463"/>
              <a:gd name="connsiteX1817" fmla="*/ 1638085 w 4710084"/>
              <a:gd name="connsiteY1817" fmla="*/ 645074 h 4964463"/>
              <a:gd name="connsiteX1818" fmla="*/ 1643376 w 4710084"/>
              <a:gd name="connsiteY1818" fmla="*/ 650369 h 4964463"/>
              <a:gd name="connsiteX1819" fmla="*/ 1638085 w 4710084"/>
              <a:gd name="connsiteY1819" fmla="*/ 645074 h 4964463"/>
              <a:gd name="connsiteX1820" fmla="*/ 81213 w 4710084"/>
              <a:gd name="connsiteY1820" fmla="*/ 640405 h 4964463"/>
              <a:gd name="connsiteX1821" fmla="*/ 83894 w 4710084"/>
              <a:gd name="connsiteY1821" fmla="*/ 641521 h 4964463"/>
              <a:gd name="connsiteX1822" fmla="*/ 93966 w 4710084"/>
              <a:gd name="connsiteY1822" fmla="*/ 646510 h 4964463"/>
              <a:gd name="connsiteX1823" fmla="*/ 94086 w 4710084"/>
              <a:gd name="connsiteY1823" fmla="*/ 648300 h 4964463"/>
              <a:gd name="connsiteX1824" fmla="*/ 95531 w 4710084"/>
              <a:gd name="connsiteY1824" fmla="*/ 657905 h 4964463"/>
              <a:gd name="connsiteX1825" fmla="*/ 82058 w 4710084"/>
              <a:gd name="connsiteY1825" fmla="*/ 651033 h 4964463"/>
              <a:gd name="connsiteX1826" fmla="*/ 3490586 w 4710084"/>
              <a:gd name="connsiteY1826" fmla="*/ 638580 h 4964463"/>
              <a:gd name="connsiteX1827" fmla="*/ 3490437 w 4710084"/>
              <a:gd name="connsiteY1827" fmla="*/ 647467 h 4964463"/>
              <a:gd name="connsiteX1828" fmla="*/ 3492956 w 4710084"/>
              <a:gd name="connsiteY1828" fmla="*/ 679981 h 4964463"/>
              <a:gd name="connsiteX1829" fmla="*/ 3492490 w 4710084"/>
              <a:gd name="connsiteY1829" fmla="*/ 658971 h 4964463"/>
              <a:gd name="connsiteX1830" fmla="*/ 3490586 w 4710084"/>
              <a:gd name="connsiteY1830" fmla="*/ 638580 h 4964463"/>
              <a:gd name="connsiteX1831" fmla="*/ 2187665 w 4710084"/>
              <a:gd name="connsiteY1831" fmla="*/ 638578 h 4964463"/>
              <a:gd name="connsiteX1832" fmla="*/ 2187514 w 4710084"/>
              <a:gd name="connsiteY1832" fmla="*/ 647465 h 4964463"/>
              <a:gd name="connsiteX1833" fmla="*/ 2188803 w 4710084"/>
              <a:gd name="connsiteY1833" fmla="*/ 664091 h 4964463"/>
              <a:gd name="connsiteX1834" fmla="*/ 2189713 w 4710084"/>
              <a:gd name="connsiteY1834" fmla="*/ 665474 h 4964463"/>
              <a:gd name="connsiteX1835" fmla="*/ 2189570 w 4710084"/>
              <a:gd name="connsiteY1835" fmla="*/ 658971 h 4964463"/>
              <a:gd name="connsiteX1836" fmla="*/ 2187665 w 4710084"/>
              <a:gd name="connsiteY1836" fmla="*/ 638578 h 4964463"/>
              <a:gd name="connsiteX1837" fmla="*/ 1611406 w 4710084"/>
              <a:gd name="connsiteY1837" fmla="*/ 633365 h 4964463"/>
              <a:gd name="connsiteX1838" fmla="*/ 1615246 w 4710084"/>
              <a:gd name="connsiteY1838" fmla="*/ 639729 h 4964463"/>
              <a:gd name="connsiteX1839" fmla="*/ 1616960 w 4710084"/>
              <a:gd name="connsiteY1839" fmla="*/ 643887 h 4964463"/>
              <a:gd name="connsiteX1840" fmla="*/ 1611330 w 4710084"/>
              <a:gd name="connsiteY1840" fmla="*/ 740161 h 4964463"/>
              <a:gd name="connsiteX1841" fmla="*/ 1609925 w 4710084"/>
              <a:gd name="connsiteY1841" fmla="*/ 729900 h 4964463"/>
              <a:gd name="connsiteX1842" fmla="*/ 1609383 w 4710084"/>
              <a:gd name="connsiteY1842" fmla="*/ 633445 h 4964463"/>
              <a:gd name="connsiteX1843" fmla="*/ 1611406 w 4710084"/>
              <a:gd name="connsiteY1843" fmla="*/ 633365 h 4964463"/>
              <a:gd name="connsiteX1844" fmla="*/ 1203329 w 4710084"/>
              <a:gd name="connsiteY1844" fmla="*/ 630651 h 4964463"/>
              <a:gd name="connsiteX1845" fmla="*/ 1201767 w 4710084"/>
              <a:gd name="connsiteY1845" fmla="*/ 641604 h 4964463"/>
              <a:gd name="connsiteX1846" fmla="*/ 1197107 w 4710084"/>
              <a:gd name="connsiteY1846" fmla="*/ 665337 h 4964463"/>
              <a:gd name="connsiteX1847" fmla="*/ 1194786 w 4710084"/>
              <a:gd name="connsiteY1847" fmla="*/ 679178 h 4964463"/>
              <a:gd name="connsiteX1848" fmla="*/ 1195474 w 4710084"/>
              <a:gd name="connsiteY1848" fmla="*/ 688063 h 4964463"/>
              <a:gd name="connsiteX1849" fmla="*/ 1198488 w 4710084"/>
              <a:gd name="connsiteY1849" fmla="*/ 708119 h 4964463"/>
              <a:gd name="connsiteX1850" fmla="*/ 1203781 w 4710084"/>
              <a:gd name="connsiteY1850" fmla="*/ 720348 h 4964463"/>
              <a:gd name="connsiteX1851" fmla="*/ 1201420 w 4710084"/>
              <a:gd name="connsiteY1851" fmla="*/ 727625 h 4964463"/>
              <a:gd name="connsiteX1852" fmla="*/ 1203430 w 4710084"/>
              <a:gd name="connsiteY1852" fmla="*/ 740991 h 4964463"/>
              <a:gd name="connsiteX1853" fmla="*/ 1204145 w 4710084"/>
              <a:gd name="connsiteY1853" fmla="*/ 741161 h 4964463"/>
              <a:gd name="connsiteX1854" fmla="*/ 1207879 w 4710084"/>
              <a:gd name="connsiteY1854" fmla="*/ 750187 h 4964463"/>
              <a:gd name="connsiteX1855" fmla="*/ 1209582 w 4710084"/>
              <a:gd name="connsiteY1855" fmla="*/ 771274 h 4964463"/>
              <a:gd name="connsiteX1856" fmla="*/ 1209332 w 4710084"/>
              <a:gd name="connsiteY1856" fmla="*/ 776118 h 4964463"/>
              <a:gd name="connsiteX1857" fmla="*/ 1210941 w 4710084"/>
              <a:gd name="connsiteY1857" fmla="*/ 780343 h 4964463"/>
              <a:gd name="connsiteX1858" fmla="*/ 1218827 w 4710084"/>
              <a:gd name="connsiteY1858" fmla="*/ 788919 h 4964463"/>
              <a:gd name="connsiteX1859" fmla="*/ 1219402 w 4710084"/>
              <a:gd name="connsiteY1859" fmla="*/ 787570 h 4964463"/>
              <a:gd name="connsiteX1860" fmla="*/ 1222201 w 4710084"/>
              <a:gd name="connsiteY1860" fmla="*/ 754099 h 4964463"/>
              <a:gd name="connsiteX1861" fmla="*/ 1217901 w 4710084"/>
              <a:gd name="connsiteY1861" fmla="*/ 718198 h 4964463"/>
              <a:gd name="connsiteX1862" fmla="*/ 1204338 w 4710084"/>
              <a:gd name="connsiteY1862" fmla="*/ 639271 h 4964463"/>
              <a:gd name="connsiteX1863" fmla="*/ 805965 w 4710084"/>
              <a:gd name="connsiteY1863" fmla="*/ 630538 h 4964463"/>
              <a:gd name="connsiteX1864" fmla="*/ 810819 w 4710084"/>
              <a:gd name="connsiteY1864" fmla="*/ 640357 h 4964463"/>
              <a:gd name="connsiteX1865" fmla="*/ 805965 w 4710084"/>
              <a:gd name="connsiteY1865" fmla="*/ 630538 h 4964463"/>
              <a:gd name="connsiteX1866" fmla="*/ 2637005 w 4710084"/>
              <a:gd name="connsiteY1866" fmla="*/ 622249 h 4964463"/>
              <a:gd name="connsiteX1867" fmla="*/ 2634998 w 4710084"/>
              <a:gd name="connsiteY1867" fmla="*/ 631486 h 4964463"/>
              <a:gd name="connsiteX1868" fmla="*/ 2637005 w 4710084"/>
              <a:gd name="connsiteY1868" fmla="*/ 622249 h 4964463"/>
              <a:gd name="connsiteX1869" fmla="*/ 1334084 w 4710084"/>
              <a:gd name="connsiteY1869" fmla="*/ 622249 h 4964463"/>
              <a:gd name="connsiteX1870" fmla="*/ 1332077 w 4710084"/>
              <a:gd name="connsiteY1870" fmla="*/ 631485 h 4964463"/>
              <a:gd name="connsiteX1871" fmla="*/ 1334084 w 4710084"/>
              <a:gd name="connsiteY1871" fmla="*/ 622249 h 4964463"/>
              <a:gd name="connsiteX1872" fmla="*/ 3280329 w 4710084"/>
              <a:gd name="connsiteY1872" fmla="*/ 621078 h 4964463"/>
              <a:gd name="connsiteX1873" fmla="*/ 3279338 w 4710084"/>
              <a:gd name="connsiteY1873" fmla="*/ 631020 h 4964463"/>
              <a:gd name="connsiteX1874" fmla="*/ 3283040 w 4710084"/>
              <a:gd name="connsiteY1874" fmla="*/ 647895 h 4964463"/>
              <a:gd name="connsiteX1875" fmla="*/ 3288753 w 4710084"/>
              <a:gd name="connsiteY1875" fmla="*/ 698720 h 4964463"/>
              <a:gd name="connsiteX1876" fmla="*/ 3291705 w 4710084"/>
              <a:gd name="connsiteY1876" fmla="*/ 739536 h 4964463"/>
              <a:gd name="connsiteX1877" fmla="*/ 3293886 w 4710084"/>
              <a:gd name="connsiteY1877" fmla="*/ 719755 h 4964463"/>
              <a:gd name="connsiteX1878" fmla="*/ 3286550 w 4710084"/>
              <a:gd name="connsiteY1878" fmla="*/ 665851 h 4964463"/>
              <a:gd name="connsiteX1879" fmla="*/ 2942956 w 4710084"/>
              <a:gd name="connsiteY1879" fmla="*/ 619198 h 4964463"/>
              <a:gd name="connsiteX1880" fmla="*/ 2947918 w 4710084"/>
              <a:gd name="connsiteY1880" fmla="*/ 624300 h 4964463"/>
              <a:gd name="connsiteX1881" fmla="*/ 2942956 w 4710084"/>
              <a:gd name="connsiteY1881" fmla="*/ 619198 h 4964463"/>
              <a:gd name="connsiteX1882" fmla="*/ 1640033 w 4710084"/>
              <a:gd name="connsiteY1882" fmla="*/ 619196 h 4964463"/>
              <a:gd name="connsiteX1883" fmla="*/ 1644996 w 4710084"/>
              <a:gd name="connsiteY1883" fmla="*/ 624299 h 4964463"/>
              <a:gd name="connsiteX1884" fmla="*/ 1640033 w 4710084"/>
              <a:gd name="connsiteY1884" fmla="*/ 619196 h 4964463"/>
              <a:gd name="connsiteX1885" fmla="*/ 4267931 w 4710084"/>
              <a:gd name="connsiteY1885" fmla="*/ 600817 h 4964463"/>
              <a:gd name="connsiteX1886" fmla="*/ 4274157 w 4710084"/>
              <a:gd name="connsiteY1886" fmla="*/ 608882 h 4964463"/>
              <a:gd name="connsiteX1887" fmla="*/ 4279882 w 4710084"/>
              <a:gd name="connsiteY1887" fmla="*/ 627435 h 4964463"/>
              <a:gd name="connsiteX1888" fmla="*/ 4271820 w 4710084"/>
              <a:gd name="connsiteY1888" fmla="*/ 708442 h 4964463"/>
              <a:gd name="connsiteX1889" fmla="*/ 4271609 w 4710084"/>
              <a:gd name="connsiteY1889" fmla="*/ 706803 h 4964463"/>
              <a:gd name="connsiteX1890" fmla="*/ 4264516 w 4710084"/>
              <a:gd name="connsiteY1890" fmla="*/ 616380 h 4964463"/>
              <a:gd name="connsiteX1891" fmla="*/ 4265559 w 4710084"/>
              <a:gd name="connsiteY1891" fmla="*/ 605724 h 4964463"/>
              <a:gd name="connsiteX1892" fmla="*/ 4267931 w 4710084"/>
              <a:gd name="connsiteY1892" fmla="*/ 600817 h 4964463"/>
              <a:gd name="connsiteX1893" fmla="*/ 1877586 w 4710084"/>
              <a:gd name="connsiteY1893" fmla="*/ 574008 h 4964463"/>
              <a:gd name="connsiteX1894" fmla="*/ 1874906 w 4710084"/>
              <a:gd name="connsiteY1894" fmla="*/ 600385 h 4964463"/>
              <a:gd name="connsiteX1895" fmla="*/ 1871426 w 4710084"/>
              <a:gd name="connsiteY1895" fmla="*/ 658008 h 4964463"/>
              <a:gd name="connsiteX1896" fmla="*/ 1880109 w 4710084"/>
              <a:gd name="connsiteY1896" fmla="*/ 687534 h 4964463"/>
              <a:gd name="connsiteX1897" fmla="*/ 1881422 w 4710084"/>
              <a:gd name="connsiteY1897" fmla="*/ 689530 h 4964463"/>
              <a:gd name="connsiteX1898" fmla="*/ 1881531 w 4710084"/>
              <a:gd name="connsiteY1898" fmla="*/ 687175 h 4964463"/>
              <a:gd name="connsiteX1899" fmla="*/ 1884778 w 4710084"/>
              <a:gd name="connsiteY1899" fmla="*/ 647737 h 4964463"/>
              <a:gd name="connsiteX1900" fmla="*/ 1888022 w 4710084"/>
              <a:gd name="connsiteY1900" fmla="*/ 634824 h 4964463"/>
              <a:gd name="connsiteX1901" fmla="*/ 1886049 w 4710084"/>
              <a:gd name="connsiteY1901" fmla="*/ 625770 h 4964463"/>
              <a:gd name="connsiteX1902" fmla="*/ 3116585 w 4710084"/>
              <a:gd name="connsiteY1902" fmla="*/ 551503 h 4964463"/>
              <a:gd name="connsiteX1903" fmla="*/ 3117240 w 4710084"/>
              <a:gd name="connsiteY1903" fmla="*/ 573671 h 4964463"/>
              <a:gd name="connsiteX1904" fmla="*/ 3113119 w 4710084"/>
              <a:gd name="connsiteY1904" fmla="*/ 575581 h 4964463"/>
              <a:gd name="connsiteX1905" fmla="*/ 3111836 w 4710084"/>
              <a:gd name="connsiteY1905" fmla="*/ 562287 h 4964463"/>
              <a:gd name="connsiteX1906" fmla="*/ 3116585 w 4710084"/>
              <a:gd name="connsiteY1906" fmla="*/ 551503 h 4964463"/>
              <a:gd name="connsiteX1907" fmla="*/ 1813664 w 4710084"/>
              <a:gd name="connsiteY1907" fmla="*/ 551502 h 4964463"/>
              <a:gd name="connsiteX1908" fmla="*/ 1814319 w 4710084"/>
              <a:gd name="connsiteY1908" fmla="*/ 573671 h 4964463"/>
              <a:gd name="connsiteX1909" fmla="*/ 1810198 w 4710084"/>
              <a:gd name="connsiteY1909" fmla="*/ 575581 h 4964463"/>
              <a:gd name="connsiteX1910" fmla="*/ 1808914 w 4710084"/>
              <a:gd name="connsiteY1910" fmla="*/ 562286 h 4964463"/>
              <a:gd name="connsiteX1911" fmla="*/ 1813664 w 4710084"/>
              <a:gd name="connsiteY1911" fmla="*/ 551502 h 4964463"/>
              <a:gd name="connsiteX1912" fmla="*/ 1968114 w 4710084"/>
              <a:gd name="connsiteY1912" fmla="*/ 541275 h 4964463"/>
              <a:gd name="connsiteX1913" fmla="*/ 1963442 w 4710084"/>
              <a:gd name="connsiteY1913" fmla="*/ 578777 h 4964463"/>
              <a:gd name="connsiteX1914" fmla="*/ 1962042 w 4710084"/>
              <a:gd name="connsiteY1914" fmla="*/ 601133 h 4964463"/>
              <a:gd name="connsiteX1915" fmla="*/ 1964472 w 4710084"/>
              <a:gd name="connsiteY1915" fmla="*/ 604372 h 4964463"/>
              <a:gd name="connsiteX1916" fmla="*/ 1964219 w 4710084"/>
              <a:gd name="connsiteY1916" fmla="*/ 588146 h 4964463"/>
              <a:gd name="connsiteX1917" fmla="*/ 1967634 w 4710084"/>
              <a:gd name="connsiteY1917" fmla="*/ 572583 h 4964463"/>
              <a:gd name="connsiteX1918" fmla="*/ 1970562 w 4710084"/>
              <a:gd name="connsiteY1918" fmla="*/ 574183 h 4964463"/>
              <a:gd name="connsiteX1919" fmla="*/ 1971014 w 4710084"/>
              <a:gd name="connsiteY1919" fmla="*/ 575068 h 4964463"/>
              <a:gd name="connsiteX1920" fmla="*/ 1968003 w 4710084"/>
              <a:gd name="connsiteY1920" fmla="*/ 553399 h 4964463"/>
              <a:gd name="connsiteX1921" fmla="*/ 2401807 w 4710084"/>
              <a:gd name="connsiteY1921" fmla="*/ 536727 h 4964463"/>
              <a:gd name="connsiteX1922" fmla="*/ 2405825 w 4710084"/>
              <a:gd name="connsiteY1922" fmla="*/ 571852 h 4964463"/>
              <a:gd name="connsiteX1923" fmla="*/ 2414943 w 4710084"/>
              <a:gd name="connsiteY1923" fmla="*/ 630069 h 4964463"/>
              <a:gd name="connsiteX1924" fmla="*/ 2421422 w 4710084"/>
              <a:gd name="connsiteY1924" fmla="*/ 686284 h 4964463"/>
              <a:gd name="connsiteX1925" fmla="*/ 2424549 w 4710084"/>
              <a:gd name="connsiteY1925" fmla="*/ 700379 h 4964463"/>
              <a:gd name="connsiteX1926" fmla="*/ 2427591 w 4710084"/>
              <a:gd name="connsiteY1926" fmla="*/ 701135 h 4964463"/>
              <a:gd name="connsiteX1927" fmla="*/ 2405366 w 4710084"/>
              <a:gd name="connsiteY1927" fmla="*/ 558680 h 4964463"/>
              <a:gd name="connsiteX1928" fmla="*/ 816289 w 4710084"/>
              <a:gd name="connsiteY1928" fmla="*/ 523268 h 4964463"/>
              <a:gd name="connsiteX1929" fmla="*/ 816943 w 4710084"/>
              <a:gd name="connsiteY1929" fmla="*/ 545437 h 4964463"/>
              <a:gd name="connsiteX1930" fmla="*/ 812821 w 4710084"/>
              <a:gd name="connsiteY1930" fmla="*/ 547348 h 4964463"/>
              <a:gd name="connsiteX1931" fmla="*/ 811538 w 4710084"/>
              <a:gd name="connsiteY1931" fmla="*/ 534053 h 4964463"/>
              <a:gd name="connsiteX1932" fmla="*/ 816289 w 4710084"/>
              <a:gd name="connsiteY1932" fmla="*/ 523268 h 4964463"/>
              <a:gd name="connsiteX1933" fmla="*/ 1415696 w 4710084"/>
              <a:gd name="connsiteY1933" fmla="*/ 512031 h 4964463"/>
              <a:gd name="connsiteX1934" fmla="*/ 1422081 w 4710084"/>
              <a:gd name="connsiteY1934" fmla="*/ 533904 h 4964463"/>
              <a:gd name="connsiteX1935" fmla="*/ 1421130 w 4710084"/>
              <a:gd name="connsiteY1935" fmla="*/ 551560 h 4964463"/>
              <a:gd name="connsiteX1936" fmla="*/ 1415696 w 4710084"/>
              <a:gd name="connsiteY1936" fmla="*/ 512031 h 4964463"/>
              <a:gd name="connsiteX1937" fmla="*/ 416569 w 4710084"/>
              <a:gd name="connsiteY1937" fmla="*/ 506720 h 4964463"/>
              <a:gd name="connsiteX1938" fmla="*/ 420027 w 4710084"/>
              <a:gd name="connsiteY1938" fmla="*/ 513507 h 4964463"/>
              <a:gd name="connsiteX1939" fmla="*/ 421123 w 4710084"/>
              <a:gd name="connsiteY1939" fmla="*/ 517058 h 4964463"/>
              <a:gd name="connsiteX1940" fmla="*/ 420028 w 4710084"/>
              <a:gd name="connsiteY1940" fmla="*/ 546960 h 4964463"/>
              <a:gd name="connsiteX1941" fmla="*/ 406579 w 4710084"/>
              <a:gd name="connsiteY1941" fmla="*/ 645370 h 4964463"/>
              <a:gd name="connsiteX1942" fmla="*/ 404406 w 4710084"/>
              <a:gd name="connsiteY1942" fmla="*/ 730285 h 4964463"/>
              <a:gd name="connsiteX1943" fmla="*/ 395051 w 4710084"/>
              <a:gd name="connsiteY1943" fmla="*/ 659991 h 4964463"/>
              <a:gd name="connsiteX1944" fmla="*/ 396468 w 4710084"/>
              <a:gd name="connsiteY1944" fmla="*/ 651034 h 4964463"/>
              <a:gd name="connsiteX1945" fmla="*/ 403922 w 4710084"/>
              <a:gd name="connsiteY1945" fmla="*/ 588945 h 4964463"/>
              <a:gd name="connsiteX1946" fmla="*/ 416569 w 4710084"/>
              <a:gd name="connsiteY1946" fmla="*/ 506720 h 4964463"/>
              <a:gd name="connsiteX1947" fmla="*/ 1412643 w 4710084"/>
              <a:gd name="connsiteY1947" fmla="*/ 497253 h 4964463"/>
              <a:gd name="connsiteX1948" fmla="*/ 1417577 w 4710084"/>
              <a:gd name="connsiteY1948" fmla="*/ 506901 h 4964463"/>
              <a:gd name="connsiteX1949" fmla="*/ 1415696 w 4710084"/>
              <a:gd name="connsiteY1949" fmla="*/ 512031 h 4964463"/>
              <a:gd name="connsiteX1950" fmla="*/ 1412643 w 4710084"/>
              <a:gd name="connsiteY1950" fmla="*/ 497253 h 4964463"/>
              <a:gd name="connsiteX1951" fmla="*/ 970898 w 4710084"/>
              <a:gd name="connsiteY1951" fmla="*/ 495474 h 4964463"/>
              <a:gd name="connsiteX1952" fmla="*/ 963226 w 4710084"/>
              <a:gd name="connsiteY1952" fmla="*/ 570981 h 4964463"/>
              <a:gd name="connsiteX1953" fmla="*/ 972014 w 4710084"/>
              <a:gd name="connsiteY1953" fmla="*/ 582694 h 4964463"/>
              <a:gd name="connsiteX1954" fmla="*/ 977896 w 4710084"/>
              <a:gd name="connsiteY1954" fmla="*/ 602961 h 4964463"/>
              <a:gd name="connsiteX1955" fmla="*/ 980079 w 4710084"/>
              <a:gd name="connsiteY1955" fmla="*/ 595380 h 4964463"/>
              <a:gd name="connsiteX1956" fmla="*/ 980349 w 4710084"/>
              <a:gd name="connsiteY1956" fmla="*/ 595141 h 4964463"/>
              <a:gd name="connsiteX1957" fmla="*/ 970626 w 4710084"/>
              <a:gd name="connsiteY1957" fmla="*/ 525165 h 4964463"/>
              <a:gd name="connsiteX1958" fmla="*/ 1409588 w 4710084"/>
              <a:gd name="connsiteY1958" fmla="*/ 482478 h 4964463"/>
              <a:gd name="connsiteX1959" fmla="*/ 1414523 w 4710084"/>
              <a:gd name="connsiteY1959" fmla="*/ 492127 h 4964463"/>
              <a:gd name="connsiteX1960" fmla="*/ 1412643 w 4710084"/>
              <a:gd name="connsiteY1960" fmla="*/ 497253 h 4964463"/>
              <a:gd name="connsiteX1961" fmla="*/ 1409588 w 4710084"/>
              <a:gd name="connsiteY1961" fmla="*/ 482478 h 4964463"/>
              <a:gd name="connsiteX1962" fmla="*/ 783430 w 4710084"/>
              <a:gd name="connsiteY1962" fmla="*/ 460083 h 4964463"/>
              <a:gd name="connsiteX1963" fmla="*/ 785054 w 4710084"/>
              <a:gd name="connsiteY1963" fmla="*/ 469743 h 4964463"/>
              <a:gd name="connsiteX1964" fmla="*/ 776332 w 4710084"/>
              <a:gd name="connsiteY1964" fmla="*/ 499740 h 4964463"/>
              <a:gd name="connsiteX1965" fmla="*/ 783430 w 4710084"/>
              <a:gd name="connsiteY1965" fmla="*/ 460083 h 4964463"/>
              <a:gd name="connsiteX1966" fmla="*/ 1943543 w 4710084"/>
              <a:gd name="connsiteY1966" fmla="*/ 436050 h 4964463"/>
              <a:gd name="connsiteX1967" fmla="*/ 1943890 w 4710084"/>
              <a:gd name="connsiteY1967" fmla="*/ 444929 h 4964463"/>
              <a:gd name="connsiteX1968" fmla="*/ 1942960 w 4710084"/>
              <a:gd name="connsiteY1968" fmla="*/ 448798 h 4964463"/>
              <a:gd name="connsiteX1969" fmla="*/ 1941454 w 4710084"/>
              <a:gd name="connsiteY1969" fmla="*/ 453596 h 4964463"/>
              <a:gd name="connsiteX1970" fmla="*/ 1943543 w 4710084"/>
              <a:gd name="connsiteY1970" fmla="*/ 436050 h 4964463"/>
              <a:gd name="connsiteX1971" fmla="*/ 1474752 w 4710084"/>
              <a:gd name="connsiteY1971" fmla="*/ 434001 h 4964463"/>
              <a:gd name="connsiteX1972" fmla="*/ 1477543 w 4710084"/>
              <a:gd name="connsiteY1972" fmla="*/ 446723 h 4964463"/>
              <a:gd name="connsiteX1973" fmla="*/ 1485580 w 4710084"/>
              <a:gd name="connsiteY1973" fmla="*/ 480676 h 4964463"/>
              <a:gd name="connsiteX1974" fmla="*/ 1486649 w 4710084"/>
              <a:gd name="connsiteY1974" fmla="*/ 479748 h 4964463"/>
              <a:gd name="connsiteX1975" fmla="*/ 1481553 w 4710084"/>
              <a:gd name="connsiteY1975" fmla="*/ 542396 h 4964463"/>
              <a:gd name="connsiteX1976" fmla="*/ 1481617 w 4710084"/>
              <a:gd name="connsiteY1976" fmla="*/ 671738 h 4964463"/>
              <a:gd name="connsiteX1977" fmla="*/ 1478303 w 4710084"/>
              <a:gd name="connsiteY1977" fmla="*/ 698942 h 4964463"/>
              <a:gd name="connsiteX1978" fmla="*/ 1469976 w 4710084"/>
              <a:gd name="connsiteY1978" fmla="*/ 632082 h 4964463"/>
              <a:gd name="connsiteX1979" fmla="*/ 1460086 w 4710084"/>
              <a:gd name="connsiteY1979" fmla="*/ 582449 h 4964463"/>
              <a:gd name="connsiteX1980" fmla="*/ 1472300 w 4710084"/>
              <a:gd name="connsiteY1980" fmla="*/ 453622 h 4964463"/>
              <a:gd name="connsiteX1981" fmla="*/ 4075546 w 4710084"/>
              <a:gd name="connsiteY1981" fmla="*/ 431245 h 4964463"/>
              <a:gd name="connsiteX1982" fmla="*/ 4093910 w 4710084"/>
              <a:gd name="connsiteY1982" fmla="*/ 516805 h 4964463"/>
              <a:gd name="connsiteX1983" fmla="*/ 4105484 w 4710084"/>
              <a:gd name="connsiteY1983" fmla="*/ 581299 h 4964463"/>
              <a:gd name="connsiteX1984" fmla="*/ 4107526 w 4710084"/>
              <a:gd name="connsiteY1984" fmla="*/ 590622 h 4964463"/>
              <a:gd name="connsiteX1985" fmla="*/ 4101157 w 4710084"/>
              <a:gd name="connsiteY1985" fmla="*/ 662658 h 4964463"/>
              <a:gd name="connsiteX1986" fmla="*/ 4094107 w 4710084"/>
              <a:gd name="connsiteY1986" fmla="*/ 574895 h 4964463"/>
              <a:gd name="connsiteX1987" fmla="*/ 4073974 w 4710084"/>
              <a:gd name="connsiteY1987" fmla="*/ 472586 h 4964463"/>
              <a:gd name="connsiteX1988" fmla="*/ 4071130 w 4710084"/>
              <a:gd name="connsiteY1988" fmla="*/ 441663 h 4964463"/>
              <a:gd name="connsiteX1989" fmla="*/ 4072134 w 4710084"/>
              <a:gd name="connsiteY1989" fmla="*/ 438059 h 4964463"/>
              <a:gd name="connsiteX1990" fmla="*/ 2772623 w 4710084"/>
              <a:gd name="connsiteY1990" fmla="*/ 431244 h 4964463"/>
              <a:gd name="connsiteX1991" fmla="*/ 2790987 w 4710084"/>
              <a:gd name="connsiteY1991" fmla="*/ 516805 h 4964463"/>
              <a:gd name="connsiteX1992" fmla="*/ 2802561 w 4710084"/>
              <a:gd name="connsiteY1992" fmla="*/ 581297 h 4964463"/>
              <a:gd name="connsiteX1993" fmla="*/ 2804605 w 4710084"/>
              <a:gd name="connsiteY1993" fmla="*/ 590621 h 4964463"/>
              <a:gd name="connsiteX1994" fmla="*/ 2798236 w 4710084"/>
              <a:gd name="connsiteY1994" fmla="*/ 662658 h 4964463"/>
              <a:gd name="connsiteX1995" fmla="*/ 2791185 w 4710084"/>
              <a:gd name="connsiteY1995" fmla="*/ 574894 h 4964463"/>
              <a:gd name="connsiteX1996" fmla="*/ 2771053 w 4710084"/>
              <a:gd name="connsiteY1996" fmla="*/ 472585 h 4964463"/>
              <a:gd name="connsiteX1997" fmla="*/ 2768209 w 4710084"/>
              <a:gd name="connsiteY1997" fmla="*/ 441663 h 4964463"/>
              <a:gd name="connsiteX1998" fmla="*/ 2769212 w 4710084"/>
              <a:gd name="connsiteY1998" fmla="*/ 438059 h 4964463"/>
              <a:gd name="connsiteX1999" fmla="*/ 562248 w 4710084"/>
              <a:gd name="connsiteY1999" fmla="*/ 412704 h 4964463"/>
              <a:gd name="connsiteX2000" fmla="*/ 565039 w 4710084"/>
              <a:gd name="connsiteY2000" fmla="*/ 425426 h 4964463"/>
              <a:gd name="connsiteX2001" fmla="*/ 573077 w 4710084"/>
              <a:gd name="connsiteY2001" fmla="*/ 459380 h 4964463"/>
              <a:gd name="connsiteX2002" fmla="*/ 574145 w 4710084"/>
              <a:gd name="connsiteY2002" fmla="*/ 458450 h 4964463"/>
              <a:gd name="connsiteX2003" fmla="*/ 569052 w 4710084"/>
              <a:gd name="connsiteY2003" fmla="*/ 521098 h 4964463"/>
              <a:gd name="connsiteX2004" fmla="*/ 569115 w 4710084"/>
              <a:gd name="connsiteY2004" fmla="*/ 650441 h 4964463"/>
              <a:gd name="connsiteX2005" fmla="*/ 565801 w 4710084"/>
              <a:gd name="connsiteY2005" fmla="*/ 677645 h 4964463"/>
              <a:gd name="connsiteX2006" fmla="*/ 557474 w 4710084"/>
              <a:gd name="connsiteY2006" fmla="*/ 610785 h 4964463"/>
              <a:gd name="connsiteX2007" fmla="*/ 547583 w 4710084"/>
              <a:gd name="connsiteY2007" fmla="*/ 561153 h 4964463"/>
              <a:gd name="connsiteX2008" fmla="*/ 559797 w 4710084"/>
              <a:gd name="connsiteY2008" fmla="*/ 432325 h 4964463"/>
              <a:gd name="connsiteX2009" fmla="*/ 1679575 w 4710084"/>
              <a:gd name="connsiteY2009" fmla="*/ 381744 h 4964463"/>
              <a:gd name="connsiteX2010" fmla="*/ 1675804 w 4710084"/>
              <a:gd name="connsiteY2010" fmla="*/ 422244 h 4964463"/>
              <a:gd name="connsiteX2011" fmla="*/ 1673793 w 4710084"/>
              <a:gd name="connsiteY2011" fmla="*/ 403968 h 4964463"/>
              <a:gd name="connsiteX2012" fmla="*/ 1679575 w 4710084"/>
              <a:gd name="connsiteY2012" fmla="*/ 381744 h 4964463"/>
              <a:gd name="connsiteX2013" fmla="*/ 2982497 w 4710084"/>
              <a:gd name="connsiteY2013" fmla="*/ 381743 h 4964463"/>
              <a:gd name="connsiteX2014" fmla="*/ 2978726 w 4710084"/>
              <a:gd name="connsiteY2014" fmla="*/ 422245 h 4964463"/>
              <a:gd name="connsiteX2015" fmla="*/ 2976713 w 4710084"/>
              <a:gd name="connsiteY2015" fmla="*/ 403969 h 4964463"/>
              <a:gd name="connsiteX2016" fmla="*/ 2982497 w 4710084"/>
              <a:gd name="connsiteY2016" fmla="*/ 381743 h 4964463"/>
              <a:gd name="connsiteX2017" fmla="*/ 2985025 w 4710084"/>
              <a:gd name="connsiteY2017" fmla="*/ 366661 h 4964463"/>
              <a:gd name="connsiteX2018" fmla="*/ 2982497 w 4710084"/>
              <a:gd name="connsiteY2018" fmla="*/ 381743 h 4964463"/>
              <a:gd name="connsiteX2019" fmla="*/ 2980156 w 4710084"/>
              <a:gd name="connsiteY2019" fmla="*/ 376347 h 4964463"/>
              <a:gd name="connsiteX2020" fmla="*/ 2985025 w 4710084"/>
              <a:gd name="connsiteY2020" fmla="*/ 366661 h 4964463"/>
              <a:gd name="connsiteX2021" fmla="*/ 1682104 w 4710084"/>
              <a:gd name="connsiteY2021" fmla="*/ 366661 h 4964463"/>
              <a:gd name="connsiteX2022" fmla="*/ 1679575 w 4710084"/>
              <a:gd name="connsiteY2022" fmla="*/ 381744 h 4964463"/>
              <a:gd name="connsiteX2023" fmla="*/ 1677234 w 4710084"/>
              <a:gd name="connsiteY2023" fmla="*/ 376347 h 4964463"/>
              <a:gd name="connsiteX2024" fmla="*/ 1682104 w 4710084"/>
              <a:gd name="connsiteY2024" fmla="*/ 366661 h 4964463"/>
              <a:gd name="connsiteX2025" fmla="*/ 3671523 w 4710084"/>
              <a:gd name="connsiteY2025" fmla="*/ 362920 h 4964463"/>
              <a:gd name="connsiteX2026" fmla="*/ 3681473 w 4710084"/>
              <a:gd name="connsiteY2026" fmla="*/ 404242 h 4964463"/>
              <a:gd name="connsiteX2027" fmla="*/ 3670277 w 4710084"/>
              <a:gd name="connsiteY2027" fmla="*/ 372801 h 4964463"/>
              <a:gd name="connsiteX2028" fmla="*/ 3671523 w 4710084"/>
              <a:gd name="connsiteY2028" fmla="*/ 362920 h 4964463"/>
              <a:gd name="connsiteX2029" fmla="*/ 2368603 w 4710084"/>
              <a:gd name="connsiteY2029" fmla="*/ 362920 h 4964463"/>
              <a:gd name="connsiteX2030" fmla="*/ 2378552 w 4710084"/>
              <a:gd name="connsiteY2030" fmla="*/ 404242 h 4964463"/>
              <a:gd name="connsiteX2031" fmla="*/ 2367356 w 4710084"/>
              <a:gd name="connsiteY2031" fmla="*/ 372801 h 4964463"/>
              <a:gd name="connsiteX2032" fmla="*/ 2368603 w 4710084"/>
              <a:gd name="connsiteY2032" fmla="*/ 362920 h 4964463"/>
              <a:gd name="connsiteX2033" fmla="*/ 682198 w 4710084"/>
              <a:gd name="connsiteY2033" fmla="*/ 353511 h 4964463"/>
              <a:gd name="connsiteX2034" fmla="*/ 678428 w 4710084"/>
              <a:gd name="connsiteY2034" fmla="*/ 394011 h 4964463"/>
              <a:gd name="connsiteX2035" fmla="*/ 676417 w 4710084"/>
              <a:gd name="connsiteY2035" fmla="*/ 375735 h 4964463"/>
              <a:gd name="connsiteX2036" fmla="*/ 682198 w 4710084"/>
              <a:gd name="connsiteY2036" fmla="*/ 353511 h 4964463"/>
              <a:gd name="connsiteX2037" fmla="*/ 1985119 w 4710084"/>
              <a:gd name="connsiteY2037" fmla="*/ 353511 h 4964463"/>
              <a:gd name="connsiteX2038" fmla="*/ 1981349 w 4710084"/>
              <a:gd name="connsiteY2038" fmla="*/ 394012 h 4964463"/>
              <a:gd name="connsiteX2039" fmla="*/ 1979338 w 4710084"/>
              <a:gd name="connsiteY2039" fmla="*/ 375735 h 4964463"/>
              <a:gd name="connsiteX2040" fmla="*/ 1985119 w 4710084"/>
              <a:gd name="connsiteY2040" fmla="*/ 353511 h 4964463"/>
              <a:gd name="connsiteX2041" fmla="*/ 2282116 w 4710084"/>
              <a:gd name="connsiteY2041" fmla="*/ 353211 h 4964463"/>
              <a:gd name="connsiteX2042" fmla="*/ 2277819 w 4710084"/>
              <a:gd name="connsiteY2042" fmla="*/ 357925 h 4964463"/>
              <a:gd name="connsiteX2043" fmla="*/ 2282116 w 4710084"/>
              <a:gd name="connsiteY2043" fmla="*/ 353211 h 4964463"/>
              <a:gd name="connsiteX2044" fmla="*/ 2987554 w 4710084"/>
              <a:gd name="connsiteY2044" fmla="*/ 351578 h 4964463"/>
              <a:gd name="connsiteX2045" fmla="*/ 2985025 w 4710084"/>
              <a:gd name="connsiteY2045" fmla="*/ 366661 h 4964463"/>
              <a:gd name="connsiteX2046" fmla="*/ 2982684 w 4710084"/>
              <a:gd name="connsiteY2046" fmla="*/ 361264 h 4964463"/>
              <a:gd name="connsiteX2047" fmla="*/ 2987554 w 4710084"/>
              <a:gd name="connsiteY2047" fmla="*/ 351578 h 4964463"/>
              <a:gd name="connsiteX2048" fmla="*/ 1684633 w 4710084"/>
              <a:gd name="connsiteY2048" fmla="*/ 351578 h 4964463"/>
              <a:gd name="connsiteX2049" fmla="*/ 1682104 w 4710084"/>
              <a:gd name="connsiteY2049" fmla="*/ 366661 h 4964463"/>
              <a:gd name="connsiteX2050" fmla="*/ 1679763 w 4710084"/>
              <a:gd name="connsiteY2050" fmla="*/ 361264 h 4964463"/>
              <a:gd name="connsiteX2051" fmla="*/ 1684633 w 4710084"/>
              <a:gd name="connsiteY2051" fmla="*/ 351578 h 4964463"/>
              <a:gd name="connsiteX2052" fmla="*/ 1883922 w 4710084"/>
              <a:gd name="connsiteY2052" fmla="*/ 345224 h 4964463"/>
              <a:gd name="connsiteX2053" fmla="*/ 1886212 w 4710084"/>
              <a:gd name="connsiteY2053" fmla="*/ 354294 h 4964463"/>
              <a:gd name="connsiteX2054" fmla="*/ 1883922 w 4710084"/>
              <a:gd name="connsiteY2054" fmla="*/ 345224 h 4964463"/>
              <a:gd name="connsiteX2055" fmla="*/ 1987648 w 4710084"/>
              <a:gd name="connsiteY2055" fmla="*/ 338428 h 4964463"/>
              <a:gd name="connsiteX2056" fmla="*/ 1985119 w 4710084"/>
              <a:gd name="connsiteY2056" fmla="*/ 353511 h 4964463"/>
              <a:gd name="connsiteX2057" fmla="*/ 1982779 w 4710084"/>
              <a:gd name="connsiteY2057" fmla="*/ 348113 h 4964463"/>
              <a:gd name="connsiteX2058" fmla="*/ 1987648 w 4710084"/>
              <a:gd name="connsiteY2058" fmla="*/ 338428 h 4964463"/>
              <a:gd name="connsiteX2059" fmla="*/ 684726 w 4710084"/>
              <a:gd name="connsiteY2059" fmla="*/ 338427 h 4964463"/>
              <a:gd name="connsiteX2060" fmla="*/ 682198 w 4710084"/>
              <a:gd name="connsiteY2060" fmla="*/ 353511 h 4964463"/>
              <a:gd name="connsiteX2061" fmla="*/ 679858 w 4710084"/>
              <a:gd name="connsiteY2061" fmla="*/ 348114 h 4964463"/>
              <a:gd name="connsiteX2062" fmla="*/ 684726 w 4710084"/>
              <a:gd name="connsiteY2062" fmla="*/ 338427 h 4964463"/>
              <a:gd name="connsiteX2063" fmla="*/ 1371226 w 4710084"/>
              <a:gd name="connsiteY2063" fmla="*/ 334688 h 4964463"/>
              <a:gd name="connsiteX2064" fmla="*/ 1381176 w 4710084"/>
              <a:gd name="connsiteY2064" fmla="*/ 376009 h 4964463"/>
              <a:gd name="connsiteX2065" fmla="*/ 1369982 w 4710084"/>
              <a:gd name="connsiteY2065" fmla="*/ 344568 h 4964463"/>
              <a:gd name="connsiteX2066" fmla="*/ 1371226 w 4710084"/>
              <a:gd name="connsiteY2066" fmla="*/ 334688 h 4964463"/>
              <a:gd name="connsiteX2067" fmla="*/ 2674147 w 4710084"/>
              <a:gd name="connsiteY2067" fmla="*/ 334687 h 4964463"/>
              <a:gd name="connsiteX2068" fmla="*/ 2684098 w 4710084"/>
              <a:gd name="connsiteY2068" fmla="*/ 376008 h 4964463"/>
              <a:gd name="connsiteX2069" fmla="*/ 2672903 w 4710084"/>
              <a:gd name="connsiteY2069" fmla="*/ 344569 h 4964463"/>
              <a:gd name="connsiteX2070" fmla="*/ 2674147 w 4710084"/>
              <a:gd name="connsiteY2070" fmla="*/ 334687 h 4964463"/>
              <a:gd name="connsiteX2071" fmla="*/ 1369613 w 4710084"/>
              <a:gd name="connsiteY2071" fmla="*/ 331914 h 4964463"/>
              <a:gd name="connsiteX2072" fmla="*/ 1365316 w 4710084"/>
              <a:gd name="connsiteY2072" fmla="*/ 336629 h 4964463"/>
              <a:gd name="connsiteX2073" fmla="*/ 1369613 w 4710084"/>
              <a:gd name="connsiteY2073" fmla="*/ 331914 h 4964463"/>
              <a:gd name="connsiteX2074" fmla="*/ 2250921 w 4710084"/>
              <a:gd name="connsiteY2074" fmla="*/ 330920 h 4964463"/>
              <a:gd name="connsiteX2075" fmla="*/ 2254047 w 4710084"/>
              <a:gd name="connsiteY2075" fmla="*/ 346975 h 4964463"/>
              <a:gd name="connsiteX2076" fmla="*/ 2253538 w 4710084"/>
              <a:gd name="connsiteY2076" fmla="*/ 351139 h 4964463"/>
              <a:gd name="connsiteX2077" fmla="*/ 3910955 w 4710084"/>
              <a:gd name="connsiteY2077" fmla="*/ 326194 h 4964463"/>
              <a:gd name="connsiteX2078" fmla="*/ 3914717 w 4710084"/>
              <a:gd name="connsiteY2078" fmla="*/ 346577 h 4964463"/>
              <a:gd name="connsiteX2079" fmla="*/ 3935173 w 4710084"/>
              <a:gd name="connsiteY2079" fmla="*/ 480214 h 4964463"/>
              <a:gd name="connsiteX2080" fmla="*/ 3927080 w 4710084"/>
              <a:gd name="connsiteY2080" fmla="*/ 530896 h 4964463"/>
              <a:gd name="connsiteX2081" fmla="*/ 3921648 w 4710084"/>
              <a:gd name="connsiteY2081" fmla="*/ 599446 h 4964463"/>
              <a:gd name="connsiteX2082" fmla="*/ 3916524 w 4710084"/>
              <a:gd name="connsiteY2082" fmla="*/ 571184 h 4964463"/>
              <a:gd name="connsiteX2083" fmla="*/ 3909476 w 4710084"/>
              <a:gd name="connsiteY2083" fmla="*/ 437693 h 4964463"/>
              <a:gd name="connsiteX2084" fmla="*/ 3900453 w 4710084"/>
              <a:gd name="connsiteY2084" fmla="*/ 372753 h 4964463"/>
              <a:gd name="connsiteX2085" fmla="*/ 3901675 w 4710084"/>
              <a:gd name="connsiteY2085" fmla="*/ 373770 h 4964463"/>
              <a:gd name="connsiteX2086" fmla="*/ 3908601 w 4710084"/>
              <a:gd name="connsiteY2086" fmla="*/ 339169 h 4964463"/>
              <a:gd name="connsiteX2087" fmla="*/ 2255060 w 4710084"/>
              <a:gd name="connsiteY2087" fmla="*/ 325933 h 4964463"/>
              <a:gd name="connsiteX2088" fmla="*/ 2250921 w 4710084"/>
              <a:gd name="connsiteY2088" fmla="*/ 330920 h 4964463"/>
              <a:gd name="connsiteX2089" fmla="*/ 2255060 w 4710084"/>
              <a:gd name="connsiteY2089" fmla="*/ 325933 h 4964463"/>
              <a:gd name="connsiteX2090" fmla="*/ 971418 w 4710084"/>
              <a:gd name="connsiteY2090" fmla="*/ 323926 h 4964463"/>
              <a:gd name="connsiteX2091" fmla="*/ 973616 w 4710084"/>
              <a:gd name="connsiteY2091" fmla="*/ 332632 h 4964463"/>
              <a:gd name="connsiteX2092" fmla="*/ 973673 w 4710084"/>
              <a:gd name="connsiteY2092" fmla="*/ 332857 h 4964463"/>
              <a:gd name="connsiteX2093" fmla="*/ 973709 w 4710084"/>
              <a:gd name="connsiteY2093" fmla="*/ 332998 h 4964463"/>
              <a:gd name="connsiteX2094" fmla="*/ 973616 w 4710084"/>
              <a:gd name="connsiteY2094" fmla="*/ 332632 h 4964463"/>
              <a:gd name="connsiteX2095" fmla="*/ 972850 w 4710084"/>
              <a:gd name="connsiteY2095" fmla="*/ 329596 h 4964463"/>
              <a:gd name="connsiteX2096" fmla="*/ 971418 w 4710084"/>
              <a:gd name="connsiteY2096" fmla="*/ 323926 h 4964463"/>
              <a:gd name="connsiteX2097" fmla="*/ 687256 w 4710084"/>
              <a:gd name="connsiteY2097" fmla="*/ 323344 h 4964463"/>
              <a:gd name="connsiteX2098" fmla="*/ 684726 w 4710084"/>
              <a:gd name="connsiteY2098" fmla="*/ 338427 h 4964463"/>
              <a:gd name="connsiteX2099" fmla="*/ 682388 w 4710084"/>
              <a:gd name="connsiteY2099" fmla="*/ 333031 h 4964463"/>
              <a:gd name="connsiteX2100" fmla="*/ 687256 w 4710084"/>
              <a:gd name="connsiteY2100" fmla="*/ 323344 h 4964463"/>
              <a:gd name="connsiteX2101" fmla="*/ 1883895 w 4710084"/>
              <a:gd name="connsiteY2101" fmla="*/ 322172 h 4964463"/>
              <a:gd name="connsiteX2102" fmla="*/ 1877607 w 4710084"/>
              <a:gd name="connsiteY2102" fmla="*/ 326309 h 4964463"/>
              <a:gd name="connsiteX2103" fmla="*/ 1883895 w 4710084"/>
              <a:gd name="connsiteY2103" fmla="*/ 322172 h 4964463"/>
              <a:gd name="connsiteX2104" fmla="*/ 1338418 w 4710084"/>
              <a:gd name="connsiteY2104" fmla="*/ 309623 h 4964463"/>
              <a:gd name="connsiteX2105" fmla="*/ 1341544 w 4710084"/>
              <a:gd name="connsiteY2105" fmla="*/ 325677 h 4964463"/>
              <a:gd name="connsiteX2106" fmla="*/ 1341035 w 4710084"/>
              <a:gd name="connsiteY2106" fmla="*/ 329841 h 4964463"/>
              <a:gd name="connsiteX2107" fmla="*/ 992683 w 4710084"/>
              <a:gd name="connsiteY2107" fmla="*/ 306397 h 4964463"/>
              <a:gd name="connsiteX2108" fmla="*/ 983765 w 4710084"/>
              <a:gd name="connsiteY2108" fmla="*/ 374798 h 4964463"/>
              <a:gd name="connsiteX2109" fmla="*/ 986559 w 4710084"/>
              <a:gd name="connsiteY2109" fmla="*/ 373784 h 4964463"/>
              <a:gd name="connsiteX2110" fmla="*/ 998879 w 4710084"/>
              <a:gd name="connsiteY2110" fmla="*/ 365627 h 4964463"/>
              <a:gd name="connsiteX2111" fmla="*/ 998067 w 4710084"/>
              <a:gd name="connsiteY2111" fmla="*/ 335334 h 4964463"/>
              <a:gd name="connsiteX2112" fmla="*/ 1342556 w 4710084"/>
              <a:gd name="connsiteY2112" fmla="*/ 304636 h 4964463"/>
              <a:gd name="connsiteX2113" fmla="*/ 1338418 w 4710084"/>
              <a:gd name="connsiteY2113" fmla="*/ 309623 h 4964463"/>
              <a:gd name="connsiteX2114" fmla="*/ 1342556 w 4710084"/>
              <a:gd name="connsiteY2114" fmla="*/ 304636 h 4964463"/>
              <a:gd name="connsiteX2115" fmla="*/ 3398071 w 4710084"/>
              <a:gd name="connsiteY2115" fmla="*/ 302509 h 4964463"/>
              <a:gd name="connsiteX2116" fmla="*/ 3401322 w 4710084"/>
              <a:gd name="connsiteY2116" fmla="*/ 320734 h 4964463"/>
              <a:gd name="connsiteX2117" fmla="*/ 3399410 w 4710084"/>
              <a:gd name="connsiteY2117" fmla="*/ 315701 h 4964463"/>
              <a:gd name="connsiteX2118" fmla="*/ 3398179 w 4710084"/>
              <a:gd name="connsiteY2118" fmla="*/ 311655 h 4964463"/>
              <a:gd name="connsiteX2119" fmla="*/ 2095150 w 4710084"/>
              <a:gd name="connsiteY2119" fmla="*/ 302509 h 4964463"/>
              <a:gd name="connsiteX2120" fmla="*/ 2098400 w 4710084"/>
              <a:gd name="connsiteY2120" fmla="*/ 320733 h 4964463"/>
              <a:gd name="connsiteX2121" fmla="*/ 2096490 w 4710084"/>
              <a:gd name="connsiteY2121" fmla="*/ 315700 h 4964463"/>
              <a:gd name="connsiteX2122" fmla="*/ 2095256 w 4710084"/>
              <a:gd name="connsiteY2122" fmla="*/ 311653 h 4964463"/>
              <a:gd name="connsiteX2123" fmla="*/ 971393 w 4710084"/>
              <a:gd name="connsiteY2123" fmla="*/ 300875 h 4964463"/>
              <a:gd name="connsiteX2124" fmla="*/ 965105 w 4710084"/>
              <a:gd name="connsiteY2124" fmla="*/ 305012 h 4964463"/>
              <a:gd name="connsiteX2125" fmla="*/ 971393 w 4710084"/>
              <a:gd name="connsiteY2125" fmla="*/ 300875 h 4964463"/>
              <a:gd name="connsiteX2126" fmla="*/ 2913579 w 4710084"/>
              <a:gd name="connsiteY2126" fmla="*/ 297960 h 4964463"/>
              <a:gd name="connsiteX2127" fmla="*/ 2917342 w 4710084"/>
              <a:gd name="connsiteY2127" fmla="*/ 318344 h 4964463"/>
              <a:gd name="connsiteX2128" fmla="*/ 2937797 w 4710084"/>
              <a:gd name="connsiteY2128" fmla="*/ 451981 h 4964463"/>
              <a:gd name="connsiteX2129" fmla="*/ 2929705 w 4710084"/>
              <a:gd name="connsiteY2129" fmla="*/ 502665 h 4964463"/>
              <a:gd name="connsiteX2130" fmla="*/ 2924271 w 4710084"/>
              <a:gd name="connsiteY2130" fmla="*/ 571213 h 4964463"/>
              <a:gd name="connsiteX2131" fmla="*/ 2919147 w 4710084"/>
              <a:gd name="connsiteY2131" fmla="*/ 542952 h 4964463"/>
              <a:gd name="connsiteX2132" fmla="*/ 2912099 w 4710084"/>
              <a:gd name="connsiteY2132" fmla="*/ 409460 h 4964463"/>
              <a:gd name="connsiteX2133" fmla="*/ 2903078 w 4710084"/>
              <a:gd name="connsiteY2133" fmla="*/ 344520 h 4964463"/>
              <a:gd name="connsiteX2134" fmla="*/ 2904298 w 4710084"/>
              <a:gd name="connsiteY2134" fmla="*/ 345538 h 4964463"/>
              <a:gd name="connsiteX2135" fmla="*/ 2911225 w 4710084"/>
              <a:gd name="connsiteY2135" fmla="*/ 310936 h 4964463"/>
              <a:gd name="connsiteX2136" fmla="*/ 1610656 w 4710084"/>
              <a:gd name="connsiteY2136" fmla="*/ 297958 h 4964463"/>
              <a:gd name="connsiteX2137" fmla="*/ 1614420 w 4710084"/>
              <a:gd name="connsiteY2137" fmla="*/ 318343 h 4964463"/>
              <a:gd name="connsiteX2138" fmla="*/ 1634875 w 4710084"/>
              <a:gd name="connsiteY2138" fmla="*/ 451981 h 4964463"/>
              <a:gd name="connsiteX2139" fmla="*/ 1626783 w 4710084"/>
              <a:gd name="connsiteY2139" fmla="*/ 502663 h 4964463"/>
              <a:gd name="connsiteX2140" fmla="*/ 1621350 w 4710084"/>
              <a:gd name="connsiteY2140" fmla="*/ 571213 h 4964463"/>
              <a:gd name="connsiteX2141" fmla="*/ 1616226 w 4710084"/>
              <a:gd name="connsiteY2141" fmla="*/ 542950 h 4964463"/>
              <a:gd name="connsiteX2142" fmla="*/ 1609178 w 4710084"/>
              <a:gd name="connsiteY2142" fmla="*/ 409459 h 4964463"/>
              <a:gd name="connsiteX2143" fmla="*/ 1600155 w 4710084"/>
              <a:gd name="connsiteY2143" fmla="*/ 344519 h 4964463"/>
              <a:gd name="connsiteX2144" fmla="*/ 1601376 w 4710084"/>
              <a:gd name="connsiteY2144" fmla="*/ 345537 h 4964463"/>
              <a:gd name="connsiteX2145" fmla="*/ 1608302 w 4710084"/>
              <a:gd name="connsiteY2145" fmla="*/ 310935 h 4964463"/>
              <a:gd name="connsiteX2146" fmla="*/ 2400695 w 4710084"/>
              <a:gd name="connsiteY2146" fmla="*/ 274277 h 4964463"/>
              <a:gd name="connsiteX2147" fmla="*/ 2403947 w 4710084"/>
              <a:gd name="connsiteY2147" fmla="*/ 292500 h 4964463"/>
              <a:gd name="connsiteX2148" fmla="*/ 2402036 w 4710084"/>
              <a:gd name="connsiteY2148" fmla="*/ 287467 h 4964463"/>
              <a:gd name="connsiteX2149" fmla="*/ 2400803 w 4710084"/>
              <a:gd name="connsiteY2149" fmla="*/ 283421 h 4964463"/>
              <a:gd name="connsiteX2150" fmla="*/ 1097772 w 4710084"/>
              <a:gd name="connsiteY2150" fmla="*/ 274276 h 4964463"/>
              <a:gd name="connsiteX2151" fmla="*/ 1101024 w 4710084"/>
              <a:gd name="connsiteY2151" fmla="*/ 292501 h 4964463"/>
              <a:gd name="connsiteX2152" fmla="*/ 1099114 w 4710084"/>
              <a:gd name="connsiteY2152" fmla="*/ 287466 h 4964463"/>
              <a:gd name="connsiteX2153" fmla="*/ 1097882 w 4710084"/>
              <a:gd name="connsiteY2153" fmla="*/ 283420 h 4964463"/>
              <a:gd name="connsiteX2154" fmla="*/ 1500025 w 4710084"/>
              <a:gd name="connsiteY2154" fmla="*/ 248916 h 4964463"/>
              <a:gd name="connsiteX2155" fmla="*/ 1503714 w 4710084"/>
              <a:gd name="connsiteY2155" fmla="*/ 264122 h 4964463"/>
              <a:gd name="connsiteX2156" fmla="*/ 1505980 w 4710084"/>
              <a:gd name="connsiteY2156" fmla="*/ 277071 h 4964463"/>
              <a:gd name="connsiteX2157" fmla="*/ 1494867 w 4710084"/>
              <a:gd name="connsiteY2157" fmla="*/ 384470 h 4964463"/>
              <a:gd name="connsiteX2158" fmla="*/ 1492397 w 4710084"/>
              <a:gd name="connsiteY2158" fmla="*/ 373563 h 4964463"/>
              <a:gd name="connsiteX2159" fmla="*/ 1485298 w 4710084"/>
              <a:gd name="connsiteY2159" fmla="*/ 349622 h 4964463"/>
              <a:gd name="connsiteX2160" fmla="*/ 1491480 w 4710084"/>
              <a:gd name="connsiteY2160" fmla="*/ 300160 h 4964463"/>
              <a:gd name="connsiteX2161" fmla="*/ 977681 w 4710084"/>
              <a:gd name="connsiteY2161" fmla="*/ 237311 h 4964463"/>
              <a:gd name="connsiteX2162" fmla="*/ 974615 w 4710084"/>
              <a:gd name="connsiteY2162" fmla="*/ 246225 h 4964463"/>
              <a:gd name="connsiteX2163" fmla="*/ 976366 w 4710084"/>
              <a:gd name="connsiteY2163" fmla="*/ 270857 h 4964463"/>
              <a:gd name="connsiteX2164" fmla="*/ 973336 w 4710084"/>
              <a:gd name="connsiteY2164" fmla="*/ 272786 h 4964463"/>
              <a:gd name="connsiteX2165" fmla="*/ 969698 w 4710084"/>
              <a:gd name="connsiteY2165" fmla="*/ 275103 h 4964463"/>
              <a:gd name="connsiteX2166" fmla="*/ 970440 w 4710084"/>
              <a:gd name="connsiteY2166" fmla="*/ 274631 h 4964463"/>
              <a:gd name="connsiteX2167" fmla="*/ 973336 w 4710084"/>
              <a:gd name="connsiteY2167" fmla="*/ 272786 h 4964463"/>
              <a:gd name="connsiteX2168" fmla="*/ 974145 w 4710084"/>
              <a:gd name="connsiteY2168" fmla="*/ 272272 h 4964463"/>
              <a:gd name="connsiteX2169" fmla="*/ 976366 w 4710084"/>
              <a:gd name="connsiteY2169" fmla="*/ 270857 h 4964463"/>
              <a:gd name="connsiteX2170" fmla="*/ 982237 w 4710084"/>
              <a:gd name="connsiteY2170" fmla="*/ 258083 h 4964463"/>
              <a:gd name="connsiteX2171" fmla="*/ 979877 w 4710084"/>
              <a:gd name="connsiteY2171" fmla="*/ 247750 h 4964463"/>
              <a:gd name="connsiteX2172" fmla="*/ 587521 w 4710084"/>
              <a:gd name="connsiteY2172" fmla="*/ 227619 h 4964463"/>
              <a:gd name="connsiteX2173" fmla="*/ 591212 w 4710084"/>
              <a:gd name="connsiteY2173" fmla="*/ 242826 h 4964463"/>
              <a:gd name="connsiteX2174" fmla="*/ 593478 w 4710084"/>
              <a:gd name="connsiteY2174" fmla="*/ 255775 h 4964463"/>
              <a:gd name="connsiteX2175" fmla="*/ 582365 w 4710084"/>
              <a:gd name="connsiteY2175" fmla="*/ 363173 h 4964463"/>
              <a:gd name="connsiteX2176" fmla="*/ 579892 w 4710084"/>
              <a:gd name="connsiteY2176" fmla="*/ 352267 h 4964463"/>
              <a:gd name="connsiteX2177" fmla="*/ 572794 w 4710084"/>
              <a:gd name="connsiteY2177" fmla="*/ 328325 h 4964463"/>
              <a:gd name="connsiteX2178" fmla="*/ 578978 w 4710084"/>
              <a:gd name="connsiteY2178" fmla="*/ 278864 h 4964463"/>
              <a:gd name="connsiteX2179" fmla="*/ 3458317 w 4710084"/>
              <a:gd name="connsiteY2179" fmla="*/ 212047 h 4964463"/>
              <a:gd name="connsiteX2180" fmla="*/ 3456310 w 4710084"/>
              <a:gd name="connsiteY2180" fmla="*/ 221284 h 4964463"/>
              <a:gd name="connsiteX2181" fmla="*/ 3458317 w 4710084"/>
              <a:gd name="connsiteY2181" fmla="*/ 212047 h 4964463"/>
              <a:gd name="connsiteX2182" fmla="*/ 2155395 w 4710084"/>
              <a:gd name="connsiteY2182" fmla="*/ 212046 h 4964463"/>
              <a:gd name="connsiteX2183" fmla="*/ 2153388 w 4710084"/>
              <a:gd name="connsiteY2183" fmla="*/ 221283 h 4964463"/>
              <a:gd name="connsiteX2184" fmla="*/ 2155395 w 4710084"/>
              <a:gd name="connsiteY2184" fmla="*/ 212046 h 4964463"/>
              <a:gd name="connsiteX2185" fmla="*/ 3023013 w 4710084"/>
              <a:gd name="connsiteY2185" fmla="*/ 198379 h 4964463"/>
              <a:gd name="connsiteX2186" fmla="*/ 3027976 w 4710084"/>
              <a:gd name="connsiteY2186" fmla="*/ 203481 h 4964463"/>
              <a:gd name="connsiteX2187" fmla="*/ 3023013 w 4710084"/>
              <a:gd name="connsiteY2187" fmla="*/ 198379 h 4964463"/>
              <a:gd name="connsiteX2188" fmla="*/ 1720091 w 4710084"/>
              <a:gd name="connsiteY2188" fmla="*/ 198378 h 4964463"/>
              <a:gd name="connsiteX2189" fmla="*/ 1725054 w 4710084"/>
              <a:gd name="connsiteY2189" fmla="*/ 203480 h 4964463"/>
              <a:gd name="connsiteX2190" fmla="*/ 1720091 w 4710084"/>
              <a:gd name="connsiteY2190" fmla="*/ 198378 h 4964463"/>
              <a:gd name="connsiteX2191" fmla="*/ 2154156 w 4710084"/>
              <a:gd name="connsiteY2191" fmla="*/ 188257 h 4964463"/>
              <a:gd name="connsiteX2192" fmla="*/ 2161264 w 4710084"/>
              <a:gd name="connsiteY2192" fmla="*/ 192871 h 4964463"/>
              <a:gd name="connsiteX2193" fmla="*/ 2154156 w 4710084"/>
              <a:gd name="connsiteY2193" fmla="*/ 188257 h 4964463"/>
              <a:gd name="connsiteX2194" fmla="*/ 3457077 w 4710084"/>
              <a:gd name="connsiteY2194" fmla="*/ 188257 h 4964463"/>
              <a:gd name="connsiteX2195" fmla="*/ 3464185 w 4710084"/>
              <a:gd name="connsiteY2195" fmla="*/ 192872 h 4964463"/>
              <a:gd name="connsiteX2196" fmla="*/ 3457077 w 4710084"/>
              <a:gd name="connsiteY2196" fmla="*/ 188257 h 4964463"/>
              <a:gd name="connsiteX2197" fmla="*/ 1158018 w 4710084"/>
              <a:gd name="connsiteY2197" fmla="*/ 183814 h 4964463"/>
              <a:gd name="connsiteX2198" fmla="*/ 1156012 w 4710084"/>
              <a:gd name="connsiteY2198" fmla="*/ 193050 h 4964463"/>
              <a:gd name="connsiteX2199" fmla="*/ 1158018 w 4710084"/>
              <a:gd name="connsiteY2199" fmla="*/ 183814 h 4964463"/>
              <a:gd name="connsiteX2200" fmla="*/ 2460941 w 4710084"/>
              <a:gd name="connsiteY2200" fmla="*/ 183813 h 4964463"/>
              <a:gd name="connsiteX2201" fmla="*/ 2458934 w 4710084"/>
              <a:gd name="connsiteY2201" fmla="*/ 193051 h 4964463"/>
              <a:gd name="connsiteX2202" fmla="*/ 2460941 w 4710084"/>
              <a:gd name="connsiteY2202" fmla="*/ 183813 h 4964463"/>
              <a:gd name="connsiteX2203" fmla="*/ 3055923 w 4710084"/>
              <a:gd name="connsiteY2203" fmla="*/ 177090 h 4964463"/>
              <a:gd name="connsiteX2204" fmla="*/ 3054171 w 4710084"/>
              <a:gd name="connsiteY2204" fmla="*/ 197811 h 4964463"/>
              <a:gd name="connsiteX2205" fmla="*/ 3053386 w 4710084"/>
              <a:gd name="connsiteY2205" fmla="*/ 193486 h 4964463"/>
              <a:gd name="connsiteX2206" fmla="*/ 1753002 w 4710084"/>
              <a:gd name="connsiteY2206" fmla="*/ 177089 h 4964463"/>
              <a:gd name="connsiteX2207" fmla="*/ 1751250 w 4710084"/>
              <a:gd name="connsiteY2207" fmla="*/ 197811 h 4964463"/>
              <a:gd name="connsiteX2208" fmla="*/ 1750465 w 4710084"/>
              <a:gd name="connsiteY2208" fmla="*/ 193485 h 4964463"/>
              <a:gd name="connsiteX2209" fmla="*/ 3051121 w 4710084"/>
              <a:gd name="connsiteY2209" fmla="*/ 171714 h 4964463"/>
              <a:gd name="connsiteX2210" fmla="*/ 3055923 w 4710084"/>
              <a:gd name="connsiteY2210" fmla="*/ 177090 h 4964463"/>
              <a:gd name="connsiteX2211" fmla="*/ 3051121 w 4710084"/>
              <a:gd name="connsiteY2211" fmla="*/ 171714 h 4964463"/>
              <a:gd name="connsiteX2212" fmla="*/ 1748199 w 4710084"/>
              <a:gd name="connsiteY2212" fmla="*/ 171714 h 4964463"/>
              <a:gd name="connsiteX2213" fmla="*/ 1753002 w 4710084"/>
              <a:gd name="connsiteY2213" fmla="*/ 177089 h 4964463"/>
              <a:gd name="connsiteX2214" fmla="*/ 1748199 w 4710084"/>
              <a:gd name="connsiteY2214" fmla="*/ 171714 h 4964463"/>
              <a:gd name="connsiteX2215" fmla="*/ 2025637 w 4710084"/>
              <a:gd name="connsiteY2215" fmla="*/ 170146 h 4964463"/>
              <a:gd name="connsiteX2216" fmla="*/ 2030600 w 4710084"/>
              <a:gd name="connsiteY2216" fmla="*/ 175248 h 4964463"/>
              <a:gd name="connsiteX2217" fmla="*/ 2025637 w 4710084"/>
              <a:gd name="connsiteY2217" fmla="*/ 170146 h 4964463"/>
              <a:gd name="connsiteX2218" fmla="*/ 722715 w 4710084"/>
              <a:gd name="connsiteY2218" fmla="*/ 170145 h 4964463"/>
              <a:gd name="connsiteX2219" fmla="*/ 727678 w 4710084"/>
              <a:gd name="connsiteY2219" fmla="*/ 175247 h 4964463"/>
              <a:gd name="connsiteX2220" fmla="*/ 722715 w 4710084"/>
              <a:gd name="connsiteY2220" fmla="*/ 170145 h 4964463"/>
              <a:gd name="connsiteX2221" fmla="*/ 2459701 w 4710084"/>
              <a:gd name="connsiteY2221" fmla="*/ 160024 h 4964463"/>
              <a:gd name="connsiteX2222" fmla="*/ 2466810 w 4710084"/>
              <a:gd name="connsiteY2222" fmla="*/ 164640 h 4964463"/>
              <a:gd name="connsiteX2223" fmla="*/ 2459701 w 4710084"/>
              <a:gd name="connsiteY2223" fmla="*/ 160024 h 4964463"/>
              <a:gd name="connsiteX2224" fmla="*/ 1156779 w 4710084"/>
              <a:gd name="connsiteY2224" fmla="*/ 160023 h 4964463"/>
              <a:gd name="connsiteX2225" fmla="*/ 1163888 w 4710084"/>
              <a:gd name="connsiteY2225" fmla="*/ 164639 h 4964463"/>
              <a:gd name="connsiteX2226" fmla="*/ 1156779 w 4710084"/>
              <a:gd name="connsiteY2226" fmla="*/ 160023 h 4964463"/>
              <a:gd name="connsiteX2227" fmla="*/ 2058547 w 4710084"/>
              <a:gd name="connsiteY2227" fmla="*/ 148857 h 4964463"/>
              <a:gd name="connsiteX2228" fmla="*/ 2056796 w 4710084"/>
              <a:gd name="connsiteY2228" fmla="*/ 169579 h 4964463"/>
              <a:gd name="connsiteX2229" fmla="*/ 2056010 w 4710084"/>
              <a:gd name="connsiteY2229" fmla="*/ 165253 h 4964463"/>
              <a:gd name="connsiteX2230" fmla="*/ 755627 w 4710084"/>
              <a:gd name="connsiteY2230" fmla="*/ 148856 h 4964463"/>
              <a:gd name="connsiteX2231" fmla="*/ 753874 w 4710084"/>
              <a:gd name="connsiteY2231" fmla="*/ 169578 h 4964463"/>
              <a:gd name="connsiteX2232" fmla="*/ 753089 w 4710084"/>
              <a:gd name="connsiteY2232" fmla="*/ 165253 h 4964463"/>
              <a:gd name="connsiteX2233" fmla="*/ 2053745 w 4710084"/>
              <a:gd name="connsiteY2233" fmla="*/ 143481 h 4964463"/>
              <a:gd name="connsiteX2234" fmla="*/ 2058547 w 4710084"/>
              <a:gd name="connsiteY2234" fmla="*/ 148857 h 4964463"/>
              <a:gd name="connsiteX2235" fmla="*/ 2053745 w 4710084"/>
              <a:gd name="connsiteY2235" fmla="*/ 143481 h 4964463"/>
              <a:gd name="connsiteX2236" fmla="*/ 750824 w 4710084"/>
              <a:gd name="connsiteY2236" fmla="*/ 143481 h 4964463"/>
              <a:gd name="connsiteX2237" fmla="*/ 755627 w 4710084"/>
              <a:gd name="connsiteY2237" fmla="*/ 148856 h 4964463"/>
              <a:gd name="connsiteX2238" fmla="*/ 750824 w 4710084"/>
              <a:gd name="connsiteY2238" fmla="*/ 143481 h 4964463"/>
              <a:gd name="connsiteX2239" fmla="*/ 3873114 w 4710084"/>
              <a:gd name="connsiteY2239" fmla="*/ 133772 h 4964463"/>
              <a:gd name="connsiteX2240" fmla="*/ 3885284 w 4710084"/>
              <a:gd name="connsiteY2240" fmla="*/ 187132 h 4964463"/>
              <a:gd name="connsiteX2241" fmla="*/ 3894770 w 4710084"/>
              <a:gd name="connsiteY2241" fmla="*/ 238521 h 4964463"/>
              <a:gd name="connsiteX2242" fmla="*/ 3888321 w 4710084"/>
              <a:gd name="connsiteY2242" fmla="*/ 262842 h 4964463"/>
              <a:gd name="connsiteX2243" fmla="*/ 3886216 w 4710084"/>
              <a:gd name="connsiteY2243" fmla="*/ 273963 h 4964463"/>
              <a:gd name="connsiteX2244" fmla="*/ 3868145 w 4710084"/>
              <a:gd name="connsiteY2244" fmla="*/ 162504 h 4964463"/>
              <a:gd name="connsiteX2245" fmla="*/ 3869913 w 4710084"/>
              <a:gd name="connsiteY2245" fmla="*/ 149263 h 4964463"/>
              <a:gd name="connsiteX2246" fmla="*/ 2570192 w 4710084"/>
              <a:gd name="connsiteY2246" fmla="*/ 133770 h 4964463"/>
              <a:gd name="connsiteX2247" fmla="*/ 2582362 w 4710084"/>
              <a:gd name="connsiteY2247" fmla="*/ 187131 h 4964463"/>
              <a:gd name="connsiteX2248" fmla="*/ 2591849 w 4710084"/>
              <a:gd name="connsiteY2248" fmla="*/ 238520 h 4964463"/>
              <a:gd name="connsiteX2249" fmla="*/ 2585399 w 4710084"/>
              <a:gd name="connsiteY2249" fmla="*/ 262842 h 4964463"/>
              <a:gd name="connsiteX2250" fmla="*/ 2583295 w 4710084"/>
              <a:gd name="connsiteY2250" fmla="*/ 273962 h 4964463"/>
              <a:gd name="connsiteX2251" fmla="*/ 2565224 w 4710084"/>
              <a:gd name="connsiteY2251" fmla="*/ 162503 h 4964463"/>
              <a:gd name="connsiteX2252" fmla="*/ 2566991 w 4710084"/>
              <a:gd name="connsiteY2252" fmla="*/ 149263 h 4964463"/>
              <a:gd name="connsiteX2253" fmla="*/ 2875737 w 4710084"/>
              <a:gd name="connsiteY2253" fmla="*/ 105539 h 4964463"/>
              <a:gd name="connsiteX2254" fmla="*/ 2887909 w 4710084"/>
              <a:gd name="connsiteY2254" fmla="*/ 158899 h 4964463"/>
              <a:gd name="connsiteX2255" fmla="*/ 2897394 w 4710084"/>
              <a:gd name="connsiteY2255" fmla="*/ 210290 h 4964463"/>
              <a:gd name="connsiteX2256" fmla="*/ 2890944 w 4710084"/>
              <a:gd name="connsiteY2256" fmla="*/ 234610 h 4964463"/>
              <a:gd name="connsiteX2257" fmla="*/ 2888839 w 4710084"/>
              <a:gd name="connsiteY2257" fmla="*/ 245730 h 4964463"/>
              <a:gd name="connsiteX2258" fmla="*/ 2870770 w 4710084"/>
              <a:gd name="connsiteY2258" fmla="*/ 134271 h 4964463"/>
              <a:gd name="connsiteX2259" fmla="*/ 2872537 w 4710084"/>
              <a:gd name="connsiteY2259" fmla="*/ 121030 h 4964463"/>
              <a:gd name="connsiteX2260" fmla="*/ 1572816 w 4710084"/>
              <a:gd name="connsiteY2260" fmla="*/ 105538 h 4964463"/>
              <a:gd name="connsiteX2261" fmla="*/ 1584987 w 4710084"/>
              <a:gd name="connsiteY2261" fmla="*/ 158898 h 4964463"/>
              <a:gd name="connsiteX2262" fmla="*/ 1594473 w 4710084"/>
              <a:gd name="connsiteY2262" fmla="*/ 210288 h 4964463"/>
              <a:gd name="connsiteX2263" fmla="*/ 1588023 w 4710084"/>
              <a:gd name="connsiteY2263" fmla="*/ 234609 h 4964463"/>
              <a:gd name="connsiteX2264" fmla="*/ 1585919 w 4710084"/>
              <a:gd name="connsiteY2264" fmla="*/ 245729 h 4964463"/>
              <a:gd name="connsiteX2265" fmla="*/ 1567847 w 4710084"/>
              <a:gd name="connsiteY2265" fmla="*/ 134271 h 4964463"/>
              <a:gd name="connsiteX2266" fmla="*/ 1569615 w 4710084"/>
              <a:gd name="connsiteY2266" fmla="*/ 121030 h 4964463"/>
              <a:gd name="connsiteX2267" fmla="*/ 1150776 w 4710084"/>
              <a:gd name="connsiteY2267" fmla="*/ 0 h 4964463"/>
              <a:gd name="connsiteX2268" fmla="*/ 1163903 w 4710084"/>
              <a:gd name="connsiteY2268" fmla="*/ 56926 h 4964463"/>
              <a:gd name="connsiteX2269" fmla="*/ 1165189 w 4710084"/>
              <a:gd name="connsiteY2269" fmla="*/ 75085 h 4964463"/>
              <a:gd name="connsiteX2270" fmla="*/ 1163746 w 4710084"/>
              <a:gd name="connsiteY2270" fmla="*/ 83746 h 4964463"/>
              <a:gd name="connsiteX2271" fmla="*/ 1169559 w 4710084"/>
              <a:gd name="connsiteY2271" fmla="*/ 81456 h 4964463"/>
              <a:gd name="connsiteX2272" fmla="*/ 1187123 w 4710084"/>
              <a:gd name="connsiteY2272" fmla="*/ 157622 h 4964463"/>
              <a:gd name="connsiteX2273" fmla="*/ 1185477 w 4710084"/>
              <a:gd name="connsiteY2273" fmla="*/ 180962 h 4964463"/>
              <a:gd name="connsiteX2274" fmla="*/ 1179498 w 4710084"/>
              <a:gd name="connsiteY2274" fmla="*/ 234121 h 4964463"/>
              <a:gd name="connsiteX2275" fmla="*/ 1180282 w 4710084"/>
              <a:gd name="connsiteY2275" fmla="*/ 299070 h 4964463"/>
              <a:gd name="connsiteX2276" fmla="*/ 1193661 w 4710084"/>
              <a:gd name="connsiteY2276" fmla="*/ 188354 h 4964463"/>
              <a:gd name="connsiteX2277" fmla="*/ 1193930 w 4710084"/>
              <a:gd name="connsiteY2277" fmla="*/ 187142 h 4964463"/>
              <a:gd name="connsiteX2278" fmla="*/ 1198717 w 4710084"/>
              <a:gd name="connsiteY2278" fmla="*/ 207907 h 4964463"/>
              <a:gd name="connsiteX2279" fmla="*/ 1266014 w 4710084"/>
              <a:gd name="connsiteY2279" fmla="*/ 571723 h 4964463"/>
              <a:gd name="connsiteX2280" fmla="*/ 1266277 w 4710084"/>
              <a:gd name="connsiteY2280" fmla="*/ 526268 h 4964463"/>
              <a:gd name="connsiteX2281" fmla="*/ 1276740 w 4710084"/>
              <a:gd name="connsiteY2281" fmla="*/ 544438 h 4964463"/>
              <a:gd name="connsiteX2282" fmla="*/ 1269800 w 4710084"/>
              <a:gd name="connsiteY2282" fmla="*/ 658075 h 4964463"/>
              <a:gd name="connsiteX2283" fmla="*/ 1283659 w 4710084"/>
              <a:gd name="connsiteY2283" fmla="*/ 573296 h 4964463"/>
              <a:gd name="connsiteX2284" fmla="*/ 1284815 w 4710084"/>
              <a:gd name="connsiteY2284" fmla="*/ 578687 h 4964463"/>
              <a:gd name="connsiteX2285" fmla="*/ 1307748 w 4710084"/>
              <a:gd name="connsiteY2285" fmla="*/ 682980 h 4964463"/>
              <a:gd name="connsiteX2286" fmla="*/ 1307794 w 4710084"/>
              <a:gd name="connsiteY2286" fmla="*/ 683092 h 4964463"/>
              <a:gd name="connsiteX2287" fmla="*/ 1307554 w 4710084"/>
              <a:gd name="connsiteY2287" fmla="*/ 681289 h 4964463"/>
              <a:gd name="connsiteX2288" fmla="*/ 1308970 w 4710084"/>
              <a:gd name="connsiteY2288" fmla="*/ 672332 h 4964463"/>
              <a:gd name="connsiteX2289" fmla="*/ 1312646 w 4710084"/>
              <a:gd name="connsiteY2289" fmla="*/ 644284 h 4964463"/>
              <a:gd name="connsiteX2290" fmla="*/ 1314711 w 4710084"/>
              <a:gd name="connsiteY2290" fmla="*/ 625674 h 4964463"/>
              <a:gd name="connsiteX2291" fmla="*/ 1313219 w 4710084"/>
              <a:gd name="connsiteY2291" fmla="*/ 608284 h 4964463"/>
              <a:gd name="connsiteX2292" fmla="*/ 1302944 w 4710084"/>
              <a:gd name="connsiteY2292" fmla="*/ 519751 h 4964463"/>
              <a:gd name="connsiteX2293" fmla="*/ 1326792 w 4710084"/>
              <a:gd name="connsiteY2293" fmla="*/ 532904 h 4964463"/>
              <a:gd name="connsiteX2294" fmla="*/ 1327684 w 4710084"/>
              <a:gd name="connsiteY2294" fmla="*/ 534072 h 4964463"/>
              <a:gd name="connsiteX2295" fmla="*/ 1327697 w 4710084"/>
              <a:gd name="connsiteY2295" fmla="*/ 534007 h 4964463"/>
              <a:gd name="connsiteX2296" fmla="*/ 1326281 w 4710084"/>
              <a:gd name="connsiteY2296" fmla="*/ 527607 h 4964463"/>
              <a:gd name="connsiteX2297" fmla="*/ 1331851 w 4710084"/>
              <a:gd name="connsiteY2297" fmla="*/ 495598 h 4964463"/>
              <a:gd name="connsiteX2298" fmla="*/ 1338075 w 4710084"/>
              <a:gd name="connsiteY2298" fmla="*/ 514666 h 4964463"/>
              <a:gd name="connsiteX2299" fmla="*/ 1339338 w 4710084"/>
              <a:gd name="connsiteY2299" fmla="*/ 523839 h 4964463"/>
              <a:gd name="connsiteX2300" fmla="*/ 1341074 w 4710084"/>
              <a:gd name="connsiteY2300" fmla="*/ 526699 h 4964463"/>
              <a:gd name="connsiteX2301" fmla="*/ 1350835 w 4710084"/>
              <a:gd name="connsiteY2301" fmla="*/ 604144 h 4964463"/>
              <a:gd name="connsiteX2302" fmla="*/ 1351443 w 4710084"/>
              <a:gd name="connsiteY2302" fmla="*/ 618764 h 4964463"/>
              <a:gd name="connsiteX2303" fmla="*/ 1364742 w 4710084"/>
              <a:gd name="connsiteY2303" fmla="*/ 701369 h 4964463"/>
              <a:gd name="connsiteX2304" fmla="*/ 1370089 w 4710084"/>
              <a:gd name="connsiteY2304" fmla="*/ 703588 h 4964463"/>
              <a:gd name="connsiteX2305" fmla="*/ 1380835 w 4710084"/>
              <a:gd name="connsiteY2305" fmla="*/ 711897 h 4964463"/>
              <a:gd name="connsiteX2306" fmla="*/ 1381692 w 4710084"/>
              <a:gd name="connsiteY2306" fmla="*/ 715762 h 4964463"/>
              <a:gd name="connsiteX2307" fmla="*/ 1364654 w 4710084"/>
              <a:gd name="connsiteY2307" fmla="*/ 606088 h 4964463"/>
              <a:gd name="connsiteX2308" fmla="*/ 1333531 w 4710084"/>
              <a:gd name="connsiteY2308" fmla="*/ 420541 h 4964463"/>
              <a:gd name="connsiteX2309" fmla="*/ 1332973 w 4710084"/>
              <a:gd name="connsiteY2309" fmla="*/ 360734 h 4964463"/>
              <a:gd name="connsiteX2310" fmla="*/ 1336720 w 4710084"/>
              <a:gd name="connsiteY2310" fmla="*/ 379346 h 4964463"/>
              <a:gd name="connsiteX2311" fmla="*/ 1335053 w 4710084"/>
              <a:gd name="connsiteY2311" fmla="*/ 406024 h 4964463"/>
              <a:gd name="connsiteX2312" fmla="*/ 1336333 w 4710084"/>
              <a:gd name="connsiteY2312" fmla="*/ 428485 h 4964463"/>
              <a:gd name="connsiteX2313" fmla="*/ 1343595 w 4710084"/>
              <a:gd name="connsiteY2313" fmla="*/ 423129 h 4964463"/>
              <a:gd name="connsiteX2314" fmla="*/ 1344514 w 4710084"/>
              <a:gd name="connsiteY2314" fmla="*/ 429817 h 4964463"/>
              <a:gd name="connsiteX2315" fmla="*/ 1364677 w 4710084"/>
              <a:gd name="connsiteY2315" fmla="*/ 492999 h 4964463"/>
              <a:gd name="connsiteX2316" fmla="*/ 1350063 w 4710084"/>
              <a:gd name="connsiteY2316" fmla="*/ 399564 h 4964463"/>
              <a:gd name="connsiteX2317" fmla="*/ 1349303 w 4710084"/>
              <a:gd name="connsiteY2317" fmla="*/ 393698 h 4964463"/>
              <a:gd name="connsiteX2318" fmla="*/ 1349450 w 4710084"/>
              <a:gd name="connsiteY2318" fmla="*/ 392891 h 4964463"/>
              <a:gd name="connsiteX2319" fmla="*/ 1350979 w 4710084"/>
              <a:gd name="connsiteY2319" fmla="*/ 374142 h 4964463"/>
              <a:gd name="connsiteX2320" fmla="*/ 1376756 w 4710084"/>
              <a:gd name="connsiteY2320" fmla="*/ 506540 h 4964463"/>
              <a:gd name="connsiteX2321" fmla="*/ 1395767 w 4710084"/>
              <a:gd name="connsiteY2321" fmla="*/ 616383 h 4964463"/>
              <a:gd name="connsiteX2322" fmla="*/ 1395959 w 4710084"/>
              <a:gd name="connsiteY2322" fmla="*/ 612788 h 4964463"/>
              <a:gd name="connsiteX2323" fmla="*/ 1393144 w 4710084"/>
              <a:gd name="connsiteY2323" fmla="*/ 551153 h 4964463"/>
              <a:gd name="connsiteX2324" fmla="*/ 1393110 w 4710084"/>
              <a:gd name="connsiteY2324" fmla="*/ 550766 h 4964463"/>
              <a:gd name="connsiteX2325" fmla="*/ 1388463 w 4710084"/>
              <a:gd name="connsiteY2325" fmla="*/ 523021 h 4964463"/>
              <a:gd name="connsiteX2326" fmla="*/ 1365316 w 4710084"/>
              <a:gd name="connsiteY2326" fmla="*/ 336629 h 4964463"/>
              <a:gd name="connsiteX2327" fmla="*/ 1382529 w 4710084"/>
              <a:gd name="connsiteY2327" fmla="*/ 412943 h 4964463"/>
              <a:gd name="connsiteX2328" fmla="*/ 1381176 w 4710084"/>
              <a:gd name="connsiteY2328" fmla="*/ 376009 h 4964463"/>
              <a:gd name="connsiteX2329" fmla="*/ 1417566 w 4710084"/>
              <a:gd name="connsiteY2329" fmla="*/ 601837 h 4964463"/>
              <a:gd name="connsiteX2330" fmla="*/ 1441377 w 4710084"/>
              <a:gd name="connsiteY2330" fmla="*/ 708570 h 4964463"/>
              <a:gd name="connsiteX2331" fmla="*/ 1442869 w 4710084"/>
              <a:gd name="connsiteY2331" fmla="*/ 709761 h 4964463"/>
              <a:gd name="connsiteX2332" fmla="*/ 1431436 w 4710084"/>
              <a:gd name="connsiteY2332" fmla="*/ 641194 h 4964463"/>
              <a:gd name="connsiteX2333" fmla="*/ 1421130 w 4710084"/>
              <a:gd name="connsiteY2333" fmla="*/ 551560 h 4964463"/>
              <a:gd name="connsiteX2334" fmla="*/ 1448970 w 4710084"/>
              <a:gd name="connsiteY2334" fmla="*/ 705039 h 4964463"/>
              <a:gd name="connsiteX2335" fmla="*/ 1450744 w 4710084"/>
              <a:gd name="connsiteY2335" fmla="*/ 716052 h 4964463"/>
              <a:gd name="connsiteX2336" fmla="*/ 1454461 w 4710084"/>
              <a:gd name="connsiteY2336" fmla="*/ 719021 h 4964463"/>
              <a:gd name="connsiteX2337" fmla="*/ 1462942 w 4710084"/>
              <a:gd name="connsiteY2337" fmla="*/ 732230 h 4964463"/>
              <a:gd name="connsiteX2338" fmla="*/ 1467342 w 4710084"/>
              <a:gd name="connsiteY2338" fmla="*/ 811537 h 4964463"/>
              <a:gd name="connsiteX2339" fmla="*/ 1467966 w 4710084"/>
              <a:gd name="connsiteY2339" fmla="*/ 815657 h 4964463"/>
              <a:gd name="connsiteX2340" fmla="*/ 1473312 w 4710084"/>
              <a:gd name="connsiteY2340" fmla="*/ 839091 h 4964463"/>
              <a:gd name="connsiteX2341" fmla="*/ 1477306 w 4710084"/>
              <a:gd name="connsiteY2341" fmla="*/ 837427 h 4964463"/>
              <a:gd name="connsiteX2342" fmla="*/ 1488608 w 4710084"/>
              <a:gd name="connsiteY2342" fmla="*/ 837796 h 4964463"/>
              <a:gd name="connsiteX2343" fmla="*/ 1493139 w 4710084"/>
              <a:gd name="connsiteY2343" fmla="*/ 838842 h 4964463"/>
              <a:gd name="connsiteX2344" fmla="*/ 1485875 w 4710084"/>
              <a:gd name="connsiteY2344" fmla="*/ 769760 h 4964463"/>
              <a:gd name="connsiteX2345" fmla="*/ 1487244 w 4710084"/>
              <a:gd name="connsiteY2345" fmla="*/ 765803 h 4964463"/>
              <a:gd name="connsiteX2346" fmla="*/ 1492307 w 4710084"/>
              <a:gd name="connsiteY2346" fmla="*/ 759985 h 4964463"/>
              <a:gd name="connsiteX2347" fmla="*/ 1498120 w 4710084"/>
              <a:gd name="connsiteY2347" fmla="*/ 805893 h 4964463"/>
              <a:gd name="connsiteX2348" fmla="*/ 1496991 w 4710084"/>
              <a:gd name="connsiteY2348" fmla="*/ 839732 h 4964463"/>
              <a:gd name="connsiteX2349" fmla="*/ 1499448 w 4710084"/>
              <a:gd name="connsiteY2349" fmla="*/ 840300 h 4964463"/>
              <a:gd name="connsiteX2350" fmla="*/ 1503746 w 4710084"/>
              <a:gd name="connsiteY2350" fmla="*/ 844335 h 4964463"/>
              <a:gd name="connsiteX2351" fmla="*/ 1510869 w 4710084"/>
              <a:gd name="connsiteY2351" fmla="*/ 912335 h 4964463"/>
              <a:gd name="connsiteX2352" fmla="*/ 1513173 w 4710084"/>
              <a:gd name="connsiteY2352" fmla="*/ 944749 h 4964463"/>
              <a:gd name="connsiteX2353" fmla="*/ 1514310 w 4710084"/>
              <a:gd name="connsiteY2353" fmla="*/ 942760 h 4964463"/>
              <a:gd name="connsiteX2354" fmla="*/ 1516515 w 4710084"/>
              <a:gd name="connsiteY2354" fmla="*/ 956756 h 4964463"/>
              <a:gd name="connsiteX2355" fmla="*/ 1516514 w 4710084"/>
              <a:gd name="connsiteY2355" fmla="*/ 962366 h 4964463"/>
              <a:gd name="connsiteX2356" fmla="*/ 1518927 w 4710084"/>
              <a:gd name="connsiteY2356" fmla="*/ 969796 h 4964463"/>
              <a:gd name="connsiteX2357" fmla="*/ 1525564 w 4710084"/>
              <a:gd name="connsiteY2357" fmla="*/ 976819 h 4964463"/>
              <a:gd name="connsiteX2358" fmla="*/ 1526444 w 4710084"/>
              <a:gd name="connsiteY2358" fmla="*/ 967875 h 4964463"/>
              <a:gd name="connsiteX2359" fmla="*/ 1526891 w 4710084"/>
              <a:gd name="connsiteY2359" fmla="*/ 954345 h 4964463"/>
              <a:gd name="connsiteX2360" fmla="*/ 1527861 w 4710084"/>
              <a:gd name="connsiteY2360" fmla="*/ 933435 h 4964463"/>
              <a:gd name="connsiteX2361" fmla="*/ 1526185 w 4710084"/>
              <a:gd name="connsiteY2361" fmla="*/ 921737 h 4964463"/>
              <a:gd name="connsiteX2362" fmla="*/ 1519312 w 4710084"/>
              <a:gd name="connsiteY2362" fmla="*/ 866102 h 4964463"/>
              <a:gd name="connsiteX2363" fmla="*/ 1511723 w 4710084"/>
              <a:gd name="connsiteY2363" fmla="*/ 689620 h 4964463"/>
              <a:gd name="connsiteX2364" fmla="*/ 1550101 w 4710084"/>
              <a:gd name="connsiteY2364" fmla="*/ 817803 h 4964463"/>
              <a:gd name="connsiteX2365" fmla="*/ 1570180 w 4710084"/>
              <a:gd name="connsiteY2365" fmla="*/ 754891 h 4964463"/>
              <a:gd name="connsiteX2366" fmla="*/ 1579073 w 4710084"/>
              <a:gd name="connsiteY2366" fmla="*/ 801223 h 4964463"/>
              <a:gd name="connsiteX2367" fmla="*/ 1579327 w 4710084"/>
              <a:gd name="connsiteY2367" fmla="*/ 803699 h 4964463"/>
              <a:gd name="connsiteX2368" fmla="*/ 1581840 w 4710084"/>
              <a:gd name="connsiteY2368" fmla="*/ 792447 h 4964463"/>
              <a:gd name="connsiteX2369" fmla="*/ 1584538 w 4710084"/>
              <a:gd name="connsiteY2369" fmla="*/ 819332 h 4964463"/>
              <a:gd name="connsiteX2370" fmla="*/ 1583250 w 4710084"/>
              <a:gd name="connsiteY2370" fmla="*/ 843526 h 4964463"/>
              <a:gd name="connsiteX2371" fmla="*/ 1583470 w 4710084"/>
              <a:gd name="connsiteY2371" fmla="*/ 846132 h 4964463"/>
              <a:gd name="connsiteX2372" fmla="*/ 1596759 w 4710084"/>
              <a:gd name="connsiteY2372" fmla="*/ 937374 h 4964463"/>
              <a:gd name="connsiteX2373" fmla="*/ 1595366 w 4710084"/>
              <a:gd name="connsiteY2373" fmla="*/ 820878 h 4964463"/>
              <a:gd name="connsiteX2374" fmla="*/ 1602667 w 4710084"/>
              <a:gd name="connsiteY2374" fmla="*/ 836215 h 4964463"/>
              <a:gd name="connsiteX2375" fmla="*/ 1605318 w 4710084"/>
              <a:gd name="connsiteY2375" fmla="*/ 842961 h 4964463"/>
              <a:gd name="connsiteX2376" fmla="*/ 1599740 w 4710084"/>
              <a:gd name="connsiteY2376" fmla="*/ 938315 h 4964463"/>
              <a:gd name="connsiteX2377" fmla="*/ 1597625 w 4710084"/>
              <a:gd name="connsiteY2377" fmla="*/ 974504 h 4964463"/>
              <a:gd name="connsiteX2378" fmla="*/ 1599404 w 4710084"/>
              <a:gd name="connsiteY2378" fmla="*/ 970024 h 4964463"/>
              <a:gd name="connsiteX2379" fmla="*/ 1599721 w 4710084"/>
              <a:gd name="connsiteY2379" fmla="*/ 969710 h 4964463"/>
              <a:gd name="connsiteX2380" fmla="*/ 1610611 w 4710084"/>
              <a:gd name="connsiteY2380" fmla="*/ 910615 h 4964463"/>
              <a:gd name="connsiteX2381" fmla="*/ 1615278 w 4710084"/>
              <a:gd name="connsiteY2381" fmla="*/ 863581 h 4964463"/>
              <a:gd name="connsiteX2382" fmla="*/ 1619888 w 4710084"/>
              <a:gd name="connsiteY2382" fmla="*/ 867716 h 4964463"/>
              <a:gd name="connsiteX2383" fmla="*/ 1620354 w 4710084"/>
              <a:gd name="connsiteY2383" fmla="*/ 828777 h 4964463"/>
              <a:gd name="connsiteX2384" fmla="*/ 1619681 w 4710084"/>
              <a:gd name="connsiteY2384" fmla="*/ 819593 h 4964463"/>
              <a:gd name="connsiteX2385" fmla="*/ 1625235 w 4710084"/>
              <a:gd name="connsiteY2385" fmla="*/ 764788 h 4964463"/>
              <a:gd name="connsiteX2386" fmla="*/ 1639224 w 4710084"/>
              <a:gd name="connsiteY2386" fmla="*/ 691519 h 4964463"/>
              <a:gd name="connsiteX2387" fmla="*/ 1639279 w 4710084"/>
              <a:gd name="connsiteY2387" fmla="*/ 701488 h 4964463"/>
              <a:gd name="connsiteX2388" fmla="*/ 1653785 w 4710084"/>
              <a:gd name="connsiteY2388" fmla="*/ 579119 h 4964463"/>
              <a:gd name="connsiteX2389" fmla="*/ 1675804 w 4710084"/>
              <a:gd name="connsiteY2389" fmla="*/ 422244 h 4964463"/>
              <a:gd name="connsiteX2390" fmla="*/ 1657897 w 4710084"/>
              <a:gd name="connsiteY2390" fmla="*/ 607009 h 4964463"/>
              <a:gd name="connsiteX2391" fmla="*/ 1654000 w 4710084"/>
              <a:gd name="connsiteY2391" fmla="*/ 669226 h 4964463"/>
              <a:gd name="connsiteX2392" fmla="*/ 1661219 w 4710084"/>
              <a:gd name="connsiteY2392" fmla="*/ 664833 h 4964463"/>
              <a:gd name="connsiteX2393" fmla="*/ 1662123 w 4710084"/>
              <a:gd name="connsiteY2393" fmla="*/ 662383 h 4964463"/>
              <a:gd name="connsiteX2394" fmla="*/ 1664093 w 4710084"/>
              <a:gd name="connsiteY2394" fmla="*/ 642865 h 4964463"/>
              <a:gd name="connsiteX2395" fmla="*/ 1665359 w 4710084"/>
              <a:gd name="connsiteY2395" fmla="*/ 651135 h 4964463"/>
              <a:gd name="connsiteX2396" fmla="*/ 1665605 w 4710084"/>
              <a:gd name="connsiteY2396" fmla="*/ 652946 h 4964463"/>
              <a:gd name="connsiteX2397" fmla="*/ 1667207 w 4710084"/>
              <a:gd name="connsiteY2397" fmla="*/ 648609 h 4964463"/>
              <a:gd name="connsiteX2398" fmla="*/ 1672715 w 4710084"/>
              <a:gd name="connsiteY2398" fmla="*/ 615658 h 4964463"/>
              <a:gd name="connsiteX2399" fmla="*/ 1725054 w 4710084"/>
              <a:gd name="connsiteY2399" fmla="*/ 203480 h 4964463"/>
              <a:gd name="connsiteX2400" fmla="*/ 1697666 w 4710084"/>
              <a:gd name="connsiteY2400" fmla="*/ 492781 h 4964463"/>
              <a:gd name="connsiteX2401" fmla="*/ 1689677 w 4710084"/>
              <a:gd name="connsiteY2401" fmla="*/ 583973 h 4964463"/>
              <a:gd name="connsiteX2402" fmla="*/ 1689020 w 4710084"/>
              <a:gd name="connsiteY2402" fmla="*/ 606734 h 4964463"/>
              <a:gd name="connsiteX2403" fmla="*/ 1692466 w 4710084"/>
              <a:gd name="connsiteY2403" fmla="*/ 615854 h 4964463"/>
              <a:gd name="connsiteX2404" fmla="*/ 1694087 w 4710084"/>
              <a:gd name="connsiteY2404" fmla="*/ 589785 h 4964463"/>
              <a:gd name="connsiteX2405" fmla="*/ 1721885 w 4710084"/>
              <a:gd name="connsiteY2405" fmla="*/ 378219 h 4964463"/>
              <a:gd name="connsiteX2406" fmla="*/ 1742806 w 4710084"/>
              <a:gd name="connsiteY2406" fmla="*/ 242988 h 4964463"/>
              <a:gd name="connsiteX2407" fmla="*/ 1745511 w 4710084"/>
              <a:gd name="connsiteY2407" fmla="*/ 262422 h 4964463"/>
              <a:gd name="connsiteX2408" fmla="*/ 1745717 w 4710084"/>
              <a:gd name="connsiteY2408" fmla="*/ 263264 h 4964463"/>
              <a:gd name="connsiteX2409" fmla="*/ 1745207 w 4710084"/>
              <a:gd name="connsiteY2409" fmla="*/ 269276 h 4964463"/>
              <a:gd name="connsiteX2410" fmla="*/ 1734357 w 4710084"/>
              <a:gd name="connsiteY2410" fmla="*/ 364909 h 4964463"/>
              <a:gd name="connsiteX2411" fmla="*/ 1752945 w 4710084"/>
              <a:gd name="connsiteY2411" fmla="*/ 300807 h 4964463"/>
              <a:gd name="connsiteX2412" fmla="*/ 1753581 w 4710084"/>
              <a:gd name="connsiteY2412" fmla="*/ 293954 h 4964463"/>
              <a:gd name="connsiteX2413" fmla="*/ 1761824 w 4710084"/>
              <a:gd name="connsiteY2413" fmla="*/ 299883 h 4964463"/>
              <a:gd name="connsiteX2414" fmla="*/ 1761989 w 4710084"/>
              <a:gd name="connsiteY2414" fmla="*/ 276771 h 4964463"/>
              <a:gd name="connsiteX2415" fmla="*/ 1758698 w 4710084"/>
              <a:gd name="connsiteY2415" fmla="*/ 249144 h 4964463"/>
              <a:gd name="connsiteX2416" fmla="*/ 1761774 w 4710084"/>
              <a:gd name="connsiteY2416" fmla="*/ 230140 h 4964463"/>
              <a:gd name="connsiteX2417" fmla="*/ 1764456 w 4710084"/>
              <a:gd name="connsiteY2417" fmla="*/ 291836 h 4964463"/>
              <a:gd name="connsiteX2418" fmla="*/ 1721198 w 4710084"/>
              <a:gd name="connsiteY2418" fmla="*/ 654409 h 4964463"/>
              <a:gd name="connsiteX2419" fmla="*/ 1715208 w 4710084"/>
              <a:gd name="connsiteY2419" fmla="*/ 702935 h 4964463"/>
              <a:gd name="connsiteX2420" fmla="*/ 1713053 w 4710084"/>
              <a:gd name="connsiteY2420" fmla="*/ 722134 h 4964463"/>
              <a:gd name="connsiteX2421" fmla="*/ 1714124 w 4710084"/>
              <a:gd name="connsiteY2421" fmla="*/ 721063 h 4964463"/>
              <a:gd name="connsiteX2422" fmla="*/ 1725140 w 4710084"/>
              <a:gd name="connsiteY2422" fmla="*/ 711003 h 4964463"/>
              <a:gd name="connsiteX2423" fmla="*/ 1729399 w 4710084"/>
              <a:gd name="connsiteY2423" fmla="*/ 709031 h 4964463"/>
              <a:gd name="connsiteX2424" fmla="*/ 1730257 w 4710084"/>
              <a:gd name="connsiteY2424" fmla="*/ 702520 h 4964463"/>
              <a:gd name="connsiteX2425" fmla="*/ 1730432 w 4710084"/>
              <a:gd name="connsiteY2425" fmla="*/ 693932 h 4964463"/>
              <a:gd name="connsiteX2426" fmla="*/ 1732942 w 4710084"/>
              <a:gd name="connsiteY2426" fmla="*/ 669390 h 4964463"/>
              <a:gd name="connsiteX2427" fmla="*/ 1735161 w 4710084"/>
              <a:gd name="connsiteY2427" fmla="*/ 665270 h 4964463"/>
              <a:gd name="connsiteX2428" fmla="*/ 1740049 w 4710084"/>
              <a:gd name="connsiteY2428" fmla="*/ 628154 h 4964463"/>
              <a:gd name="connsiteX2429" fmla="*/ 1757442 w 4710084"/>
              <a:gd name="connsiteY2429" fmla="*/ 481219 h 4964463"/>
              <a:gd name="connsiteX2430" fmla="*/ 1770422 w 4710084"/>
              <a:gd name="connsiteY2430" fmla="*/ 369396 h 4964463"/>
              <a:gd name="connsiteX2431" fmla="*/ 1778278 w 4710084"/>
              <a:gd name="connsiteY2431" fmla="*/ 402742 h 4964463"/>
              <a:gd name="connsiteX2432" fmla="*/ 1777081 w 4710084"/>
              <a:gd name="connsiteY2432" fmla="*/ 409268 h 4964463"/>
              <a:gd name="connsiteX2433" fmla="*/ 1780285 w 4710084"/>
              <a:gd name="connsiteY2433" fmla="*/ 420211 h 4964463"/>
              <a:gd name="connsiteX2434" fmla="*/ 1793612 w 4710084"/>
              <a:gd name="connsiteY2434" fmla="*/ 488572 h 4964463"/>
              <a:gd name="connsiteX2435" fmla="*/ 1805186 w 4710084"/>
              <a:gd name="connsiteY2435" fmla="*/ 553065 h 4964463"/>
              <a:gd name="connsiteX2436" fmla="*/ 1807229 w 4710084"/>
              <a:gd name="connsiteY2436" fmla="*/ 562388 h 4964463"/>
              <a:gd name="connsiteX2437" fmla="*/ 1800860 w 4710084"/>
              <a:gd name="connsiteY2437" fmla="*/ 634424 h 4964463"/>
              <a:gd name="connsiteX2438" fmla="*/ 1793809 w 4710084"/>
              <a:gd name="connsiteY2438" fmla="*/ 546661 h 4964463"/>
              <a:gd name="connsiteX2439" fmla="*/ 1773676 w 4710084"/>
              <a:gd name="connsiteY2439" fmla="*/ 444352 h 4964463"/>
              <a:gd name="connsiteX2440" fmla="*/ 1772532 w 4710084"/>
              <a:gd name="connsiteY2440" fmla="*/ 431901 h 4964463"/>
              <a:gd name="connsiteX2441" fmla="*/ 1772350 w 4710084"/>
              <a:gd name="connsiteY2441" fmla="*/ 432648 h 4964463"/>
              <a:gd name="connsiteX2442" fmla="*/ 1771606 w 4710084"/>
              <a:gd name="connsiteY2442" fmla="*/ 435451 h 4964463"/>
              <a:gd name="connsiteX2443" fmla="*/ 1759877 w 4710084"/>
              <a:gd name="connsiteY2443" fmla="*/ 565774 h 4964463"/>
              <a:gd name="connsiteX2444" fmla="*/ 1750615 w 4710084"/>
              <a:gd name="connsiteY2444" fmla="*/ 666101 h 4964463"/>
              <a:gd name="connsiteX2445" fmla="*/ 1757755 w 4710084"/>
              <a:gd name="connsiteY2445" fmla="*/ 649409 h 4964463"/>
              <a:gd name="connsiteX2446" fmla="*/ 1767540 w 4710084"/>
              <a:gd name="connsiteY2446" fmla="*/ 664504 h 4964463"/>
              <a:gd name="connsiteX2447" fmla="*/ 1761170 w 4710084"/>
              <a:gd name="connsiteY2447" fmla="*/ 791493 h 4964463"/>
              <a:gd name="connsiteX2448" fmla="*/ 1762409 w 4710084"/>
              <a:gd name="connsiteY2448" fmla="*/ 812307 h 4964463"/>
              <a:gd name="connsiteX2449" fmla="*/ 1763419 w 4710084"/>
              <a:gd name="connsiteY2449" fmla="*/ 817439 h 4964463"/>
              <a:gd name="connsiteX2450" fmla="*/ 1766498 w 4710084"/>
              <a:gd name="connsiteY2450" fmla="*/ 835335 h 4964463"/>
              <a:gd name="connsiteX2451" fmla="*/ 1766571 w 4710084"/>
              <a:gd name="connsiteY2451" fmla="*/ 835805 h 4964463"/>
              <a:gd name="connsiteX2452" fmla="*/ 1771113 w 4710084"/>
              <a:gd name="connsiteY2452" fmla="*/ 822845 h 4964463"/>
              <a:gd name="connsiteX2453" fmla="*/ 1777023 w 4710084"/>
              <a:gd name="connsiteY2453" fmla="*/ 792963 h 4964463"/>
              <a:gd name="connsiteX2454" fmla="*/ 1774787 w 4710084"/>
              <a:gd name="connsiteY2454" fmla="*/ 757462 h 4964463"/>
              <a:gd name="connsiteX2455" fmla="*/ 1777409 w 4710084"/>
              <a:gd name="connsiteY2455" fmla="*/ 715560 h 4964463"/>
              <a:gd name="connsiteX2456" fmla="*/ 1782609 w 4710084"/>
              <a:gd name="connsiteY2456" fmla="*/ 720212 h 4964463"/>
              <a:gd name="connsiteX2457" fmla="*/ 1786241 w 4710084"/>
              <a:gd name="connsiteY2457" fmla="*/ 728567 h 4964463"/>
              <a:gd name="connsiteX2458" fmla="*/ 1787031 w 4710084"/>
              <a:gd name="connsiteY2458" fmla="*/ 722645 h 4964463"/>
              <a:gd name="connsiteX2459" fmla="*/ 1787827 w 4710084"/>
              <a:gd name="connsiteY2459" fmla="*/ 717465 h 4964463"/>
              <a:gd name="connsiteX2460" fmla="*/ 1792447 w 4710084"/>
              <a:gd name="connsiteY2460" fmla="*/ 740247 h 4964463"/>
              <a:gd name="connsiteX2461" fmla="*/ 1795753 w 4710084"/>
              <a:gd name="connsiteY2461" fmla="*/ 717637 h 4964463"/>
              <a:gd name="connsiteX2462" fmla="*/ 1792755 w 4710084"/>
              <a:gd name="connsiteY2462" fmla="*/ 689767 h 4964463"/>
              <a:gd name="connsiteX2463" fmla="*/ 1801456 w 4710084"/>
              <a:gd name="connsiteY2463" fmla="*/ 672625 h 4964463"/>
              <a:gd name="connsiteX2464" fmla="*/ 1803917 w 4710084"/>
              <a:gd name="connsiteY2464" fmla="*/ 716797 h 4964463"/>
              <a:gd name="connsiteX2465" fmla="*/ 1805417 w 4710084"/>
              <a:gd name="connsiteY2465" fmla="*/ 708617 h 4964463"/>
              <a:gd name="connsiteX2466" fmla="*/ 1816113 w 4710084"/>
              <a:gd name="connsiteY2466" fmla="*/ 621323 h 4964463"/>
              <a:gd name="connsiteX2467" fmla="*/ 1817198 w 4710084"/>
              <a:gd name="connsiteY2467" fmla="*/ 607701 h 4964463"/>
              <a:gd name="connsiteX2468" fmla="*/ 1820582 w 4710084"/>
              <a:gd name="connsiteY2468" fmla="*/ 622666 h 4964463"/>
              <a:gd name="connsiteX2469" fmla="*/ 1827888 w 4710084"/>
              <a:gd name="connsiteY2469" fmla="*/ 541139 h 4964463"/>
              <a:gd name="connsiteX2470" fmla="*/ 1847808 w 4710084"/>
              <a:gd name="connsiteY2470" fmla="*/ 366641 h 4964463"/>
              <a:gd name="connsiteX2471" fmla="*/ 1851180 w 4710084"/>
              <a:gd name="connsiteY2471" fmla="*/ 346703 h 4964463"/>
              <a:gd name="connsiteX2472" fmla="*/ 1851485 w 4710084"/>
              <a:gd name="connsiteY2472" fmla="*/ 347893 h 4964463"/>
              <a:gd name="connsiteX2473" fmla="*/ 1869153 w 4710084"/>
              <a:gd name="connsiteY2473" fmla="*/ 456105 h 4964463"/>
              <a:gd name="connsiteX2474" fmla="*/ 1866697 w 4710084"/>
              <a:gd name="connsiteY2474" fmla="*/ 393048 h 4964463"/>
              <a:gd name="connsiteX2475" fmla="*/ 1858623 w 4710084"/>
              <a:gd name="connsiteY2475" fmla="*/ 341112 h 4964463"/>
              <a:gd name="connsiteX2476" fmla="*/ 1855974 w 4710084"/>
              <a:gd name="connsiteY2476" fmla="*/ 318357 h 4964463"/>
              <a:gd name="connsiteX2477" fmla="*/ 1868347 w 4710084"/>
              <a:gd name="connsiteY2477" fmla="*/ 245220 h 4964463"/>
              <a:gd name="connsiteX2478" fmla="*/ 1873786 w 4710084"/>
              <a:gd name="connsiteY2478" fmla="*/ 247730 h 4964463"/>
              <a:gd name="connsiteX2479" fmla="*/ 1872039 w 4710084"/>
              <a:gd name="connsiteY2479" fmla="*/ 239244 h 4964463"/>
              <a:gd name="connsiteX2480" fmla="*/ 1872331 w 4710084"/>
              <a:gd name="connsiteY2480" fmla="*/ 221666 h 4964463"/>
              <a:gd name="connsiteX2481" fmla="*/ 1881577 w 4710084"/>
              <a:gd name="connsiteY2481" fmla="*/ 167004 h 4964463"/>
              <a:gd name="connsiteX2482" fmla="*/ 1884885 w 4710084"/>
              <a:gd name="connsiteY2482" fmla="*/ 187221 h 4964463"/>
              <a:gd name="connsiteX2483" fmla="*/ 1889815 w 4710084"/>
              <a:gd name="connsiteY2483" fmla="*/ 195670 h 4964463"/>
              <a:gd name="connsiteX2484" fmla="*/ 1884885 w 4710084"/>
              <a:gd name="connsiteY2484" fmla="*/ 187221 h 4964463"/>
              <a:gd name="connsiteX2485" fmla="*/ 1898082 w 4710084"/>
              <a:gd name="connsiteY2485" fmla="*/ 186567 h 4964463"/>
              <a:gd name="connsiteX2486" fmla="*/ 1895122 w 4710084"/>
              <a:gd name="connsiteY2486" fmla="*/ 244245 h 4964463"/>
              <a:gd name="connsiteX2487" fmla="*/ 1888870 w 4710084"/>
              <a:gd name="connsiteY2487" fmla="*/ 292154 h 4964463"/>
              <a:gd name="connsiteX2488" fmla="*/ 1888870 w 4710084"/>
              <a:gd name="connsiteY2488" fmla="*/ 292154 h 4964463"/>
              <a:gd name="connsiteX2489" fmla="*/ 1895122 w 4710084"/>
              <a:gd name="connsiteY2489" fmla="*/ 244245 h 4964463"/>
              <a:gd name="connsiteX2490" fmla="*/ 1906574 w 4710084"/>
              <a:gd name="connsiteY2490" fmla="*/ 186574 h 4964463"/>
              <a:gd name="connsiteX2491" fmla="*/ 1913916 w 4710084"/>
              <a:gd name="connsiteY2491" fmla="*/ 217882 h 4964463"/>
              <a:gd name="connsiteX2492" fmla="*/ 1917780 w 4710084"/>
              <a:gd name="connsiteY2492" fmla="*/ 231100 h 4964463"/>
              <a:gd name="connsiteX2493" fmla="*/ 1893518 w 4710084"/>
              <a:gd name="connsiteY2493" fmla="*/ 417183 h 4964463"/>
              <a:gd name="connsiteX2494" fmla="*/ 1882417 w 4710084"/>
              <a:gd name="connsiteY2494" fmla="*/ 526455 h 4964463"/>
              <a:gd name="connsiteX2495" fmla="*/ 1886486 w 4710084"/>
              <a:gd name="connsiteY2495" fmla="*/ 544482 h 4964463"/>
              <a:gd name="connsiteX2496" fmla="*/ 1899005 w 4710084"/>
              <a:gd name="connsiteY2496" fmla="*/ 611005 h 4964463"/>
              <a:gd name="connsiteX2497" fmla="*/ 1901859 w 4710084"/>
              <a:gd name="connsiteY2497" fmla="*/ 608484 h 4964463"/>
              <a:gd name="connsiteX2498" fmla="*/ 1907085 w 4710084"/>
              <a:gd name="connsiteY2498" fmla="*/ 601453 h 4964463"/>
              <a:gd name="connsiteX2499" fmla="*/ 1913007 w 4710084"/>
              <a:gd name="connsiteY2499" fmla="*/ 539802 h 4964463"/>
              <a:gd name="connsiteX2500" fmla="*/ 1916497 w 4710084"/>
              <a:gd name="connsiteY2500" fmla="*/ 506023 h 4964463"/>
              <a:gd name="connsiteX2501" fmla="*/ 1915116 w 4710084"/>
              <a:gd name="connsiteY2501" fmla="*/ 499216 h 4964463"/>
              <a:gd name="connsiteX2502" fmla="*/ 1913162 w 4710084"/>
              <a:gd name="connsiteY2502" fmla="*/ 471486 h 4964463"/>
              <a:gd name="connsiteX2503" fmla="*/ 1923502 w 4710084"/>
              <a:gd name="connsiteY2503" fmla="*/ 466917 h 4964463"/>
              <a:gd name="connsiteX2504" fmla="*/ 1925374 w 4710084"/>
              <a:gd name="connsiteY2504" fmla="*/ 474053 h 4964463"/>
              <a:gd name="connsiteX2505" fmla="*/ 1934129 w 4710084"/>
              <a:gd name="connsiteY2505" fmla="*/ 463306 h 4964463"/>
              <a:gd name="connsiteX2506" fmla="*/ 1942668 w 4710084"/>
              <a:gd name="connsiteY2506" fmla="*/ 459359 h 4964463"/>
              <a:gd name="connsiteX2507" fmla="*/ 1944165 w 4710084"/>
              <a:gd name="connsiteY2507" fmla="*/ 451898 h 4964463"/>
              <a:gd name="connsiteX2508" fmla="*/ 1943890 w 4710084"/>
              <a:gd name="connsiteY2508" fmla="*/ 444929 h 4964463"/>
              <a:gd name="connsiteX2509" fmla="*/ 1946322 w 4710084"/>
              <a:gd name="connsiteY2509" fmla="*/ 434833 h 4964463"/>
              <a:gd name="connsiteX2510" fmla="*/ 1948108 w 4710084"/>
              <a:gd name="connsiteY2510" fmla="*/ 434050 h 4964463"/>
              <a:gd name="connsiteX2511" fmla="*/ 1947643 w 4710084"/>
              <a:gd name="connsiteY2511" fmla="*/ 429341 h 4964463"/>
              <a:gd name="connsiteX2512" fmla="*/ 1946322 w 4710084"/>
              <a:gd name="connsiteY2512" fmla="*/ 434833 h 4964463"/>
              <a:gd name="connsiteX2513" fmla="*/ 1943543 w 4710084"/>
              <a:gd name="connsiteY2513" fmla="*/ 436050 h 4964463"/>
              <a:gd name="connsiteX2514" fmla="*/ 1958640 w 4710084"/>
              <a:gd name="connsiteY2514" fmla="*/ 404054 h 4964463"/>
              <a:gd name="connsiteX2515" fmla="*/ 1944048 w 4710084"/>
              <a:gd name="connsiteY2515" fmla="*/ 533674 h 4964463"/>
              <a:gd name="connsiteX2516" fmla="*/ 1956182 w 4710084"/>
              <a:gd name="connsiteY2516" fmla="*/ 558789 h 4964463"/>
              <a:gd name="connsiteX2517" fmla="*/ 1956524 w 4710084"/>
              <a:gd name="connsiteY2517" fmla="*/ 574550 h 4964463"/>
              <a:gd name="connsiteX2518" fmla="*/ 1959329 w 4710084"/>
              <a:gd name="connsiteY2518" fmla="*/ 550886 h 4964463"/>
              <a:gd name="connsiteX2519" fmla="*/ 1968657 w 4710084"/>
              <a:gd name="connsiteY2519" fmla="*/ 475197 h 4964463"/>
              <a:gd name="connsiteX2520" fmla="*/ 1965908 w 4710084"/>
              <a:gd name="connsiteY2520" fmla="*/ 460401 h 4964463"/>
              <a:gd name="connsiteX2521" fmla="*/ 1965367 w 4710084"/>
              <a:gd name="connsiteY2521" fmla="*/ 413112 h 4964463"/>
              <a:gd name="connsiteX2522" fmla="*/ 1974349 w 4710084"/>
              <a:gd name="connsiteY2522" fmla="*/ 405495 h 4964463"/>
              <a:gd name="connsiteX2523" fmla="*/ 1979846 w 4710084"/>
              <a:gd name="connsiteY2523" fmla="*/ 403501 h 4964463"/>
              <a:gd name="connsiteX2524" fmla="*/ 1981349 w 4710084"/>
              <a:gd name="connsiteY2524" fmla="*/ 394012 h 4964463"/>
              <a:gd name="connsiteX2525" fmla="*/ 1980717 w 4710084"/>
              <a:gd name="connsiteY2525" fmla="*/ 403185 h 4964463"/>
              <a:gd name="connsiteX2526" fmla="*/ 1983935 w 4710084"/>
              <a:gd name="connsiteY2526" fmla="*/ 402016 h 4964463"/>
              <a:gd name="connsiteX2527" fmla="*/ 1996256 w 4710084"/>
              <a:gd name="connsiteY2527" fmla="*/ 393860 h 4964463"/>
              <a:gd name="connsiteX2528" fmla="*/ 1995443 w 4710084"/>
              <a:gd name="connsiteY2528" fmla="*/ 363566 h 4964463"/>
              <a:gd name="connsiteX2529" fmla="*/ 1990184 w 4710084"/>
              <a:gd name="connsiteY2529" fmla="*/ 335295 h 4964463"/>
              <a:gd name="connsiteX2530" fmla="*/ 1987648 w 4710084"/>
              <a:gd name="connsiteY2530" fmla="*/ 338428 h 4964463"/>
              <a:gd name="connsiteX2531" fmla="*/ 1985309 w 4710084"/>
              <a:gd name="connsiteY2531" fmla="*/ 333032 h 4964463"/>
              <a:gd name="connsiteX2532" fmla="*/ 1988559 w 4710084"/>
              <a:gd name="connsiteY2532" fmla="*/ 326566 h 4964463"/>
              <a:gd name="connsiteX2533" fmla="*/ 1987459 w 4710084"/>
              <a:gd name="connsiteY2533" fmla="*/ 320653 h 4964463"/>
              <a:gd name="connsiteX2534" fmla="*/ 1969772 w 4710084"/>
              <a:gd name="connsiteY2534" fmla="*/ 240423 h 4964463"/>
              <a:gd name="connsiteX2535" fmla="*/ 1959729 w 4710084"/>
              <a:gd name="connsiteY2535" fmla="*/ 181364 h 4964463"/>
              <a:gd name="connsiteX2536" fmla="*/ 1962460 w 4710084"/>
              <a:gd name="connsiteY2536" fmla="*/ 174699 h 4964463"/>
              <a:gd name="connsiteX2537" fmla="*/ 1968543 w 4710084"/>
              <a:gd name="connsiteY2537" fmla="*/ 154885 h 4964463"/>
              <a:gd name="connsiteX2538" fmla="*/ 1972376 w 4710084"/>
              <a:gd name="connsiteY2538" fmla="*/ 173742 h 4964463"/>
              <a:gd name="connsiteX2539" fmla="*/ 1999504 w 4710084"/>
              <a:gd name="connsiteY2539" fmla="*/ 311692 h 4964463"/>
              <a:gd name="connsiteX2540" fmla="*/ 2005009 w 4710084"/>
              <a:gd name="connsiteY2540" fmla="*/ 338254 h 4964463"/>
              <a:gd name="connsiteX2541" fmla="*/ 2012769 w 4710084"/>
              <a:gd name="connsiteY2541" fmla="*/ 270049 h 4964463"/>
              <a:gd name="connsiteX2542" fmla="*/ 2030600 w 4710084"/>
              <a:gd name="connsiteY2542" fmla="*/ 175248 h 4964463"/>
              <a:gd name="connsiteX2543" fmla="*/ 2015527 w 4710084"/>
              <a:gd name="connsiteY2543" fmla="*/ 366353 h 4964463"/>
              <a:gd name="connsiteX2544" fmla="*/ 2013757 w 4710084"/>
              <a:gd name="connsiteY2544" fmla="*/ 380463 h 4964463"/>
              <a:gd name="connsiteX2545" fmla="*/ 2019675 w 4710084"/>
              <a:gd name="connsiteY2545" fmla="*/ 409011 h 4964463"/>
              <a:gd name="connsiteX2546" fmla="*/ 2027430 w 4710084"/>
              <a:gd name="connsiteY2546" fmla="*/ 349987 h 4964463"/>
              <a:gd name="connsiteX2547" fmla="*/ 2048351 w 4710084"/>
              <a:gd name="connsiteY2547" fmla="*/ 214755 h 4964463"/>
              <a:gd name="connsiteX2548" fmla="*/ 2051056 w 4710084"/>
              <a:gd name="connsiteY2548" fmla="*/ 234191 h 4964463"/>
              <a:gd name="connsiteX2549" fmla="*/ 2051262 w 4710084"/>
              <a:gd name="connsiteY2549" fmla="*/ 235032 h 4964463"/>
              <a:gd name="connsiteX2550" fmla="*/ 2050753 w 4710084"/>
              <a:gd name="connsiteY2550" fmla="*/ 241044 h 4964463"/>
              <a:gd name="connsiteX2551" fmla="*/ 2039902 w 4710084"/>
              <a:gd name="connsiteY2551" fmla="*/ 336675 h 4964463"/>
              <a:gd name="connsiteX2552" fmla="*/ 2045143 w 4710084"/>
              <a:gd name="connsiteY2552" fmla="*/ 336084 h 4964463"/>
              <a:gd name="connsiteX2553" fmla="*/ 2047653 w 4710084"/>
              <a:gd name="connsiteY2553" fmla="*/ 332297 h 4964463"/>
              <a:gd name="connsiteX2554" fmla="*/ 2049748 w 4710084"/>
              <a:gd name="connsiteY2554" fmla="*/ 316953 h 4964463"/>
              <a:gd name="connsiteX2555" fmla="*/ 2052339 w 4710084"/>
              <a:gd name="connsiteY2555" fmla="*/ 298819 h 4964463"/>
              <a:gd name="connsiteX2556" fmla="*/ 2055520 w 4710084"/>
              <a:gd name="connsiteY2556" fmla="*/ 308323 h 4964463"/>
              <a:gd name="connsiteX2557" fmla="*/ 2056461 w 4710084"/>
              <a:gd name="connsiteY2557" fmla="*/ 304943 h 4964463"/>
              <a:gd name="connsiteX2558" fmla="*/ 2058492 w 4710084"/>
              <a:gd name="connsiteY2558" fmla="*/ 272575 h 4964463"/>
              <a:gd name="connsiteX2559" fmla="*/ 2059127 w 4710084"/>
              <a:gd name="connsiteY2559" fmla="*/ 265721 h 4964463"/>
              <a:gd name="connsiteX2560" fmla="*/ 2067370 w 4710084"/>
              <a:gd name="connsiteY2560" fmla="*/ 271650 h 4964463"/>
              <a:gd name="connsiteX2561" fmla="*/ 2067534 w 4710084"/>
              <a:gd name="connsiteY2561" fmla="*/ 248539 h 4964463"/>
              <a:gd name="connsiteX2562" fmla="*/ 2064244 w 4710084"/>
              <a:gd name="connsiteY2562" fmla="*/ 220911 h 4964463"/>
              <a:gd name="connsiteX2563" fmla="*/ 2067319 w 4710084"/>
              <a:gd name="connsiteY2563" fmla="*/ 201907 h 4964463"/>
              <a:gd name="connsiteX2564" fmla="*/ 2070001 w 4710084"/>
              <a:gd name="connsiteY2564" fmla="*/ 263604 h 4964463"/>
              <a:gd name="connsiteX2565" fmla="*/ 2061300 w 4710084"/>
              <a:gd name="connsiteY2565" fmla="*/ 328665 h 4964463"/>
              <a:gd name="connsiteX2566" fmla="*/ 2055390 w 4710084"/>
              <a:gd name="connsiteY2566" fmla="*/ 381860 h 4964463"/>
              <a:gd name="connsiteX2567" fmla="*/ 2051437 w 4710084"/>
              <a:gd name="connsiteY2567" fmla="*/ 408284 h 4964463"/>
              <a:gd name="connsiteX2568" fmla="*/ 2046150 w 4710084"/>
              <a:gd name="connsiteY2568" fmla="*/ 453398 h 4964463"/>
              <a:gd name="connsiteX2569" fmla="*/ 2039830 w 4710084"/>
              <a:gd name="connsiteY2569" fmla="*/ 509673 h 4964463"/>
              <a:gd name="connsiteX2570" fmla="*/ 2044722 w 4710084"/>
              <a:gd name="connsiteY2570" fmla="*/ 534079 h 4964463"/>
              <a:gd name="connsiteX2571" fmla="*/ 2050309 w 4710084"/>
              <a:gd name="connsiteY2571" fmla="*/ 538155 h 4964463"/>
              <a:gd name="connsiteX2572" fmla="*/ 2052781 w 4710084"/>
              <a:gd name="connsiteY2572" fmla="*/ 539217 h 4964463"/>
              <a:gd name="connsiteX2573" fmla="*/ 2062989 w 4710084"/>
              <a:gd name="connsiteY2573" fmla="*/ 452985 h 4964463"/>
              <a:gd name="connsiteX2574" fmla="*/ 2075967 w 4710084"/>
              <a:gd name="connsiteY2574" fmla="*/ 341164 h 4964463"/>
              <a:gd name="connsiteX2575" fmla="*/ 2077151 w 4710084"/>
              <a:gd name="connsiteY2575" fmla="*/ 407219 h 4964463"/>
              <a:gd name="connsiteX2576" fmla="*/ 2068910 w 4710084"/>
              <a:gd name="connsiteY2576" fmla="*/ 497483 h 4964463"/>
              <a:gd name="connsiteX2577" fmla="*/ 2064596 w 4710084"/>
              <a:gd name="connsiteY2577" fmla="*/ 546862 h 4964463"/>
              <a:gd name="connsiteX2578" fmla="*/ 2067864 w 4710084"/>
              <a:gd name="connsiteY2578" fmla="*/ 549840 h 4964463"/>
              <a:gd name="connsiteX2579" fmla="*/ 2066823 w 4710084"/>
              <a:gd name="connsiteY2579" fmla="*/ 618392 h 4964463"/>
              <a:gd name="connsiteX2580" fmla="*/ 2070540 w 4710084"/>
              <a:gd name="connsiteY2580" fmla="*/ 656065 h 4964463"/>
              <a:gd name="connsiteX2581" fmla="*/ 2071460 w 4710084"/>
              <a:gd name="connsiteY2581" fmla="*/ 671683 h 4964463"/>
              <a:gd name="connsiteX2582" fmla="*/ 2071566 w 4710084"/>
              <a:gd name="connsiteY2582" fmla="*/ 672013 h 4964463"/>
              <a:gd name="connsiteX2583" fmla="*/ 2073012 w 4710084"/>
              <a:gd name="connsiteY2583" fmla="*/ 650226 h 4964463"/>
              <a:gd name="connsiteX2584" fmla="*/ 2088677 w 4710084"/>
              <a:gd name="connsiteY2584" fmla="*/ 701038 h 4964463"/>
              <a:gd name="connsiteX2585" fmla="*/ 2093542 w 4710084"/>
              <a:gd name="connsiteY2585" fmla="*/ 707563 h 4964463"/>
              <a:gd name="connsiteX2586" fmla="*/ 2094931 w 4710084"/>
              <a:gd name="connsiteY2586" fmla="*/ 691964 h 4964463"/>
              <a:gd name="connsiteX2587" fmla="*/ 2100191 w 4710084"/>
              <a:gd name="connsiteY2587" fmla="*/ 654947 h 4964463"/>
              <a:gd name="connsiteX2588" fmla="*/ 2103226 w 4710084"/>
              <a:gd name="connsiteY2588" fmla="*/ 632301 h 4964463"/>
              <a:gd name="connsiteX2589" fmla="*/ 2105457 w 4710084"/>
              <a:gd name="connsiteY2589" fmla="*/ 621143 h 4964463"/>
              <a:gd name="connsiteX2590" fmla="*/ 2099821 w 4710084"/>
              <a:gd name="connsiteY2590" fmla="*/ 586911 h 4964463"/>
              <a:gd name="connsiteX2591" fmla="*/ 2094323 w 4710084"/>
              <a:gd name="connsiteY2591" fmla="*/ 552138 h 4964463"/>
              <a:gd name="connsiteX2592" fmla="*/ 2088072 w 4710084"/>
              <a:gd name="connsiteY2592" fmla="*/ 428494 h 4964463"/>
              <a:gd name="connsiteX2593" fmla="*/ 2099969 w 4710084"/>
              <a:gd name="connsiteY2593" fmla="*/ 403240 h 4964463"/>
              <a:gd name="connsiteX2594" fmla="*/ 2076868 w 4710084"/>
              <a:gd name="connsiteY2594" fmla="*/ 268655 h 4964463"/>
              <a:gd name="connsiteX2595" fmla="*/ 2095150 w 4710084"/>
              <a:gd name="connsiteY2595" fmla="*/ 302509 h 4964463"/>
              <a:gd name="connsiteX2596" fmla="*/ 2092042 w 4710084"/>
              <a:gd name="connsiteY2596" fmla="*/ 301099 h 4964463"/>
              <a:gd name="connsiteX2597" fmla="*/ 2090293 w 4710084"/>
              <a:gd name="connsiteY2597" fmla="*/ 295359 h 4964463"/>
              <a:gd name="connsiteX2598" fmla="*/ 2090045 w 4710084"/>
              <a:gd name="connsiteY2598" fmla="*/ 300193 h 4964463"/>
              <a:gd name="connsiteX2599" fmla="*/ 2092042 w 4710084"/>
              <a:gd name="connsiteY2599" fmla="*/ 301099 h 4964463"/>
              <a:gd name="connsiteX2600" fmla="*/ 2095256 w 4710084"/>
              <a:gd name="connsiteY2600" fmla="*/ 311653 h 4964463"/>
              <a:gd name="connsiteX2601" fmla="*/ 2095340 w 4710084"/>
              <a:gd name="connsiteY2601" fmla="*/ 318832 h 4964463"/>
              <a:gd name="connsiteX2602" fmla="*/ 2097390 w 4710084"/>
              <a:gd name="connsiteY2602" fmla="*/ 326616 h 4964463"/>
              <a:gd name="connsiteX2603" fmla="*/ 2119905 w 4710084"/>
              <a:gd name="connsiteY2603" fmla="*/ 345897 h 4964463"/>
              <a:gd name="connsiteX2604" fmla="*/ 2144147 w 4710084"/>
              <a:gd name="connsiteY2604" fmla="*/ 475230 h 4964463"/>
              <a:gd name="connsiteX2605" fmla="*/ 2160856 w 4710084"/>
              <a:gd name="connsiteY2605" fmla="*/ 491740 h 4964463"/>
              <a:gd name="connsiteX2606" fmla="*/ 2181184 w 4710084"/>
              <a:gd name="connsiteY2606" fmla="*/ 607669 h 4964463"/>
              <a:gd name="connsiteX2607" fmla="*/ 2185149 w 4710084"/>
              <a:gd name="connsiteY2607" fmla="*/ 631838 h 4964463"/>
              <a:gd name="connsiteX2608" fmla="*/ 2188281 w 4710084"/>
              <a:gd name="connsiteY2608" fmla="*/ 625429 h 4964463"/>
              <a:gd name="connsiteX2609" fmla="*/ 2190067 w 4710084"/>
              <a:gd name="connsiteY2609" fmla="*/ 612965 h 4964463"/>
              <a:gd name="connsiteX2610" fmla="*/ 2194270 w 4710084"/>
              <a:gd name="connsiteY2610" fmla="*/ 648534 h 4964463"/>
              <a:gd name="connsiteX2611" fmla="*/ 2194429 w 4710084"/>
              <a:gd name="connsiteY2611" fmla="*/ 672647 h 4964463"/>
              <a:gd name="connsiteX2612" fmla="*/ 2194568 w 4710084"/>
              <a:gd name="connsiteY2612" fmla="*/ 672858 h 4964463"/>
              <a:gd name="connsiteX2613" fmla="*/ 2200173 w 4710084"/>
              <a:gd name="connsiteY2613" fmla="*/ 676978 h 4964463"/>
              <a:gd name="connsiteX2614" fmla="*/ 2202528 w 4710084"/>
              <a:gd name="connsiteY2614" fmla="*/ 673903 h 4964463"/>
              <a:gd name="connsiteX2615" fmla="*/ 2201714 w 4710084"/>
              <a:gd name="connsiteY2615" fmla="*/ 667505 h 4964463"/>
              <a:gd name="connsiteX2616" fmla="*/ 2195772 w 4710084"/>
              <a:gd name="connsiteY2616" fmla="*/ 616704 h 4964463"/>
              <a:gd name="connsiteX2617" fmla="*/ 2191595 w 4710084"/>
              <a:gd name="connsiteY2617" fmla="*/ 597537 h 4964463"/>
              <a:gd name="connsiteX2618" fmla="*/ 2181995 w 4710084"/>
              <a:gd name="connsiteY2618" fmla="*/ 538825 h 4964463"/>
              <a:gd name="connsiteX2619" fmla="*/ 2184200 w 4710084"/>
              <a:gd name="connsiteY2619" fmla="*/ 517772 h 4964463"/>
              <a:gd name="connsiteX2620" fmla="*/ 2179303 w 4710084"/>
              <a:gd name="connsiteY2620" fmla="*/ 475897 h 4964463"/>
              <a:gd name="connsiteX2621" fmla="*/ 2148853 w 4710084"/>
              <a:gd name="connsiteY2621" fmla="*/ 285789 h 4964463"/>
              <a:gd name="connsiteX2622" fmla="*/ 2112063 w 4710084"/>
              <a:gd name="connsiteY2622" fmla="*/ 92394 h 4964463"/>
              <a:gd name="connsiteX2623" fmla="*/ 2115563 w 4710084"/>
              <a:gd name="connsiteY2623" fmla="*/ 78965 h 4964463"/>
              <a:gd name="connsiteX2624" fmla="*/ 2121877 w 4710084"/>
              <a:gd name="connsiteY2624" fmla="*/ 47055 h 4964463"/>
              <a:gd name="connsiteX2625" fmla="*/ 2137581 w 4710084"/>
              <a:gd name="connsiteY2625" fmla="*/ 107209 h 4964463"/>
              <a:gd name="connsiteX2626" fmla="*/ 2147060 w 4710084"/>
              <a:gd name="connsiteY2626" fmla="*/ 157000 h 4964463"/>
              <a:gd name="connsiteX2627" fmla="*/ 2149569 w 4710084"/>
              <a:gd name="connsiteY2627" fmla="*/ 158583 h 4964463"/>
              <a:gd name="connsiteX2628" fmla="*/ 2151437 w 4710084"/>
              <a:gd name="connsiteY2628" fmla="*/ 159761 h 4964463"/>
              <a:gd name="connsiteX2629" fmla="*/ 2153753 w 4710084"/>
              <a:gd name="connsiteY2629" fmla="*/ 161222 h 4964463"/>
              <a:gd name="connsiteX2630" fmla="*/ 2154589 w 4710084"/>
              <a:gd name="connsiteY2630" fmla="*/ 161749 h 4964463"/>
              <a:gd name="connsiteX2631" fmla="*/ 2151437 w 4710084"/>
              <a:gd name="connsiteY2631" fmla="*/ 159761 h 4964463"/>
              <a:gd name="connsiteX2632" fmla="*/ 2147060 w 4710084"/>
              <a:gd name="connsiteY2632" fmla="*/ 157000 h 4964463"/>
              <a:gd name="connsiteX2633" fmla="*/ 2137581 w 4710084"/>
              <a:gd name="connsiteY2633" fmla="*/ 107209 h 4964463"/>
              <a:gd name="connsiteX2634" fmla="*/ 2131170 w 4710084"/>
              <a:gd name="connsiteY2634" fmla="*/ 47517 h 4964463"/>
              <a:gd name="connsiteX2635" fmla="*/ 2145647 w 4710084"/>
              <a:gd name="connsiteY2635" fmla="*/ 48917 h 4964463"/>
              <a:gd name="connsiteX2636" fmla="*/ 2140715 w 4710084"/>
              <a:gd name="connsiteY2636" fmla="*/ 57366 h 4964463"/>
              <a:gd name="connsiteX2637" fmla="*/ 2145647 w 4710084"/>
              <a:gd name="connsiteY2637" fmla="*/ 48917 h 4964463"/>
              <a:gd name="connsiteX2638" fmla="*/ 2148152 w 4710084"/>
              <a:gd name="connsiteY2638" fmla="*/ 28233 h 4964463"/>
              <a:gd name="connsiteX2639" fmla="*/ 2161279 w 4710084"/>
              <a:gd name="connsiteY2639" fmla="*/ 85160 h 4964463"/>
              <a:gd name="connsiteX2640" fmla="*/ 2162567 w 4710084"/>
              <a:gd name="connsiteY2640" fmla="*/ 103318 h 4964463"/>
              <a:gd name="connsiteX2641" fmla="*/ 2161121 w 4710084"/>
              <a:gd name="connsiteY2641" fmla="*/ 111980 h 4964463"/>
              <a:gd name="connsiteX2642" fmla="*/ 2166935 w 4710084"/>
              <a:gd name="connsiteY2642" fmla="*/ 109689 h 4964463"/>
              <a:gd name="connsiteX2643" fmla="*/ 2184498 w 4710084"/>
              <a:gd name="connsiteY2643" fmla="*/ 185856 h 4964463"/>
              <a:gd name="connsiteX2644" fmla="*/ 2182852 w 4710084"/>
              <a:gd name="connsiteY2644" fmla="*/ 209196 h 4964463"/>
              <a:gd name="connsiteX2645" fmla="*/ 2176876 w 4710084"/>
              <a:gd name="connsiteY2645" fmla="*/ 262355 h 4964463"/>
              <a:gd name="connsiteX2646" fmla="*/ 2177657 w 4710084"/>
              <a:gd name="connsiteY2646" fmla="*/ 327302 h 4964463"/>
              <a:gd name="connsiteX2647" fmla="*/ 2191037 w 4710084"/>
              <a:gd name="connsiteY2647" fmla="*/ 216587 h 4964463"/>
              <a:gd name="connsiteX2648" fmla="*/ 2191305 w 4710084"/>
              <a:gd name="connsiteY2648" fmla="*/ 215374 h 4964463"/>
              <a:gd name="connsiteX2649" fmla="*/ 2196094 w 4710084"/>
              <a:gd name="connsiteY2649" fmla="*/ 236139 h 4964463"/>
              <a:gd name="connsiteX2650" fmla="*/ 2221697 w 4710084"/>
              <a:gd name="connsiteY2650" fmla="*/ 372029 h 4964463"/>
              <a:gd name="connsiteX2651" fmla="*/ 2233488 w 4710084"/>
              <a:gd name="connsiteY2651" fmla="*/ 455598 h 4964463"/>
              <a:gd name="connsiteX2652" fmla="*/ 2236755 w 4710084"/>
              <a:gd name="connsiteY2652" fmla="*/ 468042 h 4964463"/>
              <a:gd name="connsiteX2653" fmla="*/ 2241321 w 4710084"/>
              <a:gd name="connsiteY2653" fmla="*/ 491581 h 4964463"/>
              <a:gd name="connsiteX2654" fmla="*/ 2248407 w 4710084"/>
              <a:gd name="connsiteY2654" fmla="*/ 526582 h 4964463"/>
              <a:gd name="connsiteX2655" fmla="*/ 2250578 w 4710084"/>
              <a:gd name="connsiteY2655" fmla="*/ 535961 h 4964463"/>
              <a:gd name="connsiteX2656" fmla="*/ 2253807 w 4710084"/>
              <a:gd name="connsiteY2656" fmla="*/ 559417 h 4964463"/>
              <a:gd name="connsiteX2657" fmla="*/ 2260656 w 4710084"/>
              <a:gd name="connsiteY2657" fmla="*/ 565442 h 4964463"/>
              <a:gd name="connsiteX2658" fmla="*/ 2260624 w 4710084"/>
              <a:gd name="connsiteY2658" fmla="*/ 555784 h 4964463"/>
              <a:gd name="connsiteX2659" fmla="*/ 2263654 w 4710084"/>
              <a:gd name="connsiteY2659" fmla="*/ 554501 h 4964463"/>
              <a:gd name="connsiteX2660" fmla="*/ 2265457 w 4710084"/>
              <a:gd name="connsiteY2660" fmla="*/ 557631 h 4964463"/>
              <a:gd name="connsiteX2661" fmla="*/ 2246033 w 4710084"/>
              <a:gd name="connsiteY2661" fmla="*/ 441837 h 4964463"/>
              <a:gd name="connsiteX2662" fmla="*/ 2245476 w 4710084"/>
              <a:gd name="connsiteY2662" fmla="*/ 382030 h 4964463"/>
              <a:gd name="connsiteX2663" fmla="*/ 2249223 w 4710084"/>
              <a:gd name="connsiteY2663" fmla="*/ 400643 h 4964463"/>
              <a:gd name="connsiteX2664" fmla="*/ 2247556 w 4710084"/>
              <a:gd name="connsiteY2664" fmla="*/ 427322 h 4964463"/>
              <a:gd name="connsiteX2665" fmla="*/ 2248836 w 4710084"/>
              <a:gd name="connsiteY2665" fmla="*/ 449783 h 4964463"/>
              <a:gd name="connsiteX2666" fmla="*/ 2256099 w 4710084"/>
              <a:gd name="connsiteY2666" fmla="*/ 444426 h 4964463"/>
              <a:gd name="connsiteX2667" fmla="*/ 2257016 w 4710084"/>
              <a:gd name="connsiteY2667" fmla="*/ 451116 h 4964463"/>
              <a:gd name="connsiteX2668" fmla="*/ 2272351 w 4710084"/>
              <a:gd name="connsiteY2668" fmla="*/ 513466 h 4964463"/>
              <a:gd name="connsiteX2669" fmla="*/ 2273653 w 4710084"/>
              <a:gd name="connsiteY2669" fmla="*/ 513690 h 4964463"/>
              <a:gd name="connsiteX2670" fmla="*/ 2273830 w 4710084"/>
              <a:gd name="connsiteY2670" fmla="*/ 494369 h 4964463"/>
              <a:gd name="connsiteX2671" fmla="*/ 2274383 w 4710084"/>
              <a:gd name="connsiteY2671" fmla="*/ 483652 h 4964463"/>
              <a:gd name="connsiteX2672" fmla="*/ 2272577 w 4710084"/>
              <a:gd name="connsiteY2672" fmla="*/ 472210 h 4964463"/>
              <a:gd name="connsiteX2673" fmla="*/ 2262568 w 4710084"/>
              <a:gd name="connsiteY2673" fmla="*/ 420862 h 4964463"/>
              <a:gd name="connsiteX2674" fmla="*/ 2261806 w 4710084"/>
              <a:gd name="connsiteY2674" fmla="*/ 414995 h 4964463"/>
              <a:gd name="connsiteX2675" fmla="*/ 2261954 w 4710084"/>
              <a:gd name="connsiteY2675" fmla="*/ 414189 h 4964463"/>
              <a:gd name="connsiteX2676" fmla="*/ 2263483 w 4710084"/>
              <a:gd name="connsiteY2676" fmla="*/ 395439 h 4964463"/>
              <a:gd name="connsiteX2677" fmla="*/ 2275696 w 4710084"/>
              <a:gd name="connsiteY2677" fmla="*/ 458169 h 4964463"/>
              <a:gd name="connsiteX2678" fmla="*/ 2275825 w 4710084"/>
              <a:gd name="connsiteY2678" fmla="*/ 455691 h 4964463"/>
              <a:gd name="connsiteX2679" fmla="*/ 2270912 w 4710084"/>
              <a:gd name="connsiteY2679" fmla="*/ 384880 h 4964463"/>
              <a:gd name="connsiteX2680" fmla="*/ 2279617 w 4710084"/>
              <a:gd name="connsiteY2680" fmla="*/ 377499 h 4964463"/>
              <a:gd name="connsiteX2681" fmla="*/ 2277819 w 4710084"/>
              <a:gd name="connsiteY2681" fmla="*/ 357925 h 4964463"/>
              <a:gd name="connsiteX2682" fmla="*/ 2282007 w 4710084"/>
              <a:gd name="connsiteY2682" fmla="*/ 376497 h 4964463"/>
              <a:gd name="connsiteX2683" fmla="*/ 2289481 w 4710084"/>
              <a:gd name="connsiteY2683" fmla="*/ 373785 h 4964463"/>
              <a:gd name="connsiteX2684" fmla="*/ 2301801 w 4710084"/>
              <a:gd name="connsiteY2684" fmla="*/ 365628 h 4964463"/>
              <a:gd name="connsiteX2685" fmla="*/ 2275318 w 4710084"/>
              <a:gd name="connsiteY2685" fmla="*/ 212192 h 4964463"/>
              <a:gd name="connsiteX2686" fmla="*/ 2265275 w 4710084"/>
              <a:gd name="connsiteY2686" fmla="*/ 153131 h 4964463"/>
              <a:gd name="connsiteX2687" fmla="*/ 2268006 w 4710084"/>
              <a:gd name="connsiteY2687" fmla="*/ 146467 h 4964463"/>
              <a:gd name="connsiteX2688" fmla="*/ 2274089 w 4710084"/>
              <a:gd name="connsiteY2688" fmla="*/ 126653 h 4964463"/>
              <a:gd name="connsiteX2689" fmla="*/ 2277922 w 4710084"/>
              <a:gd name="connsiteY2689" fmla="*/ 145511 h 4964463"/>
              <a:gd name="connsiteX2690" fmla="*/ 2335126 w 4710084"/>
              <a:gd name="connsiteY2690" fmla="*/ 428570 h 4964463"/>
              <a:gd name="connsiteX2691" fmla="*/ 2356986 w 4710084"/>
              <a:gd name="connsiteY2691" fmla="*/ 539368 h 4964463"/>
              <a:gd name="connsiteX2692" fmla="*/ 2378557 w 4710084"/>
              <a:gd name="connsiteY2692" fmla="*/ 621994 h 4964463"/>
              <a:gd name="connsiteX2693" fmla="*/ 2392330 w 4710084"/>
              <a:gd name="connsiteY2693" fmla="*/ 664134 h 4964463"/>
              <a:gd name="connsiteX2694" fmla="*/ 2392740 w 4710084"/>
              <a:gd name="connsiteY2694" fmla="*/ 666011 h 4964463"/>
              <a:gd name="connsiteX2695" fmla="*/ 2392248 w 4710084"/>
              <a:gd name="connsiteY2695" fmla="*/ 661313 h 4964463"/>
              <a:gd name="connsiteX2696" fmla="*/ 2393336 w 4710084"/>
              <a:gd name="connsiteY2696" fmla="*/ 641022 h 4964463"/>
              <a:gd name="connsiteX2697" fmla="*/ 2378552 w 4710084"/>
              <a:gd name="connsiteY2697" fmla="*/ 404242 h 4964463"/>
              <a:gd name="connsiteX2698" fmla="*/ 2391681 w 4710084"/>
              <a:gd name="connsiteY2698" fmla="*/ 460569 h 4964463"/>
              <a:gd name="connsiteX2699" fmla="*/ 2399230 w 4710084"/>
              <a:gd name="connsiteY2699" fmla="*/ 514526 h 4964463"/>
              <a:gd name="connsiteX2700" fmla="*/ 2395350 w 4710084"/>
              <a:gd name="connsiteY2700" fmla="*/ 457433 h 4964463"/>
              <a:gd name="connsiteX2701" fmla="*/ 2393618 w 4710084"/>
              <a:gd name="connsiteY2701" fmla="*/ 400261 h 4964463"/>
              <a:gd name="connsiteX2702" fmla="*/ 2405514 w 4710084"/>
              <a:gd name="connsiteY2702" fmla="*/ 375008 h 4964463"/>
              <a:gd name="connsiteX2703" fmla="*/ 2382413 w 4710084"/>
              <a:gd name="connsiteY2703" fmla="*/ 240421 h 4964463"/>
              <a:gd name="connsiteX2704" fmla="*/ 2400695 w 4710084"/>
              <a:gd name="connsiteY2704" fmla="*/ 274277 h 4964463"/>
              <a:gd name="connsiteX2705" fmla="*/ 2397587 w 4710084"/>
              <a:gd name="connsiteY2705" fmla="*/ 272868 h 4964463"/>
              <a:gd name="connsiteX2706" fmla="*/ 2395839 w 4710084"/>
              <a:gd name="connsiteY2706" fmla="*/ 267127 h 4964463"/>
              <a:gd name="connsiteX2707" fmla="*/ 2395590 w 4710084"/>
              <a:gd name="connsiteY2707" fmla="*/ 271960 h 4964463"/>
              <a:gd name="connsiteX2708" fmla="*/ 2397587 w 4710084"/>
              <a:gd name="connsiteY2708" fmla="*/ 272868 h 4964463"/>
              <a:gd name="connsiteX2709" fmla="*/ 2400803 w 4710084"/>
              <a:gd name="connsiteY2709" fmla="*/ 283421 h 4964463"/>
              <a:gd name="connsiteX2710" fmla="*/ 2400887 w 4710084"/>
              <a:gd name="connsiteY2710" fmla="*/ 290599 h 4964463"/>
              <a:gd name="connsiteX2711" fmla="*/ 2402935 w 4710084"/>
              <a:gd name="connsiteY2711" fmla="*/ 298383 h 4964463"/>
              <a:gd name="connsiteX2712" fmla="*/ 2425451 w 4710084"/>
              <a:gd name="connsiteY2712" fmla="*/ 317665 h 4964463"/>
              <a:gd name="connsiteX2713" fmla="*/ 2449693 w 4710084"/>
              <a:gd name="connsiteY2713" fmla="*/ 446997 h 4964463"/>
              <a:gd name="connsiteX2714" fmla="*/ 2466400 w 4710084"/>
              <a:gd name="connsiteY2714" fmla="*/ 463508 h 4964463"/>
              <a:gd name="connsiteX2715" fmla="*/ 2492883 w 4710084"/>
              <a:gd name="connsiteY2715" fmla="*/ 616946 h 4964463"/>
              <a:gd name="connsiteX2716" fmla="*/ 2511227 w 4710084"/>
              <a:gd name="connsiteY2716" fmla="*/ 773426 h 4964463"/>
              <a:gd name="connsiteX2717" fmla="*/ 2513864 w 4710084"/>
              <a:gd name="connsiteY2717" fmla="*/ 780343 h 4964463"/>
              <a:gd name="connsiteX2718" fmla="*/ 2516223 w 4710084"/>
              <a:gd name="connsiteY2718" fmla="*/ 782910 h 4964463"/>
              <a:gd name="connsiteX2719" fmla="*/ 2509099 w 4710084"/>
              <a:gd name="connsiteY2719" fmla="*/ 717854 h 4964463"/>
              <a:gd name="connsiteX2720" fmla="*/ 2522768 w 4710084"/>
              <a:gd name="connsiteY2720" fmla="*/ 739138 h 4964463"/>
              <a:gd name="connsiteX2721" fmla="*/ 2524059 w 4710084"/>
              <a:gd name="connsiteY2721" fmla="*/ 745212 h 4964463"/>
              <a:gd name="connsiteX2722" fmla="*/ 2520822 w 4710084"/>
              <a:gd name="connsiteY2722" fmla="*/ 718199 h 4964463"/>
              <a:gd name="connsiteX2723" fmla="*/ 2507260 w 4710084"/>
              <a:gd name="connsiteY2723" fmla="*/ 639273 h 4964463"/>
              <a:gd name="connsiteX2724" fmla="*/ 2454399 w 4710084"/>
              <a:gd name="connsiteY2724" fmla="*/ 257557 h 4964463"/>
              <a:gd name="connsiteX2725" fmla="*/ 2417609 w 4710084"/>
              <a:gd name="connsiteY2725" fmla="*/ 64163 h 4964463"/>
              <a:gd name="connsiteX2726" fmla="*/ 2421111 w 4710084"/>
              <a:gd name="connsiteY2726" fmla="*/ 50733 h 4964463"/>
              <a:gd name="connsiteX2727" fmla="*/ 2427422 w 4710084"/>
              <a:gd name="connsiteY2727" fmla="*/ 18822 h 4964463"/>
              <a:gd name="connsiteX2728" fmla="*/ 2443127 w 4710084"/>
              <a:gd name="connsiteY2728" fmla="*/ 78977 h 4964463"/>
              <a:gd name="connsiteX2729" fmla="*/ 2452605 w 4710084"/>
              <a:gd name="connsiteY2729" fmla="*/ 128768 h 4964463"/>
              <a:gd name="connsiteX2730" fmla="*/ 2452605 w 4710084"/>
              <a:gd name="connsiteY2730" fmla="*/ 128768 h 4964463"/>
              <a:gd name="connsiteX2731" fmla="*/ 2443127 w 4710084"/>
              <a:gd name="connsiteY2731" fmla="*/ 78977 h 4964463"/>
              <a:gd name="connsiteX2732" fmla="*/ 2436715 w 4710084"/>
              <a:gd name="connsiteY2732" fmla="*/ 19283 h 4964463"/>
              <a:gd name="connsiteX2733" fmla="*/ 2451192 w 4710084"/>
              <a:gd name="connsiteY2733" fmla="*/ 20684 h 4964463"/>
              <a:gd name="connsiteX2734" fmla="*/ 2446262 w 4710084"/>
              <a:gd name="connsiteY2734" fmla="*/ 29134 h 4964463"/>
              <a:gd name="connsiteX2735" fmla="*/ 2451192 w 4710084"/>
              <a:gd name="connsiteY2735" fmla="*/ 20684 h 4964463"/>
              <a:gd name="connsiteX2736" fmla="*/ 2453699 w 4710084"/>
              <a:gd name="connsiteY2736" fmla="*/ 0 h 4964463"/>
              <a:gd name="connsiteX2737" fmla="*/ 2466825 w 4710084"/>
              <a:gd name="connsiteY2737" fmla="*/ 56927 h 4964463"/>
              <a:gd name="connsiteX2738" fmla="*/ 2468111 w 4710084"/>
              <a:gd name="connsiteY2738" fmla="*/ 75086 h 4964463"/>
              <a:gd name="connsiteX2739" fmla="*/ 2466667 w 4710084"/>
              <a:gd name="connsiteY2739" fmla="*/ 83748 h 4964463"/>
              <a:gd name="connsiteX2740" fmla="*/ 2472482 w 4710084"/>
              <a:gd name="connsiteY2740" fmla="*/ 81456 h 4964463"/>
              <a:gd name="connsiteX2741" fmla="*/ 2490044 w 4710084"/>
              <a:gd name="connsiteY2741" fmla="*/ 157622 h 4964463"/>
              <a:gd name="connsiteX2742" fmla="*/ 2488398 w 4710084"/>
              <a:gd name="connsiteY2742" fmla="*/ 180963 h 4964463"/>
              <a:gd name="connsiteX2743" fmla="*/ 2482420 w 4710084"/>
              <a:gd name="connsiteY2743" fmla="*/ 234122 h 4964463"/>
              <a:gd name="connsiteX2744" fmla="*/ 2483203 w 4710084"/>
              <a:gd name="connsiteY2744" fmla="*/ 299070 h 4964463"/>
              <a:gd name="connsiteX2745" fmla="*/ 2496583 w 4710084"/>
              <a:gd name="connsiteY2745" fmla="*/ 188354 h 4964463"/>
              <a:gd name="connsiteX2746" fmla="*/ 2496850 w 4710084"/>
              <a:gd name="connsiteY2746" fmla="*/ 187143 h 4964463"/>
              <a:gd name="connsiteX2747" fmla="*/ 2501639 w 4710084"/>
              <a:gd name="connsiteY2747" fmla="*/ 207908 h 4964463"/>
              <a:gd name="connsiteX2748" fmla="*/ 2568936 w 4710084"/>
              <a:gd name="connsiteY2748" fmla="*/ 571724 h 4964463"/>
              <a:gd name="connsiteX2749" fmla="*/ 2569199 w 4710084"/>
              <a:gd name="connsiteY2749" fmla="*/ 526268 h 4964463"/>
              <a:gd name="connsiteX2750" fmla="*/ 2579663 w 4710084"/>
              <a:gd name="connsiteY2750" fmla="*/ 544439 h 4964463"/>
              <a:gd name="connsiteX2751" fmla="*/ 2572722 w 4710084"/>
              <a:gd name="connsiteY2751" fmla="*/ 658076 h 4964463"/>
              <a:gd name="connsiteX2752" fmla="*/ 2586580 w 4710084"/>
              <a:gd name="connsiteY2752" fmla="*/ 573297 h 4964463"/>
              <a:gd name="connsiteX2753" fmla="*/ 2587736 w 4710084"/>
              <a:gd name="connsiteY2753" fmla="*/ 578688 h 4964463"/>
              <a:gd name="connsiteX2754" fmla="*/ 2602286 w 4710084"/>
              <a:gd name="connsiteY2754" fmla="*/ 650773 h 4964463"/>
              <a:gd name="connsiteX2755" fmla="*/ 2606370 w 4710084"/>
              <a:gd name="connsiteY2755" fmla="*/ 666460 h 4964463"/>
              <a:gd name="connsiteX2756" fmla="*/ 2606760 w 4710084"/>
              <a:gd name="connsiteY2756" fmla="*/ 661677 h 4964463"/>
              <a:gd name="connsiteX2757" fmla="*/ 2608783 w 4710084"/>
              <a:gd name="connsiteY2757" fmla="*/ 661599 h 4964463"/>
              <a:gd name="connsiteX2758" fmla="*/ 2612621 w 4710084"/>
              <a:gd name="connsiteY2758" fmla="*/ 667961 h 4964463"/>
              <a:gd name="connsiteX2759" fmla="*/ 2614338 w 4710084"/>
              <a:gd name="connsiteY2759" fmla="*/ 672120 h 4964463"/>
              <a:gd name="connsiteX2760" fmla="*/ 2613329 w 4710084"/>
              <a:gd name="connsiteY2760" fmla="*/ 689356 h 4964463"/>
              <a:gd name="connsiteX2761" fmla="*/ 2619310 w 4710084"/>
              <a:gd name="connsiteY2761" fmla="*/ 703697 h 4964463"/>
              <a:gd name="connsiteX2762" fmla="*/ 2605865 w 4710084"/>
              <a:gd name="connsiteY2762" fmla="*/ 519752 h 4964463"/>
              <a:gd name="connsiteX2763" fmla="*/ 2605647 w 4710084"/>
              <a:gd name="connsiteY2763" fmla="*/ 478970 h 4964463"/>
              <a:gd name="connsiteX2764" fmla="*/ 2609212 w 4710084"/>
              <a:gd name="connsiteY2764" fmla="*/ 488018 h 4964463"/>
              <a:gd name="connsiteX2765" fmla="*/ 2606554 w 4710084"/>
              <a:gd name="connsiteY2765" fmla="*/ 437692 h 4964463"/>
              <a:gd name="connsiteX2766" fmla="*/ 2597531 w 4710084"/>
              <a:gd name="connsiteY2766" fmla="*/ 372751 h 4964463"/>
              <a:gd name="connsiteX2767" fmla="*/ 2598753 w 4710084"/>
              <a:gd name="connsiteY2767" fmla="*/ 373770 h 4964463"/>
              <a:gd name="connsiteX2768" fmla="*/ 2605679 w 4710084"/>
              <a:gd name="connsiteY2768" fmla="*/ 339169 h 4964463"/>
              <a:gd name="connsiteX2769" fmla="*/ 2608033 w 4710084"/>
              <a:gd name="connsiteY2769" fmla="*/ 326190 h 4964463"/>
              <a:gd name="connsiteX2770" fmla="*/ 2611796 w 4710084"/>
              <a:gd name="connsiteY2770" fmla="*/ 346576 h 4964463"/>
              <a:gd name="connsiteX2771" fmla="*/ 2632251 w 4710084"/>
              <a:gd name="connsiteY2771" fmla="*/ 480214 h 4964463"/>
              <a:gd name="connsiteX2772" fmla="*/ 2625270 w 4710084"/>
              <a:gd name="connsiteY2772" fmla="*/ 523936 h 4964463"/>
              <a:gd name="connsiteX2773" fmla="*/ 2629713 w 4710084"/>
              <a:gd name="connsiteY2773" fmla="*/ 532904 h 4964463"/>
              <a:gd name="connsiteX2774" fmla="*/ 2634471 w 4710084"/>
              <a:gd name="connsiteY2774" fmla="*/ 511009 h 4964463"/>
              <a:gd name="connsiteX2775" fmla="*/ 2653758 w 4710084"/>
              <a:gd name="connsiteY2775" fmla="*/ 604145 h 4964463"/>
              <a:gd name="connsiteX2776" fmla="*/ 2655709 w 4710084"/>
              <a:gd name="connsiteY2776" fmla="*/ 651090 h 4964463"/>
              <a:gd name="connsiteX2777" fmla="*/ 2660930 w 4710084"/>
              <a:gd name="connsiteY2777" fmla="*/ 676456 h 4964463"/>
              <a:gd name="connsiteX2778" fmla="*/ 2661470 w 4710084"/>
              <a:gd name="connsiteY2778" fmla="*/ 671099 h 4964463"/>
              <a:gd name="connsiteX2779" fmla="*/ 2662734 w 4710084"/>
              <a:gd name="connsiteY2779" fmla="*/ 679368 h 4964463"/>
              <a:gd name="connsiteX2780" fmla="*/ 2664918 w 4710084"/>
              <a:gd name="connsiteY2780" fmla="*/ 695373 h 4964463"/>
              <a:gd name="connsiteX2781" fmla="*/ 2665114 w 4710084"/>
              <a:gd name="connsiteY2781" fmla="*/ 696788 h 4964463"/>
              <a:gd name="connsiteX2782" fmla="*/ 2665905 w 4710084"/>
              <a:gd name="connsiteY2782" fmla="*/ 700640 h 4964463"/>
              <a:gd name="connsiteX2783" fmla="*/ 2683757 w 4710084"/>
              <a:gd name="connsiteY2783" fmla="*/ 711898 h 4964463"/>
              <a:gd name="connsiteX2784" fmla="*/ 2695020 w 4710084"/>
              <a:gd name="connsiteY2784" fmla="*/ 765764 h 4964463"/>
              <a:gd name="connsiteX2785" fmla="*/ 2696117 w 4710084"/>
              <a:gd name="connsiteY2785" fmla="*/ 771555 h 4964463"/>
              <a:gd name="connsiteX2786" fmla="*/ 2698444 w 4710084"/>
              <a:gd name="connsiteY2786" fmla="*/ 760848 h 4964463"/>
              <a:gd name="connsiteX2787" fmla="*/ 2711500 w 4710084"/>
              <a:gd name="connsiteY2787" fmla="*/ 749297 h 4964463"/>
              <a:gd name="connsiteX2788" fmla="*/ 2713278 w 4710084"/>
              <a:gd name="connsiteY2788" fmla="*/ 747673 h 4964463"/>
              <a:gd name="connsiteX2789" fmla="*/ 2712269 w 4710084"/>
              <a:gd name="connsiteY2789" fmla="*/ 733077 h 4964463"/>
              <a:gd name="connsiteX2790" fmla="*/ 2698881 w 4710084"/>
              <a:gd name="connsiteY2790" fmla="*/ 612790 h 4964463"/>
              <a:gd name="connsiteX2791" fmla="*/ 2684098 w 4710084"/>
              <a:gd name="connsiteY2791" fmla="*/ 376008 h 4964463"/>
              <a:gd name="connsiteX2792" fmla="*/ 2720488 w 4710084"/>
              <a:gd name="connsiteY2792" fmla="*/ 601836 h 4964463"/>
              <a:gd name="connsiteX2793" fmla="*/ 2744298 w 4710084"/>
              <a:gd name="connsiteY2793" fmla="*/ 708570 h 4964463"/>
              <a:gd name="connsiteX2794" fmla="*/ 2765863 w 4710084"/>
              <a:gd name="connsiteY2794" fmla="*/ 732232 h 4964463"/>
              <a:gd name="connsiteX2795" fmla="*/ 2774539 w 4710084"/>
              <a:gd name="connsiteY2795" fmla="*/ 839797 h 4964463"/>
              <a:gd name="connsiteX2796" fmla="*/ 2775465 w 4710084"/>
              <a:gd name="connsiteY2796" fmla="*/ 839411 h 4964463"/>
              <a:gd name="connsiteX2797" fmla="*/ 2775121 w 4710084"/>
              <a:gd name="connsiteY2797" fmla="*/ 832579 h 4964463"/>
              <a:gd name="connsiteX2798" fmla="*/ 2774784 w 4710084"/>
              <a:gd name="connsiteY2798" fmla="*/ 743793 h 4964463"/>
              <a:gd name="connsiteX2799" fmla="*/ 2785470 w 4710084"/>
              <a:gd name="connsiteY2799" fmla="*/ 761063 h 4964463"/>
              <a:gd name="connsiteX2800" fmla="*/ 2788672 w 4710084"/>
              <a:gd name="connsiteY2800" fmla="*/ 771846 h 4964463"/>
              <a:gd name="connsiteX2801" fmla="*/ 2782950 w 4710084"/>
              <a:gd name="connsiteY2801" fmla="*/ 837516 h 4964463"/>
              <a:gd name="connsiteX2802" fmla="*/ 2791380 w 4710084"/>
              <a:gd name="connsiteY2802" fmla="*/ 837792 h 4964463"/>
              <a:gd name="connsiteX2803" fmla="*/ 2795114 w 4710084"/>
              <a:gd name="connsiteY2803" fmla="*/ 799512 h 4964463"/>
              <a:gd name="connsiteX2804" fmla="*/ 2795631 w 4710084"/>
              <a:gd name="connsiteY2804" fmla="*/ 795282 h 4964463"/>
              <a:gd name="connsiteX2805" fmla="*/ 2795716 w 4710084"/>
              <a:gd name="connsiteY2805" fmla="*/ 795567 h 4964463"/>
              <a:gd name="connsiteX2806" fmla="*/ 2802255 w 4710084"/>
              <a:gd name="connsiteY2806" fmla="*/ 799271 h 4964463"/>
              <a:gd name="connsiteX2807" fmla="*/ 2801482 w 4710084"/>
              <a:gd name="connsiteY2807" fmla="*/ 747535 h 4964463"/>
              <a:gd name="connsiteX2808" fmla="*/ 2813488 w 4710084"/>
              <a:gd name="connsiteY2808" fmla="*/ 649554 h 4964463"/>
              <a:gd name="connsiteX2809" fmla="*/ 2814573 w 4710084"/>
              <a:gd name="connsiteY2809" fmla="*/ 635934 h 4964463"/>
              <a:gd name="connsiteX2810" fmla="*/ 2824814 w 4710084"/>
              <a:gd name="connsiteY2810" fmla="*/ 681221 h 4964463"/>
              <a:gd name="connsiteX2811" fmla="*/ 2839042 w 4710084"/>
              <a:gd name="connsiteY2811" fmla="*/ 752870 h 4964463"/>
              <a:gd name="connsiteX2812" fmla="*/ 2846035 w 4710084"/>
              <a:gd name="connsiteY2812" fmla="*/ 793106 h 4964463"/>
              <a:gd name="connsiteX2813" fmla="*/ 2849295 w 4710084"/>
              <a:gd name="connsiteY2813" fmla="*/ 807147 h 4964463"/>
              <a:gd name="connsiteX2814" fmla="*/ 2853023 w 4710084"/>
              <a:gd name="connsiteY2814" fmla="*/ 817803 h 4964463"/>
              <a:gd name="connsiteX2815" fmla="*/ 2864109 w 4710084"/>
              <a:gd name="connsiteY2815" fmla="*/ 783067 h 4964463"/>
              <a:gd name="connsiteX2816" fmla="*/ 2863732 w 4710084"/>
              <a:gd name="connsiteY2816" fmla="*/ 778132 h 4964463"/>
              <a:gd name="connsiteX2817" fmla="*/ 2862888 w 4710084"/>
              <a:gd name="connsiteY2817" fmla="*/ 766022 h 4964463"/>
              <a:gd name="connsiteX2818" fmla="*/ 2859118 w 4710084"/>
              <a:gd name="connsiteY2818" fmla="*/ 689958 h 4964463"/>
              <a:gd name="connsiteX2819" fmla="*/ 2892733 w 4710084"/>
              <a:gd name="connsiteY2819" fmla="*/ 781070 h 4964463"/>
              <a:gd name="connsiteX2820" fmla="*/ 2905969 w 4710084"/>
              <a:gd name="connsiteY2820" fmla="*/ 808650 h 4964463"/>
              <a:gd name="connsiteX2821" fmla="*/ 2897298 w 4710084"/>
              <a:gd name="connsiteY2821" fmla="*/ 760052 h 4964463"/>
              <a:gd name="connsiteX2822" fmla="*/ 2923764 w 4710084"/>
              <a:gd name="connsiteY2822" fmla="*/ 756247 h 4964463"/>
              <a:gd name="connsiteX2823" fmla="*/ 2919689 w 4710084"/>
              <a:gd name="connsiteY2823" fmla="*/ 716001 h 4964463"/>
              <a:gd name="connsiteX2824" fmla="*/ 2917080 w 4710084"/>
              <a:gd name="connsiteY2824" fmla="*/ 691795 h 4964463"/>
              <a:gd name="connsiteX2825" fmla="*/ 2914253 w 4710084"/>
              <a:gd name="connsiteY2825" fmla="*/ 740161 h 4964463"/>
              <a:gd name="connsiteX2826" fmla="*/ 2912846 w 4710084"/>
              <a:gd name="connsiteY2826" fmla="*/ 729900 h 4964463"/>
              <a:gd name="connsiteX2827" fmla="*/ 2912305 w 4710084"/>
              <a:gd name="connsiteY2827" fmla="*/ 633446 h 4964463"/>
              <a:gd name="connsiteX2828" fmla="*/ 2918169 w 4710084"/>
              <a:gd name="connsiteY2828" fmla="*/ 639728 h 4964463"/>
              <a:gd name="connsiteX2829" fmla="*/ 2919881 w 4710084"/>
              <a:gd name="connsiteY2829" fmla="*/ 643887 h 4964463"/>
              <a:gd name="connsiteX2830" fmla="*/ 2918776 w 4710084"/>
              <a:gd name="connsiteY2830" fmla="*/ 662789 h 4964463"/>
              <a:gd name="connsiteX2831" fmla="*/ 2922074 w 4710084"/>
              <a:gd name="connsiteY2831" fmla="*/ 657090 h 4964463"/>
              <a:gd name="connsiteX2832" fmla="*/ 2933178 w 4710084"/>
              <a:gd name="connsiteY2832" fmla="*/ 683412 h 4964463"/>
              <a:gd name="connsiteX2833" fmla="*/ 2933327 w 4710084"/>
              <a:gd name="connsiteY2833" fmla="*/ 706230 h 4964463"/>
              <a:gd name="connsiteX2834" fmla="*/ 2938085 w 4710084"/>
              <a:gd name="connsiteY2834" fmla="*/ 712789 h 4964463"/>
              <a:gd name="connsiteX2835" fmla="*/ 2938600 w 4710084"/>
              <a:gd name="connsiteY2835" fmla="*/ 710089 h 4964463"/>
              <a:gd name="connsiteX2836" fmla="*/ 2937494 w 4710084"/>
              <a:gd name="connsiteY2836" fmla="*/ 706026 h 4964463"/>
              <a:gd name="connsiteX2837" fmla="*/ 2939798 w 4710084"/>
              <a:gd name="connsiteY2837" fmla="*/ 703818 h 4964463"/>
              <a:gd name="connsiteX2838" fmla="*/ 2942146 w 4710084"/>
              <a:gd name="connsiteY2838" fmla="*/ 691520 h 4964463"/>
              <a:gd name="connsiteX2839" fmla="*/ 2942200 w 4710084"/>
              <a:gd name="connsiteY2839" fmla="*/ 701489 h 4964463"/>
              <a:gd name="connsiteX2840" fmla="*/ 2956706 w 4710084"/>
              <a:gd name="connsiteY2840" fmla="*/ 579119 h 4964463"/>
              <a:gd name="connsiteX2841" fmla="*/ 2978726 w 4710084"/>
              <a:gd name="connsiteY2841" fmla="*/ 422245 h 4964463"/>
              <a:gd name="connsiteX2842" fmla="*/ 2960818 w 4710084"/>
              <a:gd name="connsiteY2842" fmla="*/ 607010 h 4964463"/>
              <a:gd name="connsiteX2843" fmla="*/ 2956922 w 4710084"/>
              <a:gd name="connsiteY2843" fmla="*/ 669227 h 4964463"/>
              <a:gd name="connsiteX2844" fmla="*/ 2963774 w 4710084"/>
              <a:gd name="connsiteY2844" fmla="*/ 665056 h 4964463"/>
              <a:gd name="connsiteX2845" fmla="*/ 2961955 w 4710084"/>
              <a:gd name="connsiteY2845" fmla="*/ 639464 h 4964463"/>
              <a:gd name="connsiteX2846" fmla="*/ 2961595 w 4710084"/>
              <a:gd name="connsiteY2846" fmla="*/ 616379 h 4964463"/>
              <a:gd name="connsiteX2847" fmla="*/ 2962638 w 4710084"/>
              <a:gd name="connsiteY2847" fmla="*/ 605723 h 4964463"/>
              <a:gd name="connsiteX2848" fmla="*/ 2965010 w 4710084"/>
              <a:gd name="connsiteY2848" fmla="*/ 600817 h 4964463"/>
              <a:gd name="connsiteX2849" fmla="*/ 2971236 w 4710084"/>
              <a:gd name="connsiteY2849" fmla="*/ 608882 h 4964463"/>
              <a:gd name="connsiteX2850" fmla="*/ 2975046 w 4710084"/>
              <a:gd name="connsiteY2850" fmla="*/ 621231 h 4964463"/>
              <a:gd name="connsiteX2851" fmla="*/ 2975637 w 4710084"/>
              <a:gd name="connsiteY2851" fmla="*/ 615658 h 4964463"/>
              <a:gd name="connsiteX2852" fmla="*/ 3027976 w 4710084"/>
              <a:gd name="connsiteY2852" fmla="*/ 203481 h 4964463"/>
              <a:gd name="connsiteX2853" fmla="*/ 2992331 w 4710084"/>
              <a:gd name="connsiteY2853" fmla="*/ 587053 h 4964463"/>
              <a:gd name="connsiteX2854" fmla="*/ 2995387 w 4710084"/>
              <a:gd name="connsiteY2854" fmla="*/ 615855 h 4964463"/>
              <a:gd name="connsiteX2855" fmla="*/ 2997009 w 4710084"/>
              <a:gd name="connsiteY2855" fmla="*/ 589783 h 4964463"/>
              <a:gd name="connsiteX2856" fmla="*/ 3024806 w 4710084"/>
              <a:gd name="connsiteY2856" fmla="*/ 378220 h 4964463"/>
              <a:gd name="connsiteX2857" fmla="*/ 3045728 w 4710084"/>
              <a:gd name="connsiteY2857" fmla="*/ 242988 h 4964463"/>
              <a:gd name="connsiteX2858" fmla="*/ 3048434 w 4710084"/>
              <a:gd name="connsiteY2858" fmla="*/ 262423 h 4964463"/>
              <a:gd name="connsiteX2859" fmla="*/ 3048639 w 4710084"/>
              <a:gd name="connsiteY2859" fmla="*/ 263265 h 4964463"/>
              <a:gd name="connsiteX2860" fmla="*/ 3048130 w 4710084"/>
              <a:gd name="connsiteY2860" fmla="*/ 269278 h 4964463"/>
              <a:gd name="connsiteX2861" fmla="*/ 3037278 w 4710084"/>
              <a:gd name="connsiteY2861" fmla="*/ 364909 h 4964463"/>
              <a:gd name="connsiteX2862" fmla="*/ 3055866 w 4710084"/>
              <a:gd name="connsiteY2862" fmla="*/ 300809 h 4964463"/>
              <a:gd name="connsiteX2863" fmla="*/ 3056503 w 4710084"/>
              <a:gd name="connsiteY2863" fmla="*/ 293955 h 4964463"/>
              <a:gd name="connsiteX2864" fmla="*/ 3064747 w 4710084"/>
              <a:gd name="connsiteY2864" fmla="*/ 299883 h 4964463"/>
              <a:gd name="connsiteX2865" fmla="*/ 3064910 w 4710084"/>
              <a:gd name="connsiteY2865" fmla="*/ 276772 h 4964463"/>
              <a:gd name="connsiteX2866" fmla="*/ 3061620 w 4710084"/>
              <a:gd name="connsiteY2866" fmla="*/ 249144 h 4964463"/>
              <a:gd name="connsiteX2867" fmla="*/ 3064695 w 4710084"/>
              <a:gd name="connsiteY2867" fmla="*/ 230140 h 4964463"/>
              <a:gd name="connsiteX2868" fmla="*/ 3067377 w 4710084"/>
              <a:gd name="connsiteY2868" fmla="*/ 291837 h 4964463"/>
              <a:gd name="connsiteX2869" fmla="*/ 3024121 w 4710084"/>
              <a:gd name="connsiteY2869" fmla="*/ 654410 h 4964463"/>
              <a:gd name="connsiteX2870" fmla="*/ 3018129 w 4710084"/>
              <a:gd name="connsiteY2870" fmla="*/ 702937 h 4964463"/>
              <a:gd name="connsiteX2871" fmla="*/ 3015976 w 4710084"/>
              <a:gd name="connsiteY2871" fmla="*/ 722135 h 4964463"/>
              <a:gd name="connsiteX2872" fmla="*/ 3017046 w 4710084"/>
              <a:gd name="connsiteY2872" fmla="*/ 721063 h 4964463"/>
              <a:gd name="connsiteX2873" fmla="*/ 3028061 w 4710084"/>
              <a:gd name="connsiteY2873" fmla="*/ 711004 h 4964463"/>
              <a:gd name="connsiteX2874" fmla="*/ 3032320 w 4710084"/>
              <a:gd name="connsiteY2874" fmla="*/ 709032 h 4964463"/>
              <a:gd name="connsiteX2875" fmla="*/ 3042969 w 4710084"/>
              <a:gd name="connsiteY2875" fmla="*/ 628154 h 4964463"/>
              <a:gd name="connsiteX2876" fmla="*/ 3060364 w 4710084"/>
              <a:gd name="connsiteY2876" fmla="*/ 481219 h 4964463"/>
              <a:gd name="connsiteX2877" fmla="*/ 3073344 w 4710084"/>
              <a:gd name="connsiteY2877" fmla="*/ 369397 h 4964463"/>
              <a:gd name="connsiteX2878" fmla="*/ 3081200 w 4710084"/>
              <a:gd name="connsiteY2878" fmla="*/ 402742 h 4964463"/>
              <a:gd name="connsiteX2879" fmla="*/ 3080003 w 4710084"/>
              <a:gd name="connsiteY2879" fmla="*/ 409269 h 4964463"/>
              <a:gd name="connsiteX2880" fmla="*/ 3083206 w 4710084"/>
              <a:gd name="connsiteY2880" fmla="*/ 420211 h 4964463"/>
              <a:gd name="connsiteX2881" fmla="*/ 3096534 w 4710084"/>
              <a:gd name="connsiteY2881" fmla="*/ 488573 h 4964463"/>
              <a:gd name="connsiteX2882" fmla="*/ 3108107 w 4710084"/>
              <a:gd name="connsiteY2882" fmla="*/ 553066 h 4964463"/>
              <a:gd name="connsiteX2883" fmla="*/ 3110150 w 4710084"/>
              <a:gd name="connsiteY2883" fmla="*/ 562388 h 4964463"/>
              <a:gd name="connsiteX2884" fmla="*/ 3103782 w 4710084"/>
              <a:gd name="connsiteY2884" fmla="*/ 634425 h 4964463"/>
              <a:gd name="connsiteX2885" fmla="*/ 3096731 w 4710084"/>
              <a:gd name="connsiteY2885" fmla="*/ 546661 h 4964463"/>
              <a:gd name="connsiteX2886" fmla="*/ 3076597 w 4710084"/>
              <a:gd name="connsiteY2886" fmla="*/ 444352 h 4964463"/>
              <a:gd name="connsiteX2887" fmla="*/ 3075453 w 4710084"/>
              <a:gd name="connsiteY2887" fmla="*/ 431902 h 4964463"/>
              <a:gd name="connsiteX2888" fmla="*/ 3075270 w 4710084"/>
              <a:gd name="connsiteY2888" fmla="*/ 432648 h 4964463"/>
              <a:gd name="connsiteX2889" fmla="*/ 3074527 w 4710084"/>
              <a:gd name="connsiteY2889" fmla="*/ 435452 h 4964463"/>
              <a:gd name="connsiteX2890" fmla="*/ 3052120 w 4710084"/>
              <a:gd name="connsiteY2890" fmla="*/ 681453 h 4964463"/>
              <a:gd name="connsiteX2891" fmla="*/ 3046797 w 4710084"/>
              <a:gd name="connsiteY2891" fmla="*/ 729475 h 4964463"/>
              <a:gd name="connsiteX2892" fmla="*/ 3051895 w 4710084"/>
              <a:gd name="connsiteY2892" fmla="*/ 748071 h 4964463"/>
              <a:gd name="connsiteX2893" fmla="*/ 3053344 w 4710084"/>
              <a:gd name="connsiteY2893" fmla="*/ 754341 h 4964463"/>
              <a:gd name="connsiteX2894" fmla="*/ 3055609 w 4710084"/>
              <a:gd name="connsiteY2894" fmla="*/ 739441 h 4964463"/>
              <a:gd name="connsiteX2895" fmla="*/ 3060841 w 4710084"/>
              <a:gd name="connsiteY2895" fmla="*/ 713314 h 4964463"/>
              <a:gd name="connsiteX2896" fmla="*/ 3061076 w 4710084"/>
              <a:gd name="connsiteY2896" fmla="*/ 755744 h 4964463"/>
              <a:gd name="connsiteX2897" fmla="*/ 3058591 w 4710084"/>
              <a:gd name="connsiteY2897" fmla="*/ 778068 h 4964463"/>
              <a:gd name="connsiteX2898" fmla="*/ 3060457 w 4710084"/>
              <a:gd name="connsiteY2898" fmla="*/ 787549 h 4964463"/>
              <a:gd name="connsiteX2899" fmla="*/ 3068650 w 4710084"/>
              <a:gd name="connsiteY2899" fmla="*/ 744428 h 4964463"/>
              <a:gd name="connsiteX2900" fmla="*/ 3064859 w 4710084"/>
              <a:gd name="connsiteY2900" fmla="*/ 809917 h 4964463"/>
              <a:gd name="connsiteX2901" fmla="*/ 3066341 w 4710084"/>
              <a:gd name="connsiteY2901" fmla="*/ 817439 h 4964463"/>
              <a:gd name="connsiteX2902" fmla="*/ 3071112 w 4710084"/>
              <a:gd name="connsiteY2902" fmla="*/ 846485 h 4964463"/>
              <a:gd name="connsiteX2903" fmla="*/ 3078493 w 4710084"/>
              <a:gd name="connsiteY2903" fmla="*/ 859728 h 4964463"/>
              <a:gd name="connsiteX2904" fmla="*/ 3081001 w 4710084"/>
              <a:gd name="connsiteY2904" fmla="*/ 854907 h 4964463"/>
              <a:gd name="connsiteX2905" fmla="*/ 3081889 w 4710084"/>
              <a:gd name="connsiteY2905" fmla="*/ 846465 h 4964463"/>
              <a:gd name="connsiteX2906" fmla="*/ 3082110 w 4710084"/>
              <a:gd name="connsiteY2906" fmla="*/ 833114 h 4964463"/>
              <a:gd name="connsiteX2907" fmla="*/ 3077709 w 4710084"/>
              <a:gd name="connsiteY2907" fmla="*/ 757462 h 4964463"/>
              <a:gd name="connsiteX2908" fmla="*/ 3077056 w 4710084"/>
              <a:gd name="connsiteY2908" fmla="*/ 728961 h 4964463"/>
              <a:gd name="connsiteX2909" fmla="*/ 3073202 w 4710084"/>
              <a:gd name="connsiteY2909" fmla="*/ 736629 h 4964463"/>
              <a:gd name="connsiteX2910" fmla="*/ 3068680 w 4710084"/>
              <a:gd name="connsiteY2910" fmla="*/ 728102 h 4964463"/>
              <a:gd name="connsiteX2911" fmla="*/ 3069569 w 4710084"/>
              <a:gd name="connsiteY2911" fmla="*/ 728682 h 4964463"/>
              <a:gd name="connsiteX2912" fmla="*/ 3069562 w 4710084"/>
              <a:gd name="connsiteY2912" fmla="*/ 726501 h 4964463"/>
              <a:gd name="connsiteX2913" fmla="*/ 3075729 w 4710084"/>
              <a:gd name="connsiteY2913" fmla="*/ 721544 h 4964463"/>
              <a:gd name="connsiteX2914" fmla="*/ 3077228 w 4710084"/>
              <a:gd name="connsiteY2914" fmla="*/ 724994 h 4964463"/>
              <a:gd name="connsiteX2915" fmla="*/ 3078025 w 4710084"/>
              <a:gd name="connsiteY2915" fmla="*/ 718134 h 4964463"/>
              <a:gd name="connsiteX2916" fmla="*/ 3080331 w 4710084"/>
              <a:gd name="connsiteY2916" fmla="*/ 715561 h 4964463"/>
              <a:gd name="connsiteX2917" fmla="*/ 3091017 w 4710084"/>
              <a:gd name="connsiteY2917" fmla="*/ 732831 h 4964463"/>
              <a:gd name="connsiteX2918" fmla="*/ 3094218 w 4710084"/>
              <a:gd name="connsiteY2918" fmla="*/ 743613 h 4964463"/>
              <a:gd name="connsiteX2919" fmla="*/ 3093246 w 4710084"/>
              <a:gd name="connsiteY2919" fmla="*/ 754761 h 4964463"/>
              <a:gd name="connsiteX2920" fmla="*/ 3096874 w 4710084"/>
              <a:gd name="connsiteY2920" fmla="*/ 729950 h 4964463"/>
              <a:gd name="connsiteX2921" fmla="*/ 3101700 w 4710084"/>
              <a:gd name="connsiteY2921" fmla="*/ 695630 h 4964463"/>
              <a:gd name="connsiteX2922" fmla="*/ 3109181 w 4710084"/>
              <a:gd name="connsiteY2922" fmla="*/ 664673 h 4964463"/>
              <a:gd name="connsiteX2923" fmla="*/ 3106263 w 4710084"/>
              <a:gd name="connsiteY2923" fmla="*/ 658771 h 4964463"/>
              <a:gd name="connsiteX2924" fmla="*/ 3109180 w 4710084"/>
              <a:gd name="connsiteY2924" fmla="*/ 664671 h 4964463"/>
              <a:gd name="connsiteX2925" fmla="*/ 3111802 w 4710084"/>
              <a:gd name="connsiteY2925" fmla="*/ 653825 h 4964463"/>
              <a:gd name="connsiteX2926" fmla="*/ 3116120 w 4710084"/>
              <a:gd name="connsiteY2926" fmla="*/ 645099 h 4964463"/>
              <a:gd name="connsiteX2927" fmla="*/ 3119033 w 4710084"/>
              <a:gd name="connsiteY2927" fmla="*/ 621323 h 4964463"/>
              <a:gd name="connsiteX2928" fmla="*/ 3120121 w 4710084"/>
              <a:gd name="connsiteY2928" fmla="*/ 607701 h 4964463"/>
              <a:gd name="connsiteX2929" fmla="*/ 3124669 w 4710084"/>
              <a:gd name="connsiteY2929" fmla="*/ 627825 h 4964463"/>
              <a:gd name="connsiteX2930" fmla="*/ 3127578 w 4710084"/>
              <a:gd name="connsiteY2930" fmla="*/ 621950 h 4964463"/>
              <a:gd name="connsiteX2931" fmla="*/ 3133624 w 4710084"/>
              <a:gd name="connsiteY2931" fmla="*/ 577546 h 4964463"/>
              <a:gd name="connsiteX2932" fmla="*/ 3148042 w 4710084"/>
              <a:gd name="connsiteY2932" fmla="*/ 552842 h 4964463"/>
              <a:gd name="connsiteX2933" fmla="*/ 3146586 w 4710084"/>
              <a:gd name="connsiteY2933" fmla="*/ 599678 h 4964463"/>
              <a:gd name="connsiteX2934" fmla="*/ 3145296 w 4710084"/>
              <a:gd name="connsiteY2934" fmla="*/ 624714 h 4964463"/>
              <a:gd name="connsiteX2935" fmla="*/ 3147382 w 4710084"/>
              <a:gd name="connsiteY2935" fmla="*/ 619327 h 4964463"/>
              <a:gd name="connsiteX2936" fmla="*/ 3151433 w 4710084"/>
              <a:gd name="connsiteY2936" fmla="*/ 647658 h 4964463"/>
              <a:gd name="connsiteX2937" fmla="*/ 3147667 w 4710084"/>
              <a:gd name="connsiteY2937" fmla="*/ 742361 h 4964463"/>
              <a:gd name="connsiteX2938" fmla="*/ 3150621 w 4710084"/>
              <a:gd name="connsiteY2938" fmla="*/ 759355 h 4964463"/>
              <a:gd name="connsiteX2939" fmla="*/ 3156977 w 4710084"/>
              <a:gd name="connsiteY2939" fmla="*/ 711766 h 4964463"/>
              <a:gd name="connsiteX2940" fmla="*/ 3159214 w 4710084"/>
              <a:gd name="connsiteY2940" fmla="*/ 692965 h 4964463"/>
              <a:gd name="connsiteX2941" fmla="*/ 3155880 w 4710084"/>
              <a:gd name="connsiteY2941" fmla="*/ 675975 h 4964463"/>
              <a:gd name="connsiteX2942" fmla="*/ 3164665 w 4710084"/>
              <a:gd name="connsiteY2942" fmla="*/ 661725 h 4964463"/>
              <a:gd name="connsiteX2943" fmla="*/ 3163995 w 4710084"/>
              <a:gd name="connsiteY2943" fmla="*/ 664280 h 4964463"/>
              <a:gd name="connsiteX2944" fmla="*/ 3165510 w 4710084"/>
              <a:gd name="connsiteY2944" fmla="*/ 670270 h 4964463"/>
              <a:gd name="connsiteX2945" fmla="*/ 3167503 w 4710084"/>
              <a:gd name="connsiteY2945" fmla="*/ 667974 h 4964463"/>
              <a:gd name="connsiteX2946" fmla="*/ 3169702 w 4710084"/>
              <a:gd name="connsiteY2946" fmla="*/ 667873 h 4964463"/>
              <a:gd name="connsiteX2947" fmla="*/ 3171358 w 4710084"/>
              <a:gd name="connsiteY2947" fmla="*/ 647845 h 4964463"/>
              <a:gd name="connsiteX2948" fmla="*/ 3177068 w 4710084"/>
              <a:gd name="connsiteY2948" fmla="*/ 667260 h 4964463"/>
              <a:gd name="connsiteX2949" fmla="*/ 3180361 w 4710084"/>
              <a:gd name="connsiteY2949" fmla="*/ 664080 h 4964463"/>
              <a:gd name="connsiteX2950" fmla="*/ 3187442 w 4710084"/>
              <a:gd name="connsiteY2950" fmla="*/ 641197 h 4964463"/>
              <a:gd name="connsiteX2951" fmla="*/ 3191647 w 4710084"/>
              <a:gd name="connsiteY2951" fmla="*/ 676769 h 4964463"/>
              <a:gd name="connsiteX2952" fmla="*/ 3191806 w 4710084"/>
              <a:gd name="connsiteY2952" fmla="*/ 700882 h 4964463"/>
              <a:gd name="connsiteX2953" fmla="*/ 3191944 w 4710084"/>
              <a:gd name="connsiteY2953" fmla="*/ 701091 h 4964463"/>
              <a:gd name="connsiteX2954" fmla="*/ 3188972 w 4710084"/>
              <a:gd name="connsiteY2954" fmla="*/ 625770 h 4964463"/>
              <a:gd name="connsiteX2955" fmla="*/ 3179371 w 4710084"/>
              <a:gd name="connsiteY2955" fmla="*/ 567058 h 4964463"/>
              <a:gd name="connsiteX2956" fmla="*/ 3183657 w 4710084"/>
              <a:gd name="connsiteY2956" fmla="*/ 526153 h 4964463"/>
              <a:gd name="connsiteX2957" fmla="*/ 3184156 w 4710084"/>
              <a:gd name="connsiteY2957" fmla="*/ 521217 h 4964463"/>
              <a:gd name="connsiteX2958" fmla="*/ 3189408 w 4710084"/>
              <a:gd name="connsiteY2958" fmla="*/ 544482 h 4964463"/>
              <a:gd name="connsiteX2959" fmla="*/ 3206822 w 4710084"/>
              <a:gd name="connsiteY2959" fmla="*/ 637027 h 4964463"/>
              <a:gd name="connsiteX2960" fmla="*/ 3214295 w 4710084"/>
              <a:gd name="connsiteY2960" fmla="*/ 689899 h 4964463"/>
              <a:gd name="connsiteX2961" fmla="*/ 3218581 w 4710084"/>
              <a:gd name="connsiteY2961" fmla="*/ 729418 h 4964463"/>
              <a:gd name="connsiteX2962" fmla="*/ 3221074 w 4710084"/>
              <a:gd name="connsiteY2962" fmla="*/ 729040 h 4964463"/>
              <a:gd name="connsiteX2963" fmla="*/ 3229309 w 4710084"/>
              <a:gd name="connsiteY2963" fmla="*/ 728015 h 4964463"/>
              <a:gd name="connsiteX2964" fmla="*/ 3223015 w 4710084"/>
              <a:gd name="connsiteY2964" fmla="*/ 638985 h 4964463"/>
              <a:gd name="connsiteX2965" fmla="*/ 3235560 w 4710084"/>
              <a:gd name="connsiteY2965" fmla="*/ 640531 h 4964463"/>
              <a:gd name="connsiteX2966" fmla="*/ 3237360 w 4710084"/>
              <a:gd name="connsiteY2966" fmla="*/ 648874 h 4964463"/>
              <a:gd name="connsiteX2967" fmla="*/ 3237808 w 4710084"/>
              <a:gd name="connsiteY2967" fmla="*/ 646819 h 4964463"/>
              <a:gd name="connsiteX2968" fmla="*/ 3225857 w 4710084"/>
              <a:gd name="connsiteY2968" fmla="*/ 608413 h 4964463"/>
              <a:gd name="connsiteX2969" fmla="*/ 3234230 w 4710084"/>
              <a:gd name="connsiteY2969" fmla="*/ 569879 h 4964463"/>
              <a:gd name="connsiteX2970" fmla="*/ 3216083 w 4710084"/>
              <a:gd name="connsiteY2970" fmla="*/ 471486 h 4964463"/>
              <a:gd name="connsiteX2971" fmla="*/ 3238697 w 4710084"/>
              <a:gd name="connsiteY2971" fmla="*/ 519815 h 4964463"/>
              <a:gd name="connsiteX2972" fmla="*/ 3250747 w 4710084"/>
              <a:gd name="connsiteY2972" fmla="*/ 587266 h 4964463"/>
              <a:gd name="connsiteX2973" fmla="*/ 3261956 w 4710084"/>
              <a:gd name="connsiteY2973" fmla="*/ 597127 h 4964463"/>
              <a:gd name="connsiteX2974" fmla="*/ 3267394 w 4710084"/>
              <a:gd name="connsiteY2974" fmla="*/ 604373 h 4964463"/>
              <a:gd name="connsiteX2975" fmla="*/ 3267141 w 4710084"/>
              <a:gd name="connsiteY2975" fmla="*/ 588147 h 4964463"/>
              <a:gd name="connsiteX2976" fmla="*/ 3270556 w 4710084"/>
              <a:gd name="connsiteY2976" fmla="*/ 572584 h 4964463"/>
              <a:gd name="connsiteX2977" fmla="*/ 3273485 w 4710084"/>
              <a:gd name="connsiteY2977" fmla="*/ 574184 h 4964463"/>
              <a:gd name="connsiteX2978" fmla="*/ 3273936 w 4710084"/>
              <a:gd name="connsiteY2978" fmla="*/ 575069 h 4964463"/>
              <a:gd name="connsiteX2979" fmla="*/ 3270924 w 4710084"/>
              <a:gd name="connsiteY2979" fmla="*/ 553399 h 4964463"/>
              <a:gd name="connsiteX2980" fmla="*/ 3273201 w 4710084"/>
              <a:gd name="connsiteY2980" fmla="*/ 483923 h 4964463"/>
              <a:gd name="connsiteX2981" fmla="*/ 3268289 w 4710084"/>
              <a:gd name="connsiteY2981" fmla="*/ 413113 h 4964463"/>
              <a:gd name="connsiteX2982" fmla="*/ 3299177 w 4710084"/>
              <a:gd name="connsiteY2982" fmla="*/ 393861 h 4964463"/>
              <a:gd name="connsiteX2983" fmla="*/ 3272694 w 4710084"/>
              <a:gd name="connsiteY2983" fmla="*/ 240425 h 4964463"/>
              <a:gd name="connsiteX2984" fmla="*/ 3262650 w 4710084"/>
              <a:gd name="connsiteY2984" fmla="*/ 181366 h 4964463"/>
              <a:gd name="connsiteX2985" fmla="*/ 3265381 w 4710084"/>
              <a:gd name="connsiteY2985" fmla="*/ 174700 h 4964463"/>
              <a:gd name="connsiteX2986" fmla="*/ 3271465 w 4710084"/>
              <a:gd name="connsiteY2986" fmla="*/ 154886 h 4964463"/>
              <a:gd name="connsiteX2987" fmla="*/ 3275298 w 4710084"/>
              <a:gd name="connsiteY2987" fmla="*/ 173743 h 4964463"/>
              <a:gd name="connsiteX2988" fmla="*/ 3332502 w 4710084"/>
              <a:gd name="connsiteY2988" fmla="*/ 456804 h 4964463"/>
              <a:gd name="connsiteX2989" fmla="*/ 3354363 w 4710084"/>
              <a:gd name="connsiteY2989" fmla="*/ 567601 h 4964463"/>
              <a:gd name="connsiteX2990" fmla="*/ 3375934 w 4710084"/>
              <a:gd name="connsiteY2990" fmla="*/ 650227 h 4964463"/>
              <a:gd name="connsiteX2991" fmla="*/ 3391599 w 4710084"/>
              <a:gd name="connsiteY2991" fmla="*/ 701038 h 4964463"/>
              <a:gd name="connsiteX2992" fmla="*/ 3397777 w 4710084"/>
              <a:gd name="connsiteY2992" fmla="*/ 709324 h 4964463"/>
              <a:gd name="connsiteX2993" fmla="*/ 3400886 w 4710084"/>
              <a:gd name="connsiteY2993" fmla="*/ 712618 h 4964463"/>
              <a:gd name="connsiteX2994" fmla="*/ 3407245 w 4710084"/>
              <a:gd name="connsiteY2994" fmla="*/ 667398 h 4964463"/>
              <a:gd name="connsiteX2995" fmla="*/ 3412449 w 4710084"/>
              <a:gd name="connsiteY2995" fmla="*/ 645865 h 4964463"/>
              <a:gd name="connsiteX2996" fmla="*/ 3412427 w 4710084"/>
              <a:gd name="connsiteY2996" fmla="*/ 645734 h 4964463"/>
              <a:gd name="connsiteX2997" fmla="*/ 3397244 w 4710084"/>
              <a:gd name="connsiteY2997" fmla="*/ 552140 h 4964463"/>
              <a:gd name="connsiteX2998" fmla="*/ 3390994 w 4710084"/>
              <a:gd name="connsiteY2998" fmla="*/ 428494 h 4964463"/>
              <a:gd name="connsiteX2999" fmla="*/ 3402890 w 4710084"/>
              <a:gd name="connsiteY2999" fmla="*/ 403241 h 4964463"/>
              <a:gd name="connsiteX3000" fmla="*/ 3379790 w 4710084"/>
              <a:gd name="connsiteY3000" fmla="*/ 268655 h 4964463"/>
              <a:gd name="connsiteX3001" fmla="*/ 3398071 w 4710084"/>
              <a:gd name="connsiteY3001" fmla="*/ 302509 h 4964463"/>
              <a:gd name="connsiteX3002" fmla="*/ 3394963 w 4710084"/>
              <a:gd name="connsiteY3002" fmla="*/ 301101 h 4964463"/>
              <a:gd name="connsiteX3003" fmla="*/ 3393216 w 4710084"/>
              <a:gd name="connsiteY3003" fmla="*/ 295361 h 4964463"/>
              <a:gd name="connsiteX3004" fmla="*/ 3392966 w 4710084"/>
              <a:gd name="connsiteY3004" fmla="*/ 300195 h 4964463"/>
              <a:gd name="connsiteX3005" fmla="*/ 3394963 w 4710084"/>
              <a:gd name="connsiteY3005" fmla="*/ 301101 h 4964463"/>
              <a:gd name="connsiteX3006" fmla="*/ 3398179 w 4710084"/>
              <a:gd name="connsiteY3006" fmla="*/ 311655 h 4964463"/>
              <a:gd name="connsiteX3007" fmla="*/ 3398262 w 4710084"/>
              <a:gd name="connsiteY3007" fmla="*/ 318832 h 4964463"/>
              <a:gd name="connsiteX3008" fmla="*/ 3400311 w 4710084"/>
              <a:gd name="connsiteY3008" fmla="*/ 326616 h 4964463"/>
              <a:gd name="connsiteX3009" fmla="*/ 3422827 w 4710084"/>
              <a:gd name="connsiteY3009" fmla="*/ 345898 h 4964463"/>
              <a:gd name="connsiteX3010" fmla="*/ 3447069 w 4710084"/>
              <a:gd name="connsiteY3010" fmla="*/ 475230 h 4964463"/>
              <a:gd name="connsiteX3011" fmla="*/ 3463777 w 4710084"/>
              <a:gd name="connsiteY3011" fmla="*/ 491741 h 4964463"/>
              <a:gd name="connsiteX3012" fmla="*/ 3484106 w 4710084"/>
              <a:gd name="connsiteY3012" fmla="*/ 607669 h 4964463"/>
              <a:gd name="connsiteX3013" fmla="*/ 3488071 w 4710084"/>
              <a:gd name="connsiteY3013" fmla="*/ 631839 h 4964463"/>
              <a:gd name="connsiteX3014" fmla="*/ 3491202 w 4710084"/>
              <a:gd name="connsiteY3014" fmla="*/ 625430 h 4964463"/>
              <a:gd name="connsiteX3015" fmla="*/ 3492988 w 4710084"/>
              <a:gd name="connsiteY3015" fmla="*/ 612965 h 4964463"/>
              <a:gd name="connsiteX3016" fmla="*/ 3496577 w 4710084"/>
              <a:gd name="connsiteY3016" fmla="*/ 717897 h 4964463"/>
              <a:gd name="connsiteX3017" fmla="*/ 3496037 w 4710084"/>
              <a:gd name="connsiteY3017" fmla="*/ 718542 h 4964463"/>
              <a:gd name="connsiteX3018" fmla="*/ 3496386 w 4710084"/>
              <a:gd name="connsiteY3018" fmla="*/ 721514 h 4964463"/>
              <a:gd name="connsiteX3019" fmla="*/ 3496577 w 4710084"/>
              <a:gd name="connsiteY3019" fmla="*/ 717897 h 4964463"/>
              <a:gd name="connsiteX3020" fmla="*/ 3501982 w 4710084"/>
              <a:gd name="connsiteY3020" fmla="*/ 715014 h 4964463"/>
              <a:gd name="connsiteX3021" fmla="*/ 3504668 w 4710084"/>
              <a:gd name="connsiteY3021" fmla="*/ 746666 h 4964463"/>
              <a:gd name="connsiteX3022" fmla="*/ 3502418 w 4710084"/>
              <a:gd name="connsiteY3022" fmla="*/ 767364 h 4964463"/>
              <a:gd name="connsiteX3023" fmla="*/ 3508603 w 4710084"/>
              <a:gd name="connsiteY3023" fmla="*/ 801659 h 4964463"/>
              <a:gd name="connsiteX3024" fmla="*/ 3519123 w 4710084"/>
              <a:gd name="connsiteY3024" fmla="*/ 817151 h 4964463"/>
              <a:gd name="connsiteX3025" fmla="*/ 3504637 w 4710084"/>
              <a:gd name="connsiteY3025" fmla="*/ 667506 h 4964463"/>
              <a:gd name="connsiteX3026" fmla="*/ 3451775 w 4710084"/>
              <a:gd name="connsiteY3026" fmla="*/ 285789 h 4964463"/>
              <a:gd name="connsiteX3027" fmla="*/ 3414984 w 4710084"/>
              <a:gd name="connsiteY3027" fmla="*/ 92395 h 4964463"/>
              <a:gd name="connsiteX3028" fmla="*/ 3418486 w 4710084"/>
              <a:gd name="connsiteY3028" fmla="*/ 78965 h 4964463"/>
              <a:gd name="connsiteX3029" fmla="*/ 3424799 w 4710084"/>
              <a:gd name="connsiteY3029" fmla="*/ 47056 h 4964463"/>
              <a:gd name="connsiteX3030" fmla="*/ 3440503 w 4710084"/>
              <a:gd name="connsiteY3030" fmla="*/ 107210 h 4964463"/>
              <a:gd name="connsiteX3031" fmla="*/ 3449980 w 4710084"/>
              <a:gd name="connsiteY3031" fmla="*/ 157000 h 4964463"/>
              <a:gd name="connsiteX3032" fmla="*/ 3440503 w 4710084"/>
              <a:gd name="connsiteY3032" fmla="*/ 107210 h 4964463"/>
              <a:gd name="connsiteX3033" fmla="*/ 3434091 w 4710084"/>
              <a:gd name="connsiteY3033" fmla="*/ 47517 h 4964463"/>
              <a:gd name="connsiteX3034" fmla="*/ 3448568 w 4710084"/>
              <a:gd name="connsiteY3034" fmla="*/ 48918 h 4964463"/>
              <a:gd name="connsiteX3035" fmla="*/ 3443637 w 4710084"/>
              <a:gd name="connsiteY3035" fmla="*/ 57368 h 4964463"/>
              <a:gd name="connsiteX3036" fmla="*/ 3448568 w 4710084"/>
              <a:gd name="connsiteY3036" fmla="*/ 48918 h 4964463"/>
              <a:gd name="connsiteX3037" fmla="*/ 3451074 w 4710084"/>
              <a:gd name="connsiteY3037" fmla="*/ 28233 h 4964463"/>
              <a:gd name="connsiteX3038" fmla="*/ 3464200 w 4710084"/>
              <a:gd name="connsiteY3038" fmla="*/ 85160 h 4964463"/>
              <a:gd name="connsiteX3039" fmla="*/ 3465488 w 4710084"/>
              <a:gd name="connsiteY3039" fmla="*/ 103319 h 4964463"/>
              <a:gd name="connsiteX3040" fmla="*/ 3464044 w 4710084"/>
              <a:gd name="connsiteY3040" fmla="*/ 111980 h 4964463"/>
              <a:gd name="connsiteX3041" fmla="*/ 3469857 w 4710084"/>
              <a:gd name="connsiteY3041" fmla="*/ 109690 h 4964463"/>
              <a:gd name="connsiteX3042" fmla="*/ 3487419 w 4710084"/>
              <a:gd name="connsiteY3042" fmla="*/ 185856 h 4964463"/>
              <a:gd name="connsiteX3043" fmla="*/ 3485774 w 4710084"/>
              <a:gd name="connsiteY3043" fmla="*/ 209196 h 4964463"/>
              <a:gd name="connsiteX3044" fmla="*/ 3479796 w 4710084"/>
              <a:gd name="connsiteY3044" fmla="*/ 262356 h 4964463"/>
              <a:gd name="connsiteX3045" fmla="*/ 3480578 w 4710084"/>
              <a:gd name="connsiteY3045" fmla="*/ 327304 h 4964463"/>
              <a:gd name="connsiteX3046" fmla="*/ 3493960 w 4710084"/>
              <a:gd name="connsiteY3046" fmla="*/ 216587 h 4964463"/>
              <a:gd name="connsiteX3047" fmla="*/ 3494228 w 4710084"/>
              <a:gd name="connsiteY3047" fmla="*/ 215375 h 4964463"/>
              <a:gd name="connsiteX3048" fmla="*/ 3499014 w 4710084"/>
              <a:gd name="connsiteY3048" fmla="*/ 236140 h 4964463"/>
              <a:gd name="connsiteX3049" fmla="*/ 3566312 w 4710084"/>
              <a:gd name="connsiteY3049" fmla="*/ 599956 h 4964463"/>
              <a:gd name="connsiteX3050" fmla="*/ 3566576 w 4710084"/>
              <a:gd name="connsiteY3050" fmla="*/ 554501 h 4964463"/>
              <a:gd name="connsiteX3051" fmla="*/ 3577039 w 4710084"/>
              <a:gd name="connsiteY3051" fmla="*/ 572672 h 4964463"/>
              <a:gd name="connsiteX3052" fmla="*/ 3570097 w 4710084"/>
              <a:gd name="connsiteY3052" fmla="*/ 686308 h 4964463"/>
              <a:gd name="connsiteX3053" fmla="*/ 3583957 w 4710084"/>
              <a:gd name="connsiteY3053" fmla="*/ 601530 h 4964463"/>
              <a:gd name="connsiteX3054" fmla="*/ 3585112 w 4710084"/>
              <a:gd name="connsiteY3054" fmla="*/ 606921 h 4964463"/>
              <a:gd name="connsiteX3055" fmla="*/ 3616686 w 4710084"/>
              <a:gd name="connsiteY3055" fmla="*/ 731930 h 4964463"/>
              <a:gd name="connsiteX3056" fmla="*/ 3603242 w 4710084"/>
              <a:gd name="connsiteY3056" fmla="*/ 547985 h 4964463"/>
              <a:gd name="connsiteX3057" fmla="*/ 3627088 w 4710084"/>
              <a:gd name="connsiteY3057" fmla="*/ 561138 h 4964463"/>
              <a:gd name="connsiteX3058" fmla="*/ 3631846 w 4710084"/>
              <a:gd name="connsiteY3058" fmla="*/ 539242 h 4964463"/>
              <a:gd name="connsiteX3059" fmla="*/ 3651134 w 4710084"/>
              <a:gd name="connsiteY3059" fmla="*/ 632377 h 4964463"/>
              <a:gd name="connsiteX3060" fmla="*/ 3663282 w 4710084"/>
              <a:gd name="connsiteY3060" fmla="*/ 728873 h 4964463"/>
              <a:gd name="connsiteX3061" fmla="*/ 3681133 w 4710084"/>
              <a:gd name="connsiteY3061" fmla="*/ 740131 h 4964463"/>
              <a:gd name="connsiteX3062" fmla="*/ 3702803 w 4710084"/>
              <a:gd name="connsiteY3062" fmla="*/ 851803 h 4964463"/>
              <a:gd name="connsiteX3063" fmla="*/ 3709645 w 4710084"/>
              <a:gd name="connsiteY3063" fmla="*/ 761309 h 4964463"/>
              <a:gd name="connsiteX3064" fmla="*/ 3696257 w 4710084"/>
              <a:gd name="connsiteY3064" fmla="*/ 641023 h 4964463"/>
              <a:gd name="connsiteX3065" fmla="*/ 3681473 w 4710084"/>
              <a:gd name="connsiteY3065" fmla="*/ 404242 h 4964463"/>
              <a:gd name="connsiteX3066" fmla="*/ 3717864 w 4710084"/>
              <a:gd name="connsiteY3066" fmla="*/ 630070 h 4964463"/>
              <a:gd name="connsiteX3067" fmla="*/ 3741674 w 4710084"/>
              <a:gd name="connsiteY3067" fmla="*/ 736803 h 4964463"/>
              <a:gd name="connsiteX3068" fmla="*/ 3763239 w 4710084"/>
              <a:gd name="connsiteY3068" fmla="*/ 760464 h 4964463"/>
              <a:gd name="connsiteX3069" fmla="*/ 3771915 w 4710084"/>
              <a:gd name="connsiteY3069" fmla="*/ 868029 h 4964463"/>
              <a:gd name="connsiteX3070" fmla="*/ 3804043 w 4710084"/>
              <a:gd name="connsiteY3070" fmla="*/ 872569 h 4964463"/>
              <a:gd name="connsiteX3071" fmla="*/ 3828142 w 4710084"/>
              <a:gd name="connsiteY3071" fmla="*/ 1007470 h 4964463"/>
              <a:gd name="connsiteX3072" fmla="*/ 3832254 w 4710084"/>
              <a:gd name="connsiteY3072" fmla="*/ 1008769 h 4964463"/>
              <a:gd name="connsiteX3073" fmla="*/ 3833015 w 4710084"/>
              <a:gd name="connsiteY3073" fmla="*/ 1009010 h 4964463"/>
              <a:gd name="connsiteX3074" fmla="*/ 3833625 w 4710084"/>
              <a:gd name="connsiteY3074" fmla="*/ 1009202 h 4964463"/>
              <a:gd name="connsiteX3075" fmla="*/ 3832254 w 4710084"/>
              <a:gd name="connsiteY3075" fmla="*/ 1008769 h 4964463"/>
              <a:gd name="connsiteX3076" fmla="*/ 3829971 w 4710084"/>
              <a:gd name="connsiteY3076" fmla="*/ 1008047 h 4964463"/>
              <a:gd name="connsiteX3077" fmla="*/ 3828142 w 4710084"/>
              <a:gd name="connsiteY3077" fmla="*/ 1007470 h 4964463"/>
              <a:gd name="connsiteX3078" fmla="*/ 3819609 w 4710084"/>
              <a:gd name="connsiteY3078" fmla="*/ 894334 h 4964463"/>
              <a:gd name="connsiteX3079" fmla="*/ 3812020 w 4710084"/>
              <a:gd name="connsiteY3079" fmla="*/ 717855 h 4964463"/>
              <a:gd name="connsiteX3080" fmla="*/ 3850399 w 4710084"/>
              <a:gd name="connsiteY3080" fmla="*/ 846036 h 4964463"/>
              <a:gd name="connsiteX3081" fmla="*/ 3870477 w 4710084"/>
              <a:gd name="connsiteY3081" fmla="*/ 783124 h 4964463"/>
              <a:gd name="connsiteX3082" fmla="*/ 3883767 w 4710084"/>
              <a:gd name="connsiteY3082" fmla="*/ 874365 h 4964463"/>
              <a:gd name="connsiteX3083" fmla="*/ 3897056 w 4710084"/>
              <a:gd name="connsiteY3083" fmla="*/ 965607 h 4964463"/>
              <a:gd name="connsiteX3084" fmla="*/ 3895662 w 4710084"/>
              <a:gd name="connsiteY3084" fmla="*/ 849111 h 4964463"/>
              <a:gd name="connsiteX3085" fmla="*/ 3902964 w 4710084"/>
              <a:gd name="connsiteY3085" fmla="*/ 864448 h 4964463"/>
              <a:gd name="connsiteX3086" fmla="*/ 3905616 w 4710084"/>
              <a:gd name="connsiteY3086" fmla="*/ 871195 h 4964463"/>
              <a:gd name="connsiteX3087" fmla="*/ 3900038 w 4710084"/>
              <a:gd name="connsiteY3087" fmla="*/ 966549 h 4964463"/>
              <a:gd name="connsiteX3088" fmla="*/ 3897360 w 4710084"/>
              <a:gd name="connsiteY3088" fmla="*/ 1012371 h 4964463"/>
              <a:gd name="connsiteX3089" fmla="*/ 3910908 w 4710084"/>
              <a:gd name="connsiteY3089" fmla="*/ 938848 h 4964463"/>
              <a:gd name="connsiteX3090" fmla="*/ 3915575 w 4710084"/>
              <a:gd name="connsiteY3090" fmla="*/ 891815 h 4964463"/>
              <a:gd name="connsiteX3091" fmla="*/ 3920185 w 4710084"/>
              <a:gd name="connsiteY3091" fmla="*/ 895951 h 4964463"/>
              <a:gd name="connsiteX3092" fmla="*/ 3920652 w 4710084"/>
              <a:gd name="connsiteY3092" fmla="*/ 857009 h 4964463"/>
              <a:gd name="connsiteX3093" fmla="*/ 3919978 w 4710084"/>
              <a:gd name="connsiteY3093" fmla="*/ 847828 h 4964463"/>
              <a:gd name="connsiteX3094" fmla="*/ 3925533 w 4710084"/>
              <a:gd name="connsiteY3094" fmla="*/ 793021 h 4964463"/>
              <a:gd name="connsiteX3095" fmla="*/ 3939521 w 4710084"/>
              <a:gd name="connsiteY3095" fmla="*/ 719753 h 4964463"/>
              <a:gd name="connsiteX3096" fmla="*/ 3929709 w 4710084"/>
              <a:gd name="connsiteY3096" fmla="*/ 901399 h 4964463"/>
              <a:gd name="connsiteX3097" fmla="*/ 3941998 w 4710084"/>
              <a:gd name="connsiteY3097" fmla="*/ 892883 h 4964463"/>
              <a:gd name="connsiteX3098" fmla="*/ 3964392 w 4710084"/>
              <a:gd name="connsiteY3098" fmla="*/ 671100 h 4964463"/>
              <a:gd name="connsiteX3099" fmla="*/ 3965657 w 4710084"/>
              <a:gd name="connsiteY3099" fmla="*/ 679368 h 4964463"/>
              <a:gd name="connsiteX3100" fmla="*/ 3978847 w 4710084"/>
              <a:gd name="connsiteY3100" fmla="*/ 741564 h 4964463"/>
              <a:gd name="connsiteX3101" fmla="*/ 3997940 w 4710084"/>
              <a:gd name="connsiteY3101" fmla="*/ 776612 h 4964463"/>
              <a:gd name="connsiteX3102" fmla="*/ 4001363 w 4710084"/>
              <a:gd name="connsiteY3102" fmla="*/ 760848 h 4964463"/>
              <a:gd name="connsiteX3103" fmla="*/ 4033583 w 4710084"/>
              <a:gd name="connsiteY3103" fmla="*/ 735465 h 4964463"/>
              <a:gd name="connsiteX3104" fmla="*/ 4068489 w 4710084"/>
              <a:gd name="connsiteY3104" fmla="*/ 874720 h 4964463"/>
              <a:gd name="connsiteX3105" fmla="*/ 4077705 w 4710084"/>
              <a:gd name="connsiteY3105" fmla="*/ 743793 h 4964463"/>
              <a:gd name="connsiteX3106" fmla="*/ 4088392 w 4710084"/>
              <a:gd name="connsiteY3106" fmla="*/ 761064 h 4964463"/>
              <a:gd name="connsiteX3107" fmla="*/ 4091593 w 4710084"/>
              <a:gd name="connsiteY3107" fmla="*/ 771847 h 4964463"/>
              <a:gd name="connsiteX3108" fmla="*/ 4078292 w 4710084"/>
              <a:gd name="connsiteY3108" fmla="*/ 924491 h 4964463"/>
              <a:gd name="connsiteX3109" fmla="*/ 4070498 w 4710084"/>
              <a:gd name="connsiteY3109" fmla="*/ 1016678 h 4964463"/>
              <a:gd name="connsiteX3110" fmla="*/ 4084133 w 4710084"/>
              <a:gd name="connsiteY3110" fmla="*/ 959272 h 4964463"/>
              <a:gd name="connsiteX3111" fmla="*/ 4098036 w 4710084"/>
              <a:gd name="connsiteY3111" fmla="*/ 799514 h 4964463"/>
              <a:gd name="connsiteX3112" fmla="*/ 4098554 w 4710084"/>
              <a:gd name="connsiteY3112" fmla="*/ 795283 h 4964463"/>
              <a:gd name="connsiteX3113" fmla="*/ 4098637 w 4710084"/>
              <a:gd name="connsiteY3113" fmla="*/ 795567 h 4964463"/>
              <a:gd name="connsiteX3114" fmla="*/ 4105176 w 4710084"/>
              <a:gd name="connsiteY3114" fmla="*/ 799272 h 4964463"/>
              <a:gd name="connsiteX3115" fmla="*/ 4104404 w 4710084"/>
              <a:gd name="connsiteY3115" fmla="*/ 747536 h 4964463"/>
              <a:gd name="connsiteX3116" fmla="*/ 4116409 w 4710084"/>
              <a:gd name="connsiteY3116" fmla="*/ 649556 h 4964463"/>
              <a:gd name="connsiteX3117" fmla="*/ 4117496 w 4710084"/>
              <a:gd name="connsiteY3117" fmla="*/ 635935 h 4964463"/>
              <a:gd name="connsiteX3118" fmla="*/ 4127737 w 4710084"/>
              <a:gd name="connsiteY3118" fmla="*/ 681222 h 4964463"/>
              <a:gd name="connsiteX3119" fmla="*/ 4141963 w 4710084"/>
              <a:gd name="connsiteY3119" fmla="*/ 752871 h 4964463"/>
              <a:gd name="connsiteX3120" fmla="*/ 4157537 w 4710084"/>
              <a:gd name="connsiteY3120" fmla="*/ 833602 h 4964463"/>
              <a:gd name="connsiteX3121" fmla="*/ 4165810 w 4710084"/>
              <a:gd name="connsiteY3121" fmla="*/ 766021 h 4964463"/>
              <a:gd name="connsiteX3122" fmla="*/ 4162041 w 4710084"/>
              <a:gd name="connsiteY3122" fmla="*/ 689958 h 4964463"/>
              <a:gd name="connsiteX3123" fmla="*/ 4195655 w 4710084"/>
              <a:gd name="connsiteY3123" fmla="*/ 781071 h 4964463"/>
              <a:gd name="connsiteX3124" fmla="*/ 4208890 w 4710084"/>
              <a:gd name="connsiteY3124" fmla="*/ 808651 h 4964463"/>
              <a:gd name="connsiteX3125" fmla="*/ 4200220 w 4710084"/>
              <a:gd name="connsiteY3125" fmla="*/ 760051 h 4964463"/>
              <a:gd name="connsiteX3126" fmla="*/ 4226685 w 4710084"/>
              <a:gd name="connsiteY3126" fmla="*/ 756248 h 4964463"/>
              <a:gd name="connsiteX3127" fmla="*/ 4220390 w 4710084"/>
              <a:gd name="connsiteY3127" fmla="*/ 667217 h 4964463"/>
              <a:gd name="connsiteX3128" fmla="*/ 4236100 w 4710084"/>
              <a:gd name="connsiteY3128" fmla="*/ 683413 h 4964463"/>
              <a:gd name="connsiteX3129" fmla="*/ 4243005 w 4710084"/>
              <a:gd name="connsiteY3129" fmla="*/ 715546 h 4964463"/>
              <a:gd name="connsiteX3130" fmla="*/ 4264613 w 4710084"/>
              <a:gd name="connsiteY3130" fmla="*/ 704592 h 4964463"/>
              <a:gd name="connsiteX3131" fmla="*/ 4264198 w 4710084"/>
              <a:gd name="connsiteY3131" fmla="*/ 718324 h 4964463"/>
              <a:gd name="connsiteX3132" fmla="*/ 4267750 w 4710084"/>
              <a:gd name="connsiteY3132" fmla="*/ 749321 h 4964463"/>
              <a:gd name="connsiteX3133" fmla="*/ 4267627 w 4710084"/>
              <a:gd name="connsiteY3133" fmla="*/ 750547 h 4964463"/>
              <a:gd name="connsiteX3134" fmla="*/ 4236938 w 4710084"/>
              <a:gd name="connsiteY3134" fmla="*/ 1075461 h 4964463"/>
              <a:gd name="connsiteX3135" fmla="*/ 4226711 w 4710084"/>
              <a:gd name="connsiteY3135" fmla="*/ 1447722 h 4964463"/>
              <a:gd name="connsiteX3136" fmla="*/ 4267117 w 4710084"/>
              <a:gd name="connsiteY3136" fmla="*/ 1812056 h 4964463"/>
              <a:gd name="connsiteX3137" fmla="*/ 4248139 w 4710084"/>
              <a:gd name="connsiteY3137" fmla="*/ 1233639 h 4964463"/>
              <a:gd name="connsiteX3138" fmla="*/ 4294232 w 4710084"/>
              <a:gd name="connsiteY3138" fmla="*/ 721084 h 4964463"/>
              <a:gd name="connsiteX3139" fmla="*/ 4295071 w 4710084"/>
              <a:gd name="connsiteY3139" fmla="*/ 716023 h 4964463"/>
              <a:gd name="connsiteX3140" fmla="*/ 4301215 w 4710084"/>
              <a:gd name="connsiteY3140" fmla="*/ 741546 h 4964463"/>
              <a:gd name="connsiteX3141" fmla="*/ 4303106 w 4710084"/>
              <a:gd name="connsiteY3141" fmla="*/ 744905 h 4964463"/>
              <a:gd name="connsiteX3142" fmla="*/ 4301970 w 4710084"/>
              <a:gd name="connsiteY3142" fmla="*/ 752614 h 4964463"/>
              <a:gd name="connsiteX3143" fmla="*/ 4265359 w 4710084"/>
              <a:gd name="connsiteY3143" fmla="*/ 1248917 h 4964463"/>
              <a:gd name="connsiteX3144" fmla="*/ 4282119 w 4710084"/>
              <a:gd name="connsiteY3144" fmla="*/ 1675271 h 4964463"/>
              <a:gd name="connsiteX3145" fmla="*/ 4290638 w 4710084"/>
              <a:gd name="connsiteY3145" fmla="*/ 1739504 h 4964463"/>
              <a:gd name="connsiteX3146" fmla="*/ 4297188 w 4710084"/>
              <a:gd name="connsiteY3146" fmla="*/ 1672737 h 4964463"/>
              <a:gd name="connsiteX3147" fmla="*/ 4298156 w 4710084"/>
              <a:gd name="connsiteY3147" fmla="*/ 1592251 h 4964463"/>
              <a:gd name="connsiteX3148" fmla="*/ 4286830 w 4710084"/>
              <a:gd name="connsiteY3148" fmla="*/ 1455788 h 4964463"/>
              <a:gd name="connsiteX3149" fmla="*/ 4284731 w 4710084"/>
              <a:gd name="connsiteY3149" fmla="*/ 1249763 h 4964463"/>
              <a:gd name="connsiteX3150" fmla="*/ 4295182 w 4710084"/>
              <a:gd name="connsiteY3150" fmla="*/ 1153026 h 4964463"/>
              <a:gd name="connsiteX3151" fmla="*/ 4297581 w 4710084"/>
              <a:gd name="connsiteY3151" fmla="*/ 1127411 h 4964463"/>
              <a:gd name="connsiteX3152" fmla="*/ 4345116 w 4710084"/>
              <a:gd name="connsiteY3152" fmla="*/ 734219 h 4964463"/>
              <a:gd name="connsiteX3153" fmla="*/ 4309873 w 4710084"/>
              <a:gd name="connsiteY3153" fmla="*/ 1151143 h 4964463"/>
              <a:gd name="connsiteX3154" fmla="*/ 4304232 w 4710084"/>
              <a:gd name="connsiteY3154" fmla="*/ 1293387 h 4964463"/>
              <a:gd name="connsiteX3155" fmla="*/ 4315992 w 4710084"/>
              <a:gd name="connsiteY3155" fmla="*/ 1273236 h 4964463"/>
              <a:gd name="connsiteX3156" fmla="*/ 4317866 w 4710084"/>
              <a:gd name="connsiteY3156" fmla="*/ 1235984 h 4964463"/>
              <a:gd name="connsiteX3157" fmla="*/ 4371572 w 4710084"/>
              <a:gd name="connsiteY3157" fmla="*/ 744429 h 4964463"/>
              <a:gd name="connsiteX3158" fmla="*/ 4340951 w 4710084"/>
              <a:gd name="connsiteY3158" fmla="*/ 1320046 h 4964463"/>
              <a:gd name="connsiteX3159" fmla="*/ 4373314 w 4710084"/>
              <a:gd name="connsiteY3159" fmla="*/ 1852241 h 4964463"/>
              <a:gd name="connsiteX3160" fmla="*/ 4383580 w 4710084"/>
              <a:gd name="connsiteY3160" fmla="*/ 1868691 h 4964463"/>
              <a:gd name="connsiteX3161" fmla="*/ 4371874 w 4710084"/>
              <a:gd name="connsiteY3161" fmla="*/ 1732878 h 4964463"/>
              <a:gd name="connsiteX3162" fmla="*/ 4391471 w 4710084"/>
              <a:gd name="connsiteY3162" fmla="*/ 789158 h 4964463"/>
              <a:gd name="connsiteX3163" fmla="*/ 4430500 w 4710084"/>
              <a:gd name="connsiteY3163" fmla="*/ 621950 h 4964463"/>
              <a:gd name="connsiteX3164" fmla="*/ 4436547 w 4710084"/>
              <a:gd name="connsiteY3164" fmla="*/ 577547 h 4964463"/>
              <a:gd name="connsiteX3165" fmla="*/ 4450964 w 4710084"/>
              <a:gd name="connsiteY3165" fmla="*/ 552842 h 4964463"/>
              <a:gd name="connsiteX3166" fmla="*/ 4438641 w 4710084"/>
              <a:gd name="connsiteY3166" fmla="*/ 719079 h 4964463"/>
              <a:gd name="connsiteX3167" fmla="*/ 4398009 w 4710084"/>
              <a:gd name="connsiteY3167" fmla="*/ 1299313 h 4964463"/>
              <a:gd name="connsiteX3168" fmla="*/ 4406627 w 4710084"/>
              <a:gd name="connsiteY3168" fmla="*/ 1628536 h 4964463"/>
              <a:gd name="connsiteX3169" fmla="*/ 4421542 w 4710084"/>
              <a:gd name="connsiteY3169" fmla="*/ 1869929 h 4964463"/>
              <a:gd name="connsiteX3170" fmla="*/ 4439547 w 4710084"/>
              <a:gd name="connsiteY3170" fmla="*/ 1950156 h 4964463"/>
              <a:gd name="connsiteX3171" fmla="*/ 4445720 w 4710084"/>
              <a:gd name="connsiteY3171" fmla="*/ 1916285 h 4964463"/>
              <a:gd name="connsiteX3172" fmla="*/ 4410301 w 4710084"/>
              <a:gd name="connsiteY3172" fmla="*/ 1323042 h 4964463"/>
              <a:gd name="connsiteX3173" fmla="*/ 4453460 w 4710084"/>
              <a:gd name="connsiteY3173" fmla="*/ 759974 h 4964463"/>
              <a:gd name="connsiteX3174" fmla="*/ 4464440 w 4710084"/>
              <a:gd name="connsiteY3174" fmla="*/ 674872 h 4964463"/>
              <a:gd name="connsiteX3175" fmla="*/ 4483282 w 4710084"/>
              <a:gd name="connsiteY3175" fmla="*/ 664082 h 4964463"/>
              <a:gd name="connsiteX3176" fmla="*/ 4490364 w 4710084"/>
              <a:gd name="connsiteY3176" fmla="*/ 641198 h 4964463"/>
              <a:gd name="connsiteX3177" fmla="*/ 4493953 w 4710084"/>
              <a:gd name="connsiteY3177" fmla="*/ 746131 h 4964463"/>
              <a:gd name="connsiteX3178" fmla="*/ 4486997 w 4710084"/>
              <a:gd name="connsiteY3178" fmla="*/ 747297 h 4964463"/>
              <a:gd name="connsiteX3179" fmla="*/ 4487963 w 4710084"/>
              <a:gd name="connsiteY3179" fmla="*/ 666812 h 4964463"/>
              <a:gd name="connsiteX3180" fmla="*/ 4493953 w 4710084"/>
              <a:gd name="connsiteY3180" fmla="*/ 746131 h 4964463"/>
              <a:gd name="connsiteX3181" fmla="*/ 4499357 w 4710084"/>
              <a:gd name="connsiteY3181" fmla="*/ 743248 h 4964463"/>
              <a:gd name="connsiteX3182" fmla="*/ 4502045 w 4710084"/>
              <a:gd name="connsiteY3182" fmla="*/ 774898 h 4964463"/>
              <a:gd name="connsiteX3183" fmla="*/ 4486035 w 4710084"/>
              <a:gd name="connsiteY3183" fmla="*/ 892277 h 4964463"/>
              <a:gd name="connsiteX3184" fmla="*/ 4474483 w 4710084"/>
              <a:gd name="connsiteY3184" fmla="*/ 1668135 h 4964463"/>
              <a:gd name="connsiteX3185" fmla="*/ 4504089 w 4710084"/>
              <a:gd name="connsiteY3185" fmla="*/ 1972136 h 4964463"/>
              <a:gd name="connsiteX3186" fmla="*/ 4544318 w 4710084"/>
              <a:gd name="connsiteY3186" fmla="*/ 2578640 h 4964463"/>
              <a:gd name="connsiteX3187" fmla="*/ 4595520 w 4710084"/>
              <a:gd name="connsiteY3187" fmla="*/ 3035551 h 4964463"/>
              <a:gd name="connsiteX3188" fmla="*/ 4606971 w 4710084"/>
              <a:gd name="connsiteY3188" fmla="*/ 3150301 h 4964463"/>
              <a:gd name="connsiteX3189" fmla="*/ 4621137 w 4710084"/>
              <a:gd name="connsiteY3189" fmla="*/ 3169025 h 4964463"/>
              <a:gd name="connsiteX3190" fmla="*/ 4610339 w 4710084"/>
              <a:gd name="connsiteY3190" fmla="*/ 3044199 h 4964463"/>
              <a:gd name="connsiteX3191" fmla="*/ 4566747 w 4710084"/>
              <a:gd name="connsiteY3191" fmla="*/ 2608288 h 4964463"/>
              <a:gd name="connsiteX3192" fmla="*/ 4532333 w 4710084"/>
              <a:gd name="connsiteY3192" fmla="*/ 2323270 h 4964463"/>
              <a:gd name="connsiteX3193" fmla="*/ 4528615 w 4710084"/>
              <a:gd name="connsiteY3193" fmla="*/ 2175561 h 4964463"/>
              <a:gd name="connsiteX3194" fmla="*/ 4520347 w 4710084"/>
              <a:gd name="connsiteY3194" fmla="*/ 2067899 h 4964463"/>
              <a:gd name="connsiteX3195" fmla="*/ 4529833 w 4710084"/>
              <a:gd name="connsiteY3195" fmla="*/ 2083894 h 4964463"/>
              <a:gd name="connsiteX3196" fmla="*/ 4565562 w 4710084"/>
              <a:gd name="connsiteY3196" fmla="*/ 2509989 h 4964463"/>
              <a:gd name="connsiteX3197" fmla="*/ 4623974 w 4710084"/>
              <a:gd name="connsiteY3197" fmla="*/ 2986795 h 4964463"/>
              <a:gd name="connsiteX3198" fmla="*/ 4685065 w 4710084"/>
              <a:gd name="connsiteY3198" fmla="*/ 3460806 h 4964463"/>
              <a:gd name="connsiteX3199" fmla="*/ 4695245 w 4710084"/>
              <a:gd name="connsiteY3199" fmla="*/ 3887680 h 4964463"/>
              <a:gd name="connsiteX3200" fmla="*/ 4683233 w 4710084"/>
              <a:gd name="connsiteY3200" fmla="*/ 3951261 h 4964463"/>
              <a:gd name="connsiteX3201" fmla="*/ 4707006 w 4710084"/>
              <a:gd name="connsiteY3201" fmla="*/ 3899773 h 4964463"/>
              <a:gd name="connsiteX3202" fmla="*/ 4707408 w 4710084"/>
              <a:gd name="connsiteY3202" fmla="*/ 3933124 h 4964463"/>
              <a:gd name="connsiteX3203" fmla="*/ 4603183 w 4710084"/>
              <a:gd name="connsiteY3203" fmla="*/ 4088431 h 4964463"/>
              <a:gd name="connsiteX3204" fmla="*/ 4637224 w 4710084"/>
              <a:gd name="connsiteY3204" fmla="*/ 4053390 h 4964463"/>
              <a:gd name="connsiteX3205" fmla="*/ 4591549 w 4710084"/>
              <a:gd name="connsiteY3205" fmla="*/ 4086869 h 4964463"/>
              <a:gd name="connsiteX3206" fmla="*/ 4565094 w 4710084"/>
              <a:gd name="connsiteY3206" fmla="*/ 4076661 h 4964463"/>
              <a:gd name="connsiteX3207" fmla="*/ 4551728 w 4710084"/>
              <a:gd name="connsiteY3207" fmla="*/ 4081144 h 4964463"/>
              <a:gd name="connsiteX3208" fmla="*/ 4545050 w 4710084"/>
              <a:gd name="connsiteY3208" fmla="*/ 4085395 h 4964463"/>
              <a:gd name="connsiteX3209" fmla="*/ 4551342 w 4710084"/>
              <a:gd name="connsiteY3209" fmla="*/ 4135700 h 4964463"/>
              <a:gd name="connsiteX3210" fmla="*/ 4549164 w 4710084"/>
              <a:gd name="connsiteY3210" fmla="*/ 4167389 h 4964463"/>
              <a:gd name="connsiteX3211" fmla="*/ 4543714 w 4710084"/>
              <a:gd name="connsiteY3211" fmla="*/ 4164594 h 4964463"/>
              <a:gd name="connsiteX3212" fmla="*/ 4537780 w 4710084"/>
              <a:gd name="connsiteY3212" fmla="*/ 4092417 h 4964463"/>
              <a:gd name="connsiteX3213" fmla="*/ 4537159 w 4710084"/>
              <a:gd name="connsiteY3213" fmla="*/ 4089960 h 4964463"/>
              <a:gd name="connsiteX3214" fmla="*/ 4536071 w 4710084"/>
              <a:gd name="connsiteY3214" fmla="*/ 4090546 h 4964463"/>
              <a:gd name="connsiteX3215" fmla="*/ 4535606 w 4710084"/>
              <a:gd name="connsiteY3215" fmla="*/ 4096011 h 4964463"/>
              <a:gd name="connsiteX3216" fmla="*/ 4539003 w 4710084"/>
              <a:gd name="connsiteY3216" fmla="*/ 4243998 h 4964463"/>
              <a:gd name="connsiteX3217" fmla="*/ 4536741 w 4710084"/>
              <a:gd name="connsiteY3217" fmla="*/ 4163539 h 4964463"/>
              <a:gd name="connsiteX3218" fmla="*/ 4543714 w 4710084"/>
              <a:gd name="connsiteY3218" fmla="*/ 4164594 h 4964463"/>
              <a:gd name="connsiteX3219" fmla="*/ 4541815 w 4710084"/>
              <a:gd name="connsiteY3219" fmla="*/ 4269569 h 4964463"/>
              <a:gd name="connsiteX3220" fmla="*/ 4534366 w 4710084"/>
              <a:gd name="connsiteY3220" fmla="*/ 4246804 h 4964463"/>
              <a:gd name="connsiteX3221" fmla="*/ 4515352 w 4710084"/>
              <a:gd name="connsiteY3221" fmla="*/ 4236318 h 4964463"/>
              <a:gd name="connsiteX3222" fmla="*/ 4503005 w 4710084"/>
              <a:gd name="connsiteY3222" fmla="*/ 4151405 h 4964463"/>
              <a:gd name="connsiteX3223" fmla="*/ 4496160 w 4710084"/>
              <a:gd name="connsiteY3223" fmla="*/ 4096216 h 4964463"/>
              <a:gd name="connsiteX3224" fmla="*/ 4479453 w 4710084"/>
              <a:gd name="connsiteY3224" fmla="*/ 4096208 h 4964463"/>
              <a:gd name="connsiteX3225" fmla="*/ 4488845 w 4710084"/>
              <a:gd name="connsiteY3225" fmla="*/ 4192533 h 4964463"/>
              <a:gd name="connsiteX3226" fmla="*/ 4503843 w 4710084"/>
              <a:gd name="connsiteY3226" fmla="*/ 4358549 h 4964463"/>
              <a:gd name="connsiteX3227" fmla="*/ 4489029 w 4710084"/>
              <a:gd name="connsiteY3227" fmla="*/ 4334079 h 4964463"/>
              <a:gd name="connsiteX3228" fmla="*/ 4482269 w 4710084"/>
              <a:gd name="connsiteY3228" fmla="*/ 4289780 h 4964463"/>
              <a:gd name="connsiteX3229" fmla="*/ 4440553 w 4710084"/>
              <a:gd name="connsiteY3229" fmla="*/ 4123221 h 4964463"/>
              <a:gd name="connsiteX3230" fmla="*/ 4436820 w 4710084"/>
              <a:gd name="connsiteY3230" fmla="*/ 4091642 h 4964463"/>
              <a:gd name="connsiteX3231" fmla="*/ 4433226 w 4710084"/>
              <a:gd name="connsiteY3231" fmla="*/ 4091212 h 4964463"/>
              <a:gd name="connsiteX3232" fmla="*/ 4415812 w 4710084"/>
              <a:gd name="connsiteY3232" fmla="*/ 4093130 h 4964463"/>
              <a:gd name="connsiteX3233" fmla="*/ 4421376 w 4710084"/>
              <a:gd name="connsiteY3233" fmla="*/ 4168266 h 4964463"/>
              <a:gd name="connsiteX3234" fmla="*/ 4406059 w 4710084"/>
              <a:gd name="connsiteY3234" fmla="*/ 4094182 h 4964463"/>
              <a:gd name="connsiteX3235" fmla="*/ 4387026 w 4710084"/>
              <a:gd name="connsiteY3235" fmla="*/ 4095592 h 4964463"/>
              <a:gd name="connsiteX3236" fmla="*/ 4395088 w 4710084"/>
              <a:gd name="connsiteY3236" fmla="*/ 4178899 h 4964463"/>
              <a:gd name="connsiteX3237" fmla="*/ 4379065 w 4710084"/>
              <a:gd name="connsiteY3237" fmla="*/ 4094127 h 4964463"/>
              <a:gd name="connsiteX3238" fmla="*/ 4368323 w 4710084"/>
              <a:gd name="connsiteY3238" fmla="*/ 4091572 h 4964463"/>
              <a:gd name="connsiteX3239" fmla="*/ 4351864 w 4710084"/>
              <a:gd name="connsiteY3239" fmla="*/ 4087306 h 4964463"/>
              <a:gd name="connsiteX3240" fmla="*/ 4346549 w 4710084"/>
              <a:gd name="connsiteY3240" fmla="*/ 4088516 h 4964463"/>
              <a:gd name="connsiteX3241" fmla="*/ 4351652 w 4710084"/>
              <a:gd name="connsiteY3241" fmla="*/ 4161202 h 4964463"/>
              <a:gd name="connsiteX3242" fmla="*/ 4352912 w 4710084"/>
              <a:gd name="connsiteY3242" fmla="*/ 4168892 h 4964463"/>
              <a:gd name="connsiteX3243" fmla="*/ 4351076 w 4710084"/>
              <a:gd name="connsiteY3243" fmla="*/ 4172280 h 4964463"/>
              <a:gd name="connsiteX3244" fmla="*/ 4345342 w 4710084"/>
              <a:gd name="connsiteY3244" fmla="*/ 4197900 h 4964463"/>
              <a:gd name="connsiteX3245" fmla="*/ 4344423 w 4710084"/>
              <a:gd name="connsiteY3245" fmla="*/ 4192853 h 4964463"/>
              <a:gd name="connsiteX3246" fmla="*/ 4331786 w 4710084"/>
              <a:gd name="connsiteY3246" fmla="*/ 4093108 h 4964463"/>
              <a:gd name="connsiteX3247" fmla="*/ 4325381 w 4710084"/>
              <a:gd name="connsiteY3247" fmla="*/ 4094644 h 4964463"/>
              <a:gd name="connsiteX3248" fmla="*/ 4315927 w 4710084"/>
              <a:gd name="connsiteY3248" fmla="*/ 4093349 h 4964463"/>
              <a:gd name="connsiteX3249" fmla="*/ 4327387 w 4710084"/>
              <a:gd name="connsiteY3249" fmla="*/ 4088490 h 4964463"/>
              <a:gd name="connsiteX3250" fmla="*/ 4330914 w 4710084"/>
              <a:gd name="connsiteY3250" fmla="*/ 4086222 h 4964463"/>
              <a:gd name="connsiteX3251" fmla="*/ 4329684 w 4710084"/>
              <a:gd name="connsiteY3251" fmla="*/ 4076515 h 4964463"/>
              <a:gd name="connsiteX3252" fmla="*/ 4322827 w 4710084"/>
              <a:gd name="connsiteY3252" fmla="*/ 4076596 h 4964463"/>
              <a:gd name="connsiteX3253" fmla="*/ 4307827 w 4710084"/>
              <a:gd name="connsiteY3253" fmla="*/ 4079423 h 4964463"/>
              <a:gd name="connsiteX3254" fmla="*/ 4317347 w 4710084"/>
              <a:gd name="connsiteY3254" fmla="*/ 4163821 h 4964463"/>
              <a:gd name="connsiteX3255" fmla="*/ 4317489 w 4710084"/>
              <a:gd name="connsiteY3255" fmla="*/ 4165046 h 4964463"/>
              <a:gd name="connsiteX3256" fmla="*/ 4314439 w 4710084"/>
              <a:gd name="connsiteY3256" fmla="*/ 4196096 h 4964463"/>
              <a:gd name="connsiteX3257" fmla="*/ 4315073 w 4710084"/>
              <a:gd name="connsiteY3257" fmla="*/ 4209820 h 4964463"/>
              <a:gd name="connsiteX3258" fmla="*/ 4293292 w 4710084"/>
              <a:gd name="connsiteY3258" fmla="*/ 4199215 h 4964463"/>
              <a:gd name="connsiteX3259" fmla="*/ 4286904 w 4710084"/>
              <a:gd name="connsiteY3259" fmla="*/ 4231455 h 4964463"/>
              <a:gd name="connsiteX3260" fmla="*/ 4271458 w 4710084"/>
              <a:gd name="connsiteY3260" fmla="*/ 4247902 h 4964463"/>
              <a:gd name="connsiteX3261" fmla="*/ 4276318 w 4710084"/>
              <a:gd name="connsiteY3261" fmla="*/ 4158782 h 4964463"/>
              <a:gd name="connsiteX3262" fmla="*/ 4249796 w 4710084"/>
              <a:gd name="connsiteY3262" fmla="*/ 4155404 h 4964463"/>
              <a:gd name="connsiteX3263" fmla="*/ 4257682 w 4710084"/>
              <a:gd name="connsiteY3263" fmla="*/ 4106671 h 4964463"/>
              <a:gd name="connsiteX3264" fmla="*/ 4244893 w 4710084"/>
              <a:gd name="connsiteY3264" fmla="*/ 4134462 h 4964463"/>
              <a:gd name="connsiteX3265" fmla="*/ 4212750 w 4710084"/>
              <a:gd name="connsiteY3265" fmla="*/ 4226104 h 4964463"/>
              <a:gd name="connsiteX3266" fmla="*/ 4215294 w 4710084"/>
              <a:gd name="connsiteY3266" fmla="*/ 4149989 h 4964463"/>
              <a:gd name="connsiteX3267" fmla="*/ 4216947 w 4710084"/>
              <a:gd name="connsiteY3267" fmla="*/ 4121212 h 4964463"/>
              <a:gd name="connsiteX3268" fmla="*/ 4218046 w 4710084"/>
              <a:gd name="connsiteY3268" fmla="*/ 4091746 h 4964463"/>
              <a:gd name="connsiteX3269" fmla="*/ 4212686 w 4710084"/>
              <a:gd name="connsiteY3269" fmla="*/ 4094145 h 4964463"/>
              <a:gd name="connsiteX3270" fmla="*/ 4203618 w 4710084"/>
              <a:gd name="connsiteY3270" fmla="*/ 4094291 h 4964463"/>
              <a:gd name="connsiteX3271" fmla="*/ 4198338 w 4710084"/>
              <a:gd name="connsiteY3271" fmla="*/ 4121073 h 4964463"/>
              <a:gd name="connsiteX3272" fmla="*/ 4191660 w 4710084"/>
              <a:gd name="connsiteY3272" fmla="*/ 4163522 h 4964463"/>
              <a:gd name="connsiteX3273" fmla="*/ 4178590 w 4710084"/>
              <a:gd name="connsiteY3273" fmla="*/ 4235390 h 4964463"/>
              <a:gd name="connsiteX3274" fmla="*/ 4169079 w 4710084"/>
              <a:gd name="connsiteY3274" fmla="*/ 4280837 h 4964463"/>
              <a:gd name="connsiteX3275" fmla="*/ 4167775 w 4710084"/>
              <a:gd name="connsiteY3275" fmla="*/ 4267237 h 4964463"/>
              <a:gd name="connsiteX3276" fmla="*/ 4154193 w 4710084"/>
              <a:gd name="connsiteY3276" fmla="*/ 4169460 h 4964463"/>
              <a:gd name="connsiteX3277" fmla="*/ 4154132 w 4710084"/>
              <a:gd name="connsiteY3277" fmla="*/ 4117720 h 4964463"/>
              <a:gd name="connsiteX3278" fmla="*/ 4147654 w 4710084"/>
              <a:gd name="connsiteY3278" fmla="*/ 4121529 h 4964463"/>
              <a:gd name="connsiteX3279" fmla="*/ 4147574 w 4710084"/>
              <a:gd name="connsiteY3279" fmla="*/ 4121815 h 4964463"/>
              <a:gd name="connsiteX3280" fmla="*/ 4146988 w 4710084"/>
              <a:gd name="connsiteY3280" fmla="*/ 4117593 h 4964463"/>
              <a:gd name="connsiteX3281" fmla="*/ 4142033 w 4710084"/>
              <a:gd name="connsiteY3281" fmla="*/ 4074064 h 4964463"/>
              <a:gd name="connsiteX3282" fmla="*/ 4133843 w 4710084"/>
              <a:gd name="connsiteY3282" fmla="*/ 4076211 h 4964463"/>
              <a:gd name="connsiteX3283" fmla="*/ 4140993 w 4710084"/>
              <a:gd name="connsiteY3283" fmla="*/ 4145359 h 4964463"/>
              <a:gd name="connsiteX3284" fmla="*/ 4137965 w 4710084"/>
              <a:gd name="connsiteY3284" fmla="*/ 4156192 h 4964463"/>
              <a:gd name="connsiteX3285" fmla="*/ 4127559 w 4710084"/>
              <a:gd name="connsiteY3285" fmla="*/ 4173633 h 4964463"/>
              <a:gd name="connsiteX3286" fmla="*/ 4126468 w 4710084"/>
              <a:gd name="connsiteY3286" fmla="*/ 4084853 h 4964463"/>
              <a:gd name="connsiteX3287" fmla="*/ 4126722 w 4710084"/>
              <a:gd name="connsiteY3287" fmla="*/ 4077390 h 4964463"/>
              <a:gd name="connsiteX3288" fmla="*/ 4112278 w 4710084"/>
              <a:gd name="connsiteY3288" fmla="*/ 4078867 h 4964463"/>
              <a:gd name="connsiteX3289" fmla="*/ 4110700 w 4710084"/>
              <a:gd name="connsiteY3289" fmla="*/ 4078821 h 4964463"/>
              <a:gd name="connsiteX3290" fmla="*/ 4103598 w 4710084"/>
              <a:gd name="connsiteY3290" fmla="*/ 4118243 h 4964463"/>
              <a:gd name="connsiteX3291" fmla="*/ 4083576 w 4710084"/>
              <a:gd name="connsiteY3291" fmla="*/ 4182671 h 4964463"/>
              <a:gd name="connsiteX3292" fmla="*/ 4050953 w 4710084"/>
              <a:gd name="connsiteY3292" fmla="*/ 4157811 h 4964463"/>
              <a:gd name="connsiteX3293" fmla="*/ 4047274 w 4710084"/>
              <a:gd name="connsiteY3293" fmla="*/ 4142104 h 4964463"/>
              <a:gd name="connsiteX3294" fmla="*/ 4028748 w 4710084"/>
              <a:gd name="connsiteY3294" fmla="*/ 4177453 h 4964463"/>
              <a:gd name="connsiteX3295" fmla="*/ 4016562 w 4710084"/>
              <a:gd name="connsiteY3295" fmla="*/ 4239854 h 4964463"/>
              <a:gd name="connsiteX3296" fmla="*/ 4015430 w 4710084"/>
              <a:gd name="connsiteY3296" fmla="*/ 4248142 h 4964463"/>
              <a:gd name="connsiteX3297" fmla="*/ 3994937 w 4710084"/>
              <a:gd name="connsiteY3297" fmla="*/ 4073397 h 4964463"/>
              <a:gd name="connsiteX3298" fmla="*/ 3982079 w 4710084"/>
              <a:gd name="connsiteY3298" fmla="*/ 4070222 h 4964463"/>
              <a:gd name="connsiteX3299" fmla="*/ 3985880 w 4710084"/>
              <a:gd name="connsiteY3299" fmla="*/ 4109319 h 4964463"/>
              <a:gd name="connsiteX3300" fmla="*/ 3989780 w 4710084"/>
              <a:gd name="connsiteY3300" fmla="*/ 4199897 h 4964463"/>
              <a:gd name="connsiteX3301" fmla="*/ 3974613 w 4710084"/>
              <a:gd name="connsiteY3301" fmla="*/ 4126862 h 4964463"/>
              <a:gd name="connsiteX3302" fmla="*/ 3968440 w 4710084"/>
              <a:gd name="connsiteY3302" fmla="*/ 4074393 h 4964463"/>
              <a:gd name="connsiteX3303" fmla="*/ 3966242 w 4710084"/>
              <a:gd name="connsiteY3303" fmla="*/ 4075345 h 4964463"/>
              <a:gd name="connsiteX3304" fmla="*/ 3952951 w 4710084"/>
              <a:gd name="connsiteY3304" fmla="*/ 4081097 h 4964463"/>
              <a:gd name="connsiteX3305" fmla="*/ 3935045 w 4710084"/>
              <a:gd name="connsiteY3305" fmla="*/ 4073262 h 4964463"/>
              <a:gd name="connsiteX3306" fmla="*/ 3929616 w 4710084"/>
              <a:gd name="connsiteY3306" fmla="*/ 4070886 h 4964463"/>
              <a:gd name="connsiteX3307" fmla="*/ 3927870 w 4710084"/>
              <a:gd name="connsiteY3307" fmla="*/ 4091176 h 4964463"/>
              <a:gd name="connsiteX3308" fmla="*/ 3919723 w 4710084"/>
              <a:gd name="connsiteY3308" fmla="*/ 4137644 h 4964463"/>
              <a:gd name="connsiteX3309" fmla="*/ 3898633 w 4710084"/>
              <a:gd name="connsiteY3309" fmla="*/ 4075063 h 4964463"/>
              <a:gd name="connsiteX3310" fmla="*/ 3862325 w 4710084"/>
              <a:gd name="connsiteY3310" fmla="*/ 4203847 h 4964463"/>
              <a:gd name="connsiteX3311" fmla="*/ 3870950 w 4710084"/>
              <a:gd name="connsiteY3311" fmla="*/ 4111354 h 4964463"/>
              <a:gd name="connsiteX3312" fmla="*/ 3869165 w 4710084"/>
              <a:gd name="connsiteY3312" fmla="*/ 4072635 h 4964463"/>
              <a:gd name="connsiteX3313" fmla="*/ 3859173 w 4710084"/>
              <a:gd name="connsiteY3313" fmla="*/ 4075173 h 4964463"/>
              <a:gd name="connsiteX3314" fmla="*/ 3839675 w 4710084"/>
              <a:gd name="connsiteY3314" fmla="*/ 4063795 h 4964463"/>
              <a:gd name="connsiteX3315" fmla="*/ 3823088 w 4710084"/>
              <a:gd name="connsiteY3315" fmla="*/ 4061536 h 4964463"/>
              <a:gd name="connsiteX3316" fmla="*/ 3818773 w 4710084"/>
              <a:gd name="connsiteY3316" fmla="*/ 4062006 h 4964463"/>
              <a:gd name="connsiteX3317" fmla="*/ 3815988 w 4710084"/>
              <a:gd name="connsiteY3317" fmla="*/ 4082661 h 4964463"/>
              <a:gd name="connsiteX3318" fmla="*/ 3812865 w 4710084"/>
              <a:gd name="connsiteY3318" fmla="*/ 4162029 h 4964463"/>
              <a:gd name="connsiteX3319" fmla="*/ 3791684 w 4710084"/>
              <a:gd name="connsiteY3319" fmla="*/ 4186033 h 4964463"/>
              <a:gd name="connsiteX3320" fmla="*/ 3769596 w 4710084"/>
              <a:gd name="connsiteY3320" fmla="*/ 4293136 h 4964463"/>
              <a:gd name="connsiteX3321" fmla="*/ 3736846 w 4710084"/>
              <a:gd name="connsiteY3321" fmla="*/ 4519521 h 4964463"/>
              <a:gd name="connsiteX3322" fmla="*/ 3747814 w 4710084"/>
              <a:gd name="connsiteY3322" fmla="*/ 4282532 h 4964463"/>
              <a:gd name="connsiteX3323" fmla="*/ 3759263 w 4710084"/>
              <a:gd name="connsiteY3323" fmla="*/ 4162047 h 4964463"/>
              <a:gd name="connsiteX3324" fmla="*/ 3766954 w 4710084"/>
              <a:gd name="connsiteY3324" fmla="*/ 4071277 h 4964463"/>
              <a:gd name="connsiteX3325" fmla="*/ 3767100 w 4710084"/>
              <a:gd name="connsiteY3325" fmla="*/ 4066359 h 4964463"/>
              <a:gd name="connsiteX3326" fmla="*/ 3754584 w 4710084"/>
              <a:gd name="connsiteY3326" fmla="*/ 4061838 h 4964463"/>
              <a:gd name="connsiteX3327" fmla="*/ 3750965 w 4710084"/>
              <a:gd name="connsiteY3327" fmla="*/ 4071674 h 4964463"/>
              <a:gd name="connsiteX3328" fmla="*/ 3731097 w 4710084"/>
              <a:gd name="connsiteY3328" fmla="*/ 4183681 h 4964463"/>
              <a:gd name="connsiteX3329" fmla="*/ 3713428 w 4710084"/>
              <a:gd name="connsiteY3329" fmla="*/ 4195224 h 4964463"/>
              <a:gd name="connsiteX3330" fmla="*/ 3702836 w 4710084"/>
              <a:gd name="connsiteY3330" fmla="*/ 4291904 h 4964463"/>
              <a:gd name="connsiteX3331" fmla="*/ 3685050 w 4710084"/>
              <a:gd name="connsiteY3331" fmla="*/ 4385337 h 4964463"/>
              <a:gd name="connsiteX3332" fmla="*/ 3679942 w 4710084"/>
              <a:gd name="connsiteY3332" fmla="*/ 4363522 h 4964463"/>
              <a:gd name="connsiteX3333" fmla="*/ 3656310 w 4710084"/>
              <a:gd name="connsiteY3333" fmla="*/ 4377056 h 4964463"/>
              <a:gd name="connsiteX3334" fmla="*/ 3666790 w 4710084"/>
              <a:gd name="connsiteY3334" fmla="*/ 4192919 h 4964463"/>
              <a:gd name="connsiteX3335" fmla="*/ 3637233 w 4710084"/>
              <a:gd name="connsiteY3335" fmla="*/ 4318419 h 4964463"/>
              <a:gd name="connsiteX3336" fmla="*/ 3636165 w 4710084"/>
              <a:gd name="connsiteY3336" fmla="*/ 4323828 h 4964463"/>
              <a:gd name="connsiteX3337" fmla="*/ 3620943 w 4710084"/>
              <a:gd name="connsiteY3337" fmla="*/ 4239284 h 4964463"/>
              <a:gd name="connsiteX3338" fmla="*/ 3629713 w 4710084"/>
              <a:gd name="connsiteY3338" fmla="*/ 4352796 h 4964463"/>
              <a:gd name="connsiteX3339" fmla="*/ 3619543 w 4710084"/>
              <a:gd name="connsiteY3339" fmla="*/ 4371131 h 4964463"/>
              <a:gd name="connsiteX3340" fmla="*/ 3618548 w 4710084"/>
              <a:gd name="connsiteY3340" fmla="*/ 4325687 h 4964463"/>
              <a:gd name="connsiteX3341" fmla="*/ 3557118 w 4710084"/>
              <a:gd name="connsiteY3341" fmla="*/ 4690539 h 4964463"/>
              <a:gd name="connsiteX3342" fmla="*/ 3552665 w 4710084"/>
              <a:gd name="connsiteY3342" fmla="*/ 4711378 h 4964463"/>
              <a:gd name="connsiteX3343" fmla="*/ 3552378 w 4710084"/>
              <a:gd name="connsiteY3343" fmla="*/ 4710171 h 4964463"/>
              <a:gd name="connsiteX3344" fmla="*/ 3537216 w 4710084"/>
              <a:gd name="connsiteY3344" fmla="*/ 4599685 h 4964463"/>
              <a:gd name="connsiteX3345" fmla="*/ 3537479 w 4710084"/>
              <a:gd name="connsiteY3345" fmla="*/ 4664637 h 4964463"/>
              <a:gd name="connsiteX3346" fmla="*/ 3544312 w 4710084"/>
              <a:gd name="connsiteY3346" fmla="*/ 4717693 h 4964463"/>
              <a:gd name="connsiteX3347" fmla="*/ 3546334 w 4710084"/>
              <a:gd name="connsiteY3347" fmla="*/ 4741003 h 4964463"/>
              <a:gd name="connsiteX3348" fmla="*/ 3530000 w 4710084"/>
              <a:gd name="connsiteY3348" fmla="*/ 4817444 h 4964463"/>
              <a:gd name="connsiteX3349" fmla="*/ 3524151 w 4710084"/>
              <a:gd name="connsiteY3349" fmla="*/ 4815247 h 4964463"/>
              <a:gd name="connsiteX3350" fmla="*/ 3525734 w 4710084"/>
              <a:gd name="connsiteY3350" fmla="*/ 4823883 h 4964463"/>
              <a:gd name="connsiteX3351" fmla="*/ 3524738 w 4710084"/>
              <a:gd name="connsiteY3351" fmla="*/ 4842061 h 4964463"/>
              <a:gd name="connsiteX3352" fmla="*/ 3512531 w 4710084"/>
              <a:gd name="connsiteY3352" fmla="*/ 4899191 h 4964463"/>
              <a:gd name="connsiteX3353" fmla="*/ 3509693 w 4710084"/>
              <a:gd name="connsiteY3353" fmla="*/ 4878550 h 4964463"/>
              <a:gd name="connsiteX3354" fmla="*/ 3504626 w 4710084"/>
              <a:gd name="connsiteY3354" fmla="*/ 4870181 h 4964463"/>
              <a:gd name="connsiteX3355" fmla="*/ 3509693 w 4710084"/>
              <a:gd name="connsiteY3355" fmla="*/ 4878550 h 4964463"/>
              <a:gd name="connsiteX3356" fmla="*/ 3495240 w 4710084"/>
              <a:gd name="connsiteY3356" fmla="*/ 4880184 h 4964463"/>
              <a:gd name="connsiteX3357" fmla="*/ 3500688 w 4710084"/>
              <a:gd name="connsiteY3357" fmla="*/ 4820395 h 4964463"/>
              <a:gd name="connsiteX3358" fmla="*/ 3509363 w 4710084"/>
              <a:gd name="connsiteY3358" fmla="*/ 4770458 h 4964463"/>
              <a:gd name="connsiteX3359" fmla="*/ 3500688 w 4710084"/>
              <a:gd name="connsiteY3359" fmla="*/ 4820395 h 4964463"/>
              <a:gd name="connsiteX3360" fmla="*/ 3485955 w 4710084"/>
              <a:gd name="connsiteY3360" fmla="*/ 4880794 h 4964463"/>
              <a:gd name="connsiteX3361" fmla="*/ 3479130 w 4710084"/>
              <a:gd name="connsiteY3361" fmla="*/ 4848991 h 4964463"/>
              <a:gd name="connsiteX3362" fmla="*/ 3475413 w 4710084"/>
              <a:gd name="connsiteY3362" fmla="*/ 4835619 h 4964463"/>
              <a:gd name="connsiteX3363" fmla="*/ 3509084 w 4710084"/>
              <a:gd name="connsiteY3363" fmla="*/ 4641657 h 4964463"/>
              <a:gd name="connsiteX3364" fmla="*/ 3555791 w 4710084"/>
              <a:gd name="connsiteY3364" fmla="*/ 4259139 h 4964463"/>
              <a:gd name="connsiteX3365" fmla="*/ 3567867 w 4710084"/>
              <a:gd name="connsiteY3365" fmla="*/ 4109279 h 4964463"/>
              <a:gd name="connsiteX3366" fmla="*/ 3557599 w 4710084"/>
              <a:gd name="connsiteY3366" fmla="*/ 4124940 h 4964463"/>
              <a:gd name="connsiteX3367" fmla="*/ 3551966 w 4710084"/>
              <a:gd name="connsiteY3367" fmla="*/ 4159329 h 4964463"/>
              <a:gd name="connsiteX3368" fmla="*/ 3554550 w 4710084"/>
              <a:gd name="connsiteY3368" fmla="*/ 4179989 h 4964463"/>
              <a:gd name="connsiteX3369" fmla="*/ 3552372 w 4710084"/>
              <a:gd name="connsiteY3369" fmla="*/ 4211680 h 4964463"/>
              <a:gd name="connsiteX3370" fmla="*/ 3546921 w 4710084"/>
              <a:gd name="connsiteY3370" fmla="*/ 4208885 h 4964463"/>
              <a:gd name="connsiteX3371" fmla="*/ 3546673 w 4710084"/>
              <a:gd name="connsiteY3371" fmla="*/ 4205270 h 4964463"/>
              <a:gd name="connsiteX3372" fmla="*/ 3546371 w 4710084"/>
              <a:gd name="connsiteY3372" fmla="*/ 4208249 h 4964463"/>
              <a:gd name="connsiteX3373" fmla="*/ 3546921 w 4710084"/>
              <a:gd name="connsiteY3373" fmla="*/ 4208885 h 4964463"/>
              <a:gd name="connsiteX3374" fmla="*/ 3545023 w 4710084"/>
              <a:gd name="connsiteY3374" fmla="*/ 4313860 h 4964463"/>
              <a:gd name="connsiteX3375" fmla="*/ 3543037 w 4710084"/>
              <a:gd name="connsiteY3375" fmla="*/ 4301425 h 4964463"/>
              <a:gd name="connsiteX3376" fmla="*/ 3539804 w 4710084"/>
              <a:gd name="connsiteY3376" fmla="*/ 4295068 h 4964463"/>
              <a:gd name="connsiteX3377" fmla="*/ 3536228 w 4710084"/>
              <a:gd name="connsiteY3377" fmla="*/ 4319299 h 4964463"/>
              <a:gd name="connsiteX3378" fmla="*/ 3517769 w 4710084"/>
              <a:gd name="connsiteY3378" fmla="*/ 4435539 h 4964463"/>
              <a:gd name="connsiteX3379" fmla="*/ 3501328 w 4710084"/>
              <a:gd name="connsiteY3379" fmla="*/ 4452316 h 4964463"/>
              <a:gd name="connsiteX3380" fmla="*/ 3479172 w 4710084"/>
              <a:gd name="connsiteY3380" fmla="*/ 4582022 h 4964463"/>
              <a:gd name="connsiteX3381" fmla="*/ 3456970 w 4710084"/>
              <a:gd name="connsiteY3381" fmla="*/ 4601665 h 4964463"/>
              <a:gd name="connsiteX3382" fmla="*/ 3455046 w 4710084"/>
              <a:gd name="connsiteY3382" fmla="*/ 4609480 h 4964463"/>
              <a:gd name="connsiteX3383" fmla="*/ 3455079 w 4710084"/>
              <a:gd name="connsiteY3383" fmla="*/ 4616658 h 4964463"/>
              <a:gd name="connsiteX3384" fmla="*/ 3452034 w 4710084"/>
              <a:gd name="connsiteY3384" fmla="*/ 4627262 h 4964463"/>
              <a:gd name="connsiteX3385" fmla="*/ 3450051 w 4710084"/>
              <a:gd name="connsiteY3385" fmla="*/ 4628201 h 4964463"/>
              <a:gd name="connsiteX3386" fmla="*/ 3450379 w 4710084"/>
              <a:gd name="connsiteY3386" fmla="*/ 4633030 h 4964463"/>
              <a:gd name="connsiteX3387" fmla="*/ 3452034 w 4710084"/>
              <a:gd name="connsiteY3387" fmla="*/ 4627262 h 4964463"/>
              <a:gd name="connsiteX3388" fmla="*/ 3455117 w 4710084"/>
              <a:gd name="connsiteY3388" fmla="*/ 4625803 h 4964463"/>
              <a:gd name="connsiteX3389" fmla="*/ 3437384 w 4710084"/>
              <a:gd name="connsiteY3389" fmla="*/ 4659948 h 4964463"/>
              <a:gd name="connsiteX3390" fmla="*/ 3458315 w 4710084"/>
              <a:gd name="connsiteY3390" fmla="*/ 4525008 h 4964463"/>
              <a:gd name="connsiteX3391" fmla="*/ 3446013 w 4710084"/>
              <a:gd name="connsiteY3391" fmla="*/ 4499950 h 4964463"/>
              <a:gd name="connsiteX3392" fmla="*/ 3450273 w 4710084"/>
              <a:gd name="connsiteY3392" fmla="*/ 4376219 h 4964463"/>
              <a:gd name="connsiteX3393" fmla="*/ 3463946 w 4710084"/>
              <a:gd name="connsiteY3393" fmla="*/ 4282392 h 4964463"/>
              <a:gd name="connsiteX3394" fmla="*/ 3463964 w 4710084"/>
              <a:gd name="connsiteY3394" fmla="*/ 4282261 h 4964463"/>
              <a:gd name="connsiteX3395" fmla="*/ 3458415 w 4710084"/>
              <a:gd name="connsiteY3395" fmla="*/ 4260815 h 4964463"/>
              <a:gd name="connsiteX3396" fmla="*/ 3451329 w 4710084"/>
              <a:gd name="connsiteY3396" fmla="*/ 4215702 h 4964463"/>
              <a:gd name="connsiteX3397" fmla="*/ 3448272 w 4710084"/>
              <a:gd name="connsiteY3397" fmla="*/ 4219046 h 4964463"/>
              <a:gd name="connsiteX3398" fmla="*/ 3442229 w 4710084"/>
              <a:gd name="connsiteY3398" fmla="*/ 4227431 h 4964463"/>
              <a:gd name="connsiteX3399" fmla="*/ 3427384 w 4710084"/>
              <a:gd name="connsiteY3399" fmla="*/ 4278488 h 4964463"/>
              <a:gd name="connsiteX3400" fmla="*/ 3407146 w 4710084"/>
              <a:gd name="connsiteY3400" fmla="*/ 4361450 h 4964463"/>
              <a:gd name="connsiteX3401" fmla="*/ 3387074 w 4710084"/>
              <a:gd name="connsiteY3401" fmla="*/ 4472585 h 4964463"/>
              <a:gd name="connsiteX3402" fmla="*/ 3334434 w 4710084"/>
              <a:gd name="connsiteY3402" fmla="*/ 4756531 h 4964463"/>
              <a:gd name="connsiteX3403" fmla="*/ 3330905 w 4710084"/>
              <a:gd name="connsiteY3403" fmla="*/ 4775447 h 4964463"/>
              <a:gd name="connsiteX3404" fmla="*/ 3324505 w 4710084"/>
              <a:gd name="connsiteY3404" fmla="*/ 4755733 h 4964463"/>
              <a:gd name="connsiteX3405" fmla="*/ 3321666 w 4710084"/>
              <a:gd name="connsiteY3405" fmla="*/ 4749113 h 4964463"/>
              <a:gd name="connsiteX3406" fmla="*/ 3330757 w 4710084"/>
              <a:gd name="connsiteY3406" fmla="*/ 4689899 h 4964463"/>
              <a:gd name="connsiteX3407" fmla="*/ 3354766 w 4710084"/>
              <a:gd name="connsiteY3407" fmla="*/ 4536057 h 4964463"/>
              <a:gd name="connsiteX3408" fmla="*/ 3323571 w 4710084"/>
              <a:gd name="connsiteY3408" fmla="*/ 4517305 h 4964463"/>
              <a:gd name="connsiteX3409" fmla="*/ 3327343 w 4710084"/>
              <a:gd name="connsiteY3409" fmla="*/ 4446425 h 4964463"/>
              <a:gd name="connsiteX3410" fmla="*/ 3323947 w 4710084"/>
              <a:gd name="connsiteY3410" fmla="*/ 4376994 h 4964463"/>
              <a:gd name="connsiteX3411" fmla="*/ 3326610 w 4710084"/>
              <a:gd name="connsiteY3411" fmla="*/ 4355279 h 4964463"/>
              <a:gd name="connsiteX3412" fmla="*/ 3326172 w 4710084"/>
              <a:gd name="connsiteY3412" fmla="*/ 4356171 h 4964463"/>
              <a:gd name="connsiteX3413" fmla="*/ 3323271 w 4710084"/>
              <a:gd name="connsiteY3413" fmla="*/ 4357817 h 4964463"/>
              <a:gd name="connsiteX3414" fmla="*/ 3319606 w 4710084"/>
              <a:gd name="connsiteY3414" fmla="*/ 4342312 h 4964463"/>
              <a:gd name="connsiteX3415" fmla="*/ 3319597 w 4710084"/>
              <a:gd name="connsiteY3415" fmla="*/ 4326084 h 4964463"/>
              <a:gd name="connsiteX3416" fmla="*/ 3314278 w 4710084"/>
              <a:gd name="connsiteY3416" fmla="*/ 4333417 h 4964463"/>
              <a:gd name="connsiteX3417" fmla="*/ 3303228 w 4710084"/>
              <a:gd name="connsiteY3417" fmla="*/ 4343457 h 4964463"/>
              <a:gd name="connsiteX3418" fmla="*/ 3292266 w 4710084"/>
              <a:gd name="connsiteY3418" fmla="*/ 4411093 h 4964463"/>
              <a:gd name="connsiteX3419" fmla="*/ 3270433 w 4710084"/>
              <a:gd name="connsiteY3419" fmla="*/ 4459779 h 4964463"/>
              <a:gd name="connsiteX3420" fmla="*/ 3286993 w 4710084"/>
              <a:gd name="connsiteY3420" fmla="*/ 4361107 h 4964463"/>
              <a:gd name="connsiteX3421" fmla="*/ 3277999 w 4710084"/>
              <a:gd name="connsiteY3421" fmla="*/ 4322714 h 4964463"/>
              <a:gd name="connsiteX3422" fmla="*/ 3289331 w 4710084"/>
              <a:gd name="connsiteY3422" fmla="*/ 4284119 h 4964463"/>
              <a:gd name="connsiteX3423" fmla="*/ 3288851 w 4710084"/>
              <a:gd name="connsiteY3423" fmla="*/ 4282073 h 4964463"/>
              <a:gd name="connsiteX3424" fmla="*/ 3287185 w 4710084"/>
              <a:gd name="connsiteY3424" fmla="*/ 4290443 h 4964463"/>
              <a:gd name="connsiteX3425" fmla="*/ 3274666 w 4710084"/>
              <a:gd name="connsiteY3425" fmla="*/ 4292191 h 4964463"/>
              <a:gd name="connsiteX3426" fmla="*/ 3279527 w 4710084"/>
              <a:gd name="connsiteY3426" fmla="*/ 4203072 h 4964463"/>
              <a:gd name="connsiteX3427" fmla="*/ 3271276 w 4710084"/>
              <a:gd name="connsiteY3427" fmla="*/ 4202179 h 4964463"/>
              <a:gd name="connsiteX3428" fmla="*/ 3268776 w 4710084"/>
              <a:gd name="connsiteY3428" fmla="*/ 4201841 h 4964463"/>
              <a:gd name="connsiteX3429" fmla="*/ 3265129 w 4710084"/>
              <a:gd name="connsiteY3429" fmla="*/ 4241424 h 4964463"/>
              <a:gd name="connsiteX3430" fmla="*/ 3258508 w 4710084"/>
              <a:gd name="connsiteY3430" fmla="*/ 4294410 h 4964463"/>
              <a:gd name="connsiteX3431" fmla="*/ 3242586 w 4710084"/>
              <a:gd name="connsiteY3431" fmla="*/ 4387223 h 4964463"/>
              <a:gd name="connsiteX3432" fmla="*/ 3237707 w 4710084"/>
              <a:gd name="connsiteY3432" fmla="*/ 4410569 h 4964463"/>
              <a:gd name="connsiteX3433" fmla="*/ 3237131 w 4710084"/>
              <a:gd name="connsiteY3433" fmla="*/ 4405642 h 4964463"/>
              <a:gd name="connsiteX3434" fmla="*/ 3232187 w 4710084"/>
              <a:gd name="connsiteY3434" fmla="*/ 4364811 h 4964463"/>
              <a:gd name="connsiteX3435" fmla="*/ 3240840 w 4710084"/>
              <a:gd name="connsiteY3435" fmla="*/ 4305952 h 4964463"/>
              <a:gd name="connsiteX3436" fmla="*/ 3242600 w 4710084"/>
              <a:gd name="connsiteY3436" fmla="*/ 4230593 h 4964463"/>
              <a:gd name="connsiteX3437" fmla="*/ 3242465 w 4710084"/>
              <a:gd name="connsiteY3437" fmla="*/ 4230805 h 4964463"/>
              <a:gd name="connsiteX3438" fmla="*/ 3242694 w 4710084"/>
              <a:gd name="connsiteY3438" fmla="*/ 4254918 h 4964463"/>
              <a:gd name="connsiteX3439" fmla="*/ 3239065 w 4710084"/>
              <a:gd name="connsiteY3439" fmla="*/ 4290552 h 4964463"/>
              <a:gd name="connsiteX3440" fmla="*/ 3231614 w 4710084"/>
              <a:gd name="connsiteY3440" fmla="*/ 4267786 h 4964463"/>
              <a:gd name="connsiteX3441" fmla="*/ 3228270 w 4710084"/>
              <a:gd name="connsiteY3441" fmla="*/ 4264660 h 4964463"/>
              <a:gd name="connsiteX3442" fmla="*/ 3222873 w 4710084"/>
              <a:gd name="connsiteY3442" fmla="*/ 4284163 h 4964463"/>
              <a:gd name="connsiteX3443" fmla="*/ 3220895 w 4710084"/>
              <a:gd name="connsiteY3443" fmla="*/ 4264166 h 4964463"/>
              <a:gd name="connsiteX3444" fmla="*/ 3218694 w 4710084"/>
              <a:gd name="connsiteY3444" fmla="*/ 4264100 h 4964463"/>
              <a:gd name="connsiteX3445" fmla="*/ 3216666 w 4710084"/>
              <a:gd name="connsiteY3445" fmla="*/ 4261836 h 4964463"/>
              <a:gd name="connsiteX3446" fmla="*/ 3215246 w 4710084"/>
              <a:gd name="connsiteY3446" fmla="*/ 4267848 h 4964463"/>
              <a:gd name="connsiteX3447" fmla="*/ 3215959 w 4710084"/>
              <a:gd name="connsiteY3447" fmla="*/ 4270393 h 4964463"/>
              <a:gd name="connsiteX3448" fmla="*/ 3206945 w 4710084"/>
              <a:gd name="connsiteY3448" fmla="*/ 4256288 h 4964463"/>
              <a:gd name="connsiteX3449" fmla="*/ 3210004 w 4710084"/>
              <a:gd name="connsiteY3449" fmla="*/ 4239245 h 4964463"/>
              <a:gd name="connsiteX3450" fmla="*/ 3207466 w 4710084"/>
              <a:gd name="connsiteY3450" fmla="*/ 4220483 h 4964463"/>
              <a:gd name="connsiteX3451" fmla="*/ 3200345 w 4710084"/>
              <a:gd name="connsiteY3451" fmla="*/ 4173003 h 4964463"/>
              <a:gd name="connsiteX3452" fmla="*/ 3197664 w 4710084"/>
              <a:gd name="connsiteY3452" fmla="*/ 4190042 h 4964463"/>
              <a:gd name="connsiteX3453" fmla="*/ 3202954 w 4710084"/>
              <a:gd name="connsiteY3453" fmla="*/ 4284671 h 4964463"/>
              <a:gd name="connsiteX3454" fmla="*/ 3199360 w 4710084"/>
              <a:gd name="connsiteY3454" fmla="*/ 4313063 h 4964463"/>
              <a:gd name="connsiteX3455" fmla="*/ 3197188 w 4710084"/>
              <a:gd name="connsiteY3455" fmla="*/ 4307710 h 4964463"/>
              <a:gd name="connsiteX3456" fmla="*/ 3198881 w 4710084"/>
              <a:gd name="connsiteY3456" fmla="*/ 4332724 h 4964463"/>
              <a:gd name="connsiteX3457" fmla="*/ 3201090 w 4710084"/>
              <a:gd name="connsiteY3457" fmla="*/ 4379530 h 4964463"/>
              <a:gd name="connsiteX3458" fmla="*/ 3186277 w 4710084"/>
              <a:gd name="connsiteY3458" fmla="*/ 4355061 h 4964463"/>
              <a:gd name="connsiteX3459" fmla="*/ 3179516 w 4710084"/>
              <a:gd name="connsiteY3459" fmla="*/ 4310761 h 4964463"/>
              <a:gd name="connsiteX3460" fmla="*/ 3176513 w 4710084"/>
              <a:gd name="connsiteY3460" fmla="*/ 4304933 h 4964463"/>
              <a:gd name="connsiteX3461" fmla="*/ 3172288 w 4710084"/>
              <a:gd name="connsiteY3461" fmla="*/ 4325127 h 4964463"/>
              <a:gd name="connsiteX3462" fmla="*/ 3170983 w 4710084"/>
              <a:gd name="connsiteY3462" fmla="*/ 4311525 h 4964463"/>
              <a:gd name="connsiteX3463" fmla="*/ 3167686 w 4710084"/>
              <a:gd name="connsiteY3463" fmla="*/ 4287798 h 4964463"/>
              <a:gd name="connsiteX3464" fmla="*/ 3163229 w 4710084"/>
              <a:gd name="connsiteY3464" fmla="*/ 4279145 h 4964463"/>
              <a:gd name="connsiteX3465" fmla="*/ 3160434 w 4710084"/>
              <a:gd name="connsiteY3465" fmla="*/ 4268341 h 4964463"/>
              <a:gd name="connsiteX3466" fmla="*/ 3160433 w 4710084"/>
              <a:gd name="connsiteY3466" fmla="*/ 4268340 h 4964463"/>
              <a:gd name="connsiteX3467" fmla="*/ 3152455 w 4710084"/>
              <a:gd name="connsiteY3467" fmla="*/ 4237507 h 4964463"/>
              <a:gd name="connsiteX3468" fmla="*/ 3147078 w 4710084"/>
              <a:gd name="connsiteY3468" fmla="*/ 4203270 h 4964463"/>
              <a:gd name="connsiteX3469" fmla="*/ 3143050 w 4710084"/>
              <a:gd name="connsiteY3469" fmla="*/ 4178519 h 4964463"/>
              <a:gd name="connsiteX3470" fmla="*/ 3144201 w 4710084"/>
              <a:gd name="connsiteY3470" fmla="*/ 4189651 h 4964463"/>
              <a:gd name="connsiteX3471" fmla="*/ 3141173 w 4710084"/>
              <a:gd name="connsiteY3471" fmla="*/ 4200483 h 4964463"/>
              <a:gd name="connsiteX3472" fmla="*/ 3130768 w 4710084"/>
              <a:gd name="connsiteY3472" fmla="*/ 4217922 h 4964463"/>
              <a:gd name="connsiteX3473" fmla="*/ 3128420 w 4710084"/>
              <a:gd name="connsiteY3473" fmla="*/ 4215386 h 4964463"/>
              <a:gd name="connsiteX3474" fmla="*/ 3127513 w 4710084"/>
              <a:gd name="connsiteY3474" fmla="*/ 4208540 h 4964463"/>
              <a:gd name="connsiteX3475" fmla="*/ 3126071 w 4710084"/>
              <a:gd name="connsiteY3475" fmla="*/ 4212015 h 4964463"/>
              <a:gd name="connsiteX3476" fmla="*/ 3119823 w 4710084"/>
              <a:gd name="connsiteY3476" fmla="*/ 4207159 h 4964463"/>
              <a:gd name="connsiteX3477" fmla="*/ 3119797 w 4710084"/>
              <a:gd name="connsiteY3477" fmla="*/ 4204977 h 4964463"/>
              <a:gd name="connsiteX3478" fmla="*/ 3118916 w 4710084"/>
              <a:gd name="connsiteY3478" fmla="*/ 4205570 h 4964463"/>
              <a:gd name="connsiteX3479" fmla="*/ 3123300 w 4710084"/>
              <a:gd name="connsiteY3479" fmla="*/ 4196973 h 4964463"/>
              <a:gd name="connsiteX3480" fmla="*/ 3127277 w 4710084"/>
              <a:gd name="connsiteY3480" fmla="*/ 4204576 h 4964463"/>
              <a:gd name="connsiteX3481" fmla="*/ 3127471 w 4710084"/>
              <a:gd name="connsiteY3481" fmla="*/ 4176070 h 4964463"/>
              <a:gd name="connsiteX3482" fmla="*/ 3130654 w 4710084"/>
              <a:gd name="connsiteY3482" fmla="*/ 4100356 h 4964463"/>
              <a:gd name="connsiteX3483" fmla="*/ 3130355 w 4710084"/>
              <a:gd name="connsiteY3483" fmla="*/ 4091217 h 4964463"/>
              <a:gd name="connsiteX3484" fmla="*/ 3130305 w 4710084"/>
              <a:gd name="connsiteY3484" fmla="*/ 4091211 h 4964463"/>
              <a:gd name="connsiteX3485" fmla="*/ 3118721 w 4710084"/>
              <a:gd name="connsiteY3485" fmla="*/ 4092486 h 4964463"/>
              <a:gd name="connsiteX3486" fmla="*/ 3117931 w 4710084"/>
              <a:gd name="connsiteY3486" fmla="*/ 4098339 h 4964463"/>
              <a:gd name="connsiteX3487" fmla="*/ 3115139 w 4710084"/>
              <a:gd name="connsiteY3487" fmla="*/ 4116282 h 4964463"/>
              <a:gd name="connsiteX3488" fmla="*/ 3113778 w 4710084"/>
              <a:gd name="connsiteY3488" fmla="*/ 4123828 h 4964463"/>
              <a:gd name="connsiteX3489" fmla="*/ 3118624 w 4710084"/>
              <a:gd name="connsiteY3489" fmla="*/ 4189247 h 4964463"/>
              <a:gd name="connsiteX3490" fmla="*/ 3109739 w 4710084"/>
              <a:gd name="connsiteY3490" fmla="*/ 4146265 h 4964463"/>
              <a:gd name="connsiteX3491" fmla="*/ 3108024 w 4710084"/>
              <a:gd name="connsiteY3491" fmla="*/ 4155775 h 4964463"/>
              <a:gd name="connsiteX3492" fmla="*/ 3110868 w 4710084"/>
              <a:gd name="connsiteY3492" fmla="*/ 4178055 h 4964463"/>
              <a:gd name="connsiteX3493" fmla="*/ 3111316 w 4710084"/>
              <a:gd name="connsiteY3493" fmla="*/ 4220482 h 4964463"/>
              <a:gd name="connsiteX3494" fmla="*/ 3105664 w 4710084"/>
              <a:gd name="connsiteY3494" fmla="*/ 4194445 h 4964463"/>
              <a:gd name="connsiteX3495" fmla="*/ 3103159 w 4710084"/>
              <a:gd name="connsiteY3495" fmla="*/ 4179582 h 4964463"/>
              <a:gd name="connsiteX3496" fmla="*/ 3101812 w 4710084"/>
              <a:gd name="connsiteY3496" fmla="*/ 4185874 h 4964463"/>
              <a:gd name="connsiteX3497" fmla="*/ 3097015 w 4710084"/>
              <a:gd name="connsiteY3497" fmla="*/ 4204551 h 4964463"/>
              <a:gd name="connsiteX3498" fmla="*/ 3103109 w 4710084"/>
              <a:gd name="connsiteY3498" fmla="*/ 4252480 h 4964463"/>
              <a:gd name="connsiteX3499" fmla="*/ 3129476 w 4710084"/>
              <a:gd name="connsiteY3499" fmla="*/ 4498088 h 4964463"/>
              <a:gd name="connsiteX3500" fmla="*/ 3130264 w 4710084"/>
              <a:gd name="connsiteY3500" fmla="*/ 4500880 h 4964463"/>
              <a:gd name="connsiteX3501" fmla="*/ 3130458 w 4710084"/>
              <a:gd name="connsiteY3501" fmla="*/ 4501624 h 4964463"/>
              <a:gd name="connsiteX3502" fmla="*/ 3131403 w 4710084"/>
              <a:gd name="connsiteY3502" fmla="*/ 4489157 h 4964463"/>
              <a:gd name="connsiteX3503" fmla="*/ 3149884 w 4710084"/>
              <a:gd name="connsiteY3503" fmla="*/ 4386536 h 4964463"/>
              <a:gd name="connsiteX3504" fmla="*/ 3155523 w 4710084"/>
              <a:gd name="connsiteY3504" fmla="*/ 4298670 h 4964463"/>
              <a:gd name="connsiteX3505" fmla="*/ 3163049 w 4710084"/>
              <a:gd name="connsiteY3505" fmla="*/ 4370595 h 4964463"/>
              <a:gd name="connsiteX3506" fmla="*/ 3161158 w 4710084"/>
              <a:gd name="connsiteY3506" fmla="*/ 4379950 h 4964463"/>
              <a:gd name="connsiteX3507" fmla="*/ 3150623 w 4710084"/>
              <a:gd name="connsiteY3507" fmla="*/ 4444620 h 4964463"/>
              <a:gd name="connsiteX3508" fmla="*/ 3138399 w 4710084"/>
              <a:gd name="connsiteY3508" fmla="*/ 4513188 h 4964463"/>
              <a:gd name="connsiteX3509" fmla="*/ 3135372 w 4710084"/>
              <a:gd name="connsiteY3509" fmla="*/ 4524181 h 4964463"/>
              <a:gd name="connsiteX3510" fmla="*/ 3136675 w 4710084"/>
              <a:gd name="connsiteY3510" fmla="*/ 4530686 h 4964463"/>
              <a:gd name="connsiteX3511" fmla="*/ 3129354 w 4710084"/>
              <a:gd name="connsiteY3511" fmla="*/ 4564154 h 4964463"/>
              <a:gd name="connsiteX3512" fmla="*/ 3114578 w 4710084"/>
              <a:gd name="connsiteY3512" fmla="*/ 4452555 h 4964463"/>
              <a:gd name="connsiteX3513" fmla="*/ 3094818 w 4710084"/>
              <a:gd name="connsiteY3513" fmla="*/ 4305920 h 4964463"/>
              <a:gd name="connsiteX3514" fmla="*/ 3082870 w 4710084"/>
              <a:gd name="connsiteY3514" fmla="*/ 4225224 h 4964463"/>
              <a:gd name="connsiteX3515" fmla="*/ 3078577 w 4710084"/>
              <a:gd name="connsiteY3515" fmla="*/ 4223321 h 4964463"/>
              <a:gd name="connsiteX3516" fmla="*/ 3067403 w 4710084"/>
              <a:gd name="connsiteY3516" fmla="*/ 4213440 h 4964463"/>
              <a:gd name="connsiteX3517" fmla="*/ 3066314 w 4710084"/>
              <a:gd name="connsiteY3517" fmla="*/ 4212385 h 4964463"/>
              <a:gd name="connsiteX3518" fmla="*/ 3068779 w 4710084"/>
              <a:gd name="connsiteY3518" fmla="*/ 4231546 h 4964463"/>
              <a:gd name="connsiteX3519" fmla="*/ 3075549 w 4710084"/>
              <a:gd name="connsiteY3519" fmla="*/ 4279971 h 4964463"/>
              <a:gd name="connsiteX3520" fmla="*/ 3124638 w 4710084"/>
              <a:gd name="connsiteY3520" fmla="*/ 4641801 h 4964463"/>
              <a:gd name="connsiteX3521" fmla="*/ 3122951 w 4710084"/>
              <a:gd name="connsiteY3521" fmla="*/ 4703532 h 4964463"/>
              <a:gd name="connsiteX3522" fmla="*/ 3119570 w 4710084"/>
              <a:gd name="connsiteY3522" fmla="*/ 4684580 h 4964463"/>
              <a:gd name="connsiteX3523" fmla="*/ 3122415 w 4710084"/>
              <a:gd name="connsiteY3523" fmla="*/ 4656904 h 4964463"/>
              <a:gd name="connsiteX3524" fmla="*/ 3121878 w 4710084"/>
              <a:gd name="connsiteY3524" fmla="*/ 4633797 h 4964463"/>
              <a:gd name="connsiteX3525" fmla="*/ 3113732 w 4710084"/>
              <a:gd name="connsiteY3525" fmla="*/ 4639858 h 4964463"/>
              <a:gd name="connsiteX3526" fmla="*/ 3112986 w 4710084"/>
              <a:gd name="connsiteY3526" fmla="*/ 4633015 h 4964463"/>
              <a:gd name="connsiteX3527" fmla="*/ 3093366 w 4710084"/>
              <a:gd name="connsiteY3527" fmla="*/ 4569222 h 4964463"/>
              <a:gd name="connsiteX3528" fmla="*/ 3105757 w 4710084"/>
              <a:gd name="connsiteY3528" fmla="*/ 4664667 h 4964463"/>
              <a:gd name="connsiteX3529" fmla="*/ 3106364 w 4710084"/>
              <a:gd name="connsiteY3529" fmla="*/ 4670671 h 4964463"/>
              <a:gd name="connsiteX3530" fmla="*/ 3106171 w 4710084"/>
              <a:gd name="connsiteY3530" fmla="*/ 4671515 h 4964463"/>
              <a:gd name="connsiteX3531" fmla="*/ 3103779 w 4710084"/>
              <a:gd name="connsiteY3531" fmla="*/ 4690990 h 4964463"/>
              <a:gd name="connsiteX3532" fmla="*/ 3080683 w 4710084"/>
              <a:gd name="connsiteY3532" fmla="*/ 4556114 h 4964463"/>
              <a:gd name="connsiteX3533" fmla="*/ 3049482 w 4710084"/>
              <a:gd name="connsiteY3533" fmla="*/ 4345025 h 4964463"/>
              <a:gd name="connsiteX3534" fmla="*/ 3047441 w 4710084"/>
              <a:gd name="connsiteY3534" fmla="*/ 4318983 h 4964463"/>
              <a:gd name="connsiteX3535" fmla="*/ 3044848 w 4710084"/>
              <a:gd name="connsiteY3535" fmla="*/ 4347830 h 4964463"/>
              <a:gd name="connsiteX3536" fmla="*/ 3086665 w 4710084"/>
              <a:gd name="connsiteY3536" fmla="*/ 4730778 h 4964463"/>
              <a:gd name="connsiteX3537" fmla="*/ 3027696 w 4710084"/>
              <a:gd name="connsiteY3537" fmla="*/ 4319498 h 4964463"/>
              <a:gd name="connsiteX3538" fmla="*/ 3027016 w 4710084"/>
              <a:gd name="connsiteY3538" fmla="*/ 4313935 h 4964463"/>
              <a:gd name="connsiteX3539" fmla="*/ 3023404 w 4710084"/>
              <a:gd name="connsiteY3539" fmla="*/ 4326345 h 4964463"/>
              <a:gd name="connsiteX3540" fmla="*/ 3017309 w 4710084"/>
              <a:gd name="connsiteY3540" fmla="*/ 4334508 h 4964463"/>
              <a:gd name="connsiteX3541" fmla="*/ 3014859 w 4710084"/>
              <a:gd name="connsiteY3541" fmla="*/ 4329641 h 4964463"/>
              <a:gd name="connsiteX3542" fmla="*/ 3013644 w 4710084"/>
              <a:gd name="connsiteY3542" fmla="*/ 4319005 h 4964463"/>
              <a:gd name="connsiteX3543" fmla="*/ 3013632 w 4710084"/>
              <a:gd name="connsiteY3543" fmla="*/ 4295917 h 4964463"/>
              <a:gd name="connsiteX3544" fmla="*/ 3015040 w 4710084"/>
              <a:gd name="connsiteY3544" fmla="*/ 4270298 h 4964463"/>
              <a:gd name="connsiteX3545" fmla="*/ 3008121 w 4710084"/>
              <a:gd name="connsiteY3545" fmla="*/ 4266238 h 4964463"/>
              <a:gd name="connsiteX3546" fmla="*/ 3013019 w 4710084"/>
              <a:gd name="connsiteY3546" fmla="*/ 4328384 h 4964463"/>
              <a:gd name="connsiteX3547" fmla="*/ 3033899 w 4710084"/>
              <a:gd name="connsiteY3547" fmla="*/ 4512837 h 4964463"/>
              <a:gd name="connsiteX3548" fmla="*/ 3009357 w 4710084"/>
              <a:gd name="connsiteY3548" fmla="*/ 4356337 h 4964463"/>
              <a:gd name="connsiteX3549" fmla="*/ 2992882 w 4710084"/>
              <a:gd name="connsiteY3549" fmla="*/ 4234218 h 4964463"/>
              <a:gd name="connsiteX3550" fmla="*/ 2992987 w 4710084"/>
              <a:gd name="connsiteY3550" fmla="*/ 4244185 h 4964463"/>
              <a:gd name="connsiteX3551" fmla="*/ 2990443 w 4710084"/>
              <a:gd name="connsiteY3551" fmla="*/ 4231929 h 4964463"/>
              <a:gd name="connsiteX3552" fmla="*/ 2988104 w 4710084"/>
              <a:gd name="connsiteY3552" fmla="*/ 4229757 h 4964463"/>
              <a:gd name="connsiteX3553" fmla="*/ 2989144 w 4710084"/>
              <a:gd name="connsiteY3553" fmla="*/ 4225676 h 4964463"/>
              <a:gd name="connsiteX3554" fmla="*/ 2988585 w 4710084"/>
              <a:gd name="connsiteY3554" fmla="*/ 4222986 h 4964463"/>
              <a:gd name="connsiteX3555" fmla="*/ 2983934 w 4710084"/>
              <a:gd name="connsiteY3555" fmla="*/ 4229620 h 4964463"/>
              <a:gd name="connsiteX3556" fmla="*/ 2984152 w 4710084"/>
              <a:gd name="connsiteY3556" fmla="*/ 4252437 h 4964463"/>
              <a:gd name="connsiteX3557" fmla="*/ 2973473 w 4710084"/>
              <a:gd name="connsiteY3557" fmla="*/ 4278935 h 4964463"/>
              <a:gd name="connsiteX3558" fmla="*/ 2970085 w 4710084"/>
              <a:gd name="connsiteY3558" fmla="*/ 4273288 h 4964463"/>
              <a:gd name="connsiteX3559" fmla="*/ 2971493 w 4710084"/>
              <a:gd name="connsiteY3559" fmla="*/ 4292169 h 4964463"/>
              <a:gd name="connsiteX3560" fmla="*/ 2969847 w 4710084"/>
              <a:gd name="connsiteY3560" fmla="*/ 4296357 h 4964463"/>
              <a:gd name="connsiteX3561" fmla="*/ 2964086 w 4710084"/>
              <a:gd name="connsiteY3561" fmla="*/ 4302733 h 4964463"/>
              <a:gd name="connsiteX3562" fmla="*/ 2963075 w 4710084"/>
              <a:gd name="connsiteY3562" fmla="*/ 4206282 h 4964463"/>
              <a:gd name="connsiteX3563" fmla="*/ 2964315 w 4710084"/>
              <a:gd name="connsiteY3563" fmla="*/ 4195999 h 4964463"/>
              <a:gd name="connsiteX3564" fmla="*/ 2967922 w 4710084"/>
              <a:gd name="connsiteY3564" fmla="*/ 4244315 h 4964463"/>
              <a:gd name="connsiteX3565" fmla="*/ 2970140 w 4710084"/>
              <a:gd name="connsiteY3565" fmla="*/ 4220070 h 4964463"/>
              <a:gd name="connsiteX3566" fmla="*/ 2973565 w 4710084"/>
              <a:gd name="connsiteY3566" fmla="*/ 4179763 h 4964463"/>
              <a:gd name="connsiteX3567" fmla="*/ 2947042 w 4710084"/>
              <a:gd name="connsiteY3567" fmla="*/ 4176385 h 4964463"/>
              <a:gd name="connsiteX3568" fmla="*/ 2954928 w 4710084"/>
              <a:gd name="connsiteY3568" fmla="*/ 4127653 h 4964463"/>
              <a:gd name="connsiteX3569" fmla="*/ 2942140 w 4710084"/>
              <a:gd name="connsiteY3569" fmla="*/ 4155443 h 4964463"/>
              <a:gd name="connsiteX3570" fmla="*/ 2909997 w 4710084"/>
              <a:gd name="connsiteY3570" fmla="*/ 4247085 h 4964463"/>
              <a:gd name="connsiteX3571" fmla="*/ 2912541 w 4710084"/>
              <a:gd name="connsiteY3571" fmla="*/ 4170970 h 4964463"/>
              <a:gd name="connsiteX3572" fmla="*/ 2913189 w 4710084"/>
              <a:gd name="connsiteY3572" fmla="*/ 4158847 h 4964463"/>
              <a:gd name="connsiteX3573" fmla="*/ 2913487 w 4710084"/>
              <a:gd name="connsiteY3573" fmla="*/ 4153907 h 4964463"/>
              <a:gd name="connsiteX3574" fmla="*/ 2901843 w 4710084"/>
              <a:gd name="connsiteY3574" fmla="*/ 4119353 h 4964463"/>
              <a:gd name="connsiteX3575" fmla="*/ 2898287 w 4710084"/>
              <a:gd name="connsiteY3575" fmla="*/ 4130068 h 4964463"/>
              <a:gd name="connsiteX3576" fmla="*/ 2895255 w 4710084"/>
              <a:gd name="connsiteY3576" fmla="*/ 4144161 h 4964463"/>
              <a:gd name="connsiteX3577" fmla="*/ 2888908 w 4710084"/>
              <a:gd name="connsiteY3577" fmla="*/ 4184503 h 4964463"/>
              <a:gd name="connsiteX3578" fmla="*/ 2875837 w 4710084"/>
              <a:gd name="connsiteY3578" fmla="*/ 4256372 h 4964463"/>
              <a:gd name="connsiteX3579" fmla="*/ 2866327 w 4710084"/>
              <a:gd name="connsiteY3579" fmla="*/ 4301818 h 4964463"/>
              <a:gd name="connsiteX3580" fmla="*/ 2865022 w 4710084"/>
              <a:gd name="connsiteY3580" fmla="*/ 4288217 h 4964463"/>
              <a:gd name="connsiteX3581" fmla="*/ 2851440 w 4710084"/>
              <a:gd name="connsiteY3581" fmla="*/ 4190442 h 4964463"/>
              <a:gd name="connsiteX3582" fmla="*/ 2851380 w 4710084"/>
              <a:gd name="connsiteY3582" fmla="*/ 4138701 h 4964463"/>
              <a:gd name="connsiteX3583" fmla="*/ 2844901 w 4710084"/>
              <a:gd name="connsiteY3583" fmla="*/ 4142510 h 4964463"/>
              <a:gd name="connsiteX3584" fmla="*/ 2844821 w 4710084"/>
              <a:gd name="connsiteY3584" fmla="*/ 4142796 h 4964463"/>
              <a:gd name="connsiteX3585" fmla="*/ 2844235 w 4710084"/>
              <a:gd name="connsiteY3585" fmla="*/ 4138574 h 4964463"/>
              <a:gd name="connsiteX3586" fmla="*/ 2839886 w 4710084"/>
              <a:gd name="connsiteY3586" fmla="*/ 4100361 h 4964463"/>
              <a:gd name="connsiteX3587" fmla="*/ 2831461 w 4710084"/>
              <a:gd name="connsiteY3587" fmla="*/ 4100772 h 4964463"/>
              <a:gd name="connsiteX3588" fmla="*/ 2838241 w 4710084"/>
              <a:gd name="connsiteY3588" fmla="*/ 4166341 h 4964463"/>
              <a:gd name="connsiteX3589" fmla="*/ 2835213 w 4710084"/>
              <a:gd name="connsiteY3589" fmla="*/ 4177175 h 4964463"/>
              <a:gd name="connsiteX3590" fmla="*/ 2824807 w 4710084"/>
              <a:gd name="connsiteY3590" fmla="*/ 4194614 h 4964463"/>
              <a:gd name="connsiteX3591" fmla="*/ 2823715 w 4710084"/>
              <a:gd name="connsiteY3591" fmla="*/ 4105836 h 4964463"/>
              <a:gd name="connsiteX3592" fmla="*/ 2823946 w 4710084"/>
              <a:gd name="connsiteY3592" fmla="*/ 4098998 h 4964463"/>
              <a:gd name="connsiteX3593" fmla="*/ 2823015 w 4710084"/>
              <a:gd name="connsiteY3593" fmla="*/ 4098627 h 4964463"/>
              <a:gd name="connsiteX3594" fmla="*/ 2816073 w 4710084"/>
              <a:gd name="connsiteY3594" fmla="*/ 4206319 h 4964463"/>
              <a:gd name="connsiteX3595" fmla="*/ 2794891 w 4710084"/>
              <a:gd name="connsiteY3595" fmla="*/ 4230324 h 4964463"/>
              <a:gd name="connsiteX3596" fmla="*/ 2772803 w 4710084"/>
              <a:gd name="connsiteY3596" fmla="*/ 4337426 h 4964463"/>
              <a:gd name="connsiteX3597" fmla="*/ 2740053 w 4710084"/>
              <a:gd name="connsiteY3597" fmla="*/ 4563811 h 4964463"/>
              <a:gd name="connsiteX3598" fmla="*/ 2751022 w 4710084"/>
              <a:gd name="connsiteY3598" fmla="*/ 4326823 h 4964463"/>
              <a:gd name="connsiteX3599" fmla="*/ 2762472 w 4710084"/>
              <a:gd name="connsiteY3599" fmla="*/ 4206336 h 4964463"/>
              <a:gd name="connsiteX3600" fmla="*/ 2763245 w 4710084"/>
              <a:gd name="connsiteY3600" fmla="*/ 4191724 h 4964463"/>
              <a:gd name="connsiteX3601" fmla="*/ 2761442 w 4710084"/>
              <a:gd name="connsiteY3601" fmla="*/ 4190130 h 4964463"/>
              <a:gd name="connsiteX3602" fmla="*/ 2748199 w 4710084"/>
              <a:gd name="connsiteY3602" fmla="*/ 4178791 h 4964463"/>
              <a:gd name="connsiteX3603" fmla="*/ 2745701 w 4710084"/>
              <a:gd name="connsiteY3603" fmla="*/ 4168123 h 4964463"/>
              <a:gd name="connsiteX3604" fmla="*/ 2744698 w 4710084"/>
              <a:gd name="connsiteY3604" fmla="*/ 4173930 h 4964463"/>
              <a:gd name="connsiteX3605" fmla="*/ 2734304 w 4710084"/>
              <a:gd name="connsiteY3605" fmla="*/ 4227970 h 4964463"/>
              <a:gd name="connsiteX3606" fmla="*/ 2716637 w 4710084"/>
              <a:gd name="connsiteY3606" fmla="*/ 4239515 h 4964463"/>
              <a:gd name="connsiteX3607" fmla="*/ 2715907 w 4710084"/>
              <a:gd name="connsiteY3607" fmla="*/ 4243379 h 4964463"/>
              <a:gd name="connsiteX3608" fmla="*/ 2715734 w 4710084"/>
              <a:gd name="connsiteY3608" fmla="*/ 4244798 h 4964463"/>
              <a:gd name="connsiteX3609" fmla="*/ 2713809 w 4710084"/>
              <a:gd name="connsiteY3609" fmla="*/ 4260835 h 4964463"/>
              <a:gd name="connsiteX3610" fmla="*/ 2712677 w 4710084"/>
              <a:gd name="connsiteY3610" fmla="*/ 4269122 h 4964463"/>
              <a:gd name="connsiteX3611" fmla="*/ 2712051 w 4710084"/>
              <a:gd name="connsiteY3611" fmla="*/ 4263776 h 4964463"/>
              <a:gd name="connsiteX3612" fmla="*/ 2707239 w 4710084"/>
              <a:gd name="connsiteY3612" fmla="*/ 4289222 h 4964463"/>
              <a:gd name="connsiteX3613" fmla="*/ 2706044 w 4710084"/>
              <a:gd name="connsiteY3613" fmla="*/ 4336194 h 4964463"/>
              <a:gd name="connsiteX3614" fmla="*/ 2688259 w 4710084"/>
              <a:gd name="connsiteY3614" fmla="*/ 4429627 h 4964463"/>
              <a:gd name="connsiteX3615" fmla="*/ 2683151 w 4710084"/>
              <a:gd name="connsiteY3615" fmla="*/ 4407813 h 4964463"/>
              <a:gd name="connsiteX3616" fmla="*/ 2678852 w 4710084"/>
              <a:gd name="connsiteY3616" fmla="*/ 4416849 h 4964463"/>
              <a:gd name="connsiteX3617" fmla="*/ 2686536 w 4710084"/>
              <a:gd name="connsiteY3617" fmla="*/ 4460454 h 4964463"/>
              <a:gd name="connsiteX3618" fmla="*/ 2668235 w 4710084"/>
              <a:gd name="connsiteY3618" fmla="*/ 4594404 h 4964463"/>
              <a:gd name="connsiteX3619" fmla="*/ 2664801 w 4710084"/>
              <a:gd name="connsiteY3619" fmla="*/ 4614847 h 4964463"/>
              <a:gd name="connsiteX3620" fmla="*/ 2662239 w 4710084"/>
              <a:gd name="connsiteY3620" fmla="*/ 4601909 h 4964463"/>
              <a:gd name="connsiteX3621" fmla="*/ 2654755 w 4710084"/>
              <a:gd name="connsiteY3621" fmla="*/ 4567424 h 4964463"/>
              <a:gd name="connsiteX3622" fmla="*/ 2653551 w 4710084"/>
              <a:gd name="connsiteY3622" fmla="*/ 4568462 h 4964463"/>
              <a:gd name="connsiteX3623" fmla="*/ 2661527 w 4710084"/>
              <a:gd name="connsiteY3623" fmla="*/ 4503385 h 4964463"/>
              <a:gd name="connsiteX3624" fmla="*/ 2663374 w 4710084"/>
              <a:gd name="connsiteY3624" fmla="*/ 4453023 h 4964463"/>
              <a:gd name="connsiteX3625" fmla="*/ 2659955 w 4710084"/>
              <a:gd name="connsiteY3625" fmla="*/ 4462128 h 4964463"/>
              <a:gd name="connsiteX3626" fmla="*/ 2659517 w 4710084"/>
              <a:gd name="connsiteY3626" fmla="*/ 4421346 h 4964463"/>
              <a:gd name="connsiteX3627" fmla="*/ 2669998 w 4710084"/>
              <a:gd name="connsiteY3627" fmla="*/ 4237208 h 4964463"/>
              <a:gd name="connsiteX3628" fmla="*/ 2664248 w 4710084"/>
              <a:gd name="connsiteY3628" fmla="*/ 4251643 h 4964463"/>
              <a:gd name="connsiteX3629" fmla="*/ 2665534 w 4710084"/>
              <a:gd name="connsiteY3629" fmla="*/ 4268862 h 4964463"/>
              <a:gd name="connsiteX3630" fmla="*/ 2663886 w 4710084"/>
              <a:gd name="connsiteY3630" fmla="*/ 4273048 h 4964463"/>
              <a:gd name="connsiteX3631" fmla="*/ 2660148 w 4710084"/>
              <a:gd name="connsiteY3631" fmla="*/ 4279472 h 4964463"/>
              <a:gd name="connsiteX3632" fmla="*/ 2658125 w 4710084"/>
              <a:gd name="connsiteY3632" fmla="*/ 4279425 h 4964463"/>
              <a:gd name="connsiteX3633" fmla="*/ 2657660 w 4710084"/>
              <a:gd name="connsiteY3633" fmla="*/ 4274649 h 4964463"/>
              <a:gd name="connsiteX3634" fmla="*/ 2653829 w 4710084"/>
              <a:gd name="connsiteY3634" fmla="*/ 4290401 h 4964463"/>
              <a:gd name="connsiteX3635" fmla="*/ 2640441 w 4710084"/>
              <a:gd name="connsiteY3635" fmla="*/ 4362709 h 4964463"/>
              <a:gd name="connsiteX3636" fmla="*/ 2639373 w 4710084"/>
              <a:gd name="connsiteY3636" fmla="*/ 4368119 h 4964463"/>
              <a:gd name="connsiteX3637" fmla="*/ 2624149 w 4710084"/>
              <a:gd name="connsiteY3637" fmla="*/ 4283574 h 4964463"/>
              <a:gd name="connsiteX3638" fmla="*/ 2632921 w 4710084"/>
              <a:gd name="connsiteY3638" fmla="*/ 4397086 h 4964463"/>
              <a:gd name="connsiteX3639" fmla="*/ 2622750 w 4710084"/>
              <a:gd name="connsiteY3639" fmla="*/ 4415421 h 4964463"/>
              <a:gd name="connsiteX3640" fmla="*/ 2621755 w 4710084"/>
              <a:gd name="connsiteY3640" fmla="*/ 4369976 h 4964463"/>
              <a:gd name="connsiteX3641" fmla="*/ 2560325 w 4710084"/>
              <a:gd name="connsiteY3641" fmla="*/ 4734829 h 4964463"/>
              <a:gd name="connsiteX3642" fmla="*/ 2555873 w 4710084"/>
              <a:gd name="connsiteY3642" fmla="*/ 4755667 h 4964463"/>
              <a:gd name="connsiteX3643" fmla="*/ 2555584 w 4710084"/>
              <a:gd name="connsiteY3643" fmla="*/ 4754460 h 4964463"/>
              <a:gd name="connsiteX3644" fmla="*/ 2540424 w 4710084"/>
              <a:gd name="connsiteY3644" fmla="*/ 4643975 h 4964463"/>
              <a:gd name="connsiteX3645" fmla="*/ 2540687 w 4710084"/>
              <a:gd name="connsiteY3645" fmla="*/ 4708927 h 4964463"/>
              <a:gd name="connsiteX3646" fmla="*/ 2547520 w 4710084"/>
              <a:gd name="connsiteY3646" fmla="*/ 4761982 h 4964463"/>
              <a:gd name="connsiteX3647" fmla="*/ 2549542 w 4710084"/>
              <a:gd name="connsiteY3647" fmla="*/ 4785294 h 4964463"/>
              <a:gd name="connsiteX3648" fmla="*/ 2533207 w 4710084"/>
              <a:gd name="connsiteY3648" fmla="*/ 4861733 h 4964463"/>
              <a:gd name="connsiteX3649" fmla="*/ 2527358 w 4710084"/>
              <a:gd name="connsiteY3649" fmla="*/ 4859536 h 4964463"/>
              <a:gd name="connsiteX3650" fmla="*/ 2528940 w 4710084"/>
              <a:gd name="connsiteY3650" fmla="*/ 4868173 h 4964463"/>
              <a:gd name="connsiteX3651" fmla="*/ 2527947 w 4710084"/>
              <a:gd name="connsiteY3651" fmla="*/ 4886350 h 4964463"/>
              <a:gd name="connsiteX3652" fmla="*/ 2515739 w 4710084"/>
              <a:gd name="connsiteY3652" fmla="*/ 4943481 h 4964463"/>
              <a:gd name="connsiteX3653" fmla="*/ 2512900 w 4710084"/>
              <a:gd name="connsiteY3653" fmla="*/ 4922840 h 4964463"/>
              <a:gd name="connsiteX3654" fmla="*/ 2507834 w 4710084"/>
              <a:gd name="connsiteY3654" fmla="*/ 4914472 h 4964463"/>
              <a:gd name="connsiteX3655" fmla="*/ 2512900 w 4710084"/>
              <a:gd name="connsiteY3655" fmla="*/ 4922840 h 4964463"/>
              <a:gd name="connsiteX3656" fmla="*/ 2498448 w 4710084"/>
              <a:gd name="connsiteY3656" fmla="*/ 4924473 h 4964463"/>
              <a:gd name="connsiteX3657" fmla="*/ 2503897 w 4710084"/>
              <a:gd name="connsiteY3657" fmla="*/ 4864686 h 4964463"/>
              <a:gd name="connsiteX3658" fmla="*/ 2512572 w 4710084"/>
              <a:gd name="connsiteY3658" fmla="*/ 4814747 h 4964463"/>
              <a:gd name="connsiteX3659" fmla="*/ 2512572 w 4710084"/>
              <a:gd name="connsiteY3659" fmla="*/ 4814747 h 4964463"/>
              <a:gd name="connsiteX3660" fmla="*/ 2503897 w 4710084"/>
              <a:gd name="connsiteY3660" fmla="*/ 4864686 h 4964463"/>
              <a:gd name="connsiteX3661" fmla="*/ 2489162 w 4710084"/>
              <a:gd name="connsiteY3661" fmla="*/ 4925085 h 4964463"/>
              <a:gd name="connsiteX3662" fmla="*/ 2482339 w 4710084"/>
              <a:gd name="connsiteY3662" fmla="*/ 4893280 h 4964463"/>
              <a:gd name="connsiteX3663" fmla="*/ 2478621 w 4710084"/>
              <a:gd name="connsiteY3663" fmla="*/ 4879908 h 4964463"/>
              <a:gd name="connsiteX3664" fmla="*/ 2512293 w 4710084"/>
              <a:gd name="connsiteY3664" fmla="*/ 4685947 h 4964463"/>
              <a:gd name="connsiteX3665" fmla="*/ 2559000 w 4710084"/>
              <a:gd name="connsiteY3665" fmla="*/ 4303430 h 4964463"/>
              <a:gd name="connsiteX3666" fmla="*/ 2571290 w 4710084"/>
              <a:gd name="connsiteY3666" fmla="*/ 4224295 h 4964463"/>
              <a:gd name="connsiteX3667" fmla="*/ 2574090 w 4710084"/>
              <a:gd name="connsiteY3667" fmla="*/ 4197233 h 4964463"/>
              <a:gd name="connsiteX3668" fmla="*/ 2572897 w 4710084"/>
              <a:gd name="connsiteY3668" fmla="*/ 4203327 h 4964463"/>
              <a:gd name="connsiteX3669" fmla="*/ 2559572 w 4710084"/>
              <a:gd name="connsiteY3669" fmla="*/ 4224828 h 4964463"/>
              <a:gd name="connsiteX3670" fmla="*/ 2565648 w 4710084"/>
              <a:gd name="connsiteY3670" fmla="*/ 4159666 h 4964463"/>
              <a:gd name="connsiteX3671" fmla="*/ 2563330 w 4710084"/>
              <a:gd name="connsiteY3671" fmla="*/ 4162270 h 4964463"/>
              <a:gd name="connsiteX3672" fmla="*/ 2560807 w 4710084"/>
              <a:gd name="connsiteY3672" fmla="*/ 4169229 h 4964463"/>
              <a:gd name="connsiteX3673" fmla="*/ 2544984 w 4710084"/>
              <a:gd name="connsiteY3673" fmla="*/ 4325984 h 4964463"/>
              <a:gd name="connsiteX3674" fmla="*/ 2520976 w 4710084"/>
              <a:gd name="connsiteY3674" fmla="*/ 4479828 h 4964463"/>
              <a:gd name="connsiteX3675" fmla="*/ 2504536 w 4710084"/>
              <a:gd name="connsiteY3675" fmla="*/ 4496607 h 4964463"/>
              <a:gd name="connsiteX3676" fmla="*/ 2482379 w 4710084"/>
              <a:gd name="connsiteY3676" fmla="*/ 4626312 h 4964463"/>
              <a:gd name="connsiteX3677" fmla="*/ 2460177 w 4710084"/>
              <a:gd name="connsiteY3677" fmla="*/ 4645954 h 4964463"/>
              <a:gd name="connsiteX3678" fmla="*/ 2458255 w 4710084"/>
              <a:gd name="connsiteY3678" fmla="*/ 4653770 h 4964463"/>
              <a:gd name="connsiteX3679" fmla="*/ 2458288 w 4710084"/>
              <a:gd name="connsiteY3679" fmla="*/ 4660948 h 4964463"/>
              <a:gd name="connsiteX3680" fmla="*/ 2455241 w 4710084"/>
              <a:gd name="connsiteY3680" fmla="*/ 4671554 h 4964463"/>
              <a:gd name="connsiteX3681" fmla="*/ 2453258 w 4710084"/>
              <a:gd name="connsiteY3681" fmla="*/ 4672492 h 4964463"/>
              <a:gd name="connsiteX3682" fmla="*/ 2453586 w 4710084"/>
              <a:gd name="connsiteY3682" fmla="*/ 4677320 h 4964463"/>
              <a:gd name="connsiteX3683" fmla="*/ 2455241 w 4710084"/>
              <a:gd name="connsiteY3683" fmla="*/ 4671554 h 4964463"/>
              <a:gd name="connsiteX3684" fmla="*/ 2458326 w 4710084"/>
              <a:gd name="connsiteY3684" fmla="*/ 4670093 h 4964463"/>
              <a:gd name="connsiteX3685" fmla="*/ 2440592 w 4710084"/>
              <a:gd name="connsiteY3685" fmla="*/ 4704240 h 4964463"/>
              <a:gd name="connsiteX3686" fmla="*/ 2461522 w 4710084"/>
              <a:gd name="connsiteY3686" fmla="*/ 4569298 h 4964463"/>
              <a:gd name="connsiteX3687" fmla="*/ 2449222 w 4710084"/>
              <a:gd name="connsiteY3687" fmla="*/ 4544240 h 4964463"/>
              <a:gd name="connsiteX3688" fmla="*/ 2450032 w 4710084"/>
              <a:gd name="connsiteY3688" fmla="*/ 4487047 h 4964463"/>
              <a:gd name="connsiteX3689" fmla="*/ 2452994 w 4710084"/>
              <a:gd name="connsiteY3689" fmla="*/ 4429899 h 4964463"/>
              <a:gd name="connsiteX3690" fmla="*/ 2446314 w 4710084"/>
              <a:gd name="connsiteY3690" fmla="*/ 4483970 h 4964463"/>
              <a:gd name="connsiteX3691" fmla="*/ 2434093 w 4710084"/>
              <a:gd name="connsiteY3691" fmla="*/ 4540502 h 4964463"/>
              <a:gd name="connsiteX3692" fmla="*/ 2445062 w 4710084"/>
              <a:gd name="connsiteY3692" fmla="*/ 4303514 h 4964463"/>
              <a:gd name="connsiteX3693" fmla="*/ 2443647 w 4710084"/>
              <a:gd name="connsiteY3693" fmla="*/ 4283243 h 4964463"/>
              <a:gd name="connsiteX3694" fmla="*/ 2444064 w 4710084"/>
              <a:gd name="connsiteY3694" fmla="*/ 4278538 h 4964463"/>
              <a:gd name="connsiteX3695" fmla="*/ 2443685 w 4710084"/>
              <a:gd name="connsiteY3695" fmla="*/ 4280421 h 4964463"/>
              <a:gd name="connsiteX3696" fmla="*/ 2430592 w 4710084"/>
              <a:gd name="connsiteY3696" fmla="*/ 4322778 h 4964463"/>
              <a:gd name="connsiteX3697" fmla="*/ 2410354 w 4710084"/>
              <a:gd name="connsiteY3697" fmla="*/ 4405740 h 4964463"/>
              <a:gd name="connsiteX3698" fmla="*/ 2390280 w 4710084"/>
              <a:gd name="connsiteY3698" fmla="*/ 4516876 h 4964463"/>
              <a:gd name="connsiteX3699" fmla="*/ 2337641 w 4710084"/>
              <a:gd name="connsiteY3699" fmla="*/ 4800820 h 4964463"/>
              <a:gd name="connsiteX3700" fmla="*/ 2334113 w 4710084"/>
              <a:gd name="connsiteY3700" fmla="*/ 4819738 h 4964463"/>
              <a:gd name="connsiteX3701" fmla="*/ 2327712 w 4710084"/>
              <a:gd name="connsiteY3701" fmla="*/ 4800023 h 4964463"/>
              <a:gd name="connsiteX3702" fmla="*/ 2324874 w 4710084"/>
              <a:gd name="connsiteY3702" fmla="*/ 4793404 h 4964463"/>
              <a:gd name="connsiteX3703" fmla="*/ 2333965 w 4710084"/>
              <a:gd name="connsiteY3703" fmla="*/ 4734190 h 4964463"/>
              <a:gd name="connsiteX3704" fmla="*/ 2357974 w 4710084"/>
              <a:gd name="connsiteY3704" fmla="*/ 4580347 h 4964463"/>
              <a:gd name="connsiteX3705" fmla="*/ 2345524 w 4710084"/>
              <a:gd name="connsiteY3705" fmla="*/ 4572389 h 4964463"/>
              <a:gd name="connsiteX3706" fmla="*/ 2338007 w 4710084"/>
              <a:gd name="connsiteY3706" fmla="*/ 4569798 h 4964463"/>
              <a:gd name="connsiteX3707" fmla="*/ 2334119 w 4710084"/>
              <a:gd name="connsiteY3707" fmla="*/ 4588434 h 4964463"/>
              <a:gd name="connsiteX3708" fmla="*/ 2335601 w 4710084"/>
              <a:gd name="connsiteY3708" fmla="*/ 4568835 h 4964463"/>
              <a:gd name="connsiteX3709" fmla="*/ 2326780 w 4710084"/>
              <a:gd name="connsiteY3709" fmla="*/ 4561595 h 4964463"/>
              <a:gd name="connsiteX3710" fmla="*/ 2330551 w 4710084"/>
              <a:gd name="connsiteY3710" fmla="*/ 4490714 h 4964463"/>
              <a:gd name="connsiteX3711" fmla="*/ 2330382 w 4710084"/>
              <a:gd name="connsiteY3711" fmla="*/ 4488237 h 4964463"/>
              <a:gd name="connsiteX3712" fmla="*/ 2319181 w 4710084"/>
              <a:gd name="connsiteY3712" fmla="*/ 4551157 h 4964463"/>
              <a:gd name="connsiteX3713" fmla="*/ 2317350 w 4710084"/>
              <a:gd name="connsiteY3713" fmla="*/ 4532433 h 4964463"/>
              <a:gd name="connsiteX3714" fmla="*/ 2317189 w 4710084"/>
              <a:gd name="connsiteY3714" fmla="*/ 4531630 h 4964463"/>
              <a:gd name="connsiteX3715" fmla="*/ 2317855 w 4710084"/>
              <a:gd name="connsiteY3715" fmla="*/ 4525752 h 4964463"/>
              <a:gd name="connsiteX3716" fmla="*/ 2327037 w 4710084"/>
              <a:gd name="connsiteY3716" fmla="*/ 4474248 h 4964463"/>
              <a:gd name="connsiteX3717" fmla="*/ 2328658 w 4710084"/>
              <a:gd name="connsiteY3717" fmla="*/ 4462778 h 4964463"/>
              <a:gd name="connsiteX3718" fmla="*/ 2327934 w 4710084"/>
              <a:gd name="connsiteY3718" fmla="*/ 4452073 h 4964463"/>
              <a:gd name="connsiteX3719" fmla="*/ 2327446 w 4710084"/>
              <a:gd name="connsiteY3719" fmla="*/ 4432757 h 4964463"/>
              <a:gd name="connsiteX3720" fmla="*/ 2326147 w 4710084"/>
              <a:gd name="connsiteY3720" fmla="*/ 4433002 h 4964463"/>
              <a:gd name="connsiteX3721" fmla="*/ 2311819 w 4710084"/>
              <a:gd name="connsiteY3721" fmla="*/ 4495592 h 4964463"/>
              <a:gd name="connsiteX3722" fmla="*/ 2311008 w 4710084"/>
              <a:gd name="connsiteY3722" fmla="*/ 4502294 h 4964463"/>
              <a:gd name="connsiteX3723" fmla="*/ 2303660 w 4710084"/>
              <a:gd name="connsiteY3723" fmla="*/ 4497055 h 4964463"/>
              <a:gd name="connsiteX3724" fmla="*/ 2302742 w 4710084"/>
              <a:gd name="connsiteY3724" fmla="*/ 4519534 h 4964463"/>
              <a:gd name="connsiteX3725" fmla="*/ 2304838 w 4710084"/>
              <a:gd name="connsiteY3725" fmla="*/ 4546183 h 4964463"/>
              <a:gd name="connsiteX3726" fmla="*/ 2301392 w 4710084"/>
              <a:gd name="connsiteY3726" fmla="*/ 4564854 h 4964463"/>
              <a:gd name="connsiteX3727" fmla="*/ 2300985 w 4710084"/>
              <a:gd name="connsiteY3727" fmla="*/ 4505045 h 4964463"/>
              <a:gd name="connsiteX3728" fmla="*/ 2318542 w 4710084"/>
              <a:gd name="connsiteY3728" fmla="*/ 4388954 h 4964463"/>
              <a:gd name="connsiteX3729" fmla="*/ 2316790 w 4710084"/>
              <a:gd name="connsiteY3729" fmla="*/ 4392113 h 4964463"/>
              <a:gd name="connsiteX3730" fmla="*/ 2313740 w 4710084"/>
              <a:gd name="connsiteY3730" fmla="*/ 4390878 h 4964463"/>
              <a:gd name="connsiteX3731" fmla="*/ 2313616 w 4710084"/>
              <a:gd name="connsiteY3731" fmla="*/ 4381222 h 4964463"/>
              <a:gd name="connsiteX3732" fmla="*/ 2306865 w 4710084"/>
              <a:gd name="connsiteY3732" fmla="*/ 4387355 h 4964463"/>
              <a:gd name="connsiteX3733" fmla="*/ 2304014 w 4710084"/>
              <a:gd name="connsiteY3733" fmla="*/ 4410860 h 4964463"/>
              <a:gd name="connsiteX3734" fmla="*/ 2301995 w 4710084"/>
              <a:gd name="connsiteY3734" fmla="*/ 4420273 h 4964463"/>
              <a:gd name="connsiteX3735" fmla="*/ 2295474 w 4710084"/>
              <a:gd name="connsiteY3735" fmla="*/ 4455382 h 4964463"/>
              <a:gd name="connsiteX3736" fmla="*/ 2291286 w 4710084"/>
              <a:gd name="connsiteY3736" fmla="*/ 4478992 h 4964463"/>
              <a:gd name="connsiteX3737" fmla="*/ 2288220 w 4710084"/>
              <a:gd name="connsiteY3737" fmla="*/ 4491488 h 4964463"/>
              <a:gd name="connsiteX3738" fmla="*/ 2277778 w 4710084"/>
              <a:gd name="connsiteY3738" fmla="*/ 4575237 h 4964463"/>
              <a:gd name="connsiteX3739" fmla="*/ 2254365 w 4710084"/>
              <a:gd name="connsiteY3739" fmla="*/ 4711521 h 4964463"/>
              <a:gd name="connsiteX3740" fmla="*/ 2249911 w 4710084"/>
              <a:gd name="connsiteY3740" fmla="*/ 4732360 h 4964463"/>
              <a:gd name="connsiteX3741" fmla="*/ 2249624 w 4710084"/>
              <a:gd name="connsiteY3741" fmla="*/ 4731152 h 4964463"/>
              <a:gd name="connsiteX3742" fmla="*/ 2234463 w 4710084"/>
              <a:gd name="connsiteY3742" fmla="*/ 4620667 h 4964463"/>
              <a:gd name="connsiteX3743" fmla="*/ 2234727 w 4710084"/>
              <a:gd name="connsiteY3743" fmla="*/ 4685618 h 4964463"/>
              <a:gd name="connsiteX3744" fmla="*/ 2241559 w 4710084"/>
              <a:gd name="connsiteY3744" fmla="*/ 4738674 h 4964463"/>
              <a:gd name="connsiteX3745" fmla="*/ 2243582 w 4710084"/>
              <a:gd name="connsiteY3745" fmla="*/ 4761984 h 4964463"/>
              <a:gd name="connsiteX3746" fmla="*/ 2227247 w 4710084"/>
              <a:gd name="connsiteY3746" fmla="*/ 4838424 h 4964463"/>
              <a:gd name="connsiteX3747" fmla="*/ 2221397 w 4710084"/>
              <a:gd name="connsiteY3747" fmla="*/ 4836227 h 4964463"/>
              <a:gd name="connsiteX3748" fmla="*/ 2222980 w 4710084"/>
              <a:gd name="connsiteY3748" fmla="*/ 4844864 h 4964463"/>
              <a:gd name="connsiteX3749" fmla="*/ 2221986 w 4710084"/>
              <a:gd name="connsiteY3749" fmla="*/ 4863041 h 4964463"/>
              <a:gd name="connsiteX3750" fmla="*/ 2209778 w 4710084"/>
              <a:gd name="connsiteY3750" fmla="*/ 4920172 h 4964463"/>
              <a:gd name="connsiteX3751" fmla="*/ 2206940 w 4710084"/>
              <a:gd name="connsiteY3751" fmla="*/ 4899531 h 4964463"/>
              <a:gd name="connsiteX3752" fmla="*/ 2201872 w 4710084"/>
              <a:gd name="connsiteY3752" fmla="*/ 4891163 h 4964463"/>
              <a:gd name="connsiteX3753" fmla="*/ 2206940 w 4710084"/>
              <a:gd name="connsiteY3753" fmla="*/ 4899531 h 4964463"/>
              <a:gd name="connsiteX3754" fmla="*/ 2192487 w 4710084"/>
              <a:gd name="connsiteY3754" fmla="*/ 4901165 h 4964463"/>
              <a:gd name="connsiteX3755" fmla="*/ 2197936 w 4710084"/>
              <a:gd name="connsiteY3755" fmla="*/ 4841377 h 4964463"/>
              <a:gd name="connsiteX3756" fmla="*/ 2206612 w 4710084"/>
              <a:gd name="connsiteY3756" fmla="*/ 4791439 h 4964463"/>
              <a:gd name="connsiteX3757" fmla="*/ 2209096 w 4710084"/>
              <a:gd name="connsiteY3757" fmla="*/ 4789816 h 4964463"/>
              <a:gd name="connsiteX3758" fmla="*/ 2210944 w 4710084"/>
              <a:gd name="connsiteY3758" fmla="*/ 4788608 h 4964463"/>
              <a:gd name="connsiteX3759" fmla="*/ 2214064 w 4710084"/>
              <a:gd name="connsiteY3759" fmla="*/ 4786569 h 4964463"/>
              <a:gd name="connsiteX3760" fmla="*/ 2213236 w 4710084"/>
              <a:gd name="connsiteY3760" fmla="*/ 4787110 h 4964463"/>
              <a:gd name="connsiteX3761" fmla="*/ 2210944 w 4710084"/>
              <a:gd name="connsiteY3761" fmla="*/ 4788608 h 4964463"/>
              <a:gd name="connsiteX3762" fmla="*/ 2206612 w 4710084"/>
              <a:gd name="connsiteY3762" fmla="*/ 4791439 h 4964463"/>
              <a:gd name="connsiteX3763" fmla="*/ 2197936 w 4710084"/>
              <a:gd name="connsiteY3763" fmla="*/ 4841377 h 4964463"/>
              <a:gd name="connsiteX3764" fmla="*/ 2183203 w 4710084"/>
              <a:gd name="connsiteY3764" fmla="*/ 4901775 h 4964463"/>
              <a:gd name="connsiteX3765" fmla="*/ 2176377 w 4710084"/>
              <a:gd name="connsiteY3765" fmla="*/ 4869972 h 4964463"/>
              <a:gd name="connsiteX3766" fmla="*/ 2172660 w 4710084"/>
              <a:gd name="connsiteY3766" fmla="*/ 4856599 h 4964463"/>
              <a:gd name="connsiteX3767" fmla="*/ 2206331 w 4710084"/>
              <a:gd name="connsiteY3767" fmla="*/ 4662638 h 4964463"/>
              <a:gd name="connsiteX3768" fmla="*/ 2233715 w 4710084"/>
              <a:gd name="connsiteY3768" fmla="*/ 4472063 h 4964463"/>
              <a:gd name="connsiteX3769" fmla="*/ 2237938 w 4710084"/>
              <a:gd name="connsiteY3769" fmla="*/ 4430116 h 4964463"/>
              <a:gd name="connsiteX3770" fmla="*/ 2235394 w 4710084"/>
              <a:gd name="connsiteY3770" fmla="*/ 4409102 h 4964463"/>
              <a:gd name="connsiteX3771" fmla="*/ 2244048 w 4710084"/>
              <a:gd name="connsiteY3771" fmla="*/ 4350241 h 4964463"/>
              <a:gd name="connsiteX3772" fmla="*/ 2247915 w 4710084"/>
              <a:gd name="connsiteY3772" fmla="*/ 4331011 h 4964463"/>
              <a:gd name="connsiteX3773" fmla="*/ 2253039 w 4710084"/>
              <a:gd name="connsiteY3773" fmla="*/ 4280120 h 4964463"/>
              <a:gd name="connsiteX3774" fmla="*/ 2253749 w 4710084"/>
              <a:gd name="connsiteY3774" fmla="*/ 4273709 h 4964463"/>
              <a:gd name="connsiteX3775" fmla="*/ 2251345 w 4710084"/>
              <a:gd name="connsiteY3775" fmla="*/ 4270673 h 4964463"/>
              <a:gd name="connsiteX3776" fmla="*/ 2245808 w 4710084"/>
              <a:gd name="connsiteY3776" fmla="*/ 4274883 h 4964463"/>
              <a:gd name="connsiteX3777" fmla="*/ 2245673 w 4710084"/>
              <a:gd name="connsiteY3777" fmla="*/ 4275096 h 4964463"/>
              <a:gd name="connsiteX3778" fmla="*/ 2245902 w 4710084"/>
              <a:gd name="connsiteY3778" fmla="*/ 4299208 h 4964463"/>
              <a:gd name="connsiteX3779" fmla="*/ 2242271 w 4710084"/>
              <a:gd name="connsiteY3779" fmla="*/ 4334841 h 4964463"/>
              <a:gd name="connsiteX3780" fmla="*/ 2240284 w 4710084"/>
              <a:gd name="connsiteY3780" fmla="*/ 4322406 h 4964463"/>
              <a:gd name="connsiteX3781" fmla="*/ 2237050 w 4710084"/>
              <a:gd name="connsiteY3781" fmla="*/ 4316050 h 4964463"/>
              <a:gd name="connsiteX3782" fmla="*/ 2233474 w 4710084"/>
              <a:gd name="connsiteY3782" fmla="*/ 4340279 h 4964463"/>
              <a:gd name="connsiteX3783" fmla="*/ 2215017 w 4710084"/>
              <a:gd name="connsiteY3783" fmla="*/ 4456520 h 4964463"/>
              <a:gd name="connsiteX3784" fmla="*/ 2198575 w 4710084"/>
              <a:gd name="connsiteY3784" fmla="*/ 4473298 h 4964463"/>
              <a:gd name="connsiteX3785" fmla="*/ 2176418 w 4710084"/>
              <a:gd name="connsiteY3785" fmla="*/ 4603004 h 4964463"/>
              <a:gd name="connsiteX3786" fmla="*/ 2154217 w 4710084"/>
              <a:gd name="connsiteY3786" fmla="*/ 4622646 h 4964463"/>
              <a:gd name="connsiteX3787" fmla="*/ 2152294 w 4710084"/>
              <a:gd name="connsiteY3787" fmla="*/ 4630461 h 4964463"/>
              <a:gd name="connsiteX3788" fmla="*/ 2152325 w 4710084"/>
              <a:gd name="connsiteY3788" fmla="*/ 4637640 h 4964463"/>
              <a:gd name="connsiteX3789" fmla="*/ 2149281 w 4710084"/>
              <a:gd name="connsiteY3789" fmla="*/ 4648244 h 4964463"/>
              <a:gd name="connsiteX3790" fmla="*/ 2147299 w 4710084"/>
              <a:gd name="connsiteY3790" fmla="*/ 4649183 h 4964463"/>
              <a:gd name="connsiteX3791" fmla="*/ 2147626 w 4710084"/>
              <a:gd name="connsiteY3791" fmla="*/ 4654012 h 4964463"/>
              <a:gd name="connsiteX3792" fmla="*/ 2149281 w 4710084"/>
              <a:gd name="connsiteY3792" fmla="*/ 4648244 h 4964463"/>
              <a:gd name="connsiteX3793" fmla="*/ 2152364 w 4710084"/>
              <a:gd name="connsiteY3793" fmla="*/ 4646785 h 4964463"/>
              <a:gd name="connsiteX3794" fmla="*/ 2134631 w 4710084"/>
              <a:gd name="connsiteY3794" fmla="*/ 4680929 h 4964463"/>
              <a:gd name="connsiteX3795" fmla="*/ 2155561 w 4710084"/>
              <a:gd name="connsiteY3795" fmla="*/ 4545989 h 4964463"/>
              <a:gd name="connsiteX3796" fmla="*/ 2143261 w 4710084"/>
              <a:gd name="connsiteY3796" fmla="*/ 4520930 h 4964463"/>
              <a:gd name="connsiteX3797" fmla="*/ 2147520 w 4710084"/>
              <a:gd name="connsiteY3797" fmla="*/ 4397201 h 4964463"/>
              <a:gd name="connsiteX3798" fmla="*/ 2152457 w 4710084"/>
              <a:gd name="connsiteY3798" fmla="*/ 4362345 h 4964463"/>
              <a:gd name="connsiteX3799" fmla="*/ 2157541 w 4710084"/>
              <a:gd name="connsiteY3799" fmla="*/ 4328027 h 4964463"/>
              <a:gd name="connsiteX3800" fmla="*/ 2155130 w 4710084"/>
              <a:gd name="connsiteY3800" fmla="*/ 4316906 h 4964463"/>
              <a:gd name="connsiteX3801" fmla="*/ 2151731 w 4710084"/>
              <a:gd name="connsiteY3801" fmla="*/ 4294311 h 4964463"/>
              <a:gd name="connsiteX3802" fmla="*/ 2145876 w 4710084"/>
              <a:gd name="connsiteY3802" fmla="*/ 4257384 h 4964463"/>
              <a:gd name="connsiteX3803" fmla="*/ 2144236 w 4710084"/>
              <a:gd name="connsiteY3803" fmla="*/ 4241809 h 4964463"/>
              <a:gd name="connsiteX3804" fmla="*/ 2139477 w 4710084"/>
              <a:gd name="connsiteY3804" fmla="*/ 4248412 h 4964463"/>
              <a:gd name="connsiteX3805" fmla="*/ 2124632 w 4710084"/>
              <a:gd name="connsiteY3805" fmla="*/ 4299469 h 4964463"/>
              <a:gd name="connsiteX3806" fmla="*/ 2122835 w 4710084"/>
              <a:gd name="connsiteY3806" fmla="*/ 4277710 h 4964463"/>
              <a:gd name="connsiteX3807" fmla="*/ 2122734 w 4710084"/>
              <a:gd name="connsiteY3807" fmla="*/ 4278042 h 4964463"/>
              <a:gd name="connsiteX3808" fmla="*/ 2122066 w 4710084"/>
              <a:gd name="connsiteY3808" fmla="*/ 4293671 h 4964463"/>
              <a:gd name="connsiteX3809" fmla="*/ 2118956 w 4710084"/>
              <a:gd name="connsiteY3809" fmla="*/ 4331398 h 4964463"/>
              <a:gd name="connsiteX3810" fmla="*/ 2121102 w 4710084"/>
              <a:gd name="connsiteY3810" fmla="*/ 4399926 h 4964463"/>
              <a:gd name="connsiteX3811" fmla="*/ 2117881 w 4710084"/>
              <a:gd name="connsiteY3811" fmla="*/ 4402955 h 4964463"/>
              <a:gd name="connsiteX3812" fmla="*/ 2122990 w 4710084"/>
              <a:gd name="connsiteY3812" fmla="*/ 4452259 h 4964463"/>
              <a:gd name="connsiteX3813" fmla="*/ 2132683 w 4710084"/>
              <a:gd name="connsiteY3813" fmla="*/ 4542378 h 4964463"/>
              <a:gd name="connsiteX3814" fmla="*/ 2132564 w 4710084"/>
              <a:gd name="connsiteY3814" fmla="*/ 4608444 h 4964463"/>
              <a:gd name="connsiteX3815" fmla="*/ 2117785 w 4710084"/>
              <a:gd name="connsiteY3815" fmla="*/ 4496846 h 4964463"/>
              <a:gd name="connsiteX3816" fmla="*/ 2106190 w 4710084"/>
              <a:gd name="connsiteY3816" fmla="*/ 4410790 h 4964463"/>
              <a:gd name="connsiteX3817" fmla="*/ 2103736 w 4710084"/>
              <a:gd name="connsiteY3817" fmla="*/ 4411892 h 4964463"/>
              <a:gd name="connsiteX3818" fmla="*/ 2098216 w 4710084"/>
              <a:gd name="connsiteY3818" fmla="*/ 4416058 h 4964463"/>
              <a:gd name="connsiteX3819" fmla="*/ 2093717 w 4710084"/>
              <a:gd name="connsiteY3819" fmla="*/ 4440539 h 4964463"/>
              <a:gd name="connsiteX3820" fmla="*/ 2100943 w 4710084"/>
              <a:gd name="connsiteY3820" fmla="*/ 4496704 h 4964463"/>
              <a:gd name="connsiteX3821" fmla="*/ 2106954 w 4710084"/>
              <a:gd name="connsiteY3821" fmla="*/ 4541728 h 4964463"/>
              <a:gd name="connsiteX3822" fmla="*/ 2111334 w 4710084"/>
              <a:gd name="connsiteY3822" fmla="*/ 4568085 h 4964463"/>
              <a:gd name="connsiteX3823" fmla="*/ 2118099 w 4710084"/>
              <a:gd name="connsiteY3823" fmla="*/ 4621179 h 4964463"/>
              <a:gd name="connsiteX3824" fmla="*/ 2127846 w 4710084"/>
              <a:gd name="connsiteY3824" fmla="*/ 4686090 h 4964463"/>
              <a:gd name="connsiteX3825" fmla="*/ 2126157 w 4710084"/>
              <a:gd name="connsiteY3825" fmla="*/ 4747822 h 4964463"/>
              <a:gd name="connsiteX3826" fmla="*/ 2122778 w 4710084"/>
              <a:gd name="connsiteY3826" fmla="*/ 4728870 h 4964463"/>
              <a:gd name="connsiteX3827" fmla="*/ 2125622 w 4710084"/>
              <a:gd name="connsiteY3827" fmla="*/ 4701193 h 4964463"/>
              <a:gd name="connsiteX3828" fmla="*/ 2125088 w 4710084"/>
              <a:gd name="connsiteY3828" fmla="*/ 4678088 h 4964463"/>
              <a:gd name="connsiteX3829" fmla="*/ 2116940 w 4710084"/>
              <a:gd name="connsiteY3829" fmla="*/ 4684147 h 4964463"/>
              <a:gd name="connsiteX3830" fmla="*/ 2116194 w 4710084"/>
              <a:gd name="connsiteY3830" fmla="*/ 4677305 h 4964463"/>
              <a:gd name="connsiteX3831" fmla="*/ 2113642 w 4710084"/>
              <a:gd name="connsiteY3831" fmla="*/ 4644975 h 4964463"/>
              <a:gd name="connsiteX3832" fmla="*/ 2112647 w 4710084"/>
              <a:gd name="connsiteY3832" fmla="*/ 4641609 h 4964463"/>
              <a:gd name="connsiteX3833" fmla="*/ 2109619 w 4710084"/>
              <a:gd name="connsiteY3833" fmla="*/ 4651164 h 4964463"/>
              <a:gd name="connsiteX3834" fmla="*/ 2106737 w 4710084"/>
              <a:gd name="connsiteY3834" fmla="*/ 4633074 h 4964463"/>
              <a:gd name="connsiteX3835" fmla="*/ 2104395 w 4710084"/>
              <a:gd name="connsiteY3835" fmla="*/ 4617765 h 4964463"/>
              <a:gd name="connsiteX3836" fmla="*/ 2101824 w 4710084"/>
              <a:gd name="connsiteY3836" fmla="*/ 4614020 h 4964463"/>
              <a:gd name="connsiteX3837" fmla="*/ 2096575 w 4710084"/>
              <a:gd name="connsiteY3837" fmla="*/ 4613512 h 4964463"/>
              <a:gd name="connsiteX3838" fmla="*/ 2108964 w 4710084"/>
              <a:gd name="connsiteY3838" fmla="*/ 4708957 h 4964463"/>
              <a:gd name="connsiteX3839" fmla="*/ 2109569 w 4710084"/>
              <a:gd name="connsiteY3839" fmla="*/ 4714961 h 4964463"/>
              <a:gd name="connsiteX3840" fmla="*/ 2109378 w 4710084"/>
              <a:gd name="connsiteY3840" fmla="*/ 4715804 h 4964463"/>
              <a:gd name="connsiteX3841" fmla="*/ 2106986 w 4710084"/>
              <a:gd name="connsiteY3841" fmla="*/ 4735281 h 4964463"/>
              <a:gd name="connsiteX3842" fmla="*/ 2083890 w 4710084"/>
              <a:gd name="connsiteY3842" fmla="*/ 4600405 h 4964463"/>
              <a:gd name="connsiteX3843" fmla="*/ 2075186 w 4710084"/>
              <a:gd name="connsiteY3843" fmla="*/ 4541512 h 4964463"/>
              <a:gd name="connsiteX3844" fmla="*/ 2069728 w 4710084"/>
              <a:gd name="connsiteY3844" fmla="*/ 4570151 h 4964463"/>
              <a:gd name="connsiteX3845" fmla="*/ 2071726 w 4710084"/>
              <a:gd name="connsiteY3845" fmla="*/ 4584232 h 4964463"/>
              <a:gd name="connsiteX3846" fmla="*/ 2089875 w 4710084"/>
              <a:gd name="connsiteY3846" fmla="*/ 4775069 h 4964463"/>
              <a:gd name="connsiteX3847" fmla="*/ 2070518 w 4710084"/>
              <a:gd name="connsiteY3847" fmla="*/ 4680568 h 4964463"/>
              <a:gd name="connsiteX3848" fmla="*/ 2061661 w 4710084"/>
              <a:gd name="connsiteY3848" fmla="*/ 4612496 h 4964463"/>
              <a:gd name="connsiteX3849" fmla="*/ 2056584 w 4710084"/>
              <a:gd name="connsiteY3849" fmla="*/ 4639143 h 4964463"/>
              <a:gd name="connsiteX3850" fmla="*/ 2031681 w 4710084"/>
              <a:gd name="connsiteY3850" fmla="*/ 4777512 h 4964463"/>
              <a:gd name="connsiteX3851" fmla="*/ 2028152 w 4710084"/>
              <a:gd name="connsiteY3851" fmla="*/ 4796429 h 4964463"/>
              <a:gd name="connsiteX3852" fmla="*/ 2021751 w 4710084"/>
              <a:gd name="connsiteY3852" fmla="*/ 4776715 h 4964463"/>
              <a:gd name="connsiteX3853" fmla="*/ 2018913 w 4710084"/>
              <a:gd name="connsiteY3853" fmla="*/ 4770095 h 4964463"/>
              <a:gd name="connsiteX3854" fmla="*/ 2028005 w 4710084"/>
              <a:gd name="connsiteY3854" fmla="*/ 4710881 h 4964463"/>
              <a:gd name="connsiteX3855" fmla="*/ 2044396 w 4710084"/>
              <a:gd name="connsiteY3855" fmla="*/ 4630378 h 4964463"/>
              <a:gd name="connsiteX3856" fmla="*/ 2045401 w 4710084"/>
              <a:gd name="connsiteY3856" fmla="*/ 4624447 h 4964463"/>
              <a:gd name="connsiteX3857" fmla="*/ 2042047 w 4710084"/>
              <a:gd name="connsiteY3857" fmla="*/ 4618035 h 4964463"/>
              <a:gd name="connsiteX3858" fmla="*/ 2044300 w 4710084"/>
              <a:gd name="connsiteY3858" fmla="*/ 4612603 h 4964463"/>
              <a:gd name="connsiteX3859" fmla="*/ 2046884 w 4710084"/>
              <a:gd name="connsiteY3859" fmla="*/ 4615693 h 4964463"/>
              <a:gd name="connsiteX3860" fmla="*/ 2051689 w 4710084"/>
              <a:gd name="connsiteY3860" fmla="*/ 4587341 h 4964463"/>
              <a:gd name="connsiteX3861" fmla="*/ 2052013 w 4710084"/>
              <a:gd name="connsiteY3861" fmla="*/ 4557039 h 4964463"/>
              <a:gd name="connsiteX3862" fmla="*/ 2039563 w 4710084"/>
              <a:gd name="connsiteY3862" fmla="*/ 4549081 h 4964463"/>
              <a:gd name="connsiteX3863" fmla="*/ 2036326 w 4710084"/>
              <a:gd name="connsiteY3863" fmla="*/ 4547966 h 4964463"/>
              <a:gd name="connsiteX3864" fmla="*/ 2037106 w 4710084"/>
              <a:gd name="connsiteY3864" fmla="*/ 4557127 h 4964463"/>
              <a:gd name="connsiteX3865" fmla="*/ 2035450 w 4710084"/>
              <a:gd name="connsiteY3865" fmla="*/ 4547663 h 4964463"/>
              <a:gd name="connsiteX3866" fmla="*/ 2029922 w 4710084"/>
              <a:gd name="connsiteY3866" fmla="*/ 4545758 h 4964463"/>
              <a:gd name="connsiteX3867" fmla="*/ 2020818 w 4710084"/>
              <a:gd name="connsiteY3867" fmla="*/ 4538286 h 4964463"/>
              <a:gd name="connsiteX3868" fmla="*/ 2020598 w 4710084"/>
              <a:gd name="connsiteY3868" fmla="*/ 4490994 h 4964463"/>
              <a:gd name="connsiteX3869" fmla="*/ 2023109 w 4710084"/>
              <a:gd name="connsiteY3869" fmla="*/ 4476156 h 4964463"/>
              <a:gd name="connsiteX3870" fmla="*/ 2012564 w 4710084"/>
              <a:gd name="connsiteY3870" fmla="*/ 4400627 h 4964463"/>
              <a:gd name="connsiteX3871" fmla="*/ 2009378 w 4710084"/>
              <a:gd name="connsiteY3871" fmla="*/ 4377012 h 4964463"/>
              <a:gd name="connsiteX3872" fmla="*/ 2009289 w 4710084"/>
              <a:gd name="connsiteY3872" fmla="*/ 4392776 h 4964463"/>
              <a:gd name="connsiteX3873" fmla="*/ 1997562 w 4710084"/>
              <a:gd name="connsiteY3873" fmla="*/ 4418083 h 4964463"/>
              <a:gd name="connsiteX3874" fmla="*/ 2014239 w 4710084"/>
              <a:gd name="connsiteY3874" fmla="*/ 4547452 h 4964463"/>
              <a:gd name="connsiteX3875" fmla="*/ 1998628 w 4710084"/>
              <a:gd name="connsiteY3875" fmla="*/ 4515702 h 4964463"/>
              <a:gd name="connsiteX3876" fmla="*/ 2001426 w 4710084"/>
              <a:gd name="connsiteY3876" fmla="*/ 4516875 h 4964463"/>
              <a:gd name="connsiteX3877" fmla="*/ 2002835 w 4710084"/>
              <a:gd name="connsiteY3877" fmla="*/ 4522345 h 4964463"/>
              <a:gd name="connsiteX3878" fmla="*/ 2003225 w 4710084"/>
              <a:gd name="connsiteY3878" fmla="*/ 4517629 h 4964463"/>
              <a:gd name="connsiteX3879" fmla="*/ 2001426 w 4710084"/>
              <a:gd name="connsiteY3879" fmla="*/ 4516875 h 4964463"/>
              <a:gd name="connsiteX3880" fmla="*/ 1998833 w 4710084"/>
              <a:gd name="connsiteY3880" fmla="*/ 4506820 h 4964463"/>
              <a:gd name="connsiteX3881" fmla="*/ 1998994 w 4710084"/>
              <a:gd name="connsiteY3881" fmla="*/ 4499848 h 4964463"/>
              <a:gd name="connsiteX3882" fmla="*/ 1997378 w 4710084"/>
              <a:gd name="connsiteY3882" fmla="*/ 4492410 h 4964463"/>
              <a:gd name="connsiteX3883" fmla="*/ 1988778 w 4710084"/>
              <a:gd name="connsiteY3883" fmla="*/ 4488602 h 4964463"/>
              <a:gd name="connsiteX3884" fmla="*/ 1979851 w 4710084"/>
              <a:gd name="connsiteY3884" fmla="*/ 4477997 h 4964463"/>
              <a:gd name="connsiteX3885" fmla="*/ 1978092 w 4710084"/>
              <a:gd name="connsiteY3885" fmla="*/ 4485163 h 4964463"/>
              <a:gd name="connsiteX3886" fmla="*/ 1967680 w 4710084"/>
              <a:gd name="connsiteY3886" fmla="*/ 4480761 h 4964463"/>
              <a:gd name="connsiteX3887" fmla="*/ 1969187 w 4710084"/>
              <a:gd name="connsiteY3887" fmla="*/ 4453002 h 4964463"/>
              <a:gd name="connsiteX3888" fmla="*/ 1970459 w 4710084"/>
              <a:gd name="connsiteY3888" fmla="*/ 4446174 h 4964463"/>
              <a:gd name="connsiteX3889" fmla="*/ 1966424 w 4710084"/>
              <a:gd name="connsiteY3889" fmla="*/ 4412455 h 4964463"/>
              <a:gd name="connsiteX3890" fmla="*/ 1959511 w 4710084"/>
              <a:gd name="connsiteY3890" fmla="*/ 4350909 h 4964463"/>
              <a:gd name="connsiteX3891" fmla="*/ 1954173 w 4710084"/>
              <a:gd name="connsiteY3891" fmla="*/ 4343962 h 4964463"/>
              <a:gd name="connsiteX3892" fmla="*/ 1951278 w 4710084"/>
              <a:gd name="connsiteY3892" fmla="*/ 4341486 h 4964463"/>
              <a:gd name="connsiteX3893" fmla="*/ 1939833 w 4710084"/>
              <a:gd name="connsiteY3893" fmla="*/ 4408204 h 4964463"/>
              <a:gd name="connsiteX3894" fmla="*/ 1936054 w 4710084"/>
              <a:gd name="connsiteY3894" fmla="*/ 4426293 h 4964463"/>
              <a:gd name="connsiteX3895" fmla="*/ 1948913 w 4710084"/>
              <a:gd name="connsiteY3895" fmla="*/ 4535373 h 4964463"/>
              <a:gd name="connsiteX3896" fmla="*/ 1976169 w 4710084"/>
              <a:gd name="connsiteY3896" fmla="*/ 4721040 h 4964463"/>
              <a:gd name="connsiteX3897" fmla="*/ 1972519 w 4710084"/>
              <a:gd name="connsiteY3897" fmla="*/ 4734320 h 4964463"/>
              <a:gd name="connsiteX3898" fmla="*/ 1965681 w 4710084"/>
              <a:gd name="connsiteY3898" fmla="*/ 4765742 h 4964463"/>
              <a:gd name="connsiteX3899" fmla="*/ 1953303 w 4710084"/>
              <a:gd name="connsiteY3899" fmla="*/ 4708263 h 4964463"/>
              <a:gd name="connsiteX3900" fmla="*/ 1946280 w 4710084"/>
              <a:gd name="connsiteY3900" fmla="*/ 4660460 h 4964463"/>
              <a:gd name="connsiteX3901" fmla="*/ 1942808 w 4710084"/>
              <a:gd name="connsiteY3901" fmla="*/ 4658327 h 4964463"/>
              <a:gd name="connsiteX3902" fmla="*/ 1939544 w 4710084"/>
              <a:gd name="connsiteY3902" fmla="*/ 4656322 h 4964463"/>
              <a:gd name="connsiteX3903" fmla="*/ 1940293 w 4710084"/>
              <a:gd name="connsiteY3903" fmla="*/ 4656782 h 4964463"/>
              <a:gd name="connsiteX3904" fmla="*/ 1942808 w 4710084"/>
              <a:gd name="connsiteY3904" fmla="*/ 4658327 h 4964463"/>
              <a:gd name="connsiteX3905" fmla="*/ 1944034 w 4710084"/>
              <a:gd name="connsiteY3905" fmla="*/ 4659081 h 4964463"/>
              <a:gd name="connsiteX3906" fmla="*/ 1946280 w 4710084"/>
              <a:gd name="connsiteY3906" fmla="*/ 4660460 h 4964463"/>
              <a:gd name="connsiteX3907" fmla="*/ 1953303 w 4710084"/>
              <a:gd name="connsiteY3907" fmla="*/ 4708263 h 4964463"/>
              <a:gd name="connsiteX3908" fmla="*/ 1957190 w 4710084"/>
              <a:gd name="connsiteY3908" fmla="*/ 4765885 h 4964463"/>
              <a:gd name="connsiteX3909" fmla="*/ 1943984 w 4710084"/>
              <a:gd name="connsiteY3909" fmla="*/ 4765444 h 4964463"/>
              <a:gd name="connsiteX3910" fmla="*/ 1948778 w 4710084"/>
              <a:gd name="connsiteY3910" fmla="*/ 4756917 h 4964463"/>
              <a:gd name="connsiteX3911" fmla="*/ 1943984 w 4710084"/>
              <a:gd name="connsiteY3911" fmla="*/ 4765444 h 4964463"/>
              <a:gd name="connsiteX3912" fmla="*/ 1941003 w 4710084"/>
              <a:gd name="connsiteY3912" fmla="*/ 4785712 h 4964463"/>
              <a:gd name="connsiteX3913" fmla="*/ 1930877 w 4710084"/>
              <a:gd name="connsiteY3913" fmla="*/ 4731205 h 4964463"/>
              <a:gd name="connsiteX3914" fmla="*/ 1930303 w 4710084"/>
              <a:gd name="connsiteY3914" fmla="*/ 4713635 h 4964463"/>
              <a:gd name="connsiteX3915" fmla="*/ 1931912 w 4710084"/>
              <a:gd name="connsiteY3915" fmla="*/ 4705122 h 4964463"/>
              <a:gd name="connsiteX3916" fmla="*/ 1926514 w 4710084"/>
              <a:gd name="connsiteY3916" fmla="*/ 4707719 h 4964463"/>
              <a:gd name="connsiteX3917" fmla="*/ 1912966 w 4710084"/>
              <a:gd name="connsiteY3917" fmla="*/ 4634790 h 4964463"/>
              <a:gd name="connsiteX3918" fmla="*/ 1915248 w 4710084"/>
              <a:gd name="connsiteY3918" fmla="*/ 4611996 h 4964463"/>
              <a:gd name="connsiteX3919" fmla="*/ 1922485 w 4710084"/>
              <a:gd name="connsiteY3919" fmla="*/ 4559936 h 4964463"/>
              <a:gd name="connsiteX3920" fmla="*/ 1923925 w 4710084"/>
              <a:gd name="connsiteY3920" fmla="*/ 4496847 h 4964463"/>
              <a:gd name="connsiteX3921" fmla="*/ 1908002 w 4710084"/>
              <a:gd name="connsiteY3921" fmla="*/ 4605330 h 4964463"/>
              <a:gd name="connsiteX3922" fmla="*/ 1907716 w 4710084"/>
              <a:gd name="connsiteY3922" fmla="*/ 4606526 h 4964463"/>
              <a:gd name="connsiteX3923" fmla="*/ 1904022 w 4710084"/>
              <a:gd name="connsiteY3923" fmla="*/ 4586644 h 4964463"/>
              <a:gd name="connsiteX3924" fmla="*/ 1881296 w 4710084"/>
              <a:gd name="connsiteY3924" fmla="*/ 4412490 h 4964463"/>
              <a:gd name="connsiteX3925" fmla="*/ 1872678 w 4710084"/>
              <a:gd name="connsiteY3925" fmla="*/ 4331091 h 4964463"/>
              <a:gd name="connsiteX3926" fmla="*/ 1869535 w 4710084"/>
              <a:gd name="connsiteY3926" fmla="*/ 4346108 h 4964463"/>
              <a:gd name="connsiteX3927" fmla="*/ 1868230 w 4710084"/>
              <a:gd name="connsiteY3927" fmla="*/ 4332506 h 4964463"/>
              <a:gd name="connsiteX3928" fmla="*/ 1856130 w 4710084"/>
              <a:gd name="connsiteY3928" fmla="*/ 4245396 h 4964463"/>
              <a:gd name="connsiteX3929" fmla="*/ 1854499 w 4710084"/>
              <a:gd name="connsiteY3929" fmla="*/ 4237241 h 4964463"/>
              <a:gd name="connsiteX3930" fmla="*/ 1852750 w 4710084"/>
              <a:gd name="connsiteY3930" fmla="*/ 4281446 h 4964463"/>
              <a:gd name="connsiteX3931" fmla="*/ 1843775 w 4710084"/>
              <a:gd name="connsiteY3931" fmla="*/ 4264447 h 4964463"/>
              <a:gd name="connsiteX3932" fmla="*/ 1846323 w 4710084"/>
              <a:gd name="connsiteY3932" fmla="*/ 4236531 h 4964463"/>
              <a:gd name="connsiteX3933" fmla="*/ 1842653 w 4710084"/>
              <a:gd name="connsiteY3933" fmla="*/ 4213979 h 4964463"/>
              <a:gd name="connsiteX3934" fmla="*/ 1838401 w 4710084"/>
              <a:gd name="connsiteY3934" fmla="*/ 4236832 h 4964463"/>
              <a:gd name="connsiteX3935" fmla="*/ 1837522 w 4710084"/>
              <a:gd name="connsiteY3935" fmla="*/ 4231664 h 4964463"/>
              <a:gd name="connsiteX3936" fmla="*/ 1836636 w 4710084"/>
              <a:gd name="connsiteY3936" fmla="*/ 4225756 h 4964463"/>
              <a:gd name="connsiteX3937" fmla="*/ 1833139 w 4710084"/>
              <a:gd name="connsiteY3937" fmla="*/ 4234169 h 4964463"/>
              <a:gd name="connsiteX3938" fmla="*/ 1828014 w 4710084"/>
              <a:gd name="connsiteY3938" fmla="*/ 4238903 h 4964463"/>
              <a:gd name="connsiteX3939" fmla="*/ 1824718 w 4710084"/>
              <a:gd name="connsiteY3939" fmla="*/ 4197051 h 4964463"/>
              <a:gd name="connsiteX3940" fmla="*/ 1826382 w 4710084"/>
              <a:gd name="connsiteY3940" fmla="*/ 4161517 h 4964463"/>
              <a:gd name="connsiteX3941" fmla="*/ 1819992 w 4710084"/>
              <a:gd name="connsiteY3941" fmla="*/ 4131734 h 4964463"/>
              <a:gd name="connsiteX3942" fmla="*/ 1815241 w 4710084"/>
              <a:gd name="connsiteY3942" fmla="*/ 4118848 h 4964463"/>
              <a:gd name="connsiteX3943" fmla="*/ 1815177 w 4710084"/>
              <a:gd name="connsiteY3943" fmla="*/ 4119321 h 4964463"/>
              <a:gd name="connsiteX3944" fmla="*/ 1812386 w 4710084"/>
              <a:gd name="connsiteY3944" fmla="*/ 4137263 h 4964463"/>
              <a:gd name="connsiteX3945" fmla="*/ 1811459 w 4710084"/>
              <a:gd name="connsiteY3945" fmla="*/ 4142411 h 4964463"/>
              <a:gd name="connsiteX3946" fmla="*/ 1810556 w 4710084"/>
              <a:gd name="connsiteY3946" fmla="*/ 4163241 h 4964463"/>
              <a:gd name="connsiteX3947" fmla="*/ 1818970 w 4710084"/>
              <a:gd name="connsiteY3947" fmla="*/ 4290112 h 4964463"/>
              <a:gd name="connsiteX3948" fmla="*/ 1809428 w 4710084"/>
              <a:gd name="connsiteY3948" fmla="*/ 4305363 h 4964463"/>
              <a:gd name="connsiteX3949" fmla="*/ 1802021 w 4710084"/>
              <a:gd name="connsiteY3949" fmla="*/ 4288788 h 4964463"/>
              <a:gd name="connsiteX3950" fmla="*/ 1812898 w 4710084"/>
              <a:gd name="connsiteY3950" fmla="*/ 4388953 h 4964463"/>
              <a:gd name="connsiteX3951" fmla="*/ 1826722 w 4710084"/>
              <a:gd name="connsiteY3951" fmla="*/ 4519070 h 4964463"/>
              <a:gd name="connsiteX3952" fmla="*/ 1827512 w 4710084"/>
              <a:gd name="connsiteY3952" fmla="*/ 4521861 h 4964463"/>
              <a:gd name="connsiteX3953" fmla="*/ 1827705 w 4710084"/>
              <a:gd name="connsiteY3953" fmla="*/ 4522605 h 4964463"/>
              <a:gd name="connsiteX3954" fmla="*/ 1828649 w 4710084"/>
              <a:gd name="connsiteY3954" fmla="*/ 4510137 h 4964463"/>
              <a:gd name="connsiteX3955" fmla="*/ 1847132 w 4710084"/>
              <a:gd name="connsiteY3955" fmla="*/ 4407517 h 4964463"/>
              <a:gd name="connsiteX3956" fmla="*/ 1852769 w 4710084"/>
              <a:gd name="connsiteY3956" fmla="*/ 4319652 h 4964463"/>
              <a:gd name="connsiteX3957" fmla="*/ 1860297 w 4710084"/>
              <a:gd name="connsiteY3957" fmla="*/ 4391577 h 4964463"/>
              <a:gd name="connsiteX3958" fmla="*/ 1858404 w 4710084"/>
              <a:gd name="connsiteY3958" fmla="*/ 4400930 h 4964463"/>
              <a:gd name="connsiteX3959" fmla="*/ 1847870 w 4710084"/>
              <a:gd name="connsiteY3959" fmla="*/ 4465602 h 4964463"/>
              <a:gd name="connsiteX3960" fmla="*/ 1835646 w 4710084"/>
              <a:gd name="connsiteY3960" fmla="*/ 4534169 h 4964463"/>
              <a:gd name="connsiteX3961" fmla="*/ 1832619 w 4710084"/>
              <a:gd name="connsiteY3961" fmla="*/ 4545162 h 4964463"/>
              <a:gd name="connsiteX3962" fmla="*/ 1833921 w 4710084"/>
              <a:gd name="connsiteY3962" fmla="*/ 4551668 h 4964463"/>
              <a:gd name="connsiteX3963" fmla="*/ 1826603 w 4710084"/>
              <a:gd name="connsiteY3963" fmla="*/ 4585135 h 4964463"/>
              <a:gd name="connsiteX3964" fmla="*/ 1811825 w 4710084"/>
              <a:gd name="connsiteY3964" fmla="*/ 4473537 h 4964463"/>
              <a:gd name="connsiteX3965" fmla="*/ 1792066 w 4710084"/>
              <a:gd name="connsiteY3965" fmla="*/ 4326901 h 4964463"/>
              <a:gd name="connsiteX3966" fmla="*/ 1786582 w 4710084"/>
              <a:gd name="connsiteY3966" fmla="*/ 4289868 h 4964463"/>
              <a:gd name="connsiteX3967" fmla="*/ 1784297 w 4710084"/>
              <a:gd name="connsiteY3967" fmla="*/ 4285784 h 4964463"/>
              <a:gd name="connsiteX3968" fmla="*/ 1781392 w 4710084"/>
              <a:gd name="connsiteY3968" fmla="*/ 4261287 h 4964463"/>
              <a:gd name="connsiteX3969" fmla="*/ 1781079 w 4710084"/>
              <a:gd name="connsiteY3969" fmla="*/ 4252702 h 4964463"/>
              <a:gd name="connsiteX3970" fmla="*/ 1780117 w 4710084"/>
              <a:gd name="connsiteY3970" fmla="*/ 4246206 h 4964463"/>
              <a:gd name="connsiteX3971" fmla="*/ 1775826 w 4710084"/>
              <a:gd name="connsiteY3971" fmla="*/ 4244302 h 4964463"/>
              <a:gd name="connsiteX3972" fmla="*/ 1764650 w 4710084"/>
              <a:gd name="connsiteY3972" fmla="*/ 4234421 h 4964463"/>
              <a:gd name="connsiteX3973" fmla="*/ 1763561 w 4710084"/>
              <a:gd name="connsiteY3973" fmla="*/ 4233367 h 4964463"/>
              <a:gd name="connsiteX3974" fmla="*/ 1766024 w 4710084"/>
              <a:gd name="connsiteY3974" fmla="*/ 4252529 h 4964463"/>
              <a:gd name="connsiteX3975" fmla="*/ 1772795 w 4710084"/>
              <a:gd name="connsiteY3975" fmla="*/ 4300953 h 4964463"/>
              <a:gd name="connsiteX3976" fmla="*/ 1821885 w 4710084"/>
              <a:gd name="connsiteY3976" fmla="*/ 4662782 h 4964463"/>
              <a:gd name="connsiteX3977" fmla="*/ 1820198 w 4710084"/>
              <a:gd name="connsiteY3977" fmla="*/ 4724513 h 4964463"/>
              <a:gd name="connsiteX3978" fmla="*/ 1816816 w 4710084"/>
              <a:gd name="connsiteY3978" fmla="*/ 4705561 h 4964463"/>
              <a:gd name="connsiteX3979" fmla="*/ 1819662 w 4710084"/>
              <a:gd name="connsiteY3979" fmla="*/ 4677885 h 4964463"/>
              <a:gd name="connsiteX3980" fmla="*/ 1819126 w 4710084"/>
              <a:gd name="connsiteY3980" fmla="*/ 4654779 h 4964463"/>
              <a:gd name="connsiteX3981" fmla="*/ 1810980 w 4710084"/>
              <a:gd name="connsiteY3981" fmla="*/ 4660839 h 4964463"/>
              <a:gd name="connsiteX3982" fmla="*/ 1810232 w 4710084"/>
              <a:gd name="connsiteY3982" fmla="*/ 4653996 h 4964463"/>
              <a:gd name="connsiteX3983" fmla="*/ 1790615 w 4710084"/>
              <a:gd name="connsiteY3983" fmla="*/ 4590204 h 4964463"/>
              <a:gd name="connsiteX3984" fmla="*/ 1803005 w 4710084"/>
              <a:gd name="connsiteY3984" fmla="*/ 4685648 h 4964463"/>
              <a:gd name="connsiteX3985" fmla="*/ 1803610 w 4710084"/>
              <a:gd name="connsiteY3985" fmla="*/ 4691652 h 4964463"/>
              <a:gd name="connsiteX3986" fmla="*/ 1803417 w 4710084"/>
              <a:gd name="connsiteY3986" fmla="*/ 4692496 h 4964463"/>
              <a:gd name="connsiteX3987" fmla="*/ 1801026 w 4710084"/>
              <a:gd name="connsiteY3987" fmla="*/ 4711972 h 4964463"/>
              <a:gd name="connsiteX3988" fmla="*/ 1777930 w 4710084"/>
              <a:gd name="connsiteY3988" fmla="*/ 4577096 h 4964463"/>
              <a:gd name="connsiteX3989" fmla="*/ 1746728 w 4710084"/>
              <a:gd name="connsiteY3989" fmla="*/ 4366006 h 4964463"/>
              <a:gd name="connsiteX3990" fmla="*/ 1744688 w 4710084"/>
              <a:gd name="connsiteY3990" fmla="*/ 4339965 h 4964463"/>
              <a:gd name="connsiteX3991" fmla="*/ 1741390 w 4710084"/>
              <a:gd name="connsiteY3991" fmla="*/ 4349140 h 4964463"/>
              <a:gd name="connsiteX3992" fmla="*/ 1742414 w 4710084"/>
              <a:gd name="connsiteY3992" fmla="*/ 4371887 h 4964463"/>
              <a:gd name="connsiteX3993" fmla="*/ 1751870 w 4710084"/>
              <a:gd name="connsiteY3993" fmla="*/ 4462938 h 4964463"/>
              <a:gd name="connsiteX3994" fmla="*/ 1783913 w 4710084"/>
              <a:gd name="connsiteY3994" fmla="*/ 4751760 h 4964463"/>
              <a:gd name="connsiteX3995" fmla="*/ 1724943 w 4710084"/>
              <a:gd name="connsiteY3995" fmla="*/ 4340481 h 4964463"/>
              <a:gd name="connsiteX3996" fmla="*/ 1718905 w 4710084"/>
              <a:gd name="connsiteY3996" fmla="*/ 4307621 h 4964463"/>
              <a:gd name="connsiteX3997" fmla="*/ 1717234 w 4710084"/>
              <a:gd name="connsiteY3997" fmla="*/ 4303311 h 4964463"/>
              <a:gd name="connsiteX3998" fmla="*/ 1717017 w 4710084"/>
              <a:gd name="connsiteY3998" fmla="*/ 4305125 h 4964463"/>
              <a:gd name="connsiteX3999" fmla="*/ 1715885 w 4710084"/>
              <a:gd name="connsiteY3999" fmla="*/ 4313414 h 4964463"/>
              <a:gd name="connsiteX4000" fmla="*/ 1713601 w 4710084"/>
              <a:gd name="connsiteY4000" fmla="*/ 4293931 h 4964463"/>
              <a:gd name="connsiteX4001" fmla="*/ 1712656 w 4710084"/>
              <a:gd name="connsiteY4001" fmla="*/ 4291496 h 4964463"/>
              <a:gd name="connsiteX4002" fmla="*/ 1705368 w 4710084"/>
              <a:gd name="connsiteY4002" fmla="*/ 4287219 h 4964463"/>
              <a:gd name="connsiteX4003" fmla="*/ 1710267 w 4710084"/>
              <a:gd name="connsiteY4003" fmla="*/ 4349366 h 4964463"/>
              <a:gd name="connsiteX4004" fmla="*/ 1731146 w 4710084"/>
              <a:gd name="connsiteY4004" fmla="*/ 4533819 h 4964463"/>
              <a:gd name="connsiteX4005" fmla="*/ 1706603 w 4710084"/>
              <a:gd name="connsiteY4005" fmla="*/ 4377319 h 4964463"/>
              <a:gd name="connsiteX4006" fmla="*/ 1690129 w 4710084"/>
              <a:gd name="connsiteY4006" fmla="*/ 4255198 h 4964463"/>
              <a:gd name="connsiteX4007" fmla="*/ 1690235 w 4710084"/>
              <a:gd name="connsiteY4007" fmla="*/ 4265166 h 4964463"/>
              <a:gd name="connsiteX4008" fmla="*/ 1675068 w 4710084"/>
              <a:gd name="connsiteY4008" fmla="*/ 4192133 h 4964463"/>
              <a:gd name="connsiteX4009" fmla="*/ 1668632 w 4710084"/>
              <a:gd name="connsiteY4009" fmla="*/ 4137424 h 4964463"/>
              <a:gd name="connsiteX4010" fmla="*/ 1669158 w 4710084"/>
              <a:gd name="connsiteY4010" fmla="*/ 4128232 h 4964463"/>
              <a:gd name="connsiteX4011" fmla="*/ 1668064 w 4710084"/>
              <a:gd name="connsiteY4011" fmla="*/ 4089304 h 4964463"/>
              <a:gd name="connsiteX4012" fmla="*/ 1663521 w 4710084"/>
              <a:gd name="connsiteY4012" fmla="*/ 4093514 h 4964463"/>
              <a:gd name="connsiteX4013" fmla="*/ 1660511 w 4710084"/>
              <a:gd name="connsiteY4013" fmla="*/ 4067455 h 4964463"/>
              <a:gd name="connsiteX4014" fmla="*/ 1651759 w 4710084"/>
              <a:gd name="connsiteY4014" fmla="*/ 4066330 h 4964463"/>
              <a:gd name="connsiteX4015" fmla="*/ 1650358 w 4710084"/>
              <a:gd name="connsiteY4015" fmla="*/ 4066918 h 4964463"/>
              <a:gd name="connsiteX4016" fmla="*/ 1653895 w 4710084"/>
              <a:gd name="connsiteY4016" fmla="*/ 4114292 h 4964463"/>
              <a:gd name="connsiteX4017" fmla="*/ 1651352 w 4710084"/>
              <a:gd name="connsiteY4017" fmla="*/ 4121079 h 4964463"/>
              <a:gd name="connsiteX4018" fmla="*/ 1644299 w 4710084"/>
              <a:gd name="connsiteY4018" fmla="*/ 4136531 h 4964463"/>
              <a:gd name="connsiteX4019" fmla="*/ 1643738 w 4710084"/>
              <a:gd name="connsiteY4019" fmla="*/ 4087209 h 4964463"/>
              <a:gd name="connsiteX4020" fmla="*/ 1644400 w 4710084"/>
              <a:gd name="connsiteY4020" fmla="*/ 4069423 h 4964463"/>
              <a:gd name="connsiteX4021" fmla="*/ 1636265 w 4710084"/>
              <a:gd name="connsiteY4021" fmla="*/ 4072843 h 4964463"/>
              <a:gd name="connsiteX4022" fmla="*/ 1635923 w 4710084"/>
              <a:gd name="connsiteY4022" fmla="*/ 4083524 h 4964463"/>
              <a:gd name="connsiteX4023" fmla="*/ 1631997 w 4710084"/>
              <a:gd name="connsiteY4023" fmla="*/ 4111471 h 4964463"/>
              <a:gd name="connsiteX4024" fmla="*/ 1631819 w 4710084"/>
              <a:gd name="connsiteY4024" fmla="*/ 4114082 h 4964463"/>
              <a:gd name="connsiteX4025" fmla="*/ 1633498 w 4710084"/>
              <a:gd name="connsiteY4025" fmla="*/ 4138252 h 4964463"/>
              <a:gd name="connsiteX4026" fmla="*/ 1631233 w 4710084"/>
              <a:gd name="connsiteY4026" fmla="*/ 4165176 h 4964463"/>
              <a:gd name="connsiteX4027" fmla="*/ 1628538 w 4710084"/>
              <a:gd name="connsiteY4027" fmla="*/ 4153967 h 4964463"/>
              <a:gd name="connsiteX4028" fmla="*/ 1628325 w 4710084"/>
              <a:gd name="connsiteY4028" fmla="*/ 4156446 h 4964463"/>
              <a:gd name="connsiteX4029" fmla="*/ 1620179 w 4710084"/>
              <a:gd name="connsiteY4029" fmla="*/ 4202916 h 4964463"/>
              <a:gd name="connsiteX4030" fmla="*/ 1599090 w 4710084"/>
              <a:gd name="connsiteY4030" fmla="*/ 4140334 h 4964463"/>
              <a:gd name="connsiteX4031" fmla="*/ 1562780 w 4710084"/>
              <a:gd name="connsiteY4031" fmla="*/ 4269119 h 4964463"/>
              <a:gd name="connsiteX4032" fmla="*/ 1567528 w 4710084"/>
              <a:gd name="connsiteY4032" fmla="*/ 4092538 h 4964463"/>
              <a:gd name="connsiteX4033" fmla="*/ 1568274 w 4710084"/>
              <a:gd name="connsiteY4033" fmla="*/ 4074360 h 4964463"/>
              <a:gd name="connsiteX4034" fmla="*/ 1560468 w 4710084"/>
              <a:gd name="connsiteY4034" fmla="*/ 4076901 h 4964463"/>
              <a:gd name="connsiteX4035" fmla="*/ 1558463 w 4710084"/>
              <a:gd name="connsiteY4035" fmla="*/ 4076511 h 4964463"/>
              <a:gd name="connsiteX4036" fmla="*/ 1558513 w 4710084"/>
              <a:gd name="connsiteY4036" fmla="*/ 4088521 h 4964463"/>
              <a:gd name="connsiteX4037" fmla="*/ 1552314 w 4710084"/>
              <a:gd name="connsiteY4037" fmla="*/ 4114553 h 4964463"/>
              <a:gd name="connsiteX4038" fmla="*/ 1548081 w 4710084"/>
              <a:gd name="connsiteY4038" fmla="*/ 4118657 h 4964463"/>
              <a:gd name="connsiteX4039" fmla="*/ 1545633 w 4710084"/>
              <a:gd name="connsiteY4039" fmla="*/ 4119264 h 4964463"/>
              <a:gd name="connsiteX4040" fmla="*/ 1547307 w 4710084"/>
              <a:gd name="connsiteY4040" fmla="*/ 4153081 h 4964463"/>
              <a:gd name="connsiteX4041" fmla="*/ 1542235 w 4710084"/>
              <a:gd name="connsiteY4041" fmla="*/ 4199075 h 4964463"/>
              <a:gd name="connsiteX4042" fmla="*/ 1537078 w 4710084"/>
              <a:gd name="connsiteY4042" fmla="*/ 4193340 h 4964463"/>
              <a:gd name="connsiteX4043" fmla="*/ 1535647 w 4710084"/>
              <a:gd name="connsiteY4043" fmla="*/ 4189406 h 4964463"/>
              <a:gd name="connsiteX4044" fmla="*/ 1541796 w 4710084"/>
              <a:gd name="connsiteY4044" fmla="*/ 4120215 h 4964463"/>
              <a:gd name="connsiteX4045" fmla="*/ 1537284 w 4710084"/>
              <a:gd name="connsiteY4045" fmla="*/ 4121335 h 4964463"/>
              <a:gd name="connsiteX4046" fmla="*/ 1525988 w 4710084"/>
              <a:gd name="connsiteY4046" fmla="*/ 4121886 h 4964463"/>
              <a:gd name="connsiteX4047" fmla="*/ 1521968 w 4710084"/>
              <a:gd name="connsiteY4047" fmla="*/ 4120287 h 4964463"/>
              <a:gd name="connsiteX4048" fmla="*/ 1517000 w 4710084"/>
              <a:gd name="connsiteY4048" fmla="*/ 4143803 h 4964463"/>
              <a:gd name="connsiteX4049" fmla="*/ 1516442 w 4710084"/>
              <a:gd name="connsiteY4049" fmla="*/ 4147932 h 4964463"/>
              <a:gd name="connsiteX4050" fmla="*/ 1513320 w 4710084"/>
              <a:gd name="connsiteY4050" fmla="*/ 4227300 h 4964463"/>
              <a:gd name="connsiteX4051" fmla="*/ 1505054 w 4710084"/>
              <a:gd name="connsiteY4051" fmla="*/ 4240644 h 4964463"/>
              <a:gd name="connsiteX4052" fmla="*/ 1501385 w 4710084"/>
              <a:gd name="connsiteY4052" fmla="*/ 4243672 h 4964463"/>
              <a:gd name="connsiteX4053" fmla="*/ 1499788 w 4710084"/>
              <a:gd name="connsiteY4053" fmla="*/ 4254712 h 4964463"/>
              <a:gd name="connsiteX4054" fmla="*/ 1474423 w 4710084"/>
              <a:gd name="connsiteY4054" fmla="*/ 4408620 h 4964463"/>
              <a:gd name="connsiteX4055" fmla="*/ 1483285 w 4710084"/>
              <a:gd name="connsiteY4055" fmla="*/ 4318832 h 4964463"/>
              <a:gd name="connsiteX4056" fmla="*/ 1493611 w 4710084"/>
              <a:gd name="connsiteY4056" fmla="*/ 4250089 h 4964463"/>
              <a:gd name="connsiteX4057" fmla="*/ 1492139 w 4710084"/>
              <a:gd name="connsiteY4057" fmla="*/ 4251305 h 4964463"/>
              <a:gd name="connsiteX4058" fmla="*/ 1470050 w 4710084"/>
              <a:gd name="connsiteY4058" fmla="*/ 4358407 h 4964463"/>
              <a:gd name="connsiteX4059" fmla="*/ 1437300 w 4710084"/>
              <a:gd name="connsiteY4059" fmla="*/ 4584792 h 4964463"/>
              <a:gd name="connsiteX4060" fmla="*/ 1438060 w 4710084"/>
              <a:gd name="connsiteY4060" fmla="*/ 4547840 h 4964463"/>
              <a:gd name="connsiteX4061" fmla="*/ 1422077 w 4710084"/>
              <a:gd name="connsiteY4061" fmla="*/ 4624422 h 4964463"/>
              <a:gd name="connsiteX4062" fmla="*/ 1442219 w 4710084"/>
              <a:gd name="connsiteY4062" fmla="*/ 4437681 h 4964463"/>
              <a:gd name="connsiteX4063" fmla="*/ 1446419 w 4710084"/>
              <a:gd name="connsiteY4063" fmla="*/ 4409865 h 4964463"/>
              <a:gd name="connsiteX4064" fmla="*/ 1446447 w 4710084"/>
              <a:gd name="connsiteY4064" fmla="*/ 4409477 h 4964463"/>
              <a:gd name="connsiteX4065" fmla="*/ 1448269 w 4710084"/>
              <a:gd name="connsiteY4065" fmla="*/ 4347804 h 4964463"/>
              <a:gd name="connsiteX4066" fmla="*/ 1448019 w 4710084"/>
              <a:gd name="connsiteY4066" fmla="*/ 4344213 h 4964463"/>
              <a:gd name="connsiteX4067" fmla="*/ 1430780 w 4710084"/>
              <a:gd name="connsiteY4067" fmla="*/ 4454349 h 4964463"/>
              <a:gd name="connsiteX4068" fmla="*/ 1407139 w 4710084"/>
              <a:gd name="connsiteY4068" fmla="*/ 4587144 h 4964463"/>
              <a:gd name="connsiteX4069" fmla="*/ 1405308 w 4710084"/>
              <a:gd name="connsiteY4069" fmla="*/ 4568423 h 4964463"/>
              <a:gd name="connsiteX4070" fmla="*/ 1405147 w 4710084"/>
              <a:gd name="connsiteY4070" fmla="*/ 4567619 h 4964463"/>
              <a:gd name="connsiteX4071" fmla="*/ 1405812 w 4710084"/>
              <a:gd name="connsiteY4071" fmla="*/ 4561740 h 4964463"/>
              <a:gd name="connsiteX4072" fmla="*/ 1418921 w 4710084"/>
              <a:gd name="connsiteY4072" fmla="*/ 4468082 h 4964463"/>
              <a:gd name="connsiteX4073" fmla="*/ 1399778 w 4710084"/>
              <a:gd name="connsiteY4073" fmla="*/ 4531581 h 4964463"/>
              <a:gd name="connsiteX4074" fmla="*/ 1398966 w 4710084"/>
              <a:gd name="connsiteY4074" fmla="*/ 4538283 h 4964463"/>
              <a:gd name="connsiteX4075" fmla="*/ 1391619 w 4710084"/>
              <a:gd name="connsiteY4075" fmla="*/ 4533044 h 4964463"/>
              <a:gd name="connsiteX4076" fmla="*/ 1390701 w 4710084"/>
              <a:gd name="connsiteY4076" fmla="*/ 4555523 h 4964463"/>
              <a:gd name="connsiteX4077" fmla="*/ 1392796 w 4710084"/>
              <a:gd name="connsiteY4077" fmla="*/ 4582170 h 4964463"/>
              <a:gd name="connsiteX4078" fmla="*/ 1389350 w 4710084"/>
              <a:gd name="connsiteY4078" fmla="*/ 4600842 h 4964463"/>
              <a:gd name="connsiteX4079" fmla="*/ 1388944 w 4710084"/>
              <a:gd name="connsiteY4079" fmla="*/ 4541033 h 4964463"/>
              <a:gd name="connsiteX4080" fmla="*/ 1417077 w 4710084"/>
              <a:gd name="connsiteY4080" fmla="*/ 4355007 h 4964463"/>
              <a:gd name="connsiteX4081" fmla="*/ 1432347 w 4710084"/>
              <a:gd name="connsiteY4081" fmla="*/ 4245074 h 4964463"/>
              <a:gd name="connsiteX4082" fmla="*/ 1431551 w 4710084"/>
              <a:gd name="connsiteY4082" fmla="*/ 4248952 h 4964463"/>
              <a:gd name="connsiteX4083" fmla="*/ 1420940 w 4710084"/>
              <a:gd name="connsiteY4083" fmla="*/ 4257434 h 4964463"/>
              <a:gd name="connsiteX4084" fmla="*/ 1415629 w 4710084"/>
              <a:gd name="connsiteY4084" fmla="*/ 4259739 h 4964463"/>
              <a:gd name="connsiteX4085" fmla="*/ 1403663 w 4710084"/>
              <a:gd name="connsiteY4085" fmla="*/ 4342547 h 4964463"/>
              <a:gd name="connsiteX4086" fmla="*/ 1403291 w 4710084"/>
              <a:gd name="connsiteY4086" fmla="*/ 4357175 h 4964463"/>
              <a:gd name="connsiteX4087" fmla="*/ 1394778 w 4710084"/>
              <a:gd name="connsiteY4087" fmla="*/ 4434767 h 4964463"/>
              <a:gd name="connsiteX4088" fmla="*/ 1393087 w 4710084"/>
              <a:gd name="connsiteY4088" fmla="*/ 4437654 h 4964463"/>
              <a:gd name="connsiteX4089" fmla="*/ 1391972 w 4710084"/>
              <a:gd name="connsiteY4089" fmla="*/ 4446847 h 4964463"/>
              <a:gd name="connsiteX4090" fmla="*/ 1386056 w 4710084"/>
              <a:gd name="connsiteY4090" fmla="*/ 4466012 h 4964463"/>
              <a:gd name="connsiteX4091" fmla="*/ 1379972 w 4710084"/>
              <a:gd name="connsiteY4091" fmla="*/ 4434097 h 4964463"/>
              <a:gd name="connsiteX4092" fmla="*/ 1381285 w 4710084"/>
              <a:gd name="connsiteY4092" fmla="*/ 4427675 h 4964463"/>
              <a:gd name="connsiteX4093" fmla="*/ 1381269 w 4710084"/>
              <a:gd name="connsiteY4093" fmla="*/ 4427610 h 4964463"/>
              <a:gd name="connsiteX4094" fmla="*/ 1380397 w 4710084"/>
              <a:gd name="connsiteY4094" fmla="*/ 4428794 h 4964463"/>
              <a:gd name="connsiteX4095" fmla="*/ 1356764 w 4710084"/>
              <a:gd name="connsiteY4095" fmla="*/ 4442328 h 4964463"/>
              <a:gd name="connsiteX4096" fmla="*/ 1365611 w 4710084"/>
              <a:gd name="connsiteY4096" fmla="*/ 4353641 h 4964463"/>
              <a:gd name="connsiteX4097" fmla="*/ 1366825 w 4710084"/>
              <a:gd name="connsiteY4097" fmla="*/ 4336230 h 4964463"/>
              <a:gd name="connsiteX4098" fmla="*/ 1364459 w 4710084"/>
              <a:gd name="connsiteY4098" fmla="*/ 4317654 h 4964463"/>
              <a:gd name="connsiteX4099" fmla="*/ 1360333 w 4710084"/>
              <a:gd name="connsiteY4099" fmla="*/ 4289670 h 4964463"/>
              <a:gd name="connsiteX4100" fmla="*/ 1358773 w 4710084"/>
              <a:gd name="connsiteY4100" fmla="*/ 4280737 h 4964463"/>
              <a:gd name="connsiteX4101" fmla="*/ 1358984 w 4710084"/>
              <a:gd name="connsiteY4101" fmla="*/ 4278931 h 4964463"/>
              <a:gd name="connsiteX4102" fmla="*/ 1358939 w 4710084"/>
              <a:gd name="connsiteY4102" fmla="*/ 4279043 h 4964463"/>
              <a:gd name="connsiteX4103" fmla="*/ 1337688 w 4710084"/>
              <a:gd name="connsiteY4103" fmla="*/ 4383691 h 4964463"/>
              <a:gd name="connsiteX4104" fmla="*/ 1336619 w 4710084"/>
              <a:gd name="connsiteY4104" fmla="*/ 4389100 h 4964463"/>
              <a:gd name="connsiteX4105" fmla="*/ 1321398 w 4710084"/>
              <a:gd name="connsiteY4105" fmla="*/ 4304556 h 4964463"/>
              <a:gd name="connsiteX4106" fmla="*/ 1330167 w 4710084"/>
              <a:gd name="connsiteY4106" fmla="*/ 4418067 h 4964463"/>
              <a:gd name="connsiteX4107" fmla="*/ 1319998 w 4710084"/>
              <a:gd name="connsiteY4107" fmla="*/ 4436403 h 4964463"/>
              <a:gd name="connsiteX4108" fmla="*/ 1319004 w 4710084"/>
              <a:gd name="connsiteY4108" fmla="*/ 4390958 h 4964463"/>
              <a:gd name="connsiteX4109" fmla="*/ 1257572 w 4710084"/>
              <a:gd name="connsiteY4109" fmla="*/ 4755811 h 4964463"/>
              <a:gd name="connsiteX4110" fmla="*/ 1253121 w 4710084"/>
              <a:gd name="connsiteY4110" fmla="*/ 4776649 h 4964463"/>
              <a:gd name="connsiteX4111" fmla="*/ 1252832 w 4710084"/>
              <a:gd name="connsiteY4111" fmla="*/ 4775441 h 4964463"/>
              <a:gd name="connsiteX4112" fmla="*/ 1237672 w 4710084"/>
              <a:gd name="connsiteY4112" fmla="*/ 4664956 h 4964463"/>
              <a:gd name="connsiteX4113" fmla="*/ 1237933 w 4710084"/>
              <a:gd name="connsiteY4113" fmla="*/ 4729908 h 4964463"/>
              <a:gd name="connsiteX4114" fmla="*/ 1244768 w 4710084"/>
              <a:gd name="connsiteY4114" fmla="*/ 4782965 h 4964463"/>
              <a:gd name="connsiteX4115" fmla="*/ 1246788 w 4710084"/>
              <a:gd name="connsiteY4115" fmla="*/ 4806275 h 4964463"/>
              <a:gd name="connsiteX4116" fmla="*/ 1230454 w 4710084"/>
              <a:gd name="connsiteY4116" fmla="*/ 4882714 h 4964463"/>
              <a:gd name="connsiteX4117" fmla="*/ 1224604 w 4710084"/>
              <a:gd name="connsiteY4117" fmla="*/ 4880517 h 4964463"/>
              <a:gd name="connsiteX4118" fmla="*/ 1226188 w 4710084"/>
              <a:gd name="connsiteY4118" fmla="*/ 4889155 h 4964463"/>
              <a:gd name="connsiteX4119" fmla="*/ 1225194 w 4710084"/>
              <a:gd name="connsiteY4119" fmla="*/ 4907332 h 4964463"/>
              <a:gd name="connsiteX4120" fmla="*/ 1212986 w 4710084"/>
              <a:gd name="connsiteY4120" fmla="*/ 4964463 h 4964463"/>
              <a:gd name="connsiteX4121" fmla="*/ 1210147 w 4710084"/>
              <a:gd name="connsiteY4121" fmla="*/ 4943821 h 4964463"/>
              <a:gd name="connsiteX4122" fmla="*/ 1205082 w 4710084"/>
              <a:gd name="connsiteY4122" fmla="*/ 4935453 h 4964463"/>
              <a:gd name="connsiteX4123" fmla="*/ 1210147 w 4710084"/>
              <a:gd name="connsiteY4123" fmla="*/ 4943821 h 4964463"/>
              <a:gd name="connsiteX4124" fmla="*/ 1195693 w 4710084"/>
              <a:gd name="connsiteY4124" fmla="*/ 4945456 h 4964463"/>
              <a:gd name="connsiteX4125" fmla="*/ 1201144 w 4710084"/>
              <a:gd name="connsiteY4125" fmla="*/ 4885666 h 4964463"/>
              <a:gd name="connsiteX4126" fmla="*/ 1209819 w 4710084"/>
              <a:gd name="connsiteY4126" fmla="*/ 4835728 h 4964463"/>
              <a:gd name="connsiteX4127" fmla="*/ 1212303 w 4710084"/>
              <a:gd name="connsiteY4127" fmla="*/ 4834105 h 4964463"/>
              <a:gd name="connsiteX4128" fmla="*/ 1213302 w 4710084"/>
              <a:gd name="connsiteY4128" fmla="*/ 4833452 h 4964463"/>
              <a:gd name="connsiteX4129" fmla="*/ 1217273 w 4710084"/>
              <a:gd name="connsiteY4129" fmla="*/ 4830859 h 4964463"/>
              <a:gd name="connsiteX4130" fmla="*/ 1216444 w 4710084"/>
              <a:gd name="connsiteY4130" fmla="*/ 4831400 h 4964463"/>
              <a:gd name="connsiteX4131" fmla="*/ 1213302 w 4710084"/>
              <a:gd name="connsiteY4131" fmla="*/ 4833452 h 4964463"/>
              <a:gd name="connsiteX4132" fmla="*/ 1209819 w 4710084"/>
              <a:gd name="connsiteY4132" fmla="*/ 4835728 h 4964463"/>
              <a:gd name="connsiteX4133" fmla="*/ 1201144 w 4710084"/>
              <a:gd name="connsiteY4133" fmla="*/ 4885666 h 4964463"/>
              <a:gd name="connsiteX4134" fmla="*/ 1186410 w 4710084"/>
              <a:gd name="connsiteY4134" fmla="*/ 4946067 h 4964463"/>
              <a:gd name="connsiteX4135" fmla="*/ 1179585 w 4710084"/>
              <a:gd name="connsiteY4135" fmla="*/ 4914261 h 4964463"/>
              <a:gd name="connsiteX4136" fmla="*/ 1175868 w 4710084"/>
              <a:gd name="connsiteY4136" fmla="*/ 4900889 h 4964463"/>
              <a:gd name="connsiteX4137" fmla="*/ 1209539 w 4710084"/>
              <a:gd name="connsiteY4137" fmla="*/ 4706927 h 4964463"/>
              <a:gd name="connsiteX4138" fmla="*/ 1236923 w 4710084"/>
              <a:gd name="connsiteY4138" fmla="*/ 4516353 h 4964463"/>
              <a:gd name="connsiteX4139" fmla="*/ 1250225 w 4710084"/>
              <a:gd name="connsiteY4139" fmla="*/ 4384228 h 4964463"/>
              <a:gd name="connsiteX4140" fmla="*/ 1249169 w 4710084"/>
              <a:gd name="connsiteY4140" fmla="*/ 4380945 h 4964463"/>
              <a:gd name="connsiteX4141" fmla="*/ 1243088 w 4710084"/>
              <a:gd name="connsiteY4141" fmla="*/ 4352894 h 4964463"/>
              <a:gd name="connsiteX4142" fmla="*/ 1242214 w 4710084"/>
              <a:gd name="connsiteY4142" fmla="*/ 4347083 h 4964463"/>
              <a:gd name="connsiteX4143" fmla="*/ 1236683 w 4710084"/>
              <a:gd name="connsiteY4143" fmla="*/ 4384570 h 4964463"/>
              <a:gd name="connsiteX4144" fmla="*/ 1218224 w 4710084"/>
              <a:gd name="connsiteY4144" fmla="*/ 4500810 h 4964463"/>
              <a:gd name="connsiteX4145" fmla="*/ 1201783 w 4710084"/>
              <a:gd name="connsiteY4145" fmla="*/ 4517589 h 4964463"/>
              <a:gd name="connsiteX4146" fmla="*/ 1197240 w 4710084"/>
              <a:gd name="connsiteY4146" fmla="*/ 4544830 h 4964463"/>
              <a:gd name="connsiteX4147" fmla="*/ 1194028 w 4710084"/>
              <a:gd name="connsiteY4147" fmla="*/ 4572387 h 4964463"/>
              <a:gd name="connsiteX4148" fmla="*/ 1199293 w 4710084"/>
              <a:gd name="connsiteY4148" fmla="*/ 4604072 h 4964463"/>
              <a:gd name="connsiteX4149" fmla="*/ 1206526 w 4710084"/>
              <a:gd name="connsiteY4149" fmla="*/ 4660849 h 4964463"/>
              <a:gd name="connsiteX4150" fmla="*/ 1203804 w 4710084"/>
              <a:gd name="connsiteY4150" fmla="*/ 4667501 h 4964463"/>
              <a:gd name="connsiteX4151" fmla="*/ 1197578 w 4710084"/>
              <a:gd name="connsiteY4151" fmla="*/ 4687152 h 4964463"/>
              <a:gd name="connsiteX4152" fmla="*/ 1194695 w 4710084"/>
              <a:gd name="connsiteY4152" fmla="*/ 4669063 h 4964463"/>
              <a:gd name="connsiteX4153" fmla="*/ 1187204 w 4710084"/>
              <a:gd name="connsiteY4153" fmla="*/ 4620084 h 4964463"/>
              <a:gd name="connsiteX4154" fmla="*/ 1179627 w 4710084"/>
              <a:gd name="connsiteY4154" fmla="*/ 4647293 h 4964463"/>
              <a:gd name="connsiteX4155" fmla="*/ 1157425 w 4710084"/>
              <a:gd name="connsiteY4155" fmla="*/ 4666935 h 4964463"/>
              <a:gd name="connsiteX4156" fmla="*/ 1155502 w 4710084"/>
              <a:gd name="connsiteY4156" fmla="*/ 4674752 h 4964463"/>
              <a:gd name="connsiteX4157" fmla="*/ 1155534 w 4710084"/>
              <a:gd name="connsiteY4157" fmla="*/ 4681930 h 4964463"/>
              <a:gd name="connsiteX4158" fmla="*/ 1152488 w 4710084"/>
              <a:gd name="connsiteY4158" fmla="*/ 4692535 h 4964463"/>
              <a:gd name="connsiteX4159" fmla="*/ 1150506 w 4710084"/>
              <a:gd name="connsiteY4159" fmla="*/ 4693473 h 4964463"/>
              <a:gd name="connsiteX4160" fmla="*/ 1150833 w 4710084"/>
              <a:gd name="connsiteY4160" fmla="*/ 4698302 h 4964463"/>
              <a:gd name="connsiteX4161" fmla="*/ 1152488 w 4710084"/>
              <a:gd name="connsiteY4161" fmla="*/ 4692535 h 4964463"/>
              <a:gd name="connsiteX4162" fmla="*/ 1155573 w 4710084"/>
              <a:gd name="connsiteY4162" fmla="*/ 4691075 h 4964463"/>
              <a:gd name="connsiteX4163" fmla="*/ 1137839 w 4710084"/>
              <a:gd name="connsiteY4163" fmla="*/ 4725221 h 4964463"/>
              <a:gd name="connsiteX4164" fmla="*/ 1158769 w 4710084"/>
              <a:gd name="connsiteY4164" fmla="*/ 4590280 h 4964463"/>
              <a:gd name="connsiteX4165" fmla="*/ 1146468 w 4710084"/>
              <a:gd name="connsiteY4165" fmla="*/ 4565221 h 4964463"/>
              <a:gd name="connsiteX4166" fmla="*/ 1150727 w 4710084"/>
              <a:gd name="connsiteY4166" fmla="*/ 4441491 h 4964463"/>
              <a:gd name="connsiteX4167" fmla="*/ 1152444 w 4710084"/>
              <a:gd name="connsiteY4167" fmla="*/ 4428741 h 4964463"/>
              <a:gd name="connsiteX4168" fmla="*/ 1154511 w 4710084"/>
              <a:gd name="connsiteY4168" fmla="*/ 4414554 h 4964463"/>
              <a:gd name="connsiteX4169" fmla="*/ 1151731 w 4710084"/>
              <a:gd name="connsiteY4169" fmla="*/ 4397523 h 4964463"/>
              <a:gd name="connsiteX4170" fmla="*/ 1145535 w 4710084"/>
              <a:gd name="connsiteY4170" fmla="*/ 4355912 h 4964463"/>
              <a:gd name="connsiteX4171" fmla="*/ 1138911 w 4710084"/>
              <a:gd name="connsiteY4171" fmla="*/ 4313622 h 4964463"/>
              <a:gd name="connsiteX4172" fmla="*/ 1138522 w 4710084"/>
              <a:gd name="connsiteY4172" fmla="*/ 4315980 h 4964463"/>
              <a:gd name="connsiteX4173" fmla="*/ 1127839 w 4710084"/>
              <a:gd name="connsiteY4173" fmla="*/ 4343760 h 4964463"/>
              <a:gd name="connsiteX4174" fmla="*/ 1107601 w 4710084"/>
              <a:gd name="connsiteY4174" fmla="*/ 4426723 h 4964463"/>
              <a:gd name="connsiteX4175" fmla="*/ 1095170 w 4710084"/>
              <a:gd name="connsiteY4175" fmla="*/ 4494379 h 4964463"/>
              <a:gd name="connsiteX4176" fmla="*/ 1092084 w 4710084"/>
              <a:gd name="connsiteY4176" fmla="*/ 4511019 h 4964463"/>
              <a:gd name="connsiteX4177" fmla="*/ 1098527 w 4710084"/>
              <a:gd name="connsiteY4177" fmla="*/ 4537229 h 4964463"/>
              <a:gd name="connsiteX4178" fmla="*/ 1102197 w 4710084"/>
              <a:gd name="connsiteY4178" fmla="*/ 4583439 h 4964463"/>
              <a:gd name="connsiteX4179" fmla="*/ 1086587 w 4710084"/>
              <a:gd name="connsiteY4179" fmla="*/ 4551690 h 4964463"/>
              <a:gd name="connsiteX4180" fmla="*/ 1089384 w 4710084"/>
              <a:gd name="connsiteY4180" fmla="*/ 4552862 h 4964463"/>
              <a:gd name="connsiteX4181" fmla="*/ 1090795 w 4710084"/>
              <a:gd name="connsiteY4181" fmla="*/ 4558332 h 4964463"/>
              <a:gd name="connsiteX4182" fmla="*/ 1091182 w 4710084"/>
              <a:gd name="connsiteY4182" fmla="*/ 4553617 h 4964463"/>
              <a:gd name="connsiteX4183" fmla="*/ 1089384 w 4710084"/>
              <a:gd name="connsiteY4183" fmla="*/ 4552862 h 4964463"/>
              <a:gd name="connsiteX4184" fmla="*/ 1086791 w 4710084"/>
              <a:gd name="connsiteY4184" fmla="*/ 4542807 h 4964463"/>
              <a:gd name="connsiteX4185" fmla="*/ 1086820 w 4710084"/>
              <a:gd name="connsiteY4185" fmla="*/ 4541572 h 4964463"/>
              <a:gd name="connsiteX4186" fmla="*/ 1086673 w 4710084"/>
              <a:gd name="connsiteY4186" fmla="*/ 4542346 h 4964463"/>
              <a:gd name="connsiteX4187" fmla="*/ 1086791 w 4710084"/>
              <a:gd name="connsiteY4187" fmla="*/ 4542807 h 4964463"/>
              <a:gd name="connsiteX4188" fmla="*/ 1086587 w 4710084"/>
              <a:gd name="connsiteY4188" fmla="*/ 4551690 h 4964463"/>
              <a:gd name="connsiteX4189" fmla="*/ 1085856 w 4710084"/>
              <a:gd name="connsiteY4189" fmla="*/ 4546632 h 4964463"/>
              <a:gd name="connsiteX4190" fmla="*/ 1059792 w 4710084"/>
              <a:gd name="connsiteY4190" fmla="*/ 4683433 h 4964463"/>
              <a:gd name="connsiteX4191" fmla="*/ 1056229 w 4710084"/>
              <a:gd name="connsiteY4191" fmla="*/ 4703226 h 4964463"/>
              <a:gd name="connsiteX4192" fmla="*/ 1064128 w 4710084"/>
              <a:gd name="connsiteY4192" fmla="*/ 4757029 h 4964463"/>
              <a:gd name="connsiteX4193" fmla="*/ 1060477 w 4710084"/>
              <a:gd name="connsiteY4193" fmla="*/ 4770308 h 4964463"/>
              <a:gd name="connsiteX4194" fmla="*/ 1053638 w 4710084"/>
              <a:gd name="connsiteY4194" fmla="*/ 4801731 h 4964463"/>
              <a:gd name="connsiteX4195" fmla="*/ 1045393 w 4710084"/>
              <a:gd name="connsiteY4195" fmla="*/ 4763440 h 4964463"/>
              <a:gd name="connsiteX4196" fmla="*/ 1043328 w 4710084"/>
              <a:gd name="connsiteY4196" fmla="*/ 4774909 h 4964463"/>
              <a:gd name="connsiteX4197" fmla="*/ 1045147 w 4710084"/>
              <a:gd name="connsiteY4197" fmla="*/ 4801873 h 4964463"/>
              <a:gd name="connsiteX4198" fmla="*/ 1038516 w 4710084"/>
              <a:gd name="connsiteY4198" fmla="*/ 4801652 h 4964463"/>
              <a:gd name="connsiteX4199" fmla="*/ 1034889 w 4710084"/>
              <a:gd name="connsiteY4199" fmla="*/ 4821802 h 4964463"/>
              <a:gd name="connsiteX4200" fmla="*/ 1031361 w 4710084"/>
              <a:gd name="connsiteY4200" fmla="*/ 4840719 h 4964463"/>
              <a:gd name="connsiteX4201" fmla="*/ 1024959 w 4710084"/>
              <a:gd name="connsiteY4201" fmla="*/ 4821005 h 4964463"/>
              <a:gd name="connsiteX4202" fmla="*/ 1022120 w 4710084"/>
              <a:gd name="connsiteY4202" fmla="*/ 4814385 h 4964463"/>
              <a:gd name="connsiteX4203" fmla="*/ 1024601 w 4710084"/>
              <a:gd name="connsiteY4203" fmla="*/ 4798227 h 4964463"/>
              <a:gd name="connsiteX4204" fmla="*/ 1018836 w 4710084"/>
              <a:gd name="connsiteY4204" fmla="*/ 4767193 h 4964463"/>
              <a:gd name="connsiteX4205" fmla="*/ 1018260 w 4710084"/>
              <a:gd name="connsiteY4205" fmla="*/ 4749622 h 4964463"/>
              <a:gd name="connsiteX4206" fmla="*/ 1019872 w 4710084"/>
              <a:gd name="connsiteY4206" fmla="*/ 4741110 h 4964463"/>
              <a:gd name="connsiteX4207" fmla="*/ 1014473 w 4710084"/>
              <a:gd name="connsiteY4207" fmla="*/ 4743707 h 4964463"/>
              <a:gd name="connsiteX4208" fmla="*/ 1000925 w 4710084"/>
              <a:gd name="connsiteY4208" fmla="*/ 4670778 h 4964463"/>
              <a:gd name="connsiteX4209" fmla="*/ 1003207 w 4710084"/>
              <a:gd name="connsiteY4209" fmla="*/ 4647985 h 4964463"/>
              <a:gd name="connsiteX4210" fmla="*/ 1010444 w 4710084"/>
              <a:gd name="connsiteY4210" fmla="*/ 4595924 h 4964463"/>
              <a:gd name="connsiteX4211" fmla="*/ 1011883 w 4710084"/>
              <a:gd name="connsiteY4211" fmla="*/ 4532836 h 4964463"/>
              <a:gd name="connsiteX4212" fmla="*/ 995960 w 4710084"/>
              <a:gd name="connsiteY4212" fmla="*/ 4641319 h 4964463"/>
              <a:gd name="connsiteX4213" fmla="*/ 995674 w 4710084"/>
              <a:gd name="connsiteY4213" fmla="*/ 4642514 h 4964463"/>
              <a:gd name="connsiteX4214" fmla="*/ 991981 w 4710084"/>
              <a:gd name="connsiteY4214" fmla="*/ 4622632 h 4964463"/>
              <a:gd name="connsiteX4215" fmla="*/ 978015 w 4710084"/>
              <a:gd name="connsiteY4215" fmla="*/ 4538804 h 4964463"/>
              <a:gd name="connsiteX4216" fmla="*/ 977571 w 4710084"/>
              <a:gd name="connsiteY4216" fmla="*/ 4540068 h 4964463"/>
              <a:gd name="connsiteX4217" fmla="*/ 970888 w 4710084"/>
              <a:gd name="connsiteY4217" fmla="*/ 4525050 h 4964463"/>
              <a:gd name="connsiteX4218" fmla="*/ 972394 w 4710084"/>
              <a:gd name="connsiteY4218" fmla="*/ 4497291 h 4964463"/>
              <a:gd name="connsiteX4219" fmla="*/ 973372 w 4710084"/>
              <a:gd name="connsiteY4219" fmla="*/ 4492041 h 4964463"/>
              <a:gd name="connsiteX4220" fmla="*/ 969254 w 4710084"/>
              <a:gd name="connsiteY4220" fmla="*/ 4448477 h 4964463"/>
              <a:gd name="connsiteX4221" fmla="*/ 959985 w 4710084"/>
              <a:gd name="connsiteY4221" fmla="*/ 4360932 h 4964463"/>
              <a:gd name="connsiteX4222" fmla="*/ 959233 w 4710084"/>
              <a:gd name="connsiteY4222" fmla="*/ 4357170 h 4964463"/>
              <a:gd name="connsiteX4223" fmla="*/ 958962 w 4710084"/>
              <a:gd name="connsiteY4223" fmla="*/ 4359681 h 4964463"/>
              <a:gd name="connsiteX4224" fmla="*/ 943041 w 4710084"/>
              <a:gd name="connsiteY4224" fmla="*/ 4452494 h 4964463"/>
              <a:gd name="connsiteX4225" fmla="*/ 938163 w 4710084"/>
              <a:gd name="connsiteY4225" fmla="*/ 4475841 h 4964463"/>
              <a:gd name="connsiteX4226" fmla="*/ 937585 w 4710084"/>
              <a:gd name="connsiteY4226" fmla="*/ 4470915 h 4964463"/>
              <a:gd name="connsiteX4227" fmla="*/ 932641 w 4710084"/>
              <a:gd name="connsiteY4227" fmla="*/ 4430082 h 4964463"/>
              <a:gd name="connsiteX4228" fmla="*/ 941295 w 4710084"/>
              <a:gd name="connsiteY4228" fmla="*/ 4371224 h 4964463"/>
              <a:gd name="connsiteX4229" fmla="*/ 948384 w 4710084"/>
              <a:gd name="connsiteY4229" fmla="*/ 4335972 h 4964463"/>
              <a:gd name="connsiteX4230" fmla="*/ 950839 w 4710084"/>
              <a:gd name="connsiteY4230" fmla="*/ 4315162 h 4964463"/>
              <a:gd name="connsiteX4231" fmla="*/ 946464 w 4710084"/>
              <a:gd name="connsiteY4231" fmla="*/ 4293273 h 4964463"/>
              <a:gd name="connsiteX4232" fmla="*/ 943421 w 4710084"/>
              <a:gd name="connsiteY4232" fmla="*/ 4295587 h 4964463"/>
              <a:gd name="connsiteX4233" fmla="*/ 943848 w 4710084"/>
              <a:gd name="connsiteY4233" fmla="*/ 4305530 h 4964463"/>
              <a:gd name="connsiteX4234" fmla="*/ 940709 w 4710084"/>
              <a:gd name="connsiteY4234" fmla="*/ 4317435 h 4964463"/>
              <a:gd name="connsiteX4235" fmla="*/ 935557 w 4710084"/>
              <a:gd name="connsiteY4235" fmla="*/ 4307678 h 4964463"/>
              <a:gd name="connsiteX4236" fmla="*/ 934361 w 4710084"/>
              <a:gd name="connsiteY4236" fmla="*/ 4309563 h 4964463"/>
              <a:gd name="connsiteX4237" fmla="*/ 923329 w 4710084"/>
              <a:gd name="connsiteY4237" fmla="*/ 4349434 h 4964463"/>
              <a:gd name="connsiteX4238" fmla="*/ 914417 w 4710084"/>
              <a:gd name="connsiteY4238" fmla="*/ 4259362 h 4964463"/>
              <a:gd name="connsiteX4239" fmla="*/ 904293 w 4710084"/>
              <a:gd name="connsiteY4239" fmla="*/ 4157800 h 4964463"/>
              <a:gd name="connsiteX4240" fmla="*/ 900728 w 4710084"/>
              <a:gd name="connsiteY4240" fmla="*/ 4148133 h 4964463"/>
              <a:gd name="connsiteX4241" fmla="*/ 906929 w 4710084"/>
              <a:gd name="connsiteY4241" fmla="*/ 4326100 h 4964463"/>
              <a:gd name="connsiteX4242" fmla="*/ 905774 w 4710084"/>
              <a:gd name="connsiteY4242" fmla="*/ 4365733 h 4964463"/>
              <a:gd name="connsiteX4243" fmla="*/ 903511 w 4710084"/>
              <a:gd name="connsiteY4243" fmla="*/ 4359152 h 4964463"/>
              <a:gd name="connsiteX4244" fmla="*/ 903627 w 4710084"/>
              <a:gd name="connsiteY4244" fmla="*/ 4369755 h 4964463"/>
              <a:gd name="connsiteX4245" fmla="*/ 883920 w 4710084"/>
              <a:gd name="connsiteY4245" fmla="*/ 4317747 h 4964463"/>
              <a:gd name="connsiteX4246" fmla="*/ 883152 w 4710084"/>
              <a:gd name="connsiteY4246" fmla="*/ 4311521 h 4964463"/>
              <a:gd name="connsiteX4247" fmla="*/ 882147 w 4710084"/>
              <a:gd name="connsiteY4247" fmla="*/ 4310123 h 4964463"/>
              <a:gd name="connsiteX4248" fmla="*/ 880454 w 4710084"/>
              <a:gd name="connsiteY4248" fmla="*/ 4336419 h 4964463"/>
              <a:gd name="connsiteX4249" fmla="*/ 865890 w 4710084"/>
              <a:gd name="connsiteY4249" fmla="*/ 4247104 h 4964463"/>
              <a:gd name="connsiteX4250" fmla="*/ 857973 w 4710084"/>
              <a:gd name="connsiteY4250" fmla="*/ 4154068 h 4964463"/>
              <a:gd name="connsiteX4251" fmla="*/ 842008 w 4710084"/>
              <a:gd name="connsiteY4251" fmla="*/ 4144260 h 4964463"/>
              <a:gd name="connsiteX4252" fmla="*/ 838533 w 4710084"/>
              <a:gd name="connsiteY4252" fmla="*/ 4124673 h 4964463"/>
              <a:gd name="connsiteX4253" fmla="*/ 833729 w 4710084"/>
              <a:gd name="connsiteY4253" fmla="*/ 4094154 h 4964463"/>
              <a:gd name="connsiteX4254" fmla="*/ 838095 w 4710084"/>
              <a:gd name="connsiteY4254" fmla="*/ 4128710 h 4964463"/>
              <a:gd name="connsiteX4255" fmla="*/ 852481 w 4710084"/>
              <a:gd name="connsiteY4255" fmla="*/ 4298946 h 4964463"/>
              <a:gd name="connsiteX4256" fmla="*/ 824631 w 4710084"/>
              <a:gd name="connsiteY4256" fmla="*/ 4102546 h 4964463"/>
              <a:gd name="connsiteX4257" fmla="*/ 819327 w 4710084"/>
              <a:gd name="connsiteY4257" fmla="*/ 4046390 h 4964463"/>
              <a:gd name="connsiteX4258" fmla="*/ 811919 w 4710084"/>
              <a:gd name="connsiteY4258" fmla="*/ 4047069 h 4964463"/>
              <a:gd name="connsiteX4259" fmla="*/ 812666 w 4710084"/>
              <a:gd name="connsiteY4259" fmla="*/ 4062087 h 4964463"/>
              <a:gd name="connsiteX4260" fmla="*/ 816611 w 4710084"/>
              <a:gd name="connsiteY4260" fmla="*/ 4125485 h 4964463"/>
              <a:gd name="connsiteX4261" fmla="*/ 824873 w 4710084"/>
              <a:gd name="connsiteY4261" fmla="*/ 4241569 h 4964463"/>
              <a:gd name="connsiteX4262" fmla="*/ 830543 w 4710084"/>
              <a:gd name="connsiteY4262" fmla="*/ 4470816 h 4964463"/>
              <a:gd name="connsiteX4263" fmla="*/ 804731 w 4710084"/>
              <a:gd name="connsiteY4263" fmla="*/ 4253592 h 4964463"/>
              <a:gd name="connsiteX4264" fmla="*/ 804241 w 4710084"/>
              <a:gd name="connsiteY4264" fmla="*/ 4247058 h 4964463"/>
              <a:gd name="connsiteX4265" fmla="*/ 802331 w 4710084"/>
              <a:gd name="connsiteY4265" fmla="*/ 4237248 h 4964463"/>
              <a:gd name="connsiteX4266" fmla="*/ 794357 w 4710084"/>
              <a:gd name="connsiteY4266" fmla="*/ 4192471 h 4964463"/>
              <a:gd name="connsiteX4267" fmla="*/ 794229 w 4710084"/>
              <a:gd name="connsiteY4267" fmla="*/ 4183215 h 4964463"/>
              <a:gd name="connsiteX4268" fmla="*/ 793723 w 4710084"/>
              <a:gd name="connsiteY4268" fmla="*/ 4168255 h 4964463"/>
              <a:gd name="connsiteX4269" fmla="*/ 786478 w 4710084"/>
              <a:gd name="connsiteY4269" fmla="*/ 4151346 h 4964463"/>
              <a:gd name="connsiteX4270" fmla="*/ 782900 w 4710084"/>
              <a:gd name="connsiteY4270" fmla="*/ 4148475 h 4964463"/>
              <a:gd name="connsiteX4271" fmla="*/ 783977 w 4710084"/>
              <a:gd name="connsiteY4271" fmla="*/ 4162462 h 4964463"/>
              <a:gd name="connsiteX4272" fmla="*/ 792579 w 4710084"/>
              <a:gd name="connsiteY4272" fmla="*/ 4231383 h 4964463"/>
              <a:gd name="connsiteX4273" fmla="*/ 829932 w 4710084"/>
              <a:gd name="connsiteY4273" fmla="*/ 4563360 h 4964463"/>
              <a:gd name="connsiteX4274" fmla="*/ 829811 w 4710084"/>
              <a:gd name="connsiteY4274" fmla="*/ 4629425 h 4964463"/>
              <a:gd name="connsiteX4275" fmla="*/ 815032 w 4710084"/>
              <a:gd name="connsiteY4275" fmla="*/ 4517827 h 4964463"/>
              <a:gd name="connsiteX4276" fmla="*/ 773182 w 4710084"/>
              <a:gd name="connsiteY4276" fmla="*/ 4222008 h 4964463"/>
              <a:gd name="connsiteX4277" fmla="*/ 768844 w 4710084"/>
              <a:gd name="connsiteY4277" fmla="*/ 4202639 h 4964463"/>
              <a:gd name="connsiteX4278" fmla="*/ 776004 w 4710084"/>
              <a:gd name="connsiteY4278" fmla="*/ 4345243 h 4964463"/>
              <a:gd name="connsiteX4279" fmla="*/ 825094 w 4710084"/>
              <a:gd name="connsiteY4279" fmla="*/ 4707072 h 4964463"/>
              <a:gd name="connsiteX4280" fmla="*/ 823405 w 4710084"/>
              <a:gd name="connsiteY4280" fmla="*/ 4768804 h 4964463"/>
              <a:gd name="connsiteX4281" fmla="*/ 820025 w 4710084"/>
              <a:gd name="connsiteY4281" fmla="*/ 4749851 h 4964463"/>
              <a:gd name="connsiteX4282" fmla="*/ 822870 w 4710084"/>
              <a:gd name="connsiteY4282" fmla="*/ 4722176 h 4964463"/>
              <a:gd name="connsiteX4283" fmla="*/ 822334 w 4710084"/>
              <a:gd name="connsiteY4283" fmla="*/ 4699069 h 4964463"/>
              <a:gd name="connsiteX4284" fmla="*/ 814187 w 4710084"/>
              <a:gd name="connsiteY4284" fmla="*/ 4705129 h 4964463"/>
              <a:gd name="connsiteX4285" fmla="*/ 813441 w 4710084"/>
              <a:gd name="connsiteY4285" fmla="*/ 4698287 h 4964463"/>
              <a:gd name="connsiteX4286" fmla="*/ 793822 w 4710084"/>
              <a:gd name="connsiteY4286" fmla="*/ 4634494 h 4964463"/>
              <a:gd name="connsiteX4287" fmla="*/ 806211 w 4710084"/>
              <a:gd name="connsiteY4287" fmla="*/ 4729938 h 4964463"/>
              <a:gd name="connsiteX4288" fmla="*/ 806817 w 4710084"/>
              <a:gd name="connsiteY4288" fmla="*/ 4735942 h 4964463"/>
              <a:gd name="connsiteX4289" fmla="*/ 806625 w 4710084"/>
              <a:gd name="connsiteY4289" fmla="*/ 4736786 h 4964463"/>
              <a:gd name="connsiteX4290" fmla="*/ 804234 w 4710084"/>
              <a:gd name="connsiteY4290" fmla="*/ 4756263 h 4964463"/>
              <a:gd name="connsiteX4291" fmla="*/ 781137 w 4710084"/>
              <a:gd name="connsiteY4291" fmla="*/ 4621385 h 4964463"/>
              <a:gd name="connsiteX4292" fmla="*/ 749936 w 4710084"/>
              <a:gd name="connsiteY4292" fmla="*/ 4410297 h 4964463"/>
              <a:gd name="connsiteX4293" fmla="*/ 747896 w 4710084"/>
              <a:gd name="connsiteY4293" fmla="*/ 4384255 h 4964463"/>
              <a:gd name="connsiteX4294" fmla="*/ 745302 w 4710084"/>
              <a:gd name="connsiteY4294" fmla="*/ 4413102 h 4964463"/>
              <a:gd name="connsiteX4295" fmla="*/ 787120 w 4710084"/>
              <a:gd name="connsiteY4295" fmla="*/ 4796050 h 4964463"/>
              <a:gd name="connsiteX4296" fmla="*/ 728151 w 4710084"/>
              <a:gd name="connsiteY4296" fmla="*/ 4384770 h 4964463"/>
              <a:gd name="connsiteX4297" fmla="*/ 708575 w 4710084"/>
              <a:gd name="connsiteY4297" fmla="*/ 4331509 h 4964463"/>
              <a:gd name="connsiteX4298" fmla="*/ 713473 w 4710084"/>
              <a:gd name="connsiteY4298" fmla="*/ 4393655 h 4964463"/>
              <a:gd name="connsiteX4299" fmla="*/ 734354 w 4710084"/>
              <a:gd name="connsiteY4299" fmla="*/ 4578108 h 4964463"/>
              <a:gd name="connsiteX4300" fmla="*/ 709812 w 4710084"/>
              <a:gd name="connsiteY4300" fmla="*/ 4421609 h 4964463"/>
              <a:gd name="connsiteX4301" fmla="*/ 686959 w 4710084"/>
              <a:gd name="connsiteY4301" fmla="*/ 4252209 h 4964463"/>
              <a:gd name="connsiteX4302" fmla="*/ 673979 w 4710084"/>
              <a:gd name="connsiteY4302" fmla="*/ 4102716 h 4964463"/>
              <a:gd name="connsiteX4303" fmla="*/ 670113 w 4710084"/>
              <a:gd name="connsiteY4303" fmla="*/ 4114506 h 4964463"/>
              <a:gd name="connsiteX4304" fmla="*/ 663511 w 4710084"/>
              <a:gd name="connsiteY4304" fmla="*/ 4070031 h 4964463"/>
              <a:gd name="connsiteX4305" fmla="*/ 662315 w 4710084"/>
              <a:gd name="connsiteY4305" fmla="*/ 4050930 h 4964463"/>
              <a:gd name="connsiteX4306" fmla="*/ 647965 w 4710084"/>
              <a:gd name="connsiteY4306" fmla="*/ 4055606 h 4964463"/>
              <a:gd name="connsiteX4307" fmla="*/ 627272 w 4710084"/>
              <a:gd name="connsiteY4307" fmla="*/ 4051559 h 4964463"/>
              <a:gd name="connsiteX4308" fmla="*/ 626834 w 4710084"/>
              <a:gd name="connsiteY4308" fmla="*/ 4051462 h 4964463"/>
              <a:gd name="connsiteX4309" fmla="*/ 626949 w 4710084"/>
              <a:gd name="connsiteY4309" fmla="*/ 4054754 h 4964463"/>
              <a:gd name="connsiteX4310" fmla="*/ 620045 w 4710084"/>
              <a:gd name="connsiteY4310" fmla="*/ 4108387 h 4964463"/>
              <a:gd name="connsiteX4311" fmla="*/ 604807 w 4710084"/>
              <a:gd name="connsiteY4311" fmla="*/ 4180505 h 4964463"/>
              <a:gd name="connsiteX4312" fmla="*/ 610050 w 4710084"/>
              <a:gd name="connsiteY4312" fmla="*/ 4092245 h 4964463"/>
              <a:gd name="connsiteX4313" fmla="*/ 614809 w 4710084"/>
              <a:gd name="connsiteY4313" fmla="*/ 4048927 h 4964463"/>
              <a:gd name="connsiteX4314" fmla="*/ 603542 w 4710084"/>
              <a:gd name="connsiteY4314" fmla="*/ 4049328 h 4964463"/>
              <a:gd name="connsiteX4315" fmla="*/ 580425 w 4710084"/>
              <a:gd name="connsiteY4315" fmla="*/ 4229384 h 4964463"/>
              <a:gd name="connsiteX4316" fmla="*/ 579543 w 4710084"/>
              <a:gd name="connsiteY4316" fmla="*/ 4221427 h 4964463"/>
              <a:gd name="connsiteX4317" fmla="*/ 569532 w 4710084"/>
              <a:gd name="connsiteY4317" fmla="*/ 4161802 h 4964463"/>
              <a:gd name="connsiteX4318" fmla="*/ 553221 w 4710084"/>
              <a:gd name="connsiteY4318" fmla="*/ 4128945 h 4964463"/>
              <a:gd name="connsiteX4319" fmla="*/ 549562 w 4710084"/>
              <a:gd name="connsiteY4319" fmla="*/ 4144487 h 4964463"/>
              <a:gd name="connsiteX4320" fmla="*/ 519225 w 4710084"/>
              <a:gd name="connsiteY4320" fmla="*/ 4171213 h 4964463"/>
              <a:gd name="connsiteX4321" fmla="*/ 495303 w 4710084"/>
              <a:gd name="connsiteY4321" fmla="*/ 4065991 h 4964463"/>
              <a:gd name="connsiteX4322" fmla="*/ 493797 w 4710084"/>
              <a:gd name="connsiteY4322" fmla="*/ 4054360 h 4964463"/>
              <a:gd name="connsiteX4323" fmla="*/ 489815 w 4710084"/>
              <a:gd name="connsiteY4323" fmla="*/ 4057359 h 4964463"/>
              <a:gd name="connsiteX4324" fmla="*/ 483118 w 4710084"/>
              <a:gd name="connsiteY4324" fmla="*/ 4059427 h 4964463"/>
              <a:gd name="connsiteX4325" fmla="*/ 481485 w 4710084"/>
              <a:gd name="connsiteY4325" fmla="*/ 4059312 h 4964463"/>
              <a:gd name="connsiteX4326" fmla="*/ 481752 w 4710084"/>
              <a:gd name="connsiteY4326" fmla="*/ 4079631 h 4964463"/>
              <a:gd name="connsiteX4327" fmla="*/ 479113 w 4710084"/>
              <a:gd name="connsiteY4327" fmla="*/ 4165922 h 4964463"/>
              <a:gd name="connsiteX4328" fmla="*/ 469905 w 4710084"/>
              <a:gd name="connsiteY4328" fmla="*/ 4149813 h 4964463"/>
              <a:gd name="connsiteX4329" fmla="*/ 467333 w 4710084"/>
              <a:gd name="connsiteY4329" fmla="*/ 4139534 h 4964463"/>
              <a:gd name="connsiteX4330" fmla="*/ 476642 w 4710084"/>
              <a:gd name="connsiteY4330" fmla="*/ 4058972 h 4964463"/>
              <a:gd name="connsiteX4331" fmla="*/ 469854 w 4710084"/>
              <a:gd name="connsiteY4331" fmla="*/ 4058494 h 4964463"/>
              <a:gd name="connsiteX4332" fmla="*/ 469226 w 4710084"/>
              <a:gd name="connsiteY4332" fmla="*/ 4058171 h 4964463"/>
              <a:gd name="connsiteX4333" fmla="*/ 462354 w 4710084"/>
              <a:gd name="connsiteY4333" fmla="*/ 4113048 h 4964463"/>
              <a:gd name="connsiteX4334" fmla="*/ 461740 w 4710084"/>
              <a:gd name="connsiteY4334" fmla="*/ 4117193 h 4964463"/>
              <a:gd name="connsiteX4335" fmla="*/ 461673 w 4710084"/>
              <a:gd name="connsiteY4335" fmla="*/ 4116922 h 4964463"/>
              <a:gd name="connsiteX4336" fmla="*/ 455810 w 4710084"/>
              <a:gd name="connsiteY4336" fmla="*/ 4113736 h 4964463"/>
              <a:gd name="connsiteX4337" fmla="*/ 454799 w 4710084"/>
              <a:gd name="connsiteY4337" fmla="*/ 4163981 h 4964463"/>
              <a:gd name="connsiteX4338" fmla="*/ 440556 w 4710084"/>
              <a:gd name="connsiteY4338" fmla="*/ 4259997 h 4964463"/>
              <a:gd name="connsiteX4339" fmla="*/ 439109 w 4710084"/>
              <a:gd name="connsiteY4339" fmla="*/ 4273308 h 4964463"/>
              <a:gd name="connsiteX4340" fmla="*/ 431240 w 4710084"/>
              <a:gd name="connsiteY4340" fmla="*/ 4229933 h 4964463"/>
              <a:gd name="connsiteX4341" fmla="*/ 420596 w 4710084"/>
              <a:gd name="connsiteY4341" fmla="*/ 4161184 h 4964463"/>
              <a:gd name="connsiteX4342" fmla="*/ 409020 w 4710084"/>
              <a:gd name="connsiteY4342" fmla="*/ 4083692 h 4964463"/>
              <a:gd name="connsiteX4343" fmla="*/ 399203 w 4710084"/>
              <a:gd name="connsiteY4343" fmla="*/ 4149917 h 4964463"/>
              <a:gd name="connsiteX4344" fmla="*/ 400128 w 4710084"/>
              <a:gd name="connsiteY4344" fmla="*/ 4223622 h 4964463"/>
              <a:gd name="connsiteX4345" fmla="*/ 372383 w 4710084"/>
              <a:gd name="connsiteY4345" fmla="*/ 4137185 h 4964463"/>
              <a:gd name="connsiteX4346" fmla="*/ 361184 w 4710084"/>
              <a:gd name="connsiteY4346" fmla="*/ 4111214 h 4964463"/>
              <a:gd name="connsiteX4347" fmla="*/ 367506 w 4710084"/>
              <a:gd name="connsiteY4347" fmla="*/ 4157909 h 4964463"/>
              <a:gd name="connsiteX4348" fmla="*/ 343155 w 4710084"/>
              <a:gd name="connsiteY4348" fmla="*/ 4163290 h 4964463"/>
              <a:gd name="connsiteX4349" fmla="*/ 345960 w 4710084"/>
              <a:gd name="connsiteY4349" fmla="*/ 4249441 h 4964463"/>
              <a:gd name="connsiteX4350" fmla="*/ 332118 w 4710084"/>
              <a:gd name="connsiteY4350" fmla="*/ 4234695 h 4964463"/>
              <a:gd name="connsiteX4351" fmla="*/ 326864 w 4710084"/>
              <a:gd name="connsiteY4351" fmla="*/ 4203897 h 4964463"/>
              <a:gd name="connsiteX4352" fmla="*/ 306722 w 4710084"/>
              <a:gd name="connsiteY4352" fmla="*/ 4215920 h 4964463"/>
              <a:gd name="connsiteX4353" fmla="*/ 307555 w 4710084"/>
              <a:gd name="connsiteY4353" fmla="*/ 4202544 h 4964463"/>
              <a:gd name="connsiteX4354" fmla="*/ 305335 w 4710084"/>
              <a:gd name="connsiteY4354" fmla="*/ 4172636 h 4964463"/>
              <a:gd name="connsiteX4355" fmla="*/ 305488 w 4710084"/>
              <a:gd name="connsiteY4355" fmla="*/ 4171436 h 4964463"/>
              <a:gd name="connsiteX4356" fmla="*/ 320613 w 4710084"/>
              <a:gd name="connsiteY4356" fmla="*/ 4049701 h 4964463"/>
              <a:gd name="connsiteX4357" fmla="*/ 311441 w 4710084"/>
              <a:gd name="connsiteY4357" fmla="*/ 4051548 h 4964463"/>
              <a:gd name="connsiteX4358" fmla="*/ 300938 w 4710084"/>
              <a:gd name="connsiteY4358" fmla="*/ 4050169 h 4964463"/>
              <a:gd name="connsiteX4359" fmla="*/ 280155 w 4710084"/>
              <a:gd name="connsiteY4359" fmla="*/ 4201771 h 4964463"/>
              <a:gd name="connsiteX4360" fmla="*/ 279221 w 4710084"/>
              <a:gd name="connsiteY4360" fmla="*/ 4206745 h 4964463"/>
              <a:gd name="connsiteX4361" fmla="*/ 274443 w 4710084"/>
              <a:gd name="connsiteY4361" fmla="*/ 4182324 h 4964463"/>
              <a:gd name="connsiteX4362" fmla="*/ 272823 w 4710084"/>
              <a:gd name="connsiteY4362" fmla="*/ 4179178 h 4964463"/>
              <a:gd name="connsiteX4363" fmla="*/ 274120 w 4710084"/>
              <a:gd name="connsiteY4363" fmla="*/ 4171612 h 4964463"/>
              <a:gd name="connsiteX4364" fmla="*/ 284010 w 4710084"/>
              <a:gd name="connsiteY4364" fmla="*/ 4054894 h 4964463"/>
              <a:gd name="connsiteX4365" fmla="*/ 284824 w 4710084"/>
              <a:gd name="connsiteY4365" fmla="*/ 4047779 h 4964463"/>
              <a:gd name="connsiteX4366" fmla="*/ 267632 w 4710084"/>
              <a:gd name="connsiteY4366" fmla="*/ 4044870 h 4964463"/>
              <a:gd name="connsiteX4367" fmla="*/ 260159 w 4710084"/>
              <a:gd name="connsiteY4367" fmla="*/ 4045423 h 4964463"/>
              <a:gd name="connsiteX4368" fmla="*/ 253636 w 4710084"/>
              <a:gd name="connsiteY4368" fmla="*/ 4091231 h 4964463"/>
              <a:gd name="connsiteX4369" fmla="*/ 234013 w 4710084"/>
              <a:gd name="connsiteY4369" fmla="*/ 4192237 h 4964463"/>
              <a:gd name="connsiteX4370" fmla="*/ 244801 w 4710084"/>
              <a:gd name="connsiteY4370" fmla="*/ 4093658 h 4964463"/>
              <a:gd name="connsiteX4371" fmla="*/ 250036 w 4710084"/>
              <a:gd name="connsiteY4371" fmla="*/ 4046170 h 4964463"/>
              <a:gd name="connsiteX4372" fmla="*/ 238169 w 4710084"/>
              <a:gd name="connsiteY4372" fmla="*/ 4047046 h 4964463"/>
              <a:gd name="connsiteX4373" fmla="*/ 234647 w 4710084"/>
              <a:gd name="connsiteY4373" fmla="*/ 4067523 h 4964463"/>
              <a:gd name="connsiteX4374" fmla="*/ 210136 w 4710084"/>
              <a:gd name="connsiteY4374" fmla="*/ 4183995 h 4964463"/>
              <a:gd name="connsiteX4375" fmla="*/ 222210 w 4710084"/>
              <a:gd name="connsiteY4375" fmla="*/ 4047290 h 4964463"/>
              <a:gd name="connsiteX4376" fmla="*/ 205731 w 4710084"/>
              <a:gd name="connsiteY4376" fmla="*/ 4046420 h 4964463"/>
              <a:gd name="connsiteX4377" fmla="*/ 193406 w 4710084"/>
              <a:gd name="connsiteY4377" fmla="*/ 4141776 h 4964463"/>
              <a:gd name="connsiteX4378" fmla="*/ 152127 w 4710084"/>
              <a:gd name="connsiteY4378" fmla="*/ 4306811 h 4964463"/>
              <a:gd name="connsiteX4379" fmla="*/ 145118 w 4710084"/>
              <a:gd name="connsiteY4379" fmla="*/ 4350362 h 4964463"/>
              <a:gd name="connsiteX4380" fmla="*/ 131101 w 4710084"/>
              <a:gd name="connsiteY4380" fmla="*/ 4375296 h 4964463"/>
              <a:gd name="connsiteX4381" fmla="*/ 147900 w 4710084"/>
              <a:gd name="connsiteY4381" fmla="*/ 4212906 h 4964463"/>
              <a:gd name="connsiteX4382" fmla="*/ 163699 w 4710084"/>
              <a:gd name="connsiteY4382" fmla="*/ 4069395 h 4964463"/>
              <a:gd name="connsiteX4383" fmla="*/ 167599 w 4710084"/>
              <a:gd name="connsiteY4383" fmla="*/ 4035668 h 4964463"/>
              <a:gd name="connsiteX4384" fmla="*/ 158557 w 4710084"/>
              <a:gd name="connsiteY4384" fmla="*/ 4029299 h 4964463"/>
              <a:gd name="connsiteX4385" fmla="*/ 155260 w 4710084"/>
              <a:gd name="connsiteY4385" fmla="*/ 4027974 h 4964463"/>
              <a:gd name="connsiteX4386" fmla="*/ 153868 w 4710084"/>
              <a:gd name="connsiteY4386" fmla="*/ 4039082 h 4964463"/>
              <a:gd name="connsiteX4387" fmla="*/ 135692 w 4710084"/>
              <a:gd name="connsiteY4387" fmla="*/ 4174092 h 4964463"/>
              <a:gd name="connsiteX4388" fmla="*/ 122817 w 4710084"/>
              <a:gd name="connsiteY4388" fmla="*/ 4257522 h 4964463"/>
              <a:gd name="connsiteX4389" fmla="*/ 105209 w 4710084"/>
              <a:gd name="connsiteY4389" fmla="*/ 4269210 h 4964463"/>
              <a:gd name="connsiteX4390" fmla="*/ 97967 w 4710084"/>
              <a:gd name="connsiteY4390" fmla="*/ 4291906 h 4964463"/>
              <a:gd name="connsiteX4391" fmla="*/ 98167 w 4710084"/>
              <a:gd name="connsiteY4391" fmla="*/ 4190125 h 4964463"/>
              <a:gd name="connsiteX4392" fmla="*/ 104572 w 4710084"/>
              <a:gd name="connsiteY4392" fmla="*/ 4188548 h 4964463"/>
              <a:gd name="connsiteX4393" fmla="*/ 101016 w 4710084"/>
              <a:gd name="connsiteY4393" fmla="*/ 4266854 h 4964463"/>
              <a:gd name="connsiteX4394" fmla="*/ 98167 w 4710084"/>
              <a:gd name="connsiteY4394" fmla="*/ 4190125 h 4964463"/>
              <a:gd name="connsiteX4395" fmla="*/ 93123 w 4710084"/>
              <a:gd name="connsiteY4395" fmla="*/ 4193271 h 4964463"/>
              <a:gd name="connsiteX4396" fmla="*/ 91715 w 4710084"/>
              <a:gd name="connsiteY4396" fmla="*/ 4162673 h 4964463"/>
              <a:gd name="connsiteX4397" fmla="*/ 110267 w 4710084"/>
              <a:gd name="connsiteY4397" fmla="*/ 4047544 h 4964463"/>
              <a:gd name="connsiteX4398" fmla="*/ 111469 w 4710084"/>
              <a:gd name="connsiteY4398" fmla="*/ 4033760 h 4964463"/>
              <a:gd name="connsiteX4399" fmla="*/ 97497 w 4710084"/>
              <a:gd name="connsiteY4399" fmla="*/ 4028831 h 4964463"/>
              <a:gd name="connsiteX4400" fmla="*/ 8680 w 4710084"/>
              <a:gd name="connsiteY4400" fmla="*/ 3877895 h 4964463"/>
              <a:gd name="connsiteX4401" fmla="*/ 7418 w 4710084"/>
              <a:gd name="connsiteY4401" fmla="*/ 3845514 h 4964463"/>
              <a:gd name="connsiteX4402" fmla="*/ 31718 w 4710084"/>
              <a:gd name="connsiteY4402" fmla="*/ 3896695 h 4964463"/>
              <a:gd name="connsiteX4403" fmla="*/ 17605 w 4710084"/>
              <a:gd name="connsiteY4403" fmla="*/ 3834339 h 4964463"/>
              <a:gd name="connsiteX4404" fmla="*/ 0 w 4710084"/>
              <a:gd name="connsiteY4404" fmla="*/ 3629793 h 4964463"/>
              <a:gd name="connsiteX4405" fmla="*/ 73074 w 4710084"/>
              <a:gd name="connsiteY4405" fmla="*/ 3651544 h 4964463"/>
              <a:gd name="connsiteX4406" fmla="*/ 345653 w 4710084"/>
              <a:gd name="connsiteY4406" fmla="*/ 3730248 h 4964463"/>
              <a:gd name="connsiteX4407" fmla="*/ 432469 w 4710084"/>
              <a:gd name="connsiteY4407" fmla="*/ 3753235 h 4964463"/>
              <a:gd name="connsiteX4408" fmla="*/ 487368 w 4710084"/>
              <a:gd name="connsiteY4408" fmla="*/ 3753236 h 4964463"/>
              <a:gd name="connsiteX4409" fmla="*/ 376294 w 4710084"/>
              <a:gd name="connsiteY4409" fmla="*/ 3698319 h 4964463"/>
              <a:gd name="connsiteX4410" fmla="*/ 36686 w 4710084"/>
              <a:gd name="connsiteY4410" fmla="*/ 3587208 h 4964463"/>
              <a:gd name="connsiteX4411" fmla="*/ 1038 w 4710084"/>
              <a:gd name="connsiteY4411" fmla="*/ 3576313 h 4964463"/>
              <a:gd name="connsiteX4412" fmla="*/ 1653 w 4710084"/>
              <a:gd name="connsiteY4412" fmla="*/ 3557290 h 4964463"/>
              <a:gd name="connsiteX4413" fmla="*/ 168987 w 4710084"/>
              <a:gd name="connsiteY4413" fmla="*/ 3604132 h 4964463"/>
              <a:gd name="connsiteX4414" fmla="*/ 669940 w 4710084"/>
              <a:gd name="connsiteY4414" fmla="*/ 3737909 h 4964463"/>
              <a:gd name="connsiteX4415" fmla="*/ 803996 w 4710084"/>
              <a:gd name="connsiteY4415" fmla="*/ 3745574 h 4964463"/>
              <a:gd name="connsiteX4416" fmla="*/ 724839 w 4710084"/>
              <a:gd name="connsiteY4416" fmla="*/ 3713645 h 4964463"/>
              <a:gd name="connsiteX4417" fmla="*/ 803996 w 4710084"/>
              <a:gd name="connsiteY4417" fmla="*/ 3721307 h 4964463"/>
              <a:gd name="connsiteX4418" fmla="*/ 709515 w 4710084"/>
              <a:gd name="connsiteY4418" fmla="*/ 3658729 h 4964463"/>
              <a:gd name="connsiteX4419" fmla="*/ 709517 w 4710084"/>
              <a:gd name="connsiteY4419" fmla="*/ 3649789 h 4964463"/>
              <a:gd name="connsiteX4420" fmla="*/ 638021 w 4710084"/>
              <a:gd name="connsiteY4420" fmla="*/ 3602535 h 4964463"/>
              <a:gd name="connsiteX4421" fmla="*/ 519286 w 4710084"/>
              <a:gd name="connsiteY4421" fmla="*/ 3562942 h 4964463"/>
              <a:gd name="connsiteX4422" fmla="*/ 534605 w 4710084"/>
              <a:gd name="connsiteY4422" fmla="*/ 3547618 h 4964463"/>
              <a:gd name="connsiteX4423" fmla="*/ 479709 w 4710084"/>
              <a:gd name="connsiteY4423" fmla="*/ 3523353 h 4964463"/>
              <a:gd name="connsiteX4424" fmla="*/ 376294 w 4710084"/>
              <a:gd name="connsiteY4424" fmla="*/ 3500364 h 4964463"/>
              <a:gd name="connsiteX4425" fmla="*/ 353313 w 4710084"/>
              <a:gd name="connsiteY4425" fmla="*/ 3460774 h 4964463"/>
              <a:gd name="connsiteX4426" fmla="*/ 234578 w 4710084"/>
              <a:gd name="connsiteY4426" fmla="*/ 3428843 h 4964463"/>
              <a:gd name="connsiteX4427" fmla="*/ 297136 w 4710084"/>
              <a:gd name="connsiteY4427" fmla="*/ 3436508 h 4964463"/>
              <a:gd name="connsiteX4428" fmla="*/ 503966 w 4710084"/>
              <a:gd name="connsiteY4428" fmla="*/ 3476096 h 4964463"/>
              <a:gd name="connsiteX4429" fmla="*/ 501745 w 4710084"/>
              <a:gd name="connsiteY4429" fmla="*/ 3475150 h 4964463"/>
              <a:gd name="connsiteX4430" fmla="*/ 399014 w 4710084"/>
              <a:gd name="connsiteY4430" fmla="*/ 3445164 h 4964463"/>
              <a:gd name="connsiteX4431" fmla="*/ 246907 w 4710084"/>
              <a:gd name="connsiteY4431" fmla="*/ 3390128 h 4964463"/>
              <a:gd name="connsiteX4432" fmla="*/ 397028 w 4710084"/>
              <a:gd name="connsiteY4432" fmla="*/ 3424165 h 4964463"/>
              <a:gd name="connsiteX4433" fmla="*/ 398199 w 4710084"/>
              <a:gd name="connsiteY4433" fmla="*/ 3424504 h 4964463"/>
              <a:gd name="connsiteX4434" fmla="*/ 400552 w 4710084"/>
              <a:gd name="connsiteY4434" fmla="*/ 3421182 h 4964463"/>
              <a:gd name="connsiteX4435" fmla="*/ 67328 w 4710084"/>
              <a:gd name="connsiteY4435" fmla="*/ 3317734 h 4964463"/>
              <a:gd name="connsiteX4436" fmla="*/ 106907 w 4710084"/>
              <a:gd name="connsiteY4436" fmla="*/ 3302408 h 4964463"/>
              <a:gd name="connsiteX4437" fmla="*/ 464547 w 4710084"/>
              <a:gd name="connsiteY4437" fmla="*/ 3411245 h 4964463"/>
              <a:gd name="connsiteX4438" fmla="*/ 504744 w 4710084"/>
              <a:gd name="connsiteY4438" fmla="*/ 3420506 h 4964463"/>
              <a:gd name="connsiteX4439" fmla="*/ 495751 w 4710084"/>
              <a:gd name="connsiteY4439" fmla="*/ 3407460 h 4964463"/>
              <a:gd name="connsiteX4440" fmla="*/ 404806 w 4710084"/>
              <a:gd name="connsiteY4440" fmla="*/ 3377369 h 4964463"/>
              <a:gd name="connsiteX4441" fmla="*/ 291252 w 4710084"/>
              <a:gd name="connsiteY4441" fmla="*/ 3343035 h 4964463"/>
              <a:gd name="connsiteX4442" fmla="*/ 390784 w 4710084"/>
              <a:gd name="connsiteY4442" fmla="*/ 3357437 h 4964463"/>
              <a:gd name="connsiteX4443" fmla="*/ 657167 w 4710084"/>
              <a:gd name="connsiteY4443" fmla="*/ 3438164 h 4964463"/>
              <a:gd name="connsiteX4444" fmla="*/ 666590 w 4710084"/>
              <a:gd name="connsiteY4444" fmla="*/ 3437464 h 4964463"/>
              <a:gd name="connsiteX4445" fmla="*/ 653342 w 4710084"/>
              <a:gd name="connsiteY4445" fmla="*/ 3421182 h 4964463"/>
              <a:gd name="connsiteX4446" fmla="*/ 614721 w 4710084"/>
              <a:gd name="connsiteY4446" fmla="*/ 3405217 h 4964463"/>
              <a:gd name="connsiteX4447" fmla="*/ 610821 w 4710084"/>
              <a:gd name="connsiteY4447" fmla="*/ 3403339 h 4964463"/>
              <a:gd name="connsiteX4448" fmla="*/ 606860 w 4710084"/>
              <a:gd name="connsiteY4448" fmla="*/ 3402394 h 4964463"/>
              <a:gd name="connsiteX4449" fmla="*/ 516003 w 4710084"/>
              <a:gd name="connsiteY4449" fmla="*/ 3371644 h 4964463"/>
              <a:gd name="connsiteX4450" fmla="*/ 622498 w 4710084"/>
              <a:gd name="connsiteY4450" fmla="*/ 3389590 h 4964463"/>
              <a:gd name="connsiteX4451" fmla="*/ 681681 w 4710084"/>
              <a:gd name="connsiteY4451" fmla="*/ 3405615 h 4964463"/>
              <a:gd name="connsiteX4452" fmla="*/ 694037 w 4710084"/>
              <a:gd name="connsiteY4452" fmla="*/ 3407931 h 4964463"/>
              <a:gd name="connsiteX4453" fmla="*/ 740159 w 4710084"/>
              <a:gd name="connsiteY4453" fmla="*/ 3396915 h 4964463"/>
              <a:gd name="connsiteX4454" fmla="*/ 574187 w 4710084"/>
              <a:gd name="connsiteY4454" fmla="*/ 3325398 h 4964463"/>
              <a:gd name="connsiteX4455" fmla="*/ 556933 w 4710084"/>
              <a:gd name="connsiteY4455" fmla="*/ 3320495 h 4964463"/>
              <a:gd name="connsiteX4456" fmla="*/ 568013 w 4710084"/>
              <a:gd name="connsiteY4456" fmla="*/ 3323310 h 4964463"/>
              <a:gd name="connsiteX4457" fmla="*/ 638022 w 4710084"/>
              <a:gd name="connsiteY4457" fmla="*/ 3317734 h 4964463"/>
              <a:gd name="connsiteX4458" fmla="*/ 627109 w 4710084"/>
              <a:gd name="connsiteY4458" fmla="*/ 3312378 h 4964463"/>
              <a:gd name="connsiteX4459" fmla="*/ 669940 w 4710084"/>
              <a:gd name="connsiteY4459" fmla="*/ 3317733 h 4964463"/>
              <a:gd name="connsiteX4460" fmla="*/ 674645 w 4710084"/>
              <a:gd name="connsiteY4460" fmla="*/ 3317077 h 4964463"/>
              <a:gd name="connsiteX4461" fmla="*/ 674831 w 4710084"/>
              <a:gd name="connsiteY4461" fmla="*/ 3317051 h 4964463"/>
              <a:gd name="connsiteX4462" fmla="*/ 693101 w 4710084"/>
              <a:gd name="connsiteY4462" fmla="*/ 3314502 h 4964463"/>
              <a:gd name="connsiteX4463" fmla="*/ 684416 w 4710084"/>
              <a:gd name="connsiteY4463" fmla="*/ 3315713 h 4964463"/>
              <a:gd name="connsiteX4464" fmla="*/ 674831 w 4710084"/>
              <a:gd name="connsiteY4464" fmla="*/ 3317051 h 4964463"/>
              <a:gd name="connsiteX4465" fmla="*/ 669940 w 4710084"/>
              <a:gd name="connsiteY4465" fmla="*/ 3317733 h 4964463"/>
              <a:gd name="connsiteX4466" fmla="*/ 447789 w 4710084"/>
              <a:gd name="connsiteY4466" fmla="*/ 3238552 h 4964463"/>
              <a:gd name="connsiteX4467" fmla="*/ 423533 w 4710084"/>
              <a:gd name="connsiteY4467" fmla="*/ 3206622 h 4964463"/>
              <a:gd name="connsiteX4468" fmla="*/ 306074 w 4710084"/>
              <a:gd name="connsiteY4468" fmla="*/ 3159370 h 4964463"/>
              <a:gd name="connsiteX4469" fmla="*/ 464387 w 4710084"/>
              <a:gd name="connsiteY4469" fmla="*/ 3183635 h 4964463"/>
              <a:gd name="connsiteX4470" fmla="*/ 484317 w 4710084"/>
              <a:gd name="connsiteY4470" fmla="*/ 3179863 h 4964463"/>
              <a:gd name="connsiteX4471" fmla="*/ 464387 w 4710084"/>
              <a:gd name="connsiteY4471" fmla="*/ 3183635 h 4964463"/>
              <a:gd name="connsiteX4472" fmla="*/ 221738 w 4710084"/>
              <a:gd name="connsiteY4472" fmla="*/ 3090691 h 4964463"/>
              <a:gd name="connsiteX4473" fmla="*/ 66147 w 4710084"/>
              <a:gd name="connsiteY4473" fmla="*/ 3038692 h 4964463"/>
              <a:gd name="connsiteX4474" fmla="*/ 67124 w 4710084"/>
              <a:gd name="connsiteY4474" fmla="*/ 3016525 h 4964463"/>
              <a:gd name="connsiteX4475" fmla="*/ 294803 w 4710084"/>
              <a:gd name="connsiteY4475" fmla="*/ 3073504 h 4964463"/>
              <a:gd name="connsiteX4476" fmla="*/ 253905 w 4710084"/>
              <a:gd name="connsiteY4476" fmla="*/ 3058408 h 4964463"/>
              <a:gd name="connsiteX4477" fmla="*/ 209472 w 4710084"/>
              <a:gd name="connsiteY4477" fmla="*/ 3025604 h 4964463"/>
              <a:gd name="connsiteX4478" fmla="*/ 100493 w 4710084"/>
              <a:gd name="connsiteY4478" fmla="*/ 2985069 h 4964463"/>
              <a:gd name="connsiteX4479" fmla="*/ 69386 w 4710084"/>
              <a:gd name="connsiteY4479" fmla="*/ 2974271 h 4964463"/>
              <a:gd name="connsiteX4480" fmla="*/ 70679 w 4710084"/>
              <a:gd name="connsiteY4480" fmla="*/ 2950693 h 4964463"/>
              <a:gd name="connsiteX4481" fmla="*/ 114990 w 4710084"/>
              <a:gd name="connsiteY4481" fmla="*/ 2965434 h 4964463"/>
              <a:gd name="connsiteX4482" fmla="*/ 104433 w 4710084"/>
              <a:gd name="connsiteY4482" fmla="*/ 2940122 h 4964463"/>
              <a:gd name="connsiteX4483" fmla="*/ 71963 w 4710084"/>
              <a:gd name="connsiteY4483" fmla="*/ 2927283 h 4964463"/>
              <a:gd name="connsiteX4484" fmla="*/ 72114 w 4710084"/>
              <a:gd name="connsiteY4484" fmla="*/ 2924520 h 4964463"/>
              <a:gd name="connsiteX4485" fmla="*/ 97186 w 4710084"/>
              <a:gd name="connsiteY4485" fmla="*/ 2932071 h 4964463"/>
              <a:gd name="connsiteX4486" fmla="*/ 72145 w 4710084"/>
              <a:gd name="connsiteY4486" fmla="*/ 2923982 h 4964463"/>
              <a:gd name="connsiteX4487" fmla="*/ 72953 w 4710084"/>
              <a:gd name="connsiteY4487" fmla="*/ 2909229 h 4964463"/>
              <a:gd name="connsiteX4488" fmla="*/ 115843 w 4710084"/>
              <a:gd name="connsiteY4488" fmla="*/ 2921823 h 4964463"/>
              <a:gd name="connsiteX4489" fmla="*/ 195478 w 4710084"/>
              <a:gd name="connsiteY4489" fmla="*/ 2944970 h 4964463"/>
              <a:gd name="connsiteX4490" fmla="*/ 245588 w 4710084"/>
              <a:gd name="connsiteY4490" fmla="*/ 2954513 h 4964463"/>
              <a:gd name="connsiteX4491" fmla="*/ 244167 w 4710084"/>
              <a:gd name="connsiteY4491" fmla="*/ 2953900 h 4964463"/>
              <a:gd name="connsiteX4492" fmla="*/ 170381 w 4710084"/>
              <a:gd name="connsiteY4492" fmla="*/ 2918512 h 4964463"/>
              <a:gd name="connsiteX4493" fmla="*/ 117926 w 4710084"/>
              <a:gd name="connsiteY4493" fmla="*/ 2897251 h 4964463"/>
              <a:gd name="connsiteX4494" fmla="*/ 74290 w 4710084"/>
              <a:gd name="connsiteY4494" fmla="*/ 2884873 h 4964463"/>
              <a:gd name="connsiteX4495" fmla="*/ 75153 w 4710084"/>
              <a:gd name="connsiteY4495" fmla="*/ 2869146 h 4964463"/>
              <a:gd name="connsiteX4496" fmla="*/ 80464 w 4710084"/>
              <a:gd name="connsiteY4496" fmla="*/ 2871968 h 4964463"/>
              <a:gd name="connsiteX4497" fmla="*/ 80577 w 4710084"/>
              <a:gd name="connsiteY4497" fmla="*/ 2871697 h 4964463"/>
              <a:gd name="connsiteX4498" fmla="*/ 91586 w 4710084"/>
              <a:gd name="connsiteY4498" fmla="*/ 2866907 h 4964463"/>
              <a:gd name="connsiteX4499" fmla="*/ 75557 w 4710084"/>
              <a:gd name="connsiteY4499" fmla="*/ 2861775 h 4964463"/>
              <a:gd name="connsiteX4500" fmla="*/ 76695 w 4710084"/>
              <a:gd name="connsiteY4500" fmla="*/ 2841026 h 4964463"/>
              <a:gd name="connsiteX4501" fmla="*/ 94322 w 4710084"/>
              <a:gd name="connsiteY4501" fmla="*/ 2843838 h 4964463"/>
              <a:gd name="connsiteX4502" fmla="*/ 129501 w 4710084"/>
              <a:gd name="connsiteY4502" fmla="*/ 2847953 h 4964463"/>
              <a:gd name="connsiteX4503" fmla="*/ 120744 w 4710084"/>
              <a:gd name="connsiteY4503" fmla="*/ 2842651 h 4964463"/>
              <a:gd name="connsiteX4504" fmla="*/ 113050 w 4710084"/>
              <a:gd name="connsiteY4504" fmla="*/ 2838709 h 4964463"/>
              <a:gd name="connsiteX4505" fmla="*/ 77180 w 4710084"/>
              <a:gd name="connsiteY4505" fmla="*/ 2832183 h 4964463"/>
              <a:gd name="connsiteX4506" fmla="*/ 79802 w 4710084"/>
              <a:gd name="connsiteY4506" fmla="*/ 2784387 h 4964463"/>
              <a:gd name="connsiteX4507" fmla="*/ 82815 w 4710084"/>
              <a:gd name="connsiteY4507" fmla="*/ 2731191 h 4964463"/>
              <a:gd name="connsiteX4508" fmla="*/ 244054 w 4710084"/>
              <a:gd name="connsiteY4508" fmla="*/ 2777748 h 4964463"/>
              <a:gd name="connsiteX4509" fmla="*/ 330872 w 4710084"/>
              <a:gd name="connsiteY4509" fmla="*/ 2800736 h 4964463"/>
              <a:gd name="connsiteX4510" fmla="*/ 385770 w 4710084"/>
              <a:gd name="connsiteY4510" fmla="*/ 2800736 h 4964463"/>
              <a:gd name="connsiteX4511" fmla="*/ 274697 w 4710084"/>
              <a:gd name="connsiteY4511" fmla="*/ 2745819 h 4964463"/>
              <a:gd name="connsiteX4512" fmla="*/ 116861 w 4710084"/>
              <a:gd name="connsiteY4512" fmla="*/ 2686911 h 4964463"/>
              <a:gd name="connsiteX4513" fmla="*/ 85828 w 4710084"/>
              <a:gd name="connsiteY4513" fmla="*/ 2677999 h 4964463"/>
              <a:gd name="connsiteX4514" fmla="*/ 86958 w 4710084"/>
              <a:gd name="connsiteY4514" fmla="*/ 2658051 h 4964463"/>
              <a:gd name="connsiteX4515" fmla="*/ 139406 w 4710084"/>
              <a:gd name="connsiteY4515" fmla="*/ 2672294 h 4964463"/>
              <a:gd name="connsiteX4516" fmla="*/ 164908 w 4710084"/>
              <a:gd name="connsiteY4516" fmla="*/ 2678525 h 4964463"/>
              <a:gd name="connsiteX4517" fmla="*/ 319482 w 4710084"/>
              <a:gd name="connsiteY4517" fmla="*/ 2721154 h 4964463"/>
              <a:gd name="connsiteX4518" fmla="*/ 568342 w 4710084"/>
              <a:gd name="connsiteY4518" fmla="*/ 2785409 h 4964463"/>
              <a:gd name="connsiteX4519" fmla="*/ 702398 w 4710084"/>
              <a:gd name="connsiteY4519" fmla="*/ 2793074 h 4964463"/>
              <a:gd name="connsiteX4520" fmla="*/ 623241 w 4710084"/>
              <a:gd name="connsiteY4520" fmla="*/ 2761145 h 4964463"/>
              <a:gd name="connsiteX4521" fmla="*/ 702397 w 4710084"/>
              <a:gd name="connsiteY4521" fmla="*/ 2768807 h 4964463"/>
              <a:gd name="connsiteX4522" fmla="*/ 607918 w 4710084"/>
              <a:gd name="connsiteY4522" fmla="*/ 2706229 h 4964463"/>
              <a:gd name="connsiteX4523" fmla="*/ 607919 w 4710084"/>
              <a:gd name="connsiteY4523" fmla="*/ 2697288 h 4964463"/>
              <a:gd name="connsiteX4524" fmla="*/ 536422 w 4710084"/>
              <a:gd name="connsiteY4524" fmla="*/ 2650035 h 4964463"/>
              <a:gd name="connsiteX4525" fmla="*/ 417689 w 4710084"/>
              <a:gd name="connsiteY4525" fmla="*/ 2610442 h 4964463"/>
              <a:gd name="connsiteX4526" fmla="*/ 433007 w 4710084"/>
              <a:gd name="connsiteY4526" fmla="*/ 2595117 h 4964463"/>
              <a:gd name="connsiteX4527" fmla="*/ 378111 w 4710084"/>
              <a:gd name="connsiteY4527" fmla="*/ 2570853 h 4964463"/>
              <a:gd name="connsiteX4528" fmla="*/ 274696 w 4710084"/>
              <a:gd name="connsiteY4528" fmla="*/ 2547863 h 4964463"/>
              <a:gd name="connsiteX4529" fmla="*/ 251715 w 4710084"/>
              <a:gd name="connsiteY4529" fmla="*/ 2508273 h 4964463"/>
              <a:gd name="connsiteX4530" fmla="*/ 132979 w 4710084"/>
              <a:gd name="connsiteY4530" fmla="*/ 2476343 h 4964463"/>
              <a:gd name="connsiteX4531" fmla="*/ 102898 w 4710084"/>
              <a:gd name="connsiteY4531" fmla="*/ 2462993 h 4964463"/>
              <a:gd name="connsiteX4532" fmla="*/ 111408 w 4710084"/>
              <a:gd name="connsiteY4532" fmla="*/ 2463978 h 4964463"/>
              <a:gd name="connsiteX4533" fmla="*/ 116538 w 4710084"/>
              <a:gd name="connsiteY4533" fmla="*/ 2465159 h 4964463"/>
              <a:gd name="connsiteX4534" fmla="*/ 139523 w 4710084"/>
              <a:gd name="connsiteY4534" fmla="*/ 2470347 h 4964463"/>
              <a:gd name="connsiteX4535" fmla="*/ 143367 w 4710084"/>
              <a:gd name="connsiteY4535" fmla="*/ 2470183 h 4964463"/>
              <a:gd name="connsiteX4536" fmla="*/ 163861 w 4710084"/>
              <a:gd name="connsiteY4536" fmla="*/ 2475087 h 4964463"/>
              <a:gd name="connsiteX4537" fmla="*/ 195539 w 4710084"/>
              <a:gd name="connsiteY4537" fmla="*/ 2484008 h 4964463"/>
              <a:gd name="connsiteX4538" fmla="*/ 225702 w 4710084"/>
              <a:gd name="connsiteY4538" fmla="*/ 2490193 h 4964463"/>
              <a:gd name="connsiteX4539" fmla="*/ 273029 w 4710084"/>
              <a:gd name="connsiteY4539" fmla="*/ 2497739 h 4964463"/>
              <a:gd name="connsiteX4540" fmla="*/ 445580 w 4710084"/>
              <a:gd name="connsiteY4540" fmla="*/ 2552500 h 4964463"/>
              <a:gd name="connsiteX4541" fmla="*/ 423534 w 4710084"/>
              <a:gd name="connsiteY4541" fmla="*/ 2542514 h 4964463"/>
              <a:gd name="connsiteX4542" fmla="*/ 395126 w 4710084"/>
              <a:gd name="connsiteY4542" fmla="*/ 2522241 h 4964463"/>
              <a:gd name="connsiteX4543" fmla="*/ 394861 w 4710084"/>
              <a:gd name="connsiteY4543" fmla="*/ 2522091 h 4964463"/>
              <a:gd name="connsiteX4544" fmla="*/ 402368 w 4710084"/>
              <a:gd name="connsiteY4544" fmla="*/ 2523597 h 4964463"/>
              <a:gd name="connsiteX4545" fmla="*/ 400148 w 4710084"/>
              <a:gd name="connsiteY4545" fmla="*/ 2522649 h 4964463"/>
              <a:gd name="connsiteX4546" fmla="*/ 391263 w 4710084"/>
              <a:gd name="connsiteY4546" fmla="*/ 2520057 h 4964463"/>
              <a:gd name="connsiteX4547" fmla="*/ 360973 w 4710084"/>
              <a:gd name="connsiteY4547" fmla="*/ 2502925 h 4964463"/>
              <a:gd name="connsiteX4548" fmla="*/ 289955 w 4710084"/>
              <a:gd name="connsiteY4548" fmla="*/ 2477861 h 4964463"/>
              <a:gd name="connsiteX4549" fmla="*/ 270313 w 4710084"/>
              <a:gd name="connsiteY4549" fmla="*/ 2465970 h 4964463"/>
              <a:gd name="connsiteX4550" fmla="*/ 295430 w 4710084"/>
              <a:gd name="connsiteY4550" fmla="*/ 2471665 h 4964463"/>
              <a:gd name="connsiteX4551" fmla="*/ 296601 w 4710084"/>
              <a:gd name="connsiteY4551" fmla="*/ 2472004 h 4964463"/>
              <a:gd name="connsiteX4552" fmla="*/ 298954 w 4710084"/>
              <a:gd name="connsiteY4552" fmla="*/ 2468682 h 4964463"/>
              <a:gd name="connsiteX4553" fmla="*/ 298035 w 4710084"/>
              <a:gd name="connsiteY4553" fmla="*/ 2468284 h 4964463"/>
              <a:gd name="connsiteX4554" fmla="*/ 313734 w 4710084"/>
              <a:gd name="connsiteY4554" fmla="*/ 2470997 h 4964463"/>
              <a:gd name="connsiteX4555" fmla="*/ 340694 w 4710084"/>
              <a:gd name="connsiteY4555" fmla="*/ 2475946 h 4964463"/>
              <a:gd name="connsiteX4556" fmla="*/ 312436 w 4710084"/>
              <a:gd name="connsiteY4556" fmla="*/ 2467785 h 4964463"/>
              <a:gd name="connsiteX4557" fmla="*/ 144132 w 4710084"/>
              <a:gd name="connsiteY4557" fmla="*/ 2402586 h 4964463"/>
              <a:gd name="connsiteX4558" fmla="*/ 233609 w 4710084"/>
              <a:gd name="connsiteY4558" fmla="*/ 2420368 h 4964463"/>
              <a:gd name="connsiteX4559" fmla="*/ 239846 w 4710084"/>
              <a:gd name="connsiteY4559" fmla="*/ 2418272 h 4964463"/>
              <a:gd name="connsiteX4560" fmla="*/ 268388 w 4710084"/>
              <a:gd name="connsiteY4560" fmla="*/ 2428051 h 4964463"/>
              <a:gd name="connsiteX4561" fmla="*/ 362949 w 4710084"/>
              <a:gd name="connsiteY4561" fmla="*/ 2458746 h 4964463"/>
              <a:gd name="connsiteX4562" fmla="*/ 403146 w 4710084"/>
              <a:gd name="connsiteY4562" fmla="*/ 2468005 h 4964463"/>
              <a:gd name="connsiteX4563" fmla="*/ 394154 w 4710084"/>
              <a:gd name="connsiteY4563" fmla="*/ 2454961 h 4964463"/>
              <a:gd name="connsiteX4564" fmla="*/ 303208 w 4710084"/>
              <a:gd name="connsiteY4564" fmla="*/ 2424868 h 4964463"/>
              <a:gd name="connsiteX4565" fmla="*/ 242390 w 4710084"/>
              <a:gd name="connsiteY4565" fmla="*/ 2408310 h 4964463"/>
              <a:gd name="connsiteX4566" fmla="*/ 208717 w 4710084"/>
              <a:gd name="connsiteY4566" fmla="*/ 2396960 h 4964463"/>
              <a:gd name="connsiteX4567" fmla="*/ 193366 w 4710084"/>
              <a:gd name="connsiteY4567" fmla="*/ 2388161 h 4964463"/>
              <a:gd name="connsiteX4568" fmla="*/ 199290 w 4710084"/>
              <a:gd name="connsiteY4568" fmla="*/ 2384376 h 4964463"/>
              <a:gd name="connsiteX4569" fmla="*/ 289186 w 4710084"/>
              <a:gd name="connsiteY4569" fmla="*/ 2404937 h 4964463"/>
              <a:gd name="connsiteX4570" fmla="*/ 555570 w 4710084"/>
              <a:gd name="connsiteY4570" fmla="*/ 2485664 h 4964463"/>
              <a:gd name="connsiteX4571" fmla="*/ 564992 w 4710084"/>
              <a:gd name="connsiteY4571" fmla="*/ 2484964 h 4964463"/>
              <a:gd name="connsiteX4572" fmla="*/ 551744 w 4710084"/>
              <a:gd name="connsiteY4572" fmla="*/ 2468681 h 4964463"/>
              <a:gd name="connsiteX4573" fmla="*/ 513122 w 4710084"/>
              <a:gd name="connsiteY4573" fmla="*/ 2452717 h 4964463"/>
              <a:gd name="connsiteX4574" fmla="*/ 509223 w 4710084"/>
              <a:gd name="connsiteY4574" fmla="*/ 2450839 h 4964463"/>
              <a:gd name="connsiteX4575" fmla="*/ 505263 w 4710084"/>
              <a:gd name="connsiteY4575" fmla="*/ 2449893 h 4964463"/>
              <a:gd name="connsiteX4576" fmla="*/ 414406 w 4710084"/>
              <a:gd name="connsiteY4576" fmla="*/ 2419144 h 4964463"/>
              <a:gd name="connsiteX4577" fmla="*/ 520901 w 4710084"/>
              <a:gd name="connsiteY4577" fmla="*/ 2437090 h 4964463"/>
              <a:gd name="connsiteX4578" fmla="*/ 580083 w 4710084"/>
              <a:gd name="connsiteY4578" fmla="*/ 2453115 h 4964463"/>
              <a:gd name="connsiteX4579" fmla="*/ 592440 w 4710084"/>
              <a:gd name="connsiteY4579" fmla="*/ 2455430 h 4964463"/>
              <a:gd name="connsiteX4580" fmla="*/ 638560 w 4710084"/>
              <a:gd name="connsiteY4580" fmla="*/ 2444415 h 4964463"/>
              <a:gd name="connsiteX4581" fmla="*/ 472589 w 4710084"/>
              <a:gd name="connsiteY4581" fmla="*/ 2372897 h 4964463"/>
              <a:gd name="connsiteX4582" fmla="*/ 455335 w 4710084"/>
              <a:gd name="connsiteY4582" fmla="*/ 2367995 h 4964463"/>
              <a:gd name="connsiteX4583" fmla="*/ 466415 w 4710084"/>
              <a:gd name="connsiteY4583" fmla="*/ 2370811 h 4964463"/>
              <a:gd name="connsiteX4584" fmla="*/ 536424 w 4710084"/>
              <a:gd name="connsiteY4584" fmla="*/ 2365234 h 4964463"/>
              <a:gd name="connsiteX4585" fmla="*/ 525510 w 4710084"/>
              <a:gd name="connsiteY4585" fmla="*/ 2359878 h 4964463"/>
              <a:gd name="connsiteX4586" fmla="*/ 568342 w 4710084"/>
              <a:gd name="connsiteY4586" fmla="*/ 2365233 h 4964463"/>
              <a:gd name="connsiteX4587" fmla="*/ 573234 w 4710084"/>
              <a:gd name="connsiteY4587" fmla="*/ 2364551 h 4964463"/>
              <a:gd name="connsiteX4588" fmla="*/ 582817 w 4710084"/>
              <a:gd name="connsiteY4588" fmla="*/ 2363213 h 4964463"/>
              <a:gd name="connsiteX4589" fmla="*/ 591503 w 4710084"/>
              <a:gd name="connsiteY4589" fmla="*/ 2362001 h 4964463"/>
              <a:gd name="connsiteX4590" fmla="*/ 573234 w 4710084"/>
              <a:gd name="connsiteY4590" fmla="*/ 2364551 h 4964463"/>
              <a:gd name="connsiteX4591" fmla="*/ 573047 w 4710084"/>
              <a:gd name="connsiteY4591" fmla="*/ 2364576 h 4964463"/>
              <a:gd name="connsiteX4592" fmla="*/ 568342 w 4710084"/>
              <a:gd name="connsiteY4592" fmla="*/ 2365233 h 4964463"/>
              <a:gd name="connsiteX4593" fmla="*/ 346191 w 4710084"/>
              <a:gd name="connsiteY4593" fmla="*/ 2286052 h 4964463"/>
              <a:gd name="connsiteX4594" fmla="*/ 321936 w 4710084"/>
              <a:gd name="connsiteY4594" fmla="*/ 2254123 h 4964463"/>
              <a:gd name="connsiteX4595" fmla="*/ 204476 w 4710084"/>
              <a:gd name="connsiteY4595" fmla="*/ 2206870 h 4964463"/>
              <a:gd name="connsiteX4596" fmla="*/ 362788 w 4710084"/>
              <a:gd name="connsiteY4596" fmla="*/ 2231135 h 4964463"/>
              <a:gd name="connsiteX4597" fmla="*/ 382718 w 4710084"/>
              <a:gd name="connsiteY4597" fmla="*/ 2227363 h 4964463"/>
              <a:gd name="connsiteX4598" fmla="*/ 362788 w 4710084"/>
              <a:gd name="connsiteY4598" fmla="*/ 2231135 h 4964463"/>
              <a:gd name="connsiteX4599" fmla="*/ 202799 w 4710084"/>
              <a:gd name="connsiteY4599" fmla="*/ 2169853 h 4964463"/>
              <a:gd name="connsiteX4600" fmla="*/ 210423 w 4710084"/>
              <a:gd name="connsiteY4600" fmla="*/ 2165730 h 4964463"/>
              <a:gd name="connsiteX4601" fmla="*/ 353529 w 4710084"/>
              <a:gd name="connsiteY4601" fmla="*/ 2201124 h 4964463"/>
              <a:gd name="connsiteX4602" fmla="*/ 367564 w 4710084"/>
              <a:gd name="connsiteY4602" fmla="*/ 2205825 h 4964463"/>
              <a:gd name="connsiteX4603" fmla="*/ 408949 w 4710084"/>
              <a:gd name="connsiteY4603" fmla="*/ 2207208 h 4964463"/>
              <a:gd name="connsiteX4604" fmla="*/ 423859 w 4710084"/>
              <a:gd name="connsiteY4604" fmla="*/ 2200825 h 4964463"/>
              <a:gd name="connsiteX4605" fmla="*/ 375828 w 4710084"/>
              <a:gd name="connsiteY4605" fmla="*/ 2180161 h 4964463"/>
              <a:gd name="connsiteX4606" fmla="*/ 363646 w 4710084"/>
              <a:gd name="connsiteY4606" fmla="*/ 2177155 h 4964463"/>
              <a:gd name="connsiteX4607" fmla="*/ 345652 w 4710084"/>
              <a:gd name="connsiteY4607" fmla="*/ 2169593 h 4964463"/>
              <a:gd name="connsiteX4608" fmla="*/ 345599 w 4710084"/>
              <a:gd name="connsiteY4608" fmla="*/ 2167137 h 4964463"/>
              <a:gd name="connsiteX4609" fmla="*/ 286892 w 4710084"/>
              <a:gd name="connsiteY4609" fmla="*/ 2141353 h 4964463"/>
              <a:gd name="connsiteX4610" fmla="*/ 191260 w 4710084"/>
              <a:gd name="connsiteY4610" fmla="*/ 2111666 h 4964463"/>
              <a:gd name="connsiteX4611" fmla="*/ 140392 w 4710084"/>
              <a:gd name="connsiteY4611" fmla="*/ 2092376 h 4964463"/>
              <a:gd name="connsiteX4612" fmla="*/ 135000 w 4710084"/>
              <a:gd name="connsiteY4612" fmla="*/ 2090407 h 4964463"/>
              <a:gd name="connsiteX4613" fmla="*/ 129482 w 4710084"/>
              <a:gd name="connsiteY4613" fmla="*/ 2085464 h 4964463"/>
              <a:gd name="connsiteX4614" fmla="*/ 107874 w 4710084"/>
              <a:gd name="connsiteY4614" fmla="*/ 2073104 h 4964463"/>
              <a:gd name="connsiteX4615" fmla="*/ 99959 w 4710084"/>
              <a:gd name="connsiteY4615" fmla="*/ 2069350 h 4964463"/>
              <a:gd name="connsiteX4616" fmla="*/ 99825 w 4710084"/>
              <a:gd name="connsiteY4616" fmla="*/ 2054464 h 4964463"/>
              <a:gd name="connsiteX4617" fmla="*/ 132691 w 4710084"/>
              <a:gd name="connsiteY4617" fmla="*/ 2064183 h 4964463"/>
              <a:gd name="connsiteX4618" fmla="*/ 200940 w 4710084"/>
              <a:gd name="connsiteY4618" fmla="*/ 2082739 h 4964463"/>
              <a:gd name="connsiteX4619" fmla="*/ 215006 w 4710084"/>
              <a:gd name="connsiteY4619" fmla="*/ 2086236 h 4964463"/>
              <a:gd name="connsiteX4620" fmla="*/ 210320 w 4710084"/>
              <a:gd name="connsiteY4620" fmla="*/ 2075086 h 4964463"/>
              <a:gd name="connsiteX4621" fmla="*/ 219456 w 4710084"/>
              <a:gd name="connsiteY4621" fmla="*/ 2080592 h 4964463"/>
              <a:gd name="connsiteX4622" fmla="*/ 239060 w 4710084"/>
              <a:gd name="connsiteY4622" fmla="*/ 2083488 h 4964463"/>
              <a:gd name="connsiteX4623" fmla="*/ 242733 w 4710084"/>
              <a:gd name="connsiteY4623" fmla="*/ 2081410 h 4964463"/>
              <a:gd name="connsiteX4624" fmla="*/ 249039 w 4710084"/>
              <a:gd name="connsiteY4624" fmla="*/ 2074491 h 4964463"/>
              <a:gd name="connsiteX4625" fmla="*/ 284570 w 4710084"/>
              <a:gd name="connsiteY4625" fmla="*/ 2083884 h 4964463"/>
              <a:gd name="connsiteX4626" fmla="*/ 289476 w 4710084"/>
              <a:gd name="connsiteY4626" fmla="*/ 2082748 h 4964463"/>
              <a:gd name="connsiteX4627" fmla="*/ 267632 w 4710084"/>
              <a:gd name="connsiteY4627" fmla="*/ 2073628 h 4964463"/>
              <a:gd name="connsiteX4628" fmla="*/ 265961 w 4710084"/>
              <a:gd name="connsiteY4628" fmla="*/ 2073333 h 4964463"/>
              <a:gd name="connsiteX4629" fmla="*/ 266227 w 4710084"/>
              <a:gd name="connsiteY4629" fmla="*/ 2073199 h 4964463"/>
              <a:gd name="connsiteX4630" fmla="*/ 260468 w 4710084"/>
              <a:gd name="connsiteY4630" fmla="*/ 2070304 h 4964463"/>
              <a:gd name="connsiteX4631" fmla="*/ 248874 w 4710084"/>
              <a:gd name="connsiteY4631" fmla="*/ 2070319 h 4964463"/>
              <a:gd name="connsiteX4632" fmla="*/ 231547 w 4710084"/>
              <a:gd name="connsiteY4632" fmla="*/ 2067262 h 4964463"/>
              <a:gd name="connsiteX4633" fmla="*/ 218521 w 4710084"/>
              <a:gd name="connsiteY4633" fmla="*/ 2064449 h 4964463"/>
              <a:gd name="connsiteX4634" fmla="*/ 165213 w 4710084"/>
              <a:gd name="connsiteY4634" fmla="*/ 2049037 h 4964463"/>
              <a:gd name="connsiteX4635" fmla="*/ 116588 w 4710084"/>
              <a:gd name="connsiteY4635" fmla="*/ 2035304 h 4964463"/>
              <a:gd name="connsiteX4636" fmla="*/ 99590 w 4710084"/>
              <a:gd name="connsiteY4636" fmla="*/ 2028510 h 4964463"/>
              <a:gd name="connsiteX4637" fmla="*/ 99336 w 4710084"/>
              <a:gd name="connsiteY4637" fmla="*/ 2000352 h 4964463"/>
              <a:gd name="connsiteX4638" fmla="*/ 106281 w 4710084"/>
              <a:gd name="connsiteY4638" fmla="*/ 2002494 h 4964463"/>
              <a:gd name="connsiteX4639" fmla="*/ 167260 w 4710084"/>
              <a:gd name="connsiteY4639" fmla="*/ 2010868 h 4964463"/>
              <a:gd name="connsiteX4640" fmla="*/ 154934 w 4710084"/>
              <a:gd name="connsiteY4640" fmla="*/ 2003233 h 4964463"/>
              <a:gd name="connsiteX4641" fmla="*/ 186910 w 4710084"/>
              <a:gd name="connsiteY4641" fmla="*/ 2000701 h 4964463"/>
              <a:gd name="connsiteX4642" fmla="*/ 209843 w 4710084"/>
              <a:gd name="connsiteY4642" fmla="*/ 2005322 h 4964463"/>
              <a:gd name="connsiteX4643" fmla="*/ 254686 w 4710084"/>
              <a:gd name="connsiteY4643" fmla="*/ 2018571 h 4964463"/>
              <a:gd name="connsiteX4644" fmla="*/ 259048 w 4710084"/>
              <a:gd name="connsiteY4644" fmla="*/ 2019844 h 4964463"/>
              <a:gd name="connsiteX4645" fmla="*/ 288257 w 4710084"/>
              <a:gd name="connsiteY4645" fmla="*/ 2028357 h 4964463"/>
              <a:gd name="connsiteX4646" fmla="*/ 262209 w 4710084"/>
              <a:gd name="connsiteY4646" fmla="*/ 2015560 h 4964463"/>
              <a:gd name="connsiteX4647" fmla="*/ 304821 w 4710084"/>
              <a:gd name="connsiteY4647" fmla="*/ 2019948 h 4964463"/>
              <a:gd name="connsiteX4648" fmla="*/ 341562 w 4710084"/>
              <a:gd name="connsiteY4648" fmla="*/ 2028783 h 4964463"/>
              <a:gd name="connsiteX4649" fmla="*/ 351707 w 4710084"/>
              <a:gd name="connsiteY4649" fmla="*/ 2025624 h 4964463"/>
              <a:gd name="connsiteX4650" fmla="*/ 403870 w 4710084"/>
              <a:gd name="connsiteY4650" fmla="*/ 2012271 h 4964463"/>
              <a:gd name="connsiteX4651" fmla="*/ 407171 w 4710084"/>
              <a:gd name="connsiteY4651" fmla="*/ 2011478 h 4964463"/>
              <a:gd name="connsiteX4652" fmla="*/ 407523 w 4710084"/>
              <a:gd name="connsiteY4652" fmla="*/ 2012079 h 4964463"/>
              <a:gd name="connsiteX4653" fmla="*/ 408211 w 4710084"/>
              <a:gd name="connsiteY4653" fmla="*/ 2011228 h 4964463"/>
              <a:gd name="connsiteX4654" fmla="*/ 407171 w 4710084"/>
              <a:gd name="connsiteY4654" fmla="*/ 2011478 h 4964463"/>
              <a:gd name="connsiteX4655" fmla="*/ 405560 w 4710084"/>
              <a:gd name="connsiteY4655" fmla="*/ 2008695 h 4964463"/>
              <a:gd name="connsiteX4656" fmla="*/ 397161 w 4710084"/>
              <a:gd name="connsiteY4656" fmla="*/ 1991686 h 4964463"/>
              <a:gd name="connsiteX4657" fmla="*/ 400159 w 4710084"/>
              <a:gd name="connsiteY4657" fmla="*/ 1993145 h 4964463"/>
              <a:gd name="connsiteX4658" fmla="*/ 414038 w 4710084"/>
              <a:gd name="connsiteY4658" fmla="*/ 1999196 h 4964463"/>
              <a:gd name="connsiteX4659" fmla="*/ 464294 w 4710084"/>
              <a:gd name="connsiteY4659" fmla="*/ 2004955 h 4964463"/>
              <a:gd name="connsiteX4660" fmla="*/ 464154 w 4710084"/>
              <a:gd name="connsiteY4660" fmla="*/ 2000913 h 4964463"/>
              <a:gd name="connsiteX4661" fmla="*/ 469124 w 4710084"/>
              <a:gd name="connsiteY4661" fmla="*/ 2003667 h 4964463"/>
              <a:gd name="connsiteX4662" fmla="*/ 480479 w 4710084"/>
              <a:gd name="connsiteY4662" fmla="*/ 2006808 h 4964463"/>
              <a:gd name="connsiteX4663" fmla="*/ 518040 w 4710084"/>
              <a:gd name="connsiteY4663" fmla="*/ 2011112 h 4964463"/>
              <a:gd name="connsiteX4664" fmla="*/ 505966 w 4710084"/>
              <a:gd name="connsiteY4664" fmla="*/ 2005111 h 4964463"/>
              <a:gd name="connsiteX4665" fmla="*/ 509950 w 4710084"/>
              <a:gd name="connsiteY4665" fmla="*/ 1996583 h 4964463"/>
              <a:gd name="connsiteX4666" fmla="*/ 472154 w 4710084"/>
              <a:gd name="connsiteY4666" fmla="*/ 1987586 h 4964463"/>
              <a:gd name="connsiteX4667" fmla="*/ 512242 w 4710084"/>
              <a:gd name="connsiteY4667" fmla="*/ 1991015 h 4964463"/>
              <a:gd name="connsiteX4668" fmla="*/ 494143 w 4710084"/>
              <a:gd name="connsiteY4668" fmla="*/ 1980265 h 4964463"/>
              <a:gd name="connsiteX4669" fmla="*/ 486707 w 4710084"/>
              <a:gd name="connsiteY4669" fmla="*/ 1975224 h 4964463"/>
              <a:gd name="connsiteX4670" fmla="*/ 360792 w 4710084"/>
              <a:gd name="connsiteY4670" fmla="*/ 1955844 h 4964463"/>
              <a:gd name="connsiteX4671" fmla="*/ 284318 w 4710084"/>
              <a:gd name="connsiteY4671" fmla="*/ 1940095 h 4964463"/>
              <a:gd name="connsiteX4672" fmla="*/ 282214 w 4710084"/>
              <a:gd name="connsiteY4672" fmla="*/ 1938691 h 4964463"/>
              <a:gd name="connsiteX4673" fmla="*/ 270645 w 4710084"/>
              <a:gd name="connsiteY4673" fmla="*/ 1925501 h 4964463"/>
              <a:gd name="connsiteX4674" fmla="*/ 261277 w 4710084"/>
              <a:gd name="connsiteY4674" fmla="*/ 1914858 h 4964463"/>
              <a:gd name="connsiteX4675" fmla="*/ 287405 w 4710084"/>
              <a:gd name="connsiteY4675" fmla="*/ 1919815 h 4964463"/>
              <a:gd name="connsiteX4676" fmla="*/ 330389 w 4710084"/>
              <a:gd name="connsiteY4676" fmla="*/ 1925189 h 4964463"/>
              <a:gd name="connsiteX4677" fmla="*/ 347020 w 4710084"/>
              <a:gd name="connsiteY4677" fmla="*/ 1915625 h 4964463"/>
              <a:gd name="connsiteX4678" fmla="*/ 352210 w 4710084"/>
              <a:gd name="connsiteY4678" fmla="*/ 1916059 h 4964463"/>
              <a:gd name="connsiteX4679" fmla="*/ 356607 w 4710084"/>
              <a:gd name="connsiteY4679" fmla="*/ 1917559 h 4964463"/>
              <a:gd name="connsiteX4680" fmla="*/ 353872 w 4710084"/>
              <a:gd name="connsiteY4680" fmla="*/ 1917437 h 4964463"/>
              <a:gd name="connsiteX4681" fmla="*/ 350388 w 4710084"/>
              <a:gd name="connsiteY4681" fmla="*/ 1917514 h 4964463"/>
              <a:gd name="connsiteX4682" fmla="*/ 362208 w 4710084"/>
              <a:gd name="connsiteY4682" fmla="*/ 1919472 h 4964463"/>
              <a:gd name="connsiteX4683" fmla="*/ 386811 w 4710084"/>
              <a:gd name="connsiteY4683" fmla="*/ 1915642 h 4964463"/>
              <a:gd name="connsiteX4684" fmla="*/ 299725 w 4710084"/>
              <a:gd name="connsiteY4684" fmla="*/ 1900628 h 4964463"/>
              <a:gd name="connsiteX4685" fmla="*/ 286893 w 4710084"/>
              <a:gd name="connsiteY4685" fmla="*/ 1887912 h 4964463"/>
              <a:gd name="connsiteX4686" fmla="*/ 213396 w 4710084"/>
              <a:gd name="connsiteY4686" fmla="*/ 1865963 h 4964463"/>
              <a:gd name="connsiteX4687" fmla="*/ 214480 w 4710084"/>
              <a:gd name="connsiteY4687" fmla="*/ 1836635 h 4964463"/>
              <a:gd name="connsiteX4688" fmla="*/ 220331 w 4710084"/>
              <a:gd name="connsiteY4688" fmla="*/ 1836978 h 4964463"/>
              <a:gd name="connsiteX4689" fmla="*/ 254030 w 4710084"/>
              <a:gd name="connsiteY4689" fmla="*/ 1841825 h 4964463"/>
              <a:gd name="connsiteX4690" fmla="*/ 282274 w 4710084"/>
              <a:gd name="connsiteY4690" fmla="*/ 1846112 h 4964463"/>
              <a:gd name="connsiteX4691" fmla="*/ 467297 w 4710084"/>
              <a:gd name="connsiteY4691" fmla="*/ 1872433 h 4964463"/>
              <a:gd name="connsiteX4692" fmla="*/ 479629 w 4710084"/>
              <a:gd name="connsiteY4692" fmla="*/ 1874172 h 4964463"/>
              <a:gd name="connsiteX4693" fmla="*/ 468858 w 4710084"/>
              <a:gd name="connsiteY4693" fmla="*/ 1866177 h 4964463"/>
              <a:gd name="connsiteX4694" fmla="*/ 465384 w 4710084"/>
              <a:gd name="connsiteY4694" fmla="*/ 1863068 h 4964463"/>
              <a:gd name="connsiteX4695" fmla="*/ 450301 w 4710084"/>
              <a:gd name="connsiteY4695" fmla="*/ 1860446 h 4964463"/>
              <a:gd name="connsiteX4696" fmla="*/ 464385 w 4710084"/>
              <a:gd name="connsiteY4696" fmla="*/ 1852865 h 4964463"/>
              <a:gd name="connsiteX4697" fmla="*/ 383954 w 4710084"/>
              <a:gd name="connsiteY4697" fmla="*/ 1829875 h 4964463"/>
              <a:gd name="connsiteX4698" fmla="*/ 311347 w 4710084"/>
              <a:gd name="connsiteY4698" fmla="*/ 1809553 h 4964463"/>
              <a:gd name="connsiteX4699" fmla="*/ 313236 w 4710084"/>
              <a:gd name="connsiteY4699" fmla="*/ 1790195 h 4964463"/>
              <a:gd name="connsiteX4700" fmla="*/ 313734 w 4710084"/>
              <a:gd name="connsiteY4700" fmla="*/ 1790286 h 4964463"/>
              <a:gd name="connsiteX4701" fmla="*/ 353311 w 4710084"/>
              <a:gd name="connsiteY4701" fmla="*/ 1790285 h 4964463"/>
              <a:gd name="connsiteX4702" fmla="*/ 335238 w 4710084"/>
              <a:gd name="connsiteY4702" fmla="*/ 1783920 h 4964463"/>
              <a:gd name="connsiteX4703" fmla="*/ 314190 w 4710084"/>
              <a:gd name="connsiteY4703" fmla="*/ 1780410 h 4964463"/>
              <a:gd name="connsiteX4704" fmla="*/ 323900 w 4710084"/>
              <a:gd name="connsiteY4704" fmla="*/ 1680913 h 4964463"/>
              <a:gd name="connsiteX4705" fmla="*/ 351084 w 4710084"/>
              <a:gd name="connsiteY4705" fmla="*/ 1693379 h 4964463"/>
              <a:gd name="connsiteX4706" fmla="*/ 391631 w 4710084"/>
              <a:gd name="connsiteY4706" fmla="*/ 1706941 h 4964463"/>
              <a:gd name="connsiteX4707" fmla="*/ 326232 w 4710084"/>
              <a:gd name="connsiteY4707" fmla="*/ 1674843 h 4964463"/>
              <a:gd name="connsiteX4708" fmla="*/ 324572 w 4710084"/>
              <a:gd name="connsiteY4708" fmla="*/ 1674024 h 4964463"/>
              <a:gd name="connsiteX4709" fmla="*/ 325480 w 4710084"/>
              <a:gd name="connsiteY4709" fmla="*/ 1664725 h 4964463"/>
              <a:gd name="connsiteX4710" fmla="*/ 325508 w 4710084"/>
              <a:gd name="connsiteY4710" fmla="*/ 1662484 h 4964463"/>
              <a:gd name="connsiteX4711" fmla="*/ 329622 w 4710084"/>
              <a:gd name="connsiteY4711" fmla="*/ 1664483 h 4964463"/>
              <a:gd name="connsiteX4712" fmla="*/ 440230 w 4710084"/>
              <a:gd name="connsiteY4712" fmla="*/ 1720073 h 4964463"/>
              <a:gd name="connsiteX4713" fmla="*/ 460454 w 4710084"/>
              <a:gd name="connsiteY4713" fmla="*/ 1729286 h 4964463"/>
              <a:gd name="connsiteX4714" fmla="*/ 469088 w 4710084"/>
              <a:gd name="connsiteY4714" fmla="*/ 1732177 h 4964463"/>
              <a:gd name="connsiteX4715" fmla="*/ 468625 w 4710084"/>
              <a:gd name="connsiteY4715" fmla="*/ 1777601 h 4964463"/>
              <a:gd name="connsiteX4716" fmla="*/ 469288 w 4710084"/>
              <a:gd name="connsiteY4716" fmla="*/ 1858263 h 4964463"/>
              <a:gd name="connsiteX4717" fmla="*/ 471565 w 4710084"/>
              <a:gd name="connsiteY4717" fmla="*/ 1862165 h 4964463"/>
              <a:gd name="connsiteX4718" fmla="*/ 481357 w 4710084"/>
              <a:gd name="connsiteY4718" fmla="*/ 1786294 h 4964463"/>
              <a:gd name="connsiteX4719" fmla="*/ 481214 w 4710084"/>
              <a:gd name="connsiteY4719" fmla="*/ 1706465 h 4964463"/>
              <a:gd name="connsiteX4720" fmla="*/ 502642 w 4710084"/>
              <a:gd name="connsiteY4720" fmla="*/ 1715147 h 4964463"/>
              <a:gd name="connsiteX4721" fmla="*/ 481209 w 4710084"/>
              <a:gd name="connsiteY4721" fmla="*/ 1703751 h 4964463"/>
              <a:gd name="connsiteX4722" fmla="*/ 481204 w 4710084"/>
              <a:gd name="connsiteY4722" fmla="*/ 1700541 h 4964463"/>
              <a:gd name="connsiteX4723" fmla="*/ 464965 w 4710084"/>
              <a:gd name="connsiteY4723" fmla="*/ 1228953 h 4964463"/>
              <a:gd name="connsiteX4724" fmla="*/ 463548 w 4710084"/>
              <a:gd name="connsiteY4724" fmla="*/ 1212459 h 4964463"/>
              <a:gd name="connsiteX4725" fmla="*/ 460915 w 4710084"/>
              <a:gd name="connsiteY4725" fmla="*/ 1252233 h 4964463"/>
              <a:gd name="connsiteX4726" fmla="*/ 471294 w 4710084"/>
              <a:gd name="connsiteY4726" fmla="*/ 1515358 h 4964463"/>
              <a:gd name="connsiteX4727" fmla="*/ 469441 w 4710084"/>
              <a:gd name="connsiteY4727" fmla="*/ 1697493 h 4964463"/>
              <a:gd name="connsiteX4728" fmla="*/ 387428 w 4710084"/>
              <a:gd name="connsiteY4728" fmla="*/ 1653884 h 4964463"/>
              <a:gd name="connsiteX4729" fmla="*/ 325986 w 4710084"/>
              <a:gd name="connsiteY4729" fmla="*/ 1624464 h 4964463"/>
              <a:gd name="connsiteX4730" fmla="*/ 326134 w 4710084"/>
              <a:gd name="connsiteY4730" fmla="*/ 1612684 h 4964463"/>
              <a:gd name="connsiteX4731" fmla="*/ 379858 w 4710084"/>
              <a:gd name="connsiteY4731" fmla="*/ 1637801 h 4964463"/>
              <a:gd name="connsiteX4732" fmla="*/ 403746 w 4710084"/>
              <a:gd name="connsiteY4732" fmla="*/ 1648858 h 4964463"/>
              <a:gd name="connsiteX4733" fmla="*/ 412398 w 4710084"/>
              <a:gd name="connsiteY4733" fmla="*/ 1653663 h 4964463"/>
              <a:gd name="connsiteX4734" fmla="*/ 421052 w 4710084"/>
              <a:gd name="connsiteY4734" fmla="*/ 1658466 h 4964463"/>
              <a:gd name="connsiteX4735" fmla="*/ 416195 w 4710084"/>
              <a:gd name="connsiteY4735" fmla="*/ 1653402 h 4964463"/>
              <a:gd name="connsiteX4736" fmla="*/ 412398 w 4710084"/>
              <a:gd name="connsiteY4736" fmla="*/ 1653663 h 4964463"/>
              <a:gd name="connsiteX4737" fmla="*/ 407543 w 4710084"/>
              <a:gd name="connsiteY4737" fmla="*/ 1648598 h 4964463"/>
              <a:gd name="connsiteX4738" fmla="*/ 403746 w 4710084"/>
              <a:gd name="connsiteY4738" fmla="*/ 1648858 h 4964463"/>
              <a:gd name="connsiteX4739" fmla="*/ 391441 w 4710084"/>
              <a:gd name="connsiteY4739" fmla="*/ 1640526 h 4964463"/>
              <a:gd name="connsiteX4740" fmla="*/ 379858 w 4710084"/>
              <a:gd name="connsiteY4740" fmla="*/ 1637801 h 4964463"/>
              <a:gd name="connsiteX4741" fmla="*/ 326169 w 4710084"/>
              <a:gd name="connsiteY4741" fmla="*/ 1609839 h 4964463"/>
              <a:gd name="connsiteX4742" fmla="*/ 326363 w 4710084"/>
              <a:gd name="connsiteY4742" fmla="*/ 1594409 h 4964463"/>
              <a:gd name="connsiteX4743" fmla="*/ 343982 w 4710084"/>
              <a:gd name="connsiteY4743" fmla="*/ 1600000 h 4964463"/>
              <a:gd name="connsiteX4744" fmla="*/ 326393 w 4710084"/>
              <a:gd name="connsiteY4744" fmla="*/ 1592033 h 4964463"/>
              <a:gd name="connsiteX4745" fmla="*/ 327715 w 4710084"/>
              <a:gd name="connsiteY4745" fmla="*/ 1486835 h 4964463"/>
              <a:gd name="connsiteX4746" fmla="*/ 318197 w 4710084"/>
              <a:gd name="connsiteY4746" fmla="*/ 1309484 h 4964463"/>
              <a:gd name="connsiteX4747" fmla="*/ 312630 w 4710084"/>
              <a:gd name="connsiteY4747" fmla="*/ 1252448 h 4964463"/>
              <a:gd name="connsiteX4748" fmla="*/ 322261 w 4710084"/>
              <a:gd name="connsiteY4748" fmla="*/ 1248325 h 4964463"/>
              <a:gd name="connsiteX4749" fmla="*/ 311788 w 4710084"/>
              <a:gd name="connsiteY4749" fmla="*/ 1243820 h 4964463"/>
              <a:gd name="connsiteX4750" fmla="*/ 300159 w 4710084"/>
              <a:gd name="connsiteY4750" fmla="*/ 1124686 h 4964463"/>
              <a:gd name="connsiteX4751" fmla="*/ 291522 w 4710084"/>
              <a:gd name="connsiteY4751" fmla="*/ 1062425 h 4964463"/>
              <a:gd name="connsiteX4752" fmla="*/ 302272 w 4710084"/>
              <a:gd name="connsiteY4752" fmla="*/ 1059771 h 4964463"/>
              <a:gd name="connsiteX4753" fmla="*/ 305573 w 4710084"/>
              <a:gd name="connsiteY4753" fmla="*/ 1058978 h 4964463"/>
              <a:gd name="connsiteX4754" fmla="*/ 305926 w 4710084"/>
              <a:gd name="connsiteY4754" fmla="*/ 1059579 h 4964463"/>
              <a:gd name="connsiteX4755" fmla="*/ 306613 w 4710084"/>
              <a:gd name="connsiteY4755" fmla="*/ 1058728 h 4964463"/>
              <a:gd name="connsiteX4756" fmla="*/ 305573 w 4710084"/>
              <a:gd name="connsiteY4756" fmla="*/ 1058978 h 4964463"/>
              <a:gd name="connsiteX4757" fmla="*/ 303963 w 4710084"/>
              <a:gd name="connsiteY4757" fmla="*/ 1056194 h 4964463"/>
              <a:gd name="connsiteX4758" fmla="*/ 295563 w 4710084"/>
              <a:gd name="connsiteY4758" fmla="*/ 1039187 h 4964463"/>
              <a:gd name="connsiteX4759" fmla="*/ 298561 w 4710084"/>
              <a:gd name="connsiteY4759" fmla="*/ 1040645 h 4964463"/>
              <a:gd name="connsiteX4760" fmla="*/ 312440 w 4710084"/>
              <a:gd name="connsiteY4760" fmla="*/ 1046696 h 4964463"/>
              <a:gd name="connsiteX4761" fmla="*/ 362696 w 4710084"/>
              <a:gd name="connsiteY4761" fmla="*/ 1052455 h 4964463"/>
              <a:gd name="connsiteX4762" fmla="*/ 362556 w 4710084"/>
              <a:gd name="connsiteY4762" fmla="*/ 1048413 h 4964463"/>
              <a:gd name="connsiteX4763" fmla="*/ 367527 w 4710084"/>
              <a:gd name="connsiteY4763" fmla="*/ 1051168 h 4964463"/>
              <a:gd name="connsiteX4764" fmla="*/ 378881 w 4710084"/>
              <a:gd name="connsiteY4764" fmla="*/ 1054308 h 4964463"/>
              <a:gd name="connsiteX4765" fmla="*/ 416442 w 4710084"/>
              <a:gd name="connsiteY4765" fmla="*/ 1058613 h 4964463"/>
              <a:gd name="connsiteX4766" fmla="*/ 404367 w 4710084"/>
              <a:gd name="connsiteY4766" fmla="*/ 1052612 h 4964463"/>
              <a:gd name="connsiteX4767" fmla="*/ 408352 w 4710084"/>
              <a:gd name="connsiteY4767" fmla="*/ 1044083 h 4964463"/>
              <a:gd name="connsiteX4768" fmla="*/ 370555 w 4710084"/>
              <a:gd name="connsiteY4768" fmla="*/ 1035086 h 4964463"/>
              <a:gd name="connsiteX4769" fmla="*/ 410643 w 4710084"/>
              <a:gd name="connsiteY4769" fmla="*/ 1038516 h 4964463"/>
              <a:gd name="connsiteX4770" fmla="*/ 392544 w 4710084"/>
              <a:gd name="connsiteY4770" fmla="*/ 1027766 h 4964463"/>
              <a:gd name="connsiteX4771" fmla="*/ 385110 w 4710084"/>
              <a:gd name="connsiteY4771" fmla="*/ 1022725 h 4964463"/>
              <a:gd name="connsiteX4772" fmla="*/ 283853 w 4710084"/>
              <a:gd name="connsiteY4772" fmla="*/ 1007139 h 4964463"/>
              <a:gd name="connsiteX4773" fmla="*/ 277856 w 4710084"/>
              <a:gd name="connsiteY4773" fmla="*/ 963903 h 4964463"/>
              <a:gd name="connsiteX4774" fmla="*/ 285213 w 4710084"/>
              <a:gd name="connsiteY4774" fmla="*/ 963142 h 4964463"/>
              <a:gd name="connsiteX4775" fmla="*/ 277862 w 4710084"/>
              <a:gd name="connsiteY4775" fmla="*/ 957632 h 4964463"/>
              <a:gd name="connsiteX4776" fmla="*/ 276978 w 4710084"/>
              <a:gd name="connsiteY4776" fmla="*/ 957581 h 4964463"/>
              <a:gd name="connsiteX4777" fmla="*/ 269865 w 4710084"/>
              <a:gd name="connsiteY4777" fmla="*/ 906300 h 4964463"/>
              <a:gd name="connsiteX4778" fmla="*/ 365699 w 4710084"/>
              <a:gd name="connsiteY4778" fmla="*/ 919932 h 4964463"/>
              <a:gd name="connsiteX4779" fmla="*/ 378030 w 4710084"/>
              <a:gd name="connsiteY4779" fmla="*/ 921672 h 4964463"/>
              <a:gd name="connsiteX4780" fmla="*/ 367261 w 4710084"/>
              <a:gd name="connsiteY4780" fmla="*/ 913677 h 4964463"/>
              <a:gd name="connsiteX4781" fmla="*/ 363785 w 4710084"/>
              <a:gd name="connsiteY4781" fmla="*/ 910569 h 4964463"/>
              <a:gd name="connsiteX4782" fmla="*/ 354109 w 4710084"/>
              <a:gd name="connsiteY4782" fmla="*/ 908886 h 4964463"/>
              <a:gd name="connsiteX4783" fmla="*/ 356045 w 4710084"/>
              <a:gd name="connsiteY4783" fmla="*/ 907589 h 4964463"/>
              <a:gd name="connsiteX4784" fmla="*/ 357657 w 4710084"/>
              <a:gd name="connsiteY4784" fmla="*/ 903127 h 4964463"/>
              <a:gd name="connsiteX4785" fmla="*/ 362788 w 4710084"/>
              <a:gd name="connsiteY4785" fmla="*/ 900365 h 4964463"/>
              <a:gd name="connsiteX4786" fmla="*/ 358991 w 4710084"/>
              <a:gd name="connsiteY4786" fmla="*/ 899433 h 4964463"/>
              <a:gd name="connsiteX4787" fmla="*/ 361098 w 4710084"/>
              <a:gd name="connsiteY4787" fmla="*/ 893603 h 4964463"/>
              <a:gd name="connsiteX4788" fmla="*/ 371425 w 4710084"/>
              <a:gd name="connsiteY4788" fmla="*/ 815933 h 4964463"/>
              <a:gd name="connsiteX4789" fmla="*/ 376203 w 4710084"/>
              <a:gd name="connsiteY4789" fmla="*/ 779544 h 4964463"/>
              <a:gd name="connsiteX4790" fmla="*/ 376843 w 4710084"/>
              <a:gd name="connsiteY4790" fmla="*/ 779279 h 4964463"/>
              <a:gd name="connsiteX4791" fmla="*/ 376278 w 4710084"/>
              <a:gd name="connsiteY4791" fmla="*/ 778970 h 4964463"/>
              <a:gd name="connsiteX4792" fmla="*/ 376416 w 4710084"/>
              <a:gd name="connsiteY4792" fmla="*/ 777912 h 4964463"/>
              <a:gd name="connsiteX4793" fmla="*/ 379921 w 4710084"/>
              <a:gd name="connsiteY4793" fmla="*/ 754088 h 4964463"/>
              <a:gd name="connsiteX4794" fmla="*/ 397082 w 4710084"/>
              <a:gd name="connsiteY4794" fmla="*/ 761042 h 4964463"/>
              <a:gd name="connsiteX4795" fmla="*/ 400219 w 4710084"/>
              <a:gd name="connsiteY4795" fmla="*/ 780077 h 4964463"/>
              <a:gd name="connsiteX4796" fmla="*/ 398836 w 4710084"/>
              <a:gd name="connsiteY4796" fmla="*/ 779851 h 4964463"/>
              <a:gd name="connsiteX4797" fmla="*/ 400290 w 4710084"/>
              <a:gd name="connsiteY4797" fmla="*/ 780510 h 4964463"/>
              <a:gd name="connsiteX4798" fmla="*/ 405578 w 4710084"/>
              <a:gd name="connsiteY4798" fmla="*/ 812587 h 4964463"/>
              <a:gd name="connsiteX4799" fmla="*/ 407398 w 4710084"/>
              <a:gd name="connsiteY4799" fmla="*/ 862808 h 4964463"/>
              <a:gd name="connsiteX4800" fmla="*/ 413209 w 4710084"/>
              <a:gd name="connsiteY4800" fmla="*/ 859528 h 4964463"/>
              <a:gd name="connsiteX4801" fmla="*/ 413272 w 4710084"/>
              <a:gd name="connsiteY4801" fmla="*/ 859256 h 4964463"/>
              <a:gd name="connsiteX4802" fmla="*/ 413953 w 4710084"/>
              <a:gd name="connsiteY4802" fmla="*/ 863391 h 4964463"/>
              <a:gd name="connsiteX4803" fmla="*/ 434495 w 4710084"/>
              <a:gd name="connsiteY4803" fmla="*/ 1019274 h 4964463"/>
              <a:gd name="connsiteX4804" fmla="*/ 449794 w 4710084"/>
              <a:gd name="connsiteY4804" fmla="*/ 1075711 h 4964463"/>
              <a:gd name="connsiteX4805" fmla="*/ 438149 w 4710084"/>
              <a:gd name="connsiteY4805" fmla="*/ 985770 h 4964463"/>
              <a:gd name="connsiteX4806" fmla="*/ 418504 w 4710084"/>
              <a:gd name="connsiteY4806" fmla="*/ 836828 h 4964463"/>
              <a:gd name="connsiteX4807" fmla="*/ 420910 w 4710084"/>
              <a:gd name="connsiteY4807" fmla="*/ 826508 h 4964463"/>
              <a:gd name="connsiteX4808" fmla="*/ 429857 w 4710084"/>
              <a:gd name="connsiteY4808" fmla="*/ 810255 h 4964463"/>
              <a:gd name="connsiteX4809" fmla="*/ 444700 w 4710084"/>
              <a:gd name="connsiteY4809" fmla="*/ 937897 h 4964463"/>
              <a:gd name="connsiteX4810" fmla="*/ 469881 w 4710084"/>
              <a:gd name="connsiteY4810" fmla="*/ 804319 h 4964463"/>
              <a:gd name="connsiteX4811" fmla="*/ 500643 w 4710084"/>
              <a:gd name="connsiteY4811" fmla="*/ 830552 h 4964463"/>
              <a:gd name="connsiteX4812" fmla="*/ 504550 w 4710084"/>
              <a:gd name="connsiteY4812" fmla="*/ 846033 h 4964463"/>
              <a:gd name="connsiteX4813" fmla="*/ 520332 w 4710084"/>
              <a:gd name="connsiteY4813" fmla="*/ 812918 h 4964463"/>
              <a:gd name="connsiteX4814" fmla="*/ 529380 w 4710084"/>
              <a:gd name="connsiteY4814" fmla="*/ 753140 h 4964463"/>
              <a:gd name="connsiteX4815" fmla="*/ 530135 w 4710084"/>
              <a:gd name="connsiteY4815" fmla="*/ 745168 h 4964463"/>
              <a:gd name="connsiteX4816" fmla="*/ 561488 w 4710084"/>
              <a:gd name="connsiteY4816" fmla="*/ 961722 h 4964463"/>
              <a:gd name="connsiteX4817" fmla="*/ 573166 w 4710084"/>
              <a:gd name="connsiteY4817" fmla="*/ 970596 h 4964463"/>
              <a:gd name="connsiteX4818" fmla="*/ 555300 w 4710084"/>
              <a:gd name="connsiteY4818" fmla="*/ 793650 h 4964463"/>
              <a:gd name="connsiteX4819" fmla="*/ 571697 w 4710084"/>
              <a:gd name="connsiteY4819" fmla="*/ 865512 h 4964463"/>
              <a:gd name="connsiteX4820" fmla="*/ 579464 w 4710084"/>
              <a:gd name="connsiteY4820" fmla="*/ 919028 h 4964463"/>
              <a:gd name="connsiteX4821" fmla="*/ 579295 w 4710084"/>
              <a:gd name="connsiteY4821" fmla="*/ 927915 h 4964463"/>
              <a:gd name="connsiteX4822" fmla="*/ 581625 w 4710084"/>
              <a:gd name="connsiteY4822" fmla="*/ 965768 h 4964463"/>
              <a:gd name="connsiteX4823" fmla="*/ 585647 w 4710084"/>
              <a:gd name="connsiteY4823" fmla="*/ 961975 h 4964463"/>
              <a:gd name="connsiteX4824" fmla="*/ 592221 w 4710084"/>
              <a:gd name="connsiteY4824" fmla="*/ 1007896 h 4964463"/>
              <a:gd name="connsiteX4825" fmla="*/ 607537 w 4710084"/>
              <a:gd name="connsiteY4825" fmla="*/ 1076875 h 4964463"/>
              <a:gd name="connsiteX4826" fmla="*/ 607715 w 4710084"/>
              <a:gd name="connsiteY4826" fmla="*/ 1075111 h 4964463"/>
              <a:gd name="connsiteX4827" fmla="*/ 603535 w 4710084"/>
              <a:gd name="connsiteY4827" fmla="*/ 1035338 h 4964463"/>
              <a:gd name="connsiteX4828" fmla="*/ 593766 w 4710084"/>
              <a:gd name="connsiteY4828" fmla="*/ 942429 h 4964463"/>
              <a:gd name="connsiteX4829" fmla="*/ 595867 w 4710084"/>
              <a:gd name="connsiteY4829" fmla="*/ 936007 h 4964463"/>
              <a:gd name="connsiteX4830" fmla="*/ 601807 w 4710084"/>
              <a:gd name="connsiteY4830" fmla="*/ 921462 h 4964463"/>
              <a:gd name="connsiteX4831" fmla="*/ 606220 w 4710084"/>
              <a:gd name="connsiteY4831" fmla="*/ 1034570 h 4964463"/>
              <a:gd name="connsiteX4832" fmla="*/ 613941 w 4710084"/>
              <a:gd name="connsiteY4832" fmla="*/ 946579 h 4964463"/>
              <a:gd name="connsiteX4833" fmla="*/ 621661 w 4710084"/>
              <a:gd name="connsiteY4833" fmla="*/ 858588 h 4964463"/>
              <a:gd name="connsiteX4834" fmla="*/ 625716 w 4710084"/>
              <a:gd name="connsiteY4834" fmla="*/ 870314 h 4964463"/>
              <a:gd name="connsiteX4835" fmla="*/ 636287 w 4710084"/>
              <a:gd name="connsiteY4835" fmla="*/ 720632 h 4964463"/>
              <a:gd name="connsiteX4836" fmla="*/ 656409 w 4710084"/>
              <a:gd name="connsiteY4836" fmla="*/ 550886 h 4964463"/>
              <a:gd name="connsiteX4837" fmla="*/ 678428 w 4710084"/>
              <a:gd name="connsiteY4837" fmla="*/ 394011 h 4964463"/>
              <a:gd name="connsiteX4838" fmla="*/ 660520 w 4710084"/>
              <a:gd name="connsiteY4838" fmla="*/ 578776 h 4964463"/>
              <a:gd name="connsiteX4839" fmla="*/ 656624 w 4710084"/>
              <a:gd name="connsiteY4839" fmla="*/ 640993 h 4964463"/>
              <a:gd name="connsiteX4840" fmla="*/ 675339 w 4710084"/>
              <a:gd name="connsiteY4840" fmla="*/ 587424 h 4964463"/>
              <a:gd name="connsiteX4841" fmla="*/ 727678 w 4710084"/>
              <a:gd name="connsiteY4841" fmla="*/ 175247 h 4964463"/>
              <a:gd name="connsiteX4842" fmla="*/ 692032 w 4710084"/>
              <a:gd name="connsiteY4842" fmla="*/ 558819 h 4964463"/>
              <a:gd name="connsiteX4843" fmla="*/ 695089 w 4710084"/>
              <a:gd name="connsiteY4843" fmla="*/ 587621 h 4964463"/>
              <a:gd name="connsiteX4844" fmla="*/ 696711 w 4710084"/>
              <a:gd name="connsiteY4844" fmla="*/ 561550 h 4964463"/>
              <a:gd name="connsiteX4845" fmla="*/ 724508 w 4710084"/>
              <a:gd name="connsiteY4845" fmla="*/ 349986 h 4964463"/>
              <a:gd name="connsiteX4846" fmla="*/ 745429 w 4710084"/>
              <a:gd name="connsiteY4846" fmla="*/ 214755 h 4964463"/>
              <a:gd name="connsiteX4847" fmla="*/ 748135 w 4710084"/>
              <a:gd name="connsiteY4847" fmla="*/ 234191 h 4964463"/>
              <a:gd name="connsiteX4848" fmla="*/ 748340 w 4710084"/>
              <a:gd name="connsiteY4848" fmla="*/ 235030 h 4964463"/>
              <a:gd name="connsiteX4849" fmla="*/ 747831 w 4710084"/>
              <a:gd name="connsiteY4849" fmla="*/ 241043 h 4964463"/>
              <a:gd name="connsiteX4850" fmla="*/ 736981 w 4710084"/>
              <a:gd name="connsiteY4850" fmla="*/ 336676 h 4964463"/>
              <a:gd name="connsiteX4851" fmla="*/ 755570 w 4710084"/>
              <a:gd name="connsiteY4851" fmla="*/ 272575 h 4964463"/>
              <a:gd name="connsiteX4852" fmla="*/ 756206 w 4710084"/>
              <a:gd name="connsiteY4852" fmla="*/ 265722 h 4964463"/>
              <a:gd name="connsiteX4853" fmla="*/ 764449 w 4710084"/>
              <a:gd name="connsiteY4853" fmla="*/ 271649 h 4964463"/>
              <a:gd name="connsiteX4854" fmla="*/ 764612 w 4710084"/>
              <a:gd name="connsiteY4854" fmla="*/ 248538 h 4964463"/>
              <a:gd name="connsiteX4855" fmla="*/ 761322 w 4710084"/>
              <a:gd name="connsiteY4855" fmla="*/ 220911 h 4964463"/>
              <a:gd name="connsiteX4856" fmla="*/ 764396 w 4710084"/>
              <a:gd name="connsiteY4856" fmla="*/ 201907 h 4964463"/>
              <a:gd name="connsiteX4857" fmla="*/ 767079 w 4710084"/>
              <a:gd name="connsiteY4857" fmla="*/ 263604 h 4964463"/>
              <a:gd name="connsiteX4858" fmla="*/ 723822 w 4710084"/>
              <a:gd name="connsiteY4858" fmla="*/ 626176 h 4964463"/>
              <a:gd name="connsiteX4859" fmla="*/ 718959 w 4710084"/>
              <a:gd name="connsiteY4859" fmla="*/ 768876 h 4964463"/>
              <a:gd name="connsiteX4860" fmla="*/ 722986 w 4710084"/>
              <a:gd name="connsiteY4860" fmla="*/ 749440 h 4964463"/>
              <a:gd name="connsiteX4861" fmla="*/ 760067 w 4710084"/>
              <a:gd name="connsiteY4861" fmla="*/ 452985 h 4964463"/>
              <a:gd name="connsiteX4862" fmla="*/ 773046 w 4710084"/>
              <a:gd name="connsiteY4862" fmla="*/ 341163 h 4964463"/>
              <a:gd name="connsiteX4863" fmla="*/ 774230 w 4710084"/>
              <a:gd name="connsiteY4863" fmla="*/ 407218 h 4964463"/>
              <a:gd name="connsiteX4864" fmla="*/ 742228 w 4710084"/>
              <a:gd name="connsiteY4864" fmla="*/ 739754 h 4964463"/>
              <a:gd name="connsiteX4865" fmla="*/ 734736 w 4710084"/>
              <a:gd name="connsiteY4865" fmla="*/ 808805 h 4964463"/>
              <a:gd name="connsiteX4866" fmla="*/ 733886 w 4710084"/>
              <a:gd name="connsiteY4866" fmla="*/ 822806 h 4964463"/>
              <a:gd name="connsiteX4867" fmla="*/ 737417 w 4710084"/>
              <a:gd name="connsiteY4867" fmla="*/ 819879 h 4964463"/>
              <a:gd name="connsiteX4868" fmla="*/ 744389 w 4710084"/>
              <a:gd name="connsiteY4868" fmla="*/ 802856 h 4964463"/>
              <a:gd name="connsiteX4869" fmla="*/ 744654 w 4710084"/>
              <a:gd name="connsiteY4869" fmla="*/ 787890 h 4964463"/>
              <a:gd name="connsiteX4870" fmla="*/ 744634 w 4710084"/>
              <a:gd name="connsiteY4870" fmla="*/ 778632 h 4964463"/>
              <a:gd name="connsiteX4871" fmla="*/ 751887 w 4710084"/>
              <a:gd name="connsiteY4871" fmla="*/ 733732 h 4964463"/>
              <a:gd name="connsiteX4872" fmla="*/ 753637 w 4710084"/>
              <a:gd name="connsiteY4872" fmla="*/ 723893 h 4964463"/>
              <a:gd name="connsiteX4873" fmla="*/ 754020 w 4710084"/>
              <a:gd name="connsiteY4873" fmla="*/ 717352 h 4964463"/>
              <a:gd name="connsiteX4874" fmla="*/ 776332 w 4710084"/>
              <a:gd name="connsiteY4874" fmla="*/ 499740 h 4964463"/>
              <a:gd name="connsiteX4875" fmla="*/ 774354 w 4710084"/>
              <a:gd name="connsiteY4875" fmla="*/ 729048 h 4964463"/>
              <a:gd name="connsiteX4876" fmla="*/ 767963 w 4710084"/>
              <a:gd name="connsiteY4876" fmla="*/ 845251 h 4964463"/>
              <a:gd name="connsiteX4877" fmla="*/ 766144 w 4710084"/>
              <a:gd name="connsiteY4877" fmla="*/ 960690 h 4964463"/>
              <a:gd name="connsiteX4878" fmla="*/ 769358 w 4710084"/>
              <a:gd name="connsiteY4878" fmla="*/ 957452 h 4964463"/>
              <a:gd name="connsiteX4879" fmla="*/ 776351 w 4710084"/>
              <a:gd name="connsiteY4879" fmla="*/ 868059 h 4964463"/>
              <a:gd name="connsiteX4880" fmla="*/ 801034 w 4710084"/>
              <a:gd name="connsiteY4880" fmla="*/ 671235 h 4964463"/>
              <a:gd name="connsiteX4881" fmla="*/ 789392 w 4710084"/>
              <a:gd name="connsiteY4881" fmla="*/ 841681 h 4964463"/>
              <a:gd name="connsiteX4882" fmla="*/ 785582 w 4710084"/>
              <a:gd name="connsiteY4882" fmla="*/ 876303 h 4964463"/>
              <a:gd name="connsiteX4883" fmla="*/ 789895 w 4710084"/>
              <a:gd name="connsiteY4883" fmla="*/ 845710 h 4964463"/>
              <a:gd name="connsiteX4884" fmla="*/ 793054 w 4710084"/>
              <a:gd name="connsiteY4884" fmla="*/ 826070 h 4964463"/>
              <a:gd name="connsiteX4885" fmla="*/ 808860 w 4710084"/>
              <a:gd name="connsiteY4885" fmla="*/ 816006 h 4964463"/>
              <a:gd name="connsiteX4886" fmla="*/ 815277 w 4710084"/>
              <a:gd name="connsiteY4886" fmla="*/ 722854 h 4964463"/>
              <a:gd name="connsiteX4887" fmla="*/ 828400 w 4710084"/>
              <a:gd name="connsiteY4887" fmla="*/ 633316 h 4964463"/>
              <a:gd name="connsiteX4888" fmla="*/ 830517 w 4710084"/>
              <a:gd name="connsiteY4888" fmla="*/ 659582 h 4964463"/>
              <a:gd name="connsiteX4889" fmla="*/ 831499 w 4710084"/>
              <a:gd name="connsiteY4889" fmla="*/ 658167 h 4964463"/>
              <a:gd name="connsiteX4890" fmla="*/ 832167 w 4710084"/>
              <a:gd name="connsiteY4890" fmla="*/ 651929 h 4964463"/>
              <a:gd name="connsiteX4891" fmla="*/ 851033 w 4710084"/>
              <a:gd name="connsiteY4891" fmla="*/ 599612 h 4964463"/>
              <a:gd name="connsiteX4892" fmla="*/ 851088 w 4710084"/>
              <a:gd name="connsiteY4892" fmla="*/ 610214 h 4964463"/>
              <a:gd name="connsiteX4893" fmla="*/ 853247 w 4710084"/>
              <a:gd name="connsiteY4893" fmla="*/ 603598 h 4964463"/>
              <a:gd name="connsiteX4894" fmla="*/ 855038 w 4710084"/>
              <a:gd name="connsiteY4894" fmla="*/ 643207 h 4964463"/>
              <a:gd name="connsiteX4895" fmla="*/ 851704 w 4710084"/>
              <a:gd name="connsiteY4895" fmla="*/ 821252 h 4964463"/>
              <a:gd name="connsiteX4896" fmla="*/ 855112 w 4710084"/>
              <a:gd name="connsiteY4896" fmla="*/ 811528 h 4964463"/>
              <a:gd name="connsiteX4897" fmla="*/ 863600 w 4710084"/>
              <a:gd name="connsiteY4897" fmla="*/ 709816 h 4964463"/>
              <a:gd name="connsiteX4898" fmla="*/ 871060 w 4710084"/>
              <a:gd name="connsiteY4898" fmla="*/ 619612 h 4964463"/>
              <a:gd name="connsiteX4899" fmla="*/ 882733 w 4710084"/>
              <a:gd name="connsiteY4899" fmla="*/ 659300 h 4964463"/>
              <a:gd name="connsiteX4900" fmla="*/ 883959 w 4710084"/>
              <a:gd name="connsiteY4900" fmla="*/ 661165 h 4964463"/>
              <a:gd name="connsiteX4901" fmla="*/ 888954 w 4710084"/>
              <a:gd name="connsiteY4901" fmla="*/ 651329 h 4964463"/>
              <a:gd name="connsiteX4902" fmla="*/ 892285 w 4710084"/>
              <a:gd name="connsiteY4902" fmla="*/ 663181 h 4964463"/>
              <a:gd name="connsiteX4903" fmla="*/ 892017 w 4710084"/>
              <a:gd name="connsiteY4903" fmla="*/ 673129 h 4964463"/>
              <a:gd name="connsiteX4904" fmla="*/ 895097 w 4710084"/>
              <a:gd name="connsiteY4904" fmla="*/ 675394 h 4964463"/>
              <a:gd name="connsiteX4905" fmla="*/ 899119 w 4710084"/>
              <a:gd name="connsiteY4905" fmla="*/ 653437 h 4964463"/>
              <a:gd name="connsiteX4906" fmla="*/ 896329 w 4710084"/>
              <a:gd name="connsiteY4906" fmla="*/ 632669 h 4964463"/>
              <a:gd name="connsiteX4907" fmla="*/ 888674 w 4710084"/>
              <a:gd name="connsiteY4907" fmla="*/ 597536 h 4964463"/>
              <a:gd name="connsiteX4908" fmla="*/ 879073 w 4710084"/>
              <a:gd name="connsiteY4908" fmla="*/ 538825 h 4964463"/>
              <a:gd name="connsiteX4909" fmla="*/ 883358 w 4710084"/>
              <a:gd name="connsiteY4909" fmla="*/ 497919 h 4964463"/>
              <a:gd name="connsiteX4910" fmla="*/ 883857 w 4710084"/>
              <a:gd name="connsiteY4910" fmla="*/ 492983 h 4964463"/>
              <a:gd name="connsiteX4911" fmla="*/ 889110 w 4710084"/>
              <a:gd name="connsiteY4911" fmla="*/ 516248 h 4964463"/>
              <a:gd name="connsiteX4912" fmla="*/ 906524 w 4710084"/>
              <a:gd name="connsiteY4912" fmla="*/ 608793 h 4964463"/>
              <a:gd name="connsiteX4913" fmla="*/ 906836 w 4710084"/>
              <a:gd name="connsiteY4913" fmla="*/ 611300 h 4964463"/>
              <a:gd name="connsiteX4914" fmla="*/ 907526 w 4710084"/>
              <a:gd name="connsiteY4914" fmla="*/ 607526 h 4964463"/>
              <a:gd name="connsiteX4915" fmla="*/ 915385 w 4710084"/>
              <a:gd name="connsiteY4915" fmla="*/ 519841 h 4964463"/>
              <a:gd name="connsiteX4916" fmla="*/ 918801 w 4710084"/>
              <a:gd name="connsiteY4916" fmla="*/ 476218 h 4964463"/>
              <a:gd name="connsiteX4917" fmla="*/ 917739 w 4710084"/>
              <a:gd name="connsiteY4917" fmla="*/ 470984 h 4964463"/>
              <a:gd name="connsiteX4918" fmla="*/ 915786 w 4710084"/>
              <a:gd name="connsiteY4918" fmla="*/ 443254 h 4964463"/>
              <a:gd name="connsiteX4919" fmla="*/ 922225 w 4710084"/>
              <a:gd name="connsiteY4919" fmla="*/ 428130 h 4964463"/>
              <a:gd name="connsiteX4920" fmla="*/ 922690 w 4710084"/>
              <a:gd name="connsiteY4920" fmla="*/ 429386 h 4964463"/>
              <a:gd name="connsiteX4921" fmla="*/ 935304 w 4710084"/>
              <a:gd name="connsiteY4921" fmla="*/ 345344 h 4964463"/>
              <a:gd name="connsiteX4922" fmla="*/ 938677 w 4710084"/>
              <a:gd name="connsiteY4922" fmla="*/ 325406 h 4964463"/>
              <a:gd name="connsiteX4923" fmla="*/ 938983 w 4710084"/>
              <a:gd name="connsiteY4923" fmla="*/ 326596 h 4964463"/>
              <a:gd name="connsiteX4924" fmla="*/ 956651 w 4710084"/>
              <a:gd name="connsiteY4924" fmla="*/ 434808 h 4964463"/>
              <a:gd name="connsiteX4925" fmla="*/ 954195 w 4710084"/>
              <a:gd name="connsiteY4925" fmla="*/ 371751 h 4964463"/>
              <a:gd name="connsiteX4926" fmla="*/ 946120 w 4710084"/>
              <a:gd name="connsiteY4926" fmla="*/ 319815 h 4964463"/>
              <a:gd name="connsiteX4927" fmla="*/ 943473 w 4710084"/>
              <a:gd name="connsiteY4927" fmla="*/ 297061 h 4964463"/>
              <a:gd name="connsiteX4928" fmla="*/ 955845 w 4710084"/>
              <a:gd name="connsiteY4928" fmla="*/ 223923 h 4964463"/>
              <a:gd name="connsiteX4929" fmla="*/ 961283 w 4710084"/>
              <a:gd name="connsiteY4929" fmla="*/ 226433 h 4964463"/>
              <a:gd name="connsiteX4930" fmla="*/ 959536 w 4710084"/>
              <a:gd name="connsiteY4930" fmla="*/ 217947 h 4964463"/>
              <a:gd name="connsiteX4931" fmla="*/ 959827 w 4710084"/>
              <a:gd name="connsiteY4931" fmla="*/ 200370 h 4964463"/>
              <a:gd name="connsiteX4932" fmla="*/ 965093 w 4710084"/>
              <a:gd name="connsiteY4932" fmla="*/ 169247 h 4964463"/>
              <a:gd name="connsiteX4933" fmla="*/ 962351 w 4710084"/>
              <a:gd name="connsiteY4933" fmla="*/ 153131 h 4964463"/>
              <a:gd name="connsiteX4934" fmla="*/ 965084 w 4710084"/>
              <a:gd name="connsiteY4934" fmla="*/ 146467 h 4964463"/>
              <a:gd name="connsiteX4935" fmla="*/ 971167 w 4710084"/>
              <a:gd name="connsiteY4935" fmla="*/ 126652 h 4964463"/>
              <a:gd name="connsiteX4936" fmla="*/ 975001 w 4710084"/>
              <a:gd name="connsiteY4936" fmla="*/ 145509 h 4964463"/>
              <a:gd name="connsiteX4937" fmla="*/ 978951 w 4710084"/>
              <a:gd name="connsiteY4937" fmla="*/ 165599 h 4964463"/>
              <a:gd name="connsiteX4938" fmla="*/ 985579 w 4710084"/>
              <a:gd name="connsiteY4938" fmla="*/ 165271 h 4964463"/>
              <a:gd name="connsiteX4939" fmla="*/ 984193 w 4710084"/>
              <a:gd name="connsiteY4939" fmla="*/ 192261 h 4964463"/>
              <a:gd name="connsiteX4940" fmla="*/ 986442 w 4710084"/>
              <a:gd name="connsiteY4940" fmla="*/ 203695 h 4964463"/>
              <a:gd name="connsiteX4941" fmla="*/ 994071 w 4710084"/>
              <a:gd name="connsiteY4941" fmla="*/ 165276 h 4964463"/>
              <a:gd name="connsiteX4942" fmla="*/ 1001413 w 4710084"/>
              <a:gd name="connsiteY4942" fmla="*/ 196586 h 4964463"/>
              <a:gd name="connsiteX4943" fmla="*/ 1005277 w 4710084"/>
              <a:gd name="connsiteY4943" fmla="*/ 209803 h 4964463"/>
              <a:gd name="connsiteX4944" fmla="*/ 998246 w 4710084"/>
              <a:gd name="connsiteY4944" fmla="*/ 263727 h 4964463"/>
              <a:gd name="connsiteX4945" fmla="*/ 1002127 w 4710084"/>
              <a:gd name="connsiteY4945" fmla="*/ 283460 h 4964463"/>
              <a:gd name="connsiteX4946" fmla="*/ 1030390 w 4710084"/>
              <a:gd name="connsiteY4946" fmla="*/ 419823 h 4964463"/>
              <a:gd name="connsiteX4947" fmla="*/ 1031041 w 4710084"/>
              <a:gd name="connsiteY4947" fmla="*/ 414753 h 4964463"/>
              <a:gd name="connsiteX4948" fmla="*/ 1031387 w 4710084"/>
              <a:gd name="connsiteY4948" fmla="*/ 423632 h 4964463"/>
              <a:gd name="connsiteX4949" fmla="*/ 1031276 w 4710084"/>
              <a:gd name="connsiteY4949" fmla="*/ 424095 h 4964463"/>
              <a:gd name="connsiteX4950" fmla="*/ 1031436 w 4710084"/>
              <a:gd name="connsiteY4950" fmla="*/ 424867 h 4964463"/>
              <a:gd name="connsiteX4951" fmla="*/ 1031387 w 4710084"/>
              <a:gd name="connsiteY4951" fmla="*/ 423632 h 4964463"/>
              <a:gd name="connsiteX4952" fmla="*/ 1033818 w 4710084"/>
              <a:gd name="connsiteY4952" fmla="*/ 413536 h 4964463"/>
              <a:gd name="connsiteX4953" fmla="*/ 1035604 w 4710084"/>
              <a:gd name="connsiteY4953" fmla="*/ 412753 h 4964463"/>
              <a:gd name="connsiteX4954" fmla="*/ 1035140 w 4710084"/>
              <a:gd name="connsiteY4954" fmla="*/ 408045 h 4964463"/>
              <a:gd name="connsiteX4955" fmla="*/ 1033818 w 4710084"/>
              <a:gd name="connsiteY4955" fmla="*/ 413536 h 4964463"/>
              <a:gd name="connsiteX4956" fmla="*/ 1031041 w 4710084"/>
              <a:gd name="connsiteY4956" fmla="*/ 414753 h 4964463"/>
              <a:gd name="connsiteX4957" fmla="*/ 1046137 w 4710084"/>
              <a:gd name="connsiteY4957" fmla="*/ 382757 h 4964463"/>
              <a:gd name="connsiteX4958" fmla="*/ 1043212 w 4710084"/>
              <a:gd name="connsiteY4958" fmla="*/ 429020 h 4964463"/>
              <a:gd name="connsiteX4959" fmla="*/ 1037192 w 4710084"/>
              <a:gd name="connsiteY4959" fmla="*/ 455331 h 4964463"/>
              <a:gd name="connsiteX4960" fmla="*/ 1040545 w 4710084"/>
              <a:gd name="connsiteY4960" fmla="*/ 471920 h 4964463"/>
              <a:gd name="connsiteX4961" fmla="*/ 1054064 w 4710084"/>
              <a:gd name="connsiteY4961" fmla="*/ 539367 h 4964463"/>
              <a:gd name="connsiteX4962" fmla="*/ 1075637 w 4710084"/>
              <a:gd name="connsiteY4962" fmla="*/ 621993 h 4964463"/>
              <a:gd name="connsiteX4963" fmla="*/ 1086763 w 4710084"/>
              <a:gd name="connsiteY4963" fmla="*/ 649596 h 4964463"/>
              <a:gd name="connsiteX4964" fmla="*/ 1087190 w 4710084"/>
              <a:gd name="connsiteY4964" fmla="*/ 651948 h 4964463"/>
              <a:gd name="connsiteX4965" fmla="*/ 1093133 w 4710084"/>
              <a:gd name="connsiteY4965" fmla="*/ 609558 h 4964463"/>
              <a:gd name="connsiteX4966" fmla="*/ 1098658 w 4710084"/>
              <a:gd name="connsiteY4966" fmla="*/ 567851 h 4964463"/>
              <a:gd name="connsiteX4967" fmla="*/ 1101164 w 4710084"/>
              <a:gd name="connsiteY4967" fmla="*/ 550779 h 4964463"/>
              <a:gd name="connsiteX4968" fmla="*/ 1098869 w 4710084"/>
              <a:gd name="connsiteY4968" fmla="*/ 536626 h 4964463"/>
              <a:gd name="connsiteX4969" fmla="*/ 1096947 w 4710084"/>
              <a:gd name="connsiteY4969" fmla="*/ 523905 h 4964463"/>
              <a:gd name="connsiteX4970" fmla="*/ 1090696 w 4710084"/>
              <a:gd name="connsiteY4970" fmla="*/ 400260 h 4964463"/>
              <a:gd name="connsiteX4971" fmla="*/ 1102591 w 4710084"/>
              <a:gd name="connsiteY4971" fmla="*/ 375006 h 4964463"/>
              <a:gd name="connsiteX4972" fmla="*/ 1079492 w 4710084"/>
              <a:gd name="connsiteY4972" fmla="*/ 240420 h 4964463"/>
              <a:gd name="connsiteX4973" fmla="*/ 1097772 w 4710084"/>
              <a:gd name="connsiteY4973" fmla="*/ 274276 h 4964463"/>
              <a:gd name="connsiteX4974" fmla="*/ 1094665 w 4710084"/>
              <a:gd name="connsiteY4974" fmla="*/ 272866 h 4964463"/>
              <a:gd name="connsiteX4975" fmla="*/ 1092918 w 4710084"/>
              <a:gd name="connsiteY4975" fmla="*/ 267127 h 4964463"/>
              <a:gd name="connsiteX4976" fmla="*/ 1092668 w 4710084"/>
              <a:gd name="connsiteY4976" fmla="*/ 271959 h 4964463"/>
              <a:gd name="connsiteX4977" fmla="*/ 1094665 w 4710084"/>
              <a:gd name="connsiteY4977" fmla="*/ 272866 h 4964463"/>
              <a:gd name="connsiteX4978" fmla="*/ 1097882 w 4710084"/>
              <a:gd name="connsiteY4978" fmla="*/ 283420 h 4964463"/>
              <a:gd name="connsiteX4979" fmla="*/ 1097966 w 4710084"/>
              <a:gd name="connsiteY4979" fmla="*/ 290598 h 4964463"/>
              <a:gd name="connsiteX4980" fmla="*/ 1100013 w 4710084"/>
              <a:gd name="connsiteY4980" fmla="*/ 298383 h 4964463"/>
              <a:gd name="connsiteX4981" fmla="*/ 1122528 w 4710084"/>
              <a:gd name="connsiteY4981" fmla="*/ 317665 h 4964463"/>
              <a:gd name="connsiteX4982" fmla="*/ 1130542 w 4710084"/>
              <a:gd name="connsiteY4982" fmla="*/ 344748 h 4964463"/>
              <a:gd name="connsiteX4983" fmla="*/ 1137245 w 4710084"/>
              <a:gd name="connsiteY4983" fmla="*/ 295655 h 4964463"/>
              <a:gd name="connsiteX4984" fmla="*/ 1139835 w 4710084"/>
              <a:gd name="connsiteY4984" fmla="*/ 277523 h 4964463"/>
              <a:gd name="connsiteX4985" fmla="*/ 1146378 w 4710084"/>
              <a:gd name="connsiteY4985" fmla="*/ 297070 h 4964463"/>
              <a:gd name="connsiteX4986" fmla="*/ 1149205 w 4710084"/>
              <a:gd name="connsiteY4986" fmla="*/ 303678 h 4964463"/>
              <a:gd name="connsiteX4987" fmla="*/ 1142888 w 4710084"/>
              <a:gd name="connsiteY4987" fmla="*/ 360563 h 4964463"/>
              <a:gd name="connsiteX4988" fmla="*/ 1138134 w 4710084"/>
              <a:gd name="connsiteY4988" fmla="*/ 392329 h 4964463"/>
              <a:gd name="connsiteX4989" fmla="*/ 1141790 w 4710084"/>
              <a:gd name="connsiteY4989" fmla="*/ 419831 h 4964463"/>
              <a:gd name="connsiteX4990" fmla="*/ 1146770 w 4710084"/>
              <a:gd name="connsiteY4990" fmla="*/ 446995 h 4964463"/>
              <a:gd name="connsiteX4991" fmla="*/ 1163479 w 4710084"/>
              <a:gd name="connsiteY4991" fmla="*/ 463507 h 4964463"/>
              <a:gd name="connsiteX4992" fmla="*/ 1183808 w 4710084"/>
              <a:gd name="connsiteY4992" fmla="*/ 579435 h 4964463"/>
              <a:gd name="connsiteX4993" fmla="*/ 1189942 w 4710084"/>
              <a:gd name="connsiteY4993" fmla="*/ 616828 h 4964463"/>
              <a:gd name="connsiteX4994" fmla="*/ 1190723 w 4710084"/>
              <a:gd name="connsiteY4994" fmla="*/ 611004 h 4964463"/>
              <a:gd name="connsiteX4995" fmla="*/ 1196351 w 4710084"/>
              <a:gd name="connsiteY4995" fmla="*/ 582859 h 4964463"/>
              <a:gd name="connsiteX4996" fmla="*/ 1197353 w 4710084"/>
              <a:gd name="connsiteY4996" fmla="*/ 579560 h 4964463"/>
              <a:gd name="connsiteX4997" fmla="*/ 1181926 w 4710084"/>
              <a:gd name="connsiteY4997" fmla="*/ 447665 h 4964463"/>
              <a:gd name="connsiteX4998" fmla="*/ 1151477 w 4710084"/>
              <a:gd name="connsiteY4998" fmla="*/ 257556 h 4964463"/>
              <a:gd name="connsiteX4999" fmla="*/ 1114687 w 4710084"/>
              <a:gd name="connsiteY4999" fmla="*/ 64162 h 4964463"/>
              <a:gd name="connsiteX5000" fmla="*/ 1118189 w 4710084"/>
              <a:gd name="connsiteY5000" fmla="*/ 50732 h 4964463"/>
              <a:gd name="connsiteX5001" fmla="*/ 1124500 w 4710084"/>
              <a:gd name="connsiteY5001" fmla="*/ 18821 h 4964463"/>
              <a:gd name="connsiteX5002" fmla="*/ 1140205 w 4710084"/>
              <a:gd name="connsiteY5002" fmla="*/ 78976 h 4964463"/>
              <a:gd name="connsiteX5003" fmla="*/ 1149683 w 4710084"/>
              <a:gd name="connsiteY5003" fmla="*/ 128768 h 4964463"/>
              <a:gd name="connsiteX5004" fmla="*/ 1153202 w 4710084"/>
              <a:gd name="connsiteY5004" fmla="*/ 130988 h 4964463"/>
              <a:gd name="connsiteX5005" fmla="*/ 1156376 w 4710084"/>
              <a:gd name="connsiteY5005" fmla="*/ 132989 h 4964463"/>
              <a:gd name="connsiteX5006" fmla="*/ 1157215 w 4710084"/>
              <a:gd name="connsiteY5006" fmla="*/ 133516 h 4964463"/>
              <a:gd name="connsiteX5007" fmla="*/ 1153202 w 4710084"/>
              <a:gd name="connsiteY5007" fmla="*/ 130988 h 4964463"/>
              <a:gd name="connsiteX5008" fmla="*/ 1152194 w 4710084"/>
              <a:gd name="connsiteY5008" fmla="*/ 130351 h 4964463"/>
              <a:gd name="connsiteX5009" fmla="*/ 1149683 w 4710084"/>
              <a:gd name="connsiteY5009" fmla="*/ 128768 h 4964463"/>
              <a:gd name="connsiteX5010" fmla="*/ 1140205 w 4710084"/>
              <a:gd name="connsiteY5010" fmla="*/ 78976 h 4964463"/>
              <a:gd name="connsiteX5011" fmla="*/ 1133792 w 4710084"/>
              <a:gd name="connsiteY5011" fmla="*/ 19283 h 4964463"/>
              <a:gd name="connsiteX5012" fmla="*/ 1148270 w 4710084"/>
              <a:gd name="connsiteY5012" fmla="*/ 20684 h 4964463"/>
              <a:gd name="connsiteX5013" fmla="*/ 1143341 w 4710084"/>
              <a:gd name="connsiteY5013" fmla="*/ 29133 h 4964463"/>
              <a:gd name="connsiteX5014" fmla="*/ 1148270 w 4710084"/>
              <a:gd name="connsiteY5014" fmla="*/ 20684 h 496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</a:cxnLst>
            <a:rect l="l" t="t" r="r" b="b"/>
            <a:pathLst>
              <a:path w="4710084" h="4964463">
                <a:moveTo>
                  <a:pt x="815490" y="4821988"/>
                </a:moveTo>
                <a:cubicBezTo>
                  <a:pt x="815490" y="4821988"/>
                  <a:pt x="809203" y="4829259"/>
                  <a:pt x="810775" y="4827441"/>
                </a:cubicBezTo>
                <a:cubicBezTo>
                  <a:pt x="811298" y="4826835"/>
                  <a:pt x="812695" y="4825220"/>
                  <a:pt x="815490" y="4821988"/>
                </a:cubicBezTo>
                <a:close/>
                <a:moveTo>
                  <a:pt x="813404" y="4801297"/>
                </a:moveTo>
                <a:lnTo>
                  <a:pt x="815490" y="4821988"/>
                </a:lnTo>
                <a:lnTo>
                  <a:pt x="812688" y="4805635"/>
                </a:lnTo>
                <a:close/>
                <a:moveTo>
                  <a:pt x="2118242" y="4801007"/>
                </a:moveTo>
                <a:cubicBezTo>
                  <a:pt x="2118242" y="4801007"/>
                  <a:pt x="2111955" y="4808278"/>
                  <a:pt x="2113527" y="4806460"/>
                </a:cubicBezTo>
                <a:cubicBezTo>
                  <a:pt x="2114050" y="4805853"/>
                  <a:pt x="2115448" y="4804239"/>
                  <a:pt x="2118242" y="4801007"/>
                </a:cubicBezTo>
                <a:close/>
                <a:moveTo>
                  <a:pt x="1223445" y="4799634"/>
                </a:moveTo>
                <a:cubicBezTo>
                  <a:pt x="1225788" y="4798057"/>
                  <a:pt x="1216411" y="4804363"/>
                  <a:pt x="1216411" y="4804363"/>
                </a:cubicBezTo>
                <a:cubicBezTo>
                  <a:pt x="1220579" y="4801561"/>
                  <a:pt x="1222663" y="4800159"/>
                  <a:pt x="1223445" y="4799634"/>
                </a:cubicBezTo>
                <a:close/>
                <a:moveTo>
                  <a:pt x="787120" y="4796050"/>
                </a:moveTo>
                <a:cubicBezTo>
                  <a:pt x="784229" y="4799119"/>
                  <a:pt x="782783" y="4800654"/>
                  <a:pt x="782241" y="4801231"/>
                </a:cubicBezTo>
                <a:cubicBezTo>
                  <a:pt x="780614" y="4802958"/>
                  <a:pt x="787120" y="4796050"/>
                  <a:pt x="787120" y="4796050"/>
                </a:cubicBezTo>
                <a:close/>
                <a:moveTo>
                  <a:pt x="2116157" y="4780315"/>
                </a:moveTo>
                <a:lnTo>
                  <a:pt x="2118242" y="4801007"/>
                </a:lnTo>
                <a:lnTo>
                  <a:pt x="2115441" y="4784653"/>
                </a:lnTo>
                <a:close/>
                <a:moveTo>
                  <a:pt x="2526198" y="4778652"/>
                </a:moveTo>
                <a:cubicBezTo>
                  <a:pt x="2528541" y="4777076"/>
                  <a:pt x="2519163" y="4783382"/>
                  <a:pt x="2519163" y="4783382"/>
                </a:cubicBezTo>
                <a:cubicBezTo>
                  <a:pt x="2523333" y="4780579"/>
                  <a:pt x="2525417" y="4779178"/>
                  <a:pt x="2526198" y="4778652"/>
                </a:cubicBezTo>
                <a:close/>
                <a:moveTo>
                  <a:pt x="1812282" y="4777699"/>
                </a:moveTo>
                <a:cubicBezTo>
                  <a:pt x="1812282" y="4777699"/>
                  <a:pt x="1805996" y="4784969"/>
                  <a:pt x="1807567" y="4783150"/>
                </a:cubicBezTo>
                <a:cubicBezTo>
                  <a:pt x="1808091" y="4782544"/>
                  <a:pt x="1809488" y="4780931"/>
                  <a:pt x="1812282" y="4777699"/>
                </a:cubicBezTo>
                <a:close/>
                <a:moveTo>
                  <a:pt x="2089875" y="4775069"/>
                </a:moveTo>
                <a:cubicBezTo>
                  <a:pt x="2089875" y="4775069"/>
                  <a:pt x="2083366" y="4781977"/>
                  <a:pt x="2084993" y="4780249"/>
                </a:cubicBezTo>
                <a:cubicBezTo>
                  <a:pt x="2085536" y="4779672"/>
                  <a:pt x="2086982" y="4778138"/>
                  <a:pt x="2089875" y="4775069"/>
                </a:cubicBezTo>
                <a:close/>
                <a:moveTo>
                  <a:pt x="1215112" y="4771353"/>
                </a:moveTo>
                <a:lnTo>
                  <a:pt x="1215822" y="4774389"/>
                </a:lnTo>
                <a:lnTo>
                  <a:pt x="1217267" y="4780556"/>
                </a:lnTo>
                <a:cubicBezTo>
                  <a:pt x="1217267" y="4780556"/>
                  <a:pt x="1216549" y="4777488"/>
                  <a:pt x="1215920" y="4774804"/>
                </a:cubicBezTo>
                <a:lnTo>
                  <a:pt x="1215822" y="4774389"/>
                </a:lnTo>
                <a:lnTo>
                  <a:pt x="1215146" y="4771496"/>
                </a:lnTo>
                <a:cubicBezTo>
                  <a:pt x="1214977" y="4770777"/>
                  <a:pt x="1214933" y="4770586"/>
                  <a:pt x="1215112" y="4771353"/>
                </a:cubicBezTo>
                <a:close/>
                <a:moveTo>
                  <a:pt x="1810197" y="4757007"/>
                </a:moveTo>
                <a:lnTo>
                  <a:pt x="1812282" y="4777699"/>
                </a:lnTo>
                <a:lnTo>
                  <a:pt x="1809481" y="4761345"/>
                </a:lnTo>
                <a:close/>
                <a:moveTo>
                  <a:pt x="3115034" y="4756716"/>
                </a:moveTo>
                <a:cubicBezTo>
                  <a:pt x="3112240" y="4759950"/>
                  <a:pt x="3110843" y="4761563"/>
                  <a:pt x="3110320" y="4762169"/>
                </a:cubicBezTo>
                <a:cubicBezTo>
                  <a:pt x="3108747" y="4763987"/>
                  <a:pt x="3115034" y="4756716"/>
                  <a:pt x="3115034" y="4756716"/>
                </a:cubicBezTo>
                <a:close/>
                <a:moveTo>
                  <a:pt x="2220236" y="4755344"/>
                </a:moveTo>
                <a:cubicBezTo>
                  <a:pt x="2222580" y="4753767"/>
                  <a:pt x="2213203" y="4760072"/>
                  <a:pt x="2213203" y="4760072"/>
                </a:cubicBezTo>
                <a:cubicBezTo>
                  <a:pt x="2217371" y="4757272"/>
                  <a:pt x="2219454" y="4755870"/>
                  <a:pt x="2220236" y="4755344"/>
                </a:cubicBezTo>
                <a:close/>
                <a:moveTo>
                  <a:pt x="1783913" y="4751760"/>
                </a:moveTo>
                <a:cubicBezTo>
                  <a:pt x="1781021" y="4754830"/>
                  <a:pt x="1779574" y="4756365"/>
                  <a:pt x="1779032" y="4756942"/>
                </a:cubicBezTo>
                <a:cubicBezTo>
                  <a:pt x="1777405" y="4758667"/>
                  <a:pt x="1783913" y="4751760"/>
                  <a:pt x="1783913" y="4751760"/>
                </a:cubicBezTo>
                <a:close/>
                <a:moveTo>
                  <a:pt x="2517864" y="4750372"/>
                </a:moveTo>
                <a:cubicBezTo>
                  <a:pt x="2518105" y="4751392"/>
                  <a:pt x="2518744" y="4754121"/>
                  <a:pt x="2520021" y="4759575"/>
                </a:cubicBezTo>
                <a:cubicBezTo>
                  <a:pt x="2520021" y="4759575"/>
                  <a:pt x="2517147" y="4747303"/>
                  <a:pt x="2517864" y="4750372"/>
                </a:cubicBezTo>
                <a:close/>
                <a:moveTo>
                  <a:pt x="3112949" y="4736026"/>
                </a:moveTo>
                <a:lnTo>
                  <a:pt x="3115034" y="4756716"/>
                </a:lnTo>
                <a:lnTo>
                  <a:pt x="3112233" y="4740364"/>
                </a:lnTo>
                <a:close/>
                <a:moveTo>
                  <a:pt x="3522990" y="4734363"/>
                </a:moveTo>
                <a:cubicBezTo>
                  <a:pt x="3525333" y="4732787"/>
                  <a:pt x="3515956" y="4739090"/>
                  <a:pt x="3515956" y="4739090"/>
                </a:cubicBezTo>
                <a:cubicBezTo>
                  <a:pt x="3520125" y="4736290"/>
                  <a:pt x="3522209" y="4734888"/>
                  <a:pt x="3522990" y="4734363"/>
                </a:cubicBezTo>
                <a:close/>
                <a:moveTo>
                  <a:pt x="3086665" y="4730778"/>
                </a:moveTo>
                <a:cubicBezTo>
                  <a:pt x="3083773" y="4733848"/>
                  <a:pt x="3082328" y="4735383"/>
                  <a:pt x="3081786" y="4735961"/>
                </a:cubicBezTo>
                <a:cubicBezTo>
                  <a:pt x="3080159" y="4737686"/>
                  <a:pt x="3086665" y="4730778"/>
                  <a:pt x="3086665" y="4730778"/>
                </a:cubicBezTo>
                <a:close/>
                <a:moveTo>
                  <a:pt x="2211904" y="4727063"/>
                </a:moveTo>
                <a:cubicBezTo>
                  <a:pt x="2212144" y="4728084"/>
                  <a:pt x="2212783" y="4730812"/>
                  <a:pt x="2214060" y="4736266"/>
                </a:cubicBezTo>
                <a:cubicBezTo>
                  <a:pt x="2214060" y="4736266"/>
                  <a:pt x="2211187" y="4723995"/>
                  <a:pt x="2211904" y="4727063"/>
                </a:cubicBezTo>
                <a:close/>
                <a:moveTo>
                  <a:pt x="1644114" y="4711757"/>
                </a:moveTo>
                <a:lnTo>
                  <a:pt x="1646398" y="4722843"/>
                </a:lnTo>
                <a:lnTo>
                  <a:pt x="1653238" y="4747056"/>
                </a:lnTo>
                <a:lnTo>
                  <a:pt x="1644581" y="4798592"/>
                </a:lnTo>
                <a:lnTo>
                  <a:pt x="1633271" y="4852142"/>
                </a:lnTo>
                <a:lnTo>
                  <a:pt x="1629822" y="4836703"/>
                </a:lnTo>
                <a:lnTo>
                  <a:pt x="1627841" y="4823493"/>
                </a:lnTo>
                <a:close/>
                <a:moveTo>
                  <a:pt x="3514658" y="4706081"/>
                </a:moveTo>
                <a:cubicBezTo>
                  <a:pt x="3513940" y="4703014"/>
                  <a:pt x="3516813" y="4715284"/>
                  <a:pt x="3516813" y="4715284"/>
                </a:cubicBezTo>
                <a:cubicBezTo>
                  <a:pt x="3515535" y="4709831"/>
                  <a:pt x="3514897" y="4707103"/>
                  <a:pt x="3514658" y="4706081"/>
                </a:cubicBezTo>
                <a:close/>
                <a:moveTo>
                  <a:pt x="1027502" y="4692311"/>
                </a:moveTo>
                <a:lnTo>
                  <a:pt x="1031176" y="4694568"/>
                </a:lnTo>
                <a:lnTo>
                  <a:pt x="1034237" y="4696449"/>
                </a:lnTo>
                <a:cubicBezTo>
                  <a:pt x="1032307" y="4704652"/>
                  <a:pt x="1031783" y="4713004"/>
                  <a:pt x="1032882" y="4721105"/>
                </a:cubicBezTo>
                <a:lnTo>
                  <a:pt x="1036091" y="4729969"/>
                </a:lnTo>
                <a:lnTo>
                  <a:pt x="1038118" y="4719495"/>
                </a:lnTo>
                <a:lnTo>
                  <a:pt x="1040312" y="4709126"/>
                </a:lnTo>
                <a:lnTo>
                  <a:pt x="1034237" y="4696449"/>
                </a:lnTo>
                <a:cubicBezTo>
                  <a:pt x="1034237" y="4696449"/>
                  <a:pt x="1033240" y="4695836"/>
                  <a:pt x="1031993" y="4695070"/>
                </a:cubicBezTo>
                <a:lnTo>
                  <a:pt x="1031176" y="4694568"/>
                </a:lnTo>
                <a:lnTo>
                  <a:pt x="1028251" y="4692771"/>
                </a:lnTo>
                <a:cubicBezTo>
                  <a:pt x="1027253" y="4692157"/>
                  <a:pt x="1026754" y="4691851"/>
                  <a:pt x="1027502" y="4692311"/>
                </a:cubicBezTo>
                <a:close/>
                <a:moveTo>
                  <a:pt x="2946868" y="4690776"/>
                </a:moveTo>
                <a:lnTo>
                  <a:pt x="2949151" y="4701861"/>
                </a:lnTo>
                <a:lnTo>
                  <a:pt x="2955992" y="4726074"/>
                </a:lnTo>
                <a:lnTo>
                  <a:pt x="2947334" y="4777612"/>
                </a:lnTo>
                <a:lnTo>
                  <a:pt x="2936025" y="4831160"/>
                </a:lnTo>
                <a:lnTo>
                  <a:pt x="2932575" y="4815722"/>
                </a:lnTo>
                <a:lnTo>
                  <a:pt x="2930594" y="4802512"/>
                </a:lnTo>
                <a:close/>
                <a:moveTo>
                  <a:pt x="1158530" y="4672801"/>
                </a:moveTo>
                <a:cubicBezTo>
                  <a:pt x="1158708" y="4673564"/>
                  <a:pt x="1157111" y="4681623"/>
                  <a:pt x="1155573" y="4691075"/>
                </a:cubicBezTo>
                <a:lnTo>
                  <a:pt x="1155534" y="4681930"/>
                </a:lnTo>
                <a:lnTo>
                  <a:pt x="1156701" y="4677865"/>
                </a:lnTo>
                <a:cubicBezTo>
                  <a:pt x="1157906" y="4673861"/>
                  <a:pt x="1158440" y="4672418"/>
                  <a:pt x="1158530" y="4672801"/>
                </a:cubicBezTo>
                <a:close/>
                <a:moveTo>
                  <a:pt x="2640907" y="4667468"/>
                </a:moveTo>
                <a:lnTo>
                  <a:pt x="2643190" y="4678552"/>
                </a:lnTo>
                <a:lnTo>
                  <a:pt x="2650032" y="4702767"/>
                </a:lnTo>
                <a:lnTo>
                  <a:pt x="2641372" y="4754302"/>
                </a:lnTo>
                <a:lnTo>
                  <a:pt x="2630064" y="4807852"/>
                </a:lnTo>
                <a:lnTo>
                  <a:pt x="2626613" y="4792413"/>
                </a:lnTo>
                <a:lnTo>
                  <a:pt x="2624633" y="4779202"/>
                </a:lnTo>
                <a:close/>
                <a:moveTo>
                  <a:pt x="1022426" y="4662480"/>
                </a:moveTo>
                <a:cubicBezTo>
                  <a:pt x="1023132" y="4662928"/>
                  <a:pt x="1025015" y="4664124"/>
                  <a:pt x="1028781" y="4666515"/>
                </a:cubicBezTo>
                <a:cubicBezTo>
                  <a:pt x="1028781" y="4666515"/>
                  <a:pt x="1020309" y="4661135"/>
                  <a:pt x="1022426" y="4662480"/>
                </a:cubicBezTo>
                <a:close/>
                <a:moveTo>
                  <a:pt x="1395618" y="4651857"/>
                </a:moveTo>
                <a:cubicBezTo>
                  <a:pt x="1398117" y="4654774"/>
                  <a:pt x="1399367" y="4656231"/>
                  <a:pt x="1399835" y="4656777"/>
                </a:cubicBezTo>
                <a:cubicBezTo>
                  <a:pt x="1401240" y="4658418"/>
                  <a:pt x="1395618" y="4651857"/>
                  <a:pt x="1395618" y="4651857"/>
                </a:cubicBezTo>
                <a:close/>
                <a:moveTo>
                  <a:pt x="2461283" y="4651820"/>
                </a:moveTo>
                <a:cubicBezTo>
                  <a:pt x="2461460" y="4652582"/>
                  <a:pt x="2459864" y="4660642"/>
                  <a:pt x="2458326" y="4670093"/>
                </a:cubicBezTo>
                <a:lnTo>
                  <a:pt x="2458288" y="4660948"/>
                </a:lnTo>
                <a:lnTo>
                  <a:pt x="2459454" y="4656884"/>
                </a:lnTo>
                <a:cubicBezTo>
                  <a:pt x="2460660" y="4652880"/>
                  <a:pt x="2461194" y="4651437"/>
                  <a:pt x="2461283" y="4651820"/>
                </a:cubicBezTo>
                <a:close/>
                <a:moveTo>
                  <a:pt x="3943660" y="4646486"/>
                </a:moveTo>
                <a:lnTo>
                  <a:pt x="3945943" y="4657571"/>
                </a:lnTo>
                <a:lnTo>
                  <a:pt x="3952783" y="4681785"/>
                </a:lnTo>
                <a:lnTo>
                  <a:pt x="3944126" y="4733321"/>
                </a:lnTo>
                <a:lnTo>
                  <a:pt x="3932816" y="4786869"/>
                </a:lnTo>
                <a:lnTo>
                  <a:pt x="3929367" y="4771431"/>
                </a:lnTo>
                <a:lnTo>
                  <a:pt x="3927385" y="4758222"/>
                </a:lnTo>
                <a:close/>
                <a:moveTo>
                  <a:pt x="1030579" y="4634359"/>
                </a:moveTo>
                <a:cubicBezTo>
                  <a:pt x="1030757" y="4633600"/>
                  <a:pt x="1030713" y="4633790"/>
                  <a:pt x="1030544" y="4634500"/>
                </a:cubicBezTo>
                <a:lnTo>
                  <a:pt x="1030492" y="4634726"/>
                </a:lnTo>
                <a:lnTo>
                  <a:pt x="1029775" y="4637774"/>
                </a:lnTo>
                <a:cubicBezTo>
                  <a:pt x="1029150" y="4640430"/>
                  <a:pt x="1028435" y="4643466"/>
                  <a:pt x="1028435" y="4643466"/>
                </a:cubicBezTo>
                <a:lnTo>
                  <a:pt x="1030492" y="4634726"/>
                </a:lnTo>
                <a:close/>
                <a:moveTo>
                  <a:pt x="741547" y="4633584"/>
                </a:moveTo>
                <a:cubicBezTo>
                  <a:pt x="743886" y="4637447"/>
                  <a:pt x="753589" y="4643012"/>
                  <a:pt x="744319" y="4648624"/>
                </a:cubicBezTo>
                <a:cubicBezTo>
                  <a:pt x="741786" y="4644437"/>
                  <a:pt x="739934" y="4641379"/>
                  <a:pt x="739295" y="4639016"/>
                </a:cubicBezTo>
                <a:cubicBezTo>
                  <a:pt x="738657" y="4636653"/>
                  <a:pt x="739230" y="4634987"/>
                  <a:pt x="741547" y="4633584"/>
                </a:cubicBezTo>
                <a:close/>
                <a:moveTo>
                  <a:pt x="1397910" y="4631601"/>
                </a:moveTo>
                <a:lnTo>
                  <a:pt x="1398484" y="4635755"/>
                </a:lnTo>
                <a:lnTo>
                  <a:pt x="1395618" y="4651857"/>
                </a:lnTo>
                <a:close/>
                <a:moveTo>
                  <a:pt x="2155322" y="4628511"/>
                </a:moveTo>
                <a:cubicBezTo>
                  <a:pt x="2155500" y="4629274"/>
                  <a:pt x="2153903" y="4637333"/>
                  <a:pt x="2152364" y="4646785"/>
                </a:cubicBezTo>
                <a:lnTo>
                  <a:pt x="2152325" y="4637640"/>
                </a:lnTo>
                <a:lnTo>
                  <a:pt x="2153493" y="4633575"/>
                </a:lnTo>
                <a:cubicBezTo>
                  <a:pt x="2154699" y="4629571"/>
                  <a:pt x="2155231" y="4628128"/>
                  <a:pt x="2155322" y="4628511"/>
                </a:cubicBezTo>
                <a:close/>
                <a:moveTo>
                  <a:pt x="1934468" y="4626491"/>
                </a:moveTo>
                <a:cubicBezTo>
                  <a:pt x="1935174" y="4626939"/>
                  <a:pt x="1937057" y="4628136"/>
                  <a:pt x="1940822" y="4630527"/>
                </a:cubicBezTo>
                <a:cubicBezTo>
                  <a:pt x="1940822" y="4630527"/>
                  <a:pt x="1932351" y="4625146"/>
                  <a:pt x="1934468" y="4626491"/>
                </a:cubicBezTo>
                <a:close/>
                <a:moveTo>
                  <a:pt x="1422077" y="4624422"/>
                </a:moveTo>
                <a:cubicBezTo>
                  <a:pt x="1422077" y="4624422"/>
                  <a:pt x="1427908" y="4630614"/>
                  <a:pt x="1426450" y="4629067"/>
                </a:cubicBezTo>
                <a:cubicBezTo>
                  <a:pt x="1425964" y="4628549"/>
                  <a:pt x="1424668" y="4627173"/>
                  <a:pt x="1422077" y="4624422"/>
                </a:cubicBezTo>
                <a:close/>
                <a:moveTo>
                  <a:pt x="738777" y="4618542"/>
                </a:moveTo>
                <a:cubicBezTo>
                  <a:pt x="741115" y="4622406"/>
                  <a:pt x="750817" y="4627971"/>
                  <a:pt x="741547" y="4633584"/>
                </a:cubicBezTo>
                <a:cubicBezTo>
                  <a:pt x="739014" y="4629399"/>
                  <a:pt x="737161" y="4626339"/>
                  <a:pt x="736523" y="4623976"/>
                </a:cubicBezTo>
                <a:cubicBezTo>
                  <a:pt x="735884" y="4621614"/>
                  <a:pt x="736458" y="4619946"/>
                  <a:pt x="738777" y="4618542"/>
                </a:cubicBezTo>
                <a:close/>
                <a:moveTo>
                  <a:pt x="2307659" y="4615868"/>
                </a:moveTo>
                <a:cubicBezTo>
                  <a:pt x="2310159" y="4618785"/>
                  <a:pt x="2311409" y="4620242"/>
                  <a:pt x="2311877" y="4620789"/>
                </a:cubicBezTo>
                <a:cubicBezTo>
                  <a:pt x="2313282" y="4622430"/>
                  <a:pt x="2307659" y="4615868"/>
                  <a:pt x="2307659" y="4615868"/>
                </a:cubicBezTo>
                <a:close/>
                <a:moveTo>
                  <a:pt x="638800" y="4610489"/>
                </a:moveTo>
                <a:lnTo>
                  <a:pt x="651641" y="4717694"/>
                </a:lnTo>
                <a:lnTo>
                  <a:pt x="649583" y="4730679"/>
                </a:lnTo>
                <a:lnTo>
                  <a:pt x="646139" y="4745942"/>
                </a:lnTo>
                <a:lnTo>
                  <a:pt x="636771" y="4694843"/>
                </a:lnTo>
                <a:lnTo>
                  <a:pt x="629792" y="4645487"/>
                </a:lnTo>
                <a:lnTo>
                  <a:pt x="636504" y="4621433"/>
                </a:lnTo>
                <a:close/>
                <a:moveTo>
                  <a:pt x="3458075" y="4607529"/>
                </a:moveTo>
                <a:cubicBezTo>
                  <a:pt x="3458253" y="4608293"/>
                  <a:pt x="3456656" y="4616352"/>
                  <a:pt x="3455117" y="4625803"/>
                </a:cubicBezTo>
                <a:lnTo>
                  <a:pt x="3455079" y="4616658"/>
                </a:lnTo>
                <a:lnTo>
                  <a:pt x="3456245" y="4612593"/>
                </a:lnTo>
                <a:cubicBezTo>
                  <a:pt x="3457452" y="4608590"/>
                  <a:pt x="3457985" y="4607147"/>
                  <a:pt x="3458075" y="4607529"/>
                </a:cubicBezTo>
                <a:close/>
                <a:moveTo>
                  <a:pt x="1942621" y="4598371"/>
                </a:moveTo>
                <a:cubicBezTo>
                  <a:pt x="1943335" y="4595335"/>
                  <a:pt x="1940478" y="4607478"/>
                  <a:pt x="1940478" y="4607478"/>
                </a:cubicBezTo>
                <a:cubicBezTo>
                  <a:pt x="1941747" y="4602081"/>
                  <a:pt x="1942382" y="4599382"/>
                  <a:pt x="1942621" y="4598371"/>
                </a:cubicBezTo>
                <a:close/>
                <a:moveTo>
                  <a:pt x="2041529" y="4597561"/>
                </a:moveTo>
                <a:cubicBezTo>
                  <a:pt x="2043868" y="4601425"/>
                  <a:pt x="2053570" y="4606991"/>
                  <a:pt x="2044300" y="4612603"/>
                </a:cubicBezTo>
                <a:cubicBezTo>
                  <a:pt x="2041766" y="4608417"/>
                  <a:pt x="2039914" y="4605358"/>
                  <a:pt x="2039276" y="4602995"/>
                </a:cubicBezTo>
                <a:cubicBezTo>
                  <a:pt x="2038637" y="4600633"/>
                  <a:pt x="2039211" y="4598964"/>
                  <a:pt x="2041529" y="4597561"/>
                </a:cubicBezTo>
                <a:close/>
                <a:moveTo>
                  <a:pt x="2309951" y="4595612"/>
                </a:moveTo>
                <a:lnTo>
                  <a:pt x="2310527" y="4599767"/>
                </a:lnTo>
                <a:lnTo>
                  <a:pt x="2307659" y="4615868"/>
                </a:lnTo>
                <a:close/>
                <a:moveTo>
                  <a:pt x="1039960" y="4592402"/>
                </a:moveTo>
                <a:lnTo>
                  <a:pt x="1049980" y="4660650"/>
                </a:lnTo>
                <a:lnTo>
                  <a:pt x="1054896" y="4631631"/>
                </a:lnTo>
                <a:cubicBezTo>
                  <a:pt x="1056431" y="4618800"/>
                  <a:pt x="1056805" y="4608091"/>
                  <a:pt x="1055221" y="4601328"/>
                </a:cubicBezTo>
                <a:cubicBezTo>
                  <a:pt x="1053996" y="4596093"/>
                  <a:pt x="1048907" y="4594968"/>
                  <a:pt x="1042771" y="4593371"/>
                </a:cubicBezTo>
                <a:close/>
                <a:moveTo>
                  <a:pt x="1738340" y="4589294"/>
                </a:moveTo>
                <a:cubicBezTo>
                  <a:pt x="1740679" y="4593157"/>
                  <a:pt x="1750380" y="4598722"/>
                  <a:pt x="1741111" y="4604334"/>
                </a:cubicBezTo>
                <a:cubicBezTo>
                  <a:pt x="1738578" y="4600148"/>
                  <a:pt x="1736726" y="4597088"/>
                  <a:pt x="1736086" y="4594726"/>
                </a:cubicBezTo>
                <a:cubicBezTo>
                  <a:pt x="1735448" y="4592364"/>
                  <a:pt x="1736022" y="4590696"/>
                  <a:pt x="1738340" y="4589294"/>
                </a:cubicBezTo>
                <a:close/>
                <a:moveTo>
                  <a:pt x="2334119" y="4588434"/>
                </a:moveTo>
                <a:cubicBezTo>
                  <a:pt x="2334119" y="4588434"/>
                  <a:pt x="2339950" y="4594626"/>
                  <a:pt x="2338491" y="4593079"/>
                </a:cubicBezTo>
                <a:cubicBezTo>
                  <a:pt x="2338004" y="4592561"/>
                  <a:pt x="2336710" y="4591186"/>
                  <a:pt x="2334119" y="4588434"/>
                </a:cubicBezTo>
                <a:close/>
                <a:moveTo>
                  <a:pt x="1437300" y="4584792"/>
                </a:moveTo>
                <a:cubicBezTo>
                  <a:pt x="1441070" y="4616345"/>
                  <a:pt x="1431877" y="4630197"/>
                  <a:pt x="1428017" y="4626269"/>
                </a:cubicBezTo>
                <a:cubicBezTo>
                  <a:pt x="1426730" y="4624959"/>
                  <a:pt x="1426036" y="4621673"/>
                  <a:pt x="1426613" y="4616410"/>
                </a:cubicBezTo>
                <a:cubicBezTo>
                  <a:pt x="1427382" y="4609390"/>
                  <a:pt x="1430409" y="4598853"/>
                  <a:pt x="1437300" y="4584792"/>
                </a:cubicBezTo>
                <a:close/>
                <a:moveTo>
                  <a:pt x="734354" y="4578108"/>
                </a:moveTo>
                <a:cubicBezTo>
                  <a:pt x="741370" y="4589697"/>
                  <a:pt x="743369" y="4605205"/>
                  <a:pt x="738777" y="4618542"/>
                </a:cubicBezTo>
                <a:cubicBezTo>
                  <a:pt x="736221" y="4609092"/>
                  <a:pt x="733774" y="4602435"/>
                  <a:pt x="732637" y="4596414"/>
                </a:cubicBezTo>
                <a:cubicBezTo>
                  <a:pt x="731499" y="4590394"/>
                  <a:pt x="731671" y="4585011"/>
                  <a:pt x="734354" y="4578108"/>
                </a:cubicBezTo>
                <a:close/>
                <a:moveTo>
                  <a:pt x="1550841" y="4574501"/>
                </a:moveTo>
                <a:lnTo>
                  <a:pt x="1563682" y="4681706"/>
                </a:lnTo>
                <a:lnTo>
                  <a:pt x="1561624" y="4694690"/>
                </a:lnTo>
                <a:lnTo>
                  <a:pt x="1558180" y="4709956"/>
                </a:lnTo>
                <a:lnTo>
                  <a:pt x="1548812" y="4658855"/>
                </a:lnTo>
                <a:lnTo>
                  <a:pt x="1541834" y="4609500"/>
                </a:lnTo>
                <a:lnTo>
                  <a:pt x="1548547" y="4585446"/>
                </a:lnTo>
                <a:close/>
                <a:moveTo>
                  <a:pt x="1735569" y="4574253"/>
                </a:moveTo>
                <a:cubicBezTo>
                  <a:pt x="1737907" y="4578117"/>
                  <a:pt x="1747610" y="4583683"/>
                  <a:pt x="1738340" y="4589294"/>
                </a:cubicBezTo>
                <a:cubicBezTo>
                  <a:pt x="1735807" y="4585108"/>
                  <a:pt x="1733955" y="4582050"/>
                  <a:pt x="1733315" y="4579687"/>
                </a:cubicBezTo>
                <a:cubicBezTo>
                  <a:pt x="1732677" y="4577324"/>
                  <a:pt x="1733250" y="4575656"/>
                  <a:pt x="1735569" y="4574253"/>
                </a:cubicBezTo>
                <a:close/>
                <a:moveTo>
                  <a:pt x="3041092" y="4568312"/>
                </a:moveTo>
                <a:cubicBezTo>
                  <a:pt x="3043431" y="4572175"/>
                  <a:pt x="3053133" y="4577741"/>
                  <a:pt x="3043865" y="4583352"/>
                </a:cubicBezTo>
                <a:cubicBezTo>
                  <a:pt x="3041330" y="4579167"/>
                  <a:pt x="3039479" y="4576107"/>
                  <a:pt x="3038839" y="4573746"/>
                </a:cubicBezTo>
                <a:cubicBezTo>
                  <a:pt x="3038202" y="4571382"/>
                  <a:pt x="3038775" y="4569715"/>
                  <a:pt x="3041092" y="4568312"/>
                </a:cubicBezTo>
                <a:close/>
                <a:moveTo>
                  <a:pt x="2740053" y="4563811"/>
                </a:moveTo>
                <a:cubicBezTo>
                  <a:pt x="2743823" y="4595363"/>
                  <a:pt x="2734629" y="4609216"/>
                  <a:pt x="2730770" y="4605288"/>
                </a:cubicBezTo>
                <a:cubicBezTo>
                  <a:pt x="2729482" y="4603979"/>
                  <a:pt x="2728789" y="4600692"/>
                  <a:pt x="2729366" y="4595427"/>
                </a:cubicBezTo>
                <a:cubicBezTo>
                  <a:pt x="2730134" y="4588408"/>
                  <a:pt x="2733161" y="4577872"/>
                  <a:pt x="2740053" y="4563811"/>
                </a:cubicBezTo>
                <a:close/>
                <a:moveTo>
                  <a:pt x="2037106" y="4557127"/>
                </a:moveTo>
                <a:cubicBezTo>
                  <a:pt x="2044122" y="4568716"/>
                  <a:pt x="2046121" y="4584223"/>
                  <a:pt x="2041529" y="4597561"/>
                </a:cubicBezTo>
                <a:cubicBezTo>
                  <a:pt x="2038974" y="4588110"/>
                  <a:pt x="2036528" y="4581453"/>
                  <a:pt x="2035389" y="4575433"/>
                </a:cubicBezTo>
                <a:cubicBezTo>
                  <a:pt x="2034252" y="4569412"/>
                  <a:pt x="2034424" y="4564030"/>
                  <a:pt x="2037106" y="4557127"/>
                </a:cubicBezTo>
                <a:close/>
                <a:moveTo>
                  <a:pt x="3038321" y="4553272"/>
                </a:moveTo>
                <a:cubicBezTo>
                  <a:pt x="3040660" y="4557135"/>
                  <a:pt x="3050362" y="4562701"/>
                  <a:pt x="3041092" y="4568312"/>
                </a:cubicBezTo>
                <a:cubicBezTo>
                  <a:pt x="3038559" y="4564127"/>
                  <a:pt x="3036707" y="4561068"/>
                  <a:pt x="3036068" y="4558706"/>
                </a:cubicBezTo>
                <a:cubicBezTo>
                  <a:pt x="3035429" y="4556342"/>
                  <a:pt x="3036002" y="4554674"/>
                  <a:pt x="3038321" y="4553272"/>
                </a:cubicBezTo>
                <a:close/>
                <a:moveTo>
                  <a:pt x="2434093" y="4540502"/>
                </a:moveTo>
                <a:cubicBezTo>
                  <a:pt x="2437863" y="4572055"/>
                  <a:pt x="2428669" y="4585908"/>
                  <a:pt x="2424810" y="4581978"/>
                </a:cubicBezTo>
                <a:cubicBezTo>
                  <a:pt x="2423523" y="4580670"/>
                  <a:pt x="2422828" y="4577383"/>
                  <a:pt x="2423405" y="4572119"/>
                </a:cubicBezTo>
                <a:cubicBezTo>
                  <a:pt x="2424174" y="4565100"/>
                  <a:pt x="2427200" y="4554563"/>
                  <a:pt x="2434093" y="4540502"/>
                </a:cubicBezTo>
                <a:close/>
                <a:moveTo>
                  <a:pt x="1731146" y="4533819"/>
                </a:moveTo>
                <a:cubicBezTo>
                  <a:pt x="1738161" y="4545407"/>
                  <a:pt x="1740161" y="4560915"/>
                  <a:pt x="1735569" y="4574253"/>
                </a:cubicBezTo>
                <a:cubicBezTo>
                  <a:pt x="1733013" y="4564802"/>
                  <a:pt x="1730567" y="4558145"/>
                  <a:pt x="1729429" y="4552125"/>
                </a:cubicBezTo>
                <a:cubicBezTo>
                  <a:pt x="1728291" y="4546104"/>
                  <a:pt x="1728462" y="4540722"/>
                  <a:pt x="1731146" y="4533819"/>
                </a:cubicBezTo>
                <a:close/>
                <a:moveTo>
                  <a:pt x="3736846" y="4519521"/>
                </a:moveTo>
                <a:cubicBezTo>
                  <a:pt x="3740615" y="4551073"/>
                  <a:pt x="3731421" y="4564926"/>
                  <a:pt x="3727563" y="4560997"/>
                </a:cubicBezTo>
                <a:cubicBezTo>
                  <a:pt x="3726276" y="4559687"/>
                  <a:pt x="3725580" y="4556402"/>
                  <a:pt x="3726157" y="4551138"/>
                </a:cubicBezTo>
                <a:cubicBezTo>
                  <a:pt x="3726927" y="4544119"/>
                  <a:pt x="3729954" y="4533582"/>
                  <a:pt x="3736846" y="4519521"/>
                </a:cubicBezTo>
                <a:close/>
                <a:moveTo>
                  <a:pt x="3033899" y="4512837"/>
                </a:moveTo>
                <a:cubicBezTo>
                  <a:pt x="3040916" y="4524426"/>
                  <a:pt x="3042914" y="4539934"/>
                  <a:pt x="3038321" y="4553272"/>
                </a:cubicBezTo>
                <a:cubicBezTo>
                  <a:pt x="3035766" y="4543820"/>
                  <a:pt x="3033320" y="4537163"/>
                  <a:pt x="3032182" y="4531143"/>
                </a:cubicBezTo>
                <a:cubicBezTo>
                  <a:pt x="3031043" y="4525122"/>
                  <a:pt x="3031215" y="4519740"/>
                  <a:pt x="3033899" y="4512837"/>
                </a:cubicBezTo>
                <a:close/>
                <a:moveTo>
                  <a:pt x="1996257" y="4498193"/>
                </a:moveTo>
                <a:cubicBezTo>
                  <a:pt x="1996347" y="4497814"/>
                  <a:pt x="1996809" y="4499173"/>
                  <a:pt x="1997839" y="4502965"/>
                </a:cubicBezTo>
                <a:lnTo>
                  <a:pt x="1998833" y="4506820"/>
                </a:lnTo>
                <a:lnTo>
                  <a:pt x="1998628" y="4515702"/>
                </a:lnTo>
                <a:cubicBezTo>
                  <a:pt x="1997394" y="4506646"/>
                  <a:pt x="1996081" y="4498947"/>
                  <a:pt x="1996257" y="4498193"/>
                </a:cubicBezTo>
                <a:close/>
                <a:moveTo>
                  <a:pt x="830543" y="4470816"/>
                </a:moveTo>
                <a:cubicBezTo>
                  <a:pt x="836595" y="4483923"/>
                  <a:pt x="839172" y="4493915"/>
                  <a:pt x="839748" y="4500669"/>
                </a:cubicBezTo>
                <a:cubicBezTo>
                  <a:pt x="840178" y="4505735"/>
                  <a:pt x="839481" y="4508980"/>
                  <a:pt x="838279" y="4510354"/>
                </a:cubicBezTo>
                <a:cubicBezTo>
                  <a:pt x="834673" y="4514475"/>
                  <a:pt x="826509" y="4501753"/>
                  <a:pt x="830543" y="4470816"/>
                </a:cubicBezTo>
                <a:close/>
                <a:moveTo>
                  <a:pt x="1466811" y="4463056"/>
                </a:moveTo>
                <a:cubicBezTo>
                  <a:pt x="1468907" y="4464235"/>
                  <a:pt x="1469402" y="4465808"/>
                  <a:pt x="1468774" y="4468152"/>
                </a:cubicBezTo>
                <a:cubicBezTo>
                  <a:pt x="1468145" y="4470497"/>
                  <a:pt x="1466392" y="4473615"/>
                  <a:pt x="1463995" y="4477878"/>
                </a:cubicBezTo>
                <a:cubicBezTo>
                  <a:pt x="1455610" y="4473164"/>
                  <a:pt x="1464599" y="4466992"/>
                  <a:pt x="1466811" y="4463056"/>
                </a:cubicBezTo>
                <a:close/>
                <a:moveTo>
                  <a:pt x="1469626" y="4448231"/>
                </a:moveTo>
                <a:cubicBezTo>
                  <a:pt x="1471724" y="4449410"/>
                  <a:pt x="1472218" y="4450984"/>
                  <a:pt x="1471589" y="4453330"/>
                </a:cubicBezTo>
                <a:cubicBezTo>
                  <a:pt x="1470962" y="4455674"/>
                  <a:pt x="1469209" y="4458791"/>
                  <a:pt x="1466811" y="4463056"/>
                </a:cubicBezTo>
                <a:cubicBezTo>
                  <a:pt x="1458426" y="4458342"/>
                  <a:pt x="1467412" y="4452168"/>
                  <a:pt x="1469626" y="4448231"/>
                </a:cubicBezTo>
                <a:close/>
                <a:moveTo>
                  <a:pt x="866260" y="4422627"/>
                </a:moveTo>
                <a:cubicBezTo>
                  <a:pt x="867180" y="4421203"/>
                  <a:pt x="868561" y="4421413"/>
                  <a:pt x="870414" y="4424471"/>
                </a:cubicBezTo>
                <a:cubicBezTo>
                  <a:pt x="875090" y="4432198"/>
                  <a:pt x="870114" y="4446648"/>
                  <a:pt x="870114" y="4446648"/>
                </a:cubicBezTo>
                <a:cubicBezTo>
                  <a:pt x="867501" y="4446252"/>
                  <a:pt x="865847" y="4441314"/>
                  <a:pt x="865191" y="4435941"/>
                </a:cubicBezTo>
                <a:cubicBezTo>
                  <a:pt x="864536" y="4430570"/>
                  <a:pt x="864880" y="4424761"/>
                  <a:pt x="866260" y="4422627"/>
                </a:cubicBezTo>
                <a:close/>
                <a:moveTo>
                  <a:pt x="1474423" y="4408620"/>
                </a:moveTo>
                <a:cubicBezTo>
                  <a:pt x="1476754" y="4415110"/>
                  <a:pt x="1476810" y="4420322"/>
                  <a:pt x="1475658" y="4426258"/>
                </a:cubicBezTo>
                <a:cubicBezTo>
                  <a:pt x="1474504" y="4432195"/>
                  <a:pt x="1472141" y="4438852"/>
                  <a:pt x="1469626" y="4448231"/>
                </a:cubicBezTo>
                <a:cubicBezTo>
                  <a:pt x="1465667" y="4435644"/>
                  <a:pt x="1467784" y="4420429"/>
                  <a:pt x="1474423" y="4408620"/>
                </a:cubicBezTo>
                <a:close/>
                <a:moveTo>
                  <a:pt x="1674300" y="4385747"/>
                </a:moveTo>
                <a:lnTo>
                  <a:pt x="1680836" y="4454199"/>
                </a:lnTo>
                <a:lnTo>
                  <a:pt x="1689744" y="4504745"/>
                </a:lnTo>
                <a:lnTo>
                  <a:pt x="1671442" y="4638695"/>
                </a:lnTo>
                <a:lnTo>
                  <a:pt x="1668008" y="4659137"/>
                </a:lnTo>
                <a:lnTo>
                  <a:pt x="1665445" y="4646200"/>
                </a:lnTo>
                <a:cubicBezTo>
                  <a:pt x="1661787" y="4626639"/>
                  <a:pt x="1659494" y="4616096"/>
                  <a:pt x="1657964" y="4611714"/>
                </a:cubicBezTo>
                <a:lnTo>
                  <a:pt x="1656759" y="4612751"/>
                </a:lnTo>
                <a:lnTo>
                  <a:pt x="1664734" y="4547674"/>
                </a:lnTo>
                <a:cubicBezTo>
                  <a:pt x="1668254" y="4502045"/>
                  <a:pt x="1669689" y="4457817"/>
                  <a:pt x="1669633" y="4414087"/>
                </a:cubicBezTo>
                <a:close/>
                <a:moveTo>
                  <a:pt x="1863053" y="4378337"/>
                </a:moveTo>
                <a:cubicBezTo>
                  <a:pt x="1863972" y="4376913"/>
                  <a:pt x="1865353" y="4377123"/>
                  <a:pt x="1867204" y="4380180"/>
                </a:cubicBezTo>
                <a:cubicBezTo>
                  <a:pt x="1871883" y="4387908"/>
                  <a:pt x="1866907" y="4402357"/>
                  <a:pt x="1866907" y="4402357"/>
                </a:cubicBezTo>
                <a:cubicBezTo>
                  <a:pt x="1864291" y="4401963"/>
                  <a:pt x="1862639" y="4397023"/>
                  <a:pt x="1861984" y="4391651"/>
                </a:cubicBezTo>
                <a:cubicBezTo>
                  <a:pt x="1861330" y="4386279"/>
                  <a:pt x="1861673" y="4380471"/>
                  <a:pt x="1863053" y="4378337"/>
                </a:cubicBezTo>
                <a:close/>
                <a:moveTo>
                  <a:pt x="2977054" y="4364765"/>
                </a:moveTo>
                <a:lnTo>
                  <a:pt x="2983590" y="4433218"/>
                </a:lnTo>
                <a:lnTo>
                  <a:pt x="2992498" y="4483763"/>
                </a:lnTo>
                <a:lnTo>
                  <a:pt x="2974196" y="4617713"/>
                </a:lnTo>
                <a:lnTo>
                  <a:pt x="2970762" y="4638155"/>
                </a:lnTo>
                <a:lnTo>
                  <a:pt x="2968199" y="4625219"/>
                </a:lnTo>
                <a:cubicBezTo>
                  <a:pt x="2964539" y="4605658"/>
                  <a:pt x="2962245" y="4595114"/>
                  <a:pt x="2960716" y="4590732"/>
                </a:cubicBezTo>
                <a:lnTo>
                  <a:pt x="2959511" y="4591769"/>
                </a:lnTo>
                <a:lnTo>
                  <a:pt x="2967487" y="4526693"/>
                </a:lnTo>
                <a:cubicBezTo>
                  <a:pt x="2971007" y="4481064"/>
                  <a:pt x="2972442" y="4436835"/>
                  <a:pt x="2972385" y="4393104"/>
                </a:cubicBezTo>
                <a:close/>
                <a:moveTo>
                  <a:pt x="1030418" y="4364362"/>
                </a:moveTo>
                <a:lnTo>
                  <a:pt x="1024864" y="4384723"/>
                </a:lnTo>
                <a:lnTo>
                  <a:pt x="1016266" y="4396575"/>
                </a:lnTo>
                <a:lnTo>
                  <a:pt x="1025152" y="4471949"/>
                </a:lnTo>
                <a:lnTo>
                  <a:pt x="1024403" y="4442266"/>
                </a:lnTo>
                <a:lnTo>
                  <a:pt x="1032998" y="4372143"/>
                </a:lnTo>
                <a:lnTo>
                  <a:pt x="1032723" y="4371908"/>
                </a:lnTo>
                <a:close/>
                <a:moveTo>
                  <a:pt x="3165805" y="4357355"/>
                </a:moveTo>
                <a:cubicBezTo>
                  <a:pt x="3166726" y="4355932"/>
                  <a:pt x="3168107" y="4356141"/>
                  <a:pt x="3169958" y="4359200"/>
                </a:cubicBezTo>
                <a:cubicBezTo>
                  <a:pt x="3174635" y="4366926"/>
                  <a:pt x="3169659" y="4381376"/>
                  <a:pt x="3169659" y="4381376"/>
                </a:cubicBezTo>
                <a:cubicBezTo>
                  <a:pt x="3167045" y="4380981"/>
                  <a:pt x="3165392" y="4376042"/>
                  <a:pt x="3164737" y="4370670"/>
                </a:cubicBezTo>
                <a:cubicBezTo>
                  <a:pt x="3164082" y="4365298"/>
                  <a:pt x="3164426" y="4359491"/>
                  <a:pt x="3165805" y="4357355"/>
                </a:cubicBezTo>
                <a:close/>
                <a:moveTo>
                  <a:pt x="2016844" y="4347065"/>
                </a:moveTo>
                <a:lnTo>
                  <a:pt x="2014466" y="4350343"/>
                </a:lnTo>
                <a:lnTo>
                  <a:pt x="2016225" y="4372674"/>
                </a:lnTo>
                <a:lnTo>
                  <a:pt x="2021501" y="4410096"/>
                </a:lnTo>
                <a:lnTo>
                  <a:pt x="2021195" y="4397976"/>
                </a:lnTo>
                <a:lnTo>
                  <a:pt x="2023857" y="4376260"/>
                </a:lnTo>
                <a:lnTo>
                  <a:pt x="2023419" y="4377152"/>
                </a:lnTo>
                <a:cubicBezTo>
                  <a:pt x="2022394" y="4378584"/>
                  <a:pt x="2021417" y="4379204"/>
                  <a:pt x="2020517" y="4378799"/>
                </a:cubicBezTo>
                <a:cubicBezTo>
                  <a:pt x="2018420" y="4377853"/>
                  <a:pt x="2017302" y="4371935"/>
                  <a:pt x="2016853" y="4363294"/>
                </a:cubicBezTo>
                <a:close/>
                <a:moveTo>
                  <a:pt x="1697090" y="4332286"/>
                </a:moveTo>
                <a:cubicBezTo>
                  <a:pt x="1697090" y="4332286"/>
                  <a:pt x="1690582" y="4339195"/>
                  <a:pt x="1692209" y="4337468"/>
                </a:cubicBezTo>
                <a:cubicBezTo>
                  <a:pt x="1692752" y="4336892"/>
                  <a:pt x="1694198" y="4335357"/>
                  <a:pt x="1697090" y="4332286"/>
                </a:cubicBezTo>
                <a:close/>
                <a:moveTo>
                  <a:pt x="1384094" y="4330139"/>
                </a:moveTo>
                <a:cubicBezTo>
                  <a:pt x="1384336" y="4331162"/>
                  <a:pt x="1384972" y="4333888"/>
                  <a:pt x="1386250" y="4339343"/>
                </a:cubicBezTo>
                <a:cubicBezTo>
                  <a:pt x="1386250" y="4339343"/>
                  <a:pt x="1383376" y="4327072"/>
                  <a:pt x="1384094" y="4330139"/>
                </a:cubicBezTo>
                <a:close/>
                <a:moveTo>
                  <a:pt x="862762" y="4329663"/>
                </a:moveTo>
                <a:cubicBezTo>
                  <a:pt x="864328" y="4326365"/>
                  <a:pt x="858066" y="4339559"/>
                  <a:pt x="858066" y="4339559"/>
                </a:cubicBezTo>
                <a:cubicBezTo>
                  <a:pt x="860850" y="4333694"/>
                  <a:pt x="862241" y="4330761"/>
                  <a:pt x="862762" y="4329663"/>
                </a:cubicBezTo>
                <a:close/>
                <a:moveTo>
                  <a:pt x="3973845" y="4320475"/>
                </a:moveTo>
                <a:lnTo>
                  <a:pt x="3980381" y="4388927"/>
                </a:lnTo>
                <a:lnTo>
                  <a:pt x="3989288" y="4439473"/>
                </a:lnTo>
                <a:lnTo>
                  <a:pt x="3970987" y="4573423"/>
                </a:lnTo>
                <a:lnTo>
                  <a:pt x="3967554" y="4593865"/>
                </a:lnTo>
                <a:lnTo>
                  <a:pt x="3964991" y="4580928"/>
                </a:lnTo>
                <a:cubicBezTo>
                  <a:pt x="3961331" y="4561367"/>
                  <a:pt x="3959038" y="4550823"/>
                  <a:pt x="3957508" y="4546443"/>
                </a:cubicBezTo>
                <a:lnTo>
                  <a:pt x="3956303" y="4547481"/>
                </a:lnTo>
                <a:lnTo>
                  <a:pt x="3964280" y="4482404"/>
                </a:lnTo>
                <a:cubicBezTo>
                  <a:pt x="3967799" y="4436773"/>
                  <a:pt x="3969233" y="4392545"/>
                  <a:pt x="3969177" y="4348815"/>
                </a:cubicBezTo>
                <a:close/>
                <a:moveTo>
                  <a:pt x="2999844" y="4311305"/>
                </a:moveTo>
                <a:cubicBezTo>
                  <a:pt x="2999844" y="4311305"/>
                  <a:pt x="2993336" y="4318215"/>
                  <a:pt x="2994961" y="4316486"/>
                </a:cubicBezTo>
                <a:cubicBezTo>
                  <a:pt x="2995506" y="4315911"/>
                  <a:pt x="2996950" y="4314375"/>
                  <a:pt x="2999844" y="4311305"/>
                </a:cubicBezTo>
                <a:close/>
                <a:moveTo>
                  <a:pt x="2686847" y="4309158"/>
                </a:moveTo>
                <a:cubicBezTo>
                  <a:pt x="2687087" y="4310180"/>
                  <a:pt x="2687725" y="4312908"/>
                  <a:pt x="2689002" y="4318361"/>
                </a:cubicBezTo>
                <a:cubicBezTo>
                  <a:pt x="2689002" y="4318361"/>
                  <a:pt x="2686129" y="4306091"/>
                  <a:pt x="2686847" y="4309158"/>
                </a:cubicBezTo>
                <a:close/>
                <a:moveTo>
                  <a:pt x="1695048" y="4306245"/>
                </a:moveTo>
                <a:cubicBezTo>
                  <a:pt x="1695048" y="4306245"/>
                  <a:pt x="1688108" y="4313418"/>
                  <a:pt x="1689843" y="4311624"/>
                </a:cubicBezTo>
                <a:cubicBezTo>
                  <a:pt x="1690420" y="4311027"/>
                  <a:pt x="1691965" y="4309433"/>
                  <a:pt x="1695048" y="4306245"/>
                </a:cubicBezTo>
                <a:close/>
                <a:moveTo>
                  <a:pt x="617175" y="4296324"/>
                </a:moveTo>
                <a:lnTo>
                  <a:pt x="620925" y="4323473"/>
                </a:lnTo>
                <a:cubicBezTo>
                  <a:pt x="620066" y="4365940"/>
                  <a:pt x="620564" y="4408771"/>
                  <a:pt x="622945" y="4452798"/>
                </a:cubicBezTo>
                <a:lnTo>
                  <a:pt x="629047" y="4515356"/>
                </a:lnTo>
                <a:lnTo>
                  <a:pt x="627964" y="4514444"/>
                </a:lnTo>
                <a:cubicBezTo>
                  <a:pt x="626483" y="4518820"/>
                  <a:pt x="624188" y="4529240"/>
                  <a:pt x="620474" y="4548524"/>
                </a:cubicBezTo>
                <a:lnTo>
                  <a:pt x="617889" y="4561289"/>
                </a:lnTo>
                <a:lnTo>
                  <a:pt x="615122" y="4541711"/>
                </a:lnTo>
                <a:lnTo>
                  <a:pt x="600835" y="4413096"/>
                </a:lnTo>
                <a:lnTo>
                  <a:pt x="609924" y="4363311"/>
                </a:lnTo>
                <a:close/>
                <a:moveTo>
                  <a:pt x="704788" y="4286565"/>
                </a:moveTo>
                <a:cubicBezTo>
                  <a:pt x="702630" y="4291829"/>
                  <a:pt x="704239" y="4312139"/>
                  <a:pt x="704239" y="4312139"/>
                </a:cubicBezTo>
                <a:cubicBezTo>
                  <a:pt x="705505" y="4314232"/>
                  <a:pt x="707008" y="4314751"/>
                  <a:pt x="708397" y="4314104"/>
                </a:cubicBezTo>
                <a:cubicBezTo>
                  <a:pt x="712564" y="4312159"/>
                  <a:pt x="715707" y="4299696"/>
                  <a:pt x="708398" y="4287624"/>
                </a:cubicBezTo>
                <a:cubicBezTo>
                  <a:pt x="706644" y="4284726"/>
                  <a:pt x="705506" y="4284810"/>
                  <a:pt x="704788" y="4286565"/>
                </a:cubicBezTo>
                <a:close/>
                <a:moveTo>
                  <a:pt x="1859554" y="4285372"/>
                </a:moveTo>
                <a:cubicBezTo>
                  <a:pt x="1861121" y="4282074"/>
                  <a:pt x="1854859" y="4295268"/>
                  <a:pt x="1854859" y="4295268"/>
                </a:cubicBezTo>
                <a:cubicBezTo>
                  <a:pt x="1857643" y="4289404"/>
                  <a:pt x="1859033" y="4286472"/>
                  <a:pt x="1859554" y="4285372"/>
                </a:cubicBezTo>
                <a:close/>
                <a:moveTo>
                  <a:pt x="2997801" y="4285263"/>
                </a:moveTo>
                <a:cubicBezTo>
                  <a:pt x="2994717" y="4288451"/>
                  <a:pt x="2993174" y="4290045"/>
                  <a:pt x="2992596" y="4290643"/>
                </a:cubicBezTo>
                <a:cubicBezTo>
                  <a:pt x="2990861" y="4292436"/>
                  <a:pt x="2997801" y="4285263"/>
                  <a:pt x="2997801" y="4285263"/>
                </a:cubicBezTo>
                <a:close/>
                <a:moveTo>
                  <a:pt x="2241072" y="4282344"/>
                </a:moveTo>
                <a:lnTo>
                  <a:pt x="2240185" y="4283742"/>
                </a:lnTo>
                <a:lnTo>
                  <a:pt x="2239164" y="4300387"/>
                </a:lnTo>
                <a:lnTo>
                  <a:pt x="2239458" y="4309270"/>
                </a:lnTo>
                <a:cubicBezTo>
                  <a:pt x="2240213" y="4304852"/>
                  <a:pt x="2240740" y="4297440"/>
                  <a:pt x="2241033" y="4288850"/>
                </a:cubicBezTo>
                <a:close/>
                <a:moveTo>
                  <a:pt x="2849561" y="4275361"/>
                </a:moveTo>
                <a:lnTo>
                  <a:pt x="2857089" y="4347286"/>
                </a:lnTo>
                <a:lnTo>
                  <a:pt x="2855197" y="4356641"/>
                </a:lnTo>
                <a:cubicBezTo>
                  <a:pt x="2851874" y="4374568"/>
                  <a:pt x="2848444" y="4395117"/>
                  <a:pt x="2844663" y="4421312"/>
                </a:cubicBezTo>
                <a:cubicBezTo>
                  <a:pt x="2842028" y="4430660"/>
                  <a:pt x="2833548" y="4494879"/>
                  <a:pt x="2827679" y="4507157"/>
                </a:cubicBezTo>
                <a:lnTo>
                  <a:pt x="2824159" y="4500399"/>
                </a:lnTo>
                <a:lnTo>
                  <a:pt x="2823097" y="4496811"/>
                </a:lnTo>
                <a:lnTo>
                  <a:pt x="2825441" y="4465848"/>
                </a:lnTo>
                <a:cubicBezTo>
                  <a:pt x="2830855" y="4428449"/>
                  <a:pt x="2843129" y="4380427"/>
                  <a:pt x="2843924" y="4363227"/>
                </a:cubicBezTo>
                <a:close/>
                <a:moveTo>
                  <a:pt x="3996634" y="4267014"/>
                </a:moveTo>
                <a:cubicBezTo>
                  <a:pt x="3996634" y="4267014"/>
                  <a:pt x="3990128" y="4273925"/>
                  <a:pt x="3991754" y="4272196"/>
                </a:cubicBezTo>
                <a:cubicBezTo>
                  <a:pt x="3992297" y="4271620"/>
                  <a:pt x="3993744" y="4270086"/>
                  <a:pt x="3996634" y="4267014"/>
                </a:cubicBezTo>
                <a:close/>
                <a:moveTo>
                  <a:pt x="3683640" y="4264868"/>
                </a:moveTo>
                <a:cubicBezTo>
                  <a:pt x="3682921" y="4261800"/>
                  <a:pt x="3685795" y="4274071"/>
                  <a:pt x="3685795" y="4274071"/>
                </a:cubicBezTo>
                <a:cubicBezTo>
                  <a:pt x="3684517" y="4268617"/>
                  <a:pt x="3683880" y="4265890"/>
                  <a:pt x="3683640" y="4264868"/>
                </a:cubicBezTo>
                <a:close/>
                <a:moveTo>
                  <a:pt x="1932434" y="4263255"/>
                </a:moveTo>
                <a:lnTo>
                  <a:pt x="1931153" y="4265273"/>
                </a:lnTo>
                <a:lnTo>
                  <a:pt x="1922946" y="4294934"/>
                </a:lnTo>
                <a:lnTo>
                  <a:pt x="1927353" y="4352494"/>
                </a:lnTo>
                <a:lnTo>
                  <a:pt x="1930458" y="4378825"/>
                </a:lnTo>
                <a:lnTo>
                  <a:pt x="1938087" y="4326934"/>
                </a:lnTo>
                <a:lnTo>
                  <a:pt x="1939914" y="4317850"/>
                </a:lnTo>
                <a:lnTo>
                  <a:pt x="1936461" y="4304989"/>
                </a:lnTo>
                <a:cubicBezTo>
                  <a:pt x="1934605" y="4292897"/>
                  <a:pt x="1933484" y="4279396"/>
                  <a:pt x="1932581" y="4265609"/>
                </a:cubicBezTo>
                <a:close/>
                <a:moveTo>
                  <a:pt x="1529216" y="4260336"/>
                </a:moveTo>
                <a:lnTo>
                  <a:pt x="1532967" y="4287484"/>
                </a:lnTo>
                <a:cubicBezTo>
                  <a:pt x="1532109" y="4329951"/>
                  <a:pt x="1532605" y="4372782"/>
                  <a:pt x="1534987" y="4416811"/>
                </a:cubicBezTo>
                <a:lnTo>
                  <a:pt x="1541090" y="4479368"/>
                </a:lnTo>
                <a:lnTo>
                  <a:pt x="1540006" y="4478457"/>
                </a:lnTo>
                <a:cubicBezTo>
                  <a:pt x="1538524" y="4482831"/>
                  <a:pt x="1536230" y="4493253"/>
                  <a:pt x="1532517" y="4512535"/>
                </a:cubicBezTo>
                <a:lnTo>
                  <a:pt x="1529931" y="4525300"/>
                </a:lnTo>
                <a:lnTo>
                  <a:pt x="1527163" y="4505721"/>
                </a:lnTo>
                <a:lnTo>
                  <a:pt x="1512876" y="4377107"/>
                </a:lnTo>
                <a:lnTo>
                  <a:pt x="1521966" y="4327321"/>
                </a:lnTo>
                <a:close/>
                <a:moveTo>
                  <a:pt x="4152313" y="4254380"/>
                </a:moveTo>
                <a:lnTo>
                  <a:pt x="4159841" y="4326305"/>
                </a:lnTo>
                <a:lnTo>
                  <a:pt x="4157949" y="4335659"/>
                </a:lnTo>
                <a:cubicBezTo>
                  <a:pt x="4154626" y="4353586"/>
                  <a:pt x="4151196" y="4374135"/>
                  <a:pt x="4147415" y="4400330"/>
                </a:cubicBezTo>
                <a:cubicBezTo>
                  <a:pt x="4144780" y="4409679"/>
                  <a:pt x="4136300" y="4473898"/>
                  <a:pt x="4130432" y="4486175"/>
                </a:cubicBezTo>
                <a:lnTo>
                  <a:pt x="4126910" y="4479417"/>
                </a:lnTo>
                <a:lnTo>
                  <a:pt x="4125849" y="4475830"/>
                </a:lnTo>
                <a:lnTo>
                  <a:pt x="4128195" y="4444867"/>
                </a:lnTo>
                <a:cubicBezTo>
                  <a:pt x="4133608" y="4407468"/>
                  <a:pt x="4145882" y="4359446"/>
                  <a:pt x="4146676" y="4342246"/>
                </a:cubicBezTo>
                <a:close/>
                <a:moveTo>
                  <a:pt x="3543913" y="4246853"/>
                </a:moveTo>
                <a:lnTo>
                  <a:pt x="3541918" y="4279405"/>
                </a:lnTo>
                <a:lnTo>
                  <a:pt x="3542210" y="4288287"/>
                </a:lnTo>
                <a:cubicBezTo>
                  <a:pt x="3542967" y="4283871"/>
                  <a:pt x="3543492" y="4276458"/>
                  <a:pt x="3543786" y="4267867"/>
                </a:cubicBezTo>
                <a:close/>
                <a:moveTo>
                  <a:pt x="454954" y="4246290"/>
                </a:moveTo>
                <a:lnTo>
                  <a:pt x="458493" y="4331160"/>
                </a:lnTo>
                <a:cubicBezTo>
                  <a:pt x="458905" y="4347799"/>
                  <a:pt x="469258" y="4393456"/>
                  <a:pt x="473525" y="4429340"/>
                </a:cubicBezTo>
                <a:lnTo>
                  <a:pt x="475101" y="4459220"/>
                </a:lnTo>
                <a:lnTo>
                  <a:pt x="474064" y="4462788"/>
                </a:lnTo>
                <a:lnTo>
                  <a:pt x="470713" y="4469630"/>
                </a:lnTo>
                <a:cubicBezTo>
                  <a:pt x="465566" y="4458172"/>
                  <a:pt x="458986" y="4396487"/>
                  <a:pt x="456745" y="4387620"/>
                </a:cubicBezTo>
                <a:cubicBezTo>
                  <a:pt x="453764" y="4362483"/>
                  <a:pt x="451004" y="4342802"/>
                  <a:pt x="448292" y="4325659"/>
                </a:cubicBezTo>
                <a:lnTo>
                  <a:pt x="446732" y="4316725"/>
                </a:lnTo>
                <a:close/>
                <a:moveTo>
                  <a:pt x="597290" y="4246221"/>
                </a:moveTo>
                <a:cubicBezTo>
                  <a:pt x="599882" y="4248974"/>
                  <a:pt x="601178" y="4250349"/>
                  <a:pt x="601664" y="4250865"/>
                </a:cubicBezTo>
                <a:cubicBezTo>
                  <a:pt x="603121" y="4252413"/>
                  <a:pt x="597290" y="4246221"/>
                  <a:pt x="597290" y="4246221"/>
                </a:cubicBezTo>
                <a:close/>
                <a:moveTo>
                  <a:pt x="2478345" y="4242859"/>
                </a:moveTo>
                <a:lnTo>
                  <a:pt x="2475315" y="4243663"/>
                </a:lnTo>
                <a:lnTo>
                  <a:pt x="2472416" y="4257806"/>
                </a:lnTo>
                <a:cubicBezTo>
                  <a:pt x="2470006" y="4276135"/>
                  <a:pt x="2469422" y="4295381"/>
                  <a:pt x="2466842" y="4314118"/>
                </a:cubicBezTo>
                <a:cubicBezTo>
                  <a:pt x="2463224" y="4334143"/>
                  <a:pt x="2460720" y="4353501"/>
                  <a:pt x="2458664" y="4372475"/>
                </a:cubicBezTo>
                <a:lnTo>
                  <a:pt x="2455212" y="4407661"/>
                </a:lnTo>
                <a:lnTo>
                  <a:pt x="2458416" y="4385653"/>
                </a:lnTo>
                <a:cubicBezTo>
                  <a:pt x="2465989" y="4334304"/>
                  <a:pt x="2479264" y="4246786"/>
                  <a:pt x="2478345" y="4242859"/>
                </a:cubicBezTo>
                <a:close/>
                <a:moveTo>
                  <a:pt x="1701580" y="4242276"/>
                </a:moveTo>
                <a:cubicBezTo>
                  <a:pt x="1699424" y="4247540"/>
                  <a:pt x="1701032" y="4267848"/>
                  <a:pt x="1701032" y="4267848"/>
                </a:cubicBezTo>
                <a:cubicBezTo>
                  <a:pt x="1702297" y="4269941"/>
                  <a:pt x="1703800" y="4270462"/>
                  <a:pt x="1705189" y="4269813"/>
                </a:cubicBezTo>
                <a:cubicBezTo>
                  <a:pt x="1706577" y="4269165"/>
                  <a:pt x="1707853" y="4267348"/>
                  <a:pt x="1708665" y="4264767"/>
                </a:cubicBezTo>
                <a:lnTo>
                  <a:pt x="1709244" y="4256785"/>
                </a:lnTo>
                <a:lnTo>
                  <a:pt x="1708895" y="4253806"/>
                </a:lnTo>
                <a:lnTo>
                  <a:pt x="1705190" y="4243334"/>
                </a:lnTo>
                <a:cubicBezTo>
                  <a:pt x="1703436" y="4240435"/>
                  <a:pt x="1702299" y="4240520"/>
                  <a:pt x="1701580" y="4242276"/>
                </a:cubicBezTo>
                <a:close/>
                <a:moveTo>
                  <a:pt x="3994593" y="4240974"/>
                </a:moveTo>
                <a:cubicBezTo>
                  <a:pt x="3991508" y="4244162"/>
                  <a:pt x="3989966" y="4245755"/>
                  <a:pt x="3989388" y="4246354"/>
                </a:cubicBezTo>
                <a:cubicBezTo>
                  <a:pt x="3987652" y="4248146"/>
                  <a:pt x="3994593" y="4240974"/>
                  <a:pt x="3994593" y="4240974"/>
                </a:cubicBezTo>
                <a:close/>
                <a:moveTo>
                  <a:pt x="3237865" y="4238054"/>
                </a:moveTo>
                <a:lnTo>
                  <a:pt x="3235484" y="4241804"/>
                </a:lnTo>
                <a:lnTo>
                  <a:pt x="3236250" y="4264979"/>
                </a:lnTo>
                <a:cubicBezTo>
                  <a:pt x="3237007" y="4260563"/>
                  <a:pt x="3237532" y="4253149"/>
                  <a:pt x="3237824" y="4244560"/>
                </a:cubicBezTo>
                <a:close/>
                <a:moveTo>
                  <a:pt x="3011030" y="4231078"/>
                </a:moveTo>
                <a:lnTo>
                  <a:pt x="3003284" y="4232742"/>
                </a:lnTo>
                <a:lnTo>
                  <a:pt x="3003249" y="4236056"/>
                </a:lnTo>
                <a:cubicBezTo>
                  <a:pt x="3003382" y="4241789"/>
                  <a:pt x="3003784" y="4246867"/>
                  <a:pt x="3003784" y="4246867"/>
                </a:cubicBezTo>
                <a:cubicBezTo>
                  <a:pt x="3005051" y="4248961"/>
                  <a:pt x="3006553" y="4249480"/>
                  <a:pt x="3007942" y="4248832"/>
                </a:cubicBezTo>
                <a:cubicBezTo>
                  <a:pt x="3009332" y="4248184"/>
                  <a:pt x="3010605" y="4246367"/>
                  <a:pt x="3011418" y="4243785"/>
                </a:cubicBezTo>
                <a:lnTo>
                  <a:pt x="3011997" y="4235803"/>
                </a:lnTo>
                <a:lnTo>
                  <a:pt x="3011648" y="4232824"/>
                </a:lnTo>
                <a:close/>
                <a:moveTo>
                  <a:pt x="599640" y="4220773"/>
                </a:moveTo>
                <a:cubicBezTo>
                  <a:pt x="599640" y="4220773"/>
                  <a:pt x="605864" y="4227188"/>
                  <a:pt x="604307" y="4225584"/>
                </a:cubicBezTo>
                <a:cubicBezTo>
                  <a:pt x="603789" y="4225048"/>
                  <a:pt x="602406" y="4223624"/>
                  <a:pt x="599640" y="4220773"/>
                </a:cubicBezTo>
                <a:close/>
                <a:moveTo>
                  <a:pt x="3111316" y="4220482"/>
                </a:moveTo>
                <a:cubicBezTo>
                  <a:pt x="3118333" y="4232073"/>
                  <a:pt x="3121063" y="4236582"/>
                  <a:pt x="3114130" y="4246057"/>
                </a:cubicBezTo>
                <a:cubicBezTo>
                  <a:pt x="3111597" y="4241872"/>
                  <a:pt x="3110319" y="4237146"/>
                  <a:pt x="3109961" y="4232632"/>
                </a:cubicBezTo>
                <a:cubicBezTo>
                  <a:pt x="3109604" y="4228118"/>
                  <a:pt x="3110168" y="4223818"/>
                  <a:pt x="3111316" y="4220482"/>
                </a:cubicBezTo>
                <a:close/>
                <a:moveTo>
                  <a:pt x="1661561" y="4216981"/>
                </a:moveTo>
                <a:lnTo>
                  <a:pt x="1668742" y="4313151"/>
                </a:lnTo>
                <a:lnTo>
                  <a:pt x="1667093" y="4317337"/>
                </a:lnTo>
                <a:cubicBezTo>
                  <a:pt x="1665644" y="4320342"/>
                  <a:pt x="1664357" y="4322591"/>
                  <a:pt x="1663357" y="4323761"/>
                </a:cubicBezTo>
                <a:cubicBezTo>
                  <a:pt x="1662355" y="4324931"/>
                  <a:pt x="1661640" y="4325024"/>
                  <a:pt x="1661334" y="4323714"/>
                </a:cubicBezTo>
                <a:cubicBezTo>
                  <a:pt x="1654283" y="4293611"/>
                  <a:pt x="1656481" y="4260652"/>
                  <a:pt x="1660321" y="4227264"/>
                </a:cubicBezTo>
                <a:close/>
                <a:moveTo>
                  <a:pt x="300253" y="4212635"/>
                </a:moveTo>
                <a:lnTo>
                  <a:pt x="300390" y="4214215"/>
                </a:lnTo>
                <a:cubicBezTo>
                  <a:pt x="302243" y="4227799"/>
                  <a:pt x="305592" y="4276392"/>
                  <a:pt x="303880" y="4301669"/>
                </a:cubicBezTo>
                <a:cubicBezTo>
                  <a:pt x="303595" y="4305882"/>
                  <a:pt x="303169" y="4309448"/>
                  <a:pt x="302572" y="4312095"/>
                </a:cubicBezTo>
                <a:cubicBezTo>
                  <a:pt x="301975" y="4314742"/>
                  <a:pt x="301206" y="4316473"/>
                  <a:pt x="300237" y="4317015"/>
                </a:cubicBezTo>
                <a:cubicBezTo>
                  <a:pt x="298575" y="4317945"/>
                  <a:pt x="296703" y="4314916"/>
                  <a:pt x="294807" y="4309571"/>
                </a:cubicBezTo>
                <a:lnTo>
                  <a:pt x="290182" y="4291899"/>
                </a:lnTo>
                <a:close/>
                <a:moveTo>
                  <a:pt x="3552372" y="4211680"/>
                </a:moveTo>
                <a:lnTo>
                  <a:pt x="3553808" y="4212415"/>
                </a:lnTo>
                <a:cubicBezTo>
                  <a:pt x="3554782" y="4214025"/>
                  <a:pt x="3554305" y="4215853"/>
                  <a:pt x="3551990" y="4217255"/>
                </a:cubicBezTo>
                <a:close/>
                <a:moveTo>
                  <a:pt x="267437" y="4206310"/>
                </a:moveTo>
                <a:lnTo>
                  <a:pt x="270113" y="4227412"/>
                </a:lnTo>
                <a:lnTo>
                  <a:pt x="272369" y="4243182"/>
                </a:lnTo>
                <a:lnTo>
                  <a:pt x="269583" y="4258000"/>
                </a:lnTo>
                <a:cubicBezTo>
                  <a:pt x="266569" y="4270876"/>
                  <a:pt x="263500" y="4279594"/>
                  <a:pt x="260881" y="4276786"/>
                </a:cubicBezTo>
                <a:cubicBezTo>
                  <a:pt x="260009" y="4275850"/>
                  <a:pt x="259184" y="4273633"/>
                  <a:pt x="258430" y="4269863"/>
                </a:cubicBezTo>
                <a:cubicBezTo>
                  <a:pt x="257859" y="4256157"/>
                  <a:pt x="261722" y="4234151"/>
                  <a:pt x="265758" y="4214294"/>
                </a:cubicBezTo>
                <a:close/>
                <a:moveTo>
                  <a:pt x="4322215" y="4205853"/>
                </a:moveTo>
                <a:lnTo>
                  <a:pt x="4331583" y="4286720"/>
                </a:lnTo>
                <a:lnTo>
                  <a:pt x="4326156" y="4305364"/>
                </a:lnTo>
                <a:cubicBezTo>
                  <a:pt x="4323971" y="4311047"/>
                  <a:pt x="4321861" y="4314339"/>
                  <a:pt x="4320063" y="4313528"/>
                </a:cubicBezTo>
                <a:cubicBezTo>
                  <a:pt x="4319014" y="4313054"/>
                  <a:pt x="4318210" y="4311338"/>
                  <a:pt x="4317611" y="4308661"/>
                </a:cubicBezTo>
                <a:cubicBezTo>
                  <a:pt x="4317015" y="4305983"/>
                  <a:pt x="4316621" y="4302343"/>
                  <a:pt x="4316397" y="4298022"/>
                </a:cubicBezTo>
                <a:cubicBezTo>
                  <a:pt x="4315050" y="4272100"/>
                  <a:pt x="4319724" y="4221674"/>
                  <a:pt x="4322033" y="4207497"/>
                </a:cubicBezTo>
                <a:close/>
                <a:moveTo>
                  <a:pt x="4358239" y="4196401"/>
                </a:moveTo>
                <a:lnTo>
                  <a:pt x="4359909" y="4204487"/>
                </a:lnTo>
                <a:cubicBezTo>
                  <a:pt x="4363911" y="4224609"/>
                  <a:pt x="4367680" y="4246965"/>
                  <a:pt x="4366769" y="4261154"/>
                </a:cubicBezTo>
                <a:cubicBezTo>
                  <a:pt x="4365865" y="4265111"/>
                  <a:pt x="4364920" y="4267472"/>
                  <a:pt x="4363944" y="4268514"/>
                </a:cubicBezTo>
                <a:cubicBezTo>
                  <a:pt x="4361022" y="4271645"/>
                  <a:pt x="4357846" y="4262926"/>
                  <a:pt x="4354818" y="4249912"/>
                </a:cubicBezTo>
                <a:lnTo>
                  <a:pt x="4352078" y="4234875"/>
                </a:lnTo>
                <a:lnTo>
                  <a:pt x="4354876" y="4218407"/>
                </a:lnTo>
                <a:close/>
                <a:moveTo>
                  <a:pt x="93123" y="4193271"/>
                </a:moveTo>
                <a:lnTo>
                  <a:pt x="93372" y="4198655"/>
                </a:lnTo>
                <a:cubicBezTo>
                  <a:pt x="91276" y="4197477"/>
                  <a:pt x="90874" y="4195740"/>
                  <a:pt x="91795" y="4194100"/>
                </a:cubicBezTo>
                <a:close/>
                <a:moveTo>
                  <a:pt x="205710" y="4191867"/>
                </a:moveTo>
                <a:lnTo>
                  <a:pt x="209566" y="4199868"/>
                </a:lnTo>
                <a:lnTo>
                  <a:pt x="208771" y="4199361"/>
                </a:lnTo>
                <a:lnTo>
                  <a:pt x="208706" y="4201482"/>
                </a:lnTo>
                <a:lnTo>
                  <a:pt x="202894" y="4206693"/>
                </a:lnTo>
                <a:cubicBezTo>
                  <a:pt x="198701" y="4204335"/>
                  <a:pt x="200914" y="4200397"/>
                  <a:pt x="205710" y="4191867"/>
                </a:cubicBezTo>
                <a:close/>
                <a:moveTo>
                  <a:pt x="3341727" y="4190547"/>
                </a:moveTo>
                <a:lnTo>
                  <a:pt x="3339435" y="4231405"/>
                </a:lnTo>
                <a:cubicBezTo>
                  <a:pt x="3338346" y="4249644"/>
                  <a:pt x="3336880" y="4267128"/>
                  <a:pt x="3334540" y="4282315"/>
                </a:cubicBezTo>
                <a:lnTo>
                  <a:pt x="3331111" y="4299247"/>
                </a:lnTo>
                <a:lnTo>
                  <a:pt x="3332260" y="4309172"/>
                </a:lnTo>
                <a:lnTo>
                  <a:pt x="3337761" y="4264306"/>
                </a:lnTo>
                <a:lnTo>
                  <a:pt x="3344228" y="4210289"/>
                </a:lnTo>
                <a:close/>
                <a:moveTo>
                  <a:pt x="3118624" y="4189247"/>
                </a:moveTo>
                <a:cubicBezTo>
                  <a:pt x="3125596" y="4190305"/>
                  <a:pt x="3123300" y="4196973"/>
                  <a:pt x="3123300" y="4196973"/>
                </a:cubicBezTo>
                <a:cubicBezTo>
                  <a:pt x="3119813" y="4196445"/>
                  <a:pt x="3118645" y="4194514"/>
                  <a:pt x="3118346" y="4192712"/>
                </a:cubicBezTo>
                <a:cubicBezTo>
                  <a:pt x="3118050" y="4190916"/>
                  <a:pt x="3118624" y="4189247"/>
                  <a:pt x="3118624" y="4189247"/>
                </a:cubicBezTo>
                <a:close/>
                <a:moveTo>
                  <a:pt x="210136" y="4183995"/>
                </a:moveTo>
                <a:cubicBezTo>
                  <a:pt x="210136" y="4183995"/>
                  <a:pt x="210630" y="4185568"/>
                  <a:pt x="210325" y="4187339"/>
                </a:cubicBezTo>
                <a:cubicBezTo>
                  <a:pt x="210020" y="4189110"/>
                  <a:pt x="208913" y="4191079"/>
                  <a:pt x="205710" y="4191867"/>
                </a:cubicBezTo>
                <a:cubicBezTo>
                  <a:pt x="205710" y="4191867"/>
                  <a:pt x="203732" y="4185575"/>
                  <a:pt x="210136" y="4183995"/>
                </a:cubicBezTo>
                <a:close/>
                <a:moveTo>
                  <a:pt x="2947042" y="4176385"/>
                </a:moveTo>
                <a:cubicBezTo>
                  <a:pt x="2948476" y="4182493"/>
                  <a:pt x="2949699" y="4187729"/>
                  <a:pt x="2949699" y="4187729"/>
                </a:cubicBezTo>
                <a:cubicBezTo>
                  <a:pt x="2941910" y="4184216"/>
                  <a:pt x="2939506" y="4181961"/>
                  <a:pt x="2939919" y="4180294"/>
                </a:cubicBezTo>
                <a:cubicBezTo>
                  <a:pt x="2940332" y="4178627"/>
                  <a:pt x="2943564" y="4177548"/>
                  <a:pt x="2947042" y="4176385"/>
                </a:cubicBezTo>
                <a:close/>
                <a:moveTo>
                  <a:pt x="4426053" y="4175992"/>
                </a:moveTo>
                <a:cubicBezTo>
                  <a:pt x="4431120" y="4184362"/>
                  <a:pt x="4433459" y="4188227"/>
                  <a:pt x="4428824" y="4191032"/>
                </a:cubicBezTo>
                <a:lnTo>
                  <a:pt x="4422577" y="4186176"/>
                </a:lnTo>
                <a:lnTo>
                  <a:pt x="4422548" y="4183995"/>
                </a:lnTo>
                <a:lnTo>
                  <a:pt x="4421669" y="4184590"/>
                </a:lnTo>
                <a:close/>
                <a:moveTo>
                  <a:pt x="1268323" y="4174550"/>
                </a:moveTo>
                <a:cubicBezTo>
                  <a:pt x="1264843" y="4175712"/>
                  <a:pt x="1262276" y="4179627"/>
                  <a:pt x="1260577" y="4183252"/>
                </a:cubicBezTo>
                <a:lnTo>
                  <a:pt x="1259036" y="4187502"/>
                </a:lnTo>
                <a:lnTo>
                  <a:pt x="1259365" y="4192341"/>
                </a:lnTo>
                <a:cubicBezTo>
                  <a:pt x="1259579" y="4200620"/>
                  <a:pt x="1259272" y="4208055"/>
                  <a:pt x="1258002" y="4213452"/>
                </a:cubicBezTo>
                <a:cubicBezTo>
                  <a:pt x="1258002" y="4213452"/>
                  <a:pt x="1256562" y="4219568"/>
                  <a:pt x="1254414" y="4222537"/>
                </a:cubicBezTo>
                <a:lnTo>
                  <a:pt x="1253701" y="4222719"/>
                </a:lnTo>
                <a:lnTo>
                  <a:pt x="1251908" y="4236116"/>
                </a:lnTo>
                <a:lnTo>
                  <a:pt x="1254385" y="4243354"/>
                </a:lnTo>
                <a:lnTo>
                  <a:pt x="1249289" y="4255667"/>
                </a:lnTo>
                <a:lnTo>
                  <a:pt x="1246598" y="4275769"/>
                </a:lnTo>
                <a:lnTo>
                  <a:pt x="1246053" y="4284664"/>
                </a:lnTo>
                <a:lnTo>
                  <a:pt x="1248596" y="4298466"/>
                </a:lnTo>
                <a:cubicBezTo>
                  <a:pt x="1250108" y="4305444"/>
                  <a:pt x="1251936" y="4313512"/>
                  <a:pt x="1253638" y="4322119"/>
                </a:cubicBezTo>
                <a:lnTo>
                  <a:pt x="1255377" y="4333048"/>
                </a:lnTo>
                <a:lnTo>
                  <a:pt x="1256247" y="4324411"/>
                </a:lnTo>
                <a:cubicBezTo>
                  <a:pt x="1256675" y="4312508"/>
                  <a:pt x="1263648" y="4278191"/>
                  <a:pt x="1268537" y="4245277"/>
                </a:cubicBezTo>
                <a:lnTo>
                  <a:pt x="1272259" y="4209311"/>
                </a:lnTo>
                <a:lnTo>
                  <a:pt x="1268921" y="4175888"/>
                </a:lnTo>
                <a:close/>
                <a:moveTo>
                  <a:pt x="1852342" y="4170612"/>
                </a:moveTo>
                <a:lnTo>
                  <a:pt x="1851845" y="4172166"/>
                </a:lnTo>
                <a:cubicBezTo>
                  <a:pt x="1850778" y="4176134"/>
                  <a:pt x="1849514" y="4181215"/>
                  <a:pt x="1848109" y="4186800"/>
                </a:cubicBezTo>
                <a:lnTo>
                  <a:pt x="1848028" y="4187087"/>
                </a:lnTo>
                <a:lnTo>
                  <a:pt x="1847870" y="4185944"/>
                </a:lnTo>
                <a:lnTo>
                  <a:pt x="1847370" y="4188633"/>
                </a:lnTo>
                <a:lnTo>
                  <a:pt x="1848168" y="4216328"/>
                </a:lnTo>
                <a:close/>
                <a:moveTo>
                  <a:pt x="4421376" y="4168266"/>
                </a:moveTo>
                <a:cubicBezTo>
                  <a:pt x="4428348" y="4169324"/>
                  <a:pt x="4426053" y="4175992"/>
                  <a:pt x="4426053" y="4175992"/>
                </a:cubicBezTo>
                <a:cubicBezTo>
                  <a:pt x="4422566" y="4175464"/>
                  <a:pt x="4421396" y="4173532"/>
                  <a:pt x="4421099" y="4171732"/>
                </a:cubicBezTo>
                <a:cubicBezTo>
                  <a:pt x="4420802" y="4169933"/>
                  <a:pt x="4421376" y="4168266"/>
                  <a:pt x="4421376" y="4168266"/>
                </a:cubicBezTo>
                <a:close/>
                <a:moveTo>
                  <a:pt x="4549164" y="4167389"/>
                </a:moveTo>
                <a:lnTo>
                  <a:pt x="4550600" y="4168125"/>
                </a:lnTo>
                <a:cubicBezTo>
                  <a:pt x="4551574" y="4169735"/>
                  <a:pt x="4551097" y="4171562"/>
                  <a:pt x="4548782" y="4172965"/>
                </a:cubicBezTo>
                <a:close/>
                <a:moveTo>
                  <a:pt x="367506" y="4157909"/>
                </a:moveTo>
                <a:cubicBezTo>
                  <a:pt x="370671" y="4158763"/>
                  <a:pt x="373610" y="4159554"/>
                  <a:pt x="373958" y="4161138"/>
                </a:cubicBezTo>
                <a:cubicBezTo>
                  <a:pt x="374306" y="4162726"/>
                  <a:pt x="372062" y="4165105"/>
                  <a:pt x="364864" y="4169135"/>
                </a:cubicBezTo>
                <a:cubicBezTo>
                  <a:pt x="364864" y="4169135"/>
                  <a:pt x="366082" y="4163954"/>
                  <a:pt x="367506" y="4157909"/>
                </a:cubicBezTo>
                <a:close/>
                <a:moveTo>
                  <a:pt x="4249796" y="4155404"/>
                </a:moveTo>
                <a:cubicBezTo>
                  <a:pt x="4251227" y="4161513"/>
                  <a:pt x="4252453" y="4166747"/>
                  <a:pt x="4252453" y="4166747"/>
                </a:cubicBezTo>
                <a:cubicBezTo>
                  <a:pt x="4244661" y="4163234"/>
                  <a:pt x="4242257" y="4160980"/>
                  <a:pt x="4242671" y="4159313"/>
                </a:cubicBezTo>
                <a:cubicBezTo>
                  <a:pt x="4243084" y="4157646"/>
                  <a:pt x="4246316" y="4156566"/>
                  <a:pt x="4249796" y="4155404"/>
                </a:cubicBezTo>
                <a:close/>
                <a:moveTo>
                  <a:pt x="3961106" y="4151709"/>
                </a:moveTo>
                <a:lnTo>
                  <a:pt x="3968285" y="4247880"/>
                </a:lnTo>
                <a:lnTo>
                  <a:pt x="3966639" y="4252067"/>
                </a:lnTo>
                <a:cubicBezTo>
                  <a:pt x="3965191" y="4255072"/>
                  <a:pt x="3963903" y="4257321"/>
                  <a:pt x="3962902" y="4258490"/>
                </a:cubicBezTo>
                <a:cubicBezTo>
                  <a:pt x="3961900" y="4259661"/>
                  <a:pt x="3961184" y="4259752"/>
                  <a:pt x="3960878" y="4258444"/>
                </a:cubicBezTo>
                <a:cubicBezTo>
                  <a:pt x="3953829" y="4228339"/>
                  <a:pt x="3956025" y="4195381"/>
                  <a:pt x="3959867" y="4161993"/>
                </a:cubicBezTo>
                <a:close/>
                <a:moveTo>
                  <a:pt x="1619701" y="4136717"/>
                </a:moveTo>
                <a:cubicBezTo>
                  <a:pt x="1620323" y="4136310"/>
                  <a:pt x="1620167" y="4136412"/>
                  <a:pt x="1619584" y="4136792"/>
                </a:cubicBezTo>
                <a:lnTo>
                  <a:pt x="1618875" y="4137256"/>
                </a:lnTo>
                <a:lnTo>
                  <a:pt x="1612247" y="4141587"/>
                </a:lnTo>
                <a:cubicBezTo>
                  <a:pt x="1612247" y="4141587"/>
                  <a:pt x="1614732" y="4139963"/>
                  <a:pt x="1616907" y="4138543"/>
                </a:cubicBezTo>
                <a:lnTo>
                  <a:pt x="1618875" y="4137256"/>
                </a:lnTo>
                <a:close/>
                <a:moveTo>
                  <a:pt x="631956" y="4131443"/>
                </a:moveTo>
                <a:lnTo>
                  <a:pt x="632901" y="4141331"/>
                </a:lnTo>
                <a:cubicBezTo>
                  <a:pt x="635802" y="4173445"/>
                  <a:pt x="637206" y="4205273"/>
                  <a:pt x="630194" y="4235064"/>
                </a:cubicBezTo>
                <a:cubicBezTo>
                  <a:pt x="629890" y="4236360"/>
                  <a:pt x="629235" y="4236326"/>
                  <a:pt x="628341" y="4235269"/>
                </a:cubicBezTo>
                <a:cubicBezTo>
                  <a:pt x="627445" y="4234213"/>
                  <a:pt x="626308" y="4232131"/>
                  <a:pt x="625037" y="4229328"/>
                </a:cubicBezTo>
                <a:lnTo>
                  <a:pt x="623605" y="4225393"/>
                </a:lnTo>
                <a:close/>
                <a:moveTo>
                  <a:pt x="993924" y="4113941"/>
                </a:moveTo>
                <a:cubicBezTo>
                  <a:pt x="993345" y="4114795"/>
                  <a:pt x="992608" y="4116757"/>
                  <a:pt x="991688" y="4120024"/>
                </a:cubicBezTo>
                <a:lnTo>
                  <a:pt x="990990" y="4123059"/>
                </a:lnTo>
                <a:lnTo>
                  <a:pt x="991363" y="4127773"/>
                </a:lnTo>
                <a:lnTo>
                  <a:pt x="994409" y="4149798"/>
                </a:lnTo>
                <a:lnTo>
                  <a:pt x="995558" y="4130838"/>
                </a:lnTo>
                <a:cubicBezTo>
                  <a:pt x="995979" y="4118790"/>
                  <a:pt x="995662" y="4111380"/>
                  <a:pt x="993924" y="4113941"/>
                </a:cubicBezTo>
                <a:close/>
                <a:moveTo>
                  <a:pt x="1002680" y="4085857"/>
                </a:moveTo>
                <a:cubicBezTo>
                  <a:pt x="1001899" y="4086382"/>
                  <a:pt x="999815" y="4087785"/>
                  <a:pt x="995648" y="4090587"/>
                </a:cubicBezTo>
                <a:cubicBezTo>
                  <a:pt x="995648" y="4090587"/>
                  <a:pt x="993164" y="4092210"/>
                  <a:pt x="990988" y="4093630"/>
                </a:cubicBezTo>
                <a:lnTo>
                  <a:pt x="988773" y="4095079"/>
                </a:lnTo>
                <a:lnTo>
                  <a:pt x="995648" y="4090587"/>
                </a:lnTo>
                <a:cubicBezTo>
                  <a:pt x="995648" y="4090587"/>
                  <a:pt x="1005026" y="4084282"/>
                  <a:pt x="1002680" y="4085857"/>
                </a:cubicBezTo>
                <a:close/>
                <a:moveTo>
                  <a:pt x="3360236" y="4074164"/>
                </a:moveTo>
                <a:cubicBezTo>
                  <a:pt x="3358138" y="4073217"/>
                  <a:pt x="3355826" y="4078223"/>
                  <a:pt x="3353623" y="4085692"/>
                </a:cubicBezTo>
                <a:lnTo>
                  <a:pt x="3348145" y="4109839"/>
                </a:lnTo>
                <a:lnTo>
                  <a:pt x="3350708" y="4146364"/>
                </a:lnTo>
                <a:lnTo>
                  <a:pt x="3351459" y="4143954"/>
                </a:lnTo>
                <a:cubicBezTo>
                  <a:pt x="3355660" y="4130230"/>
                  <a:pt x="3371751" y="4075259"/>
                  <a:pt x="3360236" y="4074164"/>
                </a:cubicBezTo>
                <a:close/>
                <a:moveTo>
                  <a:pt x="3919246" y="4071444"/>
                </a:moveTo>
                <a:lnTo>
                  <a:pt x="3916800" y="4073044"/>
                </a:lnTo>
                <a:lnTo>
                  <a:pt x="3916451" y="4073270"/>
                </a:lnTo>
                <a:cubicBezTo>
                  <a:pt x="3914278" y="4074692"/>
                  <a:pt x="3911793" y="4076314"/>
                  <a:pt x="3911793" y="4076314"/>
                </a:cubicBezTo>
                <a:lnTo>
                  <a:pt x="3916800" y="4073044"/>
                </a:lnTo>
                <a:lnTo>
                  <a:pt x="3919130" y="4071521"/>
                </a:lnTo>
                <a:cubicBezTo>
                  <a:pt x="3919712" y="4071140"/>
                  <a:pt x="3919868" y="4071039"/>
                  <a:pt x="3919246" y="4071444"/>
                </a:cubicBezTo>
                <a:close/>
                <a:moveTo>
                  <a:pt x="690581" y="4052068"/>
                </a:moveTo>
                <a:lnTo>
                  <a:pt x="680236" y="4083630"/>
                </a:lnTo>
                <a:lnTo>
                  <a:pt x="681043" y="4089190"/>
                </a:lnTo>
                <a:cubicBezTo>
                  <a:pt x="690788" y="4105288"/>
                  <a:pt x="693041" y="4088086"/>
                  <a:pt x="700058" y="4099677"/>
                </a:cubicBezTo>
                <a:lnTo>
                  <a:pt x="700581" y="4100587"/>
                </a:lnTo>
                <a:lnTo>
                  <a:pt x="698294" y="4087044"/>
                </a:lnTo>
                <a:cubicBezTo>
                  <a:pt x="694812" y="4067039"/>
                  <a:pt x="691938" y="4052434"/>
                  <a:pt x="690581" y="4052068"/>
                </a:cubicBezTo>
                <a:close/>
                <a:moveTo>
                  <a:pt x="82274" y="3995967"/>
                </a:moveTo>
                <a:cubicBezTo>
                  <a:pt x="80617" y="3995873"/>
                  <a:pt x="79421" y="3996530"/>
                  <a:pt x="78864" y="3998161"/>
                </a:cubicBezTo>
                <a:cubicBezTo>
                  <a:pt x="79746" y="4013987"/>
                  <a:pt x="94814" y="4015653"/>
                  <a:pt x="104542" y="4023375"/>
                </a:cubicBezTo>
                <a:lnTo>
                  <a:pt x="111494" y="4033471"/>
                </a:lnTo>
                <a:lnTo>
                  <a:pt x="112695" y="4019695"/>
                </a:lnTo>
                <a:lnTo>
                  <a:pt x="104687" y="4011197"/>
                </a:lnTo>
                <a:cubicBezTo>
                  <a:pt x="96348" y="4003318"/>
                  <a:pt x="87243" y="3996254"/>
                  <a:pt x="82274" y="3995967"/>
                </a:cubicBezTo>
                <a:close/>
                <a:moveTo>
                  <a:pt x="558866" y="3555280"/>
                </a:moveTo>
                <a:cubicBezTo>
                  <a:pt x="551203" y="3555280"/>
                  <a:pt x="534607" y="3562943"/>
                  <a:pt x="542265" y="3562943"/>
                </a:cubicBezTo>
                <a:cubicBezTo>
                  <a:pt x="542265" y="3571885"/>
                  <a:pt x="558866" y="3562944"/>
                  <a:pt x="558866" y="3555280"/>
                </a:cubicBezTo>
                <a:close/>
                <a:moveTo>
                  <a:pt x="609146" y="3506200"/>
                </a:moveTo>
                <a:lnTo>
                  <a:pt x="606104" y="3508026"/>
                </a:lnTo>
                <a:cubicBezTo>
                  <a:pt x="606103" y="3511859"/>
                  <a:pt x="612167" y="3511858"/>
                  <a:pt x="618232" y="3509942"/>
                </a:cubicBezTo>
                <a:lnTo>
                  <a:pt x="619306" y="3509095"/>
                </a:lnTo>
                <a:close/>
                <a:moveTo>
                  <a:pt x="578369" y="3497435"/>
                </a:moveTo>
                <a:lnTo>
                  <a:pt x="574186" y="3500364"/>
                </a:lnTo>
                <a:cubicBezTo>
                  <a:pt x="574186" y="3504195"/>
                  <a:pt x="580251" y="3504196"/>
                  <a:pt x="586315" y="3502120"/>
                </a:cubicBezTo>
                <a:lnTo>
                  <a:pt x="588390" y="3500289"/>
                </a:lnTo>
                <a:close/>
                <a:moveTo>
                  <a:pt x="547255" y="3488432"/>
                </a:moveTo>
                <a:lnTo>
                  <a:pt x="542267" y="3491425"/>
                </a:lnTo>
                <a:cubicBezTo>
                  <a:pt x="542267" y="3495895"/>
                  <a:pt x="548331" y="3495895"/>
                  <a:pt x="554397" y="3493818"/>
                </a:cubicBezTo>
                <a:lnTo>
                  <a:pt x="557343" y="3491377"/>
                </a:lnTo>
                <a:close/>
                <a:moveTo>
                  <a:pt x="709516" y="3428844"/>
                </a:moveTo>
                <a:cubicBezTo>
                  <a:pt x="709516" y="3428844"/>
                  <a:pt x="692920" y="3428844"/>
                  <a:pt x="692921" y="3436507"/>
                </a:cubicBezTo>
                <a:cubicBezTo>
                  <a:pt x="700579" y="3436507"/>
                  <a:pt x="717179" y="3428844"/>
                  <a:pt x="709516" y="3428844"/>
                </a:cubicBezTo>
                <a:close/>
                <a:moveTo>
                  <a:pt x="415912" y="3424655"/>
                </a:moveTo>
                <a:lnTo>
                  <a:pt x="410709" y="3428135"/>
                </a:lnTo>
                <a:lnTo>
                  <a:pt x="425878" y="3432531"/>
                </a:lnTo>
                <a:lnTo>
                  <a:pt x="426485" y="3430341"/>
                </a:lnTo>
                <a:cubicBezTo>
                  <a:pt x="428080" y="3427966"/>
                  <a:pt x="430235" y="3426930"/>
                  <a:pt x="432470" y="3428844"/>
                </a:cubicBezTo>
                <a:cubicBezTo>
                  <a:pt x="424491" y="3425013"/>
                  <a:pt x="419463" y="3424056"/>
                  <a:pt x="415912" y="3424655"/>
                </a:cubicBezTo>
                <a:close/>
                <a:moveTo>
                  <a:pt x="167510" y="3394881"/>
                </a:moveTo>
                <a:cubicBezTo>
                  <a:pt x="166433" y="3391647"/>
                  <a:pt x="170741" y="3404579"/>
                  <a:pt x="170741" y="3404579"/>
                </a:cubicBezTo>
                <a:cubicBezTo>
                  <a:pt x="168828" y="3398832"/>
                  <a:pt x="167870" y="3395960"/>
                  <a:pt x="167510" y="3394881"/>
                </a:cubicBezTo>
                <a:close/>
                <a:moveTo>
                  <a:pt x="246907" y="3390128"/>
                </a:moveTo>
                <a:cubicBezTo>
                  <a:pt x="246907" y="3390128"/>
                  <a:pt x="226977" y="3404154"/>
                  <a:pt x="246907" y="3390128"/>
                </a:cubicBezTo>
                <a:close/>
                <a:moveTo>
                  <a:pt x="732499" y="3325397"/>
                </a:moveTo>
                <a:lnTo>
                  <a:pt x="709517" y="3333060"/>
                </a:lnTo>
                <a:cubicBezTo>
                  <a:pt x="717179" y="3341999"/>
                  <a:pt x="740159" y="3333059"/>
                  <a:pt x="732499" y="3325397"/>
                </a:cubicBezTo>
                <a:close/>
                <a:moveTo>
                  <a:pt x="555255" y="3320068"/>
                </a:moveTo>
                <a:cubicBezTo>
                  <a:pt x="552870" y="3319420"/>
                  <a:pt x="552656" y="3319316"/>
                  <a:pt x="555512" y="3320091"/>
                </a:cubicBezTo>
                <a:lnTo>
                  <a:pt x="556933" y="3320495"/>
                </a:lnTo>
                <a:close/>
                <a:moveTo>
                  <a:pt x="613741" y="3309143"/>
                </a:moveTo>
                <a:lnTo>
                  <a:pt x="622162" y="3309951"/>
                </a:lnTo>
                <a:lnTo>
                  <a:pt x="627109" y="3312378"/>
                </a:lnTo>
                <a:lnTo>
                  <a:pt x="623977" y="3311987"/>
                </a:lnTo>
                <a:close/>
                <a:moveTo>
                  <a:pt x="481963" y="3267807"/>
                </a:moveTo>
                <a:cubicBezTo>
                  <a:pt x="514819" y="3272476"/>
                  <a:pt x="560781" y="3294746"/>
                  <a:pt x="566526" y="3294745"/>
                </a:cubicBezTo>
                <a:cubicBezTo>
                  <a:pt x="578335" y="3298578"/>
                  <a:pt x="588710" y="3301930"/>
                  <a:pt x="598125" y="3304803"/>
                </a:cubicBezTo>
                <a:lnTo>
                  <a:pt x="613741" y="3309143"/>
                </a:lnTo>
                <a:lnTo>
                  <a:pt x="593497" y="3307198"/>
                </a:lnTo>
                <a:cubicBezTo>
                  <a:pt x="572589" y="3306240"/>
                  <a:pt x="550567" y="3306239"/>
                  <a:pt x="542266" y="3302408"/>
                </a:cubicBezTo>
                <a:cubicBezTo>
                  <a:pt x="519286" y="3302407"/>
                  <a:pt x="455451" y="3270481"/>
                  <a:pt x="455451" y="3270481"/>
                </a:cubicBezTo>
                <a:cubicBezTo>
                  <a:pt x="461515" y="3266649"/>
                  <a:pt x="471011" y="3266250"/>
                  <a:pt x="481963" y="3267807"/>
                </a:cubicBezTo>
                <a:close/>
                <a:moveTo>
                  <a:pt x="4621795" y="3223442"/>
                </a:moveTo>
                <a:cubicBezTo>
                  <a:pt x="4618315" y="3224025"/>
                  <a:pt x="4617083" y="3226139"/>
                  <a:pt x="4617703" y="3229331"/>
                </a:cubicBezTo>
                <a:cubicBezTo>
                  <a:pt x="4618322" y="3232525"/>
                  <a:pt x="4620795" y="3236801"/>
                  <a:pt x="4624726" y="3241709"/>
                </a:cubicBezTo>
                <a:cubicBezTo>
                  <a:pt x="4629657" y="3233258"/>
                  <a:pt x="4627254" y="3226626"/>
                  <a:pt x="4621795" y="3223442"/>
                </a:cubicBezTo>
                <a:close/>
                <a:moveTo>
                  <a:pt x="35407" y="3008588"/>
                </a:moveTo>
                <a:lnTo>
                  <a:pt x="54500" y="3013366"/>
                </a:lnTo>
                <a:lnTo>
                  <a:pt x="54196" y="3019055"/>
                </a:lnTo>
                <a:lnTo>
                  <a:pt x="53465" y="3034453"/>
                </a:lnTo>
                <a:lnTo>
                  <a:pt x="33938" y="3027928"/>
                </a:lnTo>
                <a:close/>
                <a:moveTo>
                  <a:pt x="220907" y="2971673"/>
                </a:moveTo>
                <a:lnTo>
                  <a:pt x="290428" y="2995959"/>
                </a:lnTo>
                <a:lnTo>
                  <a:pt x="318433" y="3001389"/>
                </a:lnTo>
                <a:lnTo>
                  <a:pt x="281818" y="2985680"/>
                </a:lnTo>
                <a:close/>
                <a:moveTo>
                  <a:pt x="40333" y="2942480"/>
                </a:moveTo>
                <a:lnTo>
                  <a:pt x="58072" y="2946673"/>
                </a:lnTo>
                <a:lnTo>
                  <a:pt x="56828" y="2969912"/>
                </a:lnTo>
                <a:lnTo>
                  <a:pt x="38819" y="2963660"/>
                </a:lnTo>
                <a:lnTo>
                  <a:pt x="38897" y="2962621"/>
                </a:lnTo>
                <a:close/>
                <a:moveTo>
                  <a:pt x="102108" y="2933555"/>
                </a:moveTo>
                <a:lnTo>
                  <a:pt x="128356" y="2941459"/>
                </a:lnTo>
                <a:lnTo>
                  <a:pt x="123503" y="2938425"/>
                </a:lnTo>
                <a:close/>
                <a:moveTo>
                  <a:pt x="43245" y="2901623"/>
                </a:moveTo>
                <a:lnTo>
                  <a:pt x="60242" y="2905631"/>
                </a:lnTo>
                <a:lnTo>
                  <a:pt x="60106" y="2908698"/>
                </a:lnTo>
                <a:lnTo>
                  <a:pt x="59497" y="2920067"/>
                </a:lnTo>
                <a:lnTo>
                  <a:pt x="42293" y="2915166"/>
                </a:lnTo>
                <a:lnTo>
                  <a:pt x="50918" y="2918136"/>
                </a:lnTo>
                <a:lnTo>
                  <a:pt x="59463" y="2920709"/>
                </a:lnTo>
                <a:lnTo>
                  <a:pt x="59377" y="2922305"/>
                </a:lnTo>
                <a:lnTo>
                  <a:pt x="57421" y="2921532"/>
                </a:lnTo>
                <a:lnTo>
                  <a:pt x="42234" y="2915817"/>
                </a:lnTo>
                <a:close/>
                <a:moveTo>
                  <a:pt x="46202" y="2860137"/>
                </a:moveTo>
                <a:lnTo>
                  <a:pt x="62061" y="2864706"/>
                </a:lnTo>
                <a:lnTo>
                  <a:pt x="61328" y="2881196"/>
                </a:lnTo>
                <a:lnTo>
                  <a:pt x="57118" y="2880002"/>
                </a:lnTo>
                <a:lnTo>
                  <a:pt x="45045" y="2876371"/>
                </a:lnTo>
                <a:close/>
                <a:moveTo>
                  <a:pt x="48356" y="2829912"/>
                </a:moveTo>
                <a:lnTo>
                  <a:pt x="60925" y="2838511"/>
                </a:lnTo>
                <a:lnTo>
                  <a:pt x="63208" y="2838876"/>
                </a:lnTo>
                <a:lnTo>
                  <a:pt x="62379" y="2857557"/>
                </a:lnTo>
                <a:lnTo>
                  <a:pt x="46742" y="2852552"/>
                </a:lnTo>
                <a:close/>
                <a:moveTo>
                  <a:pt x="49281" y="2816938"/>
                </a:moveTo>
                <a:lnTo>
                  <a:pt x="63283" y="2819901"/>
                </a:lnTo>
                <a:lnTo>
                  <a:pt x="64118" y="2818398"/>
                </a:lnTo>
                <a:lnTo>
                  <a:pt x="63616" y="2829715"/>
                </a:lnTo>
                <a:lnTo>
                  <a:pt x="48565" y="2826977"/>
                </a:lnTo>
                <a:close/>
                <a:moveTo>
                  <a:pt x="55787" y="2723388"/>
                </a:moveTo>
                <a:lnTo>
                  <a:pt x="67783" y="2726851"/>
                </a:lnTo>
                <a:lnTo>
                  <a:pt x="64785" y="2803391"/>
                </a:lnTo>
                <a:lnTo>
                  <a:pt x="64733" y="2804571"/>
                </a:lnTo>
                <a:lnTo>
                  <a:pt x="50487" y="2800026"/>
                </a:lnTo>
                <a:lnTo>
                  <a:pt x="54898" y="2738133"/>
                </a:lnTo>
                <a:close/>
                <a:moveTo>
                  <a:pt x="60168" y="2650775"/>
                </a:moveTo>
                <a:lnTo>
                  <a:pt x="70652" y="2653622"/>
                </a:lnTo>
                <a:lnTo>
                  <a:pt x="69876" y="2673418"/>
                </a:lnTo>
                <a:lnTo>
                  <a:pt x="58990" y="2670292"/>
                </a:lnTo>
                <a:close/>
                <a:moveTo>
                  <a:pt x="457268" y="2602780"/>
                </a:moveTo>
                <a:cubicBezTo>
                  <a:pt x="449604" y="2602780"/>
                  <a:pt x="433009" y="2610443"/>
                  <a:pt x="440667" y="2610444"/>
                </a:cubicBezTo>
                <a:cubicBezTo>
                  <a:pt x="440668" y="2619384"/>
                  <a:pt x="457268" y="2610444"/>
                  <a:pt x="457268" y="2602780"/>
                </a:cubicBezTo>
                <a:close/>
                <a:moveTo>
                  <a:pt x="4354358" y="2560161"/>
                </a:moveTo>
                <a:cubicBezTo>
                  <a:pt x="4355559" y="2563477"/>
                  <a:pt x="4359263" y="2565637"/>
                  <a:pt x="4362415" y="2566061"/>
                </a:cubicBezTo>
                <a:cubicBezTo>
                  <a:pt x="4365567" y="2566483"/>
                  <a:pt x="4368165" y="2565167"/>
                  <a:pt x="4367151" y="2561528"/>
                </a:cubicBezTo>
                <a:close/>
                <a:moveTo>
                  <a:pt x="507548" y="2553701"/>
                </a:moveTo>
                <a:lnTo>
                  <a:pt x="504506" y="2555526"/>
                </a:lnTo>
                <a:cubicBezTo>
                  <a:pt x="504506" y="2559357"/>
                  <a:pt x="510569" y="2559358"/>
                  <a:pt x="516634" y="2557441"/>
                </a:cubicBezTo>
                <a:lnTo>
                  <a:pt x="517708" y="2556595"/>
                </a:lnTo>
                <a:close/>
                <a:moveTo>
                  <a:pt x="476772" y="2544934"/>
                </a:moveTo>
                <a:lnTo>
                  <a:pt x="472589" y="2547865"/>
                </a:lnTo>
                <a:cubicBezTo>
                  <a:pt x="472589" y="2551695"/>
                  <a:pt x="478653" y="2551696"/>
                  <a:pt x="484717" y="2549619"/>
                </a:cubicBezTo>
                <a:lnTo>
                  <a:pt x="486794" y="2547789"/>
                </a:lnTo>
                <a:close/>
                <a:moveTo>
                  <a:pt x="445657" y="2535932"/>
                </a:moveTo>
                <a:lnTo>
                  <a:pt x="440670" y="2538924"/>
                </a:lnTo>
                <a:cubicBezTo>
                  <a:pt x="440669" y="2543395"/>
                  <a:pt x="446733" y="2543394"/>
                  <a:pt x="452799" y="2541318"/>
                </a:cubicBezTo>
                <a:lnTo>
                  <a:pt x="455745" y="2538876"/>
                </a:lnTo>
                <a:close/>
                <a:moveTo>
                  <a:pt x="607919" y="2476343"/>
                </a:moveTo>
                <a:cubicBezTo>
                  <a:pt x="607919" y="2476343"/>
                  <a:pt x="591322" y="2476344"/>
                  <a:pt x="591322" y="2484007"/>
                </a:cubicBezTo>
                <a:cubicBezTo>
                  <a:pt x="598982" y="2484007"/>
                  <a:pt x="615581" y="2476344"/>
                  <a:pt x="607919" y="2476343"/>
                </a:cubicBezTo>
                <a:close/>
                <a:moveTo>
                  <a:pt x="314315" y="2472155"/>
                </a:moveTo>
                <a:lnTo>
                  <a:pt x="309112" y="2475633"/>
                </a:lnTo>
                <a:lnTo>
                  <a:pt x="324280" y="2480032"/>
                </a:lnTo>
                <a:lnTo>
                  <a:pt x="324888" y="2477840"/>
                </a:lnTo>
                <a:cubicBezTo>
                  <a:pt x="326482" y="2475466"/>
                  <a:pt x="328637" y="2474429"/>
                  <a:pt x="330871" y="2476345"/>
                </a:cubicBezTo>
                <a:cubicBezTo>
                  <a:pt x="322893" y="2472513"/>
                  <a:pt x="317865" y="2471555"/>
                  <a:pt x="314315" y="2472155"/>
                </a:cubicBezTo>
                <a:close/>
                <a:moveTo>
                  <a:pt x="630901" y="2372896"/>
                </a:moveTo>
                <a:lnTo>
                  <a:pt x="607918" y="2380560"/>
                </a:lnTo>
                <a:cubicBezTo>
                  <a:pt x="615582" y="2389499"/>
                  <a:pt x="638561" y="2380560"/>
                  <a:pt x="630901" y="2372896"/>
                </a:cubicBezTo>
                <a:close/>
                <a:moveTo>
                  <a:pt x="453657" y="2367569"/>
                </a:moveTo>
                <a:cubicBezTo>
                  <a:pt x="451271" y="2366920"/>
                  <a:pt x="451058" y="2366816"/>
                  <a:pt x="453914" y="2367591"/>
                </a:cubicBezTo>
                <a:lnTo>
                  <a:pt x="455335" y="2367995"/>
                </a:lnTo>
                <a:close/>
                <a:moveTo>
                  <a:pt x="512144" y="2356642"/>
                </a:moveTo>
                <a:lnTo>
                  <a:pt x="520564" y="2357452"/>
                </a:lnTo>
                <a:lnTo>
                  <a:pt x="525510" y="2359878"/>
                </a:lnTo>
                <a:lnTo>
                  <a:pt x="522379" y="2359487"/>
                </a:lnTo>
                <a:close/>
                <a:moveTo>
                  <a:pt x="380366" y="2315306"/>
                </a:moveTo>
                <a:cubicBezTo>
                  <a:pt x="413221" y="2319975"/>
                  <a:pt x="459183" y="2342245"/>
                  <a:pt x="464929" y="2342245"/>
                </a:cubicBezTo>
                <a:cubicBezTo>
                  <a:pt x="476737" y="2346077"/>
                  <a:pt x="487111" y="2349430"/>
                  <a:pt x="496526" y="2352303"/>
                </a:cubicBezTo>
                <a:lnTo>
                  <a:pt x="512144" y="2356642"/>
                </a:lnTo>
                <a:lnTo>
                  <a:pt x="491899" y="2354697"/>
                </a:lnTo>
                <a:cubicBezTo>
                  <a:pt x="470991" y="2353739"/>
                  <a:pt x="448969" y="2353740"/>
                  <a:pt x="440668" y="2349907"/>
                </a:cubicBezTo>
                <a:cubicBezTo>
                  <a:pt x="417688" y="2349908"/>
                  <a:pt x="353853" y="2317980"/>
                  <a:pt x="353853" y="2317980"/>
                </a:cubicBezTo>
                <a:cubicBezTo>
                  <a:pt x="359918" y="2314149"/>
                  <a:pt x="369413" y="2313750"/>
                  <a:pt x="380366" y="2315306"/>
                </a:cubicBezTo>
                <a:close/>
                <a:moveTo>
                  <a:pt x="274059" y="2223388"/>
                </a:moveTo>
                <a:lnTo>
                  <a:pt x="280387" y="2227076"/>
                </a:lnTo>
                <a:lnTo>
                  <a:pt x="293826" y="2236269"/>
                </a:lnTo>
                <a:lnTo>
                  <a:pt x="327223" y="2241596"/>
                </a:lnTo>
                <a:lnTo>
                  <a:pt x="362401" y="2245712"/>
                </a:lnTo>
                <a:lnTo>
                  <a:pt x="353645" y="2240409"/>
                </a:lnTo>
                <a:lnTo>
                  <a:pt x="345951" y="2236469"/>
                </a:lnTo>
                <a:close/>
                <a:moveTo>
                  <a:pt x="83322" y="2049585"/>
                </a:moveTo>
                <a:lnTo>
                  <a:pt x="87502" y="2050821"/>
                </a:lnTo>
                <a:lnTo>
                  <a:pt x="87841" y="2053425"/>
                </a:lnTo>
                <a:lnTo>
                  <a:pt x="88382" y="2063860"/>
                </a:lnTo>
                <a:lnTo>
                  <a:pt x="82180" y="2060918"/>
                </a:lnTo>
                <a:close/>
                <a:moveTo>
                  <a:pt x="119310" y="2019173"/>
                </a:moveTo>
                <a:lnTo>
                  <a:pt x="188830" y="2043459"/>
                </a:lnTo>
                <a:lnTo>
                  <a:pt x="216835" y="2048889"/>
                </a:lnTo>
                <a:lnTo>
                  <a:pt x="180219" y="2033180"/>
                </a:lnTo>
                <a:close/>
                <a:moveTo>
                  <a:pt x="501878" y="2000277"/>
                </a:moveTo>
                <a:cubicBezTo>
                  <a:pt x="501878" y="2000277"/>
                  <a:pt x="503765" y="2002508"/>
                  <a:pt x="505966" y="2005111"/>
                </a:cubicBezTo>
                <a:cubicBezTo>
                  <a:pt x="502842" y="2007752"/>
                  <a:pt x="500164" y="2010016"/>
                  <a:pt x="501878" y="2000277"/>
                </a:cubicBezTo>
                <a:close/>
                <a:moveTo>
                  <a:pt x="454271" y="1980481"/>
                </a:moveTo>
                <a:cubicBezTo>
                  <a:pt x="459853" y="1981355"/>
                  <a:pt x="465991" y="1983768"/>
                  <a:pt x="472154" y="1987586"/>
                </a:cubicBezTo>
                <a:cubicBezTo>
                  <a:pt x="460430" y="1990652"/>
                  <a:pt x="449102" y="1988404"/>
                  <a:pt x="439734" y="1982601"/>
                </a:cubicBezTo>
                <a:cubicBezTo>
                  <a:pt x="443667" y="1980268"/>
                  <a:pt x="448690" y="1979605"/>
                  <a:pt x="454271" y="1980481"/>
                </a:cubicBezTo>
                <a:close/>
                <a:moveTo>
                  <a:pt x="419135" y="1980169"/>
                </a:moveTo>
                <a:cubicBezTo>
                  <a:pt x="416557" y="1982147"/>
                  <a:pt x="415267" y="1983136"/>
                  <a:pt x="414783" y="1983507"/>
                </a:cubicBezTo>
                <a:cubicBezTo>
                  <a:pt x="413332" y="1984620"/>
                  <a:pt x="419135" y="1980169"/>
                  <a:pt x="419135" y="1980169"/>
                </a:cubicBezTo>
                <a:close/>
                <a:moveTo>
                  <a:pt x="399158" y="1972559"/>
                </a:moveTo>
                <a:cubicBezTo>
                  <a:pt x="399734" y="1972917"/>
                  <a:pt x="401275" y="1973872"/>
                  <a:pt x="404357" y="1975781"/>
                </a:cubicBezTo>
                <a:cubicBezTo>
                  <a:pt x="404357" y="1975781"/>
                  <a:pt x="397424" y="1971486"/>
                  <a:pt x="399158" y="1972559"/>
                </a:cubicBezTo>
                <a:close/>
                <a:moveTo>
                  <a:pt x="356607" y="1917559"/>
                </a:moveTo>
                <a:lnTo>
                  <a:pt x="363739" y="1917881"/>
                </a:lnTo>
                <a:lnTo>
                  <a:pt x="362208" y="1919472"/>
                </a:lnTo>
                <a:close/>
                <a:moveTo>
                  <a:pt x="364723" y="1916859"/>
                </a:moveTo>
                <a:cubicBezTo>
                  <a:pt x="365400" y="1916681"/>
                  <a:pt x="366139" y="1917140"/>
                  <a:pt x="367619" y="1918056"/>
                </a:cubicBezTo>
                <a:lnTo>
                  <a:pt x="363739" y="1917881"/>
                </a:lnTo>
                <a:close/>
                <a:moveTo>
                  <a:pt x="360973" y="1845201"/>
                </a:moveTo>
                <a:cubicBezTo>
                  <a:pt x="376295" y="1845203"/>
                  <a:pt x="400551" y="1852865"/>
                  <a:pt x="432469" y="1852865"/>
                </a:cubicBezTo>
                <a:cubicBezTo>
                  <a:pt x="408212" y="1852865"/>
                  <a:pt x="383954" y="1852865"/>
                  <a:pt x="360973" y="1845201"/>
                </a:cubicBezTo>
                <a:close/>
                <a:moveTo>
                  <a:pt x="351135" y="1844626"/>
                </a:moveTo>
                <a:lnTo>
                  <a:pt x="360973" y="1845201"/>
                </a:lnTo>
                <a:lnTo>
                  <a:pt x="356927" y="1845929"/>
                </a:lnTo>
                <a:close/>
                <a:moveTo>
                  <a:pt x="172552" y="1833900"/>
                </a:moveTo>
                <a:lnTo>
                  <a:pt x="178084" y="1834507"/>
                </a:lnTo>
                <a:lnTo>
                  <a:pt x="205950" y="1836136"/>
                </a:lnTo>
                <a:lnTo>
                  <a:pt x="205409" y="1855470"/>
                </a:lnTo>
                <a:lnTo>
                  <a:pt x="205181" y="1864067"/>
                </a:lnTo>
                <a:lnTo>
                  <a:pt x="187727" y="1860820"/>
                </a:lnTo>
                <a:lnTo>
                  <a:pt x="171330" y="1857878"/>
                </a:lnTo>
                <a:close/>
                <a:moveTo>
                  <a:pt x="120525" y="1829342"/>
                </a:moveTo>
                <a:cubicBezTo>
                  <a:pt x="123664" y="1829499"/>
                  <a:pt x="135518" y="1831591"/>
                  <a:pt x="146771" y="1833451"/>
                </a:cubicBezTo>
                <a:lnTo>
                  <a:pt x="152464" y="1834133"/>
                </a:lnTo>
                <a:lnTo>
                  <a:pt x="151936" y="1854398"/>
                </a:lnTo>
                <a:lnTo>
                  <a:pt x="149754" y="1854007"/>
                </a:lnTo>
                <a:cubicBezTo>
                  <a:pt x="136416" y="1851604"/>
                  <a:pt x="123355" y="1849224"/>
                  <a:pt x="113443" y="1847330"/>
                </a:cubicBezTo>
                <a:lnTo>
                  <a:pt x="104341" y="1845364"/>
                </a:lnTo>
                <a:lnTo>
                  <a:pt x="104611" y="1838174"/>
                </a:lnTo>
                <a:lnTo>
                  <a:pt x="104711" y="1835983"/>
                </a:lnTo>
                <a:lnTo>
                  <a:pt x="105874" y="1834968"/>
                </a:lnTo>
                <a:cubicBezTo>
                  <a:pt x="111322" y="1832184"/>
                  <a:pt x="117573" y="1829898"/>
                  <a:pt x="120525" y="1829342"/>
                </a:cubicBezTo>
                <a:close/>
                <a:moveTo>
                  <a:pt x="376295" y="1797949"/>
                </a:moveTo>
                <a:cubicBezTo>
                  <a:pt x="376295" y="1797949"/>
                  <a:pt x="353312" y="1805611"/>
                  <a:pt x="360971" y="1805611"/>
                </a:cubicBezTo>
                <a:cubicBezTo>
                  <a:pt x="360971" y="1805611"/>
                  <a:pt x="376294" y="1805611"/>
                  <a:pt x="376295" y="1797949"/>
                </a:cubicBezTo>
                <a:close/>
                <a:moveTo>
                  <a:pt x="307309" y="1778323"/>
                </a:moveTo>
                <a:lnTo>
                  <a:pt x="307327" y="1779265"/>
                </a:lnTo>
                <a:lnTo>
                  <a:pt x="303901" y="1778694"/>
                </a:lnTo>
                <a:close/>
                <a:moveTo>
                  <a:pt x="216783" y="1774356"/>
                </a:moveTo>
                <a:lnTo>
                  <a:pt x="266974" y="1781765"/>
                </a:lnTo>
                <a:lnTo>
                  <a:pt x="307520" y="1789154"/>
                </a:lnTo>
                <a:lnTo>
                  <a:pt x="307900" y="1808589"/>
                </a:lnTo>
                <a:lnTo>
                  <a:pt x="305694" y="1807971"/>
                </a:lnTo>
                <a:lnTo>
                  <a:pt x="305662" y="1807956"/>
                </a:lnTo>
                <a:lnTo>
                  <a:pt x="305613" y="1807949"/>
                </a:lnTo>
                <a:lnTo>
                  <a:pt x="283572" y="1801779"/>
                </a:lnTo>
                <a:lnTo>
                  <a:pt x="257367" y="1795310"/>
                </a:lnTo>
                <a:lnTo>
                  <a:pt x="255396" y="1794495"/>
                </a:lnTo>
                <a:cubicBezTo>
                  <a:pt x="248621" y="1791490"/>
                  <a:pt x="242584" y="1788943"/>
                  <a:pt x="236674" y="1787665"/>
                </a:cubicBezTo>
                <a:lnTo>
                  <a:pt x="216444" y="1783508"/>
                </a:lnTo>
                <a:close/>
                <a:moveTo>
                  <a:pt x="173094" y="1773847"/>
                </a:moveTo>
                <a:lnTo>
                  <a:pt x="176416" y="1774620"/>
                </a:lnTo>
                <a:cubicBezTo>
                  <a:pt x="186214" y="1776319"/>
                  <a:pt x="194785" y="1777010"/>
                  <a:pt x="201284" y="1776070"/>
                </a:cubicBezTo>
                <a:lnTo>
                  <a:pt x="207940" y="1773989"/>
                </a:lnTo>
                <a:lnTo>
                  <a:pt x="207629" y="1781697"/>
                </a:lnTo>
                <a:lnTo>
                  <a:pt x="180367" y="1776095"/>
                </a:lnTo>
                <a:lnTo>
                  <a:pt x="173091" y="1774272"/>
                </a:lnTo>
                <a:close/>
                <a:moveTo>
                  <a:pt x="500434" y="1732352"/>
                </a:moveTo>
                <a:lnTo>
                  <a:pt x="512695" y="1737901"/>
                </a:lnTo>
                <a:lnTo>
                  <a:pt x="503243" y="1732808"/>
                </a:lnTo>
                <a:close/>
                <a:moveTo>
                  <a:pt x="172590" y="1724546"/>
                </a:moveTo>
                <a:lnTo>
                  <a:pt x="199526" y="1730480"/>
                </a:lnTo>
                <a:lnTo>
                  <a:pt x="208139" y="1731824"/>
                </a:lnTo>
                <a:lnTo>
                  <a:pt x="208464" y="1748107"/>
                </a:lnTo>
                <a:lnTo>
                  <a:pt x="186852" y="1747264"/>
                </a:lnTo>
                <a:cubicBezTo>
                  <a:pt x="185373" y="1746348"/>
                  <a:pt x="181552" y="1743980"/>
                  <a:pt x="177361" y="1741385"/>
                </a:cubicBezTo>
                <a:lnTo>
                  <a:pt x="172771" y="1738540"/>
                </a:lnTo>
                <a:close/>
                <a:moveTo>
                  <a:pt x="110410" y="1711641"/>
                </a:moveTo>
                <a:lnTo>
                  <a:pt x="130347" y="1715237"/>
                </a:lnTo>
                <a:lnTo>
                  <a:pt x="155419" y="1720761"/>
                </a:lnTo>
                <a:lnTo>
                  <a:pt x="155129" y="1731871"/>
                </a:lnTo>
                <a:lnTo>
                  <a:pt x="139650" y="1728550"/>
                </a:lnTo>
                <a:lnTo>
                  <a:pt x="109985" y="1720919"/>
                </a:lnTo>
                <a:close/>
                <a:moveTo>
                  <a:pt x="178019" y="1696341"/>
                </a:moveTo>
                <a:lnTo>
                  <a:pt x="207505" y="1700060"/>
                </a:lnTo>
                <a:lnTo>
                  <a:pt x="207936" y="1721644"/>
                </a:lnTo>
                <a:lnTo>
                  <a:pt x="172477" y="1715783"/>
                </a:lnTo>
                <a:lnTo>
                  <a:pt x="172346" y="1705597"/>
                </a:lnTo>
                <a:lnTo>
                  <a:pt x="173864" y="1705047"/>
                </a:lnTo>
                <a:lnTo>
                  <a:pt x="200598" y="1706510"/>
                </a:lnTo>
                <a:close/>
                <a:moveTo>
                  <a:pt x="257268" y="1686614"/>
                </a:moveTo>
                <a:cubicBezTo>
                  <a:pt x="256204" y="1686885"/>
                  <a:pt x="256048" y="1687775"/>
                  <a:pt x="257542" y="1689543"/>
                </a:cubicBezTo>
                <a:cubicBezTo>
                  <a:pt x="261315" y="1694005"/>
                  <a:pt x="271206" y="1693936"/>
                  <a:pt x="271206" y="1693936"/>
                </a:cubicBezTo>
                <a:cubicBezTo>
                  <a:pt x="271502" y="1692250"/>
                  <a:pt x="268815" y="1690218"/>
                  <a:pt x="265654" y="1688707"/>
                </a:cubicBezTo>
                <a:cubicBezTo>
                  <a:pt x="262496" y="1687197"/>
                  <a:pt x="258862" y="1686209"/>
                  <a:pt x="257268" y="1686614"/>
                </a:cubicBezTo>
                <a:close/>
                <a:moveTo>
                  <a:pt x="402167" y="1685913"/>
                </a:moveTo>
                <a:cubicBezTo>
                  <a:pt x="404845" y="1683651"/>
                  <a:pt x="449499" y="1708408"/>
                  <a:pt x="458151" y="1713213"/>
                </a:cubicBezTo>
                <a:lnTo>
                  <a:pt x="461710" y="1714823"/>
                </a:lnTo>
                <a:lnTo>
                  <a:pt x="462266" y="1714878"/>
                </a:lnTo>
                <a:lnTo>
                  <a:pt x="469249" y="1716312"/>
                </a:lnTo>
                <a:lnTo>
                  <a:pt x="469143" y="1726687"/>
                </a:lnTo>
                <a:lnTo>
                  <a:pt x="467513" y="1725795"/>
                </a:lnTo>
                <a:lnTo>
                  <a:pt x="449951" y="1721827"/>
                </a:lnTo>
                <a:cubicBezTo>
                  <a:pt x="443152" y="1720049"/>
                  <a:pt x="437875" y="1718294"/>
                  <a:pt x="435890" y="1716729"/>
                </a:cubicBezTo>
                <a:lnTo>
                  <a:pt x="441289" y="1712984"/>
                </a:lnTo>
                <a:lnTo>
                  <a:pt x="437246" y="1711113"/>
                </a:lnTo>
                <a:cubicBezTo>
                  <a:pt x="441019" y="1715577"/>
                  <a:pt x="393688" y="1693082"/>
                  <a:pt x="402167" y="1685913"/>
                </a:cubicBezTo>
                <a:close/>
                <a:moveTo>
                  <a:pt x="150157" y="1657029"/>
                </a:moveTo>
                <a:lnTo>
                  <a:pt x="157058" y="1657820"/>
                </a:lnTo>
                <a:lnTo>
                  <a:pt x="156993" y="1660307"/>
                </a:lnTo>
                <a:close/>
                <a:moveTo>
                  <a:pt x="289453" y="1644953"/>
                </a:moveTo>
                <a:lnTo>
                  <a:pt x="304847" y="1652438"/>
                </a:lnTo>
                <a:lnTo>
                  <a:pt x="305081" y="1664402"/>
                </a:lnTo>
                <a:lnTo>
                  <a:pt x="289186" y="1656555"/>
                </a:lnTo>
                <a:close/>
                <a:moveTo>
                  <a:pt x="157086" y="1638990"/>
                </a:moveTo>
                <a:lnTo>
                  <a:pt x="157403" y="1639018"/>
                </a:lnTo>
                <a:lnTo>
                  <a:pt x="157405" y="1639150"/>
                </a:lnTo>
                <a:close/>
                <a:moveTo>
                  <a:pt x="137655" y="1637328"/>
                </a:moveTo>
                <a:lnTo>
                  <a:pt x="151700" y="1638530"/>
                </a:lnTo>
                <a:lnTo>
                  <a:pt x="157432" y="1641013"/>
                </a:lnTo>
                <a:lnTo>
                  <a:pt x="157446" y="1642039"/>
                </a:lnTo>
                <a:close/>
                <a:moveTo>
                  <a:pt x="221983" y="1633691"/>
                </a:moveTo>
                <a:lnTo>
                  <a:pt x="251419" y="1647676"/>
                </a:lnTo>
                <a:lnTo>
                  <a:pt x="271785" y="1657015"/>
                </a:lnTo>
                <a:lnTo>
                  <a:pt x="274131" y="1701991"/>
                </a:lnTo>
                <a:cubicBezTo>
                  <a:pt x="277583" y="1726992"/>
                  <a:pt x="275086" y="1772023"/>
                  <a:pt x="283395" y="1767174"/>
                </a:cubicBezTo>
                <a:cubicBezTo>
                  <a:pt x="283395" y="1767174"/>
                  <a:pt x="290341" y="1709089"/>
                  <a:pt x="288064" y="1705189"/>
                </a:cubicBezTo>
                <a:lnTo>
                  <a:pt x="288992" y="1664906"/>
                </a:lnTo>
                <a:lnTo>
                  <a:pt x="305236" y="1672355"/>
                </a:lnTo>
                <a:lnTo>
                  <a:pt x="307276" y="1776710"/>
                </a:lnTo>
                <a:lnTo>
                  <a:pt x="298494" y="1771928"/>
                </a:lnTo>
                <a:cubicBezTo>
                  <a:pt x="277305" y="1763568"/>
                  <a:pt x="245884" y="1763969"/>
                  <a:pt x="234556" y="1761719"/>
                </a:cubicBezTo>
                <a:cubicBezTo>
                  <a:pt x="228442" y="1760712"/>
                  <a:pt x="223758" y="1757810"/>
                  <a:pt x="220233" y="1754931"/>
                </a:cubicBezTo>
                <a:lnTo>
                  <a:pt x="217589" y="1752544"/>
                </a:lnTo>
                <a:lnTo>
                  <a:pt x="218296" y="1733409"/>
                </a:lnTo>
                <a:lnTo>
                  <a:pt x="259738" y="1739872"/>
                </a:lnTo>
                <a:lnTo>
                  <a:pt x="275066" y="1741700"/>
                </a:lnTo>
                <a:lnTo>
                  <a:pt x="272164" y="1740329"/>
                </a:lnTo>
                <a:lnTo>
                  <a:pt x="248140" y="1728868"/>
                </a:lnTo>
                <a:lnTo>
                  <a:pt x="218661" y="1723546"/>
                </a:lnTo>
                <a:lnTo>
                  <a:pt x="219474" y="1701571"/>
                </a:lnTo>
                <a:lnTo>
                  <a:pt x="220374" y="1701684"/>
                </a:lnTo>
                <a:cubicBezTo>
                  <a:pt x="251615" y="1705397"/>
                  <a:pt x="268401" y="1706325"/>
                  <a:pt x="243064" y="1698205"/>
                </a:cubicBezTo>
                <a:lnTo>
                  <a:pt x="219839" y="1691670"/>
                </a:lnTo>
                <a:close/>
                <a:moveTo>
                  <a:pt x="325878" y="1633040"/>
                </a:moveTo>
                <a:lnTo>
                  <a:pt x="332105" y="1635883"/>
                </a:lnTo>
                <a:cubicBezTo>
                  <a:pt x="369913" y="1654410"/>
                  <a:pt x="408732" y="1675152"/>
                  <a:pt x="446659" y="1692462"/>
                </a:cubicBezTo>
                <a:lnTo>
                  <a:pt x="469397" y="1701677"/>
                </a:lnTo>
                <a:lnTo>
                  <a:pt x="469267" y="1714502"/>
                </a:lnTo>
                <a:lnTo>
                  <a:pt x="396745" y="1675428"/>
                </a:lnTo>
                <a:lnTo>
                  <a:pt x="325800" y="1639269"/>
                </a:lnTo>
                <a:close/>
                <a:moveTo>
                  <a:pt x="125649" y="1632557"/>
                </a:moveTo>
                <a:lnTo>
                  <a:pt x="137655" y="1637328"/>
                </a:lnTo>
                <a:lnTo>
                  <a:pt x="124834" y="1637953"/>
                </a:lnTo>
                <a:close/>
                <a:moveTo>
                  <a:pt x="119772" y="1630222"/>
                </a:moveTo>
                <a:lnTo>
                  <a:pt x="123419" y="1631671"/>
                </a:lnTo>
                <a:lnTo>
                  <a:pt x="123285" y="1638029"/>
                </a:lnTo>
                <a:lnTo>
                  <a:pt x="120562" y="1638161"/>
                </a:lnTo>
                <a:lnTo>
                  <a:pt x="109690" y="1634033"/>
                </a:lnTo>
                <a:lnTo>
                  <a:pt x="109615" y="1631703"/>
                </a:lnTo>
                <a:close/>
                <a:moveTo>
                  <a:pt x="290104" y="1616717"/>
                </a:moveTo>
                <a:lnTo>
                  <a:pt x="304275" y="1623183"/>
                </a:lnTo>
                <a:lnTo>
                  <a:pt x="304376" y="1628350"/>
                </a:lnTo>
                <a:lnTo>
                  <a:pt x="290005" y="1621025"/>
                </a:lnTo>
                <a:close/>
                <a:moveTo>
                  <a:pt x="222514" y="1612356"/>
                </a:moveTo>
                <a:lnTo>
                  <a:pt x="228432" y="1615285"/>
                </a:lnTo>
                <a:lnTo>
                  <a:pt x="270210" y="1635597"/>
                </a:lnTo>
                <a:lnTo>
                  <a:pt x="271122" y="1647639"/>
                </a:lnTo>
                <a:lnTo>
                  <a:pt x="240372" y="1632459"/>
                </a:lnTo>
                <a:lnTo>
                  <a:pt x="222368" y="1623277"/>
                </a:lnTo>
                <a:lnTo>
                  <a:pt x="222611" y="1616691"/>
                </a:lnTo>
                <a:close/>
                <a:moveTo>
                  <a:pt x="171611" y="1609759"/>
                </a:moveTo>
                <a:lnTo>
                  <a:pt x="206031" y="1626112"/>
                </a:lnTo>
                <a:lnTo>
                  <a:pt x="207245" y="1686964"/>
                </a:lnTo>
                <a:lnTo>
                  <a:pt x="189295" y="1675799"/>
                </a:lnTo>
                <a:lnTo>
                  <a:pt x="171866" y="1667440"/>
                </a:lnTo>
                <a:lnTo>
                  <a:pt x="171766" y="1659505"/>
                </a:lnTo>
                <a:lnTo>
                  <a:pt x="183542" y="1660854"/>
                </a:lnTo>
                <a:lnTo>
                  <a:pt x="171709" y="1654973"/>
                </a:lnTo>
                <a:lnTo>
                  <a:pt x="171701" y="1654349"/>
                </a:lnTo>
                <a:lnTo>
                  <a:pt x="174481" y="1648402"/>
                </a:lnTo>
                <a:lnTo>
                  <a:pt x="184252" y="1652635"/>
                </a:lnTo>
                <a:lnTo>
                  <a:pt x="174736" y="1647856"/>
                </a:lnTo>
                <a:lnTo>
                  <a:pt x="175451" y="1646324"/>
                </a:lnTo>
                <a:lnTo>
                  <a:pt x="171678" y="1645427"/>
                </a:lnTo>
                <a:lnTo>
                  <a:pt x="171669" y="1640238"/>
                </a:lnTo>
                <a:lnTo>
                  <a:pt x="177743" y="1640757"/>
                </a:lnTo>
                <a:lnTo>
                  <a:pt x="171662" y="1637146"/>
                </a:lnTo>
                <a:lnTo>
                  <a:pt x="171629" y="1619581"/>
                </a:lnTo>
                <a:lnTo>
                  <a:pt x="184563" y="1624943"/>
                </a:lnTo>
                <a:cubicBezTo>
                  <a:pt x="190224" y="1631640"/>
                  <a:pt x="192426" y="1634244"/>
                  <a:pt x="199669" y="1631948"/>
                </a:cubicBezTo>
                <a:cubicBezTo>
                  <a:pt x="197624" y="1629530"/>
                  <a:pt x="194989" y="1627771"/>
                  <a:pt x="192294" y="1626620"/>
                </a:cubicBezTo>
                <a:cubicBezTo>
                  <a:pt x="189601" y="1625470"/>
                  <a:pt x="186846" y="1624928"/>
                  <a:pt x="184563" y="1624943"/>
                </a:cubicBezTo>
                <a:lnTo>
                  <a:pt x="171625" y="1617591"/>
                </a:lnTo>
                <a:close/>
                <a:moveTo>
                  <a:pt x="264626" y="1605963"/>
                </a:moveTo>
                <a:lnTo>
                  <a:pt x="270426" y="1607900"/>
                </a:lnTo>
                <a:lnTo>
                  <a:pt x="270086" y="1612748"/>
                </a:lnTo>
                <a:lnTo>
                  <a:pt x="265346" y="1612781"/>
                </a:lnTo>
                <a:cubicBezTo>
                  <a:pt x="261260" y="1612248"/>
                  <a:pt x="257372" y="1610591"/>
                  <a:pt x="258162" y="1606096"/>
                </a:cubicBezTo>
                <a:cubicBezTo>
                  <a:pt x="258470" y="1604878"/>
                  <a:pt x="261141" y="1605093"/>
                  <a:pt x="264626" y="1605963"/>
                </a:cubicBezTo>
                <a:close/>
                <a:moveTo>
                  <a:pt x="127482" y="1600927"/>
                </a:moveTo>
                <a:lnTo>
                  <a:pt x="134194" y="1604060"/>
                </a:lnTo>
                <a:lnTo>
                  <a:pt x="157042" y="1613534"/>
                </a:lnTo>
                <a:lnTo>
                  <a:pt x="157253" y="1628386"/>
                </a:lnTo>
                <a:lnTo>
                  <a:pt x="152208" y="1624967"/>
                </a:lnTo>
                <a:lnTo>
                  <a:pt x="127373" y="1621144"/>
                </a:lnTo>
                <a:lnTo>
                  <a:pt x="128666" y="1612581"/>
                </a:lnTo>
                <a:close/>
                <a:moveTo>
                  <a:pt x="290467" y="1596009"/>
                </a:moveTo>
                <a:lnTo>
                  <a:pt x="303866" y="1602274"/>
                </a:lnTo>
                <a:lnTo>
                  <a:pt x="304095" y="1613982"/>
                </a:lnTo>
                <a:lnTo>
                  <a:pt x="290320" y="1607386"/>
                </a:lnTo>
                <a:lnTo>
                  <a:pt x="290422" y="1602937"/>
                </a:lnTo>
                <a:close/>
                <a:moveTo>
                  <a:pt x="108336" y="1591987"/>
                </a:moveTo>
                <a:lnTo>
                  <a:pt x="124099" y="1599347"/>
                </a:lnTo>
                <a:lnTo>
                  <a:pt x="123653" y="1620571"/>
                </a:lnTo>
                <a:lnTo>
                  <a:pt x="118983" y="1619853"/>
                </a:lnTo>
                <a:lnTo>
                  <a:pt x="109073" y="1614874"/>
                </a:lnTo>
                <a:close/>
                <a:moveTo>
                  <a:pt x="171571" y="1588223"/>
                </a:moveTo>
                <a:lnTo>
                  <a:pt x="185492" y="1594021"/>
                </a:lnTo>
                <a:lnTo>
                  <a:pt x="205590" y="1603978"/>
                </a:lnTo>
                <a:lnTo>
                  <a:pt x="205806" y="1614830"/>
                </a:lnTo>
                <a:lnTo>
                  <a:pt x="171588" y="1597379"/>
                </a:lnTo>
                <a:close/>
                <a:moveTo>
                  <a:pt x="126168" y="1588010"/>
                </a:moveTo>
                <a:lnTo>
                  <a:pt x="140646" y="1595018"/>
                </a:lnTo>
                <a:cubicBezTo>
                  <a:pt x="148058" y="1598679"/>
                  <a:pt x="153563" y="1601400"/>
                  <a:pt x="155176" y="1601950"/>
                </a:cubicBezTo>
                <a:lnTo>
                  <a:pt x="156889" y="1602764"/>
                </a:lnTo>
                <a:lnTo>
                  <a:pt x="156982" y="1609268"/>
                </a:lnTo>
                <a:lnTo>
                  <a:pt x="156760" y="1609142"/>
                </a:lnTo>
                <a:cubicBezTo>
                  <a:pt x="148405" y="1604804"/>
                  <a:pt x="140381" y="1600744"/>
                  <a:pt x="130942" y="1595010"/>
                </a:cubicBezTo>
                <a:lnTo>
                  <a:pt x="126729" y="1593527"/>
                </a:lnTo>
                <a:close/>
                <a:moveTo>
                  <a:pt x="290552" y="1583043"/>
                </a:moveTo>
                <a:lnTo>
                  <a:pt x="303572" y="1587175"/>
                </a:lnTo>
                <a:lnTo>
                  <a:pt x="303786" y="1598182"/>
                </a:lnTo>
                <a:lnTo>
                  <a:pt x="290498" y="1591260"/>
                </a:lnTo>
                <a:close/>
                <a:moveTo>
                  <a:pt x="142445" y="1581459"/>
                </a:moveTo>
                <a:lnTo>
                  <a:pt x="156601" y="1582393"/>
                </a:lnTo>
                <a:lnTo>
                  <a:pt x="156706" y="1589788"/>
                </a:lnTo>
                <a:lnTo>
                  <a:pt x="153430" y="1588117"/>
                </a:lnTo>
                <a:lnTo>
                  <a:pt x="156715" y="1590413"/>
                </a:lnTo>
                <a:lnTo>
                  <a:pt x="156760" y="1593606"/>
                </a:lnTo>
                <a:lnTo>
                  <a:pt x="148007" y="1588577"/>
                </a:lnTo>
                <a:cubicBezTo>
                  <a:pt x="144190" y="1585844"/>
                  <a:pt x="141577" y="1583150"/>
                  <a:pt x="142445" y="1581459"/>
                </a:cubicBezTo>
                <a:close/>
                <a:moveTo>
                  <a:pt x="107937" y="1579587"/>
                </a:moveTo>
                <a:lnTo>
                  <a:pt x="114678" y="1582448"/>
                </a:lnTo>
                <a:lnTo>
                  <a:pt x="124356" y="1587132"/>
                </a:lnTo>
                <a:lnTo>
                  <a:pt x="124240" y="1592627"/>
                </a:lnTo>
                <a:lnTo>
                  <a:pt x="108163" y="1586604"/>
                </a:lnTo>
                <a:close/>
                <a:moveTo>
                  <a:pt x="250520" y="1578172"/>
                </a:moveTo>
                <a:lnTo>
                  <a:pt x="271033" y="1586923"/>
                </a:lnTo>
                <a:lnTo>
                  <a:pt x="271871" y="1587315"/>
                </a:lnTo>
                <a:lnTo>
                  <a:pt x="271109" y="1598187"/>
                </a:lnTo>
                <a:lnTo>
                  <a:pt x="262553" y="1594091"/>
                </a:lnTo>
                <a:lnTo>
                  <a:pt x="250308" y="1587301"/>
                </a:lnTo>
                <a:lnTo>
                  <a:pt x="250813" y="1585091"/>
                </a:lnTo>
                <a:close/>
                <a:moveTo>
                  <a:pt x="233926" y="1571092"/>
                </a:moveTo>
                <a:lnTo>
                  <a:pt x="244286" y="1575512"/>
                </a:lnTo>
                <a:lnTo>
                  <a:pt x="242444" y="1582060"/>
                </a:lnTo>
                <a:close/>
                <a:moveTo>
                  <a:pt x="248153" y="1569587"/>
                </a:moveTo>
                <a:lnTo>
                  <a:pt x="272573" y="1577338"/>
                </a:lnTo>
                <a:lnTo>
                  <a:pt x="272231" y="1582198"/>
                </a:lnTo>
                <a:lnTo>
                  <a:pt x="248486" y="1570472"/>
                </a:lnTo>
                <a:close/>
                <a:moveTo>
                  <a:pt x="244075" y="1568294"/>
                </a:moveTo>
                <a:lnTo>
                  <a:pt x="246133" y="1568946"/>
                </a:lnTo>
                <a:lnTo>
                  <a:pt x="246043" y="1569265"/>
                </a:lnTo>
                <a:close/>
                <a:moveTo>
                  <a:pt x="221428" y="1563840"/>
                </a:moveTo>
                <a:lnTo>
                  <a:pt x="222941" y="1564434"/>
                </a:lnTo>
                <a:lnTo>
                  <a:pt x="221479" y="1566141"/>
                </a:lnTo>
                <a:close/>
                <a:moveTo>
                  <a:pt x="635197" y="1557307"/>
                </a:moveTo>
                <a:lnTo>
                  <a:pt x="634910" y="1562910"/>
                </a:lnTo>
                <a:cubicBezTo>
                  <a:pt x="634605" y="1569842"/>
                  <a:pt x="634439" y="1576366"/>
                  <a:pt x="634657" y="1581686"/>
                </a:cubicBezTo>
                <a:lnTo>
                  <a:pt x="635023" y="1583742"/>
                </a:lnTo>
                <a:close/>
                <a:moveTo>
                  <a:pt x="4453671" y="1547925"/>
                </a:moveTo>
                <a:cubicBezTo>
                  <a:pt x="4452048" y="1573994"/>
                  <a:pt x="4447371" y="1603510"/>
                  <a:pt x="4459661" y="1627241"/>
                </a:cubicBezTo>
                <a:cubicBezTo>
                  <a:pt x="4461282" y="1601170"/>
                  <a:pt x="4459005" y="1572825"/>
                  <a:pt x="4453671" y="1547925"/>
                </a:cubicBezTo>
                <a:close/>
                <a:moveTo>
                  <a:pt x="4319526" y="1534131"/>
                </a:moveTo>
                <a:cubicBezTo>
                  <a:pt x="4317723" y="1537219"/>
                  <a:pt x="4316672" y="1540363"/>
                  <a:pt x="4316190" y="1543569"/>
                </a:cubicBezTo>
                <a:cubicBezTo>
                  <a:pt x="4315708" y="1546773"/>
                  <a:pt x="4315796" y="1550039"/>
                  <a:pt x="4316272" y="1553366"/>
                </a:cubicBezTo>
                <a:cubicBezTo>
                  <a:pt x="4317225" y="1560023"/>
                  <a:pt x="4319727" y="1566930"/>
                  <a:pt x="4322332" y="1574116"/>
                </a:cubicBezTo>
                <a:cubicBezTo>
                  <a:pt x="4331816" y="1557863"/>
                  <a:pt x="4323954" y="1548046"/>
                  <a:pt x="4319526" y="1534131"/>
                </a:cubicBezTo>
                <a:close/>
                <a:moveTo>
                  <a:pt x="4449758" y="1513477"/>
                </a:moveTo>
                <a:cubicBezTo>
                  <a:pt x="4448417" y="1513593"/>
                  <a:pt x="4447072" y="1514442"/>
                  <a:pt x="4445934" y="1516393"/>
                </a:cubicBezTo>
                <a:cubicBezTo>
                  <a:pt x="4445934" y="1516393"/>
                  <a:pt x="4447898" y="1518847"/>
                  <a:pt x="4450150" y="1520813"/>
                </a:cubicBezTo>
                <a:cubicBezTo>
                  <a:pt x="4452398" y="1522781"/>
                  <a:pt x="4454934" y="1524260"/>
                  <a:pt x="4456073" y="1522308"/>
                </a:cubicBezTo>
                <a:cubicBezTo>
                  <a:pt x="4457780" y="1519384"/>
                  <a:pt x="4453783" y="1513131"/>
                  <a:pt x="4449758" y="1513477"/>
                </a:cubicBezTo>
                <a:close/>
                <a:moveTo>
                  <a:pt x="179762" y="1512901"/>
                </a:moveTo>
                <a:lnTo>
                  <a:pt x="203856" y="1517067"/>
                </a:lnTo>
                <a:lnTo>
                  <a:pt x="204143" y="1531378"/>
                </a:lnTo>
                <a:lnTo>
                  <a:pt x="188357" y="1525361"/>
                </a:lnTo>
                <a:lnTo>
                  <a:pt x="171055" y="1514887"/>
                </a:lnTo>
                <a:lnTo>
                  <a:pt x="171040" y="1513167"/>
                </a:lnTo>
                <a:close/>
                <a:moveTo>
                  <a:pt x="618957" y="1473740"/>
                </a:moveTo>
                <a:cubicBezTo>
                  <a:pt x="618957" y="1473740"/>
                  <a:pt x="614802" y="1476165"/>
                  <a:pt x="619735" y="1484615"/>
                </a:cubicBezTo>
                <a:cubicBezTo>
                  <a:pt x="617563" y="1501571"/>
                  <a:pt x="612308" y="1521195"/>
                  <a:pt x="610913" y="1549027"/>
                </a:cubicBezTo>
                <a:cubicBezTo>
                  <a:pt x="614626" y="1562547"/>
                  <a:pt x="615926" y="1611299"/>
                  <a:pt x="619603" y="1614914"/>
                </a:cubicBezTo>
                <a:cubicBezTo>
                  <a:pt x="620828" y="1616119"/>
                  <a:pt x="622318" y="1612308"/>
                  <a:pt x="624248" y="1600506"/>
                </a:cubicBezTo>
                <a:cubicBezTo>
                  <a:pt x="624172" y="1562202"/>
                  <a:pt x="627046" y="1517823"/>
                  <a:pt x="619735" y="1484615"/>
                </a:cubicBezTo>
                <a:cubicBezTo>
                  <a:pt x="620485" y="1481127"/>
                  <a:pt x="621899" y="1478779"/>
                  <a:pt x="622320" y="1477116"/>
                </a:cubicBezTo>
                <a:cubicBezTo>
                  <a:pt x="622530" y="1476284"/>
                  <a:pt x="622494" y="1475625"/>
                  <a:pt x="622002" y="1475081"/>
                </a:cubicBezTo>
                <a:cubicBezTo>
                  <a:pt x="621511" y="1474536"/>
                  <a:pt x="620565" y="1474108"/>
                  <a:pt x="618957" y="1473740"/>
                </a:cubicBezTo>
                <a:close/>
                <a:moveTo>
                  <a:pt x="3907286" y="1418180"/>
                </a:moveTo>
                <a:cubicBezTo>
                  <a:pt x="3905547" y="1418472"/>
                  <a:pt x="3904536" y="1418862"/>
                  <a:pt x="3904027" y="1419396"/>
                </a:cubicBezTo>
                <a:cubicBezTo>
                  <a:pt x="3903519" y="1419932"/>
                  <a:pt x="3903516" y="1420610"/>
                  <a:pt x="3903792" y="1421481"/>
                </a:cubicBezTo>
                <a:cubicBezTo>
                  <a:pt x="3904345" y="1423219"/>
                  <a:pt x="3906021" y="1425721"/>
                  <a:pt x="3907035" y="1429363"/>
                </a:cubicBezTo>
                <a:cubicBezTo>
                  <a:pt x="3900859" y="1463234"/>
                  <a:pt x="3906448" y="1509196"/>
                  <a:pt x="3908473" y="1548726"/>
                </a:cubicBezTo>
                <a:cubicBezTo>
                  <a:pt x="3911235" y="1561015"/>
                  <a:pt x="3913075" y="1565029"/>
                  <a:pt x="3914348" y="1563853"/>
                </a:cubicBezTo>
                <a:cubicBezTo>
                  <a:pt x="3918173" y="1560323"/>
                  <a:pt x="3916914" y="1510079"/>
                  <a:pt x="3920232" y="1496327"/>
                </a:cubicBezTo>
                <a:cubicBezTo>
                  <a:pt x="3917175" y="1467526"/>
                  <a:pt x="3910344" y="1446982"/>
                  <a:pt x="3907035" y="1429363"/>
                </a:cubicBezTo>
                <a:cubicBezTo>
                  <a:pt x="3911966" y="1420911"/>
                  <a:pt x="3907286" y="1418180"/>
                  <a:pt x="3907286" y="1418180"/>
                </a:cubicBezTo>
                <a:close/>
                <a:moveTo>
                  <a:pt x="289329" y="1411873"/>
                </a:moveTo>
                <a:lnTo>
                  <a:pt x="302420" y="1414818"/>
                </a:lnTo>
                <a:lnTo>
                  <a:pt x="302704" y="1422928"/>
                </a:lnTo>
                <a:cubicBezTo>
                  <a:pt x="303355" y="1470194"/>
                  <a:pt x="303223" y="1516542"/>
                  <a:pt x="303089" y="1562536"/>
                </a:cubicBezTo>
                <a:lnTo>
                  <a:pt x="303367" y="1576763"/>
                </a:lnTo>
                <a:lnTo>
                  <a:pt x="293528" y="1569741"/>
                </a:lnTo>
                <a:lnTo>
                  <a:pt x="290649" y="1568112"/>
                </a:lnTo>
                <a:lnTo>
                  <a:pt x="291113" y="1497082"/>
                </a:lnTo>
                <a:close/>
                <a:moveTo>
                  <a:pt x="3878429" y="1401340"/>
                </a:moveTo>
                <a:cubicBezTo>
                  <a:pt x="3877844" y="1400998"/>
                  <a:pt x="3877313" y="1403139"/>
                  <a:pt x="3876874" y="1407120"/>
                </a:cubicBezTo>
                <a:cubicBezTo>
                  <a:pt x="3873806" y="1434986"/>
                  <a:pt x="3875271" y="1552989"/>
                  <a:pt x="3894435" y="1540535"/>
                </a:cubicBezTo>
                <a:cubicBezTo>
                  <a:pt x="3899366" y="1532082"/>
                  <a:pt x="3891502" y="1490018"/>
                  <a:pt x="3890848" y="1467850"/>
                </a:cubicBezTo>
                <a:cubicBezTo>
                  <a:pt x="3888444" y="1461216"/>
                  <a:pt x="3887661" y="1396271"/>
                  <a:pt x="3878429" y="1401340"/>
                </a:cubicBezTo>
                <a:close/>
                <a:moveTo>
                  <a:pt x="217664" y="1395748"/>
                </a:moveTo>
                <a:lnTo>
                  <a:pt x="236267" y="1399933"/>
                </a:lnTo>
                <a:lnTo>
                  <a:pt x="239555" y="1467582"/>
                </a:lnTo>
                <a:cubicBezTo>
                  <a:pt x="240806" y="1491798"/>
                  <a:pt x="242947" y="1514950"/>
                  <a:pt x="248667" y="1539065"/>
                </a:cubicBezTo>
                <a:cubicBezTo>
                  <a:pt x="251947" y="1500548"/>
                  <a:pt x="250949" y="1449331"/>
                  <a:pt x="248584" y="1406510"/>
                </a:cubicBezTo>
                <a:lnTo>
                  <a:pt x="248317" y="1402645"/>
                </a:lnTo>
                <a:lnTo>
                  <a:pt x="269593" y="1407432"/>
                </a:lnTo>
                <a:lnTo>
                  <a:pt x="273025" y="1491733"/>
                </a:lnTo>
                <a:cubicBezTo>
                  <a:pt x="272328" y="1505650"/>
                  <a:pt x="272328" y="1518176"/>
                  <a:pt x="272577" y="1529811"/>
                </a:cubicBezTo>
                <a:lnTo>
                  <a:pt x="273481" y="1558404"/>
                </a:lnTo>
                <a:lnTo>
                  <a:pt x="259375" y="1550424"/>
                </a:lnTo>
                <a:cubicBezTo>
                  <a:pt x="257460" y="1550424"/>
                  <a:pt x="246129" y="1546912"/>
                  <a:pt x="232065" y="1542023"/>
                </a:cubicBezTo>
                <a:lnTo>
                  <a:pt x="220844" y="1537746"/>
                </a:lnTo>
                <a:lnTo>
                  <a:pt x="220447" y="1520024"/>
                </a:lnTo>
                <a:lnTo>
                  <a:pt x="239095" y="1523446"/>
                </a:lnTo>
                <a:lnTo>
                  <a:pt x="220403" y="1518047"/>
                </a:lnTo>
                <a:close/>
                <a:moveTo>
                  <a:pt x="639791" y="1388564"/>
                </a:moveTo>
                <a:lnTo>
                  <a:pt x="637626" y="1392527"/>
                </a:lnTo>
                <a:cubicBezTo>
                  <a:pt x="634138" y="1407798"/>
                  <a:pt x="633384" y="1439612"/>
                  <a:pt x="635091" y="1442537"/>
                </a:cubicBezTo>
                <a:lnTo>
                  <a:pt x="637639" y="1441840"/>
                </a:lnTo>
                <a:close/>
                <a:moveTo>
                  <a:pt x="166604" y="1384260"/>
                </a:moveTo>
                <a:lnTo>
                  <a:pt x="174794" y="1386103"/>
                </a:lnTo>
                <a:lnTo>
                  <a:pt x="178197" y="1387643"/>
                </a:lnTo>
                <a:lnTo>
                  <a:pt x="175729" y="1386313"/>
                </a:lnTo>
                <a:lnTo>
                  <a:pt x="201365" y="1392081"/>
                </a:lnTo>
                <a:lnTo>
                  <a:pt x="203778" y="1513122"/>
                </a:lnTo>
                <a:lnTo>
                  <a:pt x="170952" y="1503065"/>
                </a:lnTo>
                <a:lnTo>
                  <a:pt x="170859" y="1492421"/>
                </a:lnTo>
                <a:cubicBezTo>
                  <a:pt x="170423" y="1467021"/>
                  <a:pt x="169716" y="1441752"/>
                  <a:pt x="168552" y="1415701"/>
                </a:cubicBezTo>
                <a:close/>
                <a:moveTo>
                  <a:pt x="101176" y="1369538"/>
                </a:moveTo>
                <a:lnTo>
                  <a:pt x="108625" y="1371215"/>
                </a:lnTo>
                <a:lnTo>
                  <a:pt x="112120" y="1372904"/>
                </a:lnTo>
                <a:cubicBezTo>
                  <a:pt x="123566" y="1378297"/>
                  <a:pt x="146179" y="1388241"/>
                  <a:pt x="143941" y="1381521"/>
                </a:cubicBezTo>
                <a:lnTo>
                  <a:pt x="136631" y="1377516"/>
                </a:lnTo>
                <a:lnTo>
                  <a:pt x="153753" y="1381368"/>
                </a:lnTo>
                <a:lnTo>
                  <a:pt x="155411" y="1498303"/>
                </a:lnTo>
                <a:lnTo>
                  <a:pt x="104821" y="1482803"/>
                </a:lnTo>
                <a:lnTo>
                  <a:pt x="104278" y="1465905"/>
                </a:lnTo>
                <a:lnTo>
                  <a:pt x="132011" y="1467869"/>
                </a:lnTo>
                <a:cubicBezTo>
                  <a:pt x="140613" y="1467808"/>
                  <a:pt x="145165" y="1466777"/>
                  <a:pt x="142065" y="1464488"/>
                </a:cubicBezTo>
                <a:lnTo>
                  <a:pt x="103520" y="1442398"/>
                </a:lnTo>
                <a:close/>
                <a:moveTo>
                  <a:pt x="242234" y="1349887"/>
                </a:moveTo>
                <a:lnTo>
                  <a:pt x="267377" y="1352998"/>
                </a:lnTo>
                <a:lnTo>
                  <a:pt x="268332" y="1376454"/>
                </a:lnTo>
                <a:lnTo>
                  <a:pt x="245883" y="1367427"/>
                </a:lnTo>
                <a:lnTo>
                  <a:pt x="245872" y="1367270"/>
                </a:lnTo>
                <a:cubicBezTo>
                  <a:pt x="245380" y="1361456"/>
                  <a:pt x="244811" y="1357049"/>
                  <a:pt x="244195" y="1353839"/>
                </a:cubicBezTo>
                <a:close/>
                <a:moveTo>
                  <a:pt x="215487" y="1343513"/>
                </a:moveTo>
                <a:lnTo>
                  <a:pt x="237930" y="1349355"/>
                </a:lnTo>
                <a:lnTo>
                  <a:pt x="239385" y="1349535"/>
                </a:lnTo>
                <a:lnTo>
                  <a:pt x="238200" y="1351922"/>
                </a:lnTo>
                <a:cubicBezTo>
                  <a:pt x="237428" y="1354721"/>
                  <a:pt x="236750" y="1358464"/>
                  <a:pt x="236239" y="1362675"/>
                </a:cubicBezTo>
                <a:lnTo>
                  <a:pt x="236214" y="1364144"/>
                </a:lnTo>
                <a:lnTo>
                  <a:pt x="216841" y="1359001"/>
                </a:lnTo>
                <a:lnTo>
                  <a:pt x="216801" y="1357217"/>
                </a:lnTo>
                <a:close/>
                <a:moveTo>
                  <a:pt x="163354" y="1332543"/>
                </a:moveTo>
                <a:lnTo>
                  <a:pt x="168150" y="1333751"/>
                </a:lnTo>
                <a:cubicBezTo>
                  <a:pt x="178962" y="1336265"/>
                  <a:pt x="188936" y="1338180"/>
                  <a:pt x="195000" y="1338180"/>
                </a:cubicBezTo>
                <a:lnTo>
                  <a:pt x="200319" y="1339564"/>
                </a:lnTo>
                <a:lnTo>
                  <a:pt x="200620" y="1354695"/>
                </a:lnTo>
                <a:lnTo>
                  <a:pt x="182312" y="1349835"/>
                </a:lnTo>
                <a:lnTo>
                  <a:pt x="164043" y="1342935"/>
                </a:lnTo>
                <a:lnTo>
                  <a:pt x="163507" y="1334287"/>
                </a:lnTo>
                <a:close/>
                <a:moveTo>
                  <a:pt x="616003" y="1330102"/>
                </a:moveTo>
                <a:cubicBezTo>
                  <a:pt x="614910" y="1330018"/>
                  <a:pt x="613426" y="1336223"/>
                  <a:pt x="611789" y="1353300"/>
                </a:cubicBezTo>
                <a:cubicBezTo>
                  <a:pt x="611789" y="1353300"/>
                  <a:pt x="606535" y="1372925"/>
                  <a:pt x="608809" y="1376825"/>
                </a:cubicBezTo>
                <a:cubicBezTo>
                  <a:pt x="616482" y="1384603"/>
                  <a:pt x="618538" y="1354574"/>
                  <a:pt x="617700" y="1338966"/>
                </a:cubicBezTo>
                <a:cubicBezTo>
                  <a:pt x="617423" y="1333764"/>
                  <a:pt x="616823" y="1330165"/>
                  <a:pt x="616003" y="1330102"/>
                </a:cubicBezTo>
                <a:close/>
                <a:moveTo>
                  <a:pt x="3877118" y="1324755"/>
                </a:moveTo>
                <a:cubicBezTo>
                  <a:pt x="3876201" y="1324983"/>
                  <a:pt x="3875497" y="1326246"/>
                  <a:pt x="3874988" y="1328264"/>
                </a:cubicBezTo>
                <a:cubicBezTo>
                  <a:pt x="3874480" y="1330284"/>
                  <a:pt x="3874168" y="1333057"/>
                  <a:pt x="3874039" y="1336303"/>
                </a:cubicBezTo>
                <a:cubicBezTo>
                  <a:pt x="3873256" y="1355783"/>
                  <a:pt x="3878998" y="1392304"/>
                  <a:pt x="3887913" y="1385088"/>
                </a:cubicBezTo>
                <a:cubicBezTo>
                  <a:pt x="3890189" y="1381187"/>
                  <a:pt x="3884854" y="1324040"/>
                  <a:pt x="3877118" y="1324755"/>
                </a:cubicBezTo>
                <a:close/>
                <a:moveTo>
                  <a:pt x="117798" y="1322017"/>
                </a:moveTo>
                <a:cubicBezTo>
                  <a:pt x="119674" y="1321658"/>
                  <a:pt x="126856" y="1323333"/>
                  <a:pt x="136271" y="1325728"/>
                </a:cubicBezTo>
                <a:lnTo>
                  <a:pt x="151304" y="1329511"/>
                </a:lnTo>
                <a:lnTo>
                  <a:pt x="151988" y="1338383"/>
                </a:lnTo>
                <a:lnTo>
                  <a:pt x="131164" y="1330517"/>
                </a:lnTo>
                <a:cubicBezTo>
                  <a:pt x="119354" y="1324770"/>
                  <a:pt x="115923" y="1322376"/>
                  <a:pt x="117798" y="1322017"/>
                </a:cubicBezTo>
                <a:close/>
                <a:moveTo>
                  <a:pt x="4314204" y="1308020"/>
                </a:moveTo>
                <a:cubicBezTo>
                  <a:pt x="4312881" y="1307362"/>
                  <a:pt x="4311657" y="1309314"/>
                  <a:pt x="4310788" y="1315052"/>
                </a:cubicBezTo>
                <a:cubicBezTo>
                  <a:pt x="4310292" y="1318332"/>
                  <a:pt x="4309910" y="1322848"/>
                  <a:pt x="4309693" y="1328821"/>
                </a:cubicBezTo>
                <a:cubicBezTo>
                  <a:pt x="4307946" y="1376605"/>
                  <a:pt x="4308476" y="1452734"/>
                  <a:pt x="4316088" y="1505980"/>
                </a:cubicBezTo>
                <a:cubicBezTo>
                  <a:pt x="4325951" y="1456832"/>
                  <a:pt x="4320363" y="1410868"/>
                  <a:pt x="4321983" y="1352552"/>
                </a:cubicBezTo>
                <a:cubicBezTo>
                  <a:pt x="4323047" y="1335443"/>
                  <a:pt x="4318173" y="1309991"/>
                  <a:pt x="4314204" y="1308020"/>
                </a:cubicBezTo>
                <a:close/>
                <a:moveTo>
                  <a:pt x="232744" y="1289928"/>
                </a:moveTo>
                <a:lnTo>
                  <a:pt x="233675" y="1290038"/>
                </a:lnTo>
                <a:lnTo>
                  <a:pt x="233649" y="1292047"/>
                </a:lnTo>
                <a:cubicBezTo>
                  <a:pt x="234426" y="1298348"/>
                  <a:pt x="235858" y="1305574"/>
                  <a:pt x="237384" y="1312961"/>
                </a:cubicBezTo>
                <a:close/>
                <a:moveTo>
                  <a:pt x="3902614" y="1270093"/>
                </a:moveTo>
                <a:cubicBezTo>
                  <a:pt x="3901721" y="1270111"/>
                  <a:pt x="3901264" y="1273794"/>
                  <a:pt x="3901244" y="1279148"/>
                </a:cubicBezTo>
                <a:cubicBezTo>
                  <a:pt x="3901188" y="1295211"/>
                  <a:pt x="3905090" y="1326318"/>
                  <a:pt x="3913057" y="1318713"/>
                </a:cubicBezTo>
                <a:cubicBezTo>
                  <a:pt x="3915333" y="1314811"/>
                  <a:pt x="3908502" y="1294267"/>
                  <a:pt x="3908502" y="1294267"/>
                </a:cubicBezTo>
                <a:cubicBezTo>
                  <a:pt x="3905772" y="1276551"/>
                  <a:pt x="3903805" y="1270066"/>
                  <a:pt x="3902614" y="1270093"/>
                </a:cubicBezTo>
                <a:close/>
                <a:moveTo>
                  <a:pt x="278292" y="1253737"/>
                </a:moveTo>
                <a:lnTo>
                  <a:pt x="294458" y="1254278"/>
                </a:lnTo>
                <a:lnTo>
                  <a:pt x="297624" y="1277808"/>
                </a:lnTo>
                <a:lnTo>
                  <a:pt x="301952" y="1401439"/>
                </a:lnTo>
                <a:lnTo>
                  <a:pt x="289875" y="1385116"/>
                </a:lnTo>
                <a:lnTo>
                  <a:pt x="288445" y="1384541"/>
                </a:lnTo>
                <a:lnTo>
                  <a:pt x="286499" y="1353726"/>
                </a:lnTo>
                <a:lnTo>
                  <a:pt x="294339" y="1351956"/>
                </a:lnTo>
                <a:lnTo>
                  <a:pt x="298514" y="1351012"/>
                </a:lnTo>
                <a:cubicBezTo>
                  <a:pt x="300371" y="1350594"/>
                  <a:pt x="299132" y="1350872"/>
                  <a:pt x="296659" y="1351431"/>
                </a:cubicBezTo>
                <a:lnTo>
                  <a:pt x="294339" y="1351956"/>
                </a:lnTo>
                <a:lnTo>
                  <a:pt x="287383" y="1353525"/>
                </a:lnTo>
                <a:lnTo>
                  <a:pt x="286499" y="1353725"/>
                </a:lnTo>
                <a:lnTo>
                  <a:pt x="282590" y="1291809"/>
                </a:lnTo>
                <a:close/>
                <a:moveTo>
                  <a:pt x="243270" y="1245538"/>
                </a:moveTo>
                <a:lnTo>
                  <a:pt x="251931" y="1248624"/>
                </a:lnTo>
                <a:lnTo>
                  <a:pt x="262697" y="1252230"/>
                </a:lnTo>
                <a:lnTo>
                  <a:pt x="263277" y="1263685"/>
                </a:lnTo>
                <a:cubicBezTo>
                  <a:pt x="263750" y="1275134"/>
                  <a:pt x="264192" y="1285334"/>
                  <a:pt x="264882" y="1291685"/>
                </a:cubicBezTo>
                <a:lnTo>
                  <a:pt x="267270" y="1350353"/>
                </a:lnTo>
                <a:lnTo>
                  <a:pt x="214605" y="1334311"/>
                </a:lnTo>
                <a:lnTo>
                  <a:pt x="210031" y="1286609"/>
                </a:lnTo>
                <a:lnTo>
                  <a:pt x="225625" y="1289096"/>
                </a:lnTo>
                <a:lnTo>
                  <a:pt x="225840" y="1289120"/>
                </a:lnTo>
                <a:lnTo>
                  <a:pt x="226210" y="1290681"/>
                </a:lnTo>
                <a:cubicBezTo>
                  <a:pt x="233878" y="1318384"/>
                  <a:pt x="242271" y="1338432"/>
                  <a:pt x="249145" y="1333113"/>
                </a:cubicBezTo>
                <a:cubicBezTo>
                  <a:pt x="251222" y="1331901"/>
                  <a:pt x="251554" y="1323918"/>
                  <a:pt x="250869" y="1312308"/>
                </a:cubicBezTo>
                <a:lnTo>
                  <a:pt x="248765" y="1291803"/>
                </a:lnTo>
                <a:lnTo>
                  <a:pt x="260803" y="1293212"/>
                </a:lnTo>
                <a:lnTo>
                  <a:pt x="252047" y="1287908"/>
                </a:lnTo>
                <a:lnTo>
                  <a:pt x="248162" y="1285920"/>
                </a:lnTo>
                <a:lnTo>
                  <a:pt x="246501" y="1269731"/>
                </a:lnTo>
                <a:close/>
                <a:moveTo>
                  <a:pt x="222039" y="1237973"/>
                </a:moveTo>
                <a:lnTo>
                  <a:pt x="230294" y="1240915"/>
                </a:lnTo>
                <a:lnTo>
                  <a:pt x="233847" y="1276679"/>
                </a:lnTo>
                <a:lnTo>
                  <a:pt x="233778" y="1282045"/>
                </a:lnTo>
                <a:lnTo>
                  <a:pt x="231057" y="1281550"/>
                </a:lnTo>
                <a:lnTo>
                  <a:pt x="226085" y="1256868"/>
                </a:lnTo>
                <a:close/>
                <a:moveTo>
                  <a:pt x="204778" y="1231823"/>
                </a:moveTo>
                <a:lnTo>
                  <a:pt x="213590" y="1234963"/>
                </a:lnTo>
                <a:lnTo>
                  <a:pt x="215533" y="1245602"/>
                </a:lnTo>
                <a:lnTo>
                  <a:pt x="223732" y="1280217"/>
                </a:lnTo>
                <a:lnTo>
                  <a:pt x="209163" y="1277566"/>
                </a:lnTo>
                <a:close/>
                <a:moveTo>
                  <a:pt x="153115" y="1216180"/>
                </a:moveTo>
                <a:lnTo>
                  <a:pt x="178773" y="1222557"/>
                </a:lnTo>
                <a:lnTo>
                  <a:pt x="190792" y="1226840"/>
                </a:lnTo>
                <a:lnTo>
                  <a:pt x="196563" y="1275274"/>
                </a:lnTo>
                <a:lnTo>
                  <a:pt x="172461" y="1270889"/>
                </a:lnTo>
                <a:lnTo>
                  <a:pt x="178789" y="1274577"/>
                </a:lnTo>
                <a:lnTo>
                  <a:pt x="192229" y="1283770"/>
                </a:lnTo>
                <a:lnTo>
                  <a:pt x="197680" y="1284639"/>
                </a:lnTo>
                <a:lnTo>
                  <a:pt x="199533" y="1300190"/>
                </a:lnTo>
                <a:lnTo>
                  <a:pt x="200126" y="1329900"/>
                </a:lnTo>
                <a:lnTo>
                  <a:pt x="162102" y="1318318"/>
                </a:lnTo>
                <a:close/>
                <a:moveTo>
                  <a:pt x="108825" y="1213230"/>
                </a:moveTo>
                <a:lnTo>
                  <a:pt x="141970" y="1213702"/>
                </a:lnTo>
                <a:lnTo>
                  <a:pt x="143018" y="1222111"/>
                </a:lnTo>
                <a:lnTo>
                  <a:pt x="150159" y="1314680"/>
                </a:lnTo>
                <a:lnTo>
                  <a:pt x="97880" y="1298755"/>
                </a:lnTo>
                <a:lnTo>
                  <a:pt x="94873" y="1267384"/>
                </a:lnTo>
                <a:lnTo>
                  <a:pt x="122008" y="1272569"/>
                </a:lnTo>
                <a:lnTo>
                  <a:pt x="135254" y="1274682"/>
                </a:lnTo>
                <a:lnTo>
                  <a:pt x="127848" y="1270440"/>
                </a:lnTo>
                <a:cubicBezTo>
                  <a:pt x="116606" y="1264159"/>
                  <a:pt x="110612" y="1260576"/>
                  <a:pt x="108241" y="1258733"/>
                </a:cubicBezTo>
                <a:lnTo>
                  <a:pt x="109125" y="1258208"/>
                </a:lnTo>
                <a:lnTo>
                  <a:pt x="93689" y="1255037"/>
                </a:lnTo>
                <a:lnTo>
                  <a:pt x="90614" y="1222967"/>
                </a:lnTo>
                <a:lnTo>
                  <a:pt x="90881" y="1222935"/>
                </a:lnTo>
                <a:cubicBezTo>
                  <a:pt x="96163" y="1220647"/>
                  <a:pt x="101147" y="1217141"/>
                  <a:pt x="108825" y="1213230"/>
                </a:cubicBezTo>
                <a:close/>
                <a:moveTo>
                  <a:pt x="625982" y="1199479"/>
                </a:moveTo>
                <a:cubicBezTo>
                  <a:pt x="618157" y="1225832"/>
                  <a:pt x="629916" y="1245985"/>
                  <a:pt x="631575" y="1288593"/>
                </a:cubicBezTo>
                <a:cubicBezTo>
                  <a:pt x="631975" y="1298817"/>
                  <a:pt x="621274" y="1369552"/>
                  <a:pt x="637484" y="1376651"/>
                </a:cubicBezTo>
                <a:lnTo>
                  <a:pt x="640594" y="1368684"/>
                </a:lnTo>
                <a:lnTo>
                  <a:pt x="641774" y="1339478"/>
                </a:lnTo>
                <a:lnTo>
                  <a:pt x="638181" y="1274061"/>
                </a:lnTo>
                <a:cubicBezTo>
                  <a:pt x="634740" y="1247093"/>
                  <a:pt x="630027" y="1221520"/>
                  <a:pt x="625982" y="1199479"/>
                </a:cubicBezTo>
                <a:close/>
                <a:moveTo>
                  <a:pt x="4062970" y="1157061"/>
                </a:moveTo>
                <a:cubicBezTo>
                  <a:pt x="4062622" y="1158164"/>
                  <a:pt x="4062391" y="1163150"/>
                  <a:pt x="4062329" y="1174007"/>
                </a:cubicBezTo>
                <a:cubicBezTo>
                  <a:pt x="4048108" y="1343492"/>
                  <a:pt x="4061712" y="1508301"/>
                  <a:pt x="4070510" y="1659846"/>
                </a:cubicBezTo>
                <a:cubicBezTo>
                  <a:pt x="4076224" y="1716343"/>
                  <a:pt x="4070454" y="1783563"/>
                  <a:pt x="4089952" y="1827190"/>
                </a:cubicBezTo>
                <a:lnTo>
                  <a:pt x="4092229" y="1823288"/>
                </a:lnTo>
                <a:cubicBezTo>
                  <a:pt x="4094505" y="1819387"/>
                  <a:pt x="4089169" y="1762241"/>
                  <a:pt x="4088514" y="1740072"/>
                </a:cubicBezTo>
                <a:cubicBezTo>
                  <a:pt x="4079336" y="1556930"/>
                  <a:pt x="4058248" y="1381657"/>
                  <a:pt x="4068042" y="1198256"/>
                </a:cubicBezTo>
                <a:cubicBezTo>
                  <a:pt x="4066144" y="1185384"/>
                  <a:pt x="4064019" y="1153750"/>
                  <a:pt x="4062970" y="1157061"/>
                </a:cubicBezTo>
                <a:close/>
                <a:moveTo>
                  <a:pt x="621432" y="1151123"/>
                </a:moveTo>
                <a:cubicBezTo>
                  <a:pt x="619166" y="1151711"/>
                  <a:pt x="613045" y="1158223"/>
                  <a:pt x="613045" y="1158223"/>
                </a:cubicBezTo>
                <a:cubicBezTo>
                  <a:pt x="614184" y="1160174"/>
                  <a:pt x="617003" y="1159837"/>
                  <a:pt x="619253" y="1158524"/>
                </a:cubicBezTo>
                <a:cubicBezTo>
                  <a:pt x="621502" y="1157210"/>
                  <a:pt x="623186" y="1154922"/>
                  <a:pt x="622047" y="1152970"/>
                </a:cubicBezTo>
                <a:cubicBezTo>
                  <a:pt x="622516" y="1151389"/>
                  <a:pt x="622189" y="1150927"/>
                  <a:pt x="621432" y="1151123"/>
                </a:cubicBezTo>
                <a:close/>
                <a:moveTo>
                  <a:pt x="3884508" y="1134727"/>
                </a:moveTo>
                <a:cubicBezTo>
                  <a:pt x="3878081" y="1179777"/>
                  <a:pt x="3869504" y="1239264"/>
                  <a:pt x="3874840" y="1296410"/>
                </a:cubicBezTo>
                <a:cubicBezTo>
                  <a:pt x="3874840" y="1296410"/>
                  <a:pt x="3876991" y="1314223"/>
                  <a:pt x="3881669" y="1316955"/>
                </a:cubicBezTo>
                <a:cubicBezTo>
                  <a:pt x="3899019" y="1310520"/>
                  <a:pt x="3883415" y="1236923"/>
                  <a:pt x="3883290" y="1226392"/>
                </a:cubicBezTo>
                <a:cubicBezTo>
                  <a:pt x="3882760" y="1182508"/>
                  <a:pt x="3894520" y="1162356"/>
                  <a:pt x="3884508" y="1134727"/>
                </a:cubicBezTo>
                <a:close/>
                <a:moveTo>
                  <a:pt x="108722" y="1122586"/>
                </a:moveTo>
                <a:cubicBezTo>
                  <a:pt x="106805" y="1124502"/>
                  <a:pt x="110797" y="1126418"/>
                  <a:pt x="117859" y="1128092"/>
                </a:cubicBezTo>
                <a:lnTo>
                  <a:pt x="131562" y="1130117"/>
                </a:lnTo>
                <a:lnTo>
                  <a:pt x="137010" y="1173865"/>
                </a:lnTo>
                <a:lnTo>
                  <a:pt x="89662" y="1159166"/>
                </a:lnTo>
                <a:lnTo>
                  <a:pt x="84303" y="1157134"/>
                </a:lnTo>
                <a:lnTo>
                  <a:pt x="81253" y="1125321"/>
                </a:lnTo>
                <a:lnTo>
                  <a:pt x="99342" y="1130239"/>
                </a:lnTo>
                <a:lnTo>
                  <a:pt x="113408" y="1133736"/>
                </a:lnTo>
                <a:close/>
                <a:moveTo>
                  <a:pt x="147441" y="1121991"/>
                </a:moveTo>
                <a:lnTo>
                  <a:pt x="179301" y="1130415"/>
                </a:lnTo>
                <a:lnTo>
                  <a:pt x="186319" y="1189304"/>
                </a:lnTo>
                <a:lnTo>
                  <a:pt x="185295" y="1188853"/>
                </a:lnTo>
                <a:lnTo>
                  <a:pt x="149355" y="1177697"/>
                </a:lnTo>
                <a:lnTo>
                  <a:pt x="143107" y="1126747"/>
                </a:lnTo>
                <a:close/>
                <a:moveTo>
                  <a:pt x="3886825" y="1085067"/>
                </a:moveTo>
                <a:cubicBezTo>
                  <a:pt x="3885986" y="1084824"/>
                  <a:pt x="3885653" y="1085282"/>
                  <a:pt x="3886253" y="1086940"/>
                </a:cubicBezTo>
                <a:cubicBezTo>
                  <a:pt x="3885116" y="1088891"/>
                  <a:pt x="3887081" y="1091346"/>
                  <a:pt x="3889615" y="1092826"/>
                </a:cubicBezTo>
                <a:cubicBezTo>
                  <a:pt x="3892151" y="1094304"/>
                  <a:pt x="3895255" y="1094808"/>
                  <a:pt x="3896393" y="1092857"/>
                </a:cubicBezTo>
                <a:cubicBezTo>
                  <a:pt x="3896393" y="1092857"/>
                  <a:pt x="3889338" y="1085798"/>
                  <a:pt x="3886825" y="1085067"/>
                </a:cubicBezTo>
                <a:close/>
                <a:moveTo>
                  <a:pt x="609754" y="1082689"/>
                </a:moveTo>
                <a:lnTo>
                  <a:pt x="609204" y="1087805"/>
                </a:lnTo>
                <a:lnTo>
                  <a:pt x="612131" y="1086899"/>
                </a:lnTo>
                <a:close/>
                <a:moveTo>
                  <a:pt x="607054" y="1081661"/>
                </a:moveTo>
                <a:lnTo>
                  <a:pt x="604596" y="1085169"/>
                </a:lnTo>
                <a:lnTo>
                  <a:pt x="606549" y="1086646"/>
                </a:lnTo>
                <a:close/>
                <a:moveTo>
                  <a:pt x="220458" y="1071592"/>
                </a:moveTo>
                <a:lnTo>
                  <a:pt x="233493" y="1074727"/>
                </a:lnTo>
                <a:lnTo>
                  <a:pt x="247129" y="1172194"/>
                </a:lnTo>
                <a:cubicBezTo>
                  <a:pt x="241095" y="1180943"/>
                  <a:pt x="246027" y="1189395"/>
                  <a:pt x="250580" y="1197195"/>
                </a:cubicBezTo>
                <a:cubicBezTo>
                  <a:pt x="253770" y="1192720"/>
                  <a:pt x="256086" y="1194799"/>
                  <a:pt x="257809" y="1200834"/>
                </a:cubicBezTo>
                <a:lnTo>
                  <a:pt x="260943" y="1224192"/>
                </a:lnTo>
                <a:lnTo>
                  <a:pt x="244054" y="1217093"/>
                </a:lnTo>
                <a:lnTo>
                  <a:pt x="244000" y="1214637"/>
                </a:lnTo>
                <a:lnTo>
                  <a:pt x="238904" y="1212399"/>
                </a:lnTo>
                <a:lnTo>
                  <a:pt x="238117" y="1206270"/>
                </a:lnTo>
                <a:cubicBezTo>
                  <a:pt x="237520" y="1201210"/>
                  <a:pt x="237126" y="1197205"/>
                  <a:pt x="237026" y="1194648"/>
                </a:cubicBezTo>
                <a:cubicBezTo>
                  <a:pt x="232489" y="1162218"/>
                  <a:pt x="227920" y="1128445"/>
                  <a:pt x="223373" y="1094060"/>
                </a:cubicBezTo>
                <a:close/>
                <a:moveTo>
                  <a:pt x="269411" y="1068048"/>
                </a:moveTo>
                <a:lnTo>
                  <a:pt x="291901" y="1235264"/>
                </a:lnTo>
                <a:lnTo>
                  <a:pt x="275407" y="1228167"/>
                </a:lnTo>
                <a:lnTo>
                  <a:pt x="267599" y="1159008"/>
                </a:lnTo>
                <a:lnTo>
                  <a:pt x="255907" y="1071599"/>
                </a:lnTo>
                <a:close/>
                <a:moveTo>
                  <a:pt x="188800" y="1065963"/>
                </a:moveTo>
                <a:lnTo>
                  <a:pt x="203223" y="1067447"/>
                </a:lnTo>
                <a:lnTo>
                  <a:pt x="213299" y="1069871"/>
                </a:lnTo>
                <a:lnTo>
                  <a:pt x="226939" y="1207143"/>
                </a:lnTo>
                <a:lnTo>
                  <a:pt x="213905" y="1201418"/>
                </a:lnTo>
                <a:lnTo>
                  <a:pt x="211035" y="1189211"/>
                </a:lnTo>
                <a:cubicBezTo>
                  <a:pt x="205816" y="1168564"/>
                  <a:pt x="203846" y="1166031"/>
                  <a:pt x="204176" y="1174138"/>
                </a:cubicBezTo>
                <a:lnTo>
                  <a:pt x="207154" y="1198454"/>
                </a:lnTo>
                <a:lnTo>
                  <a:pt x="201332" y="1195897"/>
                </a:lnTo>
                <a:lnTo>
                  <a:pt x="189677" y="1074343"/>
                </a:lnTo>
                <a:close/>
                <a:moveTo>
                  <a:pt x="160611" y="1063060"/>
                </a:moveTo>
                <a:lnTo>
                  <a:pt x="171408" y="1064172"/>
                </a:lnTo>
                <a:lnTo>
                  <a:pt x="171939" y="1068624"/>
                </a:lnTo>
                <a:close/>
                <a:moveTo>
                  <a:pt x="135011" y="1060731"/>
                </a:moveTo>
                <a:lnTo>
                  <a:pt x="153088" y="1066072"/>
                </a:lnTo>
                <a:lnTo>
                  <a:pt x="157450" y="1067344"/>
                </a:lnTo>
                <a:lnTo>
                  <a:pt x="172302" y="1071672"/>
                </a:lnTo>
                <a:lnTo>
                  <a:pt x="178832" y="1126470"/>
                </a:lnTo>
                <a:lnTo>
                  <a:pt x="166035" y="1121128"/>
                </a:lnTo>
                <a:lnTo>
                  <a:pt x="164362" y="1120833"/>
                </a:lnTo>
                <a:lnTo>
                  <a:pt x="164629" y="1120700"/>
                </a:lnTo>
                <a:cubicBezTo>
                  <a:pt x="164092" y="1119640"/>
                  <a:pt x="162219" y="1118536"/>
                  <a:pt x="158871" y="1117805"/>
                </a:cubicBezTo>
                <a:lnTo>
                  <a:pt x="147276" y="1117819"/>
                </a:lnTo>
                <a:lnTo>
                  <a:pt x="141896" y="1116870"/>
                </a:lnTo>
                <a:close/>
                <a:moveTo>
                  <a:pt x="1586528" y="1056833"/>
                </a:moveTo>
                <a:cubicBezTo>
                  <a:pt x="1585688" y="1056590"/>
                  <a:pt x="1585355" y="1057050"/>
                  <a:pt x="1585957" y="1058708"/>
                </a:cubicBezTo>
                <a:cubicBezTo>
                  <a:pt x="1584817" y="1060657"/>
                  <a:pt x="1586784" y="1063113"/>
                  <a:pt x="1589319" y="1064592"/>
                </a:cubicBezTo>
                <a:lnTo>
                  <a:pt x="1595716" y="1064622"/>
                </a:lnTo>
                <a:lnTo>
                  <a:pt x="1595721" y="1064281"/>
                </a:lnTo>
                <a:lnTo>
                  <a:pt x="1590125" y="1059179"/>
                </a:lnTo>
                <a:cubicBezTo>
                  <a:pt x="1588707" y="1058025"/>
                  <a:pt x="1587364" y="1057078"/>
                  <a:pt x="1586528" y="1056833"/>
                </a:cubicBezTo>
                <a:close/>
                <a:moveTo>
                  <a:pt x="85313" y="1048201"/>
                </a:moveTo>
                <a:lnTo>
                  <a:pt x="108245" y="1052822"/>
                </a:lnTo>
                <a:lnTo>
                  <a:pt x="122460" y="1057023"/>
                </a:lnTo>
                <a:lnTo>
                  <a:pt x="129643" y="1114696"/>
                </a:lnTo>
                <a:lnTo>
                  <a:pt x="116923" y="1111949"/>
                </a:lnTo>
                <a:lnTo>
                  <a:pt x="78918" y="1100961"/>
                </a:lnTo>
                <a:lnTo>
                  <a:pt x="73946" y="1049102"/>
                </a:lnTo>
                <a:close/>
                <a:moveTo>
                  <a:pt x="400280" y="1047776"/>
                </a:moveTo>
                <a:cubicBezTo>
                  <a:pt x="400280" y="1047776"/>
                  <a:pt x="402167" y="1050008"/>
                  <a:pt x="404367" y="1052612"/>
                </a:cubicBezTo>
                <a:cubicBezTo>
                  <a:pt x="401243" y="1055252"/>
                  <a:pt x="398567" y="1057516"/>
                  <a:pt x="400280" y="1047776"/>
                </a:cubicBezTo>
                <a:close/>
                <a:moveTo>
                  <a:pt x="352673" y="1027980"/>
                </a:moveTo>
                <a:cubicBezTo>
                  <a:pt x="358254" y="1028856"/>
                  <a:pt x="364393" y="1031268"/>
                  <a:pt x="370555" y="1035086"/>
                </a:cubicBezTo>
                <a:cubicBezTo>
                  <a:pt x="358832" y="1038153"/>
                  <a:pt x="347504" y="1035903"/>
                  <a:pt x="338136" y="1030100"/>
                </a:cubicBezTo>
                <a:cubicBezTo>
                  <a:pt x="342068" y="1027768"/>
                  <a:pt x="347093" y="1027106"/>
                  <a:pt x="352673" y="1027980"/>
                </a:cubicBezTo>
                <a:close/>
                <a:moveTo>
                  <a:pt x="317537" y="1027670"/>
                </a:moveTo>
                <a:cubicBezTo>
                  <a:pt x="317537" y="1027670"/>
                  <a:pt x="311735" y="1032120"/>
                  <a:pt x="313185" y="1031007"/>
                </a:cubicBezTo>
                <a:cubicBezTo>
                  <a:pt x="313669" y="1030637"/>
                  <a:pt x="314958" y="1029647"/>
                  <a:pt x="317537" y="1027670"/>
                </a:cubicBezTo>
                <a:close/>
                <a:moveTo>
                  <a:pt x="297559" y="1020059"/>
                </a:moveTo>
                <a:cubicBezTo>
                  <a:pt x="298136" y="1020417"/>
                  <a:pt x="299678" y="1021372"/>
                  <a:pt x="302758" y="1023281"/>
                </a:cubicBezTo>
                <a:cubicBezTo>
                  <a:pt x="302758" y="1023281"/>
                  <a:pt x="295826" y="1018986"/>
                  <a:pt x="297559" y="1020059"/>
                </a:cubicBezTo>
                <a:close/>
                <a:moveTo>
                  <a:pt x="574860" y="1002695"/>
                </a:moveTo>
                <a:cubicBezTo>
                  <a:pt x="573950" y="1002979"/>
                  <a:pt x="573107" y="1004890"/>
                  <a:pt x="572547" y="1009302"/>
                </a:cubicBezTo>
                <a:cubicBezTo>
                  <a:pt x="574824" y="1013203"/>
                  <a:pt x="570670" y="1015627"/>
                  <a:pt x="572946" y="1019529"/>
                </a:cubicBezTo>
                <a:cubicBezTo>
                  <a:pt x="576355" y="1022984"/>
                  <a:pt x="578222" y="1022604"/>
                  <a:pt x="579057" y="1020455"/>
                </a:cubicBezTo>
                <a:cubicBezTo>
                  <a:pt x="579682" y="1018843"/>
                  <a:pt x="579728" y="1016238"/>
                  <a:pt x="579411" y="1013512"/>
                </a:cubicBezTo>
                <a:cubicBezTo>
                  <a:pt x="579092" y="1010786"/>
                  <a:pt x="578410" y="1007938"/>
                  <a:pt x="577579" y="1005844"/>
                </a:cubicBezTo>
                <a:cubicBezTo>
                  <a:pt x="576750" y="1003751"/>
                  <a:pt x="575772" y="1002410"/>
                  <a:pt x="574860" y="1002695"/>
                </a:cubicBezTo>
                <a:close/>
                <a:moveTo>
                  <a:pt x="1595106" y="987616"/>
                </a:moveTo>
                <a:lnTo>
                  <a:pt x="1593170" y="991059"/>
                </a:lnTo>
                <a:lnTo>
                  <a:pt x="1594832" y="991618"/>
                </a:lnTo>
                <a:close/>
                <a:moveTo>
                  <a:pt x="207337" y="970007"/>
                </a:moveTo>
                <a:lnTo>
                  <a:pt x="218393" y="971388"/>
                </a:lnTo>
                <a:lnTo>
                  <a:pt x="221004" y="985471"/>
                </a:lnTo>
                <a:lnTo>
                  <a:pt x="222447" y="995776"/>
                </a:lnTo>
                <a:lnTo>
                  <a:pt x="210293" y="993274"/>
                </a:lnTo>
                <a:lnTo>
                  <a:pt x="209842" y="989806"/>
                </a:lnTo>
                <a:close/>
                <a:moveTo>
                  <a:pt x="178337" y="965898"/>
                </a:moveTo>
                <a:lnTo>
                  <a:pt x="185808" y="967316"/>
                </a:lnTo>
                <a:lnTo>
                  <a:pt x="196373" y="968636"/>
                </a:lnTo>
                <a:lnTo>
                  <a:pt x="201096" y="991379"/>
                </a:lnTo>
                <a:lnTo>
                  <a:pt x="182720" y="987595"/>
                </a:lnTo>
                <a:lnTo>
                  <a:pt x="180616" y="986192"/>
                </a:lnTo>
                <a:lnTo>
                  <a:pt x="180438" y="985989"/>
                </a:lnTo>
                <a:close/>
                <a:moveTo>
                  <a:pt x="255009" y="965060"/>
                </a:moveTo>
                <a:lnTo>
                  <a:pt x="255563" y="965085"/>
                </a:lnTo>
                <a:lnTo>
                  <a:pt x="255586" y="965257"/>
                </a:lnTo>
                <a:close/>
                <a:moveTo>
                  <a:pt x="245421" y="963125"/>
                </a:moveTo>
                <a:cubicBezTo>
                  <a:pt x="245421" y="963125"/>
                  <a:pt x="247616" y="963094"/>
                  <a:pt x="250611" y="963560"/>
                </a:cubicBezTo>
                <a:lnTo>
                  <a:pt x="255009" y="965060"/>
                </a:lnTo>
                <a:lnTo>
                  <a:pt x="252274" y="964937"/>
                </a:lnTo>
                <a:cubicBezTo>
                  <a:pt x="249569" y="964850"/>
                  <a:pt x="248574" y="964880"/>
                  <a:pt x="248790" y="965014"/>
                </a:cubicBezTo>
                <a:lnTo>
                  <a:pt x="255708" y="966160"/>
                </a:lnTo>
                <a:lnTo>
                  <a:pt x="260741" y="1003582"/>
                </a:lnTo>
                <a:lnTo>
                  <a:pt x="259195" y="1003343"/>
                </a:lnTo>
                <a:lnTo>
                  <a:pt x="246545" y="1000738"/>
                </a:lnTo>
                <a:lnTo>
                  <a:pt x="242068" y="966487"/>
                </a:lnTo>
                <a:close/>
                <a:moveTo>
                  <a:pt x="3929621" y="934435"/>
                </a:moveTo>
                <a:cubicBezTo>
                  <a:pt x="3928609" y="934091"/>
                  <a:pt x="3927611" y="935422"/>
                  <a:pt x="3926819" y="937537"/>
                </a:cubicBezTo>
                <a:cubicBezTo>
                  <a:pt x="3926025" y="939651"/>
                  <a:pt x="3925434" y="942553"/>
                  <a:pt x="3925236" y="945350"/>
                </a:cubicBezTo>
                <a:cubicBezTo>
                  <a:pt x="3925039" y="948146"/>
                  <a:pt x="3925231" y="950836"/>
                  <a:pt x="3926005" y="952534"/>
                </a:cubicBezTo>
                <a:cubicBezTo>
                  <a:pt x="3927036" y="954798"/>
                  <a:pt x="3929101" y="955294"/>
                  <a:pt x="3932641" y="951915"/>
                </a:cubicBezTo>
                <a:cubicBezTo>
                  <a:pt x="3934918" y="948014"/>
                  <a:pt x="3930237" y="945283"/>
                  <a:pt x="3932515" y="941381"/>
                </a:cubicBezTo>
                <a:cubicBezTo>
                  <a:pt x="3931661" y="936798"/>
                  <a:pt x="3930633" y="934779"/>
                  <a:pt x="3929621" y="934435"/>
                </a:cubicBezTo>
                <a:close/>
                <a:moveTo>
                  <a:pt x="1629720" y="917017"/>
                </a:moveTo>
                <a:lnTo>
                  <a:pt x="1628585" y="925822"/>
                </a:lnTo>
                <a:lnTo>
                  <a:pt x="1630215" y="924894"/>
                </a:lnTo>
                <a:close/>
                <a:moveTo>
                  <a:pt x="3252377" y="908444"/>
                </a:moveTo>
                <a:lnTo>
                  <a:pt x="3252376" y="908444"/>
                </a:lnTo>
                <a:lnTo>
                  <a:pt x="3254944" y="910112"/>
                </a:lnTo>
                <a:cubicBezTo>
                  <a:pt x="3255536" y="910495"/>
                  <a:pt x="3255389" y="910400"/>
                  <a:pt x="3254832" y="910039"/>
                </a:cubicBezTo>
                <a:close/>
                <a:moveTo>
                  <a:pt x="351623" y="906374"/>
                </a:moveTo>
                <a:lnTo>
                  <a:pt x="352278" y="908568"/>
                </a:lnTo>
                <a:lnTo>
                  <a:pt x="348703" y="907946"/>
                </a:lnTo>
                <a:close/>
                <a:moveTo>
                  <a:pt x="234227" y="901231"/>
                </a:moveTo>
                <a:lnTo>
                  <a:pt x="247224" y="903079"/>
                </a:lnTo>
                <a:lnTo>
                  <a:pt x="254377" y="956266"/>
                </a:lnTo>
                <a:lnTo>
                  <a:pt x="240631" y="955491"/>
                </a:lnTo>
                <a:lnTo>
                  <a:pt x="236567" y="924411"/>
                </a:lnTo>
                <a:close/>
                <a:moveTo>
                  <a:pt x="197978" y="896074"/>
                </a:moveTo>
                <a:lnTo>
                  <a:pt x="204602" y="897016"/>
                </a:lnTo>
                <a:lnTo>
                  <a:pt x="214824" y="952145"/>
                </a:lnTo>
                <a:lnTo>
                  <a:pt x="204769" y="949726"/>
                </a:lnTo>
                <a:close/>
                <a:moveTo>
                  <a:pt x="268137" y="893838"/>
                </a:moveTo>
                <a:lnTo>
                  <a:pt x="288899" y="896534"/>
                </a:lnTo>
                <a:cubicBezTo>
                  <a:pt x="300869" y="898449"/>
                  <a:pt x="314912" y="900365"/>
                  <a:pt x="330871" y="900366"/>
                </a:cubicBezTo>
                <a:cubicBezTo>
                  <a:pt x="318743" y="900365"/>
                  <a:pt x="306614" y="900365"/>
                  <a:pt x="294645" y="899407"/>
                </a:cubicBezTo>
                <a:lnTo>
                  <a:pt x="268213" y="894382"/>
                </a:lnTo>
                <a:close/>
                <a:moveTo>
                  <a:pt x="170618" y="892086"/>
                </a:moveTo>
                <a:lnTo>
                  <a:pt x="180676" y="893613"/>
                </a:lnTo>
                <a:lnTo>
                  <a:pt x="180794" y="893629"/>
                </a:lnTo>
                <a:lnTo>
                  <a:pt x="190555" y="940625"/>
                </a:lnTo>
                <a:lnTo>
                  <a:pt x="185295" y="935411"/>
                </a:lnTo>
                <a:lnTo>
                  <a:pt x="174822" y="932284"/>
                </a:lnTo>
                <a:close/>
                <a:moveTo>
                  <a:pt x="112780" y="884129"/>
                </a:moveTo>
                <a:lnTo>
                  <a:pt x="118733" y="884477"/>
                </a:lnTo>
                <a:lnTo>
                  <a:pt x="150540" y="889053"/>
                </a:lnTo>
                <a:lnTo>
                  <a:pt x="154985" y="926361"/>
                </a:lnTo>
                <a:lnTo>
                  <a:pt x="116741" y="914939"/>
                </a:lnTo>
                <a:close/>
                <a:moveTo>
                  <a:pt x="57840" y="879961"/>
                </a:moveTo>
                <a:lnTo>
                  <a:pt x="76486" y="882007"/>
                </a:lnTo>
                <a:lnTo>
                  <a:pt x="97638" y="883244"/>
                </a:lnTo>
                <a:lnTo>
                  <a:pt x="101816" y="911238"/>
                </a:lnTo>
                <a:lnTo>
                  <a:pt x="86130" y="908320"/>
                </a:lnTo>
                <a:lnTo>
                  <a:pt x="57386" y="903163"/>
                </a:lnTo>
                <a:lnTo>
                  <a:pt x="53619" y="881963"/>
                </a:lnTo>
                <a:lnTo>
                  <a:pt x="67817" y="883665"/>
                </a:lnTo>
                <a:close/>
                <a:moveTo>
                  <a:pt x="940591" y="872881"/>
                </a:moveTo>
                <a:lnTo>
                  <a:pt x="947538" y="877261"/>
                </a:lnTo>
                <a:cubicBezTo>
                  <a:pt x="951750" y="879997"/>
                  <a:pt x="953857" y="881364"/>
                  <a:pt x="954647" y="881878"/>
                </a:cubicBezTo>
                <a:cubicBezTo>
                  <a:pt x="957016" y="883415"/>
                  <a:pt x="947538" y="877261"/>
                  <a:pt x="947538" y="877261"/>
                </a:cubicBezTo>
                <a:cubicBezTo>
                  <a:pt x="947538" y="877261"/>
                  <a:pt x="945028" y="875678"/>
                  <a:pt x="942832" y="874293"/>
                </a:cubicBezTo>
                <a:close/>
                <a:moveTo>
                  <a:pt x="652349" y="872014"/>
                </a:moveTo>
                <a:lnTo>
                  <a:pt x="651840" y="872932"/>
                </a:lnTo>
                <a:cubicBezTo>
                  <a:pt x="645012" y="884635"/>
                  <a:pt x="642483" y="867471"/>
                  <a:pt x="632997" y="883724"/>
                </a:cubicBezTo>
                <a:lnTo>
                  <a:pt x="632279" y="889296"/>
                </a:lnTo>
                <a:lnTo>
                  <a:pt x="643131" y="920687"/>
                </a:lnTo>
                <a:cubicBezTo>
                  <a:pt x="644482" y="920300"/>
                  <a:pt x="647121" y="905652"/>
                  <a:pt x="650280" y="885594"/>
                </a:cubicBezTo>
                <a:close/>
                <a:moveTo>
                  <a:pt x="3863535" y="844574"/>
                </a:moveTo>
                <a:cubicBezTo>
                  <a:pt x="3863535" y="844574"/>
                  <a:pt x="3866046" y="846157"/>
                  <a:pt x="3868241" y="847542"/>
                </a:cubicBezTo>
                <a:lnTo>
                  <a:pt x="3868593" y="847763"/>
                </a:lnTo>
                <a:lnTo>
                  <a:pt x="3870948" y="849249"/>
                </a:lnTo>
                <a:cubicBezTo>
                  <a:pt x="3871537" y="849620"/>
                  <a:pt x="3871693" y="849718"/>
                  <a:pt x="3871066" y="849323"/>
                </a:cubicBezTo>
                <a:lnTo>
                  <a:pt x="3868593" y="847763"/>
                </a:lnTo>
                <a:close/>
                <a:moveTo>
                  <a:pt x="228246" y="842004"/>
                </a:moveTo>
                <a:lnTo>
                  <a:pt x="234797" y="843533"/>
                </a:lnTo>
                <a:lnTo>
                  <a:pt x="239245" y="843761"/>
                </a:lnTo>
                <a:lnTo>
                  <a:pt x="242257" y="866152"/>
                </a:lnTo>
                <a:lnTo>
                  <a:pt x="230348" y="862819"/>
                </a:lnTo>
                <a:close/>
                <a:moveTo>
                  <a:pt x="190136" y="833777"/>
                </a:moveTo>
                <a:lnTo>
                  <a:pt x="192970" y="834293"/>
                </a:lnTo>
                <a:lnTo>
                  <a:pt x="196504" y="853346"/>
                </a:lnTo>
                <a:lnTo>
                  <a:pt x="192455" y="852213"/>
                </a:lnTo>
                <a:close/>
                <a:moveTo>
                  <a:pt x="164027" y="829066"/>
                </a:moveTo>
                <a:lnTo>
                  <a:pt x="165376" y="829264"/>
                </a:lnTo>
                <a:lnTo>
                  <a:pt x="167507" y="829653"/>
                </a:lnTo>
                <a:lnTo>
                  <a:pt x="171021" y="846576"/>
                </a:lnTo>
                <a:lnTo>
                  <a:pt x="165722" y="845267"/>
                </a:lnTo>
                <a:close/>
                <a:moveTo>
                  <a:pt x="108382" y="820851"/>
                </a:moveTo>
                <a:lnTo>
                  <a:pt x="142186" y="825842"/>
                </a:lnTo>
                <a:lnTo>
                  <a:pt x="144504" y="838604"/>
                </a:lnTo>
                <a:lnTo>
                  <a:pt x="135075" y="835165"/>
                </a:lnTo>
                <a:lnTo>
                  <a:pt x="105710" y="829131"/>
                </a:lnTo>
                <a:lnTo>
                  <a:pt x="104789" y="821975"/>
                </a:lnTo>
                <a:close/>
                <a:moveTo>
                  <a:pt x="66148" y="820101"/>
                </a:moveTo>
                <a:lnTo>
                  <a:pt x="74818" y="822120"/>
                </a:lnTo>
                <a:lnTo>
                  <a:pt x="88635" y="822926"/>
                </a:lnTo>
                <a:lnTo>
                  <a:pt x="89050" y="825708"/>
                </a:lnTo>
                <a:lnTo>
                  <a:pt x="78769" y="823596"/>
                </a:lnTo>
                <a:lnTo>
                  <a:pt x="69144" y="821182"/>
                </a:lnTo>
                <a:close/>
                <a:moveTo>
                  <a:pt x="945346" y="818078"/>
                </a:moveTo>
                <a:lnTo>
                  <a:pt x="942655" y="840150"/>
                </a:lnTo>
                <a:lnTo>
                  <a:pt x="942358" y="844868"/>
                </a:lnTo>
                <a:lnTo>
                  <a:pt x="943105" y="847892"/>
                </a:lnTo>
                <a:cubicBezTo>
                  <a:pt x="946994" y="860900"/>
                  <a:pt x="947619" y="853070"/>
                  <a:pt x="946801" y="837018"/>
                </a:cubicBezTo>
                <a:close/>
                <a:moveTo>
                  <a:pt x="1563236" y="816340"/>
                </a:moveTo>
                <a:lnTo>
                  <a:pt x="1569933" y="820563"/>
                </a:lnTo>
                <a:lnTo>
                  <a:pt x="1570650" y="821016"/>
                </a:lnTo>
                <a:cubicBezTo>
                  <a:pt x="1571239" y="821387"/>
                  <a:pt x="1571396" y="821485"/>
                  <a:pt x="1570769" y="821088"/>
                </a:cubicBezTo>
                <a:lnTo>
                  <a:pt x="1569933" y="820563"/>
                </a:lnTo>
                <a:lnTo>
                  <a:pt x="1567944" y="819308"/>
                </a:lnTo>
                <a:cubicBezTo>
                  <a:pt x="1565748" y="817923"/>
                  <a:pt x="1563236" y="816340"/>
                  <a:pt x="1563236" y="816340"/>
                </a:cubicBezTo>
                <a:close/>
                <a:moveTo>
                  <a:pt x="315571" y="808882"/>
                </a:moveTo>
                <a:cubicBezTo>
                  <a:pt x="322834" y="812795"/>
                  <a:pt x="325117" y="815139"/>
                  <a:pt x="324793" y="816730"/>
                </a:cubicBezTo>
                <a:cubicBezTo>
                  <a:pt x="324472" y="818321"/>
                  <a:pt x="321544" y="819159"/>
                  <a:pt x="318393" y="820062"/>
                </a:cubicBezTo>
                <a:cubicBezTo>
                  <a:pt x="316873" y="814042"/>
                  <a:pt x="315571" y="808882"/>
                  <a:pt x="315571" y="808882"/>
                </a:cubicBezTo>
                <a:close/>
                <a:moveTo>
                  <a:pt x="160624" y="796516"/>
                </a:moveTo>
                <a:lnTo>
                  <a:pt x="163965" y="812599"/>
                </a:lnTo>
                <a:lnTo>
                  <a:pt x="162269" y="812248"/>
                </a:lnTo>
                <a:close/>
                <a:moveTo>
                  <a:pt x="156073" y="788715"/>
                </a:moveTo>
                <a:cubicBezTo>
                  <a:pt x="159288" y="789451"/>
                  <a:pt x="160426" y="791403"/>
                  <a:pt x="160759" y="793168"/>
                </a:cubicBezTo>
                <a:cubicBezTo>
                  <a:pt x="161093" y="794934"/>
                  <a:pt x="160624" y="796516"/>
                  <a:pt x="160624" y="796516"/>
                </a:cubicBezTo>
                <a:cubicBezTo>
                  <a:pt x="154195" y="795038"/>
                  <a:pt x="156073" y="788715"/>
                  <a:pt x="156073" y="788715"/>
                </a:cubicBezTo>
                <a:close/>
                <a:moveTo>
                  <a:pt x="184366" y="787889"/>
                </a:moveTo>
                <a:lnTo>
                  <a:pt x="189947" y="817988"/>
                </a:lnTo>
                <a:lnTo>
                  <a:pt x="188102" y="817604"/>
                </a:lnTo>
                <a:close/>
                <a:moveTo>
                  <a:pt x="155716" y="786994"/>
                </a:moveTo>
                <a:lnTo>
                  <a:pt x="156791" y="787162"/>
                </a:lnTo>
                <a:lnTo>
                  <a:pt x="156073" y="788715"/>
                </a:lnTo>
                <a:close/>
                <a:moveTo>
                  <a:pt x="3301395" y="783568"/>
                </a:moveTo>
                <a:lnTo>
                  <a:pt x="3299420" y="820130"/>
                </a:lnTo>
                <a:lnTo>
                  <a:pt x="3305285" y="844187"/>
                </a:lnTo>
                <a:cubicBezTo>
                  <a:pt x="3307609" y="851618"/>
                  <a:pt x="3310002" y="856585"/>
                  <a:pt x="3312084" y="855606"/>
                </a:cubicBezTo>
                <a:cubicBezTo>
                  <a:pt x="3323579" y="854325"/>
                  <a:pt x="3306606" y="799620"/>
                  <a:pt x="3302184" y="785965"/>
                </a:cubicBezTo>
                <a:close/>
                <a:moveTo>
                  <a:pt x="99159" y="778173"/>
                </a:moveTo>
                <a:lnTo>
                  <a:pt x="134530" y="783690"/>
                </a:lnTo>
                <a:lnTo>
                  <a:pt x="139282" y="809848"/>
                </a:lnTo>
                <a:lnTo>
                  <a:pt x="132958" y="809220"/>
                </a:lnTo>
                <a:cubicBezTo>
                  <a:pt x="120730" y="807205"/>
                  <a:pt x="114223" y="797611"/>
                  <a:pt x="111265" y="795779"/>
                </a:cubicBezTo>
                <a:lnTo>
                  <a:pt x="101373" y="795393"/>
                </a:lnTo>
                <a:close/>
                <a:moveTo>
                  <a:pt x="153018" y="773937"/>
                </a:moveTo>
                <a:lnTo>
                  <a:pt x="158913" y="779053"/>
                </a:lnTo>
                <a:lnTo>
                  <a:pt x="159012" y="781172"/>
                </a:lnTo>
                <a:lnTo>
                  <a:pt x="159799" y="780653"/>
                </a:lnTo>
                <a:lnTo>
                  <a:pt x="159027" y="782324"/>
                </a:lnTo>
                <a:lnTo>
                  <a:pt x="154283" y="780061"/>
                </a:lnTo>
                <a:close/>
                <a:moveTo>
                  <a:pt x="229333" y="772655"/>
                </a:moveTo>
                <a:lnTo>
                  <a:pt x="230349" y="777613"/>
                </a:lnTo>
                <a:lnTo>
                  <a:pt x="237781" y="832879"/>
                </a:lnTo>
                <a:lnTo>
                  <a:pt x="233640" y="831420"/>
                </a:lnTo>
                <a:lnTo>
                  <a:pt x="227066" y="830324"/>
                </a:lnTo>
                <a:lnTo>
                  <a:pt x="224798" y="807867"/>
                </a:lnTo>
                <a:lnTo>
                  <a:pt x="223381" y="800322"/>
                </a:lnTo>
                <a:lnTo>
                  <a:pt x="224950" y="797151"/>
                </a:lnTo>
                <a:close/>
                <a:moveTo>
                  <a:pt x="53600" y="768213"/>
                </a:moveTo>
                <a:lnTo>
                  <a:pt x="80488" y="774138"/>
                </a:lnTo>
                <a:lnTo>
                  <a:pt x="83959" y="793962"/>
                </a:lnTo>
                <a:lnTo>
                  <a:pt x="75764" y="788884"/>
                </a:lnTo>
                <a:cubicBezTo>
                  <a:pt x="71573" y="786288"/>
                  <a:pt x="67013" y="783462"/>
                  <a:pt x="64055" y="781629"/>
                </a:cubicBezTo>
                <a:lnTo>
                  <a:pt x="54332" y="779543"/>
                </a:lnTo>
                <a:close/>
                <a:moveTo>
                  <a:pt x="46736" y="766701"/>
                </a:moveTo>
                <a:lnTo>
                  <a:pt x="50713" y="767577"/>
                </a:lnTo>
                <a:lnTo>
                  <a:pt x="51688" y="778975"/>
                </a:lnTo>
                <a:lnTo>
                  <a:pt x="47555" y="778089"/>
                </a:lnTo>
                <a:close/>
                <a:moveTo>
                  <a:pt x="349722" y="757030"/>
                </a:moveTo>
                <a:lnTo>
                  <a:pt x="356553" y="760712"/>
                </a:lnTo>
                <a:lnTo>
                  <a:pt x="357903" y="761324"/>
                </a:lnTo>
                <a:lnTo>
                  <a:pt x="357981" y="771502"/>
                </a:lnTo>
                <a:lnTo>
                  <a:pt x="348353" y="769328"/>
                </a:lnTo>
                <a:lnTo>
                  <a:pt x="347745" y="769107"/>
                </a:lnTo>
                <a:lnTo>
                  <a:pt x="349212" y="764104"/>
                </a:lnTo>
                <a:close/>
                <a:moveTo>
                  <a:pt x="72267" y="752548"/>
                </a:moveTo>
                <a:lnTo>
                  <a:pt x="76856" y="752800"/>
                </a:lnTo>
                <a:lnTo>
                  <a:pt x="78095" y="760469"/>
                </a:lnTo>
                <a:lnTo>
                  <a:pt x="78817" y="764595"/>
                </a:lnTo>
                <a:lnTo>
                  <a:pt x="65790" y="762442"/>
                </a:lnTo>
                <a:cubicBezTo>
                  <a:pt x="55711" y="759376"/>
                  <a:pt x="53857" y="755843"/>
                  <a:pt x="72267" y="752548"/>
                </a:cubicBezTo>
                <a:close/>
                <a:moveTo>
                  <a:pt x="4202694" y="748666"/>
                </a:moveTo>
                <a:cubicBezTo>
                  <a:pt x="4202694" y="748666"/>
                  <a:pt x="4201553" y="753920"/>
                  <a:pt x="4200220" y="760051"/>
                </a:cubicBezTo>
                <a:cubicBezTo>
                  <a:pt x="4196723" y="758946"/>
                  <a:pt x="4193474" y="757919"/>
                  <a:pt x="4193034" y="756258"/>
                </a:cubicBezTo>
                <a:cubicBezTo>
                  <a:pt x="4192593" y="754598"/>
                  <a:pt x="4194962" y="752306"/>
                  <a:pt x="4202694" y="748666"/>
                </a:cubicBezTo>
                <a:close/>
                <a:moveTo>
                  <a:pt x="2899773" y="748666"/>
                </a:moveTo>
                <a:cubicBezTo>
                  <a:pt x="2899773" y="748666"/>
                  <a:pt x="2898632" y="753921"/>
                  <a:pt x="2897298" y="760052"/>
                </a:cubicBezTo>
                <a:cubicBezTo>
                  <a:pt x="2893801" y="758945"/>
                  <a:pt x="2890552" y="757918"/>
                  <a:pt x="2890112" y="756258"/>
                </a:cubicBezTo>
                <a:cubicBezTo>
                  <a:pt x="2889672" y="754597"/>
                  <a:pt x="2892039" y="752305"/>
                  <a:pt x="2899773" y="748666"/>
                </a:cubicBezTo>
                <a:close/>
                <a:moveTo>
                  <a:pt x="554075" y="748584"/>
                </a:moveTo>
                <a:cubicBezTo>
                  <a:pt x="555606" y="746956"/>
                  <a:pt x="549486" y="753470"/>
                  <a:pt x="549486" y="753470"/>
                </a:cubicBezTo>
                <a:cubicBezTo>
                  <a:pt x="552205" y="750574"/>
                  <a:pt x="553566" y="749127"/>
                  <a:pt x="554075" y="748584"/>
                </a:cubicBezTo>
                <a:close/>
                <a:moveTo>
                  <a:pt x="94039" y="746064"/>
                </a:moveTo>
                <a:lnTo>
                  <a:pt x="118776" y="749185"/>
                </a:lnTo>
                <a:lnTo>
                  <a:pt x="128409" y="749983"/>
                </a:lnTo>
                <a:lnTo>
                  <a:pt x="132748" y="773877"/>
                </a:lnTo>
                <a:lnTo>
                  <a:pt x="108655" y="769527"/>
                </a:lnTo>
                <a:lnTo>
                  <a:pt x="97778" y="767729"/>
                </a:lnTo>
                <a:lnTo>
                  <a:pt x="95376" y="753812"/>
                </a:lnTo>
                <a:lnTo>
                  <a:pt x="98999" y="754010"/>
                </a:lnTo>
                <a:lnTo>
                  <a:pt x="95108" y="752257"/>
                </a:lnTo>
                <a:close/>
                <a:moveTo>
                  <a:pt x="246400" y="739463"/>
                </a:moveTo>
                <a:lnTo>
                  <a:pt x="249487" y="740879"/>
                </a:lnTo>
                <a:lnTo>
                  <a:pt x="252003" y="742544"/>
                </a:lnTo>
                <a:lnTo>
                  <a:pt x="251692" y="748982"/>
                </a:lnTo>
                <a:cubicBezTo>
                  <a:pt x="251254" y="755850"/>
                  <a:pt x="250788" y="761443"/>
                  <a:pt x="250380" y="764845"/>
                </a:cubicBezTo>
                <a:lnTo>
                  <a:pt x="250269" y="766427"/>
                </a:lnTo>
                <a:close/>
                <a:moveTo>
                  <a:pt x="282667" y="739447"/>
                </a:moveTo>
                <a:lnTo>
                  <a:pt x="296802" y="746550"/>
                </a:lnTo>
                <a:lnTo>
                  <a:pt x="297079" y="749978"/>
                </a:lnTo>
                <a:cubicBezTo>
                  <a:pt x="296832" y="774821"/>
                  <a:pt x="292004" y="807334"/>
                  <a:pt x="293959" y="815075"/>
                </a:cubicBezTo>
                <a:cubicBezTo>
                  <a:pt x="293959" y="815075"/>
                  <a:pt x="306067" y="817139"/>
                  <a:pt x="318393" y="820062"/>
                </a:cubicBezTo>
                <a:cubicBezTo>
                  <a:pt x="316900" y="837094"/>
                  <a:pt x="312825" y="866854"/>
                  <a:pt x="312825" y="866854"/>
                </a:cubicBezTo>
                <a:cubicBezTo>
                  <a:pt x="327755" y="880099"/>
                  <a:pt x="323604" y="840706"/>
                  <a:pt x="323604" y="840706"/>
                </a:cubicBezTo>
                <a:cubicBezTo>
                  <a:pt x="327503" y="831288"/>
                  <a:pt x="335441" y="809183"/>
                  <a:pt x="341729" y="789625"/>
                </a:cubicBezTo>
                <a:lnTo>
                  <a:pt x="347028" y="771551"/>
                </a:lnTo>
                <a:lnTo>
                  <a:pt x="358018" y="776415"/>
                </a:lnTo>
                <a:lnTo>
                  <a:pt x="358027" y="777690"/>
                </a:lnTo>
                <a:cubicBezTo>
                  <a:pt x="356363" y="791656"/>
                  <a:pt x="352050" y="809956"/>
                  <a:pt x="350215" y="827545"/>
                </a:cubicBezTo>
                <a:cubicBezTo>
                  <a:pt x="350227" y="839071"/>
                  <a:pt x="348956" y="869412"/>
                  <a:pt x="349676" y="889958"/>
                </a:cubicBezTo>
                <a:lnTo>
                  <a:pt x="350212" y="897249"/>
                </a:lnTo>
                <a:lnTo>
                  <a:pt x="328796" y="891745"/>
                </a:lnTo>
                <a:cubicBezTo>
                  <a:pt x="310763" y="886955"/>
                  <a:pt x="290654" y="881207"/>
                  <a:pt x="282355" y="877376"/>
                </a:cubicBezTo>
                <a:lnTo>
                  <a:pt x="265187" y="872571"/>
                </a:lnTo>
                <a:lnTo>
                  <a:pt x="262435" y="852728"/>
                </a:lnTo>
                <a:lnTo>
                  <a:pt x="267034" y="852153"/>
                </a:lnTo>
                <a:cubicBezTo>
                  <a:pt x="270865" y="851196"/>
                  <a:pt x="274696" y="849280"/>
                  <a:pt x="274697" y="845449"/>
                </a:cubicBezTo>
                <a:cubicBezTo>
                  <a:pt x="274697" y="845449"/>
                  <a:pt x="268951" y="847364"/>
                  <a:pt x="264162" y="849280"/>
                </a:cubicBezTo>
                <a:lnTo>
                  <a:pt x="262176" y="850869"/>
                </a:lnTo>
                <a:lnTo>
                  <a:pt x="256166" y="807537"/>
                </a:lnTo>
                <a:lnTo>
                  <a:pt x="255994" y="806339"/>
                </a:lnTo>
                <a:lnTo>
                  <a:pt x="257732" y="776400"/>
                </a:lnTo>
                <a:cubicBezTo>
                  <a:pt x="257982" y="766991"/>
                  <a:pt x="257707" y="761361"/>
                  <a:pt x="256682" y="763039"/>
                </a:cubicBezTo>
                <a:cubicBezTo>
                  <a:pt x="266185" y="754780"/>
                  <a:pt x="285900" y="760200"/>
                  <a:pt x="277017" y="774736"/>
                </a:cubicBezTo>
                <a:cubicBezTo>
                  <a:pt x="286754" y="758802"/>
                  <a:pt x="282618" y="769672"/>
                  <a:pt x="281399" y="760899"/>
                </a:cubicBezTo>
                <a:lnTo>
                  <a:pt x="281481" y="757142"/>
                </a:lnTo>
                <a:lnTo>
                  <a:pt x="281712" y="757230"/>
                </a:lnTo>
                <a:cubicBezTo>
                  <a:pt x="285734" y="757956"/>
                  <a:pt x="288856" y="757349"/>
                  <a:pt x="290032" y="754441"/>
                </a:cubicBezTo>
                <a:lnTo>
                  <a:pt x="281675" y="748343"/>
                </a:lnTo>
                <a:lnTo>
                  <a:pt x="281773" y="743857"/>
                </a:lnTo>
                <a:close/>
                <a:moveTo>
                  <a:pt x="577948" y="738513"/>
                </a:moveTo>
                <a:cubicBezTo>
                  <a:pt x="578826" y="737441"/>
                  <a:pt x="579480" y="737398"/>
                  <a:pt x="579805" y="738688"/>
                </a:cubicBezTo>
                <a:cubicBezTo>
                  <a:pt x="587296" y="768362"/>
                  <a:pt x="586405" y="800208"/>
                  <a:pt x="584022" y="832367"/>
                </a:cubicBezTo>
                <a:lnTo>
                  <a:pt x="583235" y="842267"/>
                </a:lnTo>
                <a:lnTo>
                  <a:pt x="573373" y="748463"/>
                </a:lnTo>
                <a:lnTo>
                  <a:pt x="574741" y="744506"/>
                </a:lnTo>
                <a:cubicBezTo>
                  <a:pt x="575967" y="741683"/>
                  <a:pt x="577070" y="739584"/>
                  <a:pt x="577948" y="738513"/>
                </a:cubicBezTo>
                <a:close/>
                <a:moveTo>
                  <a:pt x="1797923" y="737809"/>
                </a:moveTo>
                <a:lnTo>
                  <a:pt x="1797572" y="765513"/>
                </a:lnTo>
                <a:lnTo>
                  <a:pt x="1798115" y="768194"/>
                </a:lnTo>
                <a:lnTo>
                  <a:pt x="1798254" y="767049"/>
                </a:lnTo>
                <a:lnTo>
                  <a:pt x="1798340" y="767334"/>
                </a:lnTo>
                <a:cubicBezTo>
                  <a:pt x="1799835" y="772895"/>
                  <a:pt x="1801180" y="777956"/>
                  <a:pt x="1802311" y="781907"/>
                </a:cubicBezTo>
                <a:lnTo>
                  <a:pt x="1802833" y="783451"/>
                </a:lnTo>
                <a:close/>
                <a:moveTo>
                  <a:pt x="4498885" y="737678"/>
                </a:moveTo>
                <a:cubicBezTo>
                  <a:pt x="4501223" y="739043"/>
                  <a:pt x="4501729" y="740863"/>
                  <a:pt x="4500781" y="742488"/>
                </a:cubicBezTo>
                <a:lnTo>
                  <a:pt x="4499357" y="743248"/>
                </a:lnTo>
                <a:close/>
                <a:moveTo>
                  <a:pt x="3073202" y="736629"/>
                </a:moveTo>
                <a:cubicBezTo>
                  <a:pt x="3073202" y="736629"/>
                  <a:pt x="3075604" y="743257"/>
                  <a:pt x="3068650" y="744428"/>
                </a:cubicBezTo>
                <a:cubicBezTo>
                  <a:pt x="3068650" y="744428"/>
                  <a:pt x="3068050" y="742770"/>
                  <a:pt x="3068317" y="740968"/>
                </a:cubicBezTo>
                <a:cubicBezTo>
                  <a:pt x="3068586" y="739162"/>
                  <a:pt x="3069724" y="737211"/>
                  <a:pt x="3073202" y="736629"/>
                </a:cubicBezTo>
                <a:close/>
                <a:moveTo>
                  <a:pt x="4376123" y="736628"/>
                </a:moveTo>
                <a:cubicBezTo>
                  <a:pt x="4376123" y="736628"/>
                  <a:pt x="4378525" y="743258"/>
                  <a:pt x="4371572" y="744429"/>
                </a:cubicBezTo>
                <a:cubicBezTo>
                  <a:pt x="4371572" y="744429"/>
                  <a:pt x="4370971" y="742771"/>
                  <a:pt x="4371239" y="740968"/>
                </a:cubicBezTo>
                <a:cubicBezTo>
                  <a:pt x="4371507" y="739163"/>
                  <a:pt x="4372646" y="737212"/>
                  <a:pt x="4376123" y="736628"/>
                </a:cubicBezTo>
                <a:close/>
                <a:moveTo>
                  <a:pt x="551025" y="723348"/>
                </a:moveTo>
                <a:cubicBezTo>
                  <a:pt x="550547" y="723872"/>
                  <a:pt x="549273" y="725269"/>
                  <a:pt x="546725" y="728064"/>
                </a:cubicBezTo>
                <a:cubicBezTo>
                  <a:pt x="546725" y="728064"/>
                  <a:pt x="552456" y="721777"/>
                  <a:pt x="551025" y="723348"/>
                </a:cubicBezTo>
                <a:close/>
                <a:moveTo>
                  <a:pt x="208662" y="722158"/>
                </a:moveTo>
                <a:lnTo>
                  <a:pt x="220065" y="727387"/>
                </a:lnTo>
                <a:lnTo>
                  <a:pt x="221896" y="736334"/>
                </a:lnTo>
                <a:lnTo>
                  <a:pt x="219893" y="752138"/>
                </a:lnTo>
                <a:lnTo>
                  <a:pt x="217558" y="773279"/>
                </a:lnTo>
                <a:lnTo>
                  <a:pt x="215752" y="765324"/>
                </a:lnTo>
                <a:cubicBezTo>
                  <a:pt x="213574" y="755430"/>
                  <a:pt x="211431" y="744997"/>
                  <a:pt x="209876" y="735324"/>
                </a:cubicBezTo>
                <a:close/>
                <a:moveTo>
                  <a:pt x="4378651" y="721545"/>
                </a:moveTo>
                <a:cubicBezTo>
                  <a:pt x="4383331" y="724275"/>
                  <a:pt x="4381055" y="728178"/>
                  <a:pt x="4376123" y="736628"/>
                </a:cubicBezTo>
                <a:lnTo>
                  <a:pt x="4371601" y="728103"/>
                </a:lnTo>
                <a:lnTo>
                  <a:pt x="4372490" y="728682"/>
                </a:lnTo>
                <a:lnTo>
                  <a:pt x="4372483" y="726501"/>
                </a:lnTo>
                <a:close/>
                <a:moveTo>
                  <a:pt x="243579" y="719802"/>
                </a:moveTo>
                <a:lnTo>
                  <a:pt x="252844" y="724458"/>
                </a:lnTo>
                <a:lnTo>
                  <a:pt x="252827" y="725459"/>
                </a:lnTo>
                <a:lnTo>
                  <a:pt x="252394" y="734418"/>
                </a:lnTo>
                <a:lnTo>
                  <a:pt x="245245" y="731416"/>
                </a:lnTo>
                <a:close/>
                <a:moveTo>
                  <a:pt x="290663" y="718828"/>
                </a:moveTo>
                <a:lnTo>
                  <a:pt x="292154" y="721402"/>
                </a:lnTo>
                <a:lnTo>
                  <a:pt x="289123" y="719857"/>
                </a:lnTo>
                <a:close/>
                <a:moveTo>
                  <a:pt x="3501509" y="709445"/>
                </a:moveTo>
                <a:cubicBezTo>
                  <a:pt x="3503848" y="710810"/>
                  <a:pt x="3504353" y="712629"/>
                  <a:pt x="3503406" y="714256"/>
                </a:cubicBezTo>
                <a:lnTo>
                  <a:pt x="3501982" y="715014"/>
                </a:lnTo>
                <a:close/>
                <a:moveTo>
                  <a:pt x="388130" y="703527"/>
                </a:moveTo>
                <a:lnTo>
                  <a:pt x="389790" y="716811"/>
                </a:lnTo>
                <a:lnTo>
                  <a:pt x="396990" y="760492"/>
                </a:lnTo>
                <a:lnTo>
                  <a:pt x="380285" y="751610"/>
                </a:lnTo>
                <a:lnTo>
                  <a:pt x="380959" y="747023"/>
                </a:lnTo>
                <a:close/>
                <a:moveTo>
                  <a:pt x="209800" y="703123"/>
                </a:moveTo>
                <a:lnTo>
                  <a:pt x="210606" y="703514"/>
                </a:lnTo>
                <a:lnTo>
                  <a:pt x="214127" y="706362"/>
                </a:lnTo>
                <a:lnTo>
                  <a:pt x="218111" y="719123"/>
                </a:lnTo>
                <a:lnTo>
                  <a:pt x="207918" y="714091"/>
                </a:lnTo>
                <a:lnTo>
                  <a:pt x="207529" y="709881"/>
                </a:lnTo>
                <a:close/>
                <a:moveTo>
                  <a:pt x="46733" y="690424"/>
                </a:moveTo>
                <a:cubicBezTo>
                  <a:pt x="44655" y="691636"/>
                  <a:pt x="46556" y="697280"/>
                  <a:pt x="48977" y="702621"/>
                </a:cubicBezTo>
                <a:lnTo>
                  <a:pt x="50360" y="705392"/>
                </a:lnTo>
                <a:lnTo>
                  <a:pt x="44706" y="702680"/>
                </a:lnTo>
                <a:lnTo>
                  <a:pt x="44713" y="700807"/>
                </a:lnTo>
                <a:cubicBezTo>
                  <a:pt x="45043" y="694787"/>
                  <a:pt x="45693" y="691029"/>
                  <a:pt x="46733" y="690424"/>
                </a:cubicBezTo>
                <a:close/>
                <a:moveTo>
                  <a:pt x="3063242" y="687697"/>
                </a:moveTo>
                <a:cubicBezTo>
                  <a:pt x="3070327" y="697060"/>
                  <a:pt x="3067671" y="701612"/>
                  <a:pt x="3060841" y="713314"/>
                </a:cubicBezTo>
                <a:cubicBezTo>
                  <a:pt x="3059641" y="709998"/>
                  <a:pt x="3059007" y="705707"/>
                  <a:pt x="3059292" y="701188"/>
                </a:cubicBezTo>
                <a:cubicBezTo>
                  <a:pt x="3059574" y="696669"/>
                  <a:pt x="3060776" y="691924"/>
                  <a:pt x="3063242" y="687697"/>
                </a:cubicBezTo>
                <a:close/>
                <a:moveTo>
                  <a:pt x="238963" y="687630"/>
                </a:moveTo>
                <a:lnTo>
                  <a:pt x="253081" y="694720"/>
                </a:lnTo>
                <a:lnTo>
                  <a:pt x="253259" y="699755"/>
                </a:lnTo>
                <a:lnTo>
                  <a:pt x="253229" y="701563"/>
                </a:lnTo>
                <a:lnTo>
                  <a:pt x="239994" y="694818"/>
                </a:lnTo>
                <a:close/>
                <a:moveTo>
                  <a:pt x="1654102" y="686633"/>
                </a:moveTo>
                <a:cubicBezTo>
                  <a:pt x="1652702" y="686006"/>
                  <a:pt x="1651209" y="686551"/>
                  <a:pt x="1649976" y="688664"/>
                </a:cubicBezTo>
                <a:cubicBezTo>
                  <a:pt x="1649976" y="688664"/>
                  <a:pt x="1648695" y="708996"/>
                  <a:pt x="1650937" y="714226"/>
                </a:cubicBezTo>
                <a:cubicBezTo>
                  <a:pt x="1651683" y="715970"/>
                  <a:pt x="1652822" y="716035"/>
                  <a:pt x="1654529" y="713109"/>
                </a:cubicBezTo>
                <a:lnTo>
                  <a:pt x="1658066" y="702578"/>
                </a:lnTo>
                <a:lnTo>
                  <a:pt x="1658366" y="699594"/>
                </a:lnTo>
                <a:lnTo>
                  <a:pt x="1657658" y="691622"/>
                </a:lnTo>
                <a:cubicBezTo>
                  <a:pt x="1656805" y="689055"/>
                  <a:pt x="1655501" y="687258"/>
                  <a:pt x="1654102" y="686633"/>
                </a:cubicBezTo>
                <a:close/>
                <a:moveTo>
                  <a:pt x="2957023" y="686633"/>
                </a:moveTo>
                <a:cubicBezTo>
                  <a:pt x="2955624" y="686008"/>
                  <a:pt x="2954131" y="686552"/>
                  <a:pt x="2952898" y="688664"/>
                </a:cubicBezTo>
                <a:cubicBezTo>
                  <a:pt x="2952898" y="688664"/>
                  <a:pt x="2952577" y="693748"/>
                  <a:pt x="2952537" y="699484"/>
                </a:cubicBezTo>
                <a:lnTo>
                  <a:pt x="2952624" y="702796"/>
                </a:lnTo>
                <a:lnTo>
                  <a:pt x="2960397" y="704336"/>
                </a:lnTo>
                <a:lnTo>
                  <a:pt x="2960987" y="702579"/>
                </a:lnTo>
                <a:lnTo>
                  <a:pt x="2961287" y="699594"/>
                </a:lnTo>
                <a:lnTo>
                  <a:pt x="2960581" y="691623"/>
                </a:lnTo>
                <a:cubicBezTo>
                  <a:pt x="2959726" y="689055"/>
                  <a:pt x="2958422" y="687259"/>
                  <a:pt x="2957023" y="686633"/>
                </a:cubicBezTo>
                <a:close/>
                <a:moveTo>
                  <a:pt x="3938382" y="673307"/>
                </a:moveTo>
                <a:cubicBezTo>
                  <a:pt x="3938969" y="673897"/>
                  <a:pt x="3940537" y="675465"/>
                  <a:pt x="3943673" y="678601"/>
                </a:cubicBezTo>
                <a:cubicBezTo>
                  <a:pt x="3943673" y="678601"/>
                  <a:pt x="3936618" y="671543"/>
                  <a:pt x="3938382" y="673307"/>
                </a:cubicBezTo>
                <a:close/>
                <a:moveTo>
                  <a:pt x="243608" y="669101"/>
                </a:moveTo>
                <a:lnTo>
                  <a:pt x="251837" y="672948"/>
                </a:lnTo>
                <a:lnTo>
                  <a:pt x="252461" y="677346"/>
                </a:lnTo>
                <a:lnTo>
                  <a:pt x="252753" y="685546"/>
                </a:lnTo>
                <a:lnTo>
                  <a:pt x="240763" y="679805"/>
                </a:lnTo>
                <a:lnTo>
                  <a:pt x="243262" y="669592"/>
                </a:lnTo>
                <a:close/>
                <a:moveTo>
                  <a:pt x="3185041" y="666811"/>
                </a:moveTo>
                <a:lnTo>
                  <a:pt x="3184650" y="689996"/>
                </a:lnTo>
                <a:lnTo>
                  <a:pt x="3187090" y="693708"/>
                </a:lnTo>
                <a:lnTo>
                  <a:pt x="3186945" y="687204"/>
                </a:lnTo>
                <a:cubicBezTo>
                  <a:pt x="3186515" y="678619"/>
                  <a:pt x="3185869" y="671216"/>
                  <a:pt x="3185041" y="666811"/>
                </a:cubicBezTo>
                <a:close/>
                <a:moveTo>
                  <a:pt x="83273" y="663558"/>
                </a:moveTo>
                <a:lnTo>
                  <a:pt x="99603" y="671317"/>
                </a:lnTo>
                <a:lnTo>
                  <a:pt x="100645" y="674649"/>
                </a:lnTo>
                <a:cubicBezTo>
                  <a:pt x="106995" y="683144"/>
                  <a:pt x="112219" y="693985"/>
                  <a:pt x="116658" y="706386"/>
                </a:cubicBezTo>
                <a:lnTo>
                  <a:pt x="126292" y="741436"/>
                </a:lnTo>
                <a:lnTo>
                  <a:pt x="109060" y="736588"/>
                </a:lnTo>
                <a:lnTo>
                  <a:pt x="90528" y="725059"/>
                </a:lnTo>
                <a:lnTo>
                  <a:pt x="85962" y="690842"/>
                </a:lnTo>
                <a:lnTo>
                  <a:pt x="84205" y="673018"/>
                </a:lnTo>
                <a:lnTo>
                  <a:pt x="98070" y="679448"/>
                </a:lnTo>
                <a:cubicBezTo>
                  <a:pt x="96026" y="677030"/>
                  <a:pt x="93391" y="675272"/>
                  <a:pt x="90696" y="674121"/>
                </a:cubicBezTo>
                <a:lnTo>
                  <a:pt x="84174" y="672706"/>
                </a:lnTo>
                <a:close/>
                <a:moveTo>
                  <a:pt x="248572" y="662061"/>
                </a:moveTo>
                <a:cubicBezTo>
                  <a:pt x="249550" y="662588"/>
                  <a:pt x="250346" y="664305"/>
                  <a:pt x="250985" y="666942"/>
                </a:cubicBezTo>
                <a:lnTo>
                  <a:pt x="251621" y="671427"/>
                </a:lnTo>
                <a:lnTo>
                  <a:pt x="244561" y="667750"/>
                </a:lnTo>
                <a:close/>
                <a:moveTo>
                  <a:pt x="3911704" y="661599"/>
                </a:moveTo>
                <a:cubicBezTo>
                  <a:pt x="3912723" y="662753"/>
                  <a:pt x="3914047" y="664980"/>
                  <a:pt x="3915543" y="667961"/>
                </a:cubicBezTo>
                <a:lnTo>
                  <a:pt x="3917258" y="672121"/>
                </a:lnTo>
                <a:lnTo>
                  <a:pt x="3911628" y="768395"/>
                </a:lnTo>
                <a:lnTo>
                  <a:pt x="3910222" y="758132"/>
                </a:lnTo>
                <a:cubicBezTo>
                  <a:pt x="3905844" y="724811"/>
                  <a:pt x="3903117" y="691893"/>
                  <a:pt x="3909681" y="661679"/>
                </a:cubicBezTo>
                <a:cubicBezTo>
                  <a:pt x="3909967" y="660364"/>
                  <a:pt x="3910684" y="660445"/>
                  <a:pt x="3911704" y="661599"/>
                </a:cubicBezTo>
                <a:close/>
                <a:moveTo>
                  <a:pt x="1803341" y="658771"/>
                </a:moveTo>
                <a:cubicBezTo>
                  <a:pt x="1803341" y="658771"/>
                  <a:pt x="1809815" y="671862"/>
                  <a:pt x="1808196" y="668590"/>
                </a:cubicBezTo>
                <a:cubicBezTo>
                  <a:pt x="1807658" y="667499"/>
                  <a:pt x="1806220" y="664589"/>
                  <a:pt x="1803341" y="658771"/>
                </a:cubicBezTo>
                <a:close/>
                <a:moveTo>
                  <a:pt x="656726" y="658399"/>
                </a:moveTo>
                <a:cubicBezTo>
                  <a:pt x="655325" y="657774"/>
                  <a:pt x="653832" y="658317"/>
                  <a:pt x="652600" y="660431"/>
                </a:cubicBezTo>
                <a:cubicBezTo>
                  <a:pt x="652600" y="660431"/>
                  <a:pt x="651318" y="680764"/>
                  <a:pt x="653560" y="685992"/>
                </a:cubicBezTo>
                <a:cubicBezTo>
                  <a:pt x="654306" y="687735"/>
                  <a:pt x="655446" y="687802"/>
                  <a:pt x="657152" y="684876"/>
                </a:cubicBezTo>
                <a:cubicBezTo>
                  <a:pt x="664267" y="672687"/>
                  <a:pt x="660923" y="660277"/>
                  <a:pt x="656726" y="658399"/>
                </a:cubicBezTo>
                <a:close/>
                <a:moveTo>
                  <a:pt x="3634383" y="650482"/>
                </a:moveTo>
                <a:cubicBezTo>
                  <a:pt x="3633192" y="655956"/>
                  <a:pt x="3632599" y="658693"/>
                  <a:pt x="3632374" y="659719"/>
                </a:cubicBezTo>
                <a:cubicBezTo>
                  <a:pt x="3631707" y="662798"/>
                  <a:pt x="3634383" y="650482"/>
                  <a:pt x="3634383" y="650482"/>
                </a:cubicBezTo>
                <a:close/>
                <a:moveTo>
                  <a:pt x="3940331" y="647430"/>
                </a:moveTo>
                <a:cubicBezTo>
                  <a:pt x="3938678" y="645729"/>
                  <a:pt x="3945295" y="652532"/>
                  <a:pt x="3945295" y="652532"/>
                </a:cubicBezTo>
                <a:cubicBezTo>
                  <a:pt x="3942354" y="649508"/>
                  <a:pt x="3940884" y="647996"/>
                  <a:pt x="3940331" y="647430"/>
                </a:cubicBezTo>
                <a:close/>
                <a:moveTo>
                  <a:pt x="4312532" y="645117"/>
                </a:moveTo>
                <a:cubicBezTo>
                  <a:pt x="4313524" y="646145"/>
                  <a:pt x="4314507" y="648489"/>
                  <a:pt x="4315476" y="652430"/>
                </a:cubicBezTo>
                <a:cubicBezTo>
                  <a:pt x="4316614" y="666604"/>
                  <a:pt x="4313207" y="689018"/>
                  <a:pt x="4309529" y="709202"/>
                </a:cubicBezTo>
                <a:lnTo>
                  <a:pt x="4307990" y="717314"/>
                </a:lnTo>
                <a:lnTo>
                  <a:pt x="4304271" y="695364"/>
                </a:lnTo>
                <a:lnTo>
                  <a:pt x="4301210" y="678943"/>
                </a:lnTo>
                <a:lnTo>
                  <a:pt x="4303707" y="663864"/>
                </a:lnTo>
                <a:cubicBezTo>
                  <a:pt x="4306526" y="650804"/>
                  <a:pt x="4309560" y="642034"/>
                  <a:pt x="4312532" y="645117"/>
                </a:cubicBezTo>
                <a:close/>
                <a:moveTo>
                  <a:pt x="2941006" y="645075"/>
                </a:moveTo>
                <a:cubicBezTo>
                  <a:pt x="2939242" y="643310"/>
                  <a:pt x="2946297" y="650369"/>
                  <a:pt x="2946297" y="650369"/>
                </a:cubicBezTo>
                <a:cubicBezTo>
                  <a:pt x="2943162" y="647232"/>
                  <a:pt x="2941595" y="645664"/>
                  <a:pt x="2941006" y="645075"/>
                </a:cubicBezTo>
                <a:close/>
                <a:moveTo>
                  <a:pt x="1638085" y="645074"/>
                </a:moveTo>
                <a:cubicBezTo>
                  <a:pt x="1638672" y="645663"/>
                  <a:pt x="1640240" y="647231"/>
                  <a:pt x="1643376" y="650369"/>
                </a:cubicBezTo>
                <a:cubicBezTo>
                  <a:pt x="1643376" y="650369"/>
                  <a:pt x="1636320" y="643309"/>
                  <a:pt x="1638085" y="645074"/>
                </a:cubicBezTo>
                <a:close/>
                <a:moveTo>
                  <a:pt x="81213" y="640405"/>
                </a:moveTo>
                <a:lnTo>
                  <a:pt x="83894" y="641521"/>
                </a:lnTo>
                <a:lnTo>
                  <a:pt x="93966" y="646510"/>
                </a:lnTo>
                <a:lnTo>
                  <a:pt x="94086" y="648300"/>
                </a:lnTo>
                <a:lnTo>
                  <a:pt x="95531" y="657905"/>
                </a:lnTo>
                <a:lnTo>
                  <a:pt x="82058" y="651033"/>
                </a:lnTo>
                <a:close/>
                <a:moveTo>
                  <a:pt x="3490586" y="638580"/>
                </a:moveTo>
                <a:lnTo>
                  <a:pt x="3490437" y="647467"/>
                </a:lnTo>
                <a:lnTo>
                  <a:pt x="3492956" y="679981"/>
                </a:lnTo>
                <a:lnTo>
                  <a:pt x="3492490" y="658971"/>
                </a:lnTo>
                <a:cubicBezTo>
                  <a:pt x="3492060" y="650388"/>
                  <a:pt x="3491414" y="642983"/>
                  <a:pt x="3490586" y="638580"/>
                </a:cubicBezTo>
                <a:close/>
                <a:moveTo>
                  <a:pt x="2187665" y="638578"/>
                </a:moveTo>
                <a:lnTo>
                  <a:pt x="2187514" y="647465"/>
                </a:lnTo>
                <a:lnTo>
                  <a:pt x="2188803" y="664091"/>
                </a:lnTo>
                <a:lnTo>
                  <a:pt x="2189713" y="665474"/>
                </a:lnTo>
                <a:lnTo>
                  <a:pt x="2189570" y="658971"/>
                </a:lnTo>
                <a:cubicBezTo>
                  <a:pt x="2189139" y="650386"/>
                  <a:pt x="2188493" y="642983"/>
                  <a:pt x="2187665" y="638578"/>
                </a:cubicBezTo>
                <a:close/>
                <a:moveTo>
                  <a:pt x="1611406" y="633365"/>
                </a:moveTo>
                <a:cubicBezTo>
                  <a:pt x="1612425" y="634520"/>
                  <a:pt x="1613748" y="636748"/>
                  <a:pt x="1615246" y="639729"/>
                </a:cubicBezTo>
                <a:lnTo>
                  <a:pt x="1616960" y="643887"/>
                </a:lnTo>
                <a:lnTo>
                  <a:pt x="1611330" y="740161"/>
                </a:lnTo>
                <a:lnTo>
                  <a:pt x="1609925" y="729900"/>
                </a:lnTo>
                <a:cubicBezTo>
                  <a:pt x="1605547" y="696576"/>
                  <a:pt x="1602819" y="663658"/>
                  <a:pt x="1609383" y="633445"/>
                </a:cubicBezTo>
                <a:cubicBezTo>
                  <a:pt x="1609670" y="632131"/>
                  <a:pt x="1610386" y="632211"/>
                  <a:pt x="1611406" y="633365"/>
                </a:cubicBezTo>
                <a:close/>
                <a:moveTo>
                  <a:pt x="1203329" y="630651"/>
                </a:moveTo>
                <a:lnTo>
                  <a:pt x="1201767" y="641604"/>
                </a:lnTo>
                <a:cubicBezTo>
                  <a:pt x="1200204" y="650239"/>
                  <a:pt x="1198506" y="658334"/>
                  <a:pt x="1197107" y="665337"/>
                </a:cubicBezTo>
                <a:lnTo>
                  <a:pt x="1194786" y="679178"/>
                </a:lnTo>
                <a:lnTo>
                  <a:pt x="1195474" y="688063"/>
                </a:lnTo>
                <a:lnTo>
                  <a:pt x="1198488" y="708119"/>
                </a:lnTo>
                <a:lnTo>
                  <a:pt x="1203781" y="720348"/>
                </a:lnTo>
                <a:lnTo>
                  <a:pt x="1201420" y="727625"/>
                </a:lnTo>
                <a:lnTo>
                  <a:pt x="1203430" y="740991"/>
                </a:lnTo>
                <a:lnTo>
                  <a:pt x="1204145" y="741161"/>
                </a:lnTo>
                <a:cubicBezTo>
                  <a:pt x="1206342" y="744096"/>
                  <a:pt x="1207879" y="750187"/>
                  <a:pt x="1207879" y="750187"/>
                </a:cubicBezTo>
                <a:cubicBezTo>
                  <a:pt x="1209237" y="755563"/>
                  <a:pt x="1209663" y="762992"/>
                  <a:pt x="1209582" y="771274"/>
                </a:cubicBezTo>
                <a:lnTo>
                  <a:pt x="1209332" y="776118"/>
                </a:lnTo>
                <a:lnTo>
                  <a:pt x="1210941" y="780343"/>
                </a:lnTo>
                <a:cubicBezTo>
                  <a:pt x="1212697" y="783939"/>
                  <a:pt x="1215327" y="787813"/>
                  <a:pt x="1218827" y="788919"/>
                </a:cubicBezTo>
                <a:lnTo>
                  <a:pt x="1219402" y="787570"/>
                </a:lnTo>
                <a:lnTo>
                  <a:pt x="1222201" y="754099"/>
                </a:lnTo>
                <a:lnTo>
                  <a:pt x="1217901" y="718198"/>
                </a:lnTo>
                <a:cubicBezTo>
                  <a:pt x="1212484" y="685365"/>
                  <a:pt x="1204958" y="651166"/>
                  <a:pt x="1204338" y="639271"/>
                </a:cubicBezTo>
                <a:close/>
                <a:moveTo>
                  <a:pt x="805965" y="630538"/>
                </a:moveTo>
                <a:cubicBezTo>
                  <a:pt x="805965" y="630538"/>
                  <a:pt x="812439" y="643629"/>
                  <a:pt x="810819" y="640357"/>
                </a:cubicBezTo>
                <a:cubicBezTo>
                  <a:pt x="810281" y="639267"/>
                  <a:pt x="808843" y="636357"/>
                  <a:pt x="805965" y="630538"/>
                </a:cubicBezTo>
                <a:close/>
                <a:moveTo>
                  <a:pt x="2637005" y="622249"/>
                </a:moveTo>
                <a:cubicBezTo>
                  <a:pt x="2635817" y="627722"/>
                  <a:pt x="2635223" y="630459"/>
                  <a:pt x="2634998" y="631486"/>
                </a:cubicBezTo>
                <a:cubicBezTo>
                  <a:pt x="2634331" y="634565"/>
                  <a:pt x="2637005" y="622249"/>
                  <a:pt x="2637005" y="622249"/>
                </a:cubicBezTo>
                <a:close/>
                <a:moveTo>
                  <a:pt x="1334084" y="622249"/>
                </a:moveTo>
                <a:cubicBezTo>
                  <a:pt x="1332895" y="627722"/>
                  <a:pt x="1332301" y="630459"/>
                  <a:pt x="1332077" y="631485"/>
                </a:cubicBezTo>
                <a:cubicBezTo>
                  <a:pt x="1331408" y="634565"/>
                  <a:pt x="1334084" y="622249"/>
                  <a:pt x="1334084" y="622249"/>
                </a:cubicBezTo>
                <a:close/>
                <a:moveTo>
                  <a:pt x="3280329" y="621078"/>
                </a:moveTo>
                <a:lnTo>
                  <a:pt x="3279338" y="631020"/>
                </a:lnTo>
                <a:lnTo>
                  <a:pt x="3283040" y="647895"/>
                </a:lnTo>
                <a:cubicBezTo>
                  <a:pt x="3285624" y="663044"/>
                  <a:pt x="3287372" y="680500"/>
                  <a:pt x="3288753" y="698720"/>
                </a:cubicBezTo>
                <a:lnTo>
                  <a:pt x="3291705" y="739536"/>
                </a:lnTo>
                <a:lnTo>
                  <a:pt x="3293886" y="719755"/>
                </a:lnTo>
                <a:lnTo>
                  <a:pt x="3286550" y="665851"/>
                </a:lnTo>
                <a:close/>
                <a:moveTo>
                  <a:pt x="2942956" y="619198"/>
                </a:moveTo>
                <a:cubicBezTo>
                  <a:pt x="2941301" y="617496"/>
                  <a:pt x="2947918" y="624300"/>
                  <a:pt x="2947918" y="624300"/>
                </a:cubicBezTo>
                <a:cubicBezTo>
                  <a:pt x="2944977" y="621276"/>
                  <a:pt x="2943509" y="619763"/>
                  <a:pt x="2942956" y="619198"/>
                </a:cubicBezTo>
                <a:close/>
                <a:moveTo>
                  <a:pt x="1640033" y="619196"/>
                </a:moveTo>
                <a:cubicBezTo>
                  <a:pt x="1638380" y="617496"/>
                  <a:pt x="1644996" y="624299"/>
                  <a:pt x="1644996" y="624299"/>
                </a:cubicBezTo>
                <a:cubicBezTo>
                  <a:pt x="1642057" y="621274"/>
                  <a:pt x="1640586" y="619763"/>
                  <a:pt x="1640033" y="619196"/>
                </a:cubicBezTo>
                <a:close/>
                <a:moveTo>
                  <a:pt x="4267931" y="600817"/>
                </a:moveTo>
                <a:cubicBezTo>
                  <a:pt x="4269718" y="599977"/>
                  <a:pt x="4271881" y="603235"/>
                  <a:pt x="4274157" y="608882"/>
                </a:cubicBezTo>
                <a:lnTo>
                  <a:pt x="4279882" y="627435"/>
                </a:lnTo>
                <a:lnTo>
                  <a:pt x="4271820" y="708442"/>
                </a:lnTo>
                <a:lnTo>
                  <a:pt x="4271609" y="706803"/>
                </a:lnTo>
                <a:cubicBezTo>
                  <a:pt x="4269073" y="692665"/>
                  <a:pt x="4263587" y="642320"/>
                  <a:pt x="4264516" y="616380"/>
                </a:cubicBezTo>
                <a:cubicBezTo>
                  <a:pt x="4264672" y="612056"/>
                  <a:pt x="4265006" y="608410"/>
                  <a:pt x="4265559" y="605724"/>
                </a:cubicBezTo>
                <a:cubicBezTo>
                  <a:pt x="4266115" y="603036"/>
                  <a:pt x="4266891" y="601308"/>
                  <a:pt x="4267931" y="600817"/>
                </a:cubicBezTo>
                <a:close/>
                <a:moveTo>
                  <a:pt x="1877586" y="574008"/>
                </a:moveTo>
                <a:lnTo>
                  <a:pt x="1874906" y="600385"/>
                </a:lnTo>
                <a:lnTo>
                  <a:pt x="1871426" y="658008"/>
                </a:lnTo>
                <a:lnTo>
                  <a:pt x="1880109" y="687534"/>
                </a:lnTo>
                <a:lnTo>
                  <a:pt x="1881422" y="689530"/>
                </a:lnTo>
                <a:lnTo>
                  <a:pt x="1881531" y="687175"/>
                </a:lnTo>
                <a:cubicBezTo>
                  <a:pt x="1882212" y="673375"/>
                  <a:pt x="1883114" y="659858"/>
                  <a:pt x="1884778" y="647737"/>
                </a:cubicBezTo>
                <a:lnTo>
                  <a:pt x="1888022" y="634824"/>
                </a:lnTo>
                <a:lnTo>
                  <a:pt x="1886049" y="625770"/>
                </a:lnTo>
                <a:close/>
                <a:moveTo>
                  <a:pt x="3116585" y="551503"/>
                </a:moveTo>
                <a:cubicBezTo>
                  <a:pt x="3116585" y="551503"/>
                  <a:pt x="3121793" y="565869"/>
                  <a:pt x="3117240" y="573671"/>
                </a:cubicBezTo>
                <a:cubicBezTo>
                  <a:pt x="3115438" y="576758"/>
                  <a:pt x="3114062" y="576991"/>
                  <a:pt x="3113119" y="575581"/>
                </a:cubicBezTo>
                <a:cubicBezTo>
                  <a:pt x="3111704" y="573470"/>
                  <a:pt x="3111267" y="567668"/>
                  <a:pt x="3111836" y="562287"/>
                </a:cubicBezTo>
                <a:cubicBezTo>
                  <a:pt x="3112405" y="556904"/>
                  <a:pt x="3113977" y="551939"/>
                  <a:pt x="3116585" y="551503"/>
                </a:cubicBezTo>
                <a:close/>
                <a:moveTo>
                  <a:pt x="1813664" y="551502"/>
                </a:moveTo>
                <a:cubicBezTo>
                  <a:pt x="1813664" y="551502"/>
                  <a:pt x="1818872" y="565869"/>
                  <a:pt x="1814319" y="573671"/>
                </a:cubicBezTo>
                <a:cubicBezTo>
                  <a:pt x="1812517" y="576759"/>
                  <a:pt x="1811139" y="576990"/>
                  <a:pt x="1810198" y="575581"/>
                </a:cubicBezTo>
                <a:cubicBezTo>
                  <a:pt x="1808783" y="573470"/>
                  <a:pt x="1808346" y="567667"/>
                  <a:pt x="1808914" y="562286"/>
                </a:cubicBezTo>
                <a:cubicBezTo>
                  <a:pt x="1809482" y="556903"/>
                  <a:pt x="1811055" y="551938"/>
                  <a:pt x="1813664" y="551502"/>
                </a:cubicBezTo>
                <a:close/>
                <a:moveTo>
                  <a:pt x="1968114" y="541275"/>
                </a:moveTo>
                <a:lnTo>
                  <a:pt x="1963442" y="578777"/>
                </a:lnTo>
                <a:lnTo>
                  <a:pt x="1962042" y="601133"/>
                </a:lnTo>
                <a:lnTo>
                  <a:pt x="1964472" y="604372"/>
                </a:lnTo>
                <a:lnTo>
                  <a:pt x="1964219" y="588146"/>
                </a:lnTo>
                <a:cubicBezTo>
                  <a:pt x="1964529" y="579499"/>
                  <a:pt x="1965552" y="573563"/>
                  <a:pt x="1967634" y="572583"/>
                </a:cubicBezTo>
                <a:cubicBezTo>
                  <a:pt x="1968527" y="572164"/>
                  <a:pt x="1969514" y="572768"/>
                  <a:pt x="1970562" y="574183"/>
                </a:cubicBezTo>
                <a:lnTo>
                  <a:pt x="1971014" y="575068"/>
                </a:lnTo>
                <a:lnTo>
                  <a:pt x="1968003" y="553399"/>
                </a:lnTo>
                <a:close/>
                <a:moveTo>
                  <a:pt x="2401807" y="536727"/>
                </a:moveTo>
                <a:lnTo>
                  <a:pt x="2405825" y="571852"/>
                </a:lnTo>
                <a:cubicBezTo>
                  <a:pt x="2408188" y="590790"/>
                  <a:pt x="2411001" y="610106"/>
                  <a:pt x="2414943" y="630069"/>
                </a:cubicBezTo>
                <a:cubicBezTo>
                  <a:pt x="2417824" y="648762"/>
                  <a:pt x="2418718" y="667997"/>
                  <a:pt x="2421422" y="686284"/>
                </a:cubicBezTo>
                <a:lnTo>
                  <a:pt x="2424549" y="700379"/>
                </a:lnTo>
                <a:lnTo>
                  <a:pt x="2427591" y="701135"/>
                </a:lnTo>
                <a:cubicBezTo>
                  <a:pt x="2428447" y="697192"/>
                  <a:pt x="2413766" y="609900"/>
                  <a:pt x="2405366" y="558680"/>
                </a:cubicBezTo>
                <a:close/>
                <a:moveTo>
                  <a:pt x="816289" y="523268"/>
                </a:moveTo>
                <a:cubicBezTo>
                  <a:pt x="816289" y="523268"/>
                  <a:pt x="821495" y="537636"/>
                  <a:pt x="816943" y="545437"/>
                </a:cubicBezTo>
                <a:cubicBezTo>
                  <a:pt x="815141" y="548526"/>
                  <a:pt x="813763" y="548757"/>
                  <a:pt x="812821" y="547348"/>
                </a:cubicBezTo>
                <a:cubicBezTo>
                  <a:pt x="811407" y="545237"/>
                  <a:pt x="810969" y="539434"/>
                  <a:pt x="811538" y="534053"/>
                </a:cubicBezTo>
                <a:cubicBezTo>
                  <a:pt x="812106" y="528671"/>
                  <a:pt x="813679" y="523706"/>
                  <a:pt x="816289" y="523268"/>
                </a:cubicBezTo>
                <a:close/>
                <a:moveTo>
                  <a:pt x="1415696" y="512031"/>
                </a:moveTo>
                <a:cubicBezTo>
                  <a:pt x="1418362" y="521369"/>
                  <a:pt x="1420831" y="527987"/>
                  <a:pt x="1422081" y="533904"/>
                </a:cubicBezTo>
                <a:cubicBezTo>
                  <a:pt x="1423329" y="539822"/>
                  <a:pt x="1423356" y="545033"/>
                  <a:pt x="1421130" y="551560"/>
                </a:cubicBezTo>
                <a:cubicBezTo>
                  <a:pt x="1414302" y="539860"/>
                  <a:pt x="1411940" y="524680"/>
                  <a:pt x="1415696" y="512031"/>
                </a:cubicBezTo>
                <a:close/>
                <a:moveTo>
                  <a:pt x="416569" y="506720"/>
                </a:moveTo>
                <a:lnTo>
                  <a:pt x="420027" y="513507"/>
                </a:lnTo>
                <a:lnTo>
                  <a:pt x="421123" y="517058"/>
                </a:lnTo>
                <a:lnTo>
                  <a:pt x="420028" y="546960"/>
                </a:lnTo>
                <a:cubicBezTo>
                  <a:pt x="416340" y="582909"/>
                  <a:pt x="406723" y="628726"/>
                  <a:pt x="406579" y="645370"/>
                </a:cubicBezTo>
                <a:lnTo>
                  <a:pt x="404406" y="730285"/>
                </a:lnTo>
                <a:lnTo>
                  <a:pt x="395051" y="659991"/>
                </a:lnTo>
                <a:lnTo>
                  <a:pt x="396468" y="651034"/>
                </a:lnTo>
                <a:cubicBezTo>
                  <a:pt x="398903" y="633850"/>
                  <a:pt x="401346" y="614127"/>
                  <a:pt x="403922" y="588945"/>
                </a:cubicBezTo>
                <a:cubicBezTo>
                  <a:pt x="406020" y="580044"/>
                  <a:pt x="411606" y="518260"/>
                  <a:pt x="416569" y="506720"/>
                </a:cubicBezTo>
                <a:close/>
                <a:moveTo>
                  <a:pt x="1412643" y="497253"/>
                </a:moveTo>
                <a:cubicBezTo>
                  <a:pt x="1415110" y="501479"/>
                  <a:pt x="1416911" y="504567"/>
                  <a:pt x="1417577" y="506901"/>
                </a:cubicBezTo>
                <a:cubicBezTo>
                  <a:pt x="1418244" y="509237"/>
                  <a:pt x="1417775" y="510819"/>
                  <a:pt x="1415696" y="512031"/>
                </a:cubicBezTo>
                <a:cubicBezTo>
                  <a:pt x="1413420" y="508131"/>
                  <a:pt x="1404334" y="502103"/>
                  <a:pt x="1412643" y="497253"/>
                </a:cubicBezTo>
                <a:close/>
                <a:moveTo>
                  <a:pt x="970898" y="495474"/>
                </a:moveTo>
                <a:lnTo>
                  <a:pt x="963226" y="570981"/>
                </a:lnTo>
                <a:lnTo>
                  <a:pt x="972014" y="582694"/>
                </a:lnTo>
                <a:lnTo>
                  <a:pt x="977896" y="602961"/>
                </a:lnTo>
                <a:lnTo>
                  <a:pt x="980079" y="595380"/>
                </a:lnTo>
                <a:lnTo>
                  <a:pt x="980349" y="595141"/>
                </a:lnTo>
                <a:lnTo>
                  <a:pt x="970626" y="525165"/>
                </a:lnTo>
                <a:close/>
                <a:moveTo>
                  <a:pt x="1409588" y="482478"/>
                </a:moveTo>
                <a:cubicBezTo>
                  <a:pt x="1412054" y="486704"/>
                  <a:pt x="1413856" y="489792"/>
                  <a:pt x="1414523" y="492127"/>
                </a:cubicBezTo>
                <a:cubicBezTo>
                  <a:pt x="1415189" y="494460"/>
                  <a:pt x="1414719" y="496041"/>
                  <a:pt x="1412643" y="497253"/>
                </a:cubicBezTo>
                <a:cubicBezTo>
                  <a:pt x="1410367" y="493353"/>
                  <a:pt x="1401280" y="487327"/>
                  <a:pt x="1409588" y="482478"/>
                </a:cubicBezTo>
                <a:close/>
                <a:moveTo>
                  <a:pt x="783430" y="460083"/>
                </a:moveTo>
                <a:cubicBezTo>
                  <a:pt x="784655" y="461437"/>
                  <a:pt x="785404" y="464671"/>
                  <a:pt x="785054" y="469743"/>
                </a:cubicBezTo>
                <a:cubicBezTo>
                  <a:pt x="784590" y="476506"/>
                  <a:pt x="782173" y="486537"/>
                  <a:pt x="776332" y="499740"/>
                </a:cubicBezTo>
                <a:cubicBezTo>
                  <a:pt x="771801" y="468872"/>
                  <a:pt x="779757" y="456021"/>
                  <a:pt x="783430" y="460083"/>
                </a:cubicBezTo>
                <a:close/>
                <a:moveTo>
                  <a:pt x="1943543" y="436050"/>
                </a:moveTo>
                <a:lnTo>
                  <a:pt x="1943890" y="444929"/>
                </a:lnTo>
                <a:lnTo>
                  <a:pt x="1942960" y="448798"/>
                </a:lnTo>
                <a:cubicBezTo>
                  <a:pt x="1941991" y="452607"/>
                  <a:pt x="1941551" y="453973"/>
                  <a:pt x="1941454" y="453596"/>
                </a:cubicBezTo>
                <a:cubicBezTo>
                  <a:pt x="1941267" y="452845"/>
                  <a:pt x="1942455" y="445125"/>
                  <a:pt x="1943543" y="436050"/>
                </a:cubicBezTo>
                <a:close/>
                <a:moveTo>
                  <a:pt x="1474752" y="434001"/>
                </a:moveTo>
                <a:lnTo>
                  <a:pt x="1477543" y="446723"/>
                </a:lnTo>
                <a:cubicBezTo>
                  <a:pt x="1481566" y="465944"/>
                  <a:pt x="1484028" y="476327"/>
                  <a:pt x="1485580" y="480676"/>
                </a:cubicBezTo>
                <a:lnTo>
                  <a:pt x="1486649" y="479748"/>
                </a:lnTo>
                <a:lnTo>
                  <a:pt x="1481553" y="542396"/>
                </a:lnTo>
                <a:cubicBezTo>
                  <a:pt x="1479883" y="586456"/>
                  <a:pt x="1480075" y="629290"/>
                  <a:pt x="1481617" y="671738"/>
                </a:cubicBezTo>
                <a:lnTo>
                  <a:pt x="1478303" y="698942"/>
                </a:lnTo>
                <a:lnTo>
                  <a:pt x="1469976" y="632082"/>
                </a:lnTo>
                <a:lnTo>
                  <a:pt x="1460086" y="582449"/>
                </a:lnTo>
                <a:lnTo>
                  <a:pt x="1472300" y="453622"/>
                </a:lnTo>
                <a:close/>
                <a:moveTo>
                  <a:pt x="4075546" y="431245"/>
                </a:moveTo>
                <a:cubicBezTo>
                  <a:pt x="4081610" y="443427"/>
                  <a:pt x="4091124" y="507502"/>
                  <a:pt x="4093910" y="516805"/>
                </a:cubicBezTo>
                <a:cubicBezTo>
                  <a:pt x="4098114" y="542936"/>
                  <a:pt x="4101872" y="563428"/>
                  <a:pt x="4105484" y="581299"/>
                </a:cubicBezTo>
                <a:lnTo>
                  <a:pt x="4107526" y="590622"/>
                </a:lnTo>
                <a:lnTo>
                  <a:pt x="4101157" y="662658"/>
                </a:lnTo>
                <a:lnTo>
                  <a:pt x="4094107" y="574895"/>
                </a:lnTo>
                <a:cubicBezTo>
                  <a:pt x="4093034" y="557710"/>
                  <a:pt x="4079989" y="509892"/>
                  <a:pt x="4073974" y="472586"/>
                </a:cubicBezTo>
                <a:lnTo>
                  <a:pt x="4071130" y="441663"/>
                </a:lnTo>
                <a:lnTo>
                  <a:pt x="4072134" y="438059"/>
                </a:lnTo>
                <a:close/>
                <a:moveTo>
                  <a:pt x="2772623" y="431244"/>
                </a:moveTo>
                <a:cubicBezTo>
                  <a:pt x="2778690" y="443426"/>
                  <a:pt x="2788202" y="507502"/>
                  <a:pt x="2790987" y="516805"/>
                </a:cubicBezTo>
                <a:cubicBezTo>
                  <a:pt x="2795191" y="542935"/>
                  <a:pt x="2798951" y="563426"/>
                  <a:pt x="2802561" y="581297"/>
                </a:cubicBezTo>
                <a:lnTo>
                  <a:pt x="2804605" y="590621"/>
                </a:lnTo>
                <a:lnTo>
                  <a:pt x="2798236" y="662658"/>
                </a:lnTo>
                <a:lnTo>
                  <a:pt x="2791185" y="574894"/>
                </a:lnTo>
                <a:cubicBezTo>
                  <a:pt x="2790111" y="557709"/>
                  <a:pt x="2777067" y="509891"/>
                  <a:pt x="2771053" y="472585"/>
                </a:cubicBezTo>
                <a:lnTo>
                  <a:pt x="2768209" y="441663"/>
                </a:lnTo>
                <a:lnTo>
                  <a:pt x="2769212" y="438059"/>
                </a:lnTo>
                <a:close/>
                <a:moveTo>
                  <a:pt x="562248" y="412704"/>
                </a:moveTo>
                <a:lnTo>
                  <a:pt x="565039" y="425426"/>
                </a:lnTo>
                <a:cubicBezTo>
                  <a:pt x="569062" y="444647"/>
                  <a:pt x="571525" y="455029"/>
                  <a:pt x="573077" y="459380"/>
                </a:cubicBezTo>
                <a:lnTo>
                  <a:pt x="574145" y="458450"/>
                </a:lnTo>
                <a:lnTo>
                  <a:pt x="569052" y="521098"/>
                </a:lnTo>
                <a:cubicBezTo>
                  <a:pt x="567379" y="565158"/>
                  <a:pt x="567572" y="607992"/>
                  <a:pt x="569115" y="650441"/>
                </a:cubicBezTo>
                <a:lnTo>
                  <a:pt x="565801" y="677645"/>
                </a:lnTo>
                <a:lnTo>
                  <a:pt x="557474" y="610785"/>
                </a:lnTo>
                <a:lnTo>
                  <a:pt x="547583" y="561153"/>
                </a:lnTo>
                <a:lnTo>
                  <a:pt x="559797" y="432325"/>
                </a:lnTo>
                <a:close/>
                <a:moveTo>
                  <a:pt x="1679575" y="381744"/>
                </a:moveTo>
                <a:cubicBezTo>
                  <a:pt x="1684382" y="395006"/>
                  <a:pt x="1682633" y="410543"/>
                  <a:pt x="1675804" y="422244"/>
                </a:cubicBezTo>
                <a:cubicBezTo>
                  <a:pt x="1673008" y="415385"/>
                  <a:pt x="1672751" y="410006"/>
                  <a:pt x="1673793" y="403968"/>
                </a:cubicBezTo>
                <a:cubicBezTo>
                  <a:pt x="1674833" y="397930"/>
                  <a:pt x="1677171" y="391234"/>
                  <a:pt x="1679575" y="381744"/>
                </a:cubicBezTo>
                <a:close/>
                <a:moveTo>
                  <a:pt x="2982497" y="381743"/>
                </a:moveTo>
                <a:cubicBezTo>
                  <a:pt x="2987303" y="395006"/>
                  <a:pt x="2985554" y="410545"/>
                  <a:pt x="2978726" y="422245"/>
                </a:cubicBezTo>
                <a:cubicBezTo>
                  <a:pt x="2975931" y="415386"/>
                  <a:pt x="2975673" y="410007"/>
                  <a:pt x="2976713" y="403969"/>
                </a:cubicBezTo>
                <a:cubicBezTo>
                  <a:pt x="2977755" y="397931"/>
                  <a:pt x="2980094" y="391236"/>
                  <a:pt x="2982497" y="381743"/>
                </a:cubicBezTo>
                <a:close/>
                <a:moveTo>
                  <a:pt x="2985025" y="366661"/>
                </a:moveTo>
                <a:cubicBezTo>
                  <a:pt x="2994384" y="372122"/>
                  <a:pt x="2984772" y="377843"/>
                  <a:pt x="2982497" y="381743"/>
                </a:cubicBezTo>
                <a:cubicBezTo>
                  <a:pt x="2980156" y="380379"/>
                  <a:pt x="2979555" y="378720"/>
                  <a:pt x="2980156" y="376347"/>
                </a:cubicBezTo>
                <a:cubicBezTo>
                  <a:pt x="2980757" y="373974"/>
                  <a:pt x="2982560" y="370886"/>
                  <a:pt x="2985025" y="366661"/>
                </a:cubicBezTo>
                <a:close/>
                <a:moveTo>
                  <a:pt x="1682104" y="366661"/>
                </a:moveTo>
                <a:cubicBezTo>
                  <a:pt x="1691462" y="372122"/>
                  <a:pt x="1681850" y="377842"/>
                  <a:pt x="1679575" y="381744"/>
                </a:cubicBezTo>
                <a:cubicBezTo>
                  <a:pt x="1677233" y="380378"/>
                  <a:pt x="1676634" y="378719"/>
                  <a:pt x="1677234" y="376347"/>
                </a:cubicBezTo>
                <a:cubicBezTo>
                  <a:pt x="1677836" y="373973"/>
                  <a:pt x="1679638" y="370885"/>
                  <a:pt x="1682104" y="366661"/>
                </a:cubicBezTo>
                <a:close/>
                <a:moveTo>
                  <a:pt x="3671523" y="362920"/>
                </a:moveTo>
                <a:cubicBezTo>
                  <a:pt x="3675319" y="358930"/>
                  <a:pt x="3684734" y="372632"/>
                  <a:pt x="3681473" y="404242"/>
                </a:cubicBezTo>
                <a:cubicBezTo>
                  <a:pt x="3674356" y="390294"/>
                  <a:pt x="3671160" y="379807"/>
                  <a:pt x="3670277" y="372801"/>
                </a:cubicBezTo>
                <a:cubicBezTo>
                  <a:pt x="3669616" y="367547"/>
                  <a:pt x="3670258" y="364251"/>
                  <a:pt x="3671523" y="362920"/>
                </a:cubicBezTo>
                <a:close/>
                <a:moveTo>
                  <a:pt x="2368603" y="362920"/>
                </a:moveTo>
                <a:cubicBezTo>
                  <a:pt x="2372398" y="358929"/>
                  <a:pt x="2381812" y="372632"/>
                  <a:pt x="2378552" y="404242"/>
                </a:cubicBezTo>
                <a:cubicBezTo>
                  <a:pt x="2371435" y="390293"/>
                  <a:pt x="2368239" y="379806"/>
                  <a:pt x="2367356" y="372801"/>
                </a:cubicBezTo>
                <a:cubicBezTo>
                  <a:pt x="2366695" y="367548"/>
                  <a:pt x="2367337" y="364249"/>
                  <a:pt x="2368603" y="362920"/>
                </a:cubicBezTo>
                <a:close/>
                <a:moveTo>
                  <a:pt x="682198" y="353511"/>
                </a:moveTo>
                <a:cubicBezTo>
                  <a:pt x="687005" y="366773"/>
                  <a:pt x="685256" y="382311"/>
                  <a:pt x="678428" y="394011"/>
                </a:cubicBezTo>
                <a:cubicBezTo>
                  <a:pt x="675634" y="387152"/>
                  <a:pt x="675376" y="381772"/>
                  <a:pt x="676417" y="375735"/>
                </a:cubicBezTo>
                <a:cubicBezTo>
                  <a:pt x="677457" y="369697"/>
                  <a:pt x="679796" y="363001"/>
                  <a:pt x="682198" y="353511"/>
                </a:cubicBezTo>
                <a:close/>
                <a:moveTo>
                  <a:pt x="1985119" y="353511"/>
                </a:moveTo>
                <a:cubicBezTo>
                  <a:pt x="1989927" y="366773"/>
                  <a:pt x="1988178" y="382311"/>
                  <a:pt x="1981349" y="394012"/>
                </a:cubicBezTo>
                <a:cubicBezTo>
                  <a:pt x="1978556" y="387153"/>
                  <a:pt x="1978297" y="381774"/>
                  <a:pt x="1979338" y="375735"/>
                </a:cubicBezTo>
                <a:cubicBezTo>
                  <a:pt x="1980378" y="369697"/>
                  <a:pt x="1982718" y="363003"/>
                  <a:pt x="1985119" y="353511"/>
                </a:cubicBezTo>
                <a:close/>
                <a:moveTo>
                  <a:pt x="2282116" y="353211"/>
                </a:moveTo>
                <a:cubicBezTo>
                  <a:pt x="2283550" y="351640"/>
                  <a:pt x="2277819" y="357925"/>
                  <a:pt x="2277819" y="357925"/>
                </a:cubicBezTo>
                <a:cubicBezTo>
                  <a:pt x="2280365" y="355133"/>
                  <a:pt x="2281639" y="353736"/>
                  <a:pt x="2282116" y="353211"/>
                </a:cubicBezTo>
                <a:close/>
                <a:moveTo>
                  <a:pt x="2987554" y="351578"/>
                </a:moveTo>
                <a:cubicBezTo>
                  <a:pt x="2996913" y="357039"/>
                  <a:pt x="2987301" y="362761"/>
                  <a:pt x="2985025" y="366661"/>
                </a:cubicBezTo>
                <a:cubicBezTo>
                  <a:pt x="2982686" y="365295"/>
                  <a:pt x="2982085" y="363637"/>
                  <a:pt x="2982684" y="361264"/>
                </a:cubicBezTo>
                <a:cubicBezTo>
                  <a:pt x="2983287" y="358893"/>
                  <a:pt x="2985087" y="355804"/>
                  <a:pt x="2987554" y="351578"/>
                </a:cubicBezTo>
                <a:close/>
                <a:moveTo>
                  <a:pt x="1684633" y="351578"/>
                </a:moveTo>
                <a:cubicBezTo>
                  <a:pt x="1693991" y="357039"/>
                  <a:pt x="1684380" y="362761"/>
                  <a:pt x="1682104" y="366661"/>
                </a:cubicBezTo>
                <a:cubicBezTo>
                  <a:pt x="1679763" y="365294"/>
                  <a:pt x="1679162" y="363637"/>
                  <a:pt x="1679763" y="361264"/>
                </a:cubicBezTo>
                <a:cubicBezTo>
                  <a:pt x="1680364" y="358892"/>
                  <a:pt x="1682167" y="355803"/>
                  <a:pt x="1684633" y="351578"/>
                </a:cubicBezTo>
                <a:close/>
                <a:moveTo>
                  <a:pt x="1883922" y="345224"/>
                </a:moveTo>
                <a:cubicBezTo>
                  <a:pt x="1883922" y="345224"/>
                  <a:pt x="1886974" y="357319"/>
                  <a:pt x="1886212" y="354294"/>
                </a:cubicBezTo>
                <a:cubicBezTo>
                  <a:pt x="1885957" y="353287"/>
                  <a:pt x="1885279" y="350600"/>
                  <a:pt x="1883922" y="345224"/>
                </a:cubicBezTo>
                <a:close/>
                <a:moveTo>
                  <a:pt x="1987648" y="338428"/>
                </a:moveTo>
                <a:cubicBezTo>
                  <a:pt x="1997008" y="343889"/>
                  <a:pt x="1987396" y="349610"/>
                  <a:pt x="1985119" y="353511"/>
                </a:cubicBezTo>
                <a:cubicBezTo>
                  <a:pt x="1982779" y="352145"/>
                  <a:pt x="1982179" y="350487"/>
                  <a:pt x="1982779" y="348113"/>
                </a:cubicBezTo>
                <a:cubicBezTo>
                  <a:pt x="1983380" y="345741"/>
                  <a:pt x="1985183" y="342653"/>
                  <a:pt x="1987648" y="338428"/>
                </a:cubicBezTo>
                <a:close/>
                <a:moveTo>
                  <a:pt x="684726" y="338427"/>
                </a:moveTo>
                <a:cubicBezTo>
                  <a:pt x="694086" y="343888"/>
                  <a:pt x="684475" y="349610"/>
                  <a:pt x="682198" y="353511"/>
                </a:cubicBezTo>
                <a:cubicBezTo>
                  <a:pt x="679858" y="352144"/>
                  <a:pt x="679257" y="350486"/>
                  <a:pt x="679858" y="348114"/>
                </a:cubicBezTo>
                <a:cubicBezTo>
                  <a:pt x="680457" y="345741"/>
                  <a:pt x="682261" y="342652"/>
                  <a:pt x="684726" y="338427"/>
                </a:cubicBezTo>
                <a:close/>
                <a:moveTo>
                  <a:pt x="1371226" y="334688"/>
                </a:moveTo>
                <a:cubicBezTo>
                  <a:pt x="1375021" y="330696"/>
                  <a:pt x="1384437" y="344399"/>
                  <a:pt x="1381176" y="376009"/>
                </a:cubicBezTo>
                <a:cubicBezTo>
                  <a:pt x="1374058" y="362060"/>
                  <a:pt x="1370862" y="351573"/>
                  <a:pt x="1369982" y="344568"/>
                </a:cubicBezTo>
                <a:cubicBezTo>
                  <a:pt x="1369318" y="339313"/>
                  <a:pt x="1369960" y="336017"/>
                  <a:pt x="1371226" y="334688"/>
                </a:cubicBezTo>
                <a:close/>
                <a:moveTo>
                  <a:pt x="2674147" y="334687"/>
                </a:moveTo>
                <a:cubicBezTo>
                  <a:pt x="2677943" y="330698"/>
                  <a:pt x="2687359" y="344400"/>
                  <a:pt x="2684098" y="376008"/>
                </a:cubicBezTo>
                <a:cubicBezTo>
                  <a:pt x="2676980" y="362061"/>
                  <a:pt x="2673785" y="351574"/>
                  <a:pt x="2672903" y="344569"/>
                </a:cubicBezTo>
                <a:cubicBezTo>
                  <a:pt x="2672241" y="339315"/>
                  <a:pt x="2672882" y="336017"/>
                  <a:pt x="2674147" y="334687"/>
                </a:cubicBezTo>
                <a:close/>
                <a:moveTo>
                  <a:pt x="1369613" y="331914"/>
                </a:moveTo>
                <a:cubicBezTo>
                  <a:pt x="1371047" y="330344"/>
                  <a:pt x="1365316" y="336629"/>
                  <a:pt x="1365316" y="336629"/>
                </a:cubicBezTo>
                <a:cubicBezTo>
                  <a:pt x="1367862" y="333836"/>
                  <a:pt x="1369137" y="332439"/>
                  <a:pt x="1369613" y="331914"/>
                </a:cubicBezTo>
                <a:close/>
                <a:moveTo>
                  <a:pt x="2250921" y="330920"/>
                </a:moveTo>
                <a:lnTo>
                  <a:pt x="2254047" y="346975"/>
                </a:lnTo>
                <a:lnTo>
                  <a:pt x="2253538" y="351139"/>
                </a:lnTo>
                <a:close/>
                <a:moveTo>
                  <a:pt x="3910955" y="326194"/>
                </a:moveTo>
                <a:lnTo>
                  <a:pt x="3914717" y="346577"/>
                </a:lnTo>
                <a:lnTo>
                  <a:pt x="3935173" y="480214"/>
                </a:lnTo>
                <a:lnTo>
                  <a:pt x="3927080" y="530896"/>
                </a:lnTo>
                <a:lnTo>
                  <a:pt x="3921648" y="599446"/>
                </a:lnTo>
                <a:lnTo>
                  <a:pt x="3916524" y="571184"/>
                </a:lnTo>
                <a:cubicBezTo>
                  <a:pt x="3915876" y="527459"/>
                  <a:pt x="3913729" y="483259"/>
                  <a:pt x="3909476" y="437693"/>
                </a:cubicBezTo>
                <a:lnTo>
                  <a:pt x="3900453" y="372753"/>
                </a:lnTo>
                <a:lnTo>
                  <a:pt x="3901675" y="373770"/>
                </a:lnTo>
                <a:cubicBezTo>
                  <a:pt x="3903133" y="369366"/>
                  <a:pt x="3905256" y="358786"/>
                  <a:pt x="3908601" y="339169"/>
                </a:cubicBezTo>
                <a:close/>
                <a:moveTo>
                  <a:pt x="2255060" y="325933"/>
                </a:moveTo>
                <a:cubicBezTo>
                  <a:pt x="2254600" y="326488"/>
                  <a:pt x="2253374" y="327964"/>
                  <a:pt x="2250921" y="330920"/>
                </a:cubicBezTo>
                <a:cubicBezTo>
                  <a:pt x="2250921" y="330920"/>
                  <a:pt x="2256438" y="324269"/>
                  <a:pt x="2255060" y="325933"/>
                </a:cubicBezTo>
                <a:close/>
                <a:moveTo>
                  <a:pt x="971418" y="323926"/>
                </a:moveTo>
                <a:lnTo>
                  <a:pt x="973616" y="332632"/>
                </a:lnTo>
                <a:lnTo>
                  <a:pt x="973673" y="332857"/>
                </a:lnTo>
                <a:cubicBezTo>
                  <a:pt x="973852" y="333564"/>
                  <a:pt x="973900" y="333753"/>
                  <a:pt x="973709" y="332998"/>
                </a:cubicBezTo>
                <a:lnTo>
                  <a:pt x="973616" y="332632"/>
                </a:lnTo>
                <a:lnTo>
                  <a:pt x="972850" y="329596"/>
                </a:lnTo>
                <a:cubicBezTo>
                  <a:pt x="972182" y="326950"/>
                  <a:pt x="971418" y="323926"/>
                  <a:pt x="971418" y="323926"/>
                </a:cubicBezTo>
                <a:close/>
                <a:moveTo>
                  <a:pt x="687256" y="323344"/>
                </a:moveTo>
                <a:cubicBezTo>
                  <a:pt x="696615" y="328806"/>
                  <a:pt x="687003" y="334526"/>
                  <a:pt x="684726" y="338427"/>
                </a:cubicBezTo>
                <a:cubicBezTo>
                  <a:pt x="682387" y="337061"/>
                  <a:pt x="681787" y="335404"/>
                  <a:pt x="682388" y="333031"/>
                </a:cubicBezTo>
                <a:cubicBezTo>
                  <a:pt x="682988" y="330658"/>
                  <a:pt x="684790" y="327570"/>
                  <a:pt x="687256" y="323344"/>
                </a:cubicBezTo>
                <a:close/>
                <a:moveTo>
                  <a:pt x="1883895" y="322172"/>
                </a:moveTo>
                <a:cubicBezTo>
                  <a:pt x="1880169" y="324623"/>
                  <a:pt x="1878305" y="325849"/>
                  <a:pt x="1877607" y="326309"/>
                </a:cubicBezTo>
                <a:cubicBezTo>
                  <a:pt x="1875512" y="327688"/>
                  <a:pt x="1883895" y="322172"/>
                  <a:pt x="1883895" y="322172"/>
                </a:cubicBezTo>
                <a:close/>
                <a:moveTo>
                  <a:pt x="1338418" y="309623"/>
                </a:moveTo>
                <a:lnTo>
                  <a:pt x="1341544" y="325677"/>
                </a:lnTo>
                <a:lnTo>
                  <a:pt x="1341035" y="329841"/>
                </a:lnTo>
                <a:close/>
                <a:moveTo>
                  <a:pt x="992683" y="306397"/>
                </a:moveTo>
                <a:lnTo>
                  <a:pt x="983765" y="374798"/>
                </a:lnTo>
                <a:lnTo>
                  <a:pt x="986559" y="373784"/>
                </a:lnTo>
                <a:cubicBezTo>
                  <a:pt x="992670" y="372088"/>
                  <a:pt x="997738" y="370882"/>
                  <a:pt x="998879" y="365627"/>
                </a:cubicBezTo>
                <a:cubicBezTo>
                  <a:pt x="1000355" y="358840"/>
                  <a:pt x="999808" y="348138"/>
                  <a:pt x="998067" y="335334"/>
                </a:cubicBezTo>
                <a:close/>
                <a:moveTo>
                  <a:pt x="1342556" y="304636"/>
                </a:moveTo>
                <a:cubicBezTo>
                  <a:pt x="1342095" y="305191"/>
                  <a:pt x="1340870" y="306667"/>
                  <a:pt x="1338418" y="309623"/>
                </a:cubicBezTo>
                <a:cubicBezTo>
                  <a:pt x="1338418" y="309623"/>
                  <a:pt x="1343935" y="302972"/>
                  <a:pt x="1342556" y="304636"/>
                </a:cubicBezTo>
                <a:close/>
                <a:moveTo>
                  <a:pt x="3398071" y="302509"/>
                </a:moveTo>
                <a:cubicBezTo>
                  <a:pt x="3399761" y="311936"/>
                  <a:pt x="3401488" y="319968"/>
                  <a:pt x="3401322" y="320734"/>
                </a:cubicBezTo>
                <a:cubicBezTo>
                  <a:pt x="3401238" y="321118"/>
                  <a:pt x="3400682" y="319684"/>
                  <a:pt x="3399410" y="315701"/>
                </a:cubicBezTo>
                <a:lnTo>
                  <a:pt x="3398179" y="311655"/>
                </a:lnTo>
                <a:close/>
                <a:moveTo>
                  <a:pt x="2095150" y="302509"/>
                </a:moveTo>
                <a:cubicBezTo>
                  <a:pt x="2096839" y="311935"/>
                  <a:pt x="2098567" y="319967"/>
                  <a:pt x="2098400" y="320733"/>
                </a:cubicBezTo>
                <a:cubicBezTo>
                  <a:pt x="2098316" y="321118"/>
                  <a:pt x="2097760" y="319684"/>
                  <a:pt x="2096490" y="315700"/>
                </a:cubicBezTo>
                <a:lnTo>
                  <a:pt x="2095256" y="311653"/>
                </a:lnTo>
                <a:close/>
                <a:moveTo>
                  <a:pt x="971393" y="300875"/>
                </a:moveTo>
                <a:cubicBezTo>
                  <a:pt x="971393" y="300875"/>
                  <a:pt x="963008" y="306390"/>
                  <a:pt x="965105" y="305012"/>
                </a:cubicBezTo>
                <a:cubicBezTo>
                  <a:pt x="965803" y="304551"/>
                  <a:pt x="967666" y="303326"/>
                  <a:pt x="971393" y="300875"/>
                </a:cubicBezTo>
                <a:close/>
                <a:moveTo>
                  <a:pt x="2913579" y="297960"/>
                </a:moveTo>
                <a:lnTo>
                  <a:pt x="2917342" y="318344"/>
                </a:lnTo>
                <a:lnTo>
                  <a:pt x="2937797" y="451981"/>
                </a:lnTo>
                <a:lnTo>
                  <a:pt x="2929705" y="502665"/>
                </a:lnTo>
                <a:lnTo>
                  <a:pt x="2924271" y="571213"/>
                </a:lnTo>
                <a:lnTo>
                  <a:pt x="2919147" y="542952"/>
                </a:lnTo>
                <a:cubicBezTo>
                  <a:pt x="2918501" y="499226"/>
                  <a:pt x="2916353" y="455026"/>
                  <a:pt x="2912099" y="409460"/>
                </a:cubicBezTo>
                <a:lnTo>
                  <a:pt x="2903078" y="344520"/>
                </a:lnTo>
                <a:lnTo>
                  <a:pt x="2904298" y="345538"/>
                </a:lnTo>
                <a:cubicBezTo>
                  <a:pt x="2905756" y="341132"/>
                  <a:pt x="2907880" y="330553"/>
                  <a:pt x="2911225" y="310936"/>
                </a:cubicBezTo>
                <a:close/>
                <a:moveTo>
                  <a:pt x="1610656" y="297958"/>
                </a:moveTo>
                <a:lnTo>
                  <a:pt x="1614420" y="318343"/>
                </a:lnTo>
                <a:lnTo>
                  <a:pt x="1634875" y="451981"/>
                </a:lnTo>
                <a:lnTo>
                  <a:pt x="1626783" y="502663"/>
                </a:lnTo>
                <a:lnTo>
                  <a:pt x="1621350" y="571213"/>
                </a:lnTo>
                <a:lnTo>
                  <a:pt x="1616226" y="542950"/>
                </a:lnTo>
                <a:cubicBezTo>
                  <a:pt x="1615578" y="499225"/>
                  <a:pt x="1613432" y="455026"/>
                  <a:pt x="1609178" y="409459"/>
                </a:cubicBezTo>
                <a:lnTo>
                  <a:pt x="1600155" y="344519"/>
                </a:lnTo>
                <a:lnTo>
                  <a:pt x="1601376" y="345537"/>
                </a:lnTo>
                <a:cubicBezTo>
                  <a:pt x="1602835" y="341132"/>
                  <a:pt x="1604959" y="330553"/>
                  <a:pt x="1608302" y="310935"/>
                </a:cubicBezTo>
                <a:close/>
                <a:moveTo>
                  <a:pt x="2400695" y="274277"/>
                </a:moveTo>
                <a:cubicBezTo>
                  <a:pt x="2402385" y="283703"/>
                  <a:pt x="2404111" y="291735"/>
                  <a:pt x="2403947" y="292500"/>
                </a:cubicBezTo>
                <a:cubicBezTo>
                  <a:pt x="2403862" y="292884"/>
                  <a:pt x="2403305" y="291450"/>
                  <a:pt x="2402036" y="287467"/>
                </a:cubicBezTo>
                <a:lnTo>
                  <a:pt x="2400803" y="283421"/>
                </a:lnTo>
                <a:close/>
                <a:moveTo>
                  <a:pt x="1097772" y="274276"/>
                </a:moveTo>
                <a:cubicBezTo>
                  <a:pt x="1099463" y="283702"/>
                  <a:pt x="1101191" y="291734"/>
                  <a:pt x="1101024" y="292501"/>
                </a:cubicBezTo>
                <a:cubicBezTo>
                  <a:pt x="1100940" y="292884"/>
                  <a:pt x="1100383" y="291450"/>
                  <a:pt x="1099114" y="287466"/>
                </a:cubicBezTo>
                <a:lnTo>
                  <a:pt x="1097882" y="283420"/>
                </a:lnTo>
                <a:close/>
                <a:moveTo>
                  <a:pt x="1500025" y="248916"/>
                </a:moveTo>
                <a:lnTo>
                  <a:pt x="1503714" y="264122"/>
                </a:lnTo>
                <a:lnTo>
                  <a:pt x="1505980" y="277071"/>
                </a:lnTo>
                <a:lnTo>
                  <a:pt x="1494867" y="384470"/>
                </a:lnTo>
                <a:lnTo>
                  <a:pt x="1492397" y="373563"/>
                </a:lnTo>
                <a:lnTo>
                  <a:pt x="1485298" y="349622"/>
                </a:lnTo>
                <a:lnTo>
                  <a:pt x="1491480" y="300160"/>
                </a:lnTo>
                <a:close/>
                <a:moveTo>
                  <a:pt x="977681" y="237311"/>
                </a:moveTo>
                <a:lnTo>
                  <a:pt x="974615" y="246225"/>
                </a:lnTo>
                <a:cubicBezTo>
                  <a:pt x="973646" y="254343"/>
                  <a:pt x="974304" y="262686"/>
                  <a:pt x="976366" y="270857"/>
                </a:cubicBezTo>
                <a:lnTo>
                  <a:pt x="973336" y="272786"/>
                </a:lnTo>
                <a:lnTo>
                  <a:pt x="969698" y="275103"/>
                </a:lnTo>
                <a:cubicBezTo>
                  <a:pt x="968958" y="275575"/>
                  <a:pt x="969453" y="275260"/>
                  <a:pt x="970440" y="274631"/>
                </a:cubicBezTo>
                <a:lnTo>
                  <a:pt x="973336" y="272786"/>
                </a:lnTo>
                <a:lnTo>
                  <a:pt x="974145" y="272272"/>
                </a:lnTo>
                <a:cubicBezTo>
                  <a:pt x="975379" y="271487"/>
                  <a:pt x="976366" y="270857"/>
                  <a:pt x="976366" y="270857"/>
                </a:cubicBezTo>
                <a:lnTo>
                  <a:pt x="982237" y="258083"/>
                </a:lnTo>
                <a:lnTo>
                  <a:pt x="979877" y="247750"/>
                </a:lnTo>
                <a:close/>
                <a:moveTo>
                  <a:pt x="587521" y="227619"/>
                </a:moveTo>
                <a:lnTo>
                  <a:pt x="591212" y="242826"/>
                </a:lnTo>
                <a:lnTo>
                  <a:pt x="593478" y="255775"/>
                </a:lnTo>
                <a:lnTo>
                  <a:pt x="582365" y="363173"/>
                </a:lnTo>
                <a:lnTo>
                  <a:pt x="579892" y="352267"/>
                </a:lnTo>
                <a:lnTo>
                  <a:pt x="572794" y="328325"/>
                </a:lnTo>
                <a:lnTo>
                  <a:pt x="578978" y="278864"/>
                </a:lnTo>
                <a:close/>
                <a:moveTo>
                  <a:pt x="3458317" y="212047"/>
                </a:moveTo>
                <a:cubicBezTo>
                  <a:pt x="3458317" y="212047"/>
                  <a:pt x="3455641" y="224362"/>
                  <a:pt x="3456310" y="221284"/>
                </a:cubicBezTo>
                <a:cubicBezTo>
                  <a:pt x="3456533" y="220259"/>
                  <a:pt x="3457127" y="217520"/>
                  <a:pt x="3458317" y="212047"/>
                </a:cubicBezTo>
                <a:close/>
                <a:moveTo>
                  <a:pt x="2155395" y="212046"/>
                </a:moveTo>
                <a:cubicBezTo>
                  <a:pt x="2154205" y="217520"/>
                  <a:pt x="2153612" y="220258"/>
                  <a:pt x="2153388" y="221283"/>
                </a:cubicBezTo>
                <a:cubicBezTo>
                  <a:pt x="2152720" y="224362"/>
                  <a:pt x="2155395" y="212046"/>
                  <a:pt x="2155395" y="212046"/>
                </a:cubicBezTo>
                <a:close/>
                <a:moveTo>
                  <a:pt x="3023013" y="198379"/>
                </a:moveTo>
                <a:cubicBezTo>
                  <a:pt x="3023564" y="198947"/>
                  <a:pt x="3025035" y="200459"/>
                  <a:pt x="3027976" y="203481"/>
                </a:cubicBezTo>
                <a:cubicBezTo>
                  <a:pt x="3027976" y="203481"/>
                  <a:pt x="3021360" y="196680"/>
                  <a:pt x="3023013" y="198379"/>
                </a:cubicBezTo>
                <a:close/>
                <a:moveTo>
                  <a:pt x="1720091" y="198378"/>
                </a:moveTo>
                <a:cubicBezTo>
                  <a:pt x="1720643" y="198947"/>
                  <a:pt x="1722114" y="200458"/>
                  <a:pt x="1725054" y="203480"/>
                </a:cubicBezTo>
                <a:cubicBezTo>
                  <a:pt x="1725054" y="203480"/>
                  <a:pt x="1718437" y="196679"/>
                  <a:pt x="1720091" y="198378"/>
                </a:cubicBezTo>
                <a:close/>
                <a:moveTo>
                  <a:pt x="2154156" y="188257"/>
                </a:moveTo>
                <a:cubicBezTo>
                  <a:pt x="2154156" y="188257"/>
                  <a:pt x="2163633" y="194410"/>
                  <a:pt x="2161264" y="192871"/>
                </a:cubicBezTo>
                <a:cubicBezTo>
                  <a:pt x="2160474" y="192359"/>
                  <a:pt x="2158368" y="190990"/>
                  <a:pt x="2154156" y="188257"/>
                </a:cubicBezTo>
                <a:close/>
                <a:moveTo>
                  <a:pt x="3457077" y="188257"/>
                </a:moveTo>
                <a:cubicBezTo>
                  <a:pt x="3461289" y="190991"/>
                  <a:pt x="3463396" y="192359"/>
                  <a:pt x="3464185" y="192872"/>
                </a:cubicBezTo>
                <a:cubicBezTo>
                  <a:pt x="3466555" y="194411"/>
                  <a:pt x="3457077" y="188257"/>
                  <a:pt x="3457077" y="188257"/>
                </a:cubicBezTo>
                <a:close/>
                <a:moveTo>
                  <a:pt x="1158018" y="183814"/>
                </a:moveTo>
                <a:cubicBezTo>
                  <a:pt x="1156829" y="189287"/>
                  <a:pt x="1156235" y="192024"/>
                  <a:pt x="1156012" y="193050"/>
                </a:cubicBezTo>
                <a:cubicBezTo>
                  <a:pt x="1155344" y="196129"/>
                  <a:pt x="1158018" y="183814"/>
                  <a:pt x="1158018" y="183814"/>
                </a:cubicBezTo>
                <a:close/>
                <a:moveTo>
                  <a:pt x="2460941" y="183813"/>
                </a:moveTo>
                <a:cubicBezTo>
                  <a:pt x="2459751" y="189287"/>
                  <a:pt x="2459157" y="192026"/>
                  <a:pt x="2458934" y="193051"/>
                </a:cubicBezTo>
                <a:cubicBezTo>
                  <a:pt x="2458265" y="196130"/>
                  <a:pt x="2460941" y="183813"/>
                  <a:pt x="2460941" y="183813"/>
                </a:cubicBezTo>
                <a:close/>
                <a:moveTo>
                  <a:pt x="3055923" y="177090"/>
                </a:moveTo>
                <a:lnTo>
                  <a:pt x="3054171" y="197811"/>
                </a:lnTo>
                <a:lnTo>
                  <a:pt x="3053386" y="193486"/>
                </a:lnTo>
                <a:close/>
                <a:moveTo>
                  <a:pt x="1753002" y="177089"/>
                </a:moveTo>
                <a:lnTo>
                  <a:pt x="1751250" y="197811"/>
                </a:lnTo>
                <a:lnTo>
                  <a:pt x="1750465" y="193485"/>
                </a:lnTo>
                <a:close/>
                <a:moveTo>
                  <a:pt x="3051121" y="171714"/>
                </a:moveTo>
                <a:cubicBezTo>
                  <a:pt x="3049520" y="169921"/>
                  <a:pt x="3055923" y="177090"/>
                  <a:pt x="3055923" y="177090"/>
                </a:cubicBezTo>
                <a:cubicBezTo>
                  <a:pt x="3053077" y="173903"/>
                  <a:pt x="3051655" y="172312"/>
                  <a:pt x="3051121" y="171714"/>
                </a:cubicBezTo>
                <a:close/>
                <a:moveTo>
                  <a:pt x="1748199" y="171714"/>
                </a:moveTo>
                <a:cubicBezTo>
                  <a:pt x="1746600" y="169921"/>
                  <a:pt x="1753002" y="177089"/>
                  <a:pt x="1753002" y="177089"/>
                </a:cubicBezTo>
                <a:cubicBezTo>
                  <a:pt x="1750155" y="173902"/>
                  <a:pt x="1748734" y="172311"/>
                  <a:pt x="1748199" y="171714"/>
                </a:cubicBezTo>
                <a:close/>
                <a:moveTo>
                  <a:pt x="2025637" y="170146"/>
                </a:moveTo>
                <a:cubicBezTo>
                  <a:pt x="2026188" y="170714"/>
                  <a:pt x="2027660" y="172225"/>
                  <a:pt x="2030600" y="175248"/>
                </a:cubicBezTo>
                <a:cubicBezTo>
                  <a:pt x="2030600" y="175248"/>
                  <a:pt x="2023982" y="168446"/>
                  <a:pt x="2025637" y="170146"/>
                </a:cubicBezTo>
                <a:close/>
                <a:moveTo>
                  <a:pt x="722715" y="170145"/>
                </a:moveTo>
                <a:cubicBezTo>
                  <a:pt x="723267" y="170715"/>
                  <a:pt x="724737" y="172225"/>
                  <a:pt x="727678" y="175247"/>
                </a:cubicBezTo>
                <a:cubicBezTo>
                  <a:pt x="727678" y="175247"/>
                  <a:pt x="721061" y="168446"/>
                  <a:pt x="722715" y="170145"/>
                </a:cubicBezTo>
                <a:close/>
                <a:moveTo>
                  <a:pt x="2459701" y="160024"/>
                </a:moveTo>
                <a:cubicBezTo>
                  <a:pt x="2463913" y="162759"/>
                  <a:pt x="2466020" y="164127"/>
                  <a:pt x="2466810" y="164640"/>
                </a:cubicBezTo>
                <a:cubicBezTo>
                  <a:pt x="2469178" y="166178"/>
                  <a:pt x="2459701" y="160024"/>
                  <a:pt x="2459701" y="160024"/>
                </a:cubicBezTo>
                <a:close/>
                <a:moveTo>
                  <a:pt x="1156779" y="160023"/>
                </a:moveTo>
                <a:cubicBezTo>
                  <a:pt x="1160991" y="162758"/>
                  <a:pt x="1163097" y="164126"/>
                  <a:pt x="1163888" y="164639"/>
                </a:cubicBezTo>
                <a:cubicBezTo>
                  <a:pt x="1166257" y="166177"/>
                  <a:pt x="1156779" y="160023"/>
                  <a:pt x="1156779" y="160023"/>
                </a:cubicBezTo>
                <a:close/>
                <a:moveTo>
                  <a:pt x="2058547" y="148857"/>
                </a:moveTo>
                <a:lnTo>
                  <a:pt x="2056796" y="169579"/>
                </a:lnTo>
                <a:lnTo>
                  <a:pt x="2056010" y="165253"/>
                </a:lnTo>
                <a:close/>
                <a:moveTo>
                  <a:pt x="755627" y="148856"/>
                </a:moveTo>
                <a:lnTo>
                  <a:pt x="753874" y="169578"/>
                </a:lnTo>
                <a:lnTo>
                  <a:pt x="753089" y="165253"/>
                </a:lnTo>
                <a:close/>
                <a:moveTo>
                  <a:pt x="2053745" y="143481"/>
                </a:moveTo>
                <a:cubicBezTo>
                  <a:pt x="2052145" y="141688"/>
                  <a:pt x="2058547" y="148857"/>
                  <a:pt x="2058547" y="148857"/>
                </a:cubicBezTo>
                <a:cubicBezTo>
                  <a:pt x="2055702" y="145670"/>
                  <a:pt x="2054278" y="144078"/>
                  <a:pt x="2053745" y="143481"/>
                </a:cubicBezTo>
                <a:close/>
                <a:moveTo>
                  <a:pt x="750824" y="143481"/>
                </a:moveTo>
                <a:cubicBezTo>
                  <a:pt x="749223" y="141688"/>
                  <a:pt x="755627" y="148856"/>
                  <a:pt x="755627" y="148856"/>
                </a:cubicBezTo>
                <a:cubicBezTo>
                  <a:pt x="752780" y="145670"/>
                  <a:pt x="751356" y="144078"/>
                  <a:pt x="750824" y="143481"/>
                </a:cubicBezTo>
                <a:close/>
                <a:moveTo>
                  <a:pt x="3873114" y="133772"/>
                </a:moveTo>
                <a:lnTo>
                  <a:pt x="3885284" y="187132"/>
                </a:lnTo>
                <a:lnTo>
                  <a:pt x="3894770" y="238521"/>
                </a:lnTo>
                <a:lnTo>
                  <a:pt x="3888321" y="262842"/>
                </a:lnTo>
                <a:lnTo>
                  <a:pt x="3886216" y="273963"/>
                </a:lnTo>
                <a:lnTo>
                  <a:pt x="3868145" y="162504"/>
                </a:lnTo>
                <a:lnTo>
                  <a:pt x="3869913" y="149263"/>
                </a:lnTo>
                <a:close/>
                <a:moveTo>
                  <a:pt x="2570192" y="133770"/>
                </a:moveTo>
                <a:lnTo>
                  <a:pt x="2582362" y="187131"/>
                </a:lnTo>
                <a:lnTo>
                  <a:pt x="2591849" y="238520"/>
                </a:lnTo>
                <a:lnTo>
                  <a:pt x="2585399" y="262842"/>
                </a:lnTo>
                <a:lnTo>
                  <a:pt x="2583295" y="273962"/>
                </a:lnTo>
                <a:lnTo>
                  <a:pt x="2565224" y="162503"/>
                </a:lnTo>
                <a:lnTo>
                  <a:pt x="2566991" y="149263"/>
                </a:lnTo>
                <a:close/>
                <a:moveTo>
                  <a:pt x="2875737" y="105539"/>
                </a:moveTo>
                <a:lnTo>
                  <a:pt x="2887909" y="158899"/>
                </a:lnTo>
                <a:lnTo>
                  <a:pt x="2897394" y="210290"/>
                </a:lnTo>
                <a:lnTo>
                  <a:pt x="2890944" y="234610"/>
                </a:lnTo>
                <a:lnTo>
                  <a:pt x="2888839" y="245730"/>
                </a:lnTo>
                <a:lnTo>
                  <a:pt x="2870770" y="134271"/>
                </a:lnTo>
                <a:lnTo>
                  <a:pt x="2872537" y="121030"/>
                </a:lnTo>
                <a:close/>
                <a:moveTo>
                  <a:pt x="1572816" y="105538"/>
                </a:moveTo>
                <a:lnTo>
                  <a:pt x="1584987" y="158898"/>
                </a:lnTo>
                <a:lnTo>
                  <a:pt x="1594473" y="210288"/>
                </a:lnTo>
                <a:lnTo>
                  <a:pt x="1588023" y="234609"/>
                </a:lnTo>
                <a:lnTo>
                  <a:pt x="1585919" y="245729"/>
                </a:lnTo>
                <a:lnTo>
                  <a:pt x="1567847" y="134271"/>
                </a:lnTo>
                <a:lnTo>
                  <a:pt x="1569615" y="121030"/>
                </a:lnTo>
                <a:close/>
                <a:moveTo>
                  <a:pt x="1150776" y="0"/>
                </a:moveTo>
                <a:lnTo>
                  <a:pt x="1163903" y="56926"/>
                </a:lnTo>
                <a:lnTo>
                  <a:pt x="1165189" y="75085"/>
                </a:lnTo>
                <a:cubicBezTo>
                  <a:pt x="1165308" y="80956"/>
                  <a:pt x="1164915" y="84429"/>
                  <a:pt x="1163746" y="83746"/>
                </a:cubicBezTo>
                <a:lnTo>
                  <a:pt x="1169559" y="81456"/>
                </a:lnTo>
                <a:lnTo>
                  <a:pt x="1187123" y="157622"/>
                </a:lnTo>
                <a:lnTo>
                  <a:pt x="1185477" y="180962"/>
                </a:lnTo>
                <a:cubicBezTo>
                  <a:pt x="1184167" y="195776"/>
                  <a:pt x="1182338" y="212684"/>
                  <a:pt x="1179498" y="234121"/>
                </a:cubicBezTo>
                <a:cubicBezTo>
                  <a:pt x="1179626" y="244652"/>
                  <a:pt x="1165993" y="334305"/>
                  <a:pt x="1180282" y="299070"/>
                </a:cubicBezTo>
                <a:cubicBezTo>
                  <a:pt x="1189640" y="272284"/>
                  <a:pt x="1189235" y="206687"/>
                  <a:pt x="1193661" y="188354"/>
                </a:cubicBezTo>
                <a:lnTo>
                  <a:pt x="1193930" y="187142"/>
                </a:lnTo>
                <a:lnTo>
                  <a:pt x="1198717" y="207907"/>
                </a:lnTo>
                <a:cubicBezTo>
                  <a:pt x="1232239" y="328941"/>
                  <a:pt x="1226494" y="448794"/>
                  <a:pt x="1266014" y="571723"/>
                </a:cubicBezTo>
                <a:cubicBezTo>
                  <a:pt x="1265192" y="549702"/>
                  <a:pt x="1259467" y="519816"/>
                  <a:pt x="1266277" y="526268"/>
                </a:cubicBezTo>
                <a:lnTo>
                  <a:pt x="1276740" y="544438"/>
                </a:lnTo>
                <a:lnTo>
                  <a:pt x="1269800" y="658075"/>
                </a:lnTo>
                <a:lnTo>
                  <a:pt x="1283659" y="573296"/>
                </a:lnTo>
                <a:lnTo>
                  <a:pt x="1284815" y="578687"/>
                </a:lnTo>
                <a:cubicBezTo>
                  <a:pt x="1290990" y="610582"/>
                  <a:pt x="1299176" y="655401"/>
                  <a:pt x="1307748" y="682980"/>
                </a:cubicBezTo>
                <a:lnTo>
                  <a:pt x="1307794" y="683092"/>
                </a:lnTo>
                <a:lnTo>
                  <a:pt x="1307554" y="681289"/>
                </a:lnTo>
                <a:lnTo>
                  <a:pt x="1308970" y="672332"/>
                </a:lnTo>
                <a:cubicBezTo>
                  <a:pt x="1310188" y="663739"/>
                  <a:pt x="1311408" y="654512"/>
                  <a:pt x="1312646" y="644284"/>
                </a:cubicBezTo>
                <a:lnTo>
                  <a:pt x="1314711" y="625674"/>
                </a:lnTo>
                <a:lnTo>
                  <a:pt x="1313219" y="608284"/>
                </a:lnTo>
                <a:cubicBezTo>
                  <a:pt x="1309900" y="581146"/>
                  <a:pt x="1305400" y="555157"/>
                  <a:pt x="1302944" y="519751"/>
                </a:cubicBezTo>
                <a:cubicBezTo>
                  <a:pt x="1290794" y="423255"/>
                  <a:pt x="1306559" y="503110"/>
                  <a:pt x="1326792" y="532904"/>
                </a:cubicBezTo>
                <a:lnTo>
                  <a:pt x="1327684" y="534072"/>
                </a:lnTo>
                <a:lnTo>
                  <a:pt x="1327697" y="534007"/>
                </a:lnTo>
                <a:lnTo>
                  <a:pt x="1326281" y="527607"/>
                </a:lnTo>
                <a:cubicBezTo>
                  <a:pt x="1323532" y="511565"/>
                  <a:pt x="1322996" y="495536"/>
                  <a:pt x="1331851" y="495598"/>
                </a:cubicBezTo>
                <a:cubicBezTo>
                  <a:pt x="1334122" y="497104"/>
                  <a:pt x="1336200" y="504443"/>
                  <a:pt x="1338075" y="514666"/>
                </a:cubicBezTo>
                <a:lnTo>
                  <a:pt x="1339338" y="523839"/>
                </a:lnTo>
                <a:lnTo>
                  <a:pt x="1341074" y="526699"/>
                </a:lnTo>
                <a:cubicBezTo>
                  <a:pt x="1347313" y="548455"/>
                  <a:pt x="1345407" y="584881"/>
                  <a:pt x="1350835" y="604144"/>
                </a:cubicBezTo>
                <a:lnTo>
                  <a:pt x="1351443" y="618764"/>
                </a:lnTo>
                <a:lnTo>
                  <a:pt x="1364742" y="701369"/>
                </a:lnTo>
                <a:lnTo>
                  <a:pt x="1370089" y="703588"/>
                </a:lnTo>
                <a:cubicBezTo>
                  <a:pt x="1373945" y="705507"/>
                  <a:pt x="1378407" y="708322"/>
                  <a:pt x="1380835" y="711897"/>
                </a:cubicBezTo>
                <a:lnTo>
                  <a:pt x="1381692" y="715762"/>
                </a:lnTo>
                <a:lnTo>
                  <a:pt x="1364654" y="606088"/>
                </a:lnTo>
                <a:cubicBezTo>
                  <a:pt x="1355552" y="547345"/>
                  <a:pt x="1345633" y="485812"/>
                  <a:pt x="1333531" y="420541"/>
                </a:cubicBezTo>
                <a:cubicBezTo>
                  <a:pt x="1333531" y="420541"/>
                  <a:pt x="1321989" y="351457"/>
                  <a:pt x="1332973" y="360734"/>
                </a:cubicBezTo>
                <a:lnTo>
                  <a:pt x="1336720" y="379346"/>
                </a:lnTo>
                <a:lnTo>
                  <a:pt x="1335053" y="406024"/>
                </a:lnTo>
                <a:cubicBezTo>
                  <a:pt x="1334738" y="416491"/>
                  <a:pt x="1335004" y="424832"/>
                  <a:pt x="1336333" y="428485"/>
                </a:cubicBezTo>
                <a:lnTo>
                  <a:pt x="1343595" y="423129"/>
                </a:lnTo>
                <a:lnTo>
                  <a:pt x="1344514" y="429817"/>
                </a:lnTo>
                <a:cubicBezTo>
                  <a:pt x="1339962" y="422018"/>
                  <a:pt x="1351522" y="500677"/>
                  <a:pt x="1364677" y="492999"/>
                </a:cubicBezTo>
                <a:cubicBezTo>
                  <a:pt x="1368833" y="490575"/>
                  <a:pt x="1353118" y="414340"/>
                  <a:pt x="1350063" y="399564"/>
                </a:cubicBezTo>
                <a:lnTo>
                  <a:pt x="1349303" y="393698"/>
                </a:lnTo>
                <a:lnTo>
                  <a:pt x="1349450" y="392891"/>
                </a:lnTo>
                <a:lnTo>
                  <a:pt x="1350979" y="374142"/>
                </a:lnTo>
                <a:lnTo>
                  <a:pt x="1376756" y="506540"/>
                </a:lnTo>
                <a:lnTo>
                  <a:pt x="1395767" y="616383"/>
                </a:lnTo>
                <a:lnTo>
                  <a:pt x="1395959" y="612788"/>
                </a:lnTo>
                <a:cubicBezTo>
                  <a:pt x="1395635" y="590927"/>
                  <a:pt x="1394567" y="570644"/>
                  <a:pt x="1393144" y="551153"/>
                </a:cubicBezTo>
                <a:lnTo>
                  <a:pt x="1393110" y="550766"/>
                </a:lnTo>
                <a:lnTo>
                  <a:pt x="1388463" y="523021"/>
                </a:lnTo>
                <a:cubicBezTo>
                  <a:pt x="1377592" y="458665"/>
                  <a:pt x="1367572" y="394574"/>
                  <a:pt x="1365316" y="336629"/>
                </a:cubicBezTo>
                <a:lnTo>
                  <a:pt x="1382529" y="412943"/>
                </a:lnTo>
                <a:lnTo>
                  <a:pt x="1381176" y="376009"/>
                </a:lnTo>
                <a:cubicBezTo>
                  <a:pt x="1404077" y="452506"/>
                  <a:pt x="1401801" y="521981"/>
                  <a:pt x="1417566" y="601837"/>
                </a:cubicBezTo>
                <a:cubicBezTo>
                  <a:pt x="1423329" y="639222"/>
                  <a:pt x="1421145" y="678777"/>
                  <a:pt x="1441377" y="708570"/>
                </a:cubicBezTo>
                <a:lnTo>
                  <a:pt x="1442869" y="709761"/>
                </a:lnTo>
                <a:lnTo>
                  <a:pt x="1431436" y="641194"/>
                </a:lnTo>
                <a:cubicBezTo>
                  <a:pt x="1427060" y="610630"/>
                  <a:pt x="1423488" y="580252"/>
                  <a:pt x="1421130" y="551560"/>
                </a:cubicBezTo>
                <a:cubicBezTo>
                  <a:pt x="1431843" y="599343"/>
                  <a:pt x="1440499" y="651156"/>
                  <a:pt x="1448970" y="705039"/>
                </a:cubicBezTo>
                <a:lnTo>
                  <a:pt x="1450744" y="716052"/>
                </a:lnTo>
                <a:lnTo>
                  <a:pt x="1454461" y="719021"/>
                </a:lnTo>
                <a:cubicBezTo>
                  <a:pt x="1457907" y="722216"/>
                  <a:pt x="1460586" y="725870"/>
                  <a:pt x="1462942" y="732230"/>
                </a:cubicBezTo>
                <a:cubicBezTo>
                  <a:pt x="1472011" y="756857"/>
                  <a:pt x="1466196" y="783624"/>
                  <a:pt x="1467342" y="811537"/>
                </a:cubicBezTo>
                <a:lnTo>
                  <a:pt x="1467966" y="815657"/>
                </a:lnTo>
                <a:lnTo>
                  <a:pt x="1473312" y="839091"/>
                </a:lnTo>
                <a:lnTo>
                  <a:pt x="1477306" y="837427"/>
                </a:lnTo>
                <a:cubicBezTo>
                  <a:pt x="1480476" y="837127"/>
                  <a:pt x="1484580" y="837283"/>
                  <a:pt x="1488608" y="837796"/>
                </a:cubicBezTo>
                <a:lnTo>
                  <a:pt x="1493139" y="838842"/>
                </a:lnTo>
                <a:lnTo>
                  <a:pt x="1485875" y="769760"/>
                </a:lnTo>
                <a:lnTo>
                  <a:pt x="1487244" y="765803"/>
                </a:lnTo>
                <a:cubicBezTo>
                  <a:pt x="1489697" y="760158"/>
                  <a:pt x="1491657" y="757405"/>
                  <a:pt x="1492307" y="759985"/>
                </a:cubicBezTo>
                <a:cubicBezTo>
                  <a:pt x="1496054" y="774822"/>
                  <a:pt x="1497704" y="790202"/>
                  <a:pt x="1498120" y="805893"/>
                </a:cubicBezTo>
                <a:lnTo>
                  <a:pt x="1496991" y="839732"/>
                </a:lnTo>
                <a:lnTo>
                  <a:pt x="1499448" y="840300"/>
                </a:lnTo>
                <a:cubicBezTo>
                  <a:pt x="1502308" y="841423"/>
                  <a:pt x="1504078" y="842802"/>
                  <a:pt x="1503746" y="844335"/>
                </a:cubicBezTo>
                <a:cubicBezTo>
                  <a:pt x="1512100" y="852591"/>
                  <a:pt x="1510664" y="882554"/>
                  <a:pt x="1510869" y="912335"/>
                </a:cubicBezTo>
                <a:lnTo>
                  <a:pt x="1513173" y="944749"/>
                </a:lnTo>
                <a:lnTo>
                  <a:pt x="1514310" y="942760"/>
                </a:lnTo>
                <a:cubicBezTo>
                  <a:pt x="1515661" y="942373"/>
                  <a:pt x="1516272" y="947904"/>
                  <a:pt x="1516515" y="956756"/>
                </a:cubicBezTo>
                <a:lnTo>
                  <a:pt x="1516514" y="962366"/>
                </a:lnTo>
                <a:lnTo>
                  <a:pt x="1518927" y="969796"/>
                </a:lnTo>
                <a:lnTo>
                  <a:pt x="1525564" y="976819"/>
                </a:lnTo>
                <a:lnTo>
                  <a:pt x="1526444" y="967875"/>
                </a:lnTo>
                <a:cubicBezTo>
                  <a:pt x="1526444" y="967875"/>
                  <a:pt x="1526589" y="962473"/>
                  <a:pt x="1526891" y="954345"/>
                </a:cubicBezTo>
                <a:lnTo>
                  <a:pt x="1527861" y="933435"/>
                </a:lnTo>
                <a:lnTo>
                  <a:pt x="1526185" y="921737"/>
                </a:lnTo>
                <a:cubicBezTo>
                  <a:pt x="1522590" y="903872"/>
                  <a:pt x="1518125" y="886316"/>
                  <a:pt x="1519312" y="866102"/>
                </a:cubicBezTo>
                <a:cubicBezTo>
                  <a:pt x="1525111" y="809907"/>
                  <a:pt x="1522772" y="756755"/>
                  <a:pt x="1511723" y="689620"/>
                </a:cubicBezTo>
                <a:cubicBezTo>
                  <a:pt x="1502998" y="577361"/>
                  <a:pt x="1544104" y="815909"/>
                  <a:pt x="1550101" y="817803"/>
                </a:cubicBezTo>
                <a:lnTo>
                  <a:pt x="1570180" y="754891"/>
                </a:lnTo>
                <a:cubicBezTo>
                  <a:pt x="1573177" y="755840"/>
                  <a:pt x="1576500" y="778649"/>
                  <a:pt x="1579073" y="801223"/>
                </a:cubicBezTo>
                <a:lnTo>
                  <a:pt x="1579327" y="803699"/>
                </a:lnTo>
                <a:lnTo>
                  <a:pt x="1581840" y="792447"/>
                </a:lnTo>
                <a:cubicBezTo>
                  <a:pt x="1584011" y="786161"/>
                  <a:pt x="1585165" y="792172"/>
                  <a:pt x="1584538" y="819332"/>
                </a:cubicBezTo>
                <a:lnTo>
                  <a:pt x="1583250" y="843526"/>
                </a:lnTo>
                <a:lnTo>
                  <a:pt x="1583470" y="846132"/>
                </a:lnTo>
                <a:cubicBezTo>
                  <a:pt x="1593279" y="889477"/>
                  <a:pt x="1583666" y="904223"/>
                  <a:pt x="1596759" y="937374"/>
                </a:cubicBezTo>
                <a:cubicBezTo>
                  <a:pt x="1601517" y="915479"/>
                  <a:pt x="1589369" y="818982"/>
                  <a:pt x="1595366" y="820878"/>
                </a:cubicBezTo>
                <a:cubicBezTo>
                  <a:pt x="1596864" y="821351"/>
                  <a:pt x="1599561" y="827996"/>
                  <a:pt x="1602667" y="836215"/>
                </a:cubicBezTo>
                <a:lnTo>
                  <a:pt x="1605318" y="842961"/>
                </a:lnTo>
                <a:lnTo>
                  <a:pt x="1599740" y="938315"/>
                </a:lnTo>
                <a:lnTo>
                  <a:pt x="1597625" y="974504"/>
                </a:lnTo>
                <a:lnTo>
                  <a:pt x="1599404" y="970024"/>
                </a:lnTo>
                <a:lnTo>
                  <a:pt x="1599721" y="969710"/>
                </a:lnTo>
                <a:lnTo>
                  <a:pt x="1610611" y="910615"/>
                </a:lnTo>
                <a:lnTo>
                  <a:pt x="1615278" y="863581"/>
                </a:lnTo>
                <a:lnTo>
                  <a:pt x="1619888" y="867716"/>
                </a:lnTo>
                <a:cubicBezTo>
                  <a:pt x="1621474" y="863876"/>
                  <a:pt x="1621892" y="852426"/>
                  <a:pt x="1620354" y="828777"/>
                </a:cubicBezTo>
                <a:lnTo>
                  <a:pt x="1619681" y="819593"/>
                </a:lnTo>
                <a:lnTo>
                  <a:pt x="1625235" y="764788"/>
                </a:lnTo>
                <a:cubicBezTo>
                  <a:pt x="1628440" y="740458"/>
                  <a:pt x="1632744" y="716061"/>
                  <a:pt x="1639224" y="691519"/>
                </a:cubicBezTo>
                <a:lnTo>
                  <a:pt x="1639279" y="701488"/>
                </a:lnTo>
                <a:lnTo>
                  <a:pt x="1653785" y="579119"/>
                </a:lnTo>
                <a:cubicBezTo>
                  <a:pt x="1660089" y="523971"/>
                  <a:pt x="1666711" y="470971"/>
                  <a:pt x="1675804" y="422244"/>
                </a:cubicBezTo>
                <a:cubicBezTo>
                  <a:pt x="1673804" y="481210"/>
                  <a:pt x="1666850" y="546873"/>
                  <a:pt x="1657897" y="607009"/>
                </a:cubicBezTo>
                <a:lnTo>
                  <a:pt x="1654000" y="669226"/>
                </a:lnTo>
                <a:cubicBezTo>
                  <a:pt x="1656535" y="670705"/>
                  <a:pt x="1658980" y="668754"/>
                  <a:pt x="1661219" y="664833"/>
                </a:cubicBezTo>
                <a:lnTo>
                  <a:pt x="1662123" y="662383"/>
                </a:lnTo>
                <a:lnTo>
                  <a:pt x="1664093" y="642865"/>
                </a:lnTo>
                <a:lnTo>
                  <a:pt x="1665359" y="651135"/>
                </a:lnTo>
                <a:lnTo>
                  <a:pt x="1665605" y="652946"/>
                </a:lnTo>
                <a:lnTo>
                  <a:pt x="1667207" y="648609"/>
                </a:lnTo>
                <a:cubicBezTo>
                  <a:pt x="1670633" y="635795"/>
                  <a:pt x="1672779" y="620923"/>
                  <a:pt x="1672715" y="615658"/>
                </a:cubicBezTo>
                <a:cubicBezTo>
                  <a:pt x="1692775" y="480953"/>
                  <a:pt x="1695487" y="320437"/>
                  <a:pt x="1725054" y="203480"/>
                </a:cubicBezTo>
                <a:cubicBezTo>
                  <a:pt x="1726133" y="293004"/>
                  <a:pt x="1708859" y="395837"/>
                  <a:pt x="1697666" y="492781"/>
                </a:cubicBezTo>
                <a:lnTo>
                  <a:pt x="1689677" y="583973"/>
                </a:lnTo>
                <a:lnTo>
                  <a:pt x="1689020" y="606734"/>
                </a:lnTo>
                <a:lnTo>
                  <a:pt x="1692466" y="615854"/>
                </a:lnTo>
                <a:cubicBezTo>
                  <a:pt x="1706377" y="613514"/>
                  <a:pt x="1694087" y="589785"/>
                  <a:pt x="1694087" y="589785"/>
                </a:cubicBezTo>
                <a:cubicBezTo>
                  <a:pt x="1704054" y="517165"/>
                  <a:pt x="1712693" y="446822"/>
                  <a:pt x="1721885" y="378219"/>
                </a:cubicBezTo>
                <a:lnTo>
                  <a:pt x="1742806" y="242988"/>
                </a:lnTo>
                <a:lnTo>
                  <a:pt x="1745511" y="262422"/>
                </a:lnTo>
                <a:lnTo>
                  <a:pt x="1745717" y="263264"/>
                </a:lnTo>
                <a:lnTo>
                  <a:pt x="1745207" y="269276"/>
                </a:lnTo>
                <a:cubicBezTo>
                  <a:pt x="1742678" y="284359"/>
                  <a:pt x="1729678" y="362177"/>
                  <a:pt x="1734357" y="364909"/>
                </a:cubicBezTo>
                <a:cubicBezTo>
                  <a:pt x="1749176" y="373557"/>
                  <a:pt x="1757498" y="293006"/>
                  <a:pt x="1752945" y="300807"/>
                </a:cubicBezTo>
                <a:lnTo>
                  <a:pt x="1753581" y="293954"/>
                </a:lnTo>
                <a:lnTo>
                  <a:pt x="1761824" y="299883"/>
                </a:lnTo>
                <a:cubicBezTo>
                  <a:pt x="1763078" y="296185"/>
                  <a:pt x="1762910" y="287590"/>
                  <a:pt x="1761989" y="276771"/>
                </a:cubicBezTo>
                <a:lnTo>
                  <a:pt x="1758698" y="249144"/>
                </a:lnTo>
                <a:lnTo>
                  <a:pt x="1761774" y="230140"/>
                </a:lnTo>
                <a:cubicBezTo>
                  <a:pt x="1773282" y="221169"/>
                  <a:pt x="1764456" y="291836"/>
                  <a:pt x="1764456" y="291836"/>
                </a:cubicBezTo>
                <a:cubicBezTo>
                  <a:pt x="1745152" y="425240"/>
                  <a:pt x="1734578" y="543693"/>
                  <a:pt x="1721198" y="654409"/>
                </a:cubicBezTo>
                <a:cubicBezTo>
                  <a:pt x="1721245" y="658357"/>
                  <a:pt x="1718170" y="678744"/>
                  <a:pt x="1715208" y="702935"/>
                </a:cubicBezTo>
                <a:lnTo>
                  <a:pt x="1713053" y="722134"/>
                </a:lnTo>
                <a:lnTo>
                  <a:pt x="1714124" y="721063"/>
                </a:lnTo>
                <a:cubicBezTo>
                  <a:pt x="1717785" y="717425"/>
                  <a:pt x="1721702" y="713690"/>
                  <a:pt x="1725140" y="711003"/>
                </a:cubicBezTo>
                <a:lnTo>
                  <a:pt x="1729399" y="709031"/>
                </a:lnTo>
                <a:lnTo>
                  <a:pt x="1730257" y="702520"/>
                </a:lnTo>
                <a:lnTo>
                  <a:pt x="1730432" y="693932"/>
                </a:lnTo>
                <a:cubicBezTo>
                  <a:pt x="1730748" y="684905"/>
                  <a:pt x="1731391" y="676334"/>
                  <a:pt x="1732942" y="669390"/>
                </a:cubicBezTo>
                <a:lnTo>
                  <a:pt x="1735161" y="665270"/>
                </a:lnTo>
                <a:lnTo>
                  <a:pt x="1740049" y="628154"/>
                </a:lnTo>
                <a:cubicBezTo>
                  <a:pt x="1745756" y="579630"/>
                  <a:pt x="1751079" y="531537"/>
                  <a:pt x="1757442" y="481219"/>
                </a:cubicBezTo>
                <a:cubicBezTo>
                  <a:pt x="1759720" y="477317"/>
                  <a:pt x="1760812" y="375117"/>
                  <a:pt x="1770422" y="369396"/>
                </a:cubicBezTo>
                <a:cubicBezTo>
                  <a:pt x="1780109" y="369820"/>
                  <a:pt x="1780404" y="386333"/>
                  <a:pt x="1778278" y="402742"/>
                </a:cubicBezTo>
                <a:lnTo>
                  <a:pt x="1777081" y="409268"/>
                </a:lnTo>
                <a:lnTo>
                  <a:pt x="1780285" y="420211"/>
                </a:lnTo>
                <a:cubicBezTo>
                  <a:pt x="1785650" y="443809"/>
                  <a:pt x="1791522" y="481595"/>
                  <a:pt x="1793612" y="488572"/>
                </a:cubicBezTo>
                <a:cubicBezTo>
                  <a:pt x="1797816" y="514703"/>
                  <a:pt x="1801575" y="535193"/>
                  <a:pt x="1805186" y="553065"/>
                </a:cubicBezTo>
                <a:lnTo>
                  <a:pt x="1807229" y="562388"/>
                </a:lnTo>
                <a:lnTo>
                  <a:pt x="1800860" y="634424"/>
                </a:lnTo>
                <a:lnTo>
                  <a:pt x="1793809" y="546661"/>
                </a:lnTo>
                <a:cubicBezTo>
                  <a:pt x="1792735" y="529476"/>
                  <a:pt x="1779691" y="481658"/>
                  <a:pt x="1773676" y="444352"/>
                </a:cubicBezTo>
                <a:lnTo>
                  <a:pt x="1772532" y="431901"/>
                </a:lnTo>
                <a:lnTo>
                  <a:pt x="1772350" y="432648"/>
                </a:lnTo>
                <a:cubicBezTo>
                  <a:pt x="1771891" y="434432"/>
                  <a:pt x="1771606" y="435451"/>
                  <a:pt x="1771606" y="435451"/>
                </a:cubicBezTo>
                <a:cubicBezTo>
                  <a:pt x="1766835" y="485283"/>
                  <a:pt x="1763268" y="526748"/>
                  <a:pt x="1759877" y="565774"/>
                </a:cubicBezTo>
                <a:lnTo>
                  <a:pt x="1750615" y="666101"/>
                </a:lnTo>
                <a:lnTo>
                  <a:pt x="1757755" y="649409"/>
                </a:lnTo>
                <a:cubicBezTo>
                  <a:pt x="1767626" y="620379"/>
                  <a:pt x="1772354" y="594640"/>
                  <a:pt x="1767540" y="664504"/>
                </a:cubicBezTo>
                <a:cubicBezTo>
                  <a:pt x="1766760" y="715917"/>
                  <a:pt x="1760727" y="746528"/>
                  <a:pt x="1761170" y="791493"/>
                </a:cubicBezTo>
                <a:lnTo>
                  <a:pt x="1762409" y="812307"/>
                </a:lnTo>
                <a:lnTo>
                  <a:pt x="1763419" y="817439"/>
                </a:lnTo>
                <a:cubicBezTo>
                  <a:pt x="1764643" y="824254"/>
                  <a:pt x="1765687" y="830356"/>
                  <a:pt x="1766498" y="835335"/>
                </a:cubicBezTo>
                <a:lnTo>
                  <a:pt x="1766571" y="835805"/>
                </a:lnTo>
                <a:lnTo>
                  <a:pt x="1771113" y="822845"/>
                </a:lnTo>
                <a:lnTo>
                  <a:pt x="1777023" y="792963"/>
                </a:lnTo>
                <a:lnTo>
                  <a:pt x="1774787" y="757462"/>
                </a:lnTo>
                <a:cubicBezTo>
                  <a:pt x="1773483" y="733056"/>
                  <a:pt x="1773348" y="714277"/>
                  <a:pt x="1777409" y="715560"/>
                </a:cubicBezTo>
                <a:cubicBezTo>
                  <a:pt x="1779050" y="715377"/>
                  <a:pt x="1780806" y="717131"/>
                  <a:pt x="1782609" y="720212"/>
                </a:cubicBezTo>
                <a:lnTo>
                  <a:pt x="1786241" y="728567"/>
                </a:lnTo>
                <a:lnTo>
                  <a:pt x="1787031" y="722645"/>
                </a:lnTo>
                <a:lnTo>
                  <a:pt x="1787827" y="717465"/>
                </a:lnTo>
                <a:lnTo>
                  <a:pt x="1792447" y="740247"/>
                </a:lnTo>
                <a:lnTo>
                  <a:pt x="1795753" y="717637"/>
                </a:lnTo>
                <a:lnTo>
                  <a:pt x="1792755" y="689767"/>
                </a:lnTo>
                <a:lnTo>
                  <a:pt x="1801456" y="672625"/>
                </a:lnTo>
                <a:cubicBezTo>
                  <a:pt x="1807381" y="666690"/>
                  <a:pt x="1803595" y="695445"/>
                  <a:pt x="1803917" y="716797"/>
                </a:cubicBezTo>
                <a:lnTo>
                  <a:pt x="1805417" y="708617"/>
                </a:lnTo>
                <a:lnTo>
                  <a:pt x="1816113" y="621323"/>
                </a:lnTo>
                <a:lnTo>
                  <a:pt x="1817198" y="607701"/>
                </a:lnTo>
                <a:lnTo>
                  <a:pt x="1820582" y="622666"/>
                </a:lnTo>
                <a:lnTo>
                  <a:pt x="1827888" y="541139"/>
                </a:lnTo>
                <a:cubicBezTo>
                  <a:pt x="1831985" y="482780"/>
                  <a:pt x="1835405" y="424615"/>
                  <a:pt x="1847808" y="366641"/>
                </a:cubicBezTo>
                <a:lnTo>
                  <a:pt x="1851180" y="346703"/>
                </a:lnTo>
                <a:lnTo>
                  <a:pt x="1851485" y="347893"/>
                </a:lnTo>
                <a:cubicBezTo>
                  <a:pt x="1856435" y="365919"/>
                  <a:pt x="1859270" y="429627"/>
                  <a:pt x="1869153" y="456105"/>
                </a:cubicBezTo>
                <a:cubicBezTo>
                  <a:pt x="1883967" y="491035"/>
                  <a:pt x="1867095" y="403272"/>
                  <a:pt x="1866697" y="393048"/>
                </a:cubicBezTo>
                <a:cubicBezTo>
                  <a:pt x="1863050" y="372083"/>
                  <a:pt x="1860547" y="355567"/>
                  <a:pt x="1858623" y="341112"/>
                </a:cubicBezTo>
                <a:lnTo>
                  <a:pt x="1855974" y="318357"/>
                </a:lnTo>
                <a:lnTo>
                  <a:pt x="1868347" y="245220"/>
                </a:lnTo>
                <a:lnTo>
                  <a:pt x="1873786" y="247730"/>
                </a:lnTo>
                <a:cubicBezTo>
                  <a:pt x="1872748" y="248336"/>
                  <a:pt x="1872217" y="244942"/>
                  <a:pt x="1872039" y="239244"/>
                </a:cubicBezTo>
                <a:lnTo>
                  <a:pt x="1872331" y="221666"/>
                </a:lnTo>
                <a:lnTo>
                  <a:pt x="1881577" y="167004"/>
                </a:lnTo>
                <a:lnTo>
                  <a:pt x="1884885" y="187221"/>
                </a:lnTo>
                <a:cubicBezTo>
                  <a:pt x="1880039" y="190049"/>
                  <a:pt x="1875883" y="192472"/>
                  <a:pt x="1889815" y="195670"/>
                </a:cubicBezTo>
                <a:cubicBezTo>
                  <a:pt x="1889815" y="195670"/>
                  <a:pt x="1887539" y="191771"/>
                  <a:pt x="1884885" y="187221"/>
                </a:cubicBezTo>
                <a:lnTo>
                  <a:pt x="1898082" y="186567"/>
                </a:lnTo>
                <a:lnTo>
                  <a:pt x="1895122" y="244245"/>
                </a:lnTo>
                <a:cubicBezTo>
                  <a:pt x="1886240" y="258782"/>
                  <a:pt x="1884744" y="275811"/>
                  <a:pt x="1888870" y="292154"/>
                </a:cubicBezTo>
                <a:cubicBezTo>
                  <a:pt x="1873065" y="302218"/>
                  <a:pt x="1888870" y="292154"/>
                  <a:pt x="1888870" y="292154"/>
                </a:cubicBezTo>
                <a:cubicBezTo>
                  <a:pt x="1898373" y="283896"/>
                  <a:pt x="1900551" y="265748"/>
                  <a:pt x="1895122" y="244245"/>
                </a:cubicBezTo>
                <a:lnTo>
                  <a:pt x="1906574" y="186574"/>
                </a:lnTo>
                <a:lnTo>
                  <a:pt x="1913916" y="217882"/>
                </a:lnTo>
                <a:lnTo>
                  <a:pt x="1917780" y="231100"/>
                </a:lnTo>
                <a:lnTo>
                  <a:pt x="1893518" y="417183"/>
                </a:lnTo>
                <a:lnTo>
                  <a:pt x="1882417" y="526455"/>
                </a:lnTo>
                <a:lnTo>
                  <a:pt x="1886486" y="544482"/>
                </a:lnTo>
                <a:lnTo>
                  <a:pt x="1899005" y="611005"/>
                </a:lnTo>
                <a:lnTo>
                  <a:pt x="1901859" y="608484"/>
                </a:lnTo>
                <a:cubicBezTo>
                  <a:pt x="1905136" y="606162"/>
                  <a:pt x="1907737" y="604033"/>
                  <a:pt x="1907085" y="601453"/>
                </a:cubicBezTo>
                <a:cubicBezTo>
                  <a:pt x="1909775" y="589152"/>
                  <a:pt x="1911053" y="564575"/>
                  <a:pt x="1913007" y="539802"/>
                </a:cubicBezTo>
                <a:lnTo>
                  <a:pt x="1916497" y="506023"/>
                </a:lnTo>
                <a:lnTo>
                  <a:pt x="1915116" y="499216"/>
                </a:lnTo>
                <a:cubicBezTo>
                  <a:pt x="1913672" y="489724"/>
                  <a:pt x="1912852" y="480281"/>
                  <a:pt x="1913162" y="471486"/>
                </a:cubicBezTo>
                <a:cubicBezTo>
                  <a:pt x="1913063" y="442442"/>
                  <a:pt x="1918122" y="449890"/>
                  <a:pt x="1923502" y="466917"/>
                </a:cubicBezTo>
                <a:lnTo>
                  <a:pt x="1925374" y="474053"/>
                </a:lnTo>
                <a:lnTo>
                  <a:pt x="1934129" y="463306"/>
                </a:lnTo>
                <a:cubicBezTo>
                  <a:pt x="1938617" y="460521"/>
                  <a:pt x="1942668" y="459359"/>
                  <a:pt x="1942668" y="459359"/>
                </a:cubicBezTo>
                <a:cubicBezTo>
                  <a:pt x="1942668" y="459359"/>
                  <a:pt x="1943592" y="456327"/>
                  <a:pt x="1944165" y="451898"/>
                </a:cubicBezTo>
                <a:lnTo>
                  <a:pt x="1943890" y="444929"/>
                </a:lnTo>
                <a:lnTo>
                  <a:pt x="1946322" y="434833"/>
                </a:lnTo>
                <a:lnTo>
                  <a:pt x="1948108" y="434050"/>
                </a:lnTo>
                <a:cubicBezTo>
                  <a:pt x="1948622" y="433211"/>
                  <a:pt x="1948294" y="431922"/>
                  <a:pt x="1947643" y="429341"/>
                </a:cubicBezTo>
                <a:lnTo>
                  <a:pt x="1946322" y="434833"/>
                </a:lnTo>
                <a:lnTo>
                  <a:pt x="1943543" y="436050"/>
                </a:lnTo>
                <a:cubicBezTo>
                  <a:pt x="1951743" y="422633"/>
                  <a:pt x="1958640" y="404054"/>
                  <a:pt x="1958640" y="404054"/>
                </a:cubicBezTo>
                <a:cubicBezTo>
                  <a:pt x="1977052" y="404311"/>
                  <a:pt x="1937291" y="483959"/>
                  <a:pt x="1944048" y="533674"/>
                </a:cubicBezTo>
                <a:cubicBezTo>
                  <a:pt x="1945350" y="538835"/>
                  <a:pt x="1954880" y="553628"/>
                  <a:pt x="1956182" y="558789"/>
                </a:cubicBezTo>
                <a:lnTo>
                  <a:pt x="1956524" y="574550"/>
                </a:lnTo>
                <a:lnTo>
                  <a:pt x="1959329" y="550886"/>
                </a:lnTo>
                <a:lnTo>
                  <a:pt x="1968657" y="475197"/>
                </a:lnTo>
                <a:lnTo>
                  <a:pt x="1965908" y="460401"/>
                </a:lnTo>
                <a:cubicBezTo>
                  <a:pt x="1961310" y="440083"/>
                  <a:pt x="1957302" y="428111"/>
                  <a:pt x="1965367" y="413112"/>
                </a:cubicBezTo>
                <a:cubicBezTo>
                  <a:pt x="1968019" y="409504"/>
                  <a:pt x="1971134" y="407155"/>
                  <a:pt x="1974349" y="405495"/>
                </a:cubicBezTo>
                <a:lnTo>
                  <a:pt x="1979846" y="403501"/>
                </a:lnTo>
                <a:lnTo>
                  <a:pt x="1981349" y="394012"/>
                </a:lnTo>
                <a:lnTo>
                  <a:pt x="1980717" y="403185"/>
                </a:lnTo>
                <a:lnTo>
                  <a:pt x="1983935" y="402016"/>
                </a:lnTo>
                <a:cubicBezTo>
                  <a:pt x="1990045" y="400321"/>
                  <a:pt x="1995114" y="399115"/>
                  <a:pt x="1996256" y="393860"/>
                </a:cubicBezTo>
                <a:cubicBezTo>
                  <a:pt x="1997730" y="387074"/>
                  <a:pt x="1997184" y="376372"/>
                  <a:pt x="1995443" y="363566"/>
                </a:cubicBezTo>
                <a:lnTo>
                  <a:pt x="1990184" y="335295"/>
                </a:lnTo>
                <a:lnTo>
                  <a:pt x="1987648" y="338428"/>
                </a:lnTo>
                <a:cubicBezTo>
                  <a:pt x="1985309" y="337062"/>
                  <a:pt x="1984708" y="335404"/>
                  <a:pt x="1985309" y="333032"/>
                </a:cubicBezTo>
                <a:lnTo>
                  <a:pt x="1988559" y="326566"/>
                </a:lnTo>
                <a:lnTo>
                  <a:pt x="1987459" y="320653"/>
                </a:lnTo>
                <a:cubicBezTo>
                  <a:pt x="1980845" y="290250"/>
                  <a:pt x="1972749" y="258679"/>
                  <a:pt x="1969772" y="240423"/>
                </a:cubicBezTo>
                <a:lnTo>
                  <a:pt x="1959729" y="181364"/>
                </a:lnTo>
                <a:lnTo>
                  <a:pt x="1962460" y="174699"/>
                </a:lnTo>
                <a:lnTo>
                  <a:pt x="1968543" y="154885"/>
                </a:lnTo>
                <a:lnTo>
                  <a:pt x="1972376" y="173742"/>
                </a:lnTo>
                <a:cubicBezTo>
                  <a:pt x="1981184" y="218935"/>
                  <a:pt x="1990098" y="264717"/>
                  <a:pt x="1999504" y="311692"/>
                </a:cubicBezTo>
                <a:lnTo>
                  <a:pt x="2005009" y="338254"/>
                </a:lnTo>
                <a:lnTo>
                  <a:pt x="2012769" y="270049"/>
                </a:lnTo>
                <a:cubicBezTo>
                  <a:pt x="2017494" y="236449"/>
                  <a:pt x="2023207" y="204488"/>
                  <a:pt x="2030600" y="175248"/>
                </a:cubicBezTo>
                <a:cubicBezTo>
                  <a:pt x="2031319" y="234930"/>
                  <a:pt x="2023881" y="300528"/>
                  <a:pt x="2015527" y="366353"/>
                </a:cubicBezTo>
                <a:lnTo>
                  <a:pt x="2013757" y="380463"/>
                </a:lnTo>
                <a:lnTo>
                  <a:pt x="2019675" y="409011"/>
                </a:lnTo>
                <a:lnTo>
                  <a:pt x="2027430" y="349987"/>
                </a:lnTo>
                <a:lnTo>
                  <a:pt x="2048351" y="214755"/>
                </a:lnTo>
                <a:lnTo>
                  <a:pt x="2051056" y="234191"/>
                </a:lnTo>
                <a:lnTo>
                  <a:pt x="2051262" y="235032"/>
                </a:lnTo>
                <a:lnTo>
                  <a:pt x="2050753" y="241044"/>
                </a:lnTo>
                <a:cubicBezTo>
                  <a:pt x="2048224" y="256126"/>
                  <a:pt x="2035224" y="333944"/>
                  <a:pt x="2039902" y="336675"/>
                </a:cubicBezTo>
                <a:cubicBezTo>
                  <a:pt x="2041756" y="337756"/>
                  <a:pt x="2043506" y="337444"/>
                  <a:pt x="2045143" y="336084"/>
                </a:cubicBezTo>
                <a:lnTo>
                  <a:pt x="2047653" y="332297"/>
                </a:lnTo>
                <a:lnTo>
                  <a:pt x="2049748" y="316953"/>
                </a:lnTo>
                <a:lnTo>
                  <a:pt x="2052339" y="298819"/>
                </a:lnTo>
                <a:lnTo>
                  <a:pt x="2055520" y="308323"/>
                </a:lnTo>
                <a:lnTo>
                  <a:pt x="2056461" y="304943"/>
                </a:lnTo>
                <a:cubicBezTo>
                  <a:pt x="2059824" y="286862"/>
                  <a:pt x="2060768" y="268676"/>
                  <a:pt x="2058492" y="272575"/>
                </a:cubicBezTo>
                <a:lnTo>
                  <a:pt x="2059127" y="265721"/>
                </a:lnTo>
                <a:lnTo>
                  <a:pt x="2067370" y="271650"/>
                </a:lnTo>
                <a:cubicBezTo>
                  <a:pt x="2068624" y="267953"/>
                  <a:pt x="2068455" y="259358"/>
                  <a:pt x="2067534" y="248539"/>
                </a:cubicBezTo>
                <a:lnTo>
                  <a:pt x="2064244" y="220911"/>
                </a:lnTo>
                <a:lnTo>
                  <a:pt x="2067319" y="201907"/>
                </a:lnTo>
                <a:cubicBezTo>
                  <a:pt x="2078827" y="192937"/>
                  <a:pt x="2070001" y="263604"/>
                  <a:pt x="2070001" y="263604"/>
                </a:cubicBezTo>
                <a:lnTo>
                  <a:pt x="2061300" y="328665"/>
                </a:lnTo>
                <a:lnTo>
                  <a:pt x="2055390" y="381860"/>
                </a:lnTo>
                <a:lnTo>
                  <a:pt x="2051437" y="408284"/>
                </a:lnTo>
                <a:lnTo>
                  <a:pt x="2046150" y="453398"/>
                </a:lnTo>
                <a:lnTo>
                  <a:pt x="2039830" y="509673"/>
                </a:lnTo>
                <a:lnTo>
                  <a:pt x="2044722" y="534079"/>
                </a:lnTo>
                <a:lnTo>
                  <a:pt x="2050309" y="538155"/>
                </a:lnTo>
                <a:lnTo>
                  <a:pt x="2052781" y="539217"/>
                </a:lnTo>
                <a:lnTo>
                  <a:pt x="2062989" y="452985"/>
                </a:lnTo>
                <a:cubicBezTo>
                  <a:pt x="2065265" y="449083"/>
                  <a:pt x="2066358" y="346885"/>
                  <a:pt x="2075967" y="341164"/>
                </a:cubicBezTo>
                <a:cubicBezTo>
                  <a:pt x="2095340" y="342010"/>
                  <a:pt x="2077151" y="407219"/>
                  <a:pt x="2077151" y="407219"/>
                </a:cubicBezTo>
                <a:cubicBezTo>
                  <a:pt x="2073971" y="440440"/>
                  <a:pt x="2071325" y="469943"/>
                  <a:pt x="2068910" y="497483"/>
                </a:cubicBezTo>
                <a:lnTo>
                  <a:pt x="2064596" y="546862"/>
                </a:lnTo>
                <a:lnTo>
                  <a:pt x="2067864" y="549840"/>
                </a:lnTo>
                <a:cubicBezTo>
                  <a:pt x="2078695" y="569795"/>
                  <a:pt x="2069595" y="583471"/>
                  <a:pt x="2066823" y="618392"/>
                </a:cubicBezTo>
                <a:cubicBezTo>
                  <a:pt x="2067488" y="632497"/>
                  <a:pt x="2069177" y="644926"/>
                  <a:pt x="2070540" y="656065"/>
                </a:cubicBezTo>
                <a:lnTo>
                  <a:pt x="2071460" y="671683"/>
                </a:lnTo>
                <a:lnTo>
                  <a:pt x="2071566" y="672013"/>
                </a:lnTo>
                <a:cubicBezTo>
                  <a:pt x="2073227" y="674745"/>
                  <a:pt x="2073954" y="669243"/>
                  <a:pt x="2073012" y="650226"/>
                </a:cubicBezTo>
                <a:cubicBezTo>
                  <a:pt x="2069291" y="578857"/>
                  <a:pt x="2084963" y="688633"/>
                  <a:pt x="2088677" y="701038"/>
                </a:cubicBezTo>
                <a:lnTo>
                  <a:pt x="2093542" y="707563"/>
                </a:lnTo>
                <a:lnTo>
                  <a:pt x="2094931" y="691964"/>
                </a:lnTo>
                <a:cubicBezTo>
                  <a:pt x="2095762" y="680427"/>
                  <a:pt x="2097053" y="667375"/>
                  <a:pt x="2100191" y="654947"/>
                </a:cubicBezTo>
                <a:cubicBezTo>
                  <a:pt x="2100511" y="650474"/>
                  <a:pt x="2101652" y="641845"/>
                  <a:pt x="2103226" y="632301"/>
                </a:cubicBezTo>
                <a:lnTo>
                  <a:pt x="2105457" y="621143"/>
                </a:lnTo>
                <a:lnTo>
                  <a:pt x="2099821" y="586911"/>
                </a:lnTo>
                <a:cubicBezTo>
                  <a:pt x="2097021" y="569837"/>
                  <a:pt x="2094918" y="556772"/>
                  <a:pt x="2094323" y="552138"/>
                </a:cubicBezTo>
                <a:cubicBezTo>
                  <a:pt x="2091652" y="505435"/>
                  <a:pt x="2087029" y="462794"/>
                  <a:pt x="2088072" y="428494"/>
                </a:cubicBezTo>
                <a:cubicBezTo>
                  <a:pt x="2089214" y="423239"/>
                  <a:pt x="2098827" y="408496"/>
                  <a:pt x="2099969" y="403240"/>
                </a:cubicBezTo>
                <a:cubicBezTo>
                  <a:pt x="2104627" y="352301"/>
                  <a:pt x="2056734" y="267907"/>
                  <a:pt x="2076868" y="268655"/>
                </a:cubicBezTo>
                <a:cubicBezTo>
                  <a:pt x="2076868" y="268655"/>
                  <a:pt x="2085438" y="288210"/>
                  <a:pt x="2095150" y="302509"/>
                </a:cubicBezTo>
                <a:lnTo>
                  <a:pt x="2092042" y="301099"/>
                </a:lnTo>
                <a:lnTo>
                  <a:pt x="2090293" y="295359"/>
                </a:lnTo>
                <a:cubicBezTo>
                  <a:pt x="2089724" y="297987"/>
                  <a:pt x="2089437" y="299301"/>
                  <a:pt x="2090045" y="300193"/>
                </a:cubicBezTo>
                <a:lnTo>
                  <a:pt x="2092042" y="301099"/>
                </a:lnTo>
                <a:lnTo>
                  <a:pt x="2095256" y="311653"/>
                </a:lnTo>
                <a:lnTo>
                  <a:pt x="2095340" y="318832"/>
                </a:lnTo>
                <a:cubicBezTo>
                  <a:pt x="2096212" y="323434"/>
                  <a:pt x="2097390" y="326616"/>
                  <a:pt x="2097390" y="326616"/>
                </a:cubicBezTo>
                <a:cubicBezTo>
                  <a:pt x="2097390" y="326616"/>
                  <a:pt x="2115382" y="332302"/>
                  <a:pt x="2119905" y="345897"/>
                </a:cubicBezTo>
                <a:cubicBezTo>
                  <a:pt x="2133140" y="373478"/>
                  <a:pt x="2136909" y="449543"/>
                  <a:pt x="2144147" y="475230"/>
                </a:cubicBezTo>
                <a:cubicBezTo>
                  <a:pt x="2143006" y="480484"/>
                  <a:pt x="2156001" y="484591"/>
                  <a:pt x="2160856" y="491740"/>
                </a:cubicBezTo>
                <a:cubicBezTo>
                  <a:pt x="2174424" y="517790"/>
                  <a:pt x="2176456" y="566514"/>
                  <a:pt x="2181184" y="607669"/>
                </a:cubicBezTo>
                <a:lnTo>
                  <a:pt x="2185149" y="631838"/>
                </a:lnTo>
                <a:lnTo>
                  <a:pt x="2188281" y="625429"/>
                </a:lnTo>
                <a:cubicBezTo>
                  <a:pt x="2190635" y="620050"/>
                  <a:pt x="2192406" y="614330"/>
                  <a:pt x="2190067" y="612965"/>
                </a:cubicBezTo>
                <a:cubicBezTo>
                  <a:pt x="2192406" y="614330"/>
                  <a:pt x="2193739" y="628616"/>
                  <a:pt x="2194270" y="648534"/>
                </a:cubicBezTo>
                <a:lnTo>
                  <a:pt x="2194429" y="672647"/>
                </a:lnTo>
                <a:lnTo>
                  <a:pt x="2194568" y="672858"/>
                </a:lnTo>
                <a:cubicBezTo>
                  <a:pt x="2196961" y="675711"/>
                  <a:pt x="2198802" y="676990"/>
                  <a:pt x="2200173" y="676978"/>
                </a:cubicBezTo>
                <a:lnTo>
                  <a:pt x="2202528" y="673903"/>
                </a:lnTo>
                <a:lnTo>
                  <a:pt x="2201714" y="667505"/>
                </a:lnTo>
                <a:lnTo>
                  <a:pt x="2195772" y="616704"/>
                </a:lnTo>
                <a:lnTo>
                  <a:pt x="2191595" y="597537"/>
                </a:lnTo>
                <a:lnTo>
                  <a:pt x="2181995" y="538825"/>
                </a:lnTo>
                <a:lnTo>
                  <a:pt x="2184200" y="517772"/>
                </a:lnTo>
                <a:lnTo>
                  <a:pt x="2179303" y="475897"/>
                </a:lnTo>
                <a:cubicBezTo>
                  <a:pt x="2170322" y="412372"/>
                  <a:pt x="2160002" y="349093"/>
                  <a:pt x="2148853" y="285789"/>
                </a:cubicBezTo>
                <a:lnTo>
                  <a:pt x="2112063" y="92394"/>
                </a:lnTo>
                <a:lnTo>
                  <a:pt x="2115563" y="78965"/>
                </a:lnTo>
                <a:lnTo>
                  <a:pt x="2121877" y="47055"/>
                </a:lnTo>
                <a:lnTo>
                  <a:pt x="2137581" y="107209"/>
                </a:lnTo>
                <a:cubicBezTo>
                  <a:pt x="2132825" y="129103"/>
                  <a:pt x="2136206" y="147954"/>
                  <a:pt x="2147060" y="157000"/>
                </a:cubicBezTo>
                <a:cubicBezTo>
                  <a:pt x="2147060" y="157000"/>
                  <a:pt x="2148175" y="157703"/>
                  <a:pt x="2149569" y="158583"/>
                </a:cubicBezTo>
                <a:lnTo>
                  <a:pt x="2151437" y="159761"/>
                </a:lnTo>
                <a:lnTo>
                  <a:pt x="2153753" y="161222"/>
                </a:lnTo>
                <a:cubicBezTo>
                  <a:pt x="2154869" y="161925"/>
                  <a:pt x="2155426" y="162278"/>
                  <a:pt x="2154589" y="161749"/>
                </a:cubicBezTo>
                <a:lnTo>
                  <a:pt x="2151437" y="159761"/>
                </a:lnTo>
                <a:lnTo>
                  <a:pt x="2147060" y="157000"/>
                </a:lnTo>
                <a:cubicBezTo>
                  <a:pt x="2150675" y="140360"/>
                  <a:pt x="2148102" y="122700"/>
                  <a:pt x="2137581" y="107209"/>
                </a:cubicBezTo>
                <a:lnTo>
                  <a:pt x="2131170" y="47517"/>
                </a:lnTo>
                <a:lnTo>
                  <a:pt x="2145647" y="48917"/>
                </a:lnTo>
                <a:cubicBezTo>
                  <a:pt x="2142992" y="53467"/>
                  <a:pt x="2140715" y="57366"/>
                  <a:pt x="2140715" y="57366"/>
                </a:cubicBezTo>
                <a:cubicBezTo>
                  <a:pt x="2155785" y="54832"/>
                  <a:pt x="2151106" y="52102"/>
                  <a:pt x="2145647" y="48917"/>
                </a:cubicBezTo>
                <a:lnTo>
                  <a:pt x="2148152" y="28233"/>
                </a:lnTo>
                <a:lnTo>
                  <a:pt x="2161279" y="85160"/>
                </a:lnTo>
                <a:lnTo>
                  <a:pt x="2162567" y="103318"/>
                </a:lnTo>
                <a:cubicBezTo>
                  <a:pt x="2162685" y="109188"/>
                  <a:pt x="2162291" y="112662"/>
                  <a:pt x="2161121" y="111980"/>
                </a:cubicBezTo>
                <a:lnTo>
                  <a:pt x="2166935" y="109689"/>
                </a:lnTo>
                <a:lnTo>
                  <a:pt x="2184498" y="185856"/>
                </a:lnTo>
                <a:lnTo>
                  <a:pt x="2182852" y="209196"/>
                </a:lnTo>
                <a:cubicBezTo>
                  <a:pt x="2181542" y="224010"/>
                  <a:pt x="2179714" y="240917"/>
                  <a:pt x="2176876" y="262355"/>
                </a:cubicBezTo>
                <a:cubicBezTo>
                  <a:pt x="2177004" y="272886"/>
                  <a:pt x="2163368" y="362539"/>
                  <a:pt x="2177657" y="327302"/>
                </a:cubicBezTo>
                <a:cubicBezTo>
                  <a:pt x="2187017" y="300517"/>
                  <a:pt x="2186612" y="234920"/>
                  <a:pt x="2191037" y="216587"/>
                </a:cubicBezTo>
                <a:lnTo>
                  <a:pt x="2191305" y="215374"/>
                </a:lnTo>
                <a:lnTo>
                  <a:pt x="2196094" y="236139"/>
                </a:lnTo>
                <a:cubicBezTo>
                  <a:pt x="2208663" y="281526"/>
                  <a:pt x="2215713" y="326748"/>
                  <a:pt x="2221697" y="372029"/>
                </a:cubicBezTo>
                <a:lnTo>
                  <a:pt x="2233488" y="455598"/>
                </a:lnTo>
                <a:lnTo>
                  <a:pt x="2236755" y="468042"/>
                </a:lnTo>
                <a:cubicBezTo>
                  <a:pt x="2239002" y="477981"/>
                  <a:pt x="2240725" y="486948"/>
                  <a:pt x="2241321" y="491581"/>
                </a:cubicBezTo>
                <a:lnTo>
                  <a:pt x="2248407" y="526582"/>
                </a:lnTo>
                <a:lnTo>
                  <a:pt x="2250578" y="535961"/>
                </a:lnTo>
                <a:lnTo>
                  <a:pt x="2253807" y="559417"/>
                </a:lnTo>
                <a:lnTo>
                  <a:pt x="2260656" y="565442"/>
                </a:lnTo>
                <a:lnTo>
                  <a:pt x="2260624" y="555784"/>
                </a:lnTo>
                <a:cubicBezTo>
                  <a:pt x="2261031" y="553545"/>
                  <a:pt x="2261951" y="552887"/>
                  <a:pt x="2263654" y="554501"/>
                </a:cubicBezTo>
                <a:lnTo>
                  <a:pt x="2265457" y="557631"/>
                </a:lnTo>
                <a:lnTo>
                  <a:pt x="2246033" y="441837"/>
                </a:lnTo>
                <a:cubicBezTo>
                  <a:pt x="2246033" y="441837"/>
                  <a:pt x="2234493" y="372754"/>
                  <a:pt x="2245476" y="382030"/>
                </a:cubicBezTo>
                <a:lnTo>
                  <a:pt x="2249223" y="400643"/>
                </a:lnTo>
                <a:lnTo>
                  <a:pt x="2247556" y="427322"/>
                </a:lnTo>
                <a:cubicBezTo>
                  <a:pt x="2247241" y="437788"/>
                  <a:pt x="2247506" y="446128"/>
                  <a:pt x="2248836" y="449783"/>
                </a:cubicBezTo>
                <a:lnTo>
                  <a:pt x="2256099" y="444426"/>
                </a:lnTo>
                <a:lnTo>
                  <a:pt x="2257016" y="451116"/>
                </a:lnTo>
                <a:cubicBezTo>
                  <a:pt x="2253034" y="444289"/>
                  <a:pt x="2261388" y="503660"/>
                  <a:pt x="2272351" y="513466"/>
                </a:cubicBezTo>
                <a:lnTo>
                  <a:pt x="2273653" y="513690"/>
                </a:lnTo>
                <a:lnTo>
                  <a:pt x="2273830" y="494369"/>
                </a:lnTo>
                <a:lnTo>
                  <a:pt x="2274383" y="483652"/>
                </a:lnTo>
                <a:lnTo>
                  <a:pt x="2272577" y="472210"/>
                </a:lnTo>
                <a:cubicBezTo>
                  <a:pt x="2268785" y="451002"/>
                  <a:pt x="2264094" y="428249"/>
                  <a:pt x="2262568" y="420862"/>
                </a:cubicBezTo>
                <a:lnTo>
                  <a:pt x="2261806" y="414995"/>
                </a:lnTo>
                <a:lnTo>
                  <a:pt x="2261954" y="414189"/>
                </a:lnTo>
                <a:lnTo>
                  <a:pt x="2263483" y="395439"/>
                </a:lnTo>
                <a:lnTo>
                  <a:pt x="2275696" y="458169"/>
                </a:lnTo>
                <a:lnTo>
                  <a:pt x="2275825" y="455691"/>
                </a:lnTo>
                <a:cubicBezTo>
                  <a:pt x="2270869" y="419495"/>
                  <a:pt x="2260159" y="404879"/>
                  <a:pt x="2270912" y="384880"/>
                </a:cubicBezTo>
                <a:lnTo>
                  <a:pt x="2279617" y="377499"/>
                </a:lnTo>
                <a:lnTo>
                  <a:pt x="2277819" y="357925"/>
                </a:lnTo>
                <a:lnTo>
                  <a:pt x="2282007" y="376497"/>
                </a:lnTo>
                <a:lnTo>
                  <a:pt x="2289481" y="373785"/>
                </a:lnTo>
                <a:cubicBezTo>
                  <a:pt x="2295591" y="372090"/>
                  <a:pt x="2300661" y="370883"/>
                  <a:pt x="2301801" y="365628"/>
                </a:cubicBezTo>
                <a:cubicBezTo>
                  <a:pt x="2307699" y="338480"/>
                  <a:pt x="2281273" y="248701"/>
                  <a:pt x="2275318" y="212192"/>
                </a:cubicBezTo>
                <a:lnTo>
                  <a:pt x="2265275" y="153131"/>
                </a:lnTo>
                <a:lnTo>
                  <a:pt x="2268006" y="146467"/>
                </a:lnTo>
                <a:lnTo>
                  <a:pt x="2274089" y="126653"/>
                </a:lnTo>
                <a:lnTo>
                  <a:pt x="2277922" y="145511"/>
                </a:lnTo>
                <a:cubicBezTo>
                  <a:pt x="2295538" y="235896"/>
                  <a:pt x="2313577" y="328637"/>
                  <a:pt x="2335126" y="428570"/>
                </a:cubicBezTo>
                <a:cubicBezTo>
                  <a:pt x="2337698" y="446232"/>
                  <a:pt x="2347508" y="489577"/>
                  <a:pt x="2356986" y="539368"/>
                </a:cubicBezTo>
                <a:cubicBezTo>
                  <a:pt x="2359368" y="557904"/>
                  <a:pt x="2382327" y="698060"/>
                  <a:pt x="2378557" y="621994"/>
                </a:cubicBezTo>
                <a:cubicBezTo>
                  <a:pt x="2375302" y="559546"/>
                  <a:pt x="2386894" y="635787"/>
                  <a:pt x="2392330" y="664134"/>
                </a:cubicBezTo>
                <a:lnTo>
                  <a:pt x="2392740" y="666011"/>
                </a:lnTo>
                <a:lnTo>
                  <a:pt x="2392248" y="661313"/>
                </a:lnTo>
                <a:cubicBezTo>
                  <a:pt x="2391867" y="653311"/>
                  <a:pt x="2392147" y="646496"/>
                  <a:pt x="2393336" y="641022"/>
                </a:cubicBezTo>
                <a:cubicBezTo>
                  <a:pt x="2392039" y="553574"/>
                  <a:pt x="2378847" y="491377"/>
                  <a:pt x="2378552" y="404242"/>
                </a:cubicBezTo>
                <a:cubicBezTo>
                  <a:pt x="2384277" y="423366"/>
                  <a:pt x="2388429" y="442051"/>
                  <a:pt x="2391681" y="460569"/>
                </a:cubicBezTo>
                <a:lnTo>
                  <a:pt x="2399230" y="514526"/>
                </a:lnTo>
                <a:lnTo>
                  <a:pt x="2395350" y="457433"/>
                </a:lnTo>
                <a:cubicBezTo>
                  <a:pt x="2393992" y="436647"/>
                  <a:pt x="2393097" y="417411"/>
                  <a:pt x="2393618" y="400261"/>
                </a:cubicBezTo>
                <a:cubicBezTo>
                  <a:pt x="2394760" y="395008"/>
                  <a:pt x="2404373" y="380263"/>
                  <a:pt x="2405514" y="375008"/>
                </a:cubicBezTo>
                <a:cubicBezTo>
                  <a:pt x="2410173" y="324069"/>
                  <a:pt x="2362279" y="239675"/>
                  <a:pt x="2382413" y="240421"/>
                </a:cubicBezTo>
                <a:cubicBezTo>
                  <a:pt x="2382413" y="240421"/>
                  <a:pt x="2390983" y="259976"/>
                  <a:pt x="2400695" y="274277"/>
                </a:cubicBezTo>
                <a:lnTo>
                  <a:pt x="2397587" y="272868"/>
                </a:lnTo>
                <a:lnTo>
                  <a:pt x="2395839" y="267127"/>
                </a:lnTo>
                <a:cubicBezTo>
                  <a:pt x="2395269" y="269754"/>
                  <a:pt x="2394982" y="271068"/>
                  <a:pt x="2395590" y="271960"/>
                </a:cubicBezTo>
                <a:lnTo>
                  <a:pt x="2397587" y="272868"/>
                </a:lnTo>
                <a:lnTo>
                  <a:pt x="2400803" y="283421"/>
                </a:lnTo>
                <a:lnTo>
                  <a:pt x="2400887" y="290599"/>
                </a:lnTo>
                <a:cubicBezTo>
                  <a:pt x="2401756" y="295202"/>
                  <a:pt x="2402935" y="298383"/>
                  <a:pt x="2402935" y="298383"/>
                </a:cubicBezTo>
                <a:cubicBezTo>
                  <a:pt x="2402935" y="298383"/>
                  <a:pt x="2420926" y="304068"/>
                  <a:pt x="2425451" y="317665"/>
                </a:cubicBezTo>
                <a:cubicBezTo>
                  <a:pt x="2438685" y="345246"/>
                  <a:pt x="2442456" y="421311"/>
                  <a:pt x="2449693" y="446997"/>
                </a:cubicBezTo>
                <a:cubicBezTo>
                  <a:pt x="2448551" y="452252"/>
                  <a:pt x="2461545" y="456358"/>
                  <a:pt x="2466400" y="463508"/>
                </a:cubicBezTo>
                <a:cubicBezTo>
                  <a:pt x="2484492" y="498240"/>
                  <a:pt x="2482074" y="573284"/>
                  <a:pt x="2492883" y="616946"/>
                </a:cubicBezTo>
                <a:cubicBezTo>
                  <a:pt x="2496508" y="659271"/>
                  <a:pt x="2497846" y="712107"/>
                  <a:pt x="2511227" y="773426"/>
                </a:cubicBezTo>
                <a:cubicBezTo>
                  <a:pt x="2511227" y="773426"/>
                  <a:pt x="2512108" y="776746"/>
                  <a:pt x="2513864" y="780343"/>
                </a:cubicBezTo>
                <a:lnTo>
                  <a:pt x="2516223" y="782910"/>
                </a:lnTo>
                <a:lnTo>
                  <a:pt x="2509099" y="717854"/>
                </a:lnTo>
                <a:cubicBezTo>
                  <a:pt x="2504738" y="661724"/>
                  <a:pt x="2512832" y="693296"/>
                  <a:pt x="2522768" y="739138"/>
                </a:cubicBezTo>
                <a:lnTo>
                  <a:pt x="2524059" y="745212"/>
                </a:lnTo>
                <a:lnTo>
                  <a:pt x="2520822" y="718199"/>
                </a:lnTo>
                <a:cubicBezTo>
                  <a:pt x="2515405" y="685367"/>
                  <a:pt x="2507881" y="651166"/>
                  <a:pt x="2507260" y="639273"/>
                </a:cubicBezTo>
                <a:cubicBezTo>
                  <a:pt x="2495679" y="510666"/>
                  <a:pt x="2476696" y="384167"/>
                  <a:pt x="2454399" y="257557"/>
                </a:cubicBezTo>
                <a:lnTo>
                  <a:pt x="2417609" y="64163"/>
                </a:lnTo>
                <a:lnTo>
                  <a:pt x="2421111" y="50733"/>
                </a:lnTo>
                <a:lnTo>
                  <a:pt x="2427422" y="18822"/>
                </a:lnTo>
                <a:lnTo>
                  <a:pt x="2443127" y="78977"/>
                </a:lnTo>
                <a:cubicBezTo>
                  <a:pt x="2438368" y="100871"/>
                  <a:pt x="2441751" y="119721"/>
                  <a:pt x="2452605" y="128768"/>
                </a:cubicBezTo>
                <a:cubicBezTo>
                  <a:pt x="2470454" y="140025"/>
                  <a:pt x="2452605" y="128768"/>
                  <a:pt x="2452605" y="128768"/>
                </a:cubicBezTo>
                <a:cubicBezTo>
                  <a:pt x="2456220" y="112127"/>
                  <a:pt x="2453647" y="94468"/>
                  <a:pt x="2443127" y="78977"/>
                </a:cubicBezTo>
                <a:lnTo>
                  <a:pt x="2436715" y="19283"/>
                </a:lnTo>
                <a:lnTo>
                  <a:pt x="2451192" y="20684"/>
                </a:lnTo>
                <a:cubicBezTo>
                  <a:pt x="2448538" y="25234"/>
                  <a:pt x="2446262" y="29134"/>
                  <a:pt x="2446262" y="29134"/>
                </a:cubicBezTo>
                <a:cubicBezTo>
                  <a:pt x="2461332" y="26601"/>
                  <a:pt x="2456650" y="23870"/>
                  <a:pt x="2451192" y="20684"/>
                </a:cubicBezTo>
                <a:lnTo>
                  <a:pt x="2453699" y="0"/>
                </a:lnTo>
                <a:lnTo>
                  <a:pt x="2466825" y="56927"/>
                </a:lnTo>
                <a:lnTo>
                  <a:pt x="2468111" y="75086"/>
                </a:lnTo>
                <a:cubicBezTo>
                  <a:pt x="2468231" y="80956"/>
                  <a:pt x="2467837" y="84430"/>
                  <a:pt x="2466667" y="83748"/>
                </a:cubicBezTo>
                <a:lnTo>
                  <a:pt x="2472482" y="81456"/>
                </a:lnTo>
                <a:lnTo>
                  <a:pt x="2490044" y="157622"/>
                </a:lnTo>
                <a:lnTo>
                  <a:pt x="2488398" y="180963"/>
                </a:lnTo>
                <a:cubicBezTo>
                  <a:pt x="2487089" y="195777"/>
                  <a:pt x="2485260" y="212684"/>
                  <a:pt x="2482420" y="234122"/>
                </a:cubicBezTo>
                <a:cubicBezTo>
                  <a:pt x="2482548" y="244653"/>
                  <a:pt x="2468915" y="334305"/>
                  <a:pt x="2483203" y="299070"/>
                </a:cubicBezTo>
                <a:cubicBezTo>
                  <a:pt x="2492562" y="272284"/>
                  <a:pt x="2492157" y="206688"/>
                  <a:pt x="2496583" y="188354"/>
                </a:cubicBezTo>
                <a:lnTo>
                  <a:pt x="2496850" y="187143"/>
                </a:lnTo>
                <a:lnTo>
                  <a:pt x="2501639" y="207908"/>
                </a:lnTo>
                <a:cubicBezTo>
                  <a:pt x="2535161" y="328941"/>
                  <a:pt x="2529416" y="448795"/>
                  <a:pt x="2568936" y="571724"/>
                </a:cubicBezTo>
                <a:cubicBezTo>
                  <a:pt x="2568113" y="549703"/>
                  <a:pt x="2562389" y="519816"/>
                  <a:pt x="2569199" y="526268"/>
                </a:cubicBezTo>
                <a:lnTo>
                  <a:pt x="2579663" y="544439"/>
                </a:lnTo>
                <a:lnTo>
                  <a:pt x="2572722" y="658076"/>
                </a:lnTo>
                <a:lnTo>
                  <a:pt x="2586580" y="573297"/>
                </a:lnTo>
                <a:lnTo>
                  <a:pt x="2587736" y="578688"/>
                </a:lnTo>
                <a:cubicBezTo>
                  <a:pt x="2591855" y="599951"/>
                  <a:pt x="2596866" y="626958"/>
                  <a:pt x="2602286" y="650773"/>
                </a:cubicBezTo>
                <a:lnTo>
                  <a:pt x="2606370" y="666460"/>
                </a:lnTo>
                <a:lnTo>
                  <a:pt x="2606760" y="661677"/>
                </a:lnTo>
                <a:cubicBezTo>
                  <a:pt x="2607046" y="660364"/>
                  <a:pt x="2607761" y="660444"/>
                  <a:pt x="2608783" y="661599"/>
                </a:cubicBezTo>
                <a:cubicBezTo>
                  <a:pt x="2609802" y="662752"/>
                  <a:pt x="2611125" y="664980"/>
                  <a:pt x="2612621" y="667961"/>
                </a:cubicBezTo>
                <a:lnTo>
                  <a:pt x="2614338" y="672120"/>
                </a:lnTo>
                <a:lnTo>
                  <a:pt x="2613329" y="689356"/>
                </a:lnTo>
                <a:lnTo>
                  <a:pt x="2619310" y="703697"/>
                </a:lnTo>
                <a:cubicBezTo>
                  <a:pt x="2623871" y="623713"/>
                  <a:pt x="2610777" y="590563"/>
                  <a:pt x="2605865" y="519752"/>
                </a:cubicBezTo>
                <a:cubicBezTo>
                  <a:pt x="2599791" y="471503"/>
                  <a:pt x="2600696" y="467344"/>
                  <a:pt x="2605647" y="478970"/>
                </a:cubicBezTo>
                <a:lnTo>
                  <a:pt x="2609212" y="488018"/>
                </a:lnTo>
                <a:lnTo>
                  <a:pt x="2606554" y="437692"/>
                </a:lnTo>
                <a:lnTo>
                  <a:pt x="2597531" y="372751"/>
                </a:lnTo>
                <a:lnTo>
                  <a:pt x="2598753" y="373770"/>
                </a:lnTo>
                <a:cubicBezTo>
                  <a:pt x="2600212" y="369364"/>
                  <a:pt x="2602334" y="358785"/>
                  <a:pt x="2605679" y="339169"/>
                </a:cubicBezTo>
                <a:lnTo>
                  <a:pt x="2608033" y="326190"/>
                </a:lnTo>
                <a:lnTo>
                  <a:pt x="2611796" y="346576"/>
                </a:lnTo>
                <a:lnTo>
                  <a:pt x="2632251" y="480214"/>
                </a:lnTo>
                <a:lnTo>
                  <a:pt x="2625270" y="523936"/>
                </a:lnTo>
                <a:lnTo>
                  <a:pt x="2629713" y="532904"/>
                </a:lnTo>
                <a:cubicBezTo>
                  <a:pt x="2645089" y="555545"/>
                  <a:pt x="2616620" y="499753"/>
                  <a:pt x="2634471" y="511009"/>
                </a:cubicBezTo>
                <a:cubicBezTo>
                  <a:pt x="2652320" y="522266"/>
                  <a:pt x="2646519" y="578460"/>
                  <a:pt x="2653758" y="604145"/>
                </a:cubicBezTo>
                <a:cubicBezTo>
                  <a:pt x="2654307" y="618826"/>
                  <a:pt x="2654321" y="634741"/>
                  <a:pt x="2655709" y="651090"/>
                </a:cubicBezTo>
                <a:lnTo>
                  <a:pt x="2660930" y="676456"/>
                </a:lnTo>
                <a:lnTo>
                  <a:pt x="2661470" y="671099"/>
                </a:lnTo>
                <a:lnTo>
                  <a:pt x="2662734" y="679368"/>
                </a:lnTo>
                <a:cubicBezTo>
                  <a:pt x="2663354" y="683892"/>
                  <a:pt x="2664099" y="689378"/>
                  <a:pt x="2664918" y="695373"/>
                </a:cubicBezTo>
                <a:lnTo>
                  <a:pt x="2665114" y="696788"/>
                </a:lnTo>
                <a:lnTo>
                  <a:pt x="2665905" y="700640"/>
                </a:lnTo>
                <a:cubicBezTo>
                  <a:pt x="2665905" y="700640"/>
                  <a:pt x="2678900" y="704748"/>
                  <a:pt x="2683757" y="711898"/>
                </a:cubicBezTo>
                <a:cubicBezTo>
                  <a:pt x="2685518" y="718539"/>
                  <a:pt x="2690340" y="741823"/>
                  <a:pt x="2695020" y="765764"/>
                </a:cubicBezTo>
                <a:lnTo>
                  <a:pt x="2696117" y="771555"/>
                </a:lnTo>
                <a:lnTo>
                  <a:pt x="2698444" y="760848"/>
                </a:lnTo>
                <a:cubicBezTo>
                  <a:pt x="2697872" y="763474"/>
                  <a:pt x="2704177" y="756575"/>
                  <a:pt x="2711500" y="749297"/>
                </a:cubicBezTo>
                <a:lnTo>
                  <a:pt x="2713278" y="747673"/>
                </a:lnTo>
                <a:lnTo>
                  <a:pt x="2712269" y="733077"/>
                </a:lnTo>
                <a:cubicBezTo>
                  <a:pt x="2703933" y="678030"/>
                  <a:pt x="2694124" y="634685"/>
                  <a:pt x="2698881" y="612790"/>
                </a:cubicBezTo>
                <a:cubicBezTo>
                  <a:pt x="2697584" y="525340"/>
                  <a:pt x="2684392" y="463144"/>
                  <a:pt x="2684098" y="376008"/>
                </a:cubicBezTo>
                <a:cubicBezTo>
                  <a:pt x="2707000" y="452506"/>
                  <a:pt x="2704724" y="521981"/>
                  <a:pt x="2720488" y="601836"/>
                </a:cubicBezTo>
                <a:cubicBezTo>
                  <a:pt x="2726251" y="639223"/>
                  <a:pt x="2724066" y="678777"/>
                  <a:pt x="2744298" y="708570"/>
                </a:cubicBezTo>
                <a:cubicBezTo>
                  <a:pt x="2755152" y="717615"/>
                  <a:pt x="2761150" y="719510"/>
                  <a:pt x="2765863" y="732232"/>
                </a:cubicBezTo>
                <a:cubicBezTo>
                  <a:pt x="2777956" y="765067"/>
                  <a:pt x="2763588" y="801707"/>
                  <a:pt x="2774539" y="839797"/>
                </a:cubicBezTo>
                <a:lnTo>
                  <a:pt x="2775465" y="839411"/>
                </a:lnTo>
                <a:lnTo>
                  <a:pt x="2775121" y="832579"/>
                </a:lnTo>
                <a:cubicBezTo>
                  <a:pt x="2772530" y="791047"/>
                  <a:pt x="2768287" y="741739"/>
                  <a:pt x="2774784" y="743793"/>
                </a:cubicBezTo>
                <a:cubicBezTo>
                  <a:pt x="2778068" y="743427"/>
                  <a:pt x="2781807" y="750809"/>
                  <a:pt x="2785470" y="761063"/>
                </a:cubicBezTo>
                <a:lnTo>
                  <a:pt x="2788672" y="771846"/>
                </a:lnTo>
                <a:lnTo>
                  <a:pt x="2782950" y="837516"/>
                </a:lnTo>
                <a:lnTo>
                  <a:pt x="2791380" y="837792"/>
                </a:lnTo>
                <a:lnTo>
                  <a:pt x="2795114" y="799512"/>
                </a:lnTo>
                <a:lnTo>
                  <a:pt x="2795631" y="795282"/>
                </a:lnTo>
                <a:lnTo>
                  <a:pt x="2795716" y="795567"/>
                </a:lnTo>
                <a:cubicBezTo>
                  <a:pt x="2801697" y="817813"/>
                  <a:pt x="2805281" y="832049"/>
                  <a:pt x="2802255" y="799271"/>
                </a:cubicBezTo>
                <a:lnTo>
                  <a:pt x="2801482" y="747535"/>
                </a:lnTo>
                <a:lnTo>
                  <a:pt x="2813488" y="649554"/>
                </a:lnTo>
                <a:lnTo>
                  <a:pt x="2814573" y="635934"/>
                </a:lnTo>
                <a:lnTo>
                  <a:pt x="2824814" y="681221"/>
                </a:lnTo>
                <a:cubicBezTo>
                  <a:pt x="2829016" y="700683"/>
                  <a:pt x="2833659" y="723560"/>
                  <a:pt x="2839042" y="752870"/>
                </a:cubicBezTo>
                <a:lnTo>
                  <a:pt x="2846035" y="793106"/>
                </a:lnTo>
                <a:lnTo>
                  <a:pt x="2849295" y="807147"/>
                </a:lnTo>
                <a:cubicBezTo>
                  <a:pt x="2850974" y="813633"/>
                  <a:pt x="2852273" y="817568"/>
                  <a:pt x="2853023" y="817803"/>
                </a:cubicBezTo>
                <a:lnTo>
                  <a:pt x="2864109" y="783067"/>
                </a:lnTo>
                <a:lnTo>
                  <a:pt x="2863732" y="778132"/>
                </a:lnTo>
                <a:cubicBezTo>
                  <a:pt x="2863351" y="773187"/>
                  <a:pt x="2863044" y="768995"/>
                  <a:pt x="2862888" y="766022"/>
                </a:cubicBezTo>
                <a:cubicBezTo>
                  <a:pt x="2856934" y="729511"/>
                  <a:pt x="2839985" y="689525"/>
                  <a:pt x="2859118" y="689958"/>
                </a:cubicBezTo>
                <a:cubicBezTo>
                  <a:pt x="2853121" y="688061"/>
                  <a:pt x="2883163" y="761199"/>
                  <a:pt x="2892733" y="781070"/>
                </a:cubicBezTo>
                <a:cubicBezTo>
                  <a:pt x="2892733" y="781070"/>
                  <a:pt x="2890359" y="821500"/>
                  <a:pt x="2905969" y="808650"/>
                </a:cubicBezTo>
                <a:cubicBezTo>
                  <a:pt x="2905969" y="808650"/>
                  <a:pt x="2899872" y="777711"/>
                  <a:pt x="2897298" y="760052"/>
                </a:cubicBezTo>
                <a:cubicBezTo>
                  <a:pt x="2910627" y="757711"/>
                  <a:pt x="2923764" y="756247"/>
                  <a:pt x="2923764" y="756247"/>
                </a:cubicBezTo>
                <a:cubicBezTo>
                  <a:pt x="2924905" y="750992"/>
                  <a:pt x="2922142" y="734209"/>
                  <a:pt x="2919689" y="716001"/>
                </a:cubicBezTo>
                <a:lnTo>
                  <a:pt x="2917080" y="691795"/>
                </a:lnTo>
                <a:lnTo>
                  <a:pt x="2914253" y="740161"/>
                </a:lnTo>
                <a:lnTo>
                  <a:pt x="2912846" y="729900"/>
                </a:lnTo>
                <a:cubicBezTo>
                  <a:pt x="2908467" y="696578"/>
                  <a:pt x="2905740" y="663659"/>
                  <a:pt x="2912305" y="633446"/>
                </a:cubicBezTo>
                <a:cubicBezTo>
                  <a:pt x="2912876" y="630818"/>
                  <a:pt x="2915173" y="633768"/>
                  <a:pt x="2918169" y="639728"/>
                </a:cubicBezTo>
                <a:lnTo>
                  <a:pt x="2919881" y="643887"/>
                </a:lnTo>
                <a:lnTo>
                  <a:pt x="2918776" y="662789"/>
                </a:lnTo>
                <a:lnTo>
                  <a:pt x="2922074" y="657090"/>
                </a:lnTo>
                <a:cubicBezTo>
                  <a:pt x="2924917" y="655065"/>
                  <a:pt x="2928845" y="659113"/>
                  <a:pt x="2933178" y="683412"/>
                </a:cubicBezTo>
                <a:cubicBezTo>
                  <a:pt x="2937501" y="711452"/>
                  <a:pt x="2930575" y="702770"/>
                  <a:pt x="2933327" y="706230"/>
                </a:cubicBezTo>
                <a:lnTo>
                  <a:pt x="2938085" y="712789"/>
                </a:lnTo>
                <a:lnTo>
                  <a:pt x="2938600" y="710089"/>
                </a:lnTo>
                <a:lnTo>
                  <a:pt x="2937494" y="706026"/>
                </a:lnTo>
                <a:lnTo>
                  <a:pt x="2939798" y="703818"/>
                </a:lnTo>
                <a:lnTo>
                  <a:pt x="2942146" y="691520"/>
                </a:lnTo>
                <a:lnTo>
                  <a:pt x="2942200" y="701489"/>
                </a:lnTo>
                <a:lnTo>
                  <a:pt x="2956706" y="579119"/>
                </a:lnTo>
                <a:cubicBezTo>
                  <a:pt x="2963010" y="523973"/>
                  <a:pt x="2969632" y="470971"/>
                  <a:pt x="2978726" y="422245"/>
                </a:cubicBezTo>
                <a:cubicBezTo>
                  <a:pt x="2976726" y="481211"/>
                  <a:pt x="2969773" y="546874"/>
                  <a:pt x="2960818" y="607010"/>
                </a:cubicBezTo>
                <a:lnTo>
                  <a:pt x="2956922" y="669227"/>
                </a:lnTo>
                <a:lnTo>
                  <a:pt x="2963774" y="665056"/>
                </a:lnTo>
                <a:lnTo>
                  <a:pt x="2961955" y="639464"/>
                </a:lnTo>
                <a:cubicBezTo>
                  <a:pt x="2961532" y="630874"/>
                  <a:pt x="2961363" y="622863"/>
                  <a:pt x="2961595" y="616379"/>
                </a:cubicBezTo>
                <a:cubicBezTo>
                  <a:pt x="2961750" y="612056"/>
                  <a:pt x="2962084" y="608409"/>
                  <a:pt x="2962638" y="605723"/>
                </a:cubicBezTo>
                <a:cubicBezTo>
                  <a:pt x="2963194" y="603036"/>
                  <a:pt x="2963969" y="601307"/>
                  <a:pt x="2965010" y="600817"/>
                </a:cubicBezTo>
                <a:cubicBezTo>
                  <a:pt x="2966797" y="599976"/>
                  <a:pt x="2968959" y="603234"/>
                  <a:pt x="2971236" y="608882"/>
                </a:cubicBezTo>
                <a:lnTo>
                  <a:pt x="2975046" y="621231"/>
                </a:lnTo>
                <a:lnTo>
                  <a:pt x="2975637" y="615658"/>
                </a:lnTo>
                <a:cubicBezTo>
                  <a:pt x="2995697" y="480954"/>
                  <a:pt x="2998408" y="320439"/>
                  <a:pt x="3027976" y="203481"/>
                </a:cubicBezTo>
                <a:cubicBezTo>
                  <a:pt x="3029415" y="322846"/>
                  <a:pt x="2998226" y="465871"/>
                  <a:pt x="2992331" y="587053"/>
                </a:cubicBezTo>
                <a:cubicBezTo>
                  <a:pt x="2993824" y="550452"/>
                  <a:pt x="2987651" y="616569"/>
                  <a:pt x="2995387" y="615855"/>
                </a:cubicBezTo>
                <a:cubicBezTo>
                  <a:pt x="3009299" y="613514"/>
                  <a:pt x="2997009" y="589783"/>
                  <a:pt x="2997009" y="589783"/>
                </a:cubicBezTo>
                <a:cubicBezTo>
                  <a:pt x="3006976" y="517165"/>
                  <a:pt x="3015614" y="446823"/>
                  <a:pt x="3024806" y="378220"/>
                </a:cubicBezTo>
                <a:lnTo>
                  <a:pt x="3045728" y="242988"/>
                </a:lnTo>
                <a:lnTo>
                  <a:pt x="3048434" y="262423"/>
                </a:lnTo>
                <a:lnTo>
                  <a:pt x="3048639" y="263265"/>
                </a:lnTo>
                <a:lnTo>
                  <a:pt x="3048130" y="269278"/>
                </a:lnTo>
                <a:cubicBezTo>
                  <a:pt x="3045600" y="284360"/>
                  <a:pt x="3032600" y="362178"/>
                  <a:pt x="3037278" y="364909"/>
                </a:cubicBezTo>
                <a:cubicBezTo>
                  <a:pt x="3052099" y="373557"/>
                  <a:pt x="3060418" y="293008"/>
                  <a:pt x="3055866" y="300809"/>
                </a:cubicBezTo>
                <a:lnTo>
                  <a:pt x="3056503" y="293955"/>
                </a:lnTo>
                <a:lnTo>
                  <a:pt x="3064747" y="299883"/>
                </a:lnTo>
                <a:cubicBezTo>
                  <a:pt x="3065999" y="296185"/>
                  <a:pt x="3065831" y="287592"/>
                  <a:pt x="3064910" y="276772"/>
                </a:cubicBezTo>
                <a:lnTo>
                  <a:pt x="3061620" y="249144"/>
                </a:lnTo>
                <a:lnTo>
                  <a:pt x="3064695" y="230140"/>
                </a:lnTo>
                <a:cubicBezTo>
                  <a:pt x="3076202" y="221170"/>
                  <a:pt x="3067377" y="291837"/>
                  <a:pt x="3067377" y="291837"/>
                </a:cubicBezTo>
                <a:cubicBezTo>
                  <a:pt x="3048073" y="425240"/>
                  <a:pt x="3037499" y="543693"/>
                  <a:pt x="3024121" y="654410"/>
                </a:cubicBezTo>
                <a:cubicBezTo>
                  <a:pt x="3024169" y="658358"/>
                  <a:pt x="3021091" y="678746"/>
                  <a:pt x="3018129" y="702937"/>
                </a:cubicBezTo>
                <a:lnTo>
                  <a:pt x="3015976" y="722135"/>
                </a:lnTo>
                <a:lnTo>
                  <a:pt x="3017046" y="721063"/>
                </a:lnTo>
                <a:cubicBezTo>
                  <a:pt x="3020708" y="717425"/>
                  <a:pt x="3024622" y="713691"/>
                  <a:pt x="3028061" y="711004"/>
                </a:cubicBezTo>
                <a:lnTo>
                  <a:pt x="3032320" y="709032"/>
                </a:lnTo>
                <a:lnTo>
                  <a:pt x="3042969" y="628154"/>
                </a:lnTo>
                <a:cubicBezTo>
                  <a:pt x="3048676" y="579629"/>
                  <a:pt x="3054001" y="531538"/>
                  <a:pt x="3060364" y="481219"/>
                </a:cubicBezTo>
                <a:cubicBezTo>
                  <a:pt x="3062641" y="477318"/>
                  <a:pt x="3063735" y="375119"/>
                  <a:pt x="3073344" y="369397"/>
                </a:cubicBezTo>
                <a:cubicBezTo>
                  <a:pt x="3083031" y="369820"/>
                  <a:pt x="3083326" y="386333"/>
                  <a:pt x="3081200" y="402742"/>
                </a:cubicBezTo>
                <a:lnTo>
                  <a:pt x="3080003" y="409269"/>
                </a:lnTo>
                <a:lnTo>
                  <a:pt x="3083206" y="420211"/>
                </a:lnTo>
                <a:cubicBezTo>
                  <a:pt x="3088570" y="443808"/>
                  <a:pt x="3094444" y="481595"/>
                  <a:pt x="3096534" y="488573"/>
                </a:cubicBezTo>
                <a:cubicBezTo>
                  <a:pt x="3100738" y="514703"/>
                  <a:pt x="3104496" y="535194"/>
                  <a:pt x="3108107" y="553066"/>
                </a:cubicBezTo>
                <a:lnTo>
                  <a:pt x="3110150" y="562388"/>
                </a:lnTo>
                <a:lnTo>
                  <a:pt x="3103782" y="634425"/>
                </a:lnTo>
                <a:lnTo>
                  <a:pt x="3096731" y="546661"/>
                </a:lnTo>
                <a:cubicBezTo>
                  <a:pt x="3095657" y="529477"/>
                  <a:pt x="3082613" y="481659"/>
                  <a:pt x="3076597" y="444352"/>
                </a:cubicBezTo>
                <a:lnTo>
                  <a:pt x="3075453" y="431902"/>
                </a:lnTo>
                <a:lnTo>
                  <a:pt x="3075270" y="432648"/>
                </a:lnTo>
                <a:cubicBezTo>
                  <a:pt x="3074812" y="434433"/>
                  <a:pt x="3074527" y="435452"/>
                  <a:pt x="3074527" y="435452"/>
                </a:cubicBezTo>
                <a:cubicBezTo>
                  <a:pt x="3064985" y="535114"/>
                  <a:pt x="3060264" y="601318"/>
                  <a:pt x="3052120" y="681453"/>
                </a:cubicBezTo>
                <a:lnTo>
                  <a:pt x="3046797" y="729475"/>
                </a:lnTo>
                <a:lnTo>
                  <a:pt x="3051895" y="748071"/>
                </a:lnTo>
                <a:lnTo>
                  <a:pt x="3053344" y="754341"/>
                </a:lnTo>
                <a:lnTo>
                  <a:pt x="3055609" y="739441"/>
                </a:lnTo>
                <a:cubicBezTo>
                  <a:pt x="3056970" y="731481"/>
                  <a:pt x="3058634" y="722919"/>
                  <a:pt x="3060841" y="713314"/>
                </a:cubicBezTo>
                <a:cubicBezTo>
                  <a:pt x="3062175" y="727601"/>
                  <a:pt x="3062031" y="741733"/>
                  <a:pt x="3061076" y="755744"/>
                </a:cubicBezTo>
                <a:lnTo>
                  <a:pt x="3058591" y="778068"/>
                </a:lnTo>
                <a:lnTo>
                  <a:pt x="3060457" y="787549"/>
                </a:lnTo>
                <a:lnTo>
                  <a:pt x="3068650" y="744428"/>
                </a:lnTo>
                <a:lnTo>
                  <a:pt x="3064859" y="809917"/>
                </a:lnTo>
                <a:lnTo>
                  <a:pt x="3066341" y="817439"/>
                </a:lnTo>
                <a:cubicBezTo>
                  <a:pt x="3068788" y="831068"/>
                  <a:pt x="3070517" y="841851"/>
                  <a:pt x="3071112" y="846485"/>
                </a:cubicBezTo>
                <a:cubicBezTo>
                  <a:pt x="3074386" y="854773"/>
                  <a:pt x="3076782" y="858879"/>
                  <a:pt x="3078493" y="859728"/>
                </a:cubicBezTo>
                <a:lnTo>
                  <a:pt x="3081001" y="854907"/>
                </a:lnTo>
                <a:lnTo>
                  <a:pt x="3081889" y="846465"/>
                </a:lnTo>
                <a:lnTo>
                  <a:pt x="3082110" y="833114"/>
                </a:lnTo>
                <a:cubicBezTo>
                  <a:pt x="3081489" y="811896"/>
                  <a:pt x="3079014" y="781866"/>
                  <a:pt x="3077709" y="757462"/>
                </a:cubicBezTo>
                <a:lnTo>
                  <a:pt x="3077056" y="728961"/>
                </a:lnTo>
                <a:lnTo>
                  <a:pt x="3073202" y="736629"/>
                </a:lnTo>
                <a:lnTo>
                  <a:pt x="3068680" y="728102"/>
                </a:lnTo>
                <a:lnTo>
                  <a:pt x="3069569" y="728682"/>
                </a:lnTo>
                <a:lnTo>
                  <a:pt x="3069562" y="726501"/>
                </a:lnTo>
                <a:lnTo>
                  <a:pt x="3075729" y="721544"/>
                </a:lnTo>
                <a:lnTo>
                  <a:pt x="3077228" y="724994"/>
                </a:lnTo>
                <a:lnTo>
                  <a:pt x="3078025" y="718134"/>
                </a:lnTo>
                <a:cubicBezTo>
                  <a:pt x="3078562" y="716174"/>
                  <a:pt x="3079315" y="715240"/>
                  <a:pt x="3080331" y="715561"/>
                </a:cubicBezTo>
                <a:cubicBezTo>
                  <a:pt x="3083615" y="715194"/>
                  <a:pt x="3087352" y="722576"/>
                  <a:pt x="3091017" y="732831"/>
                </a:cubicBezTo>
                <a:lnTo>
                  <a:pt x="3094218" y="743613"/>
                </a:lnTo>
                <a:lnTo>
                  <a:pt x="3093246" y="754761"/>
                </a:lnTo>
                <a:lnTo>
                  <a:pt x="3096874" y="729950"/>
                </a:lnTo>
                <a:lnTo>
                  <a:pt x="3101700" y="695630"/>
                </a:lnTo>
                <a:lnTo>
                  <a:pt x="3109181" y="664673"/>
                </a:lnTo>
                <a:lnTo>
                  <a:pt x="3106263" y="658771"/>
                </a:lnTo>
                <a:lnTo>
                  <a:pt x="3109180" y="664671"/>
                </a:lnTo>
                <a:lnTo>
                  <a:pt x="3111802" y="653825"/>
                </a:lnTo>
                <a:lnTo>
                  <a:pt x="3116120" y="645099"/>
                </a:lnTo>
                <a:lnTo>
                  <a:pt x="3119033" y="621323"/>
                </a:lnTo>
                <a:lnTo>
                  <a:pt x="3120121" y="607701"/>
                </a:lnTo>
                <a:lnTo>
                  <a:pt x="3124669" y="627825"/>
                </a:lnTo>
                <a:lnTo>
                  <a:pt x="3127578" y="621950"/>
                </a:lnTo>
                <a:cubicBezTo>
                  <a:pt x="3136936" y="595164"/>
                  <a:pt x="3131477" y="591978"/>
                  <a:pt x="3133624" y="577546"/>
                </a:cubicBezTo>
                <a:cubicBezTo>
                  <a:pt x="3136280" y="540749"/>
                  <a:pt x="3144858" y="513509"/>
                  <a:pt x="3148042" y="552842"/>
                </a:cubicBezTo>
                <a:cubicBezTo>
                  <a:pt x="3147573" y="570217"/>
                  <a:pt x="3147130" y="585535"/>
                  <a:pt x="3146586" y="599678"/>
                </a:cubicBezTo>
                <a:lnTo>
                  <a:pt x="3145296" y="624714"/>
                </a:lnTo>
                <a:lnTo>
                  <a:pt x="3147382" y="619327"/>
                </a:lnTo>
                <a:cubicBezTo>
                  <a:pt x="3150245" y="615346"/>
                  <a:pt x="3152136" y="621596"/>
                  <a:pt x="3151433" y="647658"/>
                </a:cubicBezTo>
                <a:lnTo>
                  <a:pt x="3147667" y="742361"/>
                </a:lnTo>
                <a:lnTo>
                  <a:pt x="3150621" y="759355"/>
                </a:lnTo>
                <a:lnTo>
                  <a:pt x="3156977" y="711766"/>
                </a:lnTo>
                <a:lnTo>
                  <a:pt x="3159214" y="692965"/>
                </a:lnTo>
                <a:lnTo>
                  <a:pt x="3155880" y="675975"/>
                </a:lnTo>
                <a:cubicBezTo>
                  <a:pt x="3155388" y="667084"/>
                  <a:pt x="3157490" y="661563"/>
                  <a:pt x="3164665" y="661725"/>
                </a:cubicBezTo>
                <a:cubicBezTo>
                  <a:pt x="3163915" y="661488"/>
                  <a:pt x="3163729" y="662424"/>
                  <a:pt x="3163995" y="664280"/>
                </a:cubicBezTo>
                <a:lnTo>
                  <a:pt x="3165510" y="670270"/>
                </a:lnTo>
                <a:lnTo>
                  <a:pt x="3167503" y="667974"/>
                </a:lnTo>
                <a:lnTo>
                  <a:pt x="3169702" y="667873"/>
                </a:lnTo>
                <a:lnTo>
                  <a:pt x="3171358" y="647845"/>
                </a:lnTo>
                <a:lnTo>
                  <a:pt x="3177068" y="667260"/>
                </a:lnTo>
                <a:lnTo>
                  <a:pt x="3180361" y="664080"/>
                </a:lnTo>
                <a:cubicBezTo>
                  <a:pt x="3180361" y="664080"/>
                  <a:pt x="3192121" y="643929"/>
                  <a:pt x="3187442" y="641197"/>
                </a:cubicBezTo>
                <a:cubicBezTo>
                  <a:pt x="3189783" y="642562"/>
                  <a:pt x="3191115" y="656849"/>
                  <a:pt x="3191647" y="676769"/>
                </a:cubicBezTo>
                <a:lnTo>
                  <a:pt x="3191806" y="700882"/>
                </a:lnTo>
                <a:lnTo>
                  <a:pt x="3191944" y="701091"/>
                </a:lnTo>
                <a:cubicBezTo>
                  <a:pt x="3208692" y="721061"/>
                  <a:pt x="3198431" y="663974"/>
                  <a:pt x="3188972" y="625770"/>
                </a:cubicBezTo>
                <a:lnTo>
                  <a:pt x="3179371" y="567058"/>
                </a:lnTo>
                <a:lnTo>
                  <a:pt x="3183657" y="526153"/>
                </a:lnTo>
                <a:lnTo>
                  <a:pt x="3184156" y="521217"/>
                </a:lnTo>
                <a:lnTo>
                  <a:pt x="3189408" y="544482"/>
                </a:lnTo>
                <a:cubicBezTo>
                  <a:pt x="3196629" y="575778"/>
                  <a:pt x="3203226" y="606876"/>
                  <a:pt x="3206822" y="637027"/>
                </a:cubicBezTo>
                <a:cubicBezTo>
                  <a:pt x="3209834" y="653890"/>
                  <a:pt x="3212184" y="671654"/>
                  <a:pt x="3214295" y="689899"/>
                </a:cubicBezTo>
                <a:lnTo>
                  <a:pt x="3218581" y="729418"/>
                </a:lnTo>
                <a:lnTo>
                  <a:pt x="3221074" y="729040"/>
                </a:lnTo>
                <a:cubicBezTo>
                  <a:pt x="3226024" y="728381"/>
                  <a:pt x="3229309" y="728015"/>
                  <a:pt x="3229309" y="728015"/>
                </a:cubicBezTo>
                <a:cubicBezTo>
                  <a:pt x="3231592" y="717505"/>
                  <a:pt x="3218258" y="660880"/>
                  <a:pt x="3223015" y="638985"/>
                </a:cubicBezTo>
                <a:cubicBezTo>
                  <a:pt x="3223015" y="638985"/>
                  <a:pt x="3228407" y="614176"/>
                  <a:pt x="3235560" y="640531"/>
                </a:cubicBezTo>
                <a:lnTo>
                  <a:pt x="3237360" y="648874"/>
                </a:lnTo>
                <a:lnTo>
                  <a:pt x="3237808" y="646819"/>
                </a:lnTo>
                <a:cubicBezTo>
                  <a:pt x="3235236" y="629160"/>
                  <a:pt x="3230569" y="621134"/>
                  <a:pt x="3225857" y="608413"/>
                </a:cubicBezTo>
                <a:cubicBezTo>
                  <a:pt x="3226998" y="603159"/>
                  <a:pt x="3237610" y="588730"/>
                  <a:pt x="3234230" y="569879"/>
                </a:cubicBezTo>
                <a:cubicBezTo>
                  <a:pt x="3231656" y="552220"/>
                  <a:pt x="3214850" y="506662"/>
                  <a:pt x="3216083" y="471486"/>
                </a:cubicBezTo>
                <a:cubicBezTo>
                  <a:pt x="3215885" y="413398"/>
                  <a:pt x="3236315" y="501280"/>
                  <a:pt x="3238697" y="519815"/>
                </a:cubicBezTo>
                <a:cubicBezTo>
                  <a:pt x="3246935" y="545817"/>
                  <a:pt x="3247223" y="573986"/>
                  <a:pt x="3250747" y="587266"/>
                </a:cubicBezTo>
                <a:cubicBezTo>
                  <a:pt x="3253175" y="590842"/>
                  <a:pt x="3257637" y="593656"/>
                  <a:pt x="3261956" y="597127"/>
                </a:cubicBezTo>
                <a:lnTo>
                  <a:pt x="3267394" y="604373"/>
                </a:lnTo>
                <a:lnTo>
                  <a:pt x="3267141" y="588147"/>
                </a:lnTo>
                <a:cubicBezTo>
                  <a:pt x="3267451" y="579499"/>
                  <a:pt x="3268474" y="573563"/>
                  <a:pt x="3270556" y="572584"/>
                </a:cubicBezTo>
                <a:cubicBezTo>
                  <a:pt x="3271448" y="572164"/>
                  <a:pt x="3272436" y="572768"/>
                  <a:pt x="3273485" y="574184"/>
                </a:cubicBezTo>
                <a:lnTo>
                  <a:pt x="3273936" y="575069"/>
                </a:lnTo>
                <a:lnTo>
                  <a:pt x="3270924" y="553399"/>
                </a:lnTo>
                <a:cubicBezTo>
                  <a:pt x="3268540" y="534863"/>
                  <a:pt x="3273298" y="512967"/>
                  <a:pt x="3273201" y="483923"/>
                </a:cubicBezTo>
                <a:cubicBezTo>
                  <a:pt x="3268246" y="447729"/>
                  <a:pt x="3257535" y="433112"/>
                  <a:pt x="3268289" y="413113"/>
                </a:cubicBezTo>
                <a:cubicBezTo>
                  <a:pt x="3278901" y="398685"/>
                  <a:pt x="3296894" y="404372"/>
                  <a:pt x="3299177" y="393861"/>
                </a:cubicBezTo>
                <a:cubicBezTo>
                  <a:pt x="3305075" y="366712"/>
                  <a:pt x="3278649" y="276934"/>
                  <a:pt x="3272694" y="240425"/>
                </a:cubicBezTo>
                <a:lnTo>
                  <a:pt x="3262650" y="181366"/>
                </a:lnTo>
                <a:lnTo>
                  <a:pt x="3265381" y="174700"/>
                </a:lnTo>
                <a:lnTo>
                  <a:pt x="3271465" y="154886"/>
                </a:lnTo>
                <a:lnTo>
                  <a:pt x="3275298" y="173743"/>
                </a:lnTo>
                <a:cubicBezTo>
                  <a:pt x="3292914" y="264129"/>
                  <a:pt x="3310954" y="356871"/>
                  <a:pt x="3332502" y="456804"/>
                </a:cubicBezTo>
                <a:cubicBezTo>
                  <a:pt x="3335074" y="474465"/>
                  <a:pt x="3344885" y="517809"/>
                  <a:pt x="3354363" y="567601"/>
                </a:cubicBezTo>
                <a:cubicBezTo>
                  <a:pt x="3356744" y="586135"/>
                  <a:pt x="3379703" y="726293"/>
                  <a:pt x="3375934" y="650227"/>
                </a:cubicBezTo>
                <a:cubicBezTo>
                  <a:pt x="3372213" y="578857"/>
                  <a:pt x="3387884" y="688634"/>
                  <a:pt x="3391599" y="701038"/>
                </a:cubicBezTo>
                <a:cubicBezTo>
                  <a:pt x="3392766" y="703047"/>
                  <a:pt x="3394987" y="706029"/>
                  <a:pt x="3397777" y="709324"/>
                </a:cubicBezTo>
                <a:lnTo>
                  <a:pt x="3400886" y="712618"/>
                </a:lnTo>
                <a:lnTo>
                  <a:pt x="3407245" y="667398"/>
                </a:lnTo>
                <a:lnTo>
                  <a:pt x="3412449" y="645865"/>
                </a:lnTo>
                <a:lnTo>
                  <a:pt x="3412427" y="645734"/>
                </a:lnTo>
                <a:cubicBezTo>
                  <a:pt x="3405651" y="604400"/>
                  <a:pt x="3398436" y="561407"/>
                  <a:pt x="3397244" y="552140"/>
                </a:cubicBezTo>
                <a:cubicBezTo>
                  <a:pt x="3394574" y="505436"/>
                  <a:pt x="3389952" y="462794"/>
                  <a:pt x="3390994" y="428494"/>
                </a:cubicBezTo>
                <a:cubicBezTo>
                  <a:pt x="3392136" y="423241"/>
                  <a:pt x="3401749" y="408496"/>
                  <a:pt x="3402890" y="403241"/>
                </a:cubicBezTo>
                <a:cubicBezTo>
                  <a:pt x="3407549" y="352302"/>
                  <a:pt x="3359656" y="267907"/>
                  <a:pt x="3379790" y="268655"/>
                </a:cubicBezTo>
                <a:cubicBezTo>
                  <a:pt x="3379790" y="268655"/>
                  <a:pt x="3388360" y="288210"/>
                  <a:pt x="3398071" y="302509"/>
                </a:cubicBezTo>
                <a:lnTo>
                  <a:pt x="3394963" y="301101"/>
                </a:lnTo>
                <a:lnTo>
                  <a:pt x="3393216" y="295361"/>
                </a:lnTo>
                <a:cubicBezTo>
                  <a:pt x="3392645" y="297988"/>
                  <a:pt x="3392359" y="299301"/>
                  <a:pt x="3392966" y="300195"/>
                </a:cubicBezTo>
                <a:lnTo>
                  <a:pt x="3394963" y="301101"/>
                </a:lnTo>
                <a:lnTo>
                  <a:pt x="3398179" y="311655"/>
                </a:lnTo>
                <a:lnTo>
                  <a:pt x="3398262" y="318832"/>
                </a:lnTo>
                <a:cubicBezTo>
                  <a:pt x="3399133" y="323434"/>
                  <a:pt x="3400311" y="326616"/>
                  <a:pt x="3400311" y="326616"/>
                </a:cubicBezTo>
                <a:cubicBezTo>
                  <a:pt x="3400311" y="326616"/>
                  <a:pt x="3418303" y="332303"/>
                  <a:pt x="3422827" y="345898"/>
                </a:cubicBezTo>
                <a:cubicBezTo>
                  <a:pt x="3436062" y="373478"/>
                  <a:pt x="3439832" y="449544"/>
                  <a:pt x="3447069" y="475230"/>
                </a:cubicBezTo>
                <a:cubicBezTo>
                  <a:pt x="3445926" y="480485"/>
                  <a:pt x="3458921" y="484591"/>
                  <a:pt x="3463777" y="491741"/>
                </a:cubicBezTo>
                <a:cubicBezTo>
                  <a:pt x="3477346" y="517791"/>
                  <a:pt x="3479377" y="566515"/>
                  <a:pt x="3484106" y="607669"/>
                </a:cubicBezTo>
                <a:lnTo>
                  <a:pt x="3488071" y="631839"/>
                </a:lnTo>
                <a:lnTo>
                  <a:pt x="3491202" y="625430"/>
                </a:lnTo>
                <a:cubicBezTo>
                  <a:pt x="3493557" y="620051"/>
                  <a:pt x="3495327" y="614330"/>
                  <a:pt x="3492988" y="612965"/>
                </a:cubicBezTo>
                <a:cubicBezTo>
                  <a:pt x="3497668" y="615697"/>
                  <a:pt x="3498323" y="670112"/>
                  <a:pt x="3496577" y="717897"/>
                </a:cubicBezTo>
                <a:lnTo>
                  <a:pt x="3496037" y="718542"/>
                </a:lnTo>
                <a:lnTo>
                  <a:pt x="3496386" y="721514"/>
                </a:lnTo>
                <a:lnTo>
                  <a:pt x="3496577" y="717897"/>
                </a:lnTo>
                <a:lnTo>
                  <a:pt x="3501982" y="715014"/>
                </a:lnTo>
                <a:lnTo>
                  <a:pt x="3504668" y="746666"/>
                </a:lnTo>
                <a:lnTo>
                  <a:pt x="3502418" y="767364"/>
                </a:lnTo>
                <a:lnTo>
                  <a:pt x="3508603" y="801659"/>
                </a:lnTo>
                <a:cubicBezTo>
                  <a:pt x="3508603" y="801659"/>
                  <a:pt x="3512128" y="814941"/>
                  <a:pt x="3519123" y="817151"/>
                </a:cubicBezTo>
                <a:cubicBezTo>
                  <a:pt x="3534735" y="804303"/>
                  <a:pt x="3505877" y="691295"/>
                  <a:pt x="3504637" y="667506"/>
                </a:cubicBezTo>
                <a:cubicBezTo>
                  <a:pt x="3493055" y="538899"/>
                  <a:pt x="3474072" y="412399"/>
                  <a:pt x="3451775" y="285789"/>
                </a:cubicBezTo>
                <a:lnTo>
                  <a:pt x="3414984" y="92395"/>
                </a:lnTo>
                <a:lnTo>
                  <a:pt x="3418486" y="78965"/>
                </a:lnTo>
                <a:lnTo>
                  <a:pt x="3424799" y="47056"/>
                </a:lnTo>
                <a:lnTo>
                  <a:pt x="3440503" y="107210"/>
                </a:lnTo>
                <a:cubicBezTo>
                  <a:pt x="3435746" y="129105"/>
                  <a:pt x="3439127" y="147954"/>
                  <a:pt x="3449980" y="157000"/>
                </a:cubicBezTo>
                <a:cubicBezTo>
                  <a:pt x="3453597" y="140361"/>
                  <a:pt x="3451024" y="122700"/>
                  <a:pt x="3440503" y="107210"/>
                </a:cubicBezTo>
                <a:lnTo>
                  <a:pt x="3434091" y="47517"/>
                </a:lnTo>
                <a:lnTo>
                  <a:pt x="3448568" y="48918"/>
                </a:lnTo>
                <a:cubicBezTo>
                  <a:pt x="3445914" y="53468"/>
                  <a:pt x="3443637" y="57368"/>
                  <a:pt x="3443637" y="57368"/>
                </a:cubicBezTo>
                <a:cubicBezTo>
                  <a:pt x="3458706" y="54834"/>
                  <a:pt x="3454028" y="52103"/>
                  <a:pt x="3448568" y="48918"/>
                </a:cubicBezTo>
                <a:lnTo>
                  <a:pt x="3451074" y="28233"/>
                </a:lnTo>
                <a:lnTo>
                  <a:pt x="3464200" y="85160"/>
                </a:lnTo>
                <a:lnTo>
                  <a:pt x="3465488" y="103319"/>
                </a:lnTo>
                <a:cubicBezTo>
                  <a:pt x="3465607" y="109189"/>
                  <a:pt x="3465214" y="112662"/>
                  <a:pt x="3464044" y="111980"/>
                </a:cubicBezTo>
                <a:lnTo>
                  <a:pt x="3469857" y="109690"/>
                </a:lnTo>
                <a:lnTo>
                  <a:pt x="3487419" y="185856"/>
                </a:lnTo>
                <a:lnTo>
                  <a:pt x="3485774" y="209196"/>
                </a:lnTo>
                <a:cubicBezTo>
                  <a:pt x="3484464" y="224009"/>
                  <a:pt x="3482635" y="240917"/>
                  <a:pt x="3479796" y="262356"/>
                </a:cubicBezTo>
                <a:cubicBezTo>
                  <a:pt x="3479924" y="272886"/>
                  <a:pt x="3466290" y="362539"/>
                  <a:pt x="3480578" y="327304"/>
                </a:cubicBezTo>
                <a:cubicBezTo>
                  <a:pt x="3489938" y="300516"/>
                  <a:pt x="3489534" y="234920"/>
                  <a:pt x="3493960" y="216587"/>
                </a:cubicBezTo>
                <a:lnTo>
                  <a:pt x="3494228" y="215375"/>
                </a:lnTo>
                <a:lnTo>
                  <a:pt x="3499014" y="236140"/>
                </a:lnTo>
                <a:cubicBezTo>
                  <a:pt x="3532537" y="357174"/>
                  <a:pt x="3526793" y="477028"/>
                  <a:pt x="3566312" y="599956"/>
                </a:cubicBezTo>
                <a:cubicBezTo>
                  <a:pt x="3565490" y="577936"/>
                  <a:pt x="3559764" y="548049"/>
                  <a:pt x="3566576" y="554501"/>
                </a:cubicBezTo>
                <a:lnTo>
                  <a:pt x="3577039" y="572672"/>
                </a:lnTo>
                <a:lnTo>
                  <a:pt x="3570097" y="686308"/>
                </a:lnTo>
                <a:lnTo>
                  <a:pt x="3583957" y="601530"/>
                </a:lnTo>
                <a:lnTo>
                  <a:pt x="3585112" y="606921"/>
                </a:lnTo>
                <a:cubicBezTo>
                  <a:pt x="3593348" y="649447"/>
                  <a:pt x="3605154" y="714949"/>
                  <a:pt x="3616686" y="731930"/>
                </a:cubicBezTo>
                <a:cubicBezTo>
                  <a:pt x="3621246" y="651945"/>
                  <a:pt x="3608153" y="618795"/>
                  <a:pt x="3603242" y="547985"/>
                </a:cubicBezTo>
                <a:cubicBezTo>
                  <a:pt x="3591092" y="451489"/>
                  <a:pt x="3606856" y="531344"/>
                  <a:pt x="3627088" y="561138"/>
                </a:cubicBezTo>
                <a:cubicBezTo>
                  <a:pt x="3642466" y="583780"/>
                  <a:pt x="3613995" y="527985"/>
                  <a:pt x="3631846" y="539242"/>
                </a:cubicBezTo>
                <a:cubicBezTo>
                  <a:pt x="3649696" y="550499"/>
                  <a:pt x="3643895" y="606693"/>
                  <a:pt x="3651134" y="632377"/>
                </a:cubicBezTo>
                <a:cubicBezTo>
                  <a:pt x="3652231" y="661739"/>
                  <a:pt x="3651189" y="696040"/>
                  <a:pt x="3663282" y="728873"/>
                </a:cubicBezTo>
                <a:cubicBezTo>
                  <a:pt x="3663282" y="728873"/>
                  <a:pt x="3676277" y="732982"/>
                  <a:pt x="3681133" y="740131"/>
                </a:cubicBezTo>
                <a:cubicBezTo>
                  <a:pt x="3684656" y="753412"/>
                  <a:pt x="3700422" y="833268"/>
                  <a:pt x="3702803" y="851803"/>
                </a:cubicBezTo>
                <a:cubicBezTo>
                  <a:pt x="3736228" y="943791"/>
                  <a:pt x="3709745" y="790355"/>
                  <a:pt x="3709645" y="761309"/>
                </a:cubicBezTo>
                <a:cubicBezTo>
                  <a:pt x="3701308" y="706262"/>
                  <a:pt x="3691500" y="662918"/>
                  <a:pt x="3696257" y="641023"/>
                </a:cubicBezTo>
                <a:cubicBezTo>
                  <a:pt x="3694960" y="553574"/>
                  <a:pt x="3681768" y="491377"/>
                  <a:pt x="3681473" y="404242"/>
                </a:cubicBezTo>
                <a:cubicBezTo>
                  <a:pt x="3704375" y="480739"/>
                  <a:pt x="3702098" y="550214"/>
                  <a:pt x="3717864" y="630070"/>
                </a:cubicBezTo>
                <a:cubicBezTo>
                  <a:pt x="3723627" y="667457"/>
                  <a:pt x="3721443" y="707011"/>
                  <a:pt x="3741674" y="736803"/>
                </a:cubicBezTo>
                <a:cubicBezTo>
                  <a:pt x="3752527" y="745848"/>
                  <a:pt x="3758526" y="747744"/>
                  <a:pt x="3763239" y="760464"/>
                </a:cubicBezTo>
                <a:cubicBezTo>
                  <a:pt x="3775332" y="793300"/>
                  <a:pt x="3760964" y="829940"/>
                  <a:pt x="3771915" y="868029"/>
                </a:cubicBezTo>
                <a:cubicBezTo>
                  <a:pt x="3773056" y="862776"/>
                  <a:pt x="3805374" y="866437"/>
                  <a:pt x="3804043" y="872569"/>
                </a:cubicBezTo>
                <a:cubicBezTo>
                  <a:pt x="3820751" y="889080"/>
                  <a:pt x="3798299" y="992421"/>
                  <a:pt x="3828142" y="1007470"/>
                </a:cubicBezTo>
                <a:lnTo>
                  <a:pt x="3832254" y="1008769"/>
                </a:lnTo>
                <a:lnTo>
                  <a:pt x="3833015" y="1009010"/>
                </a:lnTo>
                <a:cubicBezTo>
                  <a:pt x="3833827" y="1009266"/>
                  <a:pt x="3834234" y="1009395"/>
                  <a:pt x="3833625" y="1009202"/>
                </a:cubicBezTo>
                <a:lnTo>
                  <a:pt x="3832254" y="1008769"/>
                </a:lnTo>
                <a:lnTo>
                  <a:pt x="3829971" y="1008047"/>
                </a:lnTo>
                <a:cubicBezTo>
                  <a:pt x="3828956" y="1007726"/>
                  <a:pt x="3828142" y="1007470"/>
                  <a:pt x="3828142" y="1007470"/>
                </a:cubicBezTo>
                <a:cubicBezTo>
                  <a:pt x="3837468" y="964556"/>
                  <a:pt x="3817235" y="934765"/>
                  <a:pt x="3819609" y="894334"/>
                </a:cubicBezTo>
                <a:cubicBezTo>
                  <a:pt x="3825408" y="838140"/>
                  <a:pt x="3823070" y="784989"/>
                  <a:pt x="3812020" y="717855"/>
                </a:cubicBezTo>
                <a:cubicBezTo>
                  <a:pt x="3803297" y="605594"/>
                  <a:pt x="3844401" y="844142"/>
                  <a:pt x="3850399" y="846036"/>
                </a:cubicBezTo>
                <a:lnTo>
                  <a:pt x="3870477" y="783124"/>
                </a:lnTo>
                <a:cubicBezTo>
                  <a:pt x="3876473" y="785022"/>
                  <a:pt x="3883767" y="874365"/>
                  <a:pt x="3883767" y="874365"/>
                </a:cubicBezTo>
                <a:cubicBezTo>
                  <a:pt x="3893577" y="917711"/>
                  <a:pt x="3883964" y="932455"/>
                  <a:pt x="3897056" y="965607"/>
                </a:cubicBezTo>
                <a:cubicBezTo>
                  <a:pt x="3901815" y="943712"/>
                  <a:pt x="3889666" y="847217"/>
                  <a:pt x="3895662" y="849111"/>
                </a:cubicBezTo>
                <a:cubicBezTo>
                  <a:pt x="3897162" y="849585"/>
                  <a:pt x="3899859" y="856228"/>
                  <a:pt x="3902964" y="864448"/>
                </a:cubicBezTo>
                <a:lnTo>
                  <a:pt x="3905616" y="871195"/>
                </a:lnTo>
                <a:lnTo>
                  <a:pt x="3900038" y="966549"/>
                </a:lnTo>
                <a:lnTo>
                  <a:pt x="3897360" y="1012371"/>
                </a:lnTo>
                <a:cubicBezTo>
                  <a:pt x="3903644" y="987716"/>
                  <a:pt x="3907803" y="963235"/>
                  <a:pt x="3910908" y="938848"/>
                </a:cubicBezTo>
                <a:lnTo>
                  <a:pt x="3915575" y="891815"/>
                </a:lnTo>
                <a:lnTo>
                  <a:pt x="3920185" y="895951"/>
                </a:lnTo>
                <a:cubicBezTo>
                  <a:pt x="3921772" y="892109"/>
                  <a:pt x="3922190" y="880660"/>
                  <a:pt x="3920652" y="857009"/>
                </a:cubicBezTo>
                <a:lnTo>
                  <a:pt x="3919978" y="847828"/>
                </a:lnTo>
                <a:lnTo>
                  <a:pt x="3925533" y="793021"/>
                </a:lnTo>
                <a:cubicBezTo>
                  <a:pt x="3928737" y="768690"/>
                  <a:pt x="3933042" y="744295"/>
                  <a:pt x="3939521" y="719753"/>
                </a:cubicBezTo>
                <a:cubicBezTo>
                  <a:pt x="3942582" y="780801"/>
                  <a:pt x="3933225" y="839832"/>
                  <a:pt x="3929709" y="901399"/>
                </a:cubicBezTo>
                <a:cubicBezTo>
                  <a:pt x="3927960" y="949184"/>
                  <a:pt x="3937192" y="911866"/>
                  <a:pt x="3941998" y="892883"/>
                </a:cubicBezTo>
                <a:lnTo>
                  <a:pt x="3964392" y="671100"/>
                </a:lnTo>
                <a:lnTo>
                  <a:pt x="3965657" y="679368"/>
                </a:lnTo>
                <a:cubicBezTo>
                  <a:pt x="3970613" y="715563"/>
                  <a:pt x="3983570" y="813251"/>
                  <a:pt x="3978847" y="741564"/>
                </a:cubicBezTo>
                <a:cubicBezTo>
                  <a:pt x="3978793" y="677903"/>
                  <a:pt x="3988371" y="756741"/>
                  <a:pt x="3997940" y="776612"/>
                </a:cubicBezTo>
                <a:cubicBezTo>
                  <a:pt x="3999081" y="771358"/>
                  <a:pt x="4000224" y="766101"/>
                  <a:pt x="4001363" y="760848"/>
                </a:cubicBezTo>
                <a:cubicBezTo>
                  <a:pt x="4000224" y="766101"/>
                  <a:pt x="4026588" y="733253"/>
                  <a:pt x="4033583" y="735465"/>
                </a:cubicBezTo>
                <a:cubicBezTo>
                  <a:pt x="4045578" y="739255"/>
                  <a:pt x="4066106" y="856183"/>
                  <a:pt x="4068489" y="874720"/>
                </a:cubicBezTo>
                <a:cubicBezTo>
                  <a:pt x="4094675" y="941021"/>
                  <a:pt x="4064711" y="739687"/>
                  <a:pt x="4077705" y="743793"/>
                </a:cubicBezTo>
                <a:cubicBezTo>
                  <a:pt x="4080990" y="743427"/>
                  <a:pt x="4084728" y="750810"/>
                  <a:pt x="4088392" y="761064"/>
                </a:cubicBezTo>
                <a:lnTo>
                  <a:pt x="4091593" y="771847"/>
                </a:lnTo>
                <a:lnTo>
                  <a:pt x="4078292" y="924491"/>
                </a:lnTo>
                <a:cubicBezTo>
                  <a:pt x="4076923" y="939378"/>
                  <a:pt x="4060358" y="1010760"/>
                  <a:pt x="4070498" y="1016678"/>
                </a:cubicBezTo>
                <a:cubicBezTo>
                  <a:pt x="4079857" y="1022140"/>
                  <a:pt x="4081477" y="963822"/>
                  <a:pt x="4084133" y="959272"/>
                </a:cubicBezTo>
                <a:cubicBezTo>
                  <a:pt x="4087904" y="902645"/>
                  <a:pt x="4092597" y="850263"/>
                  <a:pt x="4098036" y="799514"/>
                </a:cubicBezTo>
                <a:lnTo>
                  <a:pt x="4098554" y="795283"/>
                </a:lnTo>
                <a:lnTo>
                  <a:pt x="4098637" y="795567"/>
                </a:lnTo>
                <a:cubicBezTo>
                  <a:pt x="4104620" y="817813"/>
                  <a:pt x="4108203" y="832049"/>
                  <a:pt x="4105176" y="799272"/>
                </a:cubicBezTo>
                <a:lnTo>
                  <a:pt x="4104404" y="747536"/>
                </a:lnTo>
                <a:lnTo>
                  <a:pt x="4116409" y="649556"/>
                </a:lnTo>
                <a:lnTo>
                  <a:pt x="4117496" y="635935"/>
                </a:lnTo>
                <a:lnTo>
                  <a:pt x="4127737" y="681222"/>
                </a:lnTo>
                <a:cubicBezTo>
                  <a:pt x="4131938" y="700683"/>
                  <a:pt x="4136580" y="723559"/>
                  <a:pt x="4141963" y="752871"/>
                </a:cubicBezTo>
                <a:cubicBezTo>
                  <a:pt x="4148058" y="783809"/>
                  <a:pt x="4150298" y="807916"/>
                  <a:pt x="4157537" y="833602"/>
                </a:cubicBezTo>
                <a:cubicBezTo>
                  <a:pt x="4178058" y="891563"/>
                  <a:pt x="4167051" y="789812"/>
                  <a:pt x="4165810" y="766021"/>
                </a:cubicBezTo>
                <a:cubicBezTo>
                  <a:pt x="4159857" y="729512"/>
                  <a:pt x="4142907" y="689524"/>
                  <a:pt x="4162041" y="689958"/>
                </a:cubicBezTo>
                <a:cubicBezTo>
                  <a:pt x="4156043" y="688061"/>
                  <a:pt x="4186086" y="761199"/>
                  <a:pt x="4195655" y="781071"/>
                </a:cubicBezTo>
                <a:cubicBezTo>
                  <a:pt x="4195655" y="781071"/>
                  <a:pt x="4193280" y="821501"/>
                  <a:pt x="4208890" y="808651"/>
                </a:cubicBezTo>
                <a:cubicBezTo>
                  <a:pt x="4208890" y="808651"/>
                  <a:pt x="4202793" y="777711"/>
                  <a:pt x="4200220" y="760051"/>
                </a:cubicBezTo>
                <a:cubicBezTo>
                  <a:pt x="4213548" y="757712"/>
                  <a:pt x="4226685" y="756248"/>
                  <a:pt x="4226685" y="756248"/>
                </a:cubicBezTo>
                <a:cubicBezTo>
                  <a:pt x="4228969" y="745738"/>
                  <a:pt x="4215634" y="689113"/>
                  <a:pt x="4220390" y="667217"/>
                </a:cubicBezTo>
                <a:cubicBezTo>
                  <a:pt x="4220390" y="667217"/>
                  <a:pt x="4227432" y="634814"/>
                  <a:pt x="4236100" y="683413"/>
                </a:cubicBezTo>
                <a:cubicBezTo>
                  <a:pt x="4241865" y="720800"/>
                  <a:pt x="4227629" y="692903"/>
                  <a:pt x="4243005" y="715546"/>
                </a:cubicBezTo>
                <a:cubicBezTo>
                  <a:pt x="4232485" y="700053"/>
                  <a:pt x="4253759" y="695546"/>
                  <a:pt x="4264613" y="704592"/>
                </a:cubicBezTo>
                <a:cubicBezTo>
                  <a:pt x="4263397" y="702803"/>
                  <a:pt x="4263409" y="708597"/>
                  <a:pt x="4264198" y="718324"/>
                </a:cubicBezTo>
                <a:lnTo>
                  <a:pt x="4267750" y="749321"/>
                </a:lnTo>
                <a:lnTo>
                  <a:pt x="4267627" y="750547"/>
                </a:lnTo>
                <a:cubicBezTo>
                  <a:pt x="4256808" y="860904"/>
                  <a:pt x="4246324" y="970694"/>
                  <a:pt x="4236938" y="1075461"/>
                </a:cubicBezTo>
                <a:cubicBezTo>
                  <a:pt x="4226491" y="1204445"/>
                  <a:pt x="4225273" y="1328359"/>
                  <a:pt x="4226711" y="1447722"/>
                </a:cubicBezTo>
                <a:cubicBezTo>
                  <a:pt x="4228551" y="1568189"/>
                  <a:pt x="4244030" y="1695745"/>
                  <a:pt x="4267117" y="1812056"/>
                </a:cubicBezTo>
                <a:cubicBezTo>
                  <a:pt x="4269826" y="1619294"/>
                  <a:pt x="4245956" y="1438037"/>
                  <a:pt x="4248139" y="1233639"/>
                </a:cubicBezTo>
                <a:cubicBezTo>
                  <a:pt x="4255402" y="1065320"/>
                  <a:pt x="4272677" y="892390"/>
                  <a:pt x="4294232" y="721084"/>
                </a:cubicBezTo>
                <a:lnTo>
                  <a:pt x="4295071" y="716023"/>
                </a:lnTo>
                <a:lnTo>
                  <a:pt x="4301215" y="741546"/>
                </a:lnTo>
                <a:lnTo>
                  <a:pt x="4303106" y="744905"/>
                </a:lnTo>
                <a:lnTo>
                  <a:pt x="4301970" y="752614"/>
                </a:lnTo>
                <a:cubicBezTo>
                  <a:pt x="4296982" y="917030"/>
                  <a:pt x="4275024" y="1054986"/>
                  <a:pt x="4265359" y="1248917"/>
                </a:cubicBezTo>
                <a:cubicBezTo>
                  <a:pt x="4259592" y="1380632"/>
                  <a:pt x="4270792" y="1538808"/>
                  <a:pt x="4282119" y="1675271"/>
                </a:cubicBezTo>
                <a:cubicBezTo>
                  <a:pt x="4279843" y="1679171"/>
                  <a:pt x="4290638" y="1739504"/>
                  <a:pt x="4290638" y="1739504"/>
                </a:cubicBezTo>
                <a:cubicBezTo>
                  <a:pt x="4299998" y="1744965"/>
                  <a:pt x="4294787" y="1698352"/>
                  <a:pt x="4297188" y="1672737"/>
                </a:cubicBezTo>
                <a:cubicBezTo>
                  <a:pt x="4298683" y="1636135"/>
                  <a:pt x="4295625" y="1607333"/>
                  <a:pt x="4298156" y="1592251"/>
                </a:cubicBezTo>
                <a:cubicBezTo>
                  <a:pt x="4285611" y="1547456"/>
                  <a:pt x="4292943" y="1513390"/>
                  <a:pt x="4286830" y="1455788"/>
                </a:cubicBezTo>
                <a:cubicBezTo>
                  <a:pt x="4281366" y="1388110"/>
                  <a:pt x="4283239" y="1318612"/>
                  <a:pt x="4284731" y="1249763"/>
                </a:cubicBezTo>
                <a:cubicBezTo>
                  <a:pt x="4286353" y="1223695"/>
                  <a:pt x="4280236" y="1133847"/>
                  <a:pt x="4295182" y="1153026"/>
                </a:cubicBezTo>
                <a:cubicBezTo>
                  <a:pt x="4299734" y="1145226"/>
                  <a:pt x="4304666" y="1136774"/>
                  <a:pt x="4297581" y="1127411"/>
                </a:cubicBezTo>
                <a:cubicBezTo>
                  <a:pt x="4312332" y="1001808"/>
                  <a:pt x="4315824" y="873993"/>
                  <a:pt x="4345116" y="734219"/>
                </a:cubicBezTo>
                <a:cubicBezTo>
                  <a:pt x="4334669" y="863203"/>
                  <a:pt x="4322598" y="1018257"/>
                  <a:pt x="4309873" y="1151143"/>
                </a:cubicBezTo>
                <a:cubicBezTo>
                  <a:pt x="4310127" y="1172207"/>
                  <a:pt x="4294872" y="1287926"/>
                  <a:pt x="4304232" y="1293387"/>
                </a:cubicBezTo>
                <a:cubicBezTo>
                  <a:pt x="4335492" y="1316859"/>
                  <a:pt x="4371009" y="922757"/>
                  <a:pt x="4315992" y="1273236"/>
                </a:cubicBezTo>
                <a:cubicBezTo>
                  <a:pt x="4318520" y="1258153"/>
                  <a:pt x="4320670" y="1243720"/>
                  <a:pt x="4317866" y="1235984"/>
                </a:cubicBezTo>
                <a:cubicBezTo>
                  <a:pt x="4313113" y="1066756"/>
                  <a:pt x="4339750" y="899286"/>
                  <a:pt x="4371572" y="744429"/>
                </a:cubicBezTo>
                <a:cubicBezTo>
                  <a:pt x="4364182" y="934460"/>
                  <a:pt x="4345159" y="1122928"/>
                  <a:pt x="4340951" y="1320046"/>
                </a:cubicBezTo>
                <a:cubicBezTo>
                  <a:pt x="4338114" y="1502276"/>
                  <a:pt x="4354123" y="1673715"/>
                  <a:pt x="4373314" y="1852241"/>
                </a:cubicBezTo>
                <a:cubicBezTo>
                  <a:pt x="4373189" y="1873956"/>
                  <a:pt x="4380926" y="1905489"/>
                  <a:pt x="4383580" y="1868691"/>
                </a:cubicBezTo>
                <a:cubicBezTo>
                  <a:pt x="4380396" y="1829359"/>
                  <a:pt x="4374932" y="1761681"/>
                  <a:pt x="4371874" y="1732878"/>
                </a:cubicBezTo>
                <a:cubicBezTo>
                  <a:pt x="4346816" y="1421077"/>
                  <a:pt x="4349962" y="1103946"/>
                  <a:pt x="4391471" y="789158"/>
                </a:cubicBezTo>
                <a:cubicBezTo>
                  <a:pt x="4400426" y="729022"/>
                  <a:pt x="4404575" y="655624"/>
                  <a:pt x="4430500" y="621950"/>
                </a:cubicBezTo>
                <a:cubicBezTo>
                  <a:pt x="4439857" y="595164"/>
                  <a:pt x="4434399" y="591979"/>
                  <a:pt x="4436547" y="577547"/>
                </a:cubicBezTo>
                <a:cubicBezTo>
                  <a:pt x="4439202" y="540748"/>
                  <a:pt x="4447780" y="513510"/>
                  <a:pt x="4450964" y="552842"/>
                </a:cubicBezTo>
                <a:cubicBezTo>
                  <a:pt x="4449090" y="622341"/>
                  <a:pt x="4447596" y="658943"/>
                  <a:pt x="4438641" y="719079"/>
                </a:cubicBezTo>
                <a:cubicBezTo>
                  <a:pt x="4424042" y="921463"/>
                  <a:pt x="4402089" y="1091662"/>
                  <a:pt x="4398009" y="1299313"/>
                </a:cubicBezTo>
                <a:cubicBezTo>
                  <a:pt x="4394392" y="1416595"/>
                  <a:pt x="4400509" y="1506442"/>
                  <a:pt x="4406627" y="1628536"/>
                </a:cubicBezTo>
                <a:cubicBezTo>
                  <a:pt x="4409687" y="1689583"/>
                  <a:pt x="4410999" y="1798415"/>
                  <a:pt x="4421542" y="1869929"/>
                </a:cubicBezTo>
                <a:cubicBezTo>
                  <a:pt x="4419266" y="1873828"/>
                  <a:pt x="4434869" y="1947426"/>
                  <a:pt x="4439547" y="1950156"/>
                </a:cubicBezTo>
                <a:cubicBezTo>
                  <a:pt x="4444226" y="1952887"/>
                  <a:pt x="4443444" y="1920184"/>
                  <a:pt x="4445720" y="1916285"/>
                </a:cubicBezTo>
                <a:cubicBezTo>
                  <a:pt x="4433613" y="1714876"/>
                  <a:pt x="4405314" y="1519705"/>
                  <a:pt x="4410301" y="1323042"/>
                </a:cubicBezTo>
                <a:cubicBezTo>
                  <a:pt x="4410081" y="1144258"/>
                  <a:pt x="4434311" y="937911"/>
                  <a:pt x="4453460" y="759974"/>
                </a:cubicBezTo>
                <a:cubicBezTo>
                  <a:pt x="4458141" y="730458"/>
                  <a:pt x="4462290" y="689306"/>
                  <a:pt x="4464440" y="674872"/>
                </a:cubicBezTo>
                <a:cubicBezTo>
                  <a:pt x="4473923" y="658619"/>
                  <a:pt x="4476454" y="675783"/>
                  <a:pt x="4483282" y="664082"/>
                </a:cubicBezTo>
                <a:cubicBezTo>
                  <a:pt x="4483282" y="664082"/>
                  <a:pt x="4495043" y="643928"/>
                  <a:pt x="4490364" y="641198"/>
                </a:cubicBezTo>
                <a:cubicBezTo>
                  <a:pt x="4495043" y="643928"/>
                  <a:pt x="4495700" y="698344"/>
                  <a:pt x="4493953" y="746131"/>
                </a:cubicBezTo>
                <a:cubicBezTo>
                  <a:pt x="4491676" y="750029"/>
                  <a:pt x="4491676" y="750029"/>
                  <a:pt x="4486997" y="747297"/>
                </a:cubicBezTo>
                <a:cubicBezTo>
                  <a:pt x="4491676" y="750029"/>
                  <a:pt x="4491272" y="684430"/>
                  <a:pt x="4487963" y="666812"/>
                </a:cubicBezTo>
                <a:cubicBezTo>
                  <a:pt x="4483759" y="896176"/>
                  <a:pt x="4489931" y="830060"/>
                  <a:pt x="4493953" y="746131"/>
                </a:cubicBezTo>
                <a:lnTo>
                  <a:pt x="4499357" y="743248"/>
                </a:lnTo>
                <a:lnTo>
                  <a:pt x="4502045" y="774898"/>
                </a:lnTo>
                <a:cubicBezTo>
                  <a:pt x="4501480" y="812397"/>
                  <a:pt x="4491345" y="850930"/>
                  <a:pt x="4486035" y="892277"/>
                </a:cubicBezTo>
                <a:cubicBezTo>
                  <a:pt x="4470597" y="1153430"/>
                  <a:pt x="4454759" y="1413479"/>
                  <a:pt x="4474483" y="1668135"/>
                </a:cubicBezTo>
                <a:cubicBezTo>
                  <a:pt x="4485027" y="1771896"/>
                  <a:pt x="4495950" y="1875006"/>
                  <a:pt x="4504089" y="1972136"/>
                </a:cubicBezTo>
                <a:cubicBezTo>
                  <a:pt x="4513797" y="2166914"/>
                  <a:pt x="4515894" y="2372937"/>
                  <a:pt x="4544318" y="2578640"/>
                </a:cubicBezTo>
                <a:cubicBezTo>
                  <a:pt x="4563507" y="2724921"/>
                  <a:pt x="4574961" y="2871913"/>
                  <a:pt x="4595520" y="3035551"/>
                </a:cubicBezTo>
                <a:cubicBezTo>
                  <a:pt x="4600982" y="3070983"/>
                  <a:pt x="4601512" y="3114868"/>
                  <a:pt x="4606971" y="3150301"/>
                </a:cubicBezTo>
                <a:cubicBezTo>
                  <a:pt x="4609503" y="3167463"/>
                  <a:pt x="4619264" y="3206277"/>
                  <a:pt x="4621137" y="3169025"/>
                </a:cubicBezTo>
                <a:cubicBezTo>
                  <a:pt x="4621009" y="3126246"/>
                  <a:pt x="4612617" y="3072546"/>
                  <a:pt x="4610339" y="3044199"/>
                </a:cubicBezTo>
                <a:cubicBezTo>
                  <a:pt x="4592183" y="2887194"/>
                  <a:pt x="4580476" y="2751381"/>
                  <a:pt x="4566747" y="2608288"/>
                </a:cubicBezTo>
                <a:cubicBezTo>
                  <a:pt x="4560629" y="2518440"/>
                  <a:pt x="4537670" y="2412663"/>
                  <a:pt x="4532333" y="2323270"/>
                </a:cubicBezTo>
                <a:cubicBezTo>
                  <a:pt x="4530896" y="2268399"/>
                  <a:pt x="4531674" y="2236607"/>
                  <a:pt x="4528615" y="2175561"/>
                </a:cubicBezTo>
                <a:cubicBezTo>
                  <a:pt x="4528213" y="2142210"/>
                  <a:pt x="4525029" y="2102878"/>
                  <a:pt x="4520347" y="2067899"/>
                </a:cubicBezTo>
                <a:cubicBezTo>
                  <a:pt x="4519037" y="1991315"/>
                  <a:pt x="4529960" y="2062181"/>
                  <a:pt x="4529833" y="2083894"/>
                </a:cubicBezTo>
                <a:cubicBezTo>
                  <a:pt x="4542530" y="2237714"/>
                  <a:pt x="4556512" y="2369625"/>
                  <a:pt x="4565562" y="2509989"/>
                </a:cubicBezTo>
                <a:cubicBezTo>
                  <a:pt x="4584627" y="2677983"/>
                  <a:pt x="4603163" y="2834340"/>
                  <a:pt x="4623974" y="2986795"/>
                </a:cubicBezTo>
                <a:cubicBezTo>
                  <a:pt x="4640635" y="3148159"/>
                  <a:pt x="4670679" y="3295543"/>
                  <a:pt x="4685065" y="3460806"/>
                </a:cubicBezTo>
                <a:cubicBezTo>
                  <a:pt x="4695988" y="3596162"/>
                  <a:pt x="4719858" y="3745174"/>
                  <a:pt x="4695245" y="3887680"/>
                </a:cubicBezTo>
                <a:cubicBezTo>
                  <a:pt x="4692968" y="3891580"/>
                  <a:pt x="4680829" y="3944628"/>
                  <a:pt x="4683233" y="3951261"/>
                </a:cubicBezTo>
                <a:cubicBezTo>
                  <a:pt x="4687912" y="3953992"/>
                  <a:pt x="4706755" y="3910954"/>
                  <a:pt x="4707006" y="3899773"/>
                </a:cubicBezTo>
                <a:cubicBezTo>
                  <a:pt x="4713961" y="3866356"/>
                  <a:pt x="4706882" y="3921486"/>
                  <a:pt x="4707408" y="3933124"/>
                </a:cubicBezTo>
                <a:cubicBezTo>
                  <a:pt x="4698306" y="3980972"/>
                  <a:pt x="4642306" y="4089474"/>
                  <a:pt x="4603183" y="4088431"/>
                </a:cubicBezTo>
                <a:cubicBezTo>
                  <a:pt x="4607989" y="4069448"/>
                  <a:pt x="4637097" y="4075105"/>
                  <a:pt x="4637224" y="4053390"/>
                </a:cubicBezTo>
                <a:cubicBezTo>
                  <a:pt x="4631636" y="4039674"/>
                  <a:pt x="4584591" y="4088039"/>
                  <a:pt x="4591549" y="4086869"/>
                </a:cubicBezTo>
                <a:cubicBezTo>
                  <a:pt x="4589272" y="4090769"/>
                  <a:pt x="4569773" y="4079390"/>
                  <a:pt x="4565094" y="4076661"/>
                </a:cubicBezTo>
                <a:cubicBezTo>
                  <a:pt x="4559588" y="4077587"/>
                  <a:pt x="4555371" y="4079212"/>
                  <a:pt x="4551728" y="4081144"/>
                </a:cubicBezTo>
                <a:lnTo>
                  <a:pt x="4545050" y="4085395"/>
                </a:lnTo>
                <a:lnTo>
                  <a:pt x="4551342" y="4135700"/>
                </a:lnTo>
                <a:lnTo>
                  <a:pt x="4549164" y="4167389"/>
                </a:lnTo>
                <a:lnTo>
                  <a:pt x="4543714" y="4164594"/>
                </a:lnTo>
                <a:cubicBezTo>
                  <a:pt x="4541699" y="4133149"/>
                  <a:pt x="4539422" y="4104213"/>
                  <a:pt x="4537780" y="4092417"/>
                </a:cubicBezTo>
                <a:lnTo>
                  <a:pt x="4537159" y="4089960"/>
                </a:lnTo>
                <a:lnTo>
                  <a:pt x="4536071" y="4090546"/>
                </a:lnTo>
                <a:lnTo>
                  <a:pt x="4535606" y="4096011"/>
                </a:lnTo>
                <a:cubicBezTo>
                  <a:pt x="4535209" y="4113571"/>
                  <a:pt x="4536041" y="4158023"/>
                  <a:pt x="4539003" y="4243998"/>
                </a:cubicBezTo>
                <a:cubicBezTo>
                  <a:pt x="4542028" y="4226329"/>
                  <a:pt x="4541377" y="4160732"/>
                  <a:pt x="4536741" y="4163539"/>
                </a:cubicBezTo>
                <a:cubicBezTo>
                  <a:pt x="4541377" y="4160732"/>
                  <a:pt x="4541377" y="4160732"/>
                  <a:pt x="4543714" y="4164594"/>
                </a:cubicBezTo>
                <a:cubicBezTo>
                  <a:pt x="4546230" y="4212346"/>
                  <a:pt x="4546450" y="4266764"/>
                  <a:pt x="4541815" y="4269569"/>
                </a:cubicBezTo>
                <a:cubicBezTo>
                  <a:pt x="4546450" y="4266764"/>
                  <a:pt x="4534366" y="4246804"/>
                  <a:pt x="4534366" y="4246804"/>
                </a:cubicBezTo>
                <a:cubicBezTo>
                  <a:pt x="4527350" y="4235214"/>
                  <a:pt x="4525097" y="4252415"/>
                  <a:pt x="4515352" y="4236318"/>
                </a:cubicBezTo>
                <a:cubicBezTo>
                  <a:pt x="4512970" y="4221921"/>
                  <a:pt x="4508158" y="4180840"/>
                  <a:pt x="4503005" y="4151405"/>
                </a:cubicBezTo>
                <a:lnTo>
                  <a:pt x="4496160" y="4096216"/>
                </a:lnTo>
                <a:lnTo>
                  <a:pt x="4479453" y="4096208"/>
                </a:lnTo>
                <a:lnTo>
                  <a:pt x="4488845" y="4192533"/>
                </a:lnTo>
                <a:cubicBezTo>
                  <a:pt x="4498767" y="4252516"/>
                  <a:pt x="4500851" y="4289089"/>
                  <a:pt x="4503843" y="4358549"/>
                </a:cubicBezTo>
                <a:cubicBezTo>
                  <a:pt x="4501292" y="4397927"/>
                  <a:pt x="4492277" y="4370830"/>
                  <a:pt x="4489029" y="4334079"/>
                </a:cubicBezTo>
                <a:cubicBezTo>
                  <a:pt x="4486650" y="4319685"/>
                  <a:pt x="4492056" y="4316412"/>
                  <a:pt x="4482269" y="4289780"/>
                </a:cubicBezTo>
                <a:cubicBezTo>
                  <a:pt x="4455805" y="4256528"/>
                  <a:pt x="4450474" y="4183206"/>
                  <a:pt x="4440553" y="4123221"/>
                </a:cubicBezTo>
                <a:lnTo>
                  <a:pt x="4436820" y="4091642"/>
                </a:lnTo>
                <a:lnTo>
                  <a:pt x="4433226" y="4091212"/>
                </a:lnTo>
                <a:lnTo>
                  <a:pt x="4415812" y="4093130"/>
                </a:lnTo>
                <a:lnTo>
                  <a:pt x="4421376" y="4168266"/>
                </a:lnTo>
                <a:lnTo>
                  <a:pt x="4406059" y="4094182"/>
                </a:lnTo>
                <a:lnTo>
                  <a:pt x="4387026" y="4095592"/>
                </a:lnTo>
                <a:lnTo>
                  <a:pt x="4395088" y="4178899"/>
                </a:lnTo>
                <a:lnTo>
                  <a:pt x="4379065" y="4094127"/>
                </a:lnTo>
                <a:lnTo>
                  <a:pt x="4368323" y="4091572"/>
                </a:lnTo>
                <a:cubicBezTo>
                  <a:pt x="4362930" y="4089841"/>
                  <a:pt x="4357680" y="4088085"/>
                  <a:pt x="4351864" y="4087306"/>
                </a:cubicBezTo>
                <a:lnTo>
                  <a:pt x="4346549" y="4088516"/>
                </a:lnTo>
                <a:lnTo>
                  <a:pt x="4351652" y="4161202"/>
                </a:lnTo>
                <a:lnTo>
                  <a:pt x="4352912" y="4168892"/>
                </a:lnTo>
                <a:lnTo>
                  <a:pt x="4351076" y="4172280"/>
                </a:lnTo>
                <a:lnTo>
                  <a:pt x="4345342" y="4197900"/>
                </a:lnTo>
                <a:lnTo>
                  <a:pt x="4344423" y="4192853"/>
                </a:lnTo>
                <a:lnTo>
                  <a:pt x="4331786" y="4093108"/>
                </a:lnTo>
                <a:lnTo>
                  <a:pt x="4325381" y="4094644"/>
                </a:lnTo>
                <a:cubicBezTo>
                  <a:pt x="4322938" y="4094771"/>
                  <a:pt x="4320005" y="4094422"/>
                  <a:pt x="4315927" y="4093349"/>
                </a:cubicBezTo>
                <a:cubicBezTo>
                  <a:pt x="4315927" y="4093349"/>
                  <a:pt x="4321808" y="4091333"/>
                  <a:pt x="4327387" y="4088490"/>
                </a:cubicBezTo>
                <a:lnTo>
                  <a:pt x="4330914" y="4086222"/>
                </a:lnTo>
                <a:lnTo>
                  <a:pt x="4329684" y="4076515"/>
                </a:lnTo>
                <a:lnTo>
                  <a:pt x="4322827" y="4076596"/>
                </a:lnTo>
                <a:lnTo>
                  <a:pt x="4307827" y="4079423"/>
                </a:lnTo>
                <a:lnTo>
                  <a:pt x="4317347" y="4163821"/>
                </a:lnTo>
                <a:lnTo>
                  <a:pt x="4317489" y="4165046"/>
                </a:lnTo>
                <a:lnTo>
                  <a:pt x="4314439" y="4196096"/>
                </a:lnTo>
                <a:cubicBezTo>
                  <a:pt x="4313805" y="4205834"/>
                  <a:pt x="4313887" y="4211627"/>
                  <a:pt x="4315073" y="4209820"/>
                </a:cubicBezTo>
                <a:cubicBezTo>
                  <a:pt x="4304368" y="4219040"/>
                  <a:pt x="4283021" y="4214875"/>
                  <a:pt x="4293292" y="4199215"/>
                </a:cubicBezTo>
                <a:cubicBezTo>
                  <a:pt x="4278281" y="4222102"/>
                  <a:pt x="4292065" y="4193979"/>
                  <a:pt x="4286904" y="4231455"/>
                </a:cubicBezTo>
                <a:cubicBezTo>
                  <a:pt x="4279021" y="4280188"/>
                  <a:pt x="4271458" y="4247902"/>
                  <a:pt x="4271458" y="4247902"/>
                </a:cubicBezTo>
                <a:cubicBezTo>
                  <a:pt x="4266350" y="4226085"/>
                  <a:pt x="4278772" y="4169253"/>
                  <a:pt x="4276318" y="4158782"/>
                </a:cubicBezTo>
                <a:cubicBezTo>
                  <a:pt x="4276318" y="4158782"/>
                  <a:pt x="4263160" y="4157530"/>
                  <a:pt x="4249796" y="4155404"/>
                </a:cubicBezTo>
                <a:cubicBezTo>
                  <a:pt x="4252084" y="4137705"/>
                  <a:pt x="4257682" y="4106671"/>
                  <a:pt x="4257682" y="4106671"/>
                </a:cubicBezTo>
                <a:cubicBezTo>
                  <a:pt x="4241866" y="4094074"/>
                  <a:pt x="4244893" y="4134462"/>
                  <a:pt x="4244893" y="4134462"/>
                </a:cubicBezTo>
                <a:cubicBezTo>
                  <a:pt x="4235644" y="4154484"/>
                  <a:pt x="4206783" y="4228096"/>
                  <a:pt x="4212750" y="4226104"/>
                </a:cubicBezTo>
                <a:cubicBezTo>
                  <a:pt x="4193626" y="4226845"/>
                  <a:pt x="4209929" y="4186590"/>
                  <a:pt x="4215294" y="4149989"/>
                </a:cubicBezTo>
                <a:cubicBezTo>
                  <a:pt x="4215508" y="4144037"/>
                  <a:pt x="4216255" y="4133203"/>
                  <a:pt x="4216947" y="4121212"/>
                </a:cubicBezTo>
                <a:lnTo>
                  <a:pt x="4218046" y="4091746"/>
                </a:lnTo>
                <a:lnTo>
                  <a:pt x="4212686" y="4094145"/>
                </a:lnTo>
                <a:lnTo>
                  <a:pt x="4203618" y="4094291"/>
                </a:lnTo>
                <a:lnTo>
                  <a:pt x="4198338" y="4121073"/>
                </a:lnTo>
                <a:cubicBezTo>
                  <a:pt x="4196322" y="4134213"/>
                  <a:pt x="4194459" y="4148006"/>
                  <a:pt x="4191660" y="4163522"/>
                </a:cubicBezTo>
                <a:cubicBezTo>
                  <a:pt x="4186752" y="4192916"/>
                  <a:pt x="4182478" y="4215865"/>
                  <a:pt x="4178590" y="4235390"/>
                </a:cubicBezTo>
                <a:lnTo>
                  <a:pt x="4169079" y="4280837"/>
                </a:lnTo>
                <a:lnTo>
                  <a:pt x="4167775" y="4267237"/>
                </a:lnTo>
                <a:lnTo>
                  <a:pt x="4154193" y="4169460"/>
                </a:lnTo>
                <a:lnTo>
                  <a:pt x="4154132" y="4117720"/>
                </a:lnTo>
                <a:cubicBezTo>
                  <a:pt x="4156631" y="4084898"/>
                  <a:pt x="4153278" y="4099190"/>
                  <a:pt x="4147654" y="4121529"/>
                </a:cubicBezTo>
                <a:lnTo>
                  <a:pt x="4147574" y="4121815"/>
                </a:lnTo>
                <a:lnTo>
                  <a:pt x="4146988" y="4117593"/>
                </a:lnTo>
                <a:lnTo>
                  <a:pt x="4142033" y="4074064"/>
                </a:lnTo>
                <a:lnTo>
                  <a:pt x="4133843" y="4076211"/>
                </a:lnTo>
                <a:lnTo>
                  <a:pt x="4140993" y="4145359"/>
                </a:lnTo>
                <a:lnTo>
                  <a:pt x="4137965" y="4156192"/>
                </a:lnTo>
                <a:cubicBezTo>
                  <a:pt x="4134468" y="4166504"/>
                  <a:pt x="4130848" y="4173947"/>
                  <a:pt x="4127559" y="4173633"/>
                </a:cubicBezTo>
                <a:cubicBezTo>
                  <a:pt x="4121095" y="4175790"/>
                  <a:pt x="4124543" y="4126422"/>
                  <a:pt x="4126468" y="4084853"/>
                </a:cubicBezTo>
                <a:lnTo>
                  <a:pt x="4126722" y="4077390"/>
                </a:lnTo>
                <a:lnTo>
                  <a:pt x="4112278" y="4078867"/>
                </a:lnTo>
                <a:lnTo>
                  <a:pt x="4110700" y="4078821"/>
                </a:lnTo>
                <a:lnTo>
                  <a:pt x="4103598" y="4118243"/>
                </a:lnTo>
                <a:cubicBezTo>
                  <a:pt x="4097186" y="4150374"/>
                  <a:pt x="4089542" y="4180680"/>
                  <a:pt x="4083576" y="4182671"/>
                </a:cubicBezTo>
                <a:cubicBezTo>
                  <a:pt x="4076617" y="4184995"/>
                  <a:pt x="4049727" y="4152575"/>
                  <a:pt x="4050953" y="4157811"/>
                </a:cubicBezTo>
                <a:cubicBezTo>
                  <a:pt x="4049727" y="4152575"/>
                  <a:pt x="4048499" y="4147339"/>
                  <a:pt x="4047274" y="4142104"/>
                </a:cubicBezTo>
                <a:cubicBezTo>
                  <a:pt x="4038026" y="4162126"/>
                  <a:pt x="4029719" y="4241107"/>
                  <a:pt x="4028748" y="4177453"/>
                </a:cubicBezTo>
                <a:cubicBezTo>
                  <a:pt x="4032316" y="4105700"/>
                  <a:pt x="4020934" y="4203584"/>
                  <a:pt x="4016562" y="4239854"/>
                </a:cubicBezTo>
                <a:lnTo>
                  <a:pt x="4015430" y="4248142"/>
                </a:lnTo>
                <a:lnTo>
                  <a:pt x="3994937" y="4073397"/>
                </a:lnTo>
                <a:lnTo>
                  <a:pt x="3982079" y="4070222"/>
                </a:lnTo>
                <a:lnTo>
                  <a:pt x="3985880" y="4109319"/>
                </a:lnTo>
                <a:cubicBezTo>
                  <a:pt x="3988761" y="4139360"/>
                  <a:pt x="3990818" y="4169351"/>
                  <a:pt x="3989780" y="4199897"/>
                </a:cubicBezTo>
                <a:cubicBezTo>
                  <a:pt x="3982905" y="4175462"/>
                  <a:pt x="3978209" y="4151137"/>
                  <a:pt x="3974613" y="4126862"/>
                </a:cubicBezTo>
                <a:lnTo>
                  <a:pt x="3968440" y="4074393"/>
                </a:lnTo>
                <a:lnTo>
                  <a:pt x="3966242" y="4075345"/>
                </a:lnTo>
                <a:cubicBezTo>
                  <a:pt x="3961335" y="4077929"/>
                  <a:pt x="3956429" y="4080513"/>
                  <a:pt x="3952951" y="4081097"/>
                </a:cubicBezTo>
                <a:cubicBezTo>
                  <a:pt x="3947133" y="4080316"/>
                  <a:pt x="3941088" y="4076788"/>
                  <a:pt x="3935045" y="4073262"/>
                </a:cubicBezTo>
                <a:lnTo>
                  <a:pt x="3929616" y="4070886"/>
                </a:lnTo>
                <a:lnTo>
                  <a:pt x="3927870" y="4091176"/>
                </a:lnTo>
                <a:cubicBezTo>
                  <a:pt x="3925661" y="4113788"/>
                  <a:pt x="3922706" y="4136649"/>
                  <a:pt x="3919723" y="4137644"/>
                </a:cubicBezTo>
                <a:lnTo>
                  <a:pt x="3898633" y="4075063"/>
                </a:lnTo>
                <a:cubicBezTo>
                  <a:pt x="3892668" y="4077054"/>
                  <a:pt x="3855411" y="4316233"/>
                  <a:pt x="3862325" y="4203847"/>
                </a:cubicBezTo>
                <a:cubicBezTo>
                  <a:pt x="3867309" y="4170196"/>
                  <a:pt x="3870172" y="4140074"/>
                  <a:pt x="3870950" y="4111354"/>
                </a:cubicBezTo>
                <a:lnTo>
                  <a:pt x="3869165" y="4072635"/>
                </a:lnTo>
                <a:lnTo>
                  <a:pt x="3859173" y="4075173"/>
                </a:lnTo>
                <a:cubicBezTo>
                  <a:pt x="3854493" y="4072443"/>
                  <a:pt x="3847411" y="4063081"/>
                  <a:pt x="3839675" y="4063795"/>
                </a:cubicBezTo>
                <a:cubicBezTo>
                  <a:pt x="3834427" y="4062039"/>
                  <a:pt x="3828828" y="4061441"/>
                  <a:pt x="3823088" y="4061536"/>
                </a:cubicBezTo>
                <a:lnTo>
                  <a:pt x="3818773" y="4062006"/>
                </a:lnTo>
                <a:lnTo>
                  <a:pt x="3815988" y="4082661"/>
                </a:lnTo>
                <a:cubicBezTo>
                  <a:pt x="3815292" y="4110589"/>
                  <a:pt x="3821536" y="4137259"/>
                  <a:pt x="3812865" y="4162029"/>
                </a:cubicBezTo>
                <a:cubicBezTo>
                  <a:pt x="3808357" y="4174822"/>
                  <a:pt x="3802390" y="4176815"/>
                  <a:pt x="3791684" y="4186033"/>
                </a:cubicBezTo>
                <a:cubicBezTo>
                  <a:pt x="3771934" y="4216148"/>
                  <a:pt x="3774755" y="4255661"/>
                  <a:pt x="3769596" y="4293136"/>
                </a:cubicBezTo>
                <a:cubicBezTo>
                  <a:pt x="3755117" y="4373235"/>
                  <a:pt x="3758513" y="4442664"/>
                  <a:pt x="3736846" y="4519521"/>
                </a:cubicBezTo>
                <a:cubicBezTo>
                  <a:pt x="3735737" y="4432392"/>
                  <a:pt x="3747925" y="4369990"/>
                  <a:pt x="3747814" y="4282532"/>
                </a:cubicBezTo>
                <a:cubicBezTo>
                  <a:pt x="3742705" y="4260717"/>
                  <a:pt x="3751815" y="4217220"/>
                  <a:pt x="3759263" y="4162047"/>
                </a:cubicBezTo>
                <a:cubicBezTo>
                  <a:pt x="3759080" y="4147525"/>
                  <a:pt x="3764990" y="4101804"/>
                  <a:pt x="3766954" y="4071277"/>
                </a:cubicBezTo>
                <a:lnTo>
                  <a:pt x="3767100" y="4066359"/>
                </a:lnTo>
                <a:lnTo>
                  <a:pt x="3754584" y="4061838"/>
                </a:lnTo>
                <a:lnTo>
                  <a:pt x="3750965" y="4071674"/>
                </a:lnTo>
                <a:cubicBezTo>
                  <a:pt x="3748882" y="4090245"/>
                  <a:pt x="3734406" y="4170345"/>
                  <a:pt x="3731097" y="4183681"/>
                </a:cubicBezTo>
                <a:cubicBezTo>
                  <a:pt x="3726357" y="4190908"/>
                  <a:pt x="3713428" y="4195224"/>
                  <a:pt x="3713428" y="4195224"/>
                </a:cubicBezTo>
                <a:cubicBezTo>
                  <a:pt x="3701867" y="4228249"/>
                  <a:pt x="3703462" y="4262528"/>
                  <a:pt x="3702836" y="4291904"/>
                </a:cubicBezTo>
                <a:cubicBezTo>
                  <a:pt x="3696012" y="4317701"/>
                  <a:pt x="3702716" y="4373795"/>
                  <a:pt x="3685050" y="4385337"/>
                </a:cubicBezTo>
                <a:cubicBezTo>
                  <a:pt x="3667384" y="4396880"/>
                  <a:pt x="3694951" y="4340635"/>
                  <a:pt x="3679942" y="4363522"/>
                </a:cubicBezTo>
                <a:cubicBezTo>
                  <a:pt x="3660192" y="4393636"/>
                  <a:pt x="3645715" y="4473736"/>
                  <a:pt x="3656310" y="4377056"/>
                </a:cubicBezTo>
                <a:cubicBezTo>
                  <a:pt x="3660078" y="4306177"/>
                  <a:pt x="3672638" y="4272820"/>
                  <a:pt x="3666790" y="4192919"/>
                </a:cubicBezTo>
                <a:cubicBezTo>
                  <a:pt x="3655533" y="4210083"/>
                  <a:pt x="3644783" y="4275767"/>
                  <a:pt x="3637233" y="4318419"/>
                </a:cubicBezTo>
                <a:lnTo>
                  <a:pt x="3636165" y="4323828"/>
                </a:lnTo>
                <a:lnTo>
                  <a:pt x="3620943" y="4239284"/>
                </a:lnTo>
                <a:lnTo>
                  <a:pt x="3629713" y="4352796"/>
                </a:lnTo>
                <a:lnTo>
                  <a:pt x="3619543" y="4371131"/>
                </a:lnTo>
                <a:cubicBezTo>
                  <a:pt x="3612838" y="4377693"/>
                  <a:pt x="3618080" y="4347717"/>
                  <a:pt x="3618548" y="4325687"/>
                </a:cubicBezTo>
                <a:cubicBezTo>
                  <a:pt x="3581013" y="4449235"/>
                  <a:pt x="3588687" y="4568981"/>
                  <a:pt x="3557118" y="4690539"/>
                </a:cubicBezTo>
                <a:lnTo>
                  <a:pt x="3552665" y="4711378"/>
                </a:lnTo>
                <a:lnTo>
                  <a:pt x="3552378" y="4710171"/>
                </a:lnTo>
                <a:cubicBezTo>
                  <a:pt x="3547656" y="4691911"/>
                  <a:pt x="3547004" y="4626317"/>
                  <a:pt x="3537216" y="4599685"/>
                </a:cubicBezTo>
                <a:cubicBezTo>
                  <a:pt x="3522361" y="4564684"/>
                  <a:pt x="3537439" y="4654106"/>
                  <a:pt x="3537479" y="4664637"/>
                </a:cubicBezTo>
                <a:cubicBezTo>
                  <a:pt x="3540664" y="4686027"/>
                  <a:pt x="3542764" y="4702903"/>
                  <a:pt x="3544312" y="4717693"/>
                </a:cubicBezTo>
                <a:lnTo>
                  <a:pt x="3546334" y="4741003"/>
                </a:lnTo>
                <a:lnTo>
                  <a:pt x="3530000" y="4817444"/>
                </a:lnTo>
                <a:lnTo>
                  <a:pt x="3524151" y="4815247"/>
                </a:lnTo>
                <a:cubicBezTo>
                  <a:pt x="3525308" y="4814544"/>
                  <a:pt x="3525758" y="4818012"/>
                  <a:pt x="3525734" y="4823883"/>
                </a:cubicBezTo>
                <a:lnTo>
                  <a:pt x="3524738" y="4842061"/>
                </a:lnTo>
                <a:lnTo>
                  <a:pt x="3512531" y="4899191"/>
                </a:lnTo>
                <a:lnTo>
                  <a:pt x="3509693" y="4878550"/>
                </a:lnTo>
                <a:cubicBezTo>
                  <a:pt x="3515099" y="4875277"/>
                  <a:pt x="3519734" y="4872471"/>
                  <a:pt x="3504626" y="4870181"/>
                </a:cubicBezTo>
                <a:cubicBezTo>
                  <a:pt x="3504626" y="4870181"/>
                  <a:pt x="3506964" y="4874043"/>
                  <a:pt x="3509693" y="4878550"/>
                </a:cubicBezTo>
                <a:lnTo>
                  <a:pt x="3495240" y="4880184"/>
                </a:lnTo>
                <a:lnTo>
                  <a:pt x="3500688" y="4820395"/>
                </a:lnTo>
                <a:cubicBezTo>
                  <a:pt x="3510958" y="4804738"/>
                  <a:pt x="3513247" y="4787037"/>
                  <a:pt x="3509363" y="4770458"/>
                </a:cubicBezTo>
                <a:cubicBezTo>
                  <a:pt x="3498658" y="4779678"/>
                  <a:pt x="3495580" y="4798580"/>
                  <a:pt x="3500688" y="4820395"/>
                </a:cubicBezTo>
                <a:lnTo>
                  <a:pt x="3485955" y="4880794"/>
                </a:lnTo>
                <a:lnTo>
                  <a:pt x="3479130" y="4848991"/>
                </a:lnTo>
                <a:lnTo>
                  <a:pt x="3475413" y="4835619"/>
                </a:lnTo>
                <a:lnTo>
                  <a:pt x="3509084" y="4641657"/>
                </a:lnTo>
                <a:cubicBezTo>
                  <a:pt x="3529340" y="4514705"/>
                  <a:pt x="3546283" y="4387914"/>
                  <a:pt x="3555791" y="4259139"/>
                </a:cubicBezTo>
                <a:cubicBezTo>
                  <a:pt x="3556650" y="4235333"/>
                  <a:pt x="3583683" y="4121875"/>
                  <a:pt x="3567867" y="4109279"/>
                </a:cubicBezTo>
                <a:cubicBezTo>
                  <a:pt x="3560907" y="4111602"/>
                  <a:pt x="3557599" y="4124940"/>
                  <a:pt x="3557599" y="4124940"/>
                </a:cubicBezTo>
                <a:lnTo>
                  <a:pt x="3551966" y="4159329"/>
                </a:lnTo>
                <a:lnTo>
                  <a:pt x="3554550" y="4179989"/>
                </a:lnTo>
                <a:lnTo>
                  <a:pt x="3552372" y="4211680"/>
                </a:lnTo>
                <a:lnTo>
                  <a:pt x="3546921" y="4208885"/>
                </a:lnTo>
                <a:lnTo>
                  <a:pt x="3546673" y="4205270"/>
                </a:lnTo>
                <a:lnTo>
                  <a:pt x="3546371" y="4208249"/>
                </a:lnTo>
                <a:lnTo>
                  <a:pt x="3546921" y="4208885"/>
                </a:lnTo>
                <a:cubicBezTo>
                  <a:pt x="3549438" y="4256635"/>
                  <a:pt x="3549658" y="4311054"/>
                  <a:pt x="3545023" y="4313860"/>
                </a:cubicBezTo>
                <a:cubicBezTo>
                  <a:pt x="3547341" y="4312458"/>
                  <a:pt x="3545477" y="4306765"/>
                  <a:pt x="3543037" y="4301425"/>
                </a:cubicBezTo>
                <a:lnTo>
                  <a:pt x="3539804" y="4295068"/>
                </a:lnTo>
                <a:lnTo>
                  <a:pt x="3536228" y="4319299"/>
                </a:lnTo>
                <a:cubicBezTo>
                  <a:pt x="3532163" y="4360523"/>
                  <a:pt x="3530916" y="4409274"/>
                  <a:pt x="3517769" y="4435539"/>
                </a:cubicBezTo>
                <a:cubicBezTo>
                  <a:pt x="3513029" y="4442766"/>
                  <a:pt x="3500102" y="4447081"/>
                  <a:pt x="3501328" y="4452316"/>
                </a:cubicBezTo>
                <a:cubicBezTo>
                  <a:pt x="3494506" y="4478115"/>
                  <a:pt x="3491960" y="4554232"/>
                  <a:pt x="3479172" y="4582022"/>
                </a:cubicBezTo>
                <a:cubicBezTo>
                  <a:pt x="3474867" y="4595689"/>
                  <a:pt x="3456970" y="4601665"/>
                  <a:pt x="3456970" y="4601665"/>
                </a:cubicBezTo>
                <a:cubicBezTo>
                  <a:pt x="3456970" y="4601665"/>
                  <a:pt x="3455843" y="4604864"/>
                  <a:pt x="3455046" y="4609480"/>
                </a:cubicBezTo>
                <a:lnTo>
                  <a:pt x="3455079" y="4616658"/>
                </a:lnTo>
                <a:lnTo>
                  <a:pt x="3452034" y="4627262"/>
                </a:lnTo>
                <a:lnTo>
                  <a:pt x="3450051" y="4628201"/>
                </a:lnTo>
                <a:cubicBezTo>
                  <a:pt x="3449458" y="4629105"/>
                  <a:pt x="3449765" y="4630412"/>
                  <a:pt x="3450379" y="4633030"/>
                </a:cubicBezTo>
                <a:lnTo>
                  <a:pt x="3452034" y="4627262"/>
                </a:lnTo>
                <a:lnTo>
                  <a:pt x="3455117" y="4625803"/>
                </a:lnTo>
                <a:cubicBezTo>
                  <a:pt x="3445639" y="4640258"/>
                  <a:pt x="3437384" y="4659948"/>
                  <a:pt x="3437384" y="4659948"/>
                </a:cubicBezTo>
                <a:cubicBezTo>
                  <a:pt x="3417266" y="4661021"/>
                  <a:pt x="3463793" y="4575865"/>
                  <a:pt x="3458315" y="4525008"/>
                </a:cubicBezTo>
                <a:cubicBezTo>
                  <a:pt x="3457089" y="4519771"/>
                  <a:pt x="3447239" y="4505184"/>
                  <a:pt x="3446013" y="4499950"/>
                </a:cubicBezTo>
                <a:cubicBezTo>
                  <a:pt x="3444418" y="4465671"/>
                  <a:pt x="3448354" y="4422960"/>
                  <a:pt x="3450273" y="4376219"/>
                </a:cubicBezTo>
                <a:cubicBezTo>
                  <a:pt x="3451313" y="4366934"/>
                  <a:pt x="3457837" y="4323830"/>
                  <a:pt x="3463946" y="4282392"/>
                </a:cubicBezTo>
                <a:lnTo>
                  <a:pt x="3463964" y="4282261"/>
                </a:lnTo>
                <a:lnTo>
                  <a:pt x="3458415" y="4260815"/>
                </a:lnTo>
                <a:lnTo>
                  <a:pt x="3451329" y="4215702"/>
                </a:lnTo>
                <a:lnTo>
                  <a:pt x="3448272" y="4219046"/>
                </a:lnTo>
                <a:cubicBezTo>
                  <a:pt x="3445537" y="4222386"/>
                  <a:pt x="3443363" y="4225406"/>
                  <a:pt x="3442229" y="4227431"/>
                </a:cubicBezTo>
                <a:cubicBezTo>
                  <a:pt x="3438715" y="4239894"/>
                  <a:pt x="3424813" y="4349908"/>
                  <a:pt x="3427384" y="4278488"/>
                </a:cubicBezTo>
                <a:cubicBezTo>
                  <a:pt x="3429928" y="4202371"/>
                  <a:pt x="3409230" y="4342879"/>
                  <a:pt x="3407146" y="4361450"/>
                </a:cubicBezTo>
                <a:cubicBezTo>
                  <a:pt x="3398472" y="4411389"/>
                  <a:pt x="3389360" y="4454885"/>
                  <a:pt x="3387074" y="4472585"/>
                </a:cubicBezTo>
                <a:cubicBezTo>
                  <a:pt x="3367136" y="4572853"/>
                  <a:pt x="3350593" y="4665873"/>
                  <a:pt x="3334434" y="4756531"/>
                </a:cubicBezTo>
                <a:lnTo>
                  <a:pt x="3330905" y="4775447"/>
                </a:lnTo>
                <a:lnTo>
                  <a:pt x="3324505" y="4755733"/>
                </a:lnTo>
                <a:lnTo>
                  <a:pt x="3321666" y="4749113"/>
                </a:lnTo>
                <a:lnTo>
                  <a:pt x="3330757" y="4689899"/>
                </a:lnTo>
                <a:cubicBezTo>
                  <a:pt x="3336122" y="4653298"/>
                  <a:pt x="3361100" y="4563107"/>
                  <a:pt x="3354766" y="4536057"/>
                </a:cubicBezTo>
                <a:cubicBezTo>
                  <a:pt x="3352314" y="4525585"/>
                  <a:pt x="3334414" y="4531560"/>
                  <a:pt x="3323571" y="4517305"/>
                </a:cubicBezTo>
                <a:cubicBezTo>
                  <a:pt x="3312497" y="4497481"/>
                  <a:pt x="3322971" y="4482694"/>
                  <a:pt x="3327343" y="4446425"/>
                </a:cubicBezTo>
                <a:cubicBezTo>
                  <a:pt x="3326973" y="4417382"/>
                  <a:pt x="3321862" y="4395566"/>
                  <a:pt x="3323947" y="4376994"/>
                </a:cubicBezTo>
                <a:lnTo>
                  <a:pt x="3326610" y="4355279"/>
                </a:lnTo>
                <a:lnTo>
                  <a:pt x="3326172" y="4356171"/>
                </a:lnTo>
                <a:cubicBezTo>
                  <a:pt x="3325147" y="4357603"/>
                  <a:pt x="3324170" y="4358223"/>
                  <a:pt x="3323271" y="4357817"/>
                </a:cubicBezTo>
                <a:cubicBezTo>
                  <a:pt x="3321172" y="4356872"/>
                  <a:pt x="3320055" y="4350952"/>
                  <a:pt x="3319606" y="4342312"/>
                </a:cubicBezTo>
                <a:lnTo>
                  <a:pt x="3319597" y="4326084"/>
                </a:lnTo>
                <a:lnTo>
                  <a:pt x="3314278" y="4333417"/>
                </a:lnTo>
                <a:cubicBezTo>
                  <a:pt x="3310014" y="4336956"/>
                  <a:pt x="3305598" y="4339842"/>
                  <a:pt x="3303228" y="4343457"/>
                </a:cubicBezTo>
                <a:cubicBezTo>
                  <a:pt x="3299918" y="4356792"/>
                  <a:pt x="3300084" y="4384962"/>
                  <a:pt x="3292266" y="4411093"/>
                </a:cubicBezTo>
                <a:cubicBezTo>
                  <a:pt x="3290182" y="4429665"/>
                  <a:pt x="3271170" y="4517864"/>
                  <a:pt x="3270433" y="4459779"/>
                </a:cubicBezTo>
                <a:cubicBezTo>
                  <a:pt x="3268633" y="4424628"/>
                  <a:pt x="3284705" y="4378806"/>
                  <a:pt x="3286993" y="4361107"/>
                </a:cubicBezTo>
                <a:cubicBezTo>
                  <a:pt x="3290070" y="4342204"/>
                  <a:pt x="3279226" y="4327949"/>
                  <a:pt x="3277999" y="4322714"/>
                </a:cubicBezTo>
                <a:cubicBezTo>
                  <a:pt x="3282508" y="4309917"/>
                  <a:pt x="3287044" y="4301818"/>
                  <a:pt x="3289331" y="4284119"/>
                </a:cubicBezTo>
                <a:lnTo>
                  <a:pt x="3288851" y="4282073"/>
                </a:lnTo>
                <a:lnTo>
                  <a:pt x="3287185" y="4290443"/>
                </a:lnTo>
                <a:cubicBezTo>
                  <a:pt x="3280456" y="4316910"/>
                  <a:pt x="3274666" y="4292191"/>
                  <a:pt x="3274666" y="4292191"/>
                </a:cubicBezTo>
                <a:cubicBezTo>
                  <a:pt x="3269559" y="4270376"/>
                  <a:pt x="3281980" y="4213543"/>
                  <a:pt x="3279527" y="4203072"/>
                </a:cubicBezTo>
                <a:cubicBezTo>
                  <a:pt x="3279527" y="4203072"/>
                  <a:pt x="3276237" y="4202758"/>
                  <a:pt x="3271276" y="4202179"/>
                </a:cubicBezTo>
                <a:lnTo>
                  <a:pt x="3268776" y="4201841"/>
                </a:lnTo>
                <a:lnTo>
                  <a:pt x="3265129" y="4241424"/>
                </a:lnTo>
                <a:cubicBezTo>
                  <a:pt x="3263311" y="4259701"/>
                  <a:pt x="3261247" y="4277500"/>
                  <a:pt x="3258508" y="4294410"/>
                </a:cubicBezTo>
                <a:cubicBezTo>
                  <a:pt x="3255396" y="4324613"/>
                  <a:pt x="3249301" y="4355814"/>
                  <a:pt x="3242586" y="4387223"/>
                </a:cubicBezTo>
                <a:lnTo>
                  <a:pt x="3237707" y="4410569"/>
                </a:lnTo>
                <a:lnTo>
                  <a:pt x="3237131" y="4405642"/>
                </a:lnTo>
                <a:lnTo>
                  <a:pt x="3232187" y="4364811"/>
                </a:lnTo>
                <a:lnTo>
                  <a:pt x="3240840" y="4305952"/>
                </a:lnTo>
                <a:cubicBezTo>
                  <a:pt x="3249683" y="4267602"/>
                  <a:pt x="3259024" y="4210355"/>
                  <a:pt x="3242600" y="4230593"/>
                </a:cubicBezTo>
                <a:lnTo>
                  <a:pt x="3242465" y="4230805"/>
                </a:lnTo>
                <a:lnTo>
                  <a:pt x="3242694" y="4254918"/>
                </a:lnTo>
                <a:cubicBezTo>
                  <a:pt x="3242484" y="4274843"/>
                  <a:pt x="3241380" y="4289149"/>
                  <a:pt x="3239065" y="4290552"/>
                </a:cubicBezTo>
                <a:cubicBezTo>
                  <a:pt x="3243697" y="4287746"/>
                  <a:pt x="3231614" y="4267786"/>
                  <a:pt x="3231614" y="4267786"/>
                </a:cubicBezTo>
                <a:lnTo>
                  <a:pt x="3228270" y="4264660"/>
                </a:lnTo>
                <a:lnTo>
                  <a:pt x="3222873" y="4284163"/>
                </a:lnTo>
                <a:lnTo>
                  <a:pt x="3220895" y="4264166"/>
                </a:lnTo>
                <a:lnTo>
                  <a:pt x="3218694" y="4264100"/>
                </a:lnTo>
                <a:lnTo>
                  <a:pt x="3216666" y="4261836"/>
                </a:lnTo>
                <a:lnTo>
                  <a:pt x="3215246" y="4267848"/>
                </a:lnTo>
                <a:cubicBezTo>
                  <a:pt x="3215012" y="4269710"/>
                  <a:pt x="3215212" y="4270641"/>
                  <a:pt x="3215959" y="4270393"/>
                </a:cubicBezTo>
                <a:cubicBezTo>
                  <a:pt x="3208786" y="4270671"/>
                  <a:pt x="3206596" y="4265184"/>
                  <a:pt x="3206945" y="4256288"/>
                </a:cubicBezTo>
                <a:lnTo>
                  <a:pt x="3210004" y="4239245"/>
                </a:lnTo>
                <a:lnTo>
                  <a:pt x="3207466" y="4220483"/>
                </a:lnTo>
                <a:lnTo>
                  <a:pt x="3200345" y="4173003"/>
                </a:lnTo>
                <a:lnTo>
                  <a:pt x="3197664" y="4190042"/>
                </a:lnTo>
                <a:lnTo>
                  <a:pt x="3202954" y="4284671"/>
                </a:lnTo>
                <a:cubicBezTo>
                  <a:pt x="3204076" y="4310719"/>
                  <a:pt x="3202287" y="4316998"/>
                  <a:pt x="3199360" y="4313063"/>
                </a:cubicBezTo>
                <a:lnTo>
                  <a:pt x="3197188" y="4307710"/>
                </a:lnTo>
                <a:lnTo>
                  <a:pt x="3198881" y="4332724"/>
                </a:lnTo>
                <a:cubicBezTo>
                  <a:pt x="3199652" y="4346856"/>
                  <a:pt x="3200342" y="4362165"/>
                  <a:pt x="3201090" y="4379530"/>
                </a:cubicBezTo>
                <a:cubicBezTo>
                  <a:pt x="3198541" y="4418909"/>
                  <a:pt x="3189525" y="4391812"/>
                  <a:pt x="3186277" y="4355061"/>
                </a:cubicBezTo>
                <a:cubicBezTo>
                  <a:pt x="3183897" y="4340666"/>
                  <a:pt x="3189303" y="4337393"/>
                  <a:pt x="3179516" y="4310761"/>
                </a:cubicBezTo>
                <a:lnTo>
                  <a:pt x="3176513" y="4304933"/>
                </a:lnTo>
                <a:lnTo>
                  <a:pt x="3172288" y="4325127"/>
                </a:lnTo>
                <a:lnTo>
                  <a:pt x="3170983" y="4311525"/>
                </a:lnTo>
                <a:lnTo>
                  <a:pt x="3167686" y="4287798"/>
                </a:lnTo>
                <a:lnTo>
                  <a:pt x="3163229" y="4279145"/>
                </a:lnTo>
                <a:lnTo>
                  <a:pt x="3160434" y="4268341"/>
                </a:lnTo>
                <a:lnTo>
                  <a:pt x="3160433" y="4268340"/>
                </a:lnTo>
                <a:lnTo>
                  <a:pt x="3152455" y="4237507"/>
                </a:lnTo>
                <a:lnTo>
                  <a:pt x="3147078" y="4203270"/>
                </a:lnTo>
                <a:lnTo>
                  <a:pt x="3143050" y="4178519"/>
                </a:lnTo>
                <a:lnTo>
                  <a:pt x="3144201" y="4189651"/>
                </a:lnTo>
                <a:lnTo>
                  <a:pt x="3141173" y="4200483"/>
                </a:lnTo>
                <a:cubicBezTo>
                  <a:pt x="3137674" y="4210796"/>
                  <a:pt x="3134057" y="4218236"/>
                  <a:pt x="3130768" y="4217922"/>
                </a:cubicBezTo>
                <a:cubicBezTo>
                  <a:pt x="3129757" y="4218259"/>
                  <a:pt x="3128989" y="4217339"/>
                  <a:pt x="3128420" y="4215386"/>
                </a:cubicBezTo>
                <a:lnTo>
                  <a:pt x="3127513" y="4208540"/>
                </a:lnTo>
                <a:lnTo>
                  <a:pt x="3126071" y="4212015"/>
                </a:lnTo>
                <a:lnTo>
                  <a:pt x="3119823" y="4207159"/>
                </a:lnTo>
                <a:lnTo>
                  <a:pt x="3119797" y="4204977"/>
                </a:lnTo>
                <a:lnTo>
                  <a:pt x="3118916" y="4205570"/>
                </a:lnTo>
                <a:lnTo>
                  <a:pt x="3123300" y="4196973"/>
                </a:lnTo>
                <a:lnTo>
                  <a:pt x="3127277" y="4204576"/>
                </a:lnTo>
                <a:lnTo>
                  <a:pt x="3127471" y="4176070"/>
                </a:lnTo>
                <a:cubicBezTo>
                  <a:pt x="3128383" y="4151647"/>
                  <a:pt x="3130375" y="4121581"/>
                  <a:pt x="3130654" y="4100356"/>
                </a:cubicBezTo>
                <a:lnTo>
                  <a:pt x="3130355" y="4091217"/>
                </a:lnTo>
                <a:lnTo>
                  <a:pt x="3130305" y="4091211"/>
                </a:lnTo>
                <a:lnTo>
                  <a:pt x="3118721" y="4092486"/>
                </a:lnTo>
                <a:lnTo>
                  <a:pt x="3117931" y="4098339"/>
                </a:lnTo>
                <a:cubicBezTo>
                  <a:pt x="3117199" y="4103331"/>
                  <a:pt x="3116252" y="4109450"/>
                  <a:pt x="3115139" y="4116282"/>
                </a:cubicBezTo>
                <a:lnTo>
                  <a:pt x="3113778" y="4123828"/>
                </a:lnTo>
                <a:lnTo>
                  <a:pt x="3118624" y="4189247"/>
                </a:lnTo>
                <a:lnTo>
                  <a:pt x="3109739" y="4146265"/>
                </a:lnTo>
                <a:lnTo>
                  <a:pt x="3108024" y="4155775"/>
                </a:lnTo>
                <a:lnTo>
                  <a:pt x="3110868" y="4178055"/>
                </a:lnTo>
                <a:cubicBezTo>
                  <a:pt x="3112048" y="4192050"/>
                  <a:pt x="3112421" y="4206176"/>
                  <a:pt x="3111316" y="4220482"/>
                </a:cubicBezTo>
                <a:cubicBezTo>
                  <a:pt x="3108955" y="4210915"/>
                  <a:pt x="3107154" y="4202381"/>
                  <a:pt x="3105664" y="4194445"/>
                </a:cubicBezTo>
                <a:lnTo>
                  <a:pt x="3103159" y="4179582"/>
                </a:lnTo>
                <a:lnTo>
                  <a:pt x="3101812" y="4185874"/>
                </a:lnTo>
                <a:lnTo>
                  <a:pt x="3097015" y="4204551"/>
                </a:lnTo>
                <a:lnTo>
                  <a:pt x="3103109" y="4252480"/>
                </a:lnTo>
                <a:cubicBezTo>
                  <a:pt x="3112543" y="4332474"/>
                  <a:pt x="3118330" y="4398594"/>
                  <a:pt x="3129476" y="4498088"/>
                </a:cubicBezTo>
                <a:cubicBezTo>
                  <a:pt x="3129476" y="4498088"/>
                  <a:pt x="3129777" y="4499103"/>
                  <a:pt x="3130264" y="4500880"/>
                </a:cubicBezTo>
                <a:lnTo>
                  <a:pt x="3130458" y="4501624"/>
                </a:lnTo>
                <a:lnTo>
                  <a:pt x="3131403" y="4489157"/>
                </a:lnTo>
                <a:cubicBezTo>
                  <a:pt x="3136816" y="4451758"/>
                  <a:pt x="3149089" y="4403736"/>
                  <a:pt x="3149884" y="4386536"/>
                </a:cubicBezTo>
                <a:lnTo>
                  <a:pt x="3155523" y="4298670"/>
                </a:lnTo>
                <a:lnTo>
                  <a:pt x="3163049" y="4370595"/>
                </a:lnTo>
                <a:lnTo>
                  <a:pt x="3161158" y="4379950"/>
                </a:lnTo>
                <a:cubicBezTo>
                  <a:pt x="3157834" y="4397877"/>
                  <a:pt x="3154406" y="4418426"/>
                  <a:pt x="3150623" y="4444620"/>
                </a:cubicBezTo>
                <a:cubicBezTo>
                  <a:pt x="3148647" y="4451631"/>
                  <a:pt x="3143383" y="4489507"/>
                  <a:pt x="3138399" y="4513188"/>
                </a:cubicBezTo>
                <a:lnTo>
                  <a:pt x="3135372" y="4524181"/>
                </a:lnTo>
                <a:lnTo>
                  <a:pt x="3136675" y="4530686"/>
                </a:lnTo>
                <a:cubicBezTo>
                  <a:pt x="3139065" y="4547059"/>
                  <a:pt x="3139034" y="4563574"/>
                  <a:pt x="3129354" y="4564154"/>
                </a:cubicBezTo>
                <a:cubicBezTo>
                  <a:pt x="3119656" y="4558588"/>
                  <a:pt x="3116917" y="4456420"/>
                  <a:pt x="3114578" y="4452555"/>
                </a:cubicBezTo>
                <a:cubicBezTo>
                  <a:pt x="3107405" y="4402345"/>
                  <a:pt x="3101306" y="4354346"/>
                  <a:pt x="3094818" y="4305920"/>
                </a:cubicBezTo>
                <a:lnTo>
                  <a:pt x="3082870" y="4225224"/>
                </a:lnTo>
                <a:lnTo>
                  <a:pt x="3078577" y="4223321"/>
                </a:lnTo>
                <a:cubicBezTo>
                  <a:pt x="3075098" y="4220689"/>
                  <a:pt x="3071123" y="4217018"/>
                  <a:pt x="3067403" y="4213440"/>
                </a:cubicBezTo>
                <a:lnTo>
                  <a:pt x="3066314" y="4212385"/>
                </a:lnTo>
                <a:lnTo>
                  <a:pt x="3068779" y="4231546"/>
                </a:lnTo>
                <a:cubicBezTo>
                  <a:pt x="3072129" y="4255688"/>
                  <a:pt x="3075533" y="4276022"/>
                  <a:pt x="3075549" y="4279971"/>
                </a:cubicBezTo>
                <a:cubicBezTo>
                  <a:pt x="3090709" y="4390457"/>
                  <a:pt x="3103189" y="4508725"/>
                  <a:pt x="3124638" y="4641801"/>
                </a:cubicBezTo>
                <a:cubicBezTo>
                  <a:pt x="3124638" y="4641801"/>
                  <a:pt x="3134602" y="4712316"/>
                  <a:pt x="3122951" y="4703532"/>
                </a:cubicBezTo>
                <a:lnTo>
                  <a:pt x="3119570" y="4684580"/>
                </a:lnTo>
                <a:lnTo>
                  <a:pt x="3122415" y="4656904"/>
                </a:lnTo>
                <a:cubicBezTo>
                  <a:pt x="3123162" y="4646070"/>
                  <a:pt x="3123192" y="4637474"/>
                  <a:pt x="3121878" y="4633797"/>
                </a:cubicBezTo>
                <a:lnTo>
                  <a:pt x="3113732" y="4639858"/>
                </a:lnTo>
                <a:lnTo>
                  <a:pt x="3112986" y="4633015"/>
                </a:lnTo>
                <a:cubicBezTo>
                  <a:pt x="3117663" y="4640742"/>
                  <a:pt x="3108046" y="4560337"/>
                  <a:pt x="3093366" y="4569222"/>
                </a:cubicBezTo>
                <a:cubicBezTo>
                  <a:pt x="3088732" y="4572029"/>
                  <a:pt x="3102985" y="4649627"/>
                  <a:pt x="3105757" y="4664667"/>
                </a:cubicBezTo>
                <a:lnTo>
                  <a:pt x="3106364" y="4670671"/>
                </a:lnTo>
                <a:lnTo>
                  <a:pt x="3106171" y="4671515"/>
                </a:lnTo>
                <a:lnTo>
                  <a:pt x="3103779" y="4690990"/>
                </a:lnTo>
                <a:lnTo>
                  <a:pt x="3080683" y="4556114"/>
                </a:lnTo>
                <a:cubicBezTo>
                  <a:pt x="3070386" y="4487667"/>
                  <a:pt x="3060617" y="4417473"/>
                  <a:pt x="3049482" y="4345025"/>
                </a:cubicBezTo>
                <a:cubicBezTo>
                  <a:pt x="3049482" y="4345025"/>
                  <a:pt x="3061388" y="4321099"/>
                  <a:pt x="3047441" y="4318983"/>
                </a:cubicBezTo>
                <a:cubicBezTo>
                  <a:pt x="3039694" y="4318393"/>
                  <a:pt x="3046931" y="4384403"/>
                  <a:pt x="3044848" y="4347830"/>
                </a:cubicBezTo>
                <a:cubicBezTo>
                  <a:pt x="3052694" y="4468903"/>
                  <a:pt x="3086182" y="4611406"/>
                  <a:pt x="3086665" y="4730778"/>
                </a:cubicBezTo>
                <a:cubicBezTo>
                  <a:pt x="3055218" y="4614313"/>
                  <a:pt x="3049923" y="4453862"/>
                  <a:pt x="3027696" y="4319498"/>
                </a:cubicBezTo>
                <a:lnTo>
                  <a:pt x="3027016" y="4313935"/>
                </a:lnTo>
                <a:lnTo>
                  <a:pt x="3023404" y="4326345"/>
                </a:lnTo>
                <a:cubicBezTo>
                  <a:pt x="3021218" y="4332028"/>
                  <a:pt x="3019108" y="4335320"/>
                  <a:pt x="3017309" y="4334508"/>
                </a:cubicBezTo>
                <a:cubicBezTo>
                  <a:pt x="3016262" y="4334036"/>
                  <a:pt x="3015457" y="4332320"/>
                  <a:pt x="3014859" y="4329641"/>
                </a:cubicBezTo>
                <a:cubicBezTo>
                  <a:pt x="3014261" y="4326964"/>
                  <a:pt x="3013870" y="4323323"/>
                  <a:pt x="3013644" y="4319005"/>
                </a:cubicBezTo>
                <a:cubicBezTo>
                  <a:pt x="3013308" y="4312524"/>
                  <a:pt x="3013347" y="4304511"/>
                  <a:pt x="3013632" y="4295917"/>
                </a:cubicBezTo>
                <a:lnTo>
                  <a:pt x="3015040" y="4270298"/>
                </a:lnTo>
                <a:lnTo>
                  <a:pt x="3008121" y="4266238"/>
                </a:lnTo>
                <a:lnTo>
                  <a:pt x="3013019" y="4328384"/>
                </a:lnTo>
                <a:cubicBezTo>
                  <a:pt x="3022942" y="4388368"/>
                  <a:pt x="3030950" y="4453910"/>
                  <a:pt x="3033899" y="4512837"/>
                </a:cubicBezTo>
                <a:cubicBezTo>
                  <a:pt x="3024022" y="4464263"/>
                  <a:pt x="3016548" y="4411375"/>
                  <a:pt x="3009357" y="4356337"/>
                </a:cubicBezTo>
                <a:lnTo>
                  <a:pt x="2992882" y="4234218"/>
                </a:lnTo>
                <a:lnTo>
                  <a:pt x="2992987" y="4244185"/>
                </a:lnTo>
                <a:lnTo>
                  <a:pt x="2990443" y="4231929"/>
                </a:lnTo>
                <a:lnTo>
                  <a:pt x="2988104" y="4229757"/>
                </a:lnTo>
                <a:lnTo>
                  <a:pt x="2989144" y="4225676"/>
                </a:lnTo>
                <a:lnTo>
                  <a:pt x="2988585" y="4222986"/>
                </a:lnTo>
                <a:lnTo>
                  <a:pt x="2983934" y="4229620"/>
                </a:lnTo>
                <a:cubicBezTo>
                  <a:pt x="2981237" y="4233122"/>
                  <a:pt x="2988022" y="4224329"/>
                  <a:pt x="2984152" y="4252437"/>
                </a:cubicBezTo>
                <a:cubicBezTo>
                  <a:pt x="2980210" y="4276803"/>
                  <a:pt x="2976349" y="4280914"/>
                  <a:pt x="2973473" y="4278935"/>
                </a:cubicBezTo>
                <a:lnTo>
                  <a:pt x="2970085" y="4273288"/>
                </a:lnTo>
                <a:lnTo>
                  <a:pt x="2971493" y="4292169"/>
                </a:lnTo>
                <a:lnTo>
                  <a:pt x="2969847" y="4296357"/>
                </a:lnTo>
                <a:cubicBezTo>
                  <a:pt x="2966949" y="4302365"/>
                  <a:pt x="2964700" y="4305351"/>
                  <a:pt x="2964086" y="4302733"/>
                </a:cubicBezTo>
                <a:cubicBezTo>
                  <a:pt x="2957035" y="4272628"/>
                  <a:pt x="2959233" y="4239670"/>
                  <a:pt x="2963075" y="4206282"/>
                </a:cubicBezTo>
                <a:lnTo>
                  <a:pt x="2964315" y="4195999"/>
                </a:lnTo>
                <a:lnTo>
                  <a:pt x="2967922" y="4244315"/>
                </a:lnTo>
                <a:lnTo>
                  <a:pt x="2970140" y="4220070"/>
                </a:lnTo>
                <a:cubicBezTo>
                  <a:pt x="2972299" y="4201825"/>
                  <a:pt x="2974792" y="4184998"/>
                  <a:pt x="2973565" y="4179763"/>
                </a:cubicBezTo>
                <a:cubicBezTo>
                  <a:pt x="2973565" y="4179763"/>
                  <a:pt x="2960406" y="4178511"/>
                  <a:pt x="2947042" y="4176385"/>
                </a:cubicBezTo>
                <a:cubicBezTo>
                  <a:pt x="2949332" y="4158686"/>
                  <a:pt x="2954928" y="4127653"/>
                  <a:pt x="2954928" y="4127653"/>
                </a:cubicBezTo>
                <a:cubicBezTo>
                  <a:pt x="2939114" y="4115056"/>
                  <a:pt x="2942140" y="4155443"/>
                  <a:pt x="2942140" y="4155443"/>
                </a:cubicBezTo>
                <a:cubicBezTo>
                  <a:pt x="2932892" y="4175465"/>
                  <a:pt x="2904031" y="4249077"/>
                  <a:pt x="2909997" y="4247085"/>
                </a:cubicBezTo>
                <a:cubicBezTo>
                  <a:pt x="2890873" y="4247825"/>
                  <a:pt x="2907176" y="4207572"/>
                  <a:pt x="2912541" y="4170970"/>
                </a:cubicBezTo>
                <a:cubicBezTo>
                  <a:pt x="2912647" y="4167995"/>
                  <a:pt x="2912889" y="4163798"/>
                  <a:pt x="2913189" y="4158847"/>
                </a:cubicBezTo>
                <a:lnTo>
                  <a:pt x="2913487" y="4153907"/>
                </a:lnTo>
                <a:lnTo>
                  <a:pt x="2901843" y="4119353"/>
                </a:lnTo>
                <a:cubicBezTo>
                  <a:pt x="2901097" y="4119601"/>
                  <a:pt x="2899862" y="4123557"/>
                  <a:pt x="2898287" y="4130068"/>
                </a:cubicBezTo>
                <a:lnTo>
                  <a:pt x="2895255" y="4144161"/>
                </a:lnTo>
                <a:lnTo>
                  <a:pt x="2888908" y="4184503"/>
                </a:lnTo>
                <a:cubicBezTo>
                  <a:pt x="2883998" y="4213897"/>
                  <a:pt x="2879725" y="4236846"/>
                  <a:pt x="2875837" y="4256372"/>
                </a:cubicBezTo>
                <a:lnTo>
                  <a:pt x="2866327" y="4301818"/>
                </a:lnTo>
                <a:lnTo>
                  <a:pt x="2865022" y="4288217"/>
                </a:lnTo>
                <a:lnTo>
                  <a:pt x="2851440" y="4190442"/>
                </a:lnTo>
                <a:lnTo>
                  <a:pt x="2851380" y="4138701"/>
                </a:lnTo>
                <a:cubicBezTo>
                  <a:pt x="2853878" y="4105879"/>
                  <a:pt x="2850523" y="4120171"/>
                  <a:pt x="2844901" y="4142510"/>
                </a:cubicBezTo>
                <a:lnTo>
                  <a:pt x="2844821" y="4142796"/>
                </a:lnTo>
                <a:lnTo>
                  <a:pt x="2844235" y="4138574"/>
                </a:lnTo>
                <a:lnTo>
                  <a:pt x="2839886" y="4100361"/>
                </a:lnTo>
                <a:lnTo>
                  <a:pt x="2831461" y="4100772"/>
                </a:lnTo>
                <a:lnTo>
                  <a:pt x="2838241" y="4166341"/>
                </a:lnTo>
                <a:lnTo>
                  <a:pt x="2835213" y="4177175"/>
                </a:lnTo>
                <a:cubicBezTo>
                  <a:pt x="2831715" y="4187487"/>
                  <a:pt x="2828097" y="4194928"/>
                  <a:pt x="2824807" y="4194614"/>
                </a:cubicBezTo>
                <a:cubicBezTo>
                  <a:pt x="2818343" y="4196772"/>
                  <a:pt x="2821792" y="4147404"/>
                  <a:pt x="2823715" y="4105836"/>
                </a:cubicBezTo>
                <a:lnTo>
                  <a:pt x="2823946" y="4098998"/>
                </a:lnTo>
                <a:lnTo>
                  <a:pt x="2823015" y="4098627"/>
                </a:lnTo>
                <a:cubicBezTo>
                  <a:pt x="2812678" y="4136888"/>
                  <a:pt x="2827634" y="4173292"/>
                  <a:pt x="2816073" y="4206319"/>
                </a:cubicBezTo>
                <a:cubicBezTo>
                  <a:pt x="2811564" y="4219114"/>
                  <a:pt x="2805598" y="4221105"/>
                  <a:pt x="2794891" y="4230324"/>
                </a:cubicBezTo>
                <a:cubicBezTo>
                  <a:pt x="2775141" y="4260439"/>
                  <a:pt x="2777963" y="4299951"/>
                  <a:pt x="2772803" y="4337426"/>
                </a:cubicBezTo>
                <a:cubicBezTo>
                  <a:pt x="2758326" y="4417526"/>
                  <a:pt x="2761721" y="4486955"/>
                  <a:pt x="2740053" y="4563811"/>
                </a:cubicBezTo>
                <a:cubicBezTo>
                  <a:pt x="2738946" y="4476682"/>
                  <a:pt x="2751134" y="4414282"/>
                  <a:pt x="2751022" y="4326823"/>
                </a:cubicBezTo>
                <a:cubicBezTo>
                  <a:pt x="2745912" y="4305007"/>
                  <a:pt x="2755023" y="4261510"/>
                  <a:pt x="2762472" y="4206336"/>
                </a:cubicBezTo>
                <a:lnTo>
                  <a:pt x="2763245" y="4191724"/>
                </a:lnTo>
                <a:lnTo>
                  <a:pt x="2761442" y="4190130"/>
                </a:lnTo>
                <a:cubicBezTo>
                  <a:pt x="2754002" y="4182971"/>
                  <a:pt x="2747586" y="4176174"/>
                  <a:pt x="2748199" y="4178791"/>
                </a:cubicBezTo>
                <a:lnTo>
                  <a:pt x="2745701" y="4168123"/>
                </a:lnTo>
                <a:lnTo>
                  <a:pt x="2744698" y="4173930"/>
                </a:lnTo>
                <a:cubicBezTo>
                  <a:pt x="2740405" y="4197945"/>
                  <a:pt x="2735958" y="4221302"/>
                  <a:pt x="2734304" y="4227970"/>
                </a:cubicBezTo>
                <a:cubicBezTo>
                  <a:pt x="2729564" y="4235198"/>
                  <a:pt x="2716637" y="4239515"/>
                  <a:pt x="2716637" y="4239515"/>
                </a:cubicBezTo>
                <a:lnTo>
                  <a:pt x="2715907" y="4243379"/>
                </a:lnTo>
                <a:lnTo>
                  <a:pt x="2715734" y="4244798"/>
                </a:lnTo>
                <a:cubicBezTo>
                  <a:pt x="2715012" y="4250804"/>
                  <a:pt x="2714355" y="4256302"/>
                  <a:pt x="2713809" y="4260835"/>
                </a:cubicBezTo>
                <a:lnTo>
                  <a:pt x="2712677" y="4269122"/>
                </a:lnTo>
                <a:lnTo>
                  <a:pt x="2712051" y="4263776"/>
                </a:lnTo>
                <a:lnTo>
                  <a:pt x="2707239" y="4289222"/>
                </a:lnTo>
                <a:cubicBezTo>
                  <a:pt x="2706114" y="4305592"/>
                  <a:pt x="2706357" y="4321506"/>
                  <a:pt x="2706044" y="4336194"/>
                </a:cubicBezTo>
                <a:cubicBezTo>
                  <a:pt x="2699221" y="4361991"/>
                  <a:pt x="2705925" y="4418085"/>
                  <a:pt x="2688259" y="4429627"/>
                </a:cubicBezTo>
                <a:cubicBezTo>
                  <a:pt x="2670592" y="4441169"/>
                  <a:pt x="2698159" y="4384925"/>
                  <a:pt x="2683151" y="4407813"/>
                </a:cubicBezTo>
                <a:lnTo>
                  <a:pt x="2678852" y="4416849"/>
                </a:lnTo>
                <a:lnTo>
                  <a:pt x="2686536" y="4460454"/>
                </a:lnTo>
                <a:lnTo>
                  <a:pt x="2668235" y="4594404"/>
                </a:lnTo>
                <a:lnTo>
                  <a:pt x="2664801" y="4614847"/>
                </a:lnTo>
                <a:lnTo>
                  <a:pt x="2662239" y="4601909"/>
                </a:lnTo>
                <a:cubicBezTo>
                  <a:pt x="2658578" y="4582349"/>
                  <a:pt x="2656285" y="4571805"/>
                  <a:pt x="2654755" y="4567424"/>
                </a:cubicBezTo>
                <a:lnTo>
                  <a:pt x="2653551" y="4568462"/>
                </a:lnTo>
                <a:lnTo>
                  <a:pt x="2661527" y="4503385"/>
                </a:lnTo>
                <a:lnTo>
                  <a:pt x="2663374" y="4453023"/>
                </a:lnTo>
                <a:lnTo>
                  <a:pt x="2659955" y="4462128"/>
                </a:lnTo>
                <a:cubicBezTo>
                  <a:pt x="2655191" y="4473831"/>
                  <a:pt x="2654220" y="4469686"/>
                  <a:pt x="2659517" y="4421346"/>
                </a:cubicBezTo>
                <a:cubicBezTo>
                  <a:pt x="2663287" y="4350466"/>
                  <a:pt x="2675847" y="4317109"/>
                  <a:pt x="2669998" y="4237208"/>
                </a:cubicBezTo>
                <a:lnTo>
                  <a:pt x="2664248" y="4251643"/>
                </a:lnTo>
                <a:lnTo>
                  <a:pt x="2665534" y="4268862"/>
                </a:lnTo>
                <a:lnTo>
                  <a:pt x="2663886" y="4273048"/>
                </a:lnTo>
                <a:cubicBezTo>
                  <a:pt x="2662436" y="4276053"/>
                  <a:pt x="2661150" y="4278302"/>
                  <a:pt x="2660148" y="4279472"/>
                </a:cubicBezTo>
                <a:cubicBezTo>
                  <a:pt x="2659148" y="4280642"/>
                  <a:pt x="2658432" y="4280734"/>
                  <a:pt x="2658125" y="4279425"/>
                </a:cubicBezTo>
                <a:lnTo>
                  <a:pt x="2657660" y="4274649"/>
                </a:lnTo>
                <a:lnTo>
                  <a:pt x="2653829" y="4290401"/>
                </a:lnTo>
                <a:cubicBezTo>
                  <a:pt x="2648791" y="4314299"/>
                  <a:pt x="2644216" y="4341383"/>
                  <a:pt x="2640441" y="4362709"/>
                </a:cubicBezTo>
                <a:lnTo>
                  <a:pt x="2639373" y="4368119"/>
                </a:lnTo>
                <a:lnTo>
                  <a:pt x="2624149" y="4283574"/>
                </a:lnTo>
                <a:lnTo>
                  <a:pt x="2632921" y="4397086"/>
                </a:lnTo>
                <a:lnTo>
                  <a:pt x="2622750" y="4415421"/>
                </a:lnTo>
                <a:cubicBezTo>
                  <a:pt x="2616046" y="4421983"/>
                  <a:pt x="2621287" y="4392007"/>
                  <a:pt x="2621755" y="4369976"/>
                </a:cubicBezTo>
                <a:cubicBezTo>
                  <a:pt x="2584220" y="4493525"/>
                  <a:pt x="2591894" y="4613271"/>
                  <a:pt x="2560325" y="4734829"/>
                </a:cubicBezTo>
                <a:lnTo>
                  <a:pt x="2555873" y="4755667"/>
                </a:lnTo>
                <a:lnTo>
                  <a:pt x="2555584" y="4754460"/>
                </a:lnTo>
                <a:cubicBezTo>
                  <a:pt x="2550865" y="4736201"/>
                  <a:pt x="2550213" y="4670607"/>
                  <a:pt x="2540424" y="4643975"/>
                </a:cubicBezTo>
                <a:cubicBezTo>
                  <a:pt x="2525569" y="4608974"/>
                  <a:pt x="2540646" y="4698396"/>
                  <a:pt x="2540687" y="4708927"/>
                </a:cubicBezTo>
                <a:cubicBezTo>
                  <a:pt x="2543870" y="4730317"/>
                  <a:pt x="2545973" y="4747192"/>
                  <a:pt x="2547520" y="4761982"/>
                </a:cubicBezTo>
                <a:lnTo>
                  <a:pt x="2549542" y="4785294"/>
                </a:lnTo>
                <a:lnTo>
                  <a:pt x="2533207" y="4861733"/>
                </a:lnTo>
                <a:lnTo>
                  <a:pt x="2527358" y="4859536"/>
                </a:lnTo>
                <a:cubicBezTo>
                  <a:pt x="2528516" y="4858835"/>
                  <a:pt x="2528967" y="4862302"/>
                  <a:pt x="2528940" y="4868173"/>
                </a:cubicBezTo>
                <a:lnTo>
                  <a:pt x="2527947" y="4886350"/>
                </a:lnTo>
                <a:lnTo>
                  <a:pt x="2515739" y="4943481"/>
                </a:lnTo>
                <a:lnTo>
                  <a:pt x="2512900" y="4922840"/>
                </a:lnTo>
                <a:cubicBezTo>
                  <a:pt x="2518306" y="4919566"/>
                  <a:pt x="2522943" y="4916761"/>
                  <a:pt x="2507834" y="4914472"/>
                </a:cubicBezTo>
                <a:cubicBezTo>
                  <a:pt x="2507834" y="4914472"/>
                  <a:pt x="2510172" y="4918334"/>
                  <a:pt x="2512900" y="4922840"/>
                </a:cubicBezTo>
                <a:lnTo>
                  <a:pt x="2498448" y="4924473"/>
                </a:lnTo>
                <a:lnTo>
                  <a:pt x="2503897" y="4864686"/>
                </a:lnTo>
                <a:cubicBezTo>
                  <a:pt x="2514166" y="4849027"/>
                  <a:pt x="2516455" y="4831327"/>
                  <a:pt x="2512572" y="4814747"/>
                </a:cubicBezTo>
                <a:cubicBezTo>
                  <a:pt x="2512572" y="4814747"/>
                  <a:pt x="2530238" y="4803205"/>
                  <a:pt x="2512572" y="4814747"/>
                </a:cubicBezTo>
                <a:cubicBezTo>
                  <a:pt x="2501865" y="4823968"/>
                  <a:pt x="2498788" y="4842869"/>
                  <a:pt x="2503897" y="4864686"/>
                </a:cubicBezTo>
                <a:lnTo>
                  <a:pt x="2489162" y="4925085"/>
                </a:lnTo>
                <a:lnTo>
                  <a:pt x="2482339" y="4893280"/>
                </a:lnTo>
                <a:lnTo>
                  <a:pt x="2478621" y="4879908"/>
                </a:lnTo>
                <a:lnTo>
                  <a:pt x="2512293" y="4685947"/>
                </a:lnTo>
                <a:cubicBezTo>
                  <a:pt x="2532547" y="4558993"/>
                  <a:pt x="2549491" y="4432205"/>
                  <a:pt x="2559000" y="4303430"/>
                </a:cubicBezTo>
                <a:cubicBezTo>
                  <a:pt x="2559428" y="4291526"/>
                  <a:pt x="2566400" y="4257210"/>
                  <a:pt x="2571290" y="4224295"/>
                </a:cubicBezTo>
                <a:lnTo>
                  <a:pt x="2574090" y="4197233"/>
                </a:lnTo>
                <a:lnTo>
                  <a:pt x="2572897" y="4203327"/>
                </a:lnTo>
                <a:cubicBezTo>
                  <a:pt x="2563700" y="4249324"/>
                  <a:pt x="2556116" y="4281021"/>
                  <a:pt x="2559572" y="4224828"/>
                </a:cubicBezTo>
                <a:lnTo>
                  <a:pt x="2565648" y="4159666"/>
                </a:lnTo>
                <a:lnTo>
                  <a:pt x="2563330" y="4162270"/>
                </a:lnTo>
                <a:cubicBezTo>
                  <a:pt x="2561633" y="4165895"/>
                  <a:pt x="2560807" y="4169229"/>
                  <a:pt x="2560807" y="4169229"/>
                </a:cubicBezTo>
                <a:cubicBezTo>
                  <a:pt x="2548413" y="4230756"/>
                  <a:pt x="2547925" y="4283606"/>
                  <a:pt x="2544984" y="4325984"/>
                </a:cubicBezTo>
                <a:cubicBezTo>
                  <a:pt x="2534879" y="4369815"/>
                  <a:pt x="2538505" y="4444811"/>
                  <a:pt x="2520976" y="4479828"/>
                </a:cubicBezTo>
                <a:cubicBezTo>
                  <a:pt x="2516237" y="4487056"/>
                  <a:pt x="2503309" y="4491371"/>
                  <a:pt x="2504536" y="4496607"/>
                </a:cubicBezTo>
                <a:cubicBezTo>
                  <a:pt x="2497712" y="4522406"/>
                  <a:pt x="2495168" y="4598521"/>
                  <a:pt x="2482379" y="4626312"/>
                </a:cubicBezTo>
                <a:cubicBezTo>
                  <a:pt x="2478074" y="4639980"/>
                  <a:pt x="2460177" y="4645954"/>
                  <a:pt x="2460177" y="4645954"/>
                </a:cubicBezTo>
                <a:cubicBezTo>
                  <a:pt x="2460177" y="4645954"/>
                  <a:pt x="2459050" y="4649153"/>
                  <a:pt x="2458255" y="4653770"/>
                </a:cubicBezTo>
                <a:lnTo>
                  <a:pt x="2458288" y="4660948"/>
                </a:lnTo>
                <a:lnTo>
                  <a:pt x="2455241" y="4671554"/>
                </a:lnTo>
                <a:lnTo>
                  <a:pt x="2453258" y="4672492"/>
                </a:lnTo>
                <a:cubicBezTo>
                  <a:pt x="2452666" y="4673395"/>
                  <a:pt x="2452974" y="4674704"/>
                  <a:pt x="2453586" y="4677320"/>
                </a:cubicBezTo>
                <a:lnTo>
                  <a:pt x="2455241" y="4671554"/>
                </a:lnTo>
                <a:lnTo>
                  <a:pt x="2458326" y="4670093"/>
                </a:lnTo>
                <a:cubicBezTo>
                  <a:pt x="2448846" y="4684548"/>
                  <a:pt x="2440592" y="4704240"/>
                  <a:pt x="2440592" y="4704240"/>
                </a:cubicBezTo>
                <a:cubicBezTo>
                  <a:pt x="2420474" y="4705310"/>
                  <a:pt x="2467000" y="4620155"/>
                  <a:pt x="2461522" y="4569298"/>
                </a:cubicBezTo>
                <a:cubicBezTo>
                  <a:pt x="2460297" y="4564062"/>
                  <a:pt x="2450447" y="4549474"/>
                  <a:pt x="2449222" y="4544240"/>
                </a:cubicBezTo>
                <a:cubicBezTo>
                  <a:pt x="2448424" y="4527099"/>
                  <a:pt x="2449009" y="4507853"/>
                  <a:pt x="2450032" y="4487047"/>
                </a:cubicBezTo>
                <a:lnTo>
                  <a:pt x="2452994" y="4429899"/>
                </a:lnTo>
                <a:lnTo>
                  <a:pt x="2446314" y="4483970"/>
                </a:lnTo>
                <a:cubicBezTo>
                  <a:pt x="2443360" y="4502538"/>
                  <a:pt x="2439509" y="4521288"/>
                  <a:pt x="2434093" y="4540502"/>
                </a:cubicBezTo>
                <a:cubicBezTo>
                  <a:pt x="2432985" y="4453374"/>
                  <a:pt x="2445174" y="4390973"/>
                  <a:pt x="2445062" y="4303514"/>
                </a:cubicBezTo>
                <a:cubicBezTo>
                  <a:pt x="2443784" y="4298061"/>
                  <a:pt x="2443396" y="4291251"/>
                  <a:pt x="2443647" y="4283243"/>
                </a:cubicBezTo>
                <a:lnTo>
                  <a:pt x="2444064" y="4278538"/>
                </a:lnTo>
                <a:lnTo>
                  <a:pt x="2443685" y="4280421"/>
                </a:lnTo>
                <a:cubicBezTo>
                  <a:pt x="2438706" y="4308852"/>
                  <a:pt x="2428341" y="4385271"/>
                  <a:pt x="2430592" y="4322778"/>
                </a:cubicBezTo>
                <a:cubicBezTo>
                  <a:pt x="2433137" y="4246661"/>
                  <a:pt x="2412437" y="4387169"/>
                  <a:pt x="2410354" y="4405740"/>
                </a:cubicBezTo>
                <a:cubicBezTo>
                  <a:pt x="2401680" y="4455678"/>
                  <a:pt x="2392569" y="4499175"/>
                  <a:pt x="2390280" y="4516876"/>
                </a:cubicBezTo>
                <a:cubicBezTo>
                  <a:pt x="2370342" y="4617142"/>
                  <a:pt x="2353801" y="4710162"/>
                  <a:pt x="2337641" y="4800820"/>
                </a:cubicBezTo>
                <a:lnTo>
                  <a:pt x="2334113" y="4819738"/>
                </a:lnTo>
                <a:lnTo>
                  <a:pt x="2327712" y="4800023"/>
                </a:lnTo>
                <a:lnTo>
                  <a:pt x="2324874" y="4793404"/>
                </a:lnTo>
                <a:lnTo>
                  <a:pt x="2333965" y="4734190"/>
                </a:lnTo>
                <a:cubicBezTo>
                  <a:pt x="2339330" y="4697589"/>
                  <a:pt x="2364308" y="4607397"/>
                  <a:pt x="2357974" y="4580347"/>
                </a:cubicBezTo>
                <a:cubicBezTo>
                  <a:pt x="2356748" y="4575110"/>
                  <a:pt x="2351660" y="4573986"/>
                  <a:pt x="2345524" y="4572389"/>
                </a:cubicBezTo>
                <a:lnTo>
                  <a:pt x="2338007" y="4569798"/>
                </a:lnTo>
                <a:lnTo>
                  <a:pt x="2334119" y="4588434"/>
                </a:lnTo>
                <a:lnTo>
                  <a:pt x="2335601" y="4568835"/>
                </a:lnTo>
                <a:lnTo>
                  <a:pt x="2326780" y="4561595"/>
                </a:lnTo>
                <a:cubicBezTo>
                  <a:pt x="2315704" y="4541771"/>
                  <a:pt x="2326178" y="4526984"/>
                  <a:pt x="2330551" y="4490714"/>
                </a:cubicBezTo>
                <a:lnTo>
                  <a:pt x="2330382" y="4488237"/>
                </a:lnTo>
                <a:lnTo>
                  <a:pt x="2319181" y="4551157"/>
                </a:lnTo>
                <a:lnTo>
                  <a:pt x="2317350" y="4532433"/>
                </a:lnTo>
                <a:lnTo>
                  <a:pt x="2317189" y="4531630"/>
                </a:lnTo>
                <a:lnTo>
                  <a:pt x="2317855" y="4525752"/>
                </a:lnTo>
                <a:cubicBezTo>
                  <a:pt x="2319263" y="4518340"/>
                  <a:pt x="2323589" y="4495515"/>
                  <a:pt x="2327037" y="4474248"/>
                </a:cubicBezTo>
                <a:lnTo>
                  <a:pt x="2328658" y="4462778"/>
                </a:lnTo>
                <a:lnTo>
                  <a:pt x="2327934" y="4452073"/>
                </a:lnTo>
                <a:lnTo>
                  <a:pt x="2327446" y="4432757"/>
                </a:lnTo>
                <a:lnTo>
                  <a:pt x="2326147" y="4433002"/>
                </a:lnTo>
                <a:cubicBezTo>
                  <a:pt x="2315342" y="4442983"/>
                  <a:pt x="2307946" y="4502481"/>
                  <a:pt x="2311819" y="4495592"/>
                </a:cubicBezTo>
                <a:lnTo>
                  <a:pt x="2311008" y="4502294"/>
                </a:lnTo>
                <a:lnTo>
                  <a:pt x="2303660" y="4497055"/>
                </a:lnTo>
                <a:cubicBezTo>
                  <a:pt x="2302390" y="4500731"/>
                  <a:pt x="2302258" y="4509074"/>
                  <a:pt x="2302742" y="4519534"/>
                </a:cubicBezTo>
                <a:lnTo>
                  <a:pt x="2304838" y="4546183"/>
                </a:lnTo>
                <a:lnTo>
                  <a:pt x="2301392" y="4564854"/>
                </a:lnTo>
                <a:cubicBezTo>
                  <a:pt x="2290559" y="4574306"/>
                  <a:pt x="2300985" y="4505045"/>
                  <a:pt x="2300985" y="4505045"/>
                </a:cubicBezTo>
                <a:lnTo>
                  <a:pt x="2318542" y="4388954"/>
                </a:lnTo>
                <a:lnTo>
                  <a:pt x="2316790" y="4392113"/>
                </a:lnTo>
                <a:cubicBezTo>
                  <a:pt x="2315113" y="4393753"/>
                  <a:pt x="2314184" y="4393110"/>
                  <a:pt x="2313740" y="4390878"/>
                </a:cubicBezTo>
                <a:lnTo>
                  <a:pt x="2313616" y="4381222"/>
                </a:lnTo>
                <a:lnTo>
                  <a:pt x="2306865" y="4387355"/>
                </a:lnTo>
                <a:lnTo>
                  <a:pt x="2304014" y="4410860"/>
                </a:lnTo>
                <a:lnTo>
                  <a:pt x="2301995" y="4420273"/>
                </a:lnTo>
                <a:lnTo>
                  <a:pt x="2295474" y="4455382"/>
                </a:lnTo>
                <a:cubicBezTo>
                  <a:pt x="2294952" y="4460025"/>
                  <a:pt x="2293374" y="4469020"/>
                  <a:pt x="2291286" y="4478992"/>
                </a:cubicBezTo>
                <a:lnTo>
                  <a:pt x="2288220" y="4491488"/>
                </a:lnTo>
                <a:lnTo>
                  <a:pt x="2277778" y="4575237"/>
                </a:lnTo>
                <a:cubicBezTo>
                  <a:pt x="2272523" y="4620607"/>
                  <a:pt x="2266203" y="4665936"/>
                  <a:pt x="2254365" y="4711521"/>
                </a:cubicBezTo>
                <a:lnTo>
                  <a:pt x="2249911" y="4732360"/>
                </a:lnTo>
                <a:lnTo>
                  <a:pt x="2249624" y="4731152"/>
                </a:lnTo>
                <a:cubicBezTo>
                  <a:pt x="2244903" y="4712893"/>
                  <a:pt x="2244252" y="4647298"/>
                  <a:pt x="2234463" y="4620667"/>
                </a:cubicBezTo>
                <a:cubicBezTo>
                  <a:pt x="2219609" y="4585666"/>
                  <a:pt x="2234686" y="4675087"/>
                  <a:pt x="2234727" y="4685618"/>
                </a:cubicBezTo>
                <a:cubicBezTo>
                  <a:pt x="2237910" y="4707008"/>
                  <a:pt x="2240011" y="4723883"/>
                  <a:pt x="2241559" y="4738674"/>
                </a:cubicBezTo>
                <a:lnTo>
                  <a:pt x="2243582" y="4761984"/>
                </a:lnTo>
                <a:lnTo>
                  <a:pt x="2227247" y="4838424"/>
                </a:lnTo>
                <a:lnTo>
                  <a:pt x="2221397" y="4836227"/>
                </a:lnTo>
                <a:cubicBezTo>
                  <a:pt x="2222555" y="4835526"/>
                  <a:pt x="2223006" y="4838994"/>
                  <a:pt x="2222980" y="4844864"/>
                </a:cubicBezTo>
                <a:lnTo>
                  <a:pt x="2221986" y="4863041"/>
                </a:lnTo>
                <a:lnTo>
                  <a:pt x="2209778" y="4920172"/>
                </a:lnTo>
                <a:lnTo>
                  <a:pt x="2206940" y="4899531"/>
                </a:lnTo>
                <a:cubicBezTo>
                  <a:pt x="2212347" y="4896259"/>
                  <a:pt x="2216982" y="4893453"/>
                  <a:pt x="2201872" y="4891163"/>
                </a:cubicBezTo>
                <a:cubicBezTo>
                  <a:pt x="2201872" y="4891163"/>
                  <a:pt x="2204212" y="4895025"/>
                  <a:pt x="2206940" y="4899531"/>
                </a:cubicBezTo>
                <a:lnTo>
                  <a:pt x="2192487" y="4901165"/>
                </a:lnTo>
                <a:lnTo>
                  <a:pt x="2197936" y="4841377"/>
                </a:lnTo>
                <a:cubicBezTo>
                  <a:pt x="2208205" y="4825718"/>
                  <a:pt x="2210496" y="4808019"/>
                  <a:pt x="2206612" y="4791439"/>
                </a:cubicBezTo>
                <a:cubicBezTo>
                  <a:pt x="2206612" y="4791439"/>
                  <a:pt x="2207715" y="4790718"/>
                  <a:pt x="2209096" y="4789816"/>
                </a:cubicBezTo>
                <a:lnTo>
                  <a:pt x="2210944" y="4788608"/>
                </a:lnTo>
                <a:lnTo>
                  <a:pt x="2214064" y="4786569"/>
                </a:lnTo>
                <a:cubicBezTo>
                  <a:pt x="2214893" y="4786029"/>
                  <a:pt x="2214340" y="4786389"/>
                  <a:pt x="2213236" y="4787110"/>
                </a:cubicBezTo>
                <a:lnTo>
                  <a:pt x="2210944" y="4788608"/>
                </a:lnTo>
                <a:lnTo>
                  <a:pt x="2206612" y="4791439"/>
                </a:lnTo>
                <a:cubicBezTo>
                  <a:pt x="2195905" y="4800659"/>
                  <a:pt x="2192828" y="4819561"/>
                  <a:pt x="2197936" y="4841377"/>
                </a:cubicBezTo>
                <a:lnTo>
                  <a:pt x="2183203" y="4901775"/>
                </a:lnTo>
                <a:lnTo>
                  <a:pt x="2176377" y="4869972"/>
                </a:lnTo>
                <a:lnTo>
                  <a:pt x="2172660" y="4856599"/>
                </a:lnTo>
                <a:lnTo>
                  <a:pt x="2206331" y="4662638"/>
                </a:lnTo>
                <a:cubicBezTo>
                  <a:pt x="2216459" y="4599162"/>
                  <a:pt x="2225759" y="4535726"/>
                  <a:pt x="2233715" y="4472063"/>
                </a:cubicBezTo>
                <a:lnTo>
                  <a:pt x="2237938" y="4430116"/>
                </a:lnTo>
                <a:lnTo>
                  <a:pt x="2235394" y="4409102"/>
                </a:lnTo>
                <a:lnTo>
                  <a:pt x="2244048" y="4350241"/>
                </a:lnTo>
                <a:lnTo>
                  <a:pt x="2247915" y="4331011"/>
                </a:lnTo>
                <a:lnTo>
                  <a:pt x="2253039" y="4280120"/>
                </a:lnTo>
                <a:lnTo>
                  <a:pt x="2253749" y="4273709"/>
                </a:lnTo>
                <a:lnTo>
                  <a:pt x="2251345" y="4270673"/>
                </a:lnTo>
                <a:cubicBezTo>
                  <a:pt x="2249975" y="4270683"/>
                  <a:pt x="2248153" y="4271992"/>
                  <a:pt x="2245808" y="4274883"/>
                </a:cubicBezTo>
                <a:lnTo>
                  <a:pt x="2245673" y="4275096"/>
                </a:lnTo>
                <a:lnTo>
                  <a:pt x="2245902" y="4299208"/>
                </a:lnTo>
                <a:cubicBezTo>
                  <a:pt x="2245692" y="4319133"/>
                  <a:pt x="2244588" y="4333438"/>
                  <a:pt x="2242271" y="4334841"/>
                </a:cubicBezTo>
                <a:cubicBezTo>
                  <a:pt x="2244588" y="4333439"/>
                  <a:pt x="2242726" y="4327747"/>
                  <a:pt x="2240284" y="4322406"/>
                </a:cubicBezTo>
                <a:lnTo>
                  <a:pt x="2237050" y="4316050"/>
                </a:lnTo>
                <a:lnTo>
                  <a:pt x="2233474" y="4340279"/>
                </a:lnTo>
                <a:cubicBezTo>
                  <a:pt x="2229411" y="4381506"/>
                  <a:pt x="2228163" y="4430255"/>
                  <a:pt x="2215017" y="4456520"/>
                </a:cubicBezTo>
                <a:cubicBezTo>
                  <a:pt x="2210276" y="4463748"/>
                  <a:pt x="2197349" y="4468063"/>
                  <a:pt x="2198575" y="4473298"/>
                </a:cubicBezTo>
                <a:cubicBezTo>
                  <a:pt x="2191754" y="4499098"/>
                  <a:pt x="2189209" y="4575214"/>
                  <a:pt x="2176418" y="4603004"/>
                </a:cubicBezTo>
                <a:cubicBezTo>
                  <a:pt x="2172115" y="4616670"/>
                  <a:pt x="2154217" y="4622646"/>
                  <a:pt x="2154217" y="4622646"/>
                </a:cubicBezTo>
                <a:cubicBezTo>
                  <a:pt x="2154217" y="4622646"/>
                  <a:pt x="2153089" y="4625845"/>
                  <a:pt x="2152294" y="4630461"/>
                </a:cubicBezTo>
                <a:lnTo>
                  <a:pt x="2152325" y="4637640"/>
                </a:lnTo>
                <a:lnTo>
                  <a:pt x="2149281" y="4648244"/>
                </a:lnTo>
                <a:lnTo>
                  <a:pt x="2147299" y="4649183"/>
                </a:lnTo>
                <a:cubicBezTo>
                  <a:pt x="2146705" y="4650085"/>
                  <a:pt x="2147012" y="4651394"/>
                  <a:pt x="2147626" y="4654012"/>
                </a:cubicBezTo>
                <a:lnTo>
                  <a:pt x="2149281" y="4648244"/>
                </a:lnTo>
                <a:lnTo>
                  <a:pt x="2152364" y="4646785"/>
                </a:lnTo>
                <a:cubicBezTo>
                  <a:pt x="2142885" y="4661239"/>
                  <a:pt x="2134631" y="4680929"/>
                  <a:pt x="2134631" y="4680929"/>
                </a:cubicBezTo>
                <a:cubicBezTo>
                  <a:pt x="2114512" y="4682001"/>
                  <a:pt x="2161040" y="4596847"/>
                  <a:pt x="2155561" y="4545989"/>
                </a:cubicBezTo>
                <a:cubicBezTo>
                  <a:pt x="2154336" y="4540753"/>
                  <a:pt x="2144487" y="4526166"/>
                  <a:pt x="2143261" y="4520930"/>
                </a:cubicBezTo>
                <a:cubicBezTo>
                  <a:pt x="2141665" y="4486652"/>
                  <a:pt x="2145601" y="4443942"/>
                  <a:pt x="2147520" y="4397201"/>
                </a:cubicBezTo>
                <a:cubicBezTo>
                  <a:pt x="2148040" y="4392559"/>
                  <a:pt x="2149931" y="4379461"/>
                  <a:pt x="2152457" y="4362345"/>
                </a:cubicBezTo>
                <a:lnTo>
                  <a:pt x="2157541" y="4328027"/>
                </a:lnTo>
                <a:lnTo>
                  <a:pt x="2155130" y="4316906"/>
                </a:lnTo>
                <a:cubicBezTo>
                  <a:pt x="2153403" y="4307388"/>
                  <a:pt x="2152122" y="4298780"/>
                  <a:pt x="2151731" y="4294311"/>
                </a:cubicBezTo>
                <a:cubicBezTo>
                  <a:pt x="2148392" y="4281936"/>
                  <a:pt x="2146892" y="4268906"/>
                  <a:pt x="2145876" y="4257384"/>
                </a:cubicBezTo>
                <a:lnTo>
                  <a:pt x="2144236" y="4241809"/>
                </a:lnTo>
                <a:lnTo>
                  <a:pt x="2139477" y="4248412"/>
                </a:lnTo>
                <a:cubicBezTo>
                  <a:pt x="2135962" y="4260875"/>
                  <a:pt x="2122060" y="4370889"/>
                  <a:pt x="2124632" y="4299469"/>
                </a:cubicBezTo>
                <a:cubicBezTo>
                  <a:pt x="2125267" y="4280440"/>
                  <a:pt x="2124451" y="4274950"/>
                  <a:pt x="2122835" y="4277710"/>
                </a:cubicBezTo>
                <a:lnTo>
                  <a:pt x="2122734" y="4278042"/>
                </a:lnTo>
                <a:lnTo>
                  <a:pt x="2122066" y="4293671"/>
                </a:lnTo>
                <a:cubicBezTo>
                  <a:pt x="2120883" y="4304830"/>
                  <a:pt x="2119393" y="4317285"/>
                  <a:pt x="2118956" y="4331398"/>
                </a:cubicBezTo>
                <a:cubicBezTo>
                  <a:pt x="2122290" y="4366271"/>
                  <a:pt x="2131609" y="4379800"/>
                  <a:pt x="2121102" y="4399926"/>
                </a:cubicBezTo>
                <a:lnTo>
                  <a:pt x="2117881" y="4402955"/>
                </a:lnTo>
                <a:lnTo>
                  <a:pt x="2122990" y="4452259"/>
                </a:lnTo>
                <a:cubicBezTo>
                  <a:pt x="2125848" y="4479757"/>
                  <a:pt x="2128968" y="4509213"/>
                  <a:pt x="2132683" y="4542378"/>
                </a:cubicBezTo>
                <a:cubicBezTo>
                  <a:pt x="2132683" y="4542378"/>
                  <a:pt x="2151920" y="4607285"/>
                  <a:pt x="2132564" y="4608444"/>
                </a:cubicBezTo>
                <a:cubicBezTo>
                  <a:pt x="2122863" y="4602878"/>
                  <a:pt x="2120125" y="4500710"/>
                  <a:pt x="2117785" y="4496846"/>
                </a:cubicBezTo>
                <a:lnTo>
                  <a:pt x="2106190" y="4410790"/>
                </a:lnTo>
                <a:lnTo>
                  <a:pt x="2103736" y="4411892"/>
                </a:lnTo>
                <a:lnTo>
                  <a:pt x="2098216" y="4416058"/>
                </a:lnTo>
                <a:lnTo>
                  <a:pt x="2093717" y="4440539"/>
                </a:lnTo>
                <a:lnTo>
                  <a:pt x="2100943" y="4496704"/>
                </a:lnTo>
                <a:lnTo>
                  <a:pt x="2106954" y="4541728"/>
                </a:lnTo>
                <a:lnTo>
                  <a:pt x="2111334" y="4568085"/>
                </a:lnTo>
                <a:lnTo>
                  <a:pt x="2118099" y="4621179"/>
                </a:lnTo>
                <a:lnTo>
                  <a:pt x="2127846" y="4686090"/>
                </a:lnTo>
                <a:cubicBezTo>
                  <a:pt x="2127846" y="4686090"/>
                  <a:pt x="2137810" y="4756606"/>
                  <a:pt x="2126157" y="4747822"/>
                </a:cubicBezTo>
                <a:lnTo>
                  <a:pt x="2122778" y="4728870"/>
                </a:lnTo>
                <a:lnTo>
                  <a:pt x="2125622" y="4701193"/>
                </a:lnTo>
                <a:cubicBezTo>
                  <a:pt x="2126369" y="4690359"/>
                  <a:pt x="2126400" y="4681763"/>
                  <a:pt x="2125088" y="4678088"/>
                </a:cubicBezTo>
                <a:lnTo>
                  <a:pt x="2116940" y="4684147"/>
                </a:lnTo>
                <a:lnTo>
                  <a:pt x="2116194" y="4677305"/>
                </a:lnTo>
                <a:cubicBezTo>
                  <a:pt x="2118532" y="4681167"/>
                  <a:pt x="2117296" y="4662999"/>
                  <a:pt x="2113642" y="4644975"/>
                </a:cubicBezTo>
                <a:lnTo>
                  <a:pt x="2112647" y="4641609"/>
                </a:lnTo>
                <a:lnTo>
                  <a:pt x="2109619" y="4651164"/>
                </a:lnTo>
                <a:lnTo>
                  <a:pt x="2106737" y="4633074"/>
                </a:lnTo>
                <a:lnTo>
                  <a:pt x="2104395" y="4617765"/>
                </a:lnTo>
                <a:lnTo>
                  <a:pt x="2101824" y="4614020"/>
                </a:lnTo>
                <a:cubicBezTo>
                  <a:pt x="2100166" y="4612687"/>
                  <a:pt x="2098410" y="4612402"/>
                  <a:pt x="2096575" y="4613512"/>
                </a:cubicBezTo>
                <a:cubicBezTo>
                  <a:pt x="2091941" y="4616318"/>
                  <a:pt x="2106193" y="4693917"/>
                  <a:pt x="2108964" y="4708957"/>
                </a:cubicBezTo>
                <a:lnTo>
                  <a:pt x="2109569" y="4714961"/>
                </a:lnTo>
                <a:lnTo>
                  <a:pt x="2109378" y="4715804"/>
                </a:lnTo>
                <a:lnTo>
                  <a:pt x="2106986" y="4735281"/>
                </a:lnTo>
                <a:lnTo>
                  <a:pt x="2083890" y="4600405"/>
                </a:lnTo>
                <a:lnTo>
                  <a:pt x="2075186" y="4541512"/>
                </a:lnTo>
                <a:lnTo>
                  <a:pt x="2069728" y="4570151"/>
                </a:lnTo>
                <a:lnTo>
                  <a:pt x="2071726" y="4584232"/>
                </a:lnTo>
                <a:cubicBezTo>
                  <a:pt x="2081139" y="4649913"/>
                  <a:pt x="2089632" y="4715383"/>
                  <a:pt x="2089875" y="4775069"/>
                </a:cubicBezTo>
                <a:cubicBezTo>
                  <a:pt x="2082012" y="4745953"/>
                  <a:pt x="2075784" y="4714087"/>
                  <a:pt x="2070518" y="4680568"/>
                </a:cubicBezTo>
                <a:lnTo>
                  <a:pt x="2061661" y="4612496"/>
                </a:lnTo>
                <a:lnTo>
                  <a:pt x="2056584" y="4639143"/>
                </a:lnTo>
                <a:cubicBezTo>
                  <a:pt x="2047937" y="4686264"/>
                  <a:pt x="2039761" y="4732184"/>
                  <a:pt x="2031681" y="4777512"/>
                </a:cubicBezTo>
                <a:lnTo>
                  <a:pt x="2028152" y="4796429"/>
                </a:lnTo>
                <a:lnTo>
                  <a:pt x="2021751" y="4776715"/>
                </a:lnTo>
                <a:lnTo>
                  <a:pt x="2018913" y="4770095"/>
                </a:lnTo>
                <a:lnTo>
                  <a:pt x="2028005" y="4710881"/>
                </a:lnTo>
                <a:cubicBezTo>
                  <a:pt x="2030687" y="4692581"/>
                  <a:pt x="2038273" y="4660883"/>
                  <a:pt x="2044396" y="4630378"/>
                </a:cubicBezTo>
                <a:lnTo>
                  <a:pt x="2045401" y="4624447"/>
                </a:lnTo>
                <a:lnTo>
                  <a:pt x="2042047" y="4618035"/>
                </a:lnTo>
                <a:cubicBezTo>
                  <a:pt x="2041409" y="4615672"/>
                  <a:pt x="2041983" y="4614005"/>
                  <a:pt x="2044300" y="4612603"/>
                </a:cubicBezTo>
                <a:lnTo>
                  <a:pt x="2046884" y="4615693"/>
                </a:lnTo>
                <a:lnTo>
                  <a:pt x="2051689" y="4587341"/>
                </a:lnTo>
                <a:cubicBezTo>
                  <a:pt x="2053223" y="4574509"/>
                  <a:pt x="2053597" y="4563800"/>
                  <a:pt x="2052013" y="4557039"/>
                </a:cubicBezTo>
                <a:cubicBezTo>
                  <a:pt x="2050787" y="4551802"/>
                  <a:pt x="2045699" y="4550678"/>
                  <a:pt x="2039563" y="4549081"/>
                </a:cubicBezTo>
                <a:lnTo>
                  <a:pt x="2036326" y="4547966"/>
                </a:lnTo>
                <a:lnTo>
                  <a:pt x="2037106" y="4557127"/>
                </a:lnTo>
                <a:lnTo>
                  <a:pt x="2035450" y="4547663"/>
                </a:lnTo>
                <a:lnTo>
                  <a:pt x="2029922" y="4545758"/>
                </a:lnTo>
                <a:cubicBezTo>
                  <a:pt x="2026681" y="4544150"/>
                  <a:pt x="2023529" y="4541850"/>
                  <a:pt x="2020818" y="4538286"/>
                </a:cubicBezTo>
                <a:cubicBezTo>
                  <a:pt x="2012513" y="4523418"/>
                  <a:pt x="2016328" y="4511384"/>
                  <a:pt x="2020598" y="4490994"/>
                </a:cubicBezTo>
                <a:lnTo>
                  <a:pt x="2023109" y="4476156"/>
                </a:lnTo>
                <a:lnTo>
                  <a:pt x="2012564" y="4400627"/>
                </a:lnTo>
                <a:lnTo>
                  <a:pt x="2009378" y="4377012"/>
                </a:lnTo>
                <a:lnTo>
                  <a:pt x="2009289" y="4392776"/>
                </a:lnTo>
                <a:cubicBezTo>
                  <a:pt x="2008070" y="4397956"/>
                  <a:pt x="1998780" y="4412901"/>
                  <a:pt x="1997562" y="4418083"/>
                </a:cubicBezTo>
                <a:cubicBezTo>
                  <a:pt x="1991606" y="4467901"/>
                  <a:pt x="2032644" y="4546899"/>
                  <a:pt x="2014239" y="4547452"/>
                </a:cubicBezTo>
                <a:cubicBezTo>
                  <a:pt x="2014239" y="4547452"/>
                  <a:pt x="2007043" y="4528986"/>
                  <a:pt x="1998628" y="4515702"/>
                </a:cubicBezTo>
                <a:lnTo>
                  <a:pt x="2001426" y="4516875"/>
                </a:lnTo>
                <a:lnTo>
                  <a:pt x="2002835" y="4522345"/>
                </a:lnTo>
                <a:cubicBezTo>
                  <a:pt x="2003446" y="4519753"/>
                  <a:pt x="2003751" y="4518459"/>
                  <a:pt x="2003225" y="4517629"/>
                </a:cubicBezTo>
                <a:lnTo>
                  <a:pt x="2001426" y="4516875"/>
                </a:lnTo>
                <a:lnTo>
                  <a:pt x="1998833" y="4506820"/>
                </a:lnTo>
                <a:lnTo>
                  <a:pt x="1998994" y="4499848"/>
                </a:lnTo>
                <a:cubicBezTo>
                  <a:pt x="1998351" y="4495428"/>
                  <a:pt x="1997378" y="4492410"/>
                  <a:pt x="1997378" y="4492410"/>
                </a:cubicBezTo>
                <a:cubicBezTo>
                  <a:pt x="1997378" y="4492410"/>
                  <a:pt x="1993309" y="4491314"/>
                  <a:pt x="1988778" y="4488602"/>
                </a:cubicBezTo>
                <a:lnTo>
                  <a:pt x="1979851" y="4477997"/>
                </a:lnTo>
                <a:lnTo>
                  <a:pt x="1978092" y="4485163"/>
                </a:lnTo>
                <a:cubicBezTo>
                  <a:pt x="1972987" y="4502275"/>
                  <a:pt x="1968049" y="4509803"/>
                  <a:pt x="1967680" y="4480761"/>
                </a:cubicBezTo>
                <a:cubicBezTo>
                  <a:pt x="1967230" y="4471972"/>
                  <a:pt x="1967897" y="4462518"/>
                  <a:pt x="1969187" y="4453002"/>
                </a:cubicBezTo>
                <a:lnTo>
                  <a:pt x="1970459" y="4446174"/>
                </a:lnTo>
                <a:lnTo>
                  <a:pt x="1966424" y="4412455"/>
                </a:lnTo>
                <a:cubicBezTo>
                  <a:pt x="1964073" y="4387717"/>
                  <a:pt x="1962398" y="4363163"/>
                  <a:pt x="1959511" y="4350909"/>
                </a:cubicBezTo>
                <a:cubicBezTo>
                  <a:pt x="1960122" y="4348318"/>
                  <a:pt x="1957487" y="4346232"/>
                  <a:pt x="1954173" y="4343962"/>
                </a:cubicBezTo>
                <a:lnTo>
                  <a:pt x="1951278" y="4341486"/>
                </a:lnTo>
                <a:lnTo>
                  <a:pt x="1939833" y="4408204"/>
                </a:lnTo>
                <a:lnTo>
                  <a:pt x="1936054" y="4426293"/>
                </a:lnTo>
                <a:lnTo>
                  <a:pt x="1948913" y="4535373"/>
                </a:lnTo>
                <a:lnTo>
                  <a:pt x="1976169" y="4721040"/>
                </a:lnTo>
                <a:lnTo>
                  <a:pt x="1972519" y="4734320"/>
                </a:lnTo>
                <a:lnTo>
                  <a:pt x="1965681" y="4765742"/>
                </a:lnTo>
                <a:lnTo>
                  <a:pt x="1953303" y="4708263"/>
                </a:lnTo>
                <a:cubicBezTo>
                  <a:pt x="1958384" y="4686675"/>
                  <a:pt x="1955914" y="4668564"/>
                  <a:pt x="1946280" y="4660460"/>
                </a:cubicBezTo>
                <a:lnTo>
                  <a:pt x="1942808" y="4658327"/>
                </a:lnTo>
                <a:lnTo>
                  <a:pt x="1939544" y="4656322"/>
                </a:lnTo>
                <a:cubicBezTo>
                  <a:pt x="1938796" y="4655863"/>
                  <a:pt x="1939295" y="4656169"/>
                  <a:pt x="1940293" y="4656782"/>
                </a:cubicBezTo>
                <a:lnTo>
                  <a:pt x="1942808" y="4658327"/>
                </a:lnTo>
                <a:lnTo>
                  <a:pt x="1944034" y="4659081"/>
                </a:lnTo>
                <a:cubicBezTo>
                  <a:pt x="1945282" y="4659847"/>
                  <a:pt x="1946280" y="4660460"/>
                  <a:pt x="1946280" y="4660460"/>
                </a:cubicBezTo>
                <a:cubicBezTo>
                  <a:pt x="1942418" y="4676868"/>
                  <a:pt x="1944187" y="4693871"/>
                  <a:pt x="1953303" y="4708263"/>
                </a:cubicBezTo>
                <a:lnTo>
                  <a:pt x="1957190" y="4765885"/>
                </a:lnTo>
                <a:lnTo>
                  <a:pt x="1943984" y="4765444"/>
                </a:lnTo>
                <a:cubicBezTo>
                  <a:pt x="1946566" y="4760852"/>
                  <a:pt x="1948778" y="4756917"/>
                  <a:pt x="1948778" y="4756917"/>
                </a:cubicBezTo>
                <a:cubicBezTo>
                  <a:pt x="1934900" y="4760338"/>
                  <a:pt x="1939093" y="4762694"/>
                  <a:pt x="1943984" y="4765444"/>
                </a:cubicBezTo>
                <a:lnTo>
                  <a:pt x="1941003" y="4785712"/>
                </a:lnTo>
                <a:lnTo>
                  <a:pt x="1930877" y="4731205"/>
                </a:lnTo>
                <a:lnTo>
                  <a:pt x="1930303" y="4713635"/>
                </a:lnTo>
                <a:cubicBezTo>
                  <a:pt x="1930388" y="4707935"/>
                  <a:pt x="1930865" y="4704533"/>
                  <a:pt x="1931912" y="4705122"/>
                </a:cubicBezTo>
                <a:lnTo>
                  <a:pt x="1926514" y="4707719"/>
                </a:lnTo>
                <a:lnTo>
                  <a:pt x="1912966" y="4634790"/>
                </a:lnTo>
                <a:lnTo>
                  <a:pt x="1915248" y="4611996"/>
                </a:lnTo>
                <a:cubicBezTo>
                  <a:pt x="1916939" y="4597512"/>
                  <a:pt x="1919175" y="4580959"/>
                  <a:pt x="1922485" y="4559936"/>
                </a:cubicBezTo>
                <a:cubicBezTo>
                  <a:pt x="1922718" y="4549708"/>
                  <a:pt x="1938175" y="4461684"/>
                  <a:pt x="1923925" y="4496847"/>
                </a:cubicBezTo>
                <a:cubicBezTo>
                  <a:pt x="1914470" y="4523482"/>
                  <a:pt x="1912661" y="4587227"/>
                  <a:pt x="1908002" y="4605330"/>
                </a:cubicBezTo>
                <a:lnTo>
                  <a:pt x="1907716" y="4606526"/>
                </a:lnTo>
                <a:lnTo>
                  <a:pt x="1904022" y="4586644"/>
                </a:lnTo>
                <a:cubicBezTo>
                  <a:pt x="1890689" y="4528879"/>
                  <a:pt x="1886331" y="4470775"/>
                  <a:pt x="1881296" y="4412490"/>
                </a:cubicBezTo>
                <a:lnTo>
                  <a:pt x="1872678" y="4331091"/>
                </a:lnTo>
                <a:lnTo>
                  <a:pt x="1869535" y="4346108"/>
                </a:lnTo>
                <a:lnTo>
                  <a:pt x="1868230" y="4332506"/>
                </a:lnTo>
                <a:lnTo>
                  <a:pt x="1856130" y="4245396"/>
                </a:lnTo>
                <a:lnTo>
                  <a:pt x="1854499" y="4237241"/>
                </a:lnTo>
                <a:cubicBezTo>
                  <a:pt x="1854523" y="4258594"/>
                  <a:pt x="1858770" y="4287285"/>
                  <a:pt x="1852750" y="4281446"/>
                </a:cubicBezTo>
                <a:lnTo>
                  <a:pt x="1843775" y="4264447"/>
                </a:lnTo>
                <a:lnTo>
                  <a:pt x="1846323" y="4236531"/>
                </a:lnTo>
                <a:lnTo>
                  <a:pt x="1842653" y="4213979"/>
                </a:lnTo>
                <a:lnTo>
                  <a:pt x="1838401" y="4236832"/>
                </a:lnTo>
                <a:lnTo>
                  <a:pt x="1837522" y="4231664"/>
                </a:lnTo>
                <a:lnTo>
                  <a:pt x="1836636" y="4225756"/>
                </a:lnTo>
                <a:lnTo>
                  <a:pt x="1833139" y="4234169"/>
                </a:lnTo>
                <a:cubicBezTo>
                  <a:pt x="1831386" y="4237279"/>
                  <a:pt x="1829659" y="4239060"/>
                  <a:pt x="1828014" y="4238903"/>
                </a:cubicBezTo>
                <a:cubicBezTo>
                  <a:pt x="1823975" y="4240252"/>
                  <a:pt x="1823807" y="4221474"/>
                  <a:pt x="1824718" y="4197051"/>
                </a:cubicBezTo>
                <a:lnTo>
                  <a:pt x="1826382" y="4161517"/>
                </a:lnTo>
                <a:lnTo>
                  <a:pt x="1819992" y="4131734"/>
                </a:lnTo>
                <a:lnTo>
                  <a:pt x="1815241" y="4118848"/>
                </a:lnTo>
                <a:lnTo>
                  <a:pt x="1815177" y="4119321"/>
                </a:lnTo>
                <a:cubicBezTo>
                  <a:pt x="1814446" y="4124312"/>
                  <a:pt x="1813500" y="4130430"/>
                  <a:pt x="1812386" y="4137263"/>
                </a:cubicBezTo>
                <a:lnTo>
                  <a:pt x="1811459" y="4142411"/>
                </a:lnTo>
                <a:lnTo>
                  <a:pt x="1810556" y="4163241"/>
                </a:lnTo>
                <a:cubicBezTo>
                  <a:pt x="1810836" y="4208209"/>
                  <a:pt x="1817361" y="4238718"/>
                  <a:pt x="1818970" y="4290112"/>
                </a:cubicBezTo>
                <a:cubicBezTo>
                  <a:pt x="1824907" y="4359890"/>
                  <a:pt x="1819765" y="4334230"/>
                  <a:pt x="1809428" y="4305363"/>
                </a:cubicBezTo>
                <a:lnTo>
                  <a:pt x="1802021" y="4288788"/>
                </a:lnTo>
                <a:lnTo>
                  <a:pt x="1812898" y="4388953"/>
                </a:lnTo>
                <a:cubicBezTo>
                  <a:pt x="1816916" y="4427919"/>
                  <a:pt x="1821150" y="4469322"/>
                  <a:pt x="1826722" y="4519070"/>
                </a:cubicBezTo>
                <a:cubicBezTo>
                  <a:pt x="1826722" y="4519070"/>
                  <a:pt x="1827024" y="4520085"/>
                  <a:pt x="1827512" y="4521861"/>
                </a:cubicBezTo>
                <a:lnTo>
                  <a:pt x="1827705" y="4522605"/>
                </a:lnTo>
                <a:lnTo>
                  <a:pt x="1828649" y="4510137"/>
                </a:lnTo>
                <a:cubicBezTo>
                  <a:pt x="1834063" y="4472739"/>
                  <a:pt x="1846336" y="4424717"/>
                  <a:pt x="1847132" y="4407517"/>
                </a:cubicBezTo>
                <a:lnTo>
                  <a:pt x="1852769" y="4319652"/>
                </a:lnTo>
                <a:lnTo>
                  <a:pt x="1860297" y="4391577"/>
                </a:lnTo>
                <a:lnTo>
                  <a:pt x="1858404" y="4400930"/>
                </a:lnTo>
                <a:cubicBezTo>
                  <a:pt x="1855081" y="4418858"/>
                  <a:pt x="1851653" y="4439406"/>
                  <a:pt x="1847870" y="4465602"/>
                </a:cubicBezTo>
                <a:cubicBezTo>
                  <a:pt x="1845893" y="4472612"/>
                  <a:pt x="1840630" y="4510488"/>
                  <a:pt x="1835646" y="4534169"/>
                </a:cubicBezTo>
                <a:lnTo>
                  <a:pt x="1832619" y="4545162"/>
                </a:lnTo>
                <a:lnTo>
                  <a:pt x="1833921" y="4551668"/>
                </a:lnTo>
                <a:cubicBezTo>
                  <a:pt x="1836312" y="4568040"/>
                  <a:pt x="1836281" y="4584556"/>
                  <a:pt x="1826603" y="4585135"/>
                </a:cubicBezTo>
                <a:cubicBezTo>
                  <a:pt x="1816902" y="4579570"/>
                  <a:pt x="1814165" y="4477402"/>
                  <a:pt x="1811825" y="4473537"/>
                </a:cubicBezTo>
                <a:cubicBezTo>
                  <a:pt x="1804653" y="4423327"/>
                  <a:pt x="1798554" y="4375326"/>
                  <a:pt x="1792066" y="4326901"/>
                </a:cubicBezTo>
                <a:lnTo>
                  <a:pt x="1786582" y="4289868"/>
                </a:lnTo>
                <a:lnTo>
                  <a:pt x="1784297" y="4285784"/>
                </a:lnTo>
                <a:cubicBezTo>
                  <a:pt x="1782633" y="4278867"/>
                  <a:pt x="1781853" y="4270306"/>
                  <a:pt x="1781392" y="4261287"/>
                </a:cubicBezTo>
                <a:lnTo>
                  <a:pt x="1781079" y="4252702"/>
                </a:lnTo>
                <a:lnTo>
                  <a:pt x="1780117" y="4246206"/>
                </a:lnTo>
                <a:lnTo>
                  <a:pt x="1775826" y="4244302"/>
                </a:lnTo>
                <a:cubicBezTo>
                  <a:pt x="1772345" y="4241671"/>
                  <a:pt x="1768368" y="4238001"/>
                  <a:pt x="1764650" y="4234421"/>
                </a:cubicBezTo>
                <a:lnTo>
                  <a:pt x="1763561" y="4233367"/>
                </a:lnTo>
                <a:lnTo>
                  <a:pt x="1766024" y="4252529"/>
                </a:lnTo>
                <a:cubicBezTo>
                  <a:pt x="1769376" y="4276669"/>
                  <a:pt x="1772781" y="4297004"/>
                  <a:pt x="1772795" y="4300953"/>
                </a:cubicBezTo>
                <a:cubicBezTo>
                  <a:pt x="1787957" y="4411438"/>
                  <a:pt x="1800438" y="4529706"/>
                  <a:pt x="1821885" y="4662782"/>
                </a:cubicBezTo>
                <a:cubicBezTo>
                  <a:pt x="1821885" y="4662782"/>
                  <a:pt x="1831849" y="4733297"/>
                  <a:pt x="1820198" y="4724513"/>
                </a:cubicBezTo>
                <a:lnTo>
                  <a:pt x="1816816" y="4705561"/>
                </a:lnTo>
                <a:lnTo>
                  <a:pt x="1819662" y="4677885"/>
                </a:lnTo>
                <a:cubicBezTo>
                  <a:pt x="1820408" y="4667052"/>
                  <a:pt x="1820440" y="4658455"/>
                  <a:pt x="1819126" y="4654779"/>
                </a:cubicBezTo>
                <a:lnTo>
                  <a:pt x="1810980" y="4660839"/>
                </a:lnTo>
                <a:lnTo>
                  <a:pt x="1810232" y="4653996"/>
                </a:lnTo>
                <a:cubicBezTo>
                  <a:pt x="1814911" y="4661723"/>
                  <a:pt x="1805293" y="4581318"/>
                  <a:pt x="1790615" y="4590204"/>
                </a:cubicBezTo>
                <a:cubicBezTo>
                  <a:pt x="1785981" y="4593009"/>
                  <a:pt x="1800233" y="4670608"/>
                  <a:pt x="1803005" y="4685648"/>
                </a:cubicBezTo>
                <a:lnTo>
                  <a:pt x="1803610" y="4691652"/>
                </a:lnTo>
                <a:lnTo>
                  <a:pt x="1803417" y="4692496"/>
                </a:lnTo>
                <a:lnTo>
                  <a:pt x="1801026" y="4711972"/>
                </a:lnTo>
                <a:lnTo>
                  <a:pt x="1777930" y="4577096"/>
                </a:lnTo>
                <a:cubicBezTo>
                  <a:pt x="1767635" y="4508649"/>
                  <a:pt x="1757864" y="4438455"/>
                  <a:pt x="1746728" y="4366006"/>
                </a:cubicBezTo>
                <a:cubicBezTo>
                  <a:pt x="1746728" y="4366006"/>
                  <a:pt x="1758635" y="4342080"/>
                  <a:pt x="1744688" y="4339965"/>
                </a:cubicBezTo>
                <a:lnTo>
                  <a:pt x="1741390" y="4349140"/>
                </a:lnTo>
                <a:lnTo>
                  <a:pt x="1742414" y="4371887"/>
                </a:lnTo>
                <a:lnTo>
                  <a:pt x="1751870" y="4462938"/>
                </a:lnTo>
                <a:cubicBezTo>
                  <a:pt x="1764622" y="4559690"/>
                  <a:pt x="1783549" y="4662230"/>
                  <a:pt x="1783913" y="4751760"/>
                </a:cubicBezTo>
                <a:cubicBezTo>
                  <a:pt x="1752466" y="4635296"/>
                  <a:pt x="1747170" y="4474843"/>
                  <a:pt x="1724943" y="4340481"/>
                </a:cubicBezTo>
                <a:cubicBezTo>
                  <a:pt x="1724921" y="4335214"/>
                  <a:pt x="1722538" y="4320379"/>
                  <a:pt x="1718905" y="4307621"/>
                </a:cubicBezTo>
                <a:lnTo>
                  <a:pt x="1717234" y="4303311"/>
                </a:lnTo>
                <a:lnTo>
                  <a:pt x="1717017" y="4305125"/>
                </a:lnTo>
                <a:lnTo>
                  <a:pt x="1715885" y="4313414"/>
                </a:lnTo>
                <a:lnTo>
                  <a:pt x="1713601" y="4293931"/>
                </a:lnTo>
                <a:lnTo>
                  <a:pt x="1712656" y="4291496"/>
                </a:lnTo>
                <a:cubicBezTo>
                  <a:pt x="1710355" y="4287611"/>
                  <a:pt x="1707878" y="4285700"/>
                  <a:pt x="1705368" y="4287219"/>
                </a:cubicBezTo>
                <a:lnTo>
                  <a:pt x="1710267" y="4349366"/>
                </a:lnTo>
                <a:cubicBezTo>
                  <a:pt x="1720188" y="4409350"/>
                  <a:pt x="1728197" y="4474891"/>
                  <a:pt x="1731146" y="4533819"/>
                </a:cubicBezTo>
                <a:cubicBezTo>
                  <a:pt x="1721269" y="4485243"/>
                  <a:pt x="1713795" y="4432357"/>
                  <a:pt x="1706603" y="4377319"/>
                </a:cubicBezTo>
                <a:lnTo>
                  <a:pt x="1690129" y="4255198"/>
                </a:lnTo>
                <a:lnTo>
                  <a:pt x="1690235" y="4265166"/>
                </a:lnTo>
                <a:cubicBezTo>
                  <a:pt x="1683361" y="4240732"/>
                  <a:pt x="1678664" y="4216409"/>
                  <a:pt x="1675068" y="4192133"/>
                </a:cubicBezTo>
                <a:lnTo>
                  <a:pt x="1668632" y="4137424"/>
                </a:lnTo>
                <a:lnTo>
                  <a:pt x="1669158" y="4128232"/>
                </a:lnTo>
                <a:cubicBezTo>
                  <a:pt x="1670314" y="4104561"/>
                  <a:pt x="1669712" y="4093119"/>
                  <a:pt x="1668064" y="4089304"/>
                </a:cubicBezTo>
                <a:lnTo>
                  <a:pt x="1663521" y="4093514"/>
                </a:lnTo>
                <a:lnTo>
                  <a:pt x="1660511" y="4067455"/>
                </a:lnTo>
                <a:lnTo>
                  <a:pt x="1651759" y="4066330"/>
                </a:lnTo>
                <a:lnTo>
                  <a:pt x="1650358" y="4066918"/>
                </a:lnTo>
                <a:lnTo>
                  <a:pt x="1653895" y="4114292"/>
                </a:lnTo>
                <a:lnTo>
                  <a:pt x="1651352" y="4121079"/>
                </a:lnTo>
                <a:cubicBezTo>
                  <a:pt x="1648380" y="4129347"/>
                  <a:pt x="1645791" y="4136035"/>
                  <a:pt x="1644299" y="4136531"/>
                </a:cubicBezTo>
                <a:cubicBezTo>
                  <a:pt x="1641317" y="4137528"/>
                  <a:pt x="1642473" y="4113855"/>
                  <a:pt x="1643738" y="4087209"/>
                </a:cubicBezTo>
                <a:lnTo>
                  <a:pt x="1644400" y="4069423"/>
                </a:lnTo>
                <a:lnTo>
                  <a:pt x="1636265" y="4072843"/>
                </a:lnTo>
                <a:lnTo>
                  <a:pt x="1635923" y="4083524"/>
                </a:lnTo>
                <a:cubicBezTo>
                  <a:pt x="1635368" y="4091530"/>
                  <a:pt x="1634275" y="4100598"/>
                  <a:pt x="1631997" y="4111471"/>
                </a:cubicBezTo>
                <a:lnTo>
                  <a:pt x="1631819" y="4114082"/>
                </a:lnTo>
                <a:lnTo>
                  <a:pt x="1633498" y="4138252"/>
                </a:lnTo>
                <a:cubicBezTo>
                  <a:pt x="1634563" y="4165398"/>
                  <a:pt x="1633505" y="4171426"/>
                  <a:pt x="1631233" y="4165176"/>
                </a:cubicBezTo>
                <a:lnTo>
                  <a:pt x="1628538" y="4153967"/>
                </a:lnTo>
                <a:lnTo>
                  <a:pt x="1628325" y="4156446"/>
                </a:lnTo>
                <a:cubicBezTo>
                  <a:pt x="1626116" y="4179058"/>
                  <a:pt x="1623161" y="4201919"/>
                  <a:pt x="1620179" y="4202916"/>
                </a:cubicBezTo>
                <a:lnTo>
                  <a:pt x="1599090" y="4140334"/>
                </a:lnTo>
                <a:cubicBezTo>
                  <a:pt x="1593124" y="4142326"/>
                  <a:pt x="1555865" y="4381505"/>
                  <a:pt x="1562780" y="4269119"/>
                </a:cubicBezTo>
                <a:cubicBezTo>
                  <a:pt x="1572748" y="4201815"/>
                  <a:pt x="1574230" y="4148633"/>
                  <a:pt x="1567528" y="4092538"/>
                </a:cubicBezTo>
                <a:lnTo>
                  <a:pt x="1568274" y="4074360"/>
                </a:lnTo>
                <a:lnTo>
                  <a:pt x="1560468" y="4076901"/>
                </a:lnTo>
                <a:lnTo>
                  <a:pt x="1558463" y="4076511"/>
                </a:lnTo>
                <a:lnTo>
                  <a:pt x="1558513" y="4088521"/>
                </a:lnTo>
                <a:cubicBezTo>
                  <a:pt x="1558000" y="4100777"/>
                  <a:pt x="1556423" y="4110358"/>
                  <a:pt x="1552314" y="4114553"/>
                </a:cubicBezTo>
                <a:cubicBezTo>
                  <a:pt x="1552671" y="4116081"/>
                  <a:pt x="1550924" y="4117488"/>
                  <a:pt x="1548081" y="4118657"/>
                </a:cubicBezTo>
                <a:lnTo>
                  <a:pt x="1545633" y="4119264"/>
                </a:lnTo>
                <a:lnTo>
                  <a:pt x="1547307" y="4153081"/>
                </a:lnTo>
                <a:cubicBezTo>
                  <a:pt x="1547143" y="4168776"/>
                  <a:pt x="1545742" y="4184181"/>
                  <a:pt x="1542235" y="4199075"/>
                </a:cubicBezTo>
                <a:cubicBezTo>
                  <a:pt x="1541625" y="4201667"/>
                  <a:pt x="1539622" y="4198945"/>
                  <a:pt x="1537078" y="4193340"/>
                </a:cubicBezTo>
                <a:lnTo>
                  <a:pt x="1535647" y="4189406"/>
                </a:lnTo>
                <a:lnTo>
                  <a:pt x="1541796" y="4120215"/>
                </a:lnTo>
                <a:lnTo>
                  <a:pt x="1537284" y="4121335"/>
                </a:lnTo>
                <a:cubicBezTo>
                  <a:pt x="1533265" y="4121912"/>
                  <a:pt x="1529162" y="4122135"/>
                  <a:pt x="1525988" y="4121886"/>
                </a:cubicBezTo>
                <a:lnTo>
                  <a:pt x="1521968" y="4120287"/>
                </a:lnTo>
                <a:lnTo>
                  <a:pt x="1517000" y="4143803"/>
                </a:lnTo>
                <a:lnTo>
                  <a:pt x="1516442" y="4147932"/>
                </a:lnTo>
                <a:cubicBezTo>
                  <a:pt x="1515746" y="4175860"/>
                  <a:pt x="1521992" y="4202530"/>
                  <a:pt x="1513320" y="4227300"/>
                </a:cubicBezTo>
                <a:cubicBezTo>
                  <a:pt x="1511066" y="4233697"/>
                  <a:pt x="1508447" y="4237394"/>
                  <a:pt x="1505054" y="4240644"/>
                </a:cubicBezTo>
                <a:lnTo>
                  <a:pt x="1501385" y="4243672"/>
                </a:lnTo>
                <a:lnTo>
                  <a:pt x="1499788" y="4254712"/>
                </a:lnTo>
                <a:cubicBezTo>
                  <a:pt x="1492186" y="4308725"/>
                  <a:pt x="1484365" y="4360671"/>
                  <a:pt x="1474423" y="4408620"/>
                </a:cubicBezTo>
                <a:cubicBezTo>
                  <a:pt x="1476317" y="4379894"/>
                  <a:pt x="1479400" y="4349462"/>
                  <a:pt x="1483285" y="4318832"/>
                </a:cubicBezTo>
                <a:lnTo>
                  <a:pt x="1493611" y="4250089"/>
                </a:lnTo>
                <a:lnTo>
                  <a:pt x="1492139" y="4251305"/>
                </a:lnTo>
                <a:cubicBezTo>
                  <a:pt x="1472389" y="4281420"/>
                  <a:pt x="1475210" y="4320934"/>
                  <a:pt x="1470050" y="4358407"/>
                </a:cubicBezTo>
                <a:cubicBezTo>
                  <a:pt x="1455573" y="4438507"/>
                  <a:pt x="1458967" y="4507936"/>
                  <a:pt x="1437300" y="4584792"/>
                </a:cubicBezTo>
                <a:lnTo>
                  <a:pt x="1438060" y="4547840"/>
                </a:lnTo>
                <a:lnTo>
                  <a:pt x="1422077" y="4624422"/>
                </a:lnTo>
                <a:cubicBezTo>
                  <a:pt x="1423400" y="4566447"/>
                  <a:pt x="1432387" y="4502205"/>
                  <a:pt x="1442219" y="4437681"/>
                </a:cubicBezTo>
                <a:lnTo>
                  <a:pt x="1446419" y="4409865"/>
                </a:lnTo>
                <a:lnTo>
                  <a:pt x="1446447" y="4409477"/>
                </a:lnTo>
                <a:cubicBezTo>
                  <a:pt x="1447556" y="4389968"/>
                  <a:pt x="1448297" y="4369668"/>
                  <a:pt x="1448269" y="4347804"/>
                </a:cubicBezTo>
                <a:lnTo>
                  <a:pt x="1448019" y="4344213"/>
                </a:lnTo>
                <a:lnTo>
                  <a:pt x="1430780" y="4454349"/>
                </a:lnTo>
                <a:lnTo>
                  <a:pt x="1407139" y="4587144"/>
                </a:lnTo>
                <a:lnTo>
                  <a:pt x="1405308" y="4568423"/>
                </a:lnTo>
                <a:lnTo>
                  <a:pt x="1405147" y="4567619"/>
                </a:lnTo>
                <a:lnTo>
                  <a:pt x="1405812" y="4561740"/>
                </a:lnTo>
                <a:cubicBezTo>
                  <a:pt x="1408629" y="4546917"/>
                  <a:pt x="1423114" y="4470439"/>
                  <a:pt x="1418921" y="4468082"/>
                </a:cubicBezTo>
                <a:cubicBezTo>
                  <a:pt x="1405643" y="4460618"/>
                  <a:pt x="1395351" y="4539452"/>
                  <a:pt x="1399778" y="4531581"/>
                </a:cubicBezTo>
                <a:lnTo>
                  <a:pt x="1398966" y="4538283"/>
                </a:lnTo>
                <a:lnTo>
                  <a:pt x="1391619" y="4533044"/>
                </a:lnTo>
                <a:cubicBezTo>
                  <a:pt x="1390348" y="4536718"/>
                  <a:pt x="1390217" y="4545062"/>
                  <a:pt x="1390701" y="4555523"/>
                </a:cubicBezTo>
                <a:lnTo>
                  <a:pt x="1392796" y="4582170"/>
                </a:lnTo>
                <a:lnTo>
                  <a:pt x="1389350" y="4600842"/>
                </a:lnTo>
                <a:cubicBezTo>
                  <a:pt x="1378517" y="4610293"/>
                  <a:pt x="1388944" y="4541033"/>
                  <a:pt x="1388944" y="4541033"/>
                </a:cubicBezTo>
                <a:cubicBezTo>
                  <a:pt x="1399994" y="4475576"/>
                  <a:pt x="1408921" y="4413890"/>
                  <a:pt x="1417077" y="4355007"/>
                </a:cubicBezTo>
                <a:lnTo>
                  <a:pt x="1432347" y="4245074"/>
                </a:lnTo>
                <a:lnTo>
                  <a:pt x="1431551" y="4248952"/>
                </a:lnTo>
                <a:cubicBezTo>
                  <a:pt x="1429181" y="4252566"/>
                  <a:pt x="1424764" y="4255452"/>
                  <a:pt x="1420940" y="4257434"/>
                </a:cubicBezTo>
                <a:lnTo>
                  <a:pt x="1415629" y="4259739"/>
                </a:lnTo>
                <a:lnTo>
                  <a:pt x="1403663" y="4342547"/>
                </a:lnTo>
                <a:lnTo>
                  <a:pt x="1403291" y="4357175"/>
                </a:lnTo>
                <a:cubicBezTo>
                  <a:pt x="1398174" y="4376523"/>
                  <a:pt x="1400665" y="4412913"/>
                  <a:pt x="1394778" y="4434767"/>
                </a:cubicBezTo>
                <a:lnTo>
                  <a:pt x="1393087" y="4437654"/>
                </a:lnTo>
                <a:lnTo>
                  <a:pt x="1391972" y="4446847"/>
                </a:lnTo>
                <a:cubicBezTo>
                  <a:pt x="1390263" y="4457098"/>
                  <a:pt x="1388304" y="4464470"/>
                  <a:pt x="1386056" y="4466012"/>
                </a:cubicBezTo>
                <a:cubicBezTo>
                  <a:pt x="1377204" y="4466217"/>
                  <a:pt x="1377482" y="4450182"/>
                  <a:pt x="1379972" y="4434097"/>
                </a:cubicBezTo>
                <a:lnTo>
                  <a:pt x="1381285" y="4427675"/>
                </a:lnTo>
                <a:lnTo>
                  <a:pt x="1381269" y="4427610"/>
                </a:lnTo>
                <a:lnTo>
                  <a:pt x="1380397" y="4428794"/>
                </a:lnTo>
                <a:cubicBezTo>
                  <a:pt x="1360648" y="4458908"/>
                  <a:pt x="1346170" y="4539008"/>
                  <a:pt x="1356764" y="4442328"/>
                </a:cubicBezTo>
                <a:cubicBezTo>
                  <a:pt x="1358650" y="4406888"/>
                  <a:pt x="1362732" y="4380828"/>
                  <a:pt x="1365611" y="4353641"/>
                </a:cubicBezTo>
                <a:lnTo>
                  <a:pt x="1366825" y="4336230"/>
                </a:lnTo>
                <a:lnTo>
                  <a:pt x="1364459" y="4317654"/>
                </a:lnTo>
                <a:cubicBezTo>
                  <a:pt x="1363057" y="4307448"/>
                  <a:pt x="1361690" y="4298242"/>
                  <a:pt x="1360333" y="4289670"/>
                </a:cubicBezTo>
                <a:lnTo>
                  <a:pt x="1358773" y="4280737"/>
                </a:lnTo>
                <a:lnTo>
                  <a:pt x="1358984" y="4278931"/>
                </a:lnTo>
                <a:lnTo>
                  <a:pt x="1358939" y="4279043"/>
                </a:lnTo>
                <a:cubicBezTo>
                  <a:pt x="1350813" y="4306756"/>
                  <a:pt x="1343351" y="4351701"/>
                  <a:pt x="1337688" y="4383691"/>
                </a:cubicBezTo>
                <a:lnTo>
                  <a:pt x="1336619" y="4389100"/>
                </a:lnTo>
                <a:lnTo>
                  <a:pt x="1321398" y="4304556"/>
                </a:lnTo>
                <a:lnTo>
                  <a:pt x="1330167" y="4418067"/>
                </a:lnTo>
                <a:lnTo>
                  <a:pt x="1319998" y="4436403"/>
                </a:lnTo>
                <a:cubicBezTo>
                  <a:pt x="1313292" y="4442964"/>
                  <a:pt x="1318534" y="4412988"/>
                  <a:pt x="1319004" y="4390958"/>
                </a:cubicBezTo>
                <a:cubicBezTo>
                  <a:pt x="1281468" y="4514506"/>
                  <a:pt x="1289141" y="4634252"/>
                  <a:pt x="1257572" y="4755811"/>
                </a:cubicBezTo>
                <a:lnTo>
                  <a:pt x="1253121" y="4776649"/>
                </a:lnTo>
                <a:lnTo>
                  <a:pt x="1252832" y="4775441"/>
                </a:lnTo>
                <a:cubicBezTo>
                  <a:pt x="1248112" y="4757183"/>
                  <a:pt x="1247460" y="4691589"/>
                  <a:pt x="1237672" y="4664956"/>
                </a:cubicBezTo>
                <a:cubicBezTo>
                  <a:pt x="1222817" y="4629955"/>
                  <a:pt x="1237893" y="4719377"/>
                  <a:pt x="1237933" y="4729908"/>
                </a:cubicBezTo>
                <a:cubicBezTo>
                  <a:pt x="1241118" y="4751298"/>
                  <a:pt x="1243220" y="4768173"/>
                  <a:pt x="1244768" y="4782965"/>
                </a:cubicBezTo>
                <a:lnTo>
                  <a:pt x="1246788" y="4806275"/>
                </a:lnTo>
                <a:lnTo>
                  <a:pt x="1230454" y="4882714"/>
                </a:lnTo>
                <a:lnTo>
                  <a:pt x="1224604" y="4880517"/>
                </a:lnTo>
                <a:cubicBezTo>
                  <a:pt x="1225763" y="4879817"/>
                  <a:pt x="1226213" y="4883283"/>
                  <a:pt x="1226188" y="4889155"/>
                </a:cubicBezTo>
                <a:lnTo>
                  <a:pt x="1225194" y="4907332"/>
                </a:lnTo>
                <a:lnTo>
                  <a:pt x="1212986" y="4964463"/>
                </a:lnTo>
                <a:lnTo>
                  <a:pt x="1210147" y="4943821"/>
                </a:lnTo>
                <a:cubicBezTo>
                  <a:pt x="1215554" y="4940548"/>
                  <a:pt x="1220190" y="4937742"/>
                  <a:pt x="1205082" y="4935453"/>
                </a:cubicBezTo>
                <a:cubicBezTo>
                  <a:pt x="1205082" y="4935453"/>
                  <a:pt x="1207419" y="4939315"/>
                  <a:pt x="1210147" y="4943821"/>
                </a:cubicBezTo>
                <a:lnTo>
                  <a:pt x="1195693" y="4945456"/>
                </a:lnTo>
                <a:lnTo>
                  <a:pt x="1201144" y="4885666"/>
                </a:lnTo>
                <a:cubicBezTo>
                  <a:pt x="1211414" y="4870008"/>
                  <a:pt x="1213702" y="4852309"/>
                  <a:pt x="1209819" y="4835728"/>
                </a:cubicBezTo>
                <a:cubicBezTo>
                  <a:pt x="1209819" y="4835728"/>
                  <a:pt x="1210924" y="4835007"/>
                  <a:pt x="1212303" y="4834105"/>
                </a:cubicBezTo>
                <a:lnTo>
                  <a:pt x="1213302" y="4833452"/>
                </a:lnTo>
                <a:lnTo>
                  <a:pt x="1217273" y="4830859"/>
                </a:lnTo>
                <a:cubicBezTo>
                  <a:pt x="1218101" y="4830317"/>
                  <a:pt x="1217549" y="4830678"/>
                  <a:pt x="1216444" y="4831400"/>
                </a:cubicBezTo>
                <a:lnTo>
                  <a:pt x="1213302" y="4833452"/>
                </a:lnTo>
                <a:lnTo>
                  <a:pt x="1209819" y="4835728"/>
                </a:lnTo>
                <a:cubicBezTo>
                  <a:pt x="1199112" y="4844949"/>
                  <a:pt x="1196035" y="4863851"/>
                  <a:pt x="1201144" y="4885666"/>
                </a:cubicBezTo>
                <a:lnTo>
                  <a:pt x="1186410" y="4946067"/>
                </a:lnTo>
                <a:lnTo>
                  <a:pt x="1179585" y="4914261"/>
                </a:lnTo>
                <a:lnTo>
                  <a:pt x="1175868" y="4900889"/>
                </a:lnTo>
                <a:lnTo>
                  <a:pt x="1209539" y="4706927"/>
                </a:lnTo>
                <a:cubicBezTo>
                  <a:pt x="1219665" y="4643453"/>
                  <a:pt x="1228967" y="4580017"/>
                  <a:pt x="1236923" y="4516353"/>
                </a:cubicBezTo>
                <a:lnTo>
                  <a:pt x="1250225" y="4384228"/>
                </a:lnTo>
                <a:lnTo>
                  <a:pt x="1249169" y="4380945"/>
                </a:lnTo>
                <a:cubicBezTo>
                  <a:pt x="1246989" y="4372840"/>
                  <a:pt x="1244815" y="4362412"/>
                  <a:pt x="1243088" y="4352894"/>
                </a:cubicBezTo>
                <a:lnTo>
                  <a:pt x="1242214" y="4347083"/>
                </a:lnTo>
                <a:lnTo>
                  <a:pt x="1236683" y="4384570"/>
                </a:lnTo>
                <a:cubicBezTo>
                  <a:pt x="1232618" y="4425795"/>
                  <a:pt x="1231371" y="4474546"/>
                  <a:pt x="1218224" y="4500810"/>
                </a:cubicBezTo>
                <a:cubicBezTo>
                  <a:pt x="1213483" y="4508037"/>
                  <a:pt x="1200557" y="4512353"/>
                  <a:pt x="1201783" y="4517589"/>
                </a:cubicBezTo>
                <a:cubicBezTo>
                  <a:pt x="1200076" y="4524038"/>
                  <a:pt x="1198639" y="4533633"/>
                  <a:pt x="1197240" y="4544830"/>
                </a:cubicBezTo>
                <a:lnTo>
                  <a:pt x="1194028" y="4572387"/>
                </a:lnTo>
                <a:lnTo>
                  <a:pt x="1199293" y="4604072"/>
                </a:lnTo>
                <a:lnTo>
                  <a:pt x="1206526" y="4660849"/>
                </a:lnTo>
                <a:lnTo>
                  <a:pt x="1203804" y="4667501"/>
                </a:lnTo>
                <a:lnTo>
                  <a:pt x="1197578" y="4687152"/>
                </a:lnTo>
                <a:lnTo>
                  <a:pt x="1194695" y="4669063"/>
                </a:lnTo>
                <a:lnTo>
                  <a:pt x="1187204" y="4620084"/>
                </a:lnTo>
                <a:lnTo>
                  <a:pt x="1179627" y="4647293"/>
                </a:lnTo>
                <a:cubicBezTo>
                  <a:pt x="1175322" y="4660960"/>
                  <a:pt x="1157425" y="4666935"/>
                  <a:pt x="1157425" y="4666935"/>
                </a:cubicBezTo>
                <a:cubicBezTo>
                  <a:pt x="1157425" y="4666935"/>
                  <a:pt x="1156298" y="4670136"/>
                  <a:pt x="1155502" y="4674752"/>
                </a:cubicBezTo>
                <a:lnTo>
                  <a:pt x="1155534" y="4681930"/>
                </a:lnTo>
                <a:lnTo>
                  <a:pt x="1152488" y="4692535"/>
                </a:lnTo>
                <a:lnTo>
                  <a:pt x="1150506" y="4693473"/>
                </a:lnTo>
                <a:cubicBezTo>
                  <a:pt x="1149913" y="4694376"/>
                  <a:pt x="1150220" y="4695683"/>
                  <a:pt x="1150833" y="4698302"/>
                </a:cubicBezTo>
                <a:lnTo>
                  <a:pt x="1152488" y="4692535"/>
                </a:lnTo>
                <a:lnTo>
                  <a:pt x="1155573" y="4691075"/>
                </a:lnTo>
                <a:cubicBezTo>
                  <a:pt x="1146093" y="4705529"/>
                  <a:pt x="1137839" y="4725221"/>
                  <a:pt x="1137839" y="4725221"/>
                </a:cubicBezTo>
                <a:cubicBezTo>
                  <a:pt x="1117720" y="4726292"/>
                  <a:pt x="1164248" y="4641137"/>
                  <a:pt x="1158769" y="4590280"/>
                </a:cubicBezTo>
                <a:cubicBezTo>
                  <a:pt x="1157543" y="4585043"/>
                  <a:pt x="1147694" y="4570456"/>
                  <a:pt x="1146468" y="4565221"/>
                </a:cubicBezTo>
                <a:cubicBezTo>
                  <a:pt x="1144874" y="4530941"/>
                  <a:pt x="1148809" y="4488232"/>
                  <a:pt x="1150727" y="4441491"/>
                </a:cubicBezTo>
                <a:cubicBezTo>
                  <a:pt x="1150988" y="4439170"/>
                  <a:pt x="1151591" y="4434734"/>
                  <a:pt x="1152444" y="4428741"/>
                </a:cubicBezTo>
                <a:lnTo>
                  <a:pt x="1154511" y="4414554"/>
                </a:lnTo>
                <a:lnTo>
                  <a:pt x="1151731" y="4397523"/>
                </a:lnTo>
                <a:cubicBezTo>
                  <a:pt x="1150846" y="4389020"/>
                  <a:pt x="1148519" y="4374390"/>
                  <a:pt x="1145535" y="4355912"/>
                </a:cubicBezTo>
                <a:lnTo>
                  <a:pt x="1138911" y="4313622"/>
                </a:lnTo>
                <a:lnTo>
                  <a:pt x="1138522" y="4315980"/>
                </a:lnTo>
                <a:cubicBezTo>
                  <a:pt x="1133249" y="4348832"/>
                  <a:pt x="1125911" y="4397325"/>
                  <a:pt x="1127839" y="4343760"/>
                </a:cubicBezTo>
                <a:cubicBezTo>
                  <a:pt x="1130384" y="4267642"/>
                  <a:pt x="1109685" y="4408151"/>
                  <a:pt x="1107601" y="4426723"/>
                </a:cubicBezTo>
                <a:cubicBezTo>
                  <a:pt x="1103264" y="4451691"/>
                  <a:pt x="1098817" y="4475050"/>
                  <a:pt x="1095170" y="4494379"/>
                </a:cubicBezTo>
                <a:lnTo>
                  <a:pt x="1092084" y="4511019"/>
                </a:lnTo>
                <a:lnTo>
                  <a:pt x="1098527" y="4537229"/>
                </a:lnTo>
                <a:cubicBezTo>
                  <a:pt x="1105741" y="4563275"/>
                  <a:pt x="1111399" y="4583163"/>
                  <a:pt x="1102197" y="4583439"/>
                </a:cubicBezTo>
                <a:cubicBezTo>
                  <a:pt x="1102197" y="4583439"/>
                  <a:pt x="1095002" y="4564975"/>
                  <a:pt x="1086587" y="4551690"/>
                </a:cubicBezTo>
                <a:lnTo>
                  <a:pt x="1089384" y="4552862"/>
                </a:lnTo>
                <a:lnTo>
                  <a:pt x="1090795" y="4558332"/>
                </a:lnTo>
                <a:cubicBezTo>
                  <a:pt x="1091403" y="4555741"/>
                  <a:pt x="1091709" y="4554447"/>
                  <a:pt x="1091182" y="4553617"/>
                </a:cubicBezTo>
                <a:lnTo>
                  <a:pt x="1089384" y="4552862"/>
                </a:lnTo>
                <a:lnTo>
                  <a:pt x="1086791" y="4542807"/>
                </a:lnTo>
                <a:lnTo>
                  <a:pt x="1086820" y="4541572"/>
                </a:lnTo>
                <a:lnTo>
                  <a:pt x="1086673" y="4542346"/>
                </a:lnTo>
                <a:lnTo>
                  <a:pt x="1086791" y="4542807"/>
                </a:lnTo>
                <a:lnTo>
                  <a:pt x="1086587" y="4551690"/>
                </a:lnTo>
                <a:lnTo>
                  <a:pt x="1085856" y="4546632"/>
                </a:lnTo>
                <a:lnTo>
                  <a:pt x="1059792" y="4683433"/>
                </a:lnTo>
                <a:lnTo>
                  <a:pt x="1056229" y="4703226"/>
                </a:lnTo>
                <a:lnTo>
                  <a:pt x="1064128" y="4757029"/>
                </a:lnTo>
                <a:lnTo>
                  <a:pt x="1060477" y="4770308"/>
                </a:lnTo>
                <a:lnTo>
                  <a:pt x="1053638" y="4801731"/>
                </a:lnTo>
                <a:lnTo>
                  <a:pt x="1045393" y="4763440"/>
                </a:lnTo>
                <a:lnTo>
                  <a:pt x="1043328" y="4774909"/>
                </a:lnTo>
                <a:lnTo>
                  <a:pt x="1045147" y="4801873"/>
                </a:lnTo>
                <a:lnTo>
                  <a:pt x="1038516" y="4801652"/>
                </a:lnTo>
                <a:lnTo>
                  <a:pt x="1034889" y="4821802"/>
                </a:lnTo>
                <a:lnTo>
                  <a:pt x="1031361" y="4840719"/>
                </a:lnTo>
                <a:lnTo>
                  <a:pt x="1024959" y="4821005"/>
                </a:lnTo>
                <a:lnTo>
                  <a:pt x="1022120" y="4814385"/>
                </a:lnTo>
                <a:lnTo>
                  <a:pt x="1024601" y="4798227"/>
                </a:lnTo>
                <a:lnTo>
                  <a:pt x="1018836" y="4767193"/>
                </a:lnTo>
                <a:lnTo>
                  <a:pt x="1018260" y="4749622"/>
                </a:lnTo>
                <a:cubicBezTo>
                  <a:pt x="1018346" y="4743923"/>
                  <a:pt x="1018823" y="4740520"/>
                  <a:pt x="1019872" y="4741110"/>
                </a:cubicBezTo>
                <a:lnTo>
                  <a:pt x="1014473" y="4743707"/>
                </a:lnTo>
                <a:lnTo>
                  <a:pt x="1000925" y="4670778"/>
                </a:lnTo>
                <a:lnTo>
                  <a:pt x="1003207" y="4647985"/>
                </a:lnTo>
                <a:cubicBezTo>
                  <a:pt x="1004897" y="4633499"/>
                  <a:pt x="1007133" y="4616946"/>
                  <a:pt x="1010444" y="4595924"/>
                </a:cubicBezTo>
                <a:cubicBezTo>
                  <a:pt x="1010676" y="4585696"/>
                  <a:pt x="1026133" y="4497671"/>
                  <a:pt x="1011883" y="4532836"/>
                </a:cubicBezTo>
                <a:cubicBezTo>
                  <a:pt x="1002427" y="4559470"/>
                  <a:pt x="1000619" y="4623214"/>
                  <a:pt x="995960" y="4641319"/>
                </a:cubicBezTo>
                <a:lnTo>
                  <a:pt x="995674" y="4642514"/>
                </a:lnTo>
                <a:lnTo>
                  <a:pt x="991981" y="4622632"/>
                </a:lnTo>
                <a:lnTo>
                  <a:pt x="978015" y="4538804"/>
                </a:lnTo>
                <a:lnTo>
                  <a:pt x="977571" y="4540068"/>
                </a:lnTo>
                <a:cubicBezTo>
                  <a:pt x="974010" y="4548043"/>
                  <a:pt x="971164" y="4546832"/>
                  <a:pt x="970888" y="4525050"/>
                </a:cubicBezTo>
                <a:cubicBezTo>
                  <a:pt x="970439" y="4516262"/>
                  <a:pt x="971105" y="4506808"/>
                  <a:pt x="972394" y="4497291"/>
                </a:cubicBezTo>
                <a:lnTo>
                  <a:pt x="973372" y="4492041"/>
                </a:lnTo>
                <a:lnTo>
                  <a:pt x="969254" y="4448477"/>
                </a:lnTo>
                <a:cubicBezTo>
                  <a:pt x="966736" y="4419335"/>
                  <a:pt x="964049" y="4390147"/>
                  <a:pt x="959985" y="4360932"/>
                </a:cubicBezTo>
                <a:lnTo>
                  <a:pt x="959233" y="4357170"/>
                </a:lnTo>
                <a:lnTo>
                  <a:pt x="958962" y="4359681"/>
                </a:lnTo>
                <a:cubicBezTo>
                  <a:pt x="955850" y="4389886"/>
                  <a:pt x="949756" y="4421085"/>
                  <a:pt x="943041" y="4452494"/>
                </a:cubicBezTo>
                <a:lnTo>
                  <a:pt x="938163" y="4475841"/>
                </a:lnTo>
                <a:lnTo>
                  <a:pt x="937585" y="4470915"/>
                </a:lnTo>
                <a:lnTo>
                  <a:pt x="932641" y="4430082"/>
                </a:lnTo>
                <a:lnTo>
                  <a:pt x="941295" y="4371224"/>
                </a:lnTo>
                <a:cubicBezTo>
                  <a:pt x="943822" y="4360266"/>
                  <a:pt x="946389" y="4347766"/>
                  <a:pt x="948384" y="4335972"/>
                </a:cubicBezTo>
                <a:lnTo>
                  <a:pt x="950839" y="4315162"/>
                </a:lnTo>
                <a:lnTo>
                  <a:pt x="946464" y="4293273"/>
                </a:lnTo>
                <a:lnTo>
                  <a:pt x="943421" y="4295587"/>
                </a:lnTo>
                <a:lnTo>
                  <a:pt x="943848" y="4305530"/>
                </a:lnTo>
                <a:cubicBezTo>
                  <a:pt x="944162" y="4314641"/>
                  <a:pt x="943719" y="4320354"/>
                  <a:pt x="940709" y="4317435"/>
                </a:cubicBezTo>
                <a:lnTo>
                  <a:pt x="935557" y="4307678"/>
                </a:lnTo>
                <a:lnTo>
                  <a:pt x="934361" y="4309563"/>
                </a:lnTo>
                <a:lnTo>
                  <a:pt x="923329" y="4349434"/>
                </a:lnTo>
                <a:lnTo>
                  <a:pt x="914417" y="4259362"/>
                </a:lnTo>
                <a:lnTo>
                  <a:pt x="904293" y="4157800"/>
                </a:lnTo>
                <a:lnTo>
                  <a:pt x="900728" y="4148133"/>
                </a:lnTo>
                <a:cubicBezTo>
                  <a:pt x="893898" y="4226180"/>
                  <a:pt x="904784" y="4257575"/>
                  <a:pt x="906929" y="4326100"/>
                </a:cubicBezTo>
                <a:cubicBezTo>
                  <a:pt x="910887" y="4372619"/>
                  <a:pt x="909921" y="4376721"/>
                  <a:pt x="905774" y="4365733"/>
                </a:cubicBezTo>
                <a:lnTo>
                  <a:pt x="903511" y="4359152"/>
                </a:lnTo>
                <a:lnTo>
                  <a:pt x="903627" y="4369755"/>
                </a:lnTo>
                <a:cubicBezTo>
                  <a:pt x="902176" y="4402260"/>
                  <a:pt x="888094" y="4344477"/>
                  <a:pt x="883920" y="4317747"/>
                </a:cubicBezTo>
                <a:lnTo>
                  <a:pt x="883152" y="4311521"/>
                </a:lnTo>
                <a:lnTo>
                  <a:pt x="882147" y="4310123"/>
                </a:lnTo>
                <a:cubicBezTo>
                  <a:pt x="877636" y="4305933"/>
                  <a:pt x="894424" y="4345001"/>
                  <a:pt x="880454" y="4336419"/>
                </a:cubicBezTo>
                <a:cubicBezTo>
                  <a:pt x="864488" y="4326613"/>
                  <a:pt x="871664" y="4271613"/>
                  <a:pt x="865890" y="4247104"/>
                </a:cubicBezTo>
                <a:cubicBezTo>
                  <a:pt x="865859" y="4218631"/>
                  <a:pt x="867953" y="4185219"/>
                  <a:pt x="857973" y="4154068"/>
                </a:cubicBezTo>
                <a:cubicBezTo>
                  <a:pt x="857973" y="4154068"/>
                  <a:pt x="846216" y="4150901"/>
                  <a:pt x="842008" y="4144260"/>
                </a:cubicBezTo>
                <a:cubicBezTo>
                  <a:pt x="841311" y="4141089"/>
                  <a:pt x="840053" y="4133920"/>
                  <a:pt x="838533" y="4124673"/>
                </a:cubicBezTo>
                <a:lnTo>
                  <a:pt x="833729" y="4094154"/>
                </a:lnTo>
                <a:lnTo>
                  <a:pt x="838095" y="4128710"/>
                </a:lnTo>
                <a:cubicBezTo>
                  <a:pt x="845812" y="4182000"/>
                  <a:pt x="853774" y="4235691"/>
                  <a:pt x="852481" y="4298946"/>
                </a:cubicBezTo>
                <a:cubicBezTo>
                  <a:pt x="840413" y="4235420"/>
                  <a:pt x="831823" y="4169791"/>
                  <a:pt x="824631" y="4102546"/>
                </a:cubicBezTo>
                <a:lnTo>
                  <a:pt x="819327" y="4046390"/>
                </a:lnTo>
                <a:lnTo>
                  <a:pt x="811919" y="4047069"/>
                </a:lnTo>
                <a:lnTo>
                  <a:pt x="812666" y="4062087"/>
                </a:lnTo>
                <a:cubicBezTo>
                  <a:pt x="814451" y="4087543"/>
                  <a:pt x="816939" y="4114898"/>
                  <a:pt x="816611" y="4125485"/>
                </a:cubicBezTo>
                <a:cubicBezTo>
                  <a:pt x="822413" y="4178466"/>
                  <a:pt x="829955" y="4219982"/>
                  <a:pt x="824873" y="4241569"/>
                </a:cubicBezTo>
                <a:cubicBezTo>
                  <a:pt x="823155" y="4326501"/>
                  <a:pt x="833166" y="4386127"/>
                  <a:pt x="830543" y="4470816"/>
                </a:cubicBezTo>
                <a:cubicBezTo>
                  <a:pt x="812119" y="4397906"/>
                  <a:pt x="816509" y="4330222"/>
                  <a:pt x="804731" y="4253592"/>
                </a:cubicBezTo>
                <a:lnTo>
                  <a:pt x="804241" y="4247058"/>
                </a:lnTo>
                <a:lnTo>
                  <a:pt x="802331" y="4237248"/>
                </a:lnTo>
                <a:cubicBezTo>
                  <a:pt x="800095" y="4222874"/>
                  <a:pt x="798104" y="4209122"/>
                  <a:pt x="794357" y="4192471"/>
                </a:cubicBezTo>
                <a:cubicBezTo>
                  <a:pt x="794369" y="4195105"/>
                  <a:pt x="794377" y="4190976"/>
                  <a:pt x="794229" y="4183215"/>
                </a:cubicBezTo>
                <a:lnTo>
                  <a:pt x="793723" y="4168255"/>
                </a:lnTo>
                <a:lnTo>
                  <a:pt x="786478" y="4151346"/>
                </a:lnTo>
                <a:lnTo>
                  <a:pt x="782900" y="4148475"/>
                </a:lnTo>
                <a:lnTo>
                  <a:pt x="783977" y="4162462"/>
                </a:lnTo>
                <a:cubicBezTo>
                  <a:pt x="787491" y="4193770"/>
                  <a:pt x="792558" y="4226117"/>
                  <a:pt x="792579" y="4231383"/>
                </a:cubicBezTo>
                <a:cubicBezTo>
                  <a:pt x="809737" y="4357375"/>
                  <a:pt x="815069" y="4430699"/>
                  <a:pt x="829932" y="4563360"/>
                </a:cubicBezTo>
                <a:cubicBezTo>
                  <a:pt x="829932" y="4563360"/>
                  <a:pt x="849167" y="4628267"/>
                  <a:pt x="829811" y="4629425"/>
                </a:cubicBezTo>
                <a:cubicBezTo>
                  <a:pt x="820111" y="4623860"/>
                  <a:pt x="817372" y="4521692"/>
                  <a:pt x="815032" y="4517827"/>
                </a:cubicBezTo>
                <a:cubicBezTo>
                  <a:pt x="800688" y="4417407"/>
                  <a:pt x="790638" y="4325825"/>
                  <a:pt x="773182" y="4222008"/>
                </a:cubicBezTo>
                <a:cubicBezTo>
                  <a:pt x="788166" y="4288608"/>
                  <a:pt x="780453" y="4200888"/>
                  <a:pt x="768844" y="4202639"/>
                </a:cubicBezTo>
                <a:cubicBezTo>
                  <a:pt x="751827" y="4207660"/>
                  <a:pt x="775960" y="4334712"/>
                  <a:pt x="776004" y="4345243"/>
                </a:cubicBezTo>
                <a:cubicBezTo>
                  <a:pt x="791165" y="4455729"/>
                  <a:pt x="803644" y="4573995"/>
                  <a:pt x="825094" y="4707072"/>
                </a:cubicBezTo>
                <a:cubicBezTo>
                  <a:pt x="825094" y="4707072"/>
                  <a:pt x="835057" y="4777587"/>
                  <a:pt x="823405" y="4768804"/>
                </a:cubicBezTo>
                <a:lnTo>
                  <a:pt x="820025" y="4749851"/>
                </a:lnTo>
                <a:lnTo>
                  <a:pt x="822870" y="4722176"/>
                </a:lnTo>
                <a:cubicBezTo>
                  <a:pt x="823617" y="4711341"/>
                  <a:pt x="823647" y="4702746"/>
                  <a:pt x="822334" y="4699069"/>
                </a:cubicBezTo>
                <a:lnTo>
                  <a:pt x="814187" y="4705129"/>
                </a:lnTo>
                <a:lnTo>
                  <a:pt x="813441" y="4698287"/>
                </a:lnTo>
                <a:cubicBezTo>
                  <a:pt x="818118" y="4706013"/>
                  <a:pt x="808501" y="4625609"/>
                  <a:pt x="793822" y="4634494"/>
                </a:cubicBezTo>
                <a:cubicBezTo>
                  <a:pt x="789188" y="4637300"/>
                  <a:pt x="803440" y="4714898"/>
                  <a:pt x="806211" y="4729938"/>
                </a:cubicBezTo>
                <a:lnTo>
                  <a:pt x="806817" y="4735942"/>
                </a:lnTo>
                <a:lnTo>
                  <a:pt x="806625" y="4736786"/>
                </a:lnTo>
                <a:lnTo>
                  <a:pt x="804234" y="4756263"/>
                </a:lnTo>
                <a:lnTo>
                  <a:pt x="781137" y="4621385"/>
                </a:lnTo>
                <a:cubicBezTo>
                  <a:pt x="770841" y="4552938"/>
                  <a:pt x="761072" y="4482744"/>
                  <a:pt x="749936" y="4410297"/>
                </a:cubicBezTo>
                <a:cubicBezTo>
                  <a:pt x="749936" y="4410297"/>
                  <a:pt x="761843" y="4386371"/>
                  <a:pt x="747896" y="4384255"/>
                </a:cubicBezTo>
                <a:cubicBezTo>
                  <a:pt x="740149" y="4383665"/>
                  <a:pt x="747387" y="4449675"/>
                  <a:pt x="745302" y="4413102"/>
                </a:cubicBezTo>
                <a:cubicBezTo>
                  <a:pt x="753149" y="4534174"/>
                  <a:pt x="786636" y="4676679"/>
                  <a:pt x="787120" y="4796050"/>
                </a:cubicBezTo>
                <a:cubicBezTo>
                  <a:pt x="755672" y="4679585"/>
                  <a:pt x="750377" y="4519133"/>
                  <a:pt x="728151" y="4384770"/>
                </a:cubicBezTo>
                <a:cubicBezTo>
                  <a:pt x="728108" y="4374238"/>
                  <a:pt x="718618" y="4325431"/>
                  <a:pt x="708575" y="4331509"/>
                </a:cubicBezTo>
                <a:lnTo>
                  <a:pt x="713473" y="4393655"/>
                </a:lnTo>
                <a:cubicBezTo>
                  <a:pt x="723396" y="4453640"/>
                  <a:pt x="731405" y="4519182"/>
                  <a:pt x="734354" y="4578108"/>
                </a:cubicBezTo>
                <a:cubicBezTo>
                  <a:pt x="724476" y="4529535"/>
                  <a:pt x="717003" y="4476646"/>
                  <a:pt x="709812" y="4421609"/>
                </a:cubicBezTo>
                <a:cubicBezTo>
                  <a:pt x="702619" y="4366571"/>
                  <a:pt x="695709" y="4309383"/>
                  <a:pt x="686959" y="4252209"/>
                </a:cubicBezTo>
                <a:lnTo>
                  <a:pt x="673979" y="4102716"/>
                </a:lnTo>
                <a:lnTo>
                  <a:pt x="670113" y="4114506"/>
                </a:lnTo>
                <a:cubicBezTo>
                  <a:pt x="667400" y="4113776"/>
                  <a:pt x="665116" y="4091812"/>
                  <a:pt x="663511" y="4070031"/>
                </a:cubicBezTo>
                <a:lnTo>
                  <a:pt x="662315" y="4050930"/>
                </a:lnTo>
                <a:lnTo>
                  <a:pt x="647965" y="4055606"/>
                </a:lnTo>
                <a:cubicBezTo>
                  <a:pt x="642326" y="4056281"/>
                  <a:pt x="635058" y="4053768"/>
                  <a:pt x="627272" y="4051559"/>
                </a:cubicBezTo>
                <a:lnTo>
                  <a:pt x="626834" y="4051462"/>
                </a:lnTo>
                <a:lnTo>
                  <a:pt x="626949" y="4054754"/>
                </a:lnTo>
                <a:lnTo>
                  <a:pt x="620045" y="4108387"/>
                </a:lnTo>
                <a:cubicBezTo>
                  <a:pt x="616304" y="4132243"/>
                  <a:pt x="611553" y="4156234"/>
                  <a:pt x="604807" y="4180505"/>
                </a:cubicBezTo>
                <a:cubicBezTo>
                  <a:pt x="604420" y="4150928"/>
                  <a:pt x="606858" y="4121644"/>
                  <a:pt x="610050" y="4092245"/>
                </a:cubicBezTo>
                <a:lnTo>
                  <a:pt x="614809" y="4048927"/>
                </a:lnTo>
                <a:lnTo>
                  <a:pt x="603542" y="4049328"/>
                </a:lnTo>
                <a:lnTo>
                  <a:pt x="580425" y="4229384"/>
                </a:lnTo>
                <a:lnTo>
                  <a:pt x="579543" y="4221427"/>
                </a:lnTo>
                <a:cubicBezTo>
                  <a:pt x="576208" y="4186555"/>
                  <a:pt x="567591" y="4092412"/>
                  <a:pt x="569532" y="4161802"/>
                </a:cubicBezTo>
                <a:cubicBezTo>
                  <a:pt x="567469" y="4223686"/>
                  <a:pt x="561320" y="4147654"/>
                  <a:pt x="553221" y="4128945"/>
                </a:cubicBezTo>
                <a:cubicBezTo>
                  <a:pt x="552002" y="4134125"/>
                  <a:pt x="550782" y="4139308"/>
                  <a:pt x="549562" y="4144487"/>
                </a:cubicBezTo>
                <a:cubicBezTo>
                  <a:pt x="550782" y="4139308"/>
                  <a:pt x="525556" y="4172917"/>
                  <a:pt x="519225" y="4171213"/>
                </a:cubicBezTo>
                <a:cubicBezTo>
                  <a:pt x="511086" y="4169022"/>
                  <a:pt x="500664" y="4105269"/>
                  <a:pt x="495303" y="4065991"/>
                </a:cubicBezTo>
                <a:lnTo>
                  <a:pt x="493797" y="4054360"/>
                </a:lnTo>
                <a:lnTo>
                  <a:pt x="489815" y="4057359"/>
                </a:lnTo>
                <a:cubicBezTo>
                  <a:pt x="487130" y="4059046"/>
                  <a:pt x="484820" y="4059960"/>
                  <a:pt x="483118" y="4059427"/>
                </a:cubicBezTo>
                <a:lnTo>
                  <a:pt x="481485" y="4059312"/>
                </a:lnTo>
                <a:lnTo>
                  <a:pt x="481752" y="4079631"/>
                </a:lnTo>
                <a:cubicBezTo>
                  <a:pt x="482747" y="4119842"/>
                  <a:pt x="484992" y="4167506"/>
                  <a:pt x="479113" y="4165922"/>
                </a:cubicBezTo>
                <a:cubicBezTo>
                  <a:pt x="476096" y="4166487"/>
                  <a:pt x="472918" y="4159548"/>
                  <a:pt x="469905" y="4149813"/>
                </a:cubicBezTo>
                <a:lnTo>
                  <a:pt x="467333" y="4139534"/>
                </a:lnTo>
                <a:lnTo>
                  <a:pt x="476642" y="4058972"/>
                </a:lnTo>
                <a:lnTo>
                  <a:pt x="469854" y="4058494"/>
                </a:lnTo>
                <a:lnTo>
                  <a:pt x="469226" y="4058171"/>
                </a:lnTo>
                <a:lnTo>
                  <a:pt x="462354" y="4113048"/>
                </a:lnTo>
                <a:lnTo>
                  <a:pt x="461740" y="4117193"/>
                </a:lnTo>
                <a:lnTo>
                  <a:pt x="461673" y="4116922"/>
                </a:lnTo>
                <a:cubicBezTo>
                  <a:pt x="456936" y="4095675"/>
                  <a:pt x="454127" y="4082063"/>
                  <a:pt x="455810" y="4113736"/>
                </a:cubicBezTo>
                <a:lnTo>
                  <a:pt x="454799" y="4163981"/>
                </a:lnTo>
                <a:lnTo>
                  <a:pt x="440556" y="4259997"/>
                </a:lnTo>
                <a:lnTo>
                  <a:pt x="439109" y="4273308"/>
                </a:lnTo>
                <a:lnTo>
                  <a:pt x="431240" y="4229933"/>
                </a:lnTo>
                <a:cubicBezTo>
                  <a:pt x="428040" y="4211281"/>
                  <a:pt x="424550" y="4189337"/>
                  <a:pt x="420596" y="4161184"/>
                </a:cubicBezTo>
                <a:cubicBezTo>
                  <a:pt x="416043" y="4131496"/>
                  <a:pt x="414792" y="4108202"/>
                  <a:pt x="409020" y="4083692"/>
                </a:cubicBezTo>
                <a:cubicBezTo>
                  <a:pt x="392159" y="4028650"/>
                  <a:pt x="398857" y="4126867"/>
                  <a:pt x="399203" y="4149917"/>
                </a:cubicBezTo>
                <a:cubicBezTo>
                  <a:pt x="403440" y="4185032"/>
                  <a:pt x="417628" y="4222826"/>
                  <a:pt x="400128" y="4223622"/>
                </a:cubicBezTo>
                <a:cubicBezTo>
                  <a:pt x="405555" y="4225084"/>
                  <a:pt x="380483" y="4155895"/>
                  <a:pt x="372383" y="4137185"/>
                </a:cubicBezTo>
                <a:cubicBezTo>
                  <a:pt x="372383" y="4137185"/>
                  <a:pt x="375899" y="4097730"/>
                  <a:pt x="361184" y="4111214"/>
                </a:cubicBezTo>
                <a:cubicBezTo>
                  <a:pt x="361184" y="4111214"/>
                  <a:pt x="365737" y="4140904"/>
                  <a:pt x="367506" y="4157909"/>
                </a:cubicBezTo>
                <a:cubicBezTo>
                  <a:pt x="355228" y="4161032"/>
                  <a:pt x="343155" y="4163290"/>
                  <a:pt x="343155" y="4163290"/>
                </a:cubicBezTo>
                <a:cubicBezTo>
                  <a:pt x="340715" y="4173652"/>
                  <a:pt x="351041" y="4227853"/>
                  <a:pt x="345960" y="4249441"/>
                </a:cubicBezTo>
                <a:cubicBezTo>
                  <a:pt x="345960" y="4249441"/>
                  <a:pt x="338439" y="4281390"/>
                  <a:pt x="332118" y="4234695"/>
                </a:cubicBezTo>
                <a:cubicBezTo>
                  <a:pt x="328083" y="4198716"/>
                  <a:pt x="340188" y="4224930"/>
                  <a:pt x="326864" y="4203897"/>
                </a:cubicBezTo>
                <a:cubicBezTo>
                  <a:pt x="335980" y="4218288"/>
                  <a:pt x="316355" y="4224023"/>
                  <a:pt x="306722" y="4215920"/>
                </a:cubicBezTo>
                <a:cubicBezTo>
                  <a:pt x="307773" y="4217580"/>
                  <a:pt x="307956" y="4211948"/>
                  <a:pt x="307555" y="4202544"/>
                </a:cubicBezTo>
                <a:lnTo>
                  <a:pt x="305335" y="4172636"/>
                </a:lnTo>
                <a:lnTo>
                  <a:pt x="305488" y="4171436"/>
                </a:lnTo>
                <a:lnTo>
                  <a:pt x="320613" y="4049701"/>
                </a:lnTo>
                <a:lnTo>
                  <a:pt x="311441" y="4051548"/>
                </a:lnTo>
                <a:lnTo>
                  <a:pt x="300938" y="4050169"/>
                </a:lnTo>
                <a:lnTo>
                  <a:pt x="280155" y="4201771"/>
                </a:lnTo>
                <a:lnTo>
                  <a:pt x="279221" y="4206745"/>
                </a:lnTo>
                <a:lnTo>
                  <a:pt x="274443" y="4182324"/>
                </a:lnTo>
                <a:lnTo>
                  <a:pt x="272823" y="4179178"/>
                </a:lnTo>
                <a:lnTo>
                  <a:pt x="274120" y="4171612"/>
                </a:lnTo>
                <a:cubicBezTo>
                  <a:pt x="276625" y="4131573"/>
                  <a:pt x="280048" y="4093075"/>
                  <a:pt x="284010" y="4054894"/>
                </a:cubicBezTo>
                <a:lnTo>
                  <a:pt x="284824" y="4047779"/>
                </a:lnTo>
                <a:lnTo>
                  <a:pt x="267632" y="4044870"/>
                </a:lnTo>
                <a:lnTo>
                  <a:pt x="260159" y="4045423"/>
                </a:lnTo>
                <a:lnTo>
                  <a:pt x="253636" y="4091231"/>
                </a:lnTo>
                <a:cubicBezTo>
                  <a:pt x="248240" y="4124194"/>
                  <a:pt x="241877" y="4157801"/>
                  <a:pt x="234013" y="4192237"/>
                </a:cubicBezTo>
                <a:cubicBezTo>
                  <a:pt x="237475" y="4160724"/>
                  <a:pt x="241083" y="4127620"/>
                  <a:pt x="244801" y="4093658"/>
                </a:cubicBezTo>
                <a:lnTo>
                  <a:pt x="250036" y="4046170"/>
                </a:lnTo>
                <a:lnTo>
                  <a:pt x="238169" y="4047046"/>
                </a:lnTo>
                <a:lnTo>
                  <a:pt x="234647" y="4067523"/>
                </a:lnTo>
                <a:cubicBezTo>
                  <a:pt x="227001" y="4106965"/>
                  <a:pt x="218704" y="4145853"/>
                  <a:pt x="210136" y="4183995"/>
                </a:cubicBezTo>
                <a:lnTo>
                  <a:pt x="222210" y="4047290"/>
                </a:lnTo>
                <a:lnTo>
                  <a:pt x="205731" y="4046420"/>
                </a:lnTo>
                <a:lnTo>
                  <a:pt x="193406" y="4141776"/>
                </a:lnTo>
                <a:cubicBezTo>
                  <a:pt x="183213" y="4200808"/>
                  <a:pt x="176977" y="4272427"/>
                  <a:pt x="152127" y="4306811"/>
                </a:cubicBezTo>
                <a:cubicBezTo>
                  <a:pt x="142672" y="4333446"/>
                  <a:pt x="147564" y="4336196"/>
                  <a:pt x="145118" y="4350362"/>
                </a:cubicBezTo>
                <a:cubicBezTo>
                  <a:pt x="141465" y="4386304"/>
                  <a:pt x="132710" y="4413329"/>
                  <a:pt x="131101" y="4375296"/>
                </a:cubicBezTo>
                <a:cubicBezTo>
                  <a:pt x="135123" y="4307614"/>
                  <a:pt x="137705" y="4271936"/>
                  <a:pt x="147900" y="4212906"/>
                </a:cubicBezTo>
                <a:cubicBezTo>
                  <a:pt x="152921" y="4163487"/>
                  <a:pt x="158296" y="4115993"/>
                  <a:pt x="163699" y="4069395"/>
                </a:cubicBezTo>
                <a:lnTo>
                  <a:pt x="167599" y="4035668"/>
                </a:lnTo>
                <a:lnTo>
                  <a:pt x="158557" y="4029299"/>
                </a:lnTo>
                <a:lnTo>
                  <a:pt x="155260" y="4027974"/>
                </a:lnTo>
                <a:lnTo>
                  <a:pt x="153868" y="4039082"/>
                </a:lnTo>
                <a:cubicBezTo>
                  <a:pt x="147761" y="4085245"/>
                  <a:pt x="141553" y="4130542"/>
                  <a:pt x="135692" y="4174092"/>
                </a:cubicBezTo>
                <a:cubicBezTo>
                  <a:pt x="130428" y="4203083"/>
                  <a:pt x="125264" y="4243353"/>
                  <a:pt x="122817" y="4257522"/>
                </a:cubicBezTo>
                <a:cubicBezTo>
                  <a:pt x="113595" y="4273924"/>
                  <a:pt x="111849" y="4257400"/>
                  <a:pt x="105209" y="4269210"/>
                </a:cubicBezTo>
                <a:cubicBezTo>
                  <a:pt x="105209" y="4269210"/>
                  <a:pt x="93775" y="4289549"/>
                  <a:pt x="97967" y="4291906"/>
                </a:cubicBezTo>
                <a:cubicBezTo>
                  <a:pt x="93775" y="4289549"/>
                  <a:pt x="94981" y="4236691"/>
                  <a:pt x="98167" y="4190125"/>
                </a:cubicBezTo>
                <a:cubicBezTo>
                  <a:pt x="100379" y="4186190"/>
                  <a:pt x="100379" y="4186190"/>
                  <a:pt x="104572" y="4188548"/>
                </a:cubicBezTo>
                <a:cubicBezTo>
                  <a:pt x="100379" y="4186190"/>
                  <a:pt x="98571" y="4249936"/>
                  <a:pt x="101016" y="4266854"/>
                </a:cubicBezTo>
                <a:cubicBezTo>
                  <a:pt x="112481" y="4043609"/>
                  <a:pt x="104636" y="4108278"/>
                  <a:pt x="98167" y="4190125"/>
                </a:cubicBezTo>
                <a:lnTo>
                  <a:pt x="93123" y="4193271"/>
                </a:lnTo>
                <a:lnTo>
                  <a:pt x="91715" y="4162673"/>
                </a:lnTo>
                <a:cubicBezTo>
                  <a:pt x="93477" y="4126183"/>
                  <a:pt x="104033" y="4088078"/>
                  <a:pt x="110267" y="4047544"/>
                </a:cubicBezTo>
                <a:lnTo>
                  <a:pt x="111469" y="4033760"/>
                </a:lnTo>
                <a:lnTo>
                  <a:pt x="97497" y="4028831"/>
                </a:lnTo>
                <a:cubicBezTo>
                  <a:pt x="62534" y="4006889"/>
                  <a:pt x="18022" y="3918957"/>
                  <a:pt x="8680" y="3877895"/>
                </a:cubicBezTo>
                <a:cubicBezTo>
                  <a:pt x="8594" y="3866613"/>
                  <a:pt x="-585" y="3812710"/>
                  <a:pt x="7418" y="3845514"/>
                </a:cubicBezTo>
                <a:cubicBezTo>
                  <a:pt x="8196" y="3856390"/>
                  <a:pt x="27563" y="3899119"/>
                  <a:pt x="31718" y="3896695"/>
                </a:cubicBezTo>
                <a:cubicBezTo>
                  <a:pt x="33596" y="3890370"/>
                  <a:pt x="19882" y="3838241"/>
                  <a:pt x="17605" y="3834339"/>
                </a:cubicBezTo>
                <a:lnTo>
                  <a:pt x="0" y="3629793"/>
                </a:lnTo>
                <a:lnTo>
                  <a:pt x="73074" y="3651544"/>
                </a:lnTo>
                <a:cubicBezTo>
                  <a:pt x="163081" y="3678204"/>
                  <a:pt x="258197" y="3705982"/>
                  <a:pt x="345653" y="3730248"/>
                </a:cubicBezTo>
                <a:cubicBezTo>
                  <a:pt x="400552" y="3745574"/>
                  <a:pt x="472046" y="3760900"/>
                  <a:pt x="432469" y="3753235"/>
                </a:cubicBezTo>
                <a:cubicBezTo>
                  <a:pt x="455450" y="3760900"/>
                  <a:pt x="495028" y="3785163"/>
                  <a:pt x="487368" y="3753236"/>
                </a:cubicBezTo>
                <a:cubicBezTo>
                  <a:pt x="487368" y="3753236"/>
                  <a:pt x="383954" y="3705982"/>
                  <a:pt x="376294" y="3698319"/>
                </a:cubicBezTo>
                <a:cubicBezTo>
                  <a:pt x="289476" y="3649789"/>
                  <a:pt x="155423" y="3626801"/>
                  <a:pt x="36686" y="3587208"/>
                </a:cubicBezTo>
                <a:lnTo>
                  <a:pt x="1038" y="3576313"/>
                </a:lnTo>
                <a:lnTo>
                  <a:pt x="1653" y="3557290"/>
                </a:lnTo>
                <a:lnTo>
                  <a:pt x="168987" y="3604132"/>
                </a:lnTo>
                <a:cubicBezTo>
                  <a:pt x="335439" y="3650746"/>
                  <a:pt x="507796" y="3698319"/>
                  <a:pt x="669940" y="3737909"/>
                </a:cubicBezTo>
                <a:cubicBezTo>
                  <a:pt x="685259" y="3737909"/>
                  <a:pt x="788673" y="3785164"/>
                  <a:pt x="803996" y="3745574"/>
                </a:cubicBezTo>
                <a:lnTo>
                  <a:pt x="724839" y="3713645"/>
                </a:lnTo>
                <a:cubicBezTo>
                  <a:pt x="749097" y="3698319"/>
                  <a:pt x="772077" y="3737910"/>
                  <a:pt x="803996" y="3721307"/>
                </a:cubicBezTo>
                <a:cubicBezTo>
                  <a:pt x="756756" y="3689379"/>
                  <a:pt x="606103" y="3658728"/>
                  <a:pt x="709515" y="3658729"/>
                </a:cubicBezTo>
                <a:cubicBezTo>
                  <a:pt x="732499" y="3658729"/>
                  <a:pt x="756755" y="3666391"/>
                  <a:pt x="709517" y="3649789"/>
                </a:cubicBezTo>
                <a:cubicBezTo>
                  <a:pt x="692919" y="3642125"/>
                  <a:pt x="661003" y="3610196"/>
                  <a:pt x="638021" y="3602535"/>
                </a:cubicBezTo>
                <a:cubicBezTo>
                  <a:pt x="590782" y="3579546"/>
                  <a:pt x="542266" y="3579546"/>
                  <a:pt x="519286" y="3562942"/>
                </a:cubicBezTo>
                <a:cubicBezTo>
                  <a:pt x="511626" y="3562943"/>
                  <a:pt x="534605" y="3555279"/>
                  <a:pt x="534605" y="3547618"/>
                </a:cubicBezTo>
                <a:cubicBezTo>
                  <a:pt x="534605" y="3555279"/>
                  <a:pt x="495030" y="3531015"/>
                  <a:pt x="479709" y="3523353"/>
                </a:cubicBezTo>
                <a:cubicBezTo>
                  <a:pt x="447789" y="3515690"/>
                  <a:pt x="408213" y="3515690"/>
                  <a:pt x="376294" y="3500364"/>
                </a:cubicBezTo>
                <a:cubicBezTo>
                  <a:pt x="376294" y="3500364"/>
                  <a:pt x="368633" y="3468437"/>
                  <a:pt x="353313" y="3460774"/>
                </a:cubicBezTo>
                <a:cubicBezTo>
                  <a:pt x="329056" y="3444170"/>
                  <a:pt x="274156" y="3436507"/>
                  <a:pt x="234578" y="3428843"/>
                </a:cubicBezTo>
                <a:cubicBezTo>
                  <a:pt x="147762" y="3396915"/>
                  <a:pt x="274157" y="3428843"/>
                  <a:pt x="297136" y="3436508"/>
                </a:cubicBezTo>
                <a:cubicBezTo>
                  <a:pt x="321396" y="3444169"/>
                  <a:pt x="415872" y="3453110"/>
                  <a:pt x="503966" y="3476096"/>
                </a:cubicBezTo>
                <a:lnTo>
                  <a:pt x="501745" y="3475150"/>
                </a:lnTo>
                <a:lnTo>
                  <a:pt x="399014" y="3445164"/>
                </a:lnTo>
                <a:cubicBezTo>
                  <a:pt x="345043" y="3428047"/>
                  <a:pt x="293750" y="3409940"/>
                  <a:pt x="246907" y="3390128"/>
                </a:cubicBezTo>
                <a:cubicBezTo>
                  <a:pt x="295012" y="3398498"/>
                  <a:pt x="345424" y="3410366"/>
                  <a:pt x="397028" y="3424165"/>
                </a:cubicBezTo>
                <a:lnTo>
                  <a:pt x="398199" y="3424504"/>
                </a:lnTo>
                <a:lnTo>
                  <a:pt x="400552" y="3421182"/>
                </a:lnTo>
                <a:cubicBezTo>
                  <a:pt x="376294" y="3404579"/>
                  <a:pt x="123502" y="3341999"/>
                  <a:pt x="67328" y="3317734"/>
                </a:cubicBezTo>
                <a:cubicBezTo>
                  <a:pt x="4769" y="3302407"/>
                  <a:pt x="29026" y="3294747"/>
                  <a:pt x="106907" y="3302408"/>
                </a:cubicBezTo>
                <a:cubicBezTo>
                  <a:pt x="195958" y="3313903"/>
                  <a:pt x="343178" y="3374966"/>
                  <a:pt x="464547" y="3411245"/>
                </a:cubicBezTo>
                <a:lnTo>
                  <a:pt x="504744" y="3420506"/>
                </a:lnTo>
                <a:lnTo>
                  <a:pt x="495751" y="3407460"/>
                </a:lnTo>
                <a:cubicBezTo>
                  <a:pt x="466025" y="3389332"/>
                  <a:pt x="395506" y="3370504"/>
                  <a:pt x="404806" y="3377369"/>
                </a:cubicBezTo>
                <a:cubicBezTo>
                  <a:pt x="374395" y="3364497"/>
                  <a:pt x="310887" y="3357530"/>
                  <a:pt x="291252" y="3343035"/>
                </a:cubicBezTo>
                <a:cubicBezTo>
                  <a:pt x="277228" y="3323102"/>
                  <a:pt x="390784" y="3357437"/>
                  <a:pt x="390784" y="3357437"/>
                </a:cubicBezTo>
                <a:lnTo>
                  <a:pt x="657167" y="3438164"/>
                </a:lnTo>
                <a:lnTo>
                  <a:pt x="666590" y="3437464"/>
                </a:lnTo>
                <a:cubicBezTo>
                  <a:pt x="681431" y="3434592"/>
                  <a:pt x="685260" y="3428846"/>
                  <a:pt x="653342" y="3421182"/>
                </a:cubicBezTo>
                <a:cubicBezTo>
                  <a:pt x="649511" y="3421181"/>
                  <a:pt x="631640" y="3413199"/>
                  <a:pt x="614721" y="3405217"/>
                </a:cubicBezTo>
                <a:lnTo>
                  <a:pt x="610821" y="3403339"/>
                </a:lnTo>
                <a:lnTo>
                  <a:pt x="606860" y="3402394"/>
                </a:lnTo>
                <a:cubicBezTo>
                  <a:pt x="563812" y="3391772"/>
                  <a:pt x="520433" y="3379703"/>
                  <a:pt x="516003" y="3371644"/>
                </a:cubicBezTo>
                <a:cubicBezTo>
                  <a:pt x="518098" y="3342856"/>
                  <a:pt x="622498" y="3389590"/>
                  <a:pt x="622498" y="3389590"/>
                </a:cubicBezTo>
                <a:lnTo>
                  <a:pt x="681681" y="3405615"/>
                </a:lnTo>
                <a:lnTo>
                  <a:pt x="694037" y="3407931"/>
                </a:lnTo>
                <a:cubicBezTo>
                  <a:pt x="744628" y="3416712"/>
                  <a:pt x="784206" y="3420544"/>
                  <a:pt x="740159" y="3396915"/>
                </a:cubicBezTo>
                <a:cubicBezTo>
                  <a:pt x="685259" y="3364987"/>
                  <a:pt x="630359" y="3349662"/>
                  <a:pt x="574187" y="3325398"/>
                </a:cubicBezTo>
                <a:lnTo>
                  <a:pt x="556933" y="3320495"/>
                </a:lnTo>
                <a:lnTo>
                  <a:pt x="568013" y="3323310"/>
                </a:lnTo>
                <a:cubicBezTo>
                  <a:pt x="597127" y="3330305"/>
                  <a:pt x="657971" y="3342478"/>
                  <a:pt x="638022" y="3317734"/>
                </a:cubicBezTo>
                <a:lnTo>
                  <a:pt x="627109" y="3312378"/>
                </a:lnTo>
                <a:lnTo>
                  <a:pt x="669940" y="3317733"/>
                </a:lnTo>
                <a:cubicBezTo>
                  <a:pt x="669940" y="3317733"/>
                  <a:pt x="671871" y="3317463"/>
                  <a:pt x="674645" y="3317077"/>
                </a:cubicBezTo>
                <a:lnTo>
                  <a:pt x="674831" y="3317051"/>
                </a:lnTo>
                <a:lnTo>
                  <a:pt x="693101" y="3314502"/>
                </a:lnTo>
                <a:cubicBezTo>
                  <a:pt x="696962" y="3313963"/>
                  <a:pt x="691172" y="3314770"/>
                  <a:pt x="684416" y="3315713"/>
                </a:cubicBezTo>
                <a:lnTo>
                  <a:pt x="674831" y="3317051"/>
                </a:lnTo>
                <a:lnTo>
                  <a:pt x="669940" y="3317733"/>
                </a:lnTo>
                <a:cubicBezTo>
                  <a:pt x="645683" y="3262818"/>
                  <a:pt x="519287" y="3270481"/>
                  <a:pt x="447789" y="3238552"/>
                </a:cubicBezTo>
                <a:cubicBezTo>
                  <a:pt x="440129" y="3230889"/>
                  <a:pt x="447789" y="3223225"/>
                  <a:pt x="423533" y="3206622"/>
                </a:cubicBezTo>
                <a:cubicBezTo>
                  <a:pt x="423533" y="3206622"/>
                  <a:pt x="297137" y="3159371"/>
                  <a:pt x="306074" y="3159370"/>
                </a:cubicBezTo>
                <a:cubicBezTo>
                  <a:pt x="329056" y="3127441"/>
                  <a:pt x="415873" y="3198961"/>
                  <a:pt x="464387" y="3183635"/>
                </a:cubicBezTo>
                <a:cubicBezTo>
                  <a:pt x="476197" y="3181400"/>
                  <a:pt x="482102" y="3180281"/>
                  <a:pt x="484317" y="3179863"/>
                </a:cubicBezTo>
                <a:cubicBezTo>
                  <a:pt x="490957" y="3178605"/>
                  <a:pt x="464387" y="3183635"/>
                  <a:pt x="464387" y="3183635"/>
                </a:cubicBezTo>
                <a:cubicBezTo>
                  <a:pt x="385230" y="3150909"/>
                  <a:pt x="304218" y="3120057"/>
                  <a:pt x="221738" y="3090691"/>
                </a:cubicBezTo>
                <a:lnTo>
                  <a:pt x="66147" y="3038692"/>
                </a:lnTo>
                <a:lnTo>
                  <a:pt x="67124" y="3016525"/>
                </a:lnTo>
                <a:lnTo>
                  <a:pt x="294803" y="3073504"/>
                </a:lnTo>
                <a:lnTo>
                  <a:pt x="253905" y="3058408"/>
                </a:lnTo>
                <a:cubicBezTo>
                  <a:pt x="235306" y="3044676"/>
                  <a:pt x="226447" y="3028557"/>
                  <a:pt x="209472" y="3025604"/>
                </a:cubicBezTo>
                <a:cubicBezTo>
                  <a:pt x="189837" y="3011110"/>
                  <a:pt x="142446" y="2995283"/>
                  <a:pt x="100493" y="2985069"/>
                </a:cubicBezTo>
                <a:lnTo>
                  <a:pt x="69386" y="2974271"/>
                </a:lnTo>
                <a:lnTo>
                  <a:pt x="70679" y="2950693"/>
                </a:lnTo>
                <a:lnTo>
                  <a:pt x="114990" y="2965434"/>
                </a:lnTo>
                <a:cubicBezTo>
                  <a:pt x="188910" y="2978843"/>
                  <a:pt x="151776" y="2959732"/>
                  <a:pt x="104433" y="2940122"/>
                </a:cubicBezTo>
                <a:lnTo>
                  <a:pt x="71963" y="2927283"/>
                </a:lnTo>
                <a:lnTo>
                  <a:pt x="72114" y="2924520"/>
                </a:lnTo>
                <a:lnTo>
                  <a:pt x="97186" y="2932071"/>
                </a:lnTo>
                <a:lnTo>
                  <a:pt x="72145" y="2923982"/>
                </a:lnTo>
                <a:lnTo>
                  <a:pt x="72953" y="2909229"/>
                </a:lnTo>
                <a:lnTo>
                  <a:pt x="115843" y="2921823"/>
                </a:lnTo>
                <a:cubicBezTo>
                  <a:pt x="143294" y="2930125"/>
                  <a:pt x="168827" y="2938106"/>
                  <a:pt x="195478" y="2944970"/>
                </a:cubicBezTo>
                <a:lnTo>
                  <a:pt x="245588" y="2954513"/>
                </a:lnTo>
                <a:lnTo>
                  <a:pt x="244167" y="2953900"/>
                </a:lnTo>
                <a:cubicBezTo>
                  <a:pt x="214723" y="2940770"/>
                  <a:pt x="203063" y="2934258"/>
                  <a:pt x="170381" y="2918512"/>
                </a:cubicBezTo>
                <a:cubicBezTo>
                  <a:pt x="156320" y="2910527"/>
                  <a:pt x="137819" y="2903555"/>
                  <a:pt x="117926" y="2897251"/>
                </a:cubicBezTo>
                <a:lnTo>
                  <a:pt x="74290" y="2884873"/>
                </a:lnTo>
                <a:lnTo>
                  <a:pt x="75153" y="2869146"/>
                </a:lnTo>
                <a:lnTo>
                  <a:pt x="80464" y="2871968"/>
                </a:lnTo>
                <a:lnTo>
                  <a:pt x="80577" y="2871697"/>
                </a:lnTo>
                <a:cubicBezTo>
                  <a:pt x="85522" y="2868822"/>
                  <a:pt x="91586" y="2866907"/>
                  <a:pt x="91586" y="2866907"/>
                </a:cubicBezTo>
                <a:lnTo>
                  <a:pt x="75557" y="2861775"/>
                </a:lnTo>
                <a:lnTo>
                  <a:pt x="76695" y="2841026"/>
                </a:lnTo>
                <a:lnTo>
                  <a:pt x="94322" y="2843838"/>
                </a:lnTo>
                <a:lnTo>
                  <a:pt x="129501" y="2847953"/>
                </a:lnTo>
                <a:lnTo>
                  <a:pt x="120744" y="2842651"/>
                </a:lnTo>
                <a:lnTo>
                  <a:pt x="113050" y="2838709"/>
                </a:lnTo>
                <a:lnTo>
                  <a:pt x="77180" y="2832183"/>
                </a:lnTo>
                <a:lnTo>
                  <a:pt x="79802" y="2784387"/>
                </a:lnTo>
                <a:lnTo>
                  <a:pt x="82815" y="2731191"/>
                </a:lnTo>
                <a:lnTo>
                  <a:pt x="244054" y="2777748"/>
                </a:lnTo>
                <a:cubicBezTo>
                  <a:pt x="298955" y="2793074"/>
                  <a:pt x="370448" y="2808399"/>
                  <a:pt x="330872" y="2800736"/>
                </a:cubicBezTo>
                <a:cubicBezTo>
                  <a:pt x="353852" y="2808399"/>
                  <a:pt x="393430" y="2832664"/>
                  <a:pt x="385770" y="2800736"/>
                </a:cubicBezTo>
                <a:cubicBezTo>
                  <a:pt x="385770" y="2800736"/>
                  <a:pt x="282357" y="2753482"/>
                  <a:pt x="274697" y="2745819"/>
                </a:cubicBezTo>
                <a:cubicBezTo>
                  <a:pt x="231288" y="2721554"/>
                  <a:pt x="176069" y="2703675"/>
                  <a:pt x="116861" y="2686911"/>
                </a:cubicBezTo>
                <a:lnTo>
                  <a:pt x="85828" y="2677999"/>
                </a:lnTo>
                <a:lnTo>
                  <a:pt x="86958" y="2658051"/>
                </a:lnTo>
                <a:lnTo>
                  <a:pt x="139406" y="2672294"/>
                </a:lnTo>
                <a:lnTo>
                  <a:pt x="164908" y="2678525"/>
                </a:lnTo>
                <a:lnTo>
                  <a:pt x="319482" y="2721154"/>
                </a:lnTo>
                <a:cubicBezTo>
                  <a:pt x="403645" y="2743823"/>
                  <a:pt x="487271" y="2765614"/>
                  <a:pt x="568342" y="2785409"/>
                </a:cubicBezTo>
                <a:cubicBezTo>
                  <a:pt x="583660" y="2785409"/>
                  <a:pt x="687076" y="2832664"/>
                  <a:pt x="702398" y="2793074"/>
                </a:cubicBezTo>
                <a:lnTo>
                  <a:pt x="623241" y="2761145"/>
                </a:lnTo>
                <a:cubicBezTo>
                  <a:pt x="647499" y="2745819"/>
                  <a:pt x="670480" y="2785410"/>
                  <a:pt x="702397" y="2768807"/>
                </a:cubicBezTo>
                <a:cubicBezTo>
                  <a:pt x="655157" y="2736880"/>
                  <a:pt x="504505" y="2706228"/>
                  <a:pt x="607918" y="2706229"/>
                </a:cubicBezTo>
                <a:cubicBezTo>
                  <a:pt x="630901" y="2706228"/>
                  <a:pt x="655157" y="2713890"/>
                  <a:pt x="607919" y="2697288"/>
                </a:cubicBezTo>
                <a:cubicBezTo>
                  <a:pt x="591321" y="2689625"/>
                  <a:pt x="559404" y="2657696"/>
                  <a:pt x="536422" y="2650035"/>
                </a:cubicBezTo>
                <a:cubicBezTo>
                  <a:pt x="489184" y="2627046"/>
                  <a:pt x="440668" y="2627045"/>
                  <a:pt x="417689" y="2610442"/>
                </a:cubicBezTo>
                <a:cubicBezTo>
                  <a:pt x="410028" y="2610443"/>
                  <a:pt x="433007" y="2602778"/>
                  <a:pt x="433007" y="2595117"/>
                </a:cubicBezTo>
                <a:cubicBezTo>
                  <a:pt x="433007" y="2602778"/>
                  <a:pt x="393432" y="2578514"/>
                  <a:pt x="378111" y="2570853"/>
                </a:cubicBezTo>
                <a:cubicBezTo>
                  <a:pt x="346191" y="2563190"/>
                  <a:pt x="306615" y="2563190"/>
                  <a:pt x="274696" y="2547863"/>
                </a:cubicBezTo>
                <a:cubicBezTo>
                  <a:pt x="274696" y="2547863"/>
                  <a:pt x="267036" y="2515936"/>
                  <a:pt x="251715" y="2508273"/>
                </a:cubicBezTo>
                <a:cubicBezTo>
                  <a:pt x="227458" y="2491670"/>
                  <a:pt x="172558" y="2484007"/>
                  <a:pt x="132979" y="2476343"/>
                </a:cubicBezTo>
                <a:cubicBezTo>
                  <a:pt x="111275" y="2468361"/>
                  <a:pt x="102897" y="2464370"/>
                  <a:pt x="102898" y="2462993"/>
                </a:cubicBezTo>
                <a:lnTo>
                  <a:pt x="111408" y="2463978"/>
                </a:lnTo>
                <a:lnTo>
                  <a:pt x="116538" y="2465159"/>
                </a:lnTo>
                <a:cubicBezTo>
                  <a:pt x="125546" y="2467328"/>
                  <a:pt x="133772" y="2469299"/>
                  <a:pt x="139523" y="2470347"/>
                </a:cubicBezTo>
                <a:lnTo>
                  <a:pt x="143367" y="2470183"/>
                </a:lnTo>
                <a:lnTo>
                  <a:pt x="163861" y="2475087"/>
                </a:lnTo>
                <a:cubicBezTo>
                  <a:pt x="177585" y="2478659"/>
                  <a:pt x="189794" y="2482092"/>
                  <a:pt x="195539" y="2484008"/>
                </a:cubicBezTo>
                <a:cubicBezTo>
                  <a:pt x="201604" y="2485924"/>
                  <a:pt x="212057" y="2487918"/>
                  <a:pt x="225702" y="2490193"/>
                </a:cubicBezTo>
                <a:lnTo>
                  <a:pt x="273029" y="2497739"/>
                </a:lnTo>
                <a:lnTo>
                  <a:pt x="445580" y="2552500"/>
                </a:lnTo>
                <a:lnTo>
                  <a:pt x="423534" y="2542514"/>
                </a:lnTo>
                <a:cubicBezTo>
                  <a:pt x="415873" y="2538045"/>
                  <a:pt x="405978" y="2530063"/>
                  <a:pt x="395126" y="2522241"/>
                </a:cubicBezTo>
                <a:lnTo>
                  <a:pt x="394861" y="2522091"/>
                </a:lnTo>
                <a:lnTo>
                  <a:pt x="402368" y="2523597"/>
                </a:lnTo>
                <a:lnTo>
                  <a:pt x="400148" y="2522649"/>
                </a:lnTo>
                <a:lnTo>
                  <a:pt x="391263" y="2520057"/>
                </a:lnTo>
                <a:lnTo>
                  <a:pt x="360973" y="2502925"/>
                </a:lnTo>
                <a:cubicBezTo>
                  <a:pt x="357142" y="2502925"/>
                  <a:pt x="315649" y="2488876"/>
                  <a:pt x="289955" y="2477861"/>
                </a:cubicBezTo>
                <a:lnTo>
                  <a:pt x="270313" y="2465970"/>
                </a:lnTo>
                <a:lnTo>
                  <a:pt x="295430" y="2471665"/>
                </a:lnTo>
                <a:lnTo>
                  <a:pt x="296601" y="2472004"/>
                </a:lnTo>
                <a:lnTo>
                  <a:pt x="298954" y="2468682"/>
                </a:lnTo>
                <a:lnTo>
                  <a:pt x="298035" y="2468284"/>
                </a:lnTo>
                <a:lnTo>
                  <a:pt x="313734" y="2470997"/>
                </a:lnTo>
                <a:lnTo>
                  <a:pt x="340694" y="2475946"/>
                </a:lnTo>
                <a:lnTo>
                  <a:pt x="312436" y="2467785"/>
                </a:lnTo>
                <a:cubicBezTo>
                  <a:pt x="250516" y="2450286"/>
                  <a:pt x="146769" y="2420100"/>
                  <a:pt x="144132" y="2402586"/>
                </a:cubicBezTo>
                <a:cubicBezTo>
                  <a:pt x="145553" y="2412018"/>
                  <a:pt x="207803" y="2420553"/>
                  <a:pt x="233609" y="2420368"/>
                </a:cubicBezTo>
                <a:lnTo>
                  <a:pt x="239846" y="2418272"/>
                </a:lnTo>
                <a:lnTo>
                  <a:pt x="268388" y="2428051"/>
                </a:lnTo>
                <a:cubicBezTo>
                  <a:pt x="300649" y="2439057"/>
                  <a:pt x="332607" y="2449675"/>
                  <a:pt x="362949" y="2458746"/>
                </a:cubicBezTo>
                <a:lnTo>
                  <a:pt x="403146" y="2468005"/>
                </a:lnTo>
                <a:lnTo>
                  <a:pt x="394154" y="2454961"/>
                </a:lnTo>
                <a:cubicBezTo>
                  <a:pt x="364427" y="2436832"/>
                  <a:pt x="293908" y="2418004"/>
                  <a:pt x="303208" y="2424868"/>
                </a:cubicBezTo>
                <a:cubicBezTo>
                  <a:pt x="288003" y="2418433"/>
                  <a:pt x="264522" y="2413473"/>
                  <a:pt x="242390" y="2408310"/>
                </a:cubicBezTo>
                <a:lnTo>
                  <a:pt x="208717" y="2396960"/>
                </a:lnTo>
                <a:lnTo>
                  <a:pt x="193366" y="2388161"/>
                </a:lnTo>
                <a:lnTo>
                  <a:pt x="199290" y="2384376"/>
                </a:lnTo>
                <a:cubicBezTo>
                  <a:pt x="225311" y="2385624"/>
                  <a:pt x="289186" y="2404937"/>
                  <a:pt x="289186" y="2404937"/>
                </a:cubicBezTo>
                <a:lnTo>
                  <a:pt x="555570" y="2485664"/>
                </a:lnTo>
                <a:lnTo>
                  <a:pt x="564992" y="2484964"/>
                </a:lnTo>
                <a:cubicBezTo>
                  <a:pt x="579834" y="2482092"/>
                  <a:pt x="583663" y="2476346"/>
                  <a:pt x="551744" y="2468681"/>
                </a:cubicBezTo>
                <a:cubicBezTo>
                  <a:pt x="547914" y="2468681"/>
                  <a:pt x="530041" y="2460699"/>
                  <a:pt x="513122" y="2452717"/>
                </a:cubicBezTo>
                <a:lnTo>
                  <a:pt x="509223" y="2450839"/>
                </a:lnTo>
                <a:lnTo>
                  <a:pt x="505263" y="2449893"/>
                </a:lnTo>
                <a:cubicBezTo>
                  <a:pt x="462214" y="2439271"/>
                  <a:pt x="418835" y="2427203"/>
                  <a:pt x="414406" y="2419144"/>
                </a:cubicBezTo>
                <a:cubicBezTo>
                  <a:pt x="416501" y="2390356"/>
                  <a:pt x="520901" y="2437090"/>
                  <a:pt x="520901" y="2437090"/>
                </a:cubicBezTo>
                <a:lnTo>
                  <a:pt x="580083" y="2453115"/>
                </a:lnTo>
                <a:lnTo>
                  <a:pt x="592440" y="2455430"/>
                </a:lnTo>
                <a:cubicBezTo>
                  <a:pt x="643030" y="2464211"/>
                  <a:pt x="682608" y="2468043"/>
                  <a:pt x="638560" y="2444415"/>
                </a:cubicBezTo>
                <a:cubicBezTo>
                  <a:pt x="583661" y="2412487"/>
                  <a:pt x="528761" y="2397162"/>
                  <a:pt x="472589" y="2372897"/>
                </a:cubicBezTo>
                <a:lnTo>
                  <a:pt x="455335" y="2367995"/>
                </a:lnTo>
                <a:lnTo>
                  <a:pt x="466415" y="2370811"/>
                </a:lnTo>
                <a:cubicBezTo>
                  <a:pt x="495529" y="2377805"/>
                  <a:pt x="556372" y="2389978"/>
                  <a:pt x="536424" y="2365234"/>
                </a:cubicBezTo>
                <a:lnTo>
                  <a:pt x="525510" y="2359878"/>
                </a:lnTo>
                <a:lnTo>
                  <a:pt x="568342" y="2365233"/>
                </a:lnTo>
                <a:lnTo>
                  <a:pt x="573234" y="2364551"/>
                </a:lnTo>
                <a:lnTo>
                  <a:pt x="582817" y="2363213"/>
                </a:lnTo>
                <a:cubicBezTo>
                  <a:pt x="589574" y="2362271"/>
                  <a:pt x="595365" y="2361464"/>
                  <a:pt x="591503" y="2362001"/>
                </a:cubicBezTo>
                <a:lnTo>
                  <a:pt x="573234" y="2364551"/>
                </a:lnTo>
                <a:lnTo>
                  <a:pt x="573047" y="2364576"/>
                </a:lnTo>
                <a:cubicBezTo>
                  <a:pt x="570272" y="2364963"/>
                  <a:pt x="568342" y="2365233"/>
                  <a:pt x="568342" y="2365233"/>
                </a:cubicBezTo>
                <a:cubicBezTo>
                  <a:pt x="544084" y="2310318"/>
                  <a:pt x="417689" y="2317980"/>
                  <a:pt x="346191" y="2286052"/>
                </a:cubicBezTo>
                <a:cubicBezTo>
                  <a:pt x="338531" y="2278389"/>
                  <a:pt x="346191" y="2270725"/>
                  <a:pt x="321936" y="2254123"/>
                </a:cubicBezTo>
                <a:cubicBezTo>
                  <a:pt x="321936" y="2254123"/>
                  <a:pt x="195539" y="2206870"/>
                  <a:pt x="204476" y="2206870"/>
                </a:cubicBezTo>
                <a:cubicBezTo>
                  <a:pt x="227458" y="2174941"/>
                  <a:pt x="314274" y="2246461"/>
                  <a:pt x="362788" y="2231135"/>
                </a:cubicBezTo>
                <a:cubicBezTo>
                  <a:pt x="362788" y="2231135"/>
                  <a:pt x="389359" y="2226106"/>
                  <a:pt x="382718" y="2227363"/>
                </a:cubicBezTo>
                <a:cubicBezTo>
                  <a:pt x="380504" y="2227782"/>
                  <a:pt x="374600" y="2228900"/>
                  <a:pt x="362788" y="2231135"/>
                </a:cubicBezTo>
                <a:lnTo>
                  <a:pt x="202799" y="2169853"/>
                </a:lnTo>
                <a:lnTo>
                  <a:pt x="210423" y="2165730"/>
                </a:lnTo>
                <a:cubicBezTo>
                  <a:pt x="255329" y="2158967"/>
                  <a:pt x="304341" y="2185568"/>
                  <a:pt x="353529" y="2201124"/>
                </a:cubicBezTo>
                <a:lnTo>
                  <a:pt x="367564" y="2205825"/>
                </a:lnTo>
                <a:lnTo>
                  <a:pt x="408949" y="2207208"/>
                </a:lnTo>
                <a:lnTo>
                  <a:pt x="423859" y="2200825"/>
                </a:lnTo>
                <a:lnTo>
                  <a:pt x="375828" y="2180161"/>
                </a:lnTo>
                <a:lnTo>
                  <a:pt x="363646" y="2177155"/>
                </a:lnTo>
                <a:cubicBezTo>
                  <a:pt x="354429" y="2174461"/>
                  <a:pt x="347568" y="2171829"/>
                  <a:pt x="345652" y="2169593"/>
                </a:cubicBezTo>
                <a:lnTo>
                  <a:pt x="345599" y="2167137"/>
                </a:lnTo>
                <a:lnTo>
                  <a:pt x="286892" y="2141353"/>
                </a:lnTo>
                <a:cubicBezTo>
                  <a:pt x="260075" y="2132533"/>
                  <a:pt x="227442" y="2123211"/>
                  <a:pt x="191260" y="2111666"/>
                </a:cubicBezTo>
                <a:cubicBezTo>
                  <a:pt x="182108" y="2107304"/>
                  <a:pt x="162561" y="2100259"/>
                  <a:pt x="140392" y="2092376"/>
                </a:cubicBezTo>
                <a:lnTo>
                  <a:pt x="135000" y="2090407"/>
                </a:lnTo>
                <a:lnTo>
                  <a:pt x="129482" y="2085464"/>
                </a:lnTo>
                <a:cubicBezTo>
                  <a:pt x="122820" y="2079349"/>
                  <a:pt x="116361" y="2074581"/>
                  <a:pt x="107874" y="2073104"/>
                </a:cubicBezTo>
                <a:lnTo>
                  <a:pt x="99959" y="2069350"/>
                </a:lnTo>
                <a:lnTo>
                  <a:pt x="99825" y="2054464"/>
                </a:lnTo>
                <a:lnTo>
                  <a:pt x="132691" y="2064183"/>
                </a:lnTo>
                <a:cubicBezTo>
                  <a:pt x="155877" y="2070690"/>
                  <a:pt x="181622" y="2077684"/>
                  <a:pt x="200940" y="2082739"/>
                </a:cubicBezTo>
                <a:lnTo>
                  <a:pt x="215006" y="2086236"/>
                </a:lnTo>
                <a:lnTo>
                  <a:pt x="210320" y="2075086"/>
                </a:lnTo>
                <a:cubicBezTo>
                  <a:pt x="208404" y="2077001"/>
                  <a:pt x="212395" y="2078917"/>
                  <a:pt x="219456" y="2080592"/>
                </a:cubicBezTo>
                <a:lnTo>
                  <a:pt x="239060" y="2083488"/>
                </a:lnTo>
                <a:lnTo>
                  <a:pt x="242733" y="2081410"/>
                </a:lnTo>
                <a:cubicBezTo>
                  <a:pt x="246561" y="2077850"/>
                  <a:pt x="249039" y="2074491"/>
                  <a:pt x="249039" y="2074491"/>
                </a:cubicBezTo>
                <a:lnTo>
                  <a:pt x="284570" y="2083884"/>
                </a:lnTo>
                <a:lnTo>
                  <a:pt x="289476" y="2082748"/>
                </a:lnTo>
                <a:cubicBezTo>
                  <a:pt x="285646" y="2078916"/>
                  <a:pt x="277826" y="2076042"/>
                  <a:pt x="267632" y="2073628"/>
                </a:cubicBezTo>
                <a:lnTo>
                  <a:pt x="265961" y="2073333"/>
                </a:lnTo>
                <a:lnTo>
                  <a:pt x="266227" y="2073199"/>
                </a:lnTo>
                <a:cubicBezTo>
                  <a:pt x="265690" y="2072139"/>
                  <a:pt x="263817" y="2071036"/>
                  <a:pt x="260468" y="2070304"/>
                </a:cubicBezTo>
                <a:lnTo>
                  <a:pt x="248874" y="2070319"/>
                </a:lnTo>
                <a:lnTo>
                  <a:pt x="231547" y="2067262"/>
                </a:lnTo>
                <a:lnTo>
                  <a:pt x="218521" y="2064449"/>
                </a:lnTo>
                <a:lnTo>
                  <a:pt x="165213" y="2049037"/>
                </a:lnTo>
                <a:lnTo>
                  <a:pt x="116588" y="2035304"/>
                </a:lnTo>
                <a:lnTo>
                  <a:pt x="99590" y="2028510"/>
                </a:lnTo>
                <a:lnTo>
                  <a:pt x="99336" y="2000352"/>
                </a:lnTo>
                <a:lnTo>
                  <a:pt x="106281" y="2002494"/>
                </a:lnTo>
                <a:cubicBezTo>
                  <a:pt x="123513" y="2003633"/>
                  <a:pt x="156534" y="2019322"/>
                  <a:pt x="167260" y="2010868"/>
                </a:cubicBezTo>
                <a:cubicBezTo>
                  <a:pt x="177986" y="2002415"/>
                  <a:pt x="137798" y="2007716"/>
                  <a:pt x="154934" y="2003233"/>
                </a:cubicBezTo>
                <a:lnTo>
                  <a:pt x="186910" y="2000701"/>
                </a:lnTo>
                <a:lnTo>
                  <a:pt x="209843" y="2005322"/>
                </a:lnTo>
                <a:cubicBezTo>
                  <a:pt x="225243" y="2009393"/>
                  <a:pt x="240324" y="2014103"/>
                  <a:pt x="254686" y="2018571"/>
                </a:cubicBezTo>
                <a:lnTo>
                  <a:pt x="259048" y="2019844"/>
                </a:lnTo>
                <a:lnTo>
                  <a:pt x="288257" y="2028357"/>
                </a:lnTo>
                <a:lnTo>
                  <a:pt x="262209" y="2015560"/>
                </a:lnTo>
                <a:cubicBezTo>
                  <a:pt x="270743" y="2014275"/>
                  <a:pt x="286073" y="2016213"/>
                  <a:pt x="304821" y="2019948"/>
                </a:cubicBezTo>
                <a:lnTo>
                  <a:pt x="341562" y="2028783"/>
                </a:lnTo>
                <a:lnTo>
                  <a:pt x="351707" y="2025624"/>
                </a:lnTo>
                <a:cubicBezTo>
                  <a:pt x="370519" y="2020398"/>
                  <a:pt x="394252" y="2014593"/>
                  <a:pt x="403870" y="2012271"/>
                </a:cubicBezTo>
                <a:lnTo>
                  <a:pt x="407171" y="2011478"/>
                </a:lnTo>
                <a:lnTo>
                  <a:pt x="407523" y="2012079"/>
                </a:lnTo>
                <a:cubicBezTo>
                  <a:pt x="407973" y="2012566"/>
                  <a:pt x="408212" y="2012347"/>
                  <a:pt x="408211" y="2011228"/>
                </a:cubicBezTo>
                <a:lnTo>
                  <a:pt x="407171" y="2011478"/>
                </a:lnTo>
                <a:lnTo>
                  <a:pt x="405560" y="2008695"/>
                </a:lnTo>
                <a:lnTo>
                  <a:pt x="397161" y="1991686"/>
                </a:lnTo>
                <a:lnTo>
                  <a:pt x="400159" y="1993145"/>
                </a:lnTo>
                <a:lnTo>
                  <a:pt x="414038" y="1999196"/>
                </a:lnTo>
                <a:lnTo>
                  <a:pt x="464294" y="2004955"/>
                </a:lnTo>
                <a:lnTo>
                  <a:pt x="464154" y="2000913"/>
                </a:lnTo>
                <a:cubicBezTo>
                  <a:pt x="463485" y="2001479"/>
                  <a:pt x="465519" y="2002471"/>
                  <a:pt x="469124" y="2003667"/>
                </a:cubicBezTo>
                <a:lnTo>
                  <a:pt x="480479" y="2006808"/>
                </a:lnTo>
                <a:lnTo>
                  <a:pt x="518040" y="2011112"/>
                </a:lnTo>
                <a:lnTo>
                  <a:pt x="505966" y="2005111"/>
                </a:lnTo>
                <a:lnTo>
                  <a:pt x="509950" y="1996583"/>
                </a:lnTo>
                <a:lnTo>
                  <a:pt x="472154" y="1987586"/>
                </a:lnTo>
                <a:lnTo>
                  <a:pt x="512242" y="1991015"/>
                </a:lnTo>
                <a:lnTo>
                  <a:pt x="494143" y="1980265"/>
                </a:lnTo>
                <a:lnTo>
                  <a:pt x="486707" y="1975224"/>
                </a:lnTo>
                <a:lnTo>
                  <a:pt x="360792" y="1955844"/>
                </a:lnTo>
                <a:lnTo>
                  <a:pt x="284318" y="1940095"/>
                </a:lnTo>
                <a:lnTo>
                  <a:pt x="282214" y="1938691"/>
                </a:lnTo>
                <a:cubicBezTo>
                  <a:pt x="277906" y="1934561"/>
                  <a:pt x="274156" y="1929891"/>
                  <a:pt x="270645" y="1925501"/>
                </a:cubicBezTo>
                <a:lnTo>
                  <a:pt x="261277" y="1914858"/>
                </a:lnTo>
                <a:lnTo>
                  <a:pt x="287405" y="1919815"/>
                </a:lnTo>
                <a:cubicBezTo>
                  <a:pt x="303822" y="1923232"/>
                  <a:pt x="320548" y="1926243"/>
                  <a:pt x="330389" y="1925189"/>
                </a:cubicBezTo>
                <a:cubicBezTo>
                  <a:pt x="339661" y="1925369"/>
                  <a:pt x="347020" y="1915625"/>
                  <a:pt x="347020" y="1915625"/>
                </a:cubicBezTo>
                <a:cubicBezTo>
                  <a:pt x="347020" y="1915625"/>
                  <a:pt x="349215" y="1915594"/>
                  <a:pt x="352210" y="1916059"/>
                </a:cubicBezTo>
                <a:lnTo>
                  <a:pt x="356607" y="1917559"/>
                </a:lnTo>
                <a:lnTo>
                  <a:pt x="353872" y="1917437"/>
                </a:lnTo>
                <a:cubicBezTo>
                  <a:pt x="351167" y="1917351"/>
                  <a:pt x="350173" y="1917379"/>
                  <a:pt x="350388" y="1917514"/>
                </a:cubicBezTo>
                <a:cubicBezTo>
                  <a:pt x="350820" y="1917781"/>
                  <a:pt x="356091" y="1918464"/>
                  <a:pt x="362208" y="1919472"/>
                </a:cubicBezTo>
                <a:cubicBezTo>
                  <a:pt x="373030" y="1916641"/>
                  <a:pt x="386811" y="1915642"/>
                  <a:pt x="386811" y="1915642"/>
                </a:cubicBezTo>
                <a:cubicBezTo>
                  <a:pt x="391621" y="1903523"/>
                  <a:pt x="329787" y="1914486"/>
                  <a:pt x="299725" y="1900628"/>
                </a:cubicBezTo>
                <a:cubicBezTo>
                  <a:pt x="296766" y="1898796"/>
                  <a:pt x="289852" y="1889744"/>
                  <a:pt x="286893" y="1887912"/>
                </a:cubicBezTo>
                <a:lnTo>
                  <a:pt x="213396" y="1865963"/>
                </a:lnTo>
                <a:lnTo>
                  <a:pt x="214480" y="1836635"/>
                </a:lnTo>
                <a:lnTo>
                  <a:pt x="220331" y="1836978"/>
                </a:lnTo>
                <a:lnTo>
                  <a:pt x="254030" y="1841825"/>
                </a:lnTo>
                <a:cubicBezTo>
                  <a:pt x="266638" y="1843577"/>
                  <a:pt x="276611" y="1844988"/>
                  <a:pt x="282274" y="1846112"/>
                </a:cubicBezTo>
                <a:cubicBezTo>
                  <a:pt x="347889" y="1854578"/>
                  <a:pt x="408357" y="1863632"/>
                  <a:pt x="467297" y="1872433"/>
                </a:cubicBezTo>
                <a:lnTo>
                  <a:pt x="479629" y="1874172"/>
                </a:lnTo>
                <a:lnTo>
                  <a:pt x="468858" y="1866177"/>
                </a:lnTo>
                <a:lnTo>
                  <a:pt x="465384" y="1863068"/>
                </a:lnTo>
                <a:lnTo>
                  <a:pt x="450301" y="1860446"/>
                </a:lnTo>
                <a:lnTo>
                  <a:pt x="464385" y="1852865"/>
                </a:lnTo>
                <a:cubicBezTo>
                  <a:pt x="464385" y="1852865"/>
                  <a:pt x="400552" y="1837539"/>
                  <a:pt x="383954" y="1829875"/>
                </a:cubicBezTo>
                <a:lnTo>
                  <a:pt x="311347" y="1809553"/>
                </a:lnTo>
                <a:lnTo>
                  <a:pt x="313236" y="1790195"/>
                </a:lnTo>
                <a:lnTo>
                  <a:pt x="313734" y="1790286"/>
                </a:lnTo>
                <a:cubicBezTo>
                  <a:pt x="313734" y="1790286"/>
                  <a:pt x="360971" y="1805611"/>
                  <a:pt x="353311" y="1790285"/>
                </a:cubicBezTo>
                <a:cubicBezTo>
                  <a:pt x="351396" y="1788050"/>
                  <a:pt x="344455" y="1785895"/>
                  <a:pt x="335238" y="1783920"/>
                </a:cubicBezTo>
                <a:lnTo>
                  <a:pt x="314190" y="1780410"/>
                </a:lnTo>
                <a:lnTo>
                  <a:pt x="323900" y="1680913"/>
                </a:lnTo>
                <a:lnTo>
                  <a:pt x="351084" y="1693379"/>
                </a:lnTo>
                <a:cubicBezTo>
                  <a:pt x="351084" y="1693379"/>
                  <a:pt x="386926" y="1718574"/>
                  <a:pt x="391631" y="1706941"/>
                </a:cubicBezTo>
                <a:cubicBezTo>
                  <a:pt x="390219" y="1699842"/>
                  <a:pt x="328119" y="1677076"/>
                  <a:pt x="326232" y="1674843"/>
                </a:cubicBezTo>
                <a:lnTo>
                  <a:pt x="324572" y="1674024"/>
                </a:lnTo>
                <a:lnTo>
                  <a:pt x="325480" y="1664725"/>
                </a:lnTo>
                <a:lnTo>
                  <a:pt x="325508" y="1662484"/>
                </a:lnTo>
                <a:lnTo>
                  <a:pt x="329622" y="1664483"/>
                </a:lnTo>
                <a:cubicBezTo>
                  <a:pt x="364842" y="1681590"/>
                  <a:pt x="401632" y="1699762"/>
                  <a:pt x="440230" y="1720073"/>
                </a:cubicBezTo>
                <a:cubicBezTo>
                  <a:pt x="440230" y="1720073"/>
                  <a:pt x="450528" y="1725240"/>
                  <a:pt x="460454" y="1729286"/>
                </a:cubicBezTo>
                <a:lnTo>
                  <a:pt x="469088" y="1732177"/>
                </a:lnTo>
                <a:lnTo>
                  <a:pt x="468625" y="1777601"/>
                </a:lnTo>
                <a:cubicBezTo>
                  <a:pt x="469109" y="1799106"/>
                  <a:pt x="467012" y="1854362"/>
                  <a:pt x="469288" y="1858263"/>
                </a:cubicBezTo>
                <a:lnTo>
                  <a:pt x="471565" y="1862165"/>
                </a:lnTo>
                <a:cubicBezTo>
                  <a:pt x="479432" y="1841450"/>
                  <a:pt x="481223" y="1814696"/>
                  <a:pt x="481357" y="1786294"/>
                </a:cubicBezTo>
                <a:lnTo>
                  <a:pt x="481214" y="1706465"/>
                </a:lnTo>
                <a:lnTo>
                  <a:pt x="502642" y="1715147"/>
                </a:lnTo>
                <a:lnTo>
                  <a:pt x="481209" y="1703751"/>
                </a:lnTo>
                <a:lnTo>
                  <a:pt x="481204" y="1700541"/>
                </a:lnTo>
                <a:cubicBezTo>
                  <a:pt x="481862" y="1553746"/>
                  <a:pt x="486276" y="1394302"/>
                  <a:pt x="464965" y="1228953"/>
                </a:cubicBezTo>
                <a:cubicBezTo>
                  <a:pt x="464378" y="1218403"/>
                  <a:pt x="463922" y="1213548"/>
                  <a:pt x="463548" y="1212459"/>
                </a:cubicBezTo>
                <a:cubicBezTo>
                  <a:pt x="462427" y="1209192"/>
                  <a:pt x="462025" y="1239820"/>
                  <a:pt x="460915" y="1252233"/>
                </a:cubicBezTo>
                <a:cubicBezTo>
                  <a:pt x="469881" y="1341557"/>
                  <a:pt x="471675" y="1428531"/>
                  <a:pt x="471294" y="1515358"/>
                </a:cubicBezTo>
                <a:lnTo>
                  <a:pt x="469441" y="1697493"/>
                </a:lnTo>
                <a:lnTo>
                  <a:pt x="387428" y="1653884"/>
                </a:lnTo>
                <a:lnTo>
                  <a:pt x="325986" y="1624464"/>
                </a:lnTo>
                <a:lnTo>
                  <a:pt x="326134" y="1612684"/>
                </a:lnTo>
                <a:lnTo>
                  <a:pt x="379858" y="1637801"/>
                </a:lnTo>
                <a:cubicBezTo>
                  <a:pt x="385517" y="1644496"/>
                  <a:pt x="394616" y="1648923"/>
                  <a:pt x="403746" y="1648858"/>
                </a:cubicBezTo>
                <a:cubicBezTo>
                  <a:pt x="405632" y="1651090"/>
                  <a:pt x="407044" y="1658190"/>
                  <a:pt x="412398" y="1653663"/>
                </a:cubicBezTo>
                <a:cubicBezTo>
                  <a:pt x="414285" y="1655895"/>
                  <a:pt x="415696" y="1662995"/>
                  <a:pt x="421052" y="1658466"/>
                </a:cubicBezTo>
                <a:cubicBezTo>
                  <a:pt x="419008" y="1656050"/>
                  <a:pt x="417513" y="1654281"/>
                  <a:pt x="416195" y="1653402"/>
                </a:cubicBezTo>
                <a:cubicBezTo>
                  <a:pt x="414879" y="1652524"/>
                  <a:pt x="413737" y="1652531"/>
                  <a:pt x="412398" y="1653663"/>
                </a:cubicBezTo>
                <a:cubicBezTo>
                  <a:pt x="410355" y="1651245"/>
                  <a:pt x="408860" y="1649478"/>
                  <a:pt x="407543" y="1648598"/>
                </a:cubicBezTo>
                <a:cubicBezTo>
                  <a:pt x="406227" y="1647718"/>
                  <a:pt x="405084" y="1647726"/>
                  <a:pt x="403746" y="1648858"/>
                </a:cubicBezTo>
                <a:cubicBezTo>
                  <a:pt x="398477" y="1645341"/>
                  <a:pt x="394898" y="1642465"/>
                  <a:pt x="391441" y="1640526"/>
                </a:cubicBezTo>
                <a:cubicBezTo>
                  <a:pt x="387982" y="1638585"/>
                  <a:pt x="384646" y="1637581"/>
                  <a:pt x="379858" y="1637801"/>
                </a:cubicBezTo>
                <a:lnTo>
                  <a:pt x="326169" y="1609839"/>
                </a:lnTo>
                <a:lnTo>
                  <a:pt x="326363" y="1594409"/>
                </a:lnTo>
                <a:lnTo>
                  <a:pt x="343982" y="1600000"/>
                </a:lnTo>
                <a:lnTo>
                  <a:pt x="326393" y="1592033"/>
                </a:lnTo>
                <a:lnTo>
                  <a:pt x="327715" y="1486835"/>
                </a:lnTo>
                <a:cubicBezTo>
                  <a:pt x="325459" y="1428891"/>
                  <a:pt x="322538" y="1369808"/>
                  <a:pt x="318197" y="1309484"/>
                </a:cubicBezTo>
                <a:lnTo>
                  <a:pt x="312630" y="1252448"/>
                </a:lnTo>
                <a:lnTo>
                  <a:pt x="322261" y="1248325"/>
                </a:lnTo>
                <a:lnTo>
                  <a:pt x="311788" y="1243820"/>
                </a:lnTo>
                <a:lnTo>
                  <a:pt x="300159" y="1124686"/>
                </a:lnTo>
                <a:lnTo>
                  <a:pt x="291522" y="1062425"/>
                </a:lnTo>
                <a:lnTo>
                  <a:pt x="302272" y="1059771"/>
                </a:lnTo>
                <a:lnTo>
                  <a:pt x="305573" y="1058978"/>
                </a:lnTo>
                <a:lnTo>
                  <a:pt x="305926" y="1059579"/>
                </a:lnTo>
                <a:cubicBezTo>
                  <a:pt x="306375" y="1060066"/>
                  <a:pt x="306614" y="1059846"/>
                  <a:pt x="306613" y="1058728"/>
                </a:cubicBezTo>
                <a:lnTo>
                  <a:pt x="305573" y="1058978"/>
                </a:lnTo>
                <a:lnTo>
                  <a:pt x="303963" y="1056194"/>
                </a:lnTo>
                <a:lnTo>
                  <a:pt x="295563" y="1039187"/>
                </a:lnTo>
                <a:lnTo>
                  <a:pt x="298561" y="1040645"/>
                </a:lnTo>
                <a:lnTo>
                  <a:pt x="312440" y="1046696"/>
                </a:lnTo>
                <a:lnTo>
                  <a:pt x="362696" y="1052455"/>
                </a:lnTo>
                <a:lnTo>
                  <a:pt x="362556" y="1048413"/>
                </a:lnTo>
                <a:cubicBezTo>
                  <a:pt x="361887" y="1048979"/>
                  <a:pt x="363921" y="1049971"/>
                  <a:pt x="367527" y="1051168"/>
                </a:cubicBezTo>
                <a:lnTo>
                  <a:pt x="378881" y="1054308"/>
                </a:lnTo>
                <a:lnTo>
                  <a:pt x="416442" y="1058613"/>
                </a:lnTo>
                <a:lnTo>
                  <a:pt x="404367" y="1052612"/>
                </a:lnTo>
                <a:lnTo>
                  <a:pt x="408352" y="1044083"/>
                </a:lnTo>
                <a:lnTo>
                  <a:pt x="370555" y="1035086"/>
                </a:lnTo>
                <a:lnTo>
                  <a:pt x="410643" y="1038516"/>
                </a:lnTo>
                <a:lnTo>
                  <a:pt x="392544" y="1027766"/>
                </a:lnTo>
                <a:lnTo>
                  <a:pt x="385110" y="1022725"/>
                </a:lnTo>
                <a:lnTo>
                  <a:pt x="283853" y="1007139"/>
                </a:lnTo>
                <a:lnTo>
                  <a:pt x="277856" y="963903"/>
                </a:lnTo>
                <a:lnTo>
                  <a:pt x="285213" y="963142"/>
                </a:lnTo>
                <a:cubicBezTo>
                  <a:pt x="286415" y="960112"/>
                  <a:pt x="283452" y="958525"/>
                  <a:pt x="277862" y="957632"/>
                </a:cubicBezTo>
                <a:lnTo>
                  <a:pt x="276978" y="957581"/>
                </a:lnTo>
                <a:lnTo>
                  <a:pt x="269865" y="906300"/>
                </a:lnTo>
                <a:lnTo>
                  <a:pt x="365699" y="919932"/>
                </a:lnTo>
                <a:lnTo>
                  <a:pt x="378030" y="921672"/>
                </a:lnTo>
                <a:lnTo>
                  <a:pt x="367261" y="913677"/>
                </a:lnTo>
                <a:lnTo>
                  <a:pt x="363785" y="910569"/>
                </a:lnTo>
                <a:lnTo>
                  <a:pt x="354109" y="908886"/>
                </a:lnTo>
                <a:lnTo>
                  <a:pt x="356045" y="907589"/>
                </a:lnTo>
                <a:lnTo>
                  <a:pt x="357657" y="903127"/>
                </a:lnTo>
                <a:lnTo>
                  <a:pt x="362788" y="900365"/>
                </a:lnTo>
                <a:lnTo>
                  <a:pt x="358991" y="899433"/>
                </a:lnTo>
                <a:lnTo>
                  <a:pt x="361098" y="893603"/>
                </a:lnTo>
                <a:cubicBezTo>
                  <a:pt x="366475" y="869003"/>
                  <a:pt x="367349" y="845692"/>
                  <a:pt x="371425" y="815933"/>
                </a:cubicBezTo>
                <a:lnTo>
                  <a:pt x="376203" y="779544"/>
                </a:lnTo>
                <a:lnTo>
                  <a:pt x="376843" y="779279"/>
                </a:lnTo>
                <a:lnTo>
                  <a:pt x="376278" y="778970"/>
                </a:lnTo>
                <a:lnTo>
                  <a:pt x="376416" y="777912"/>
                </a:lnTo>
                <a:lnTo>
                  <a:pt x="379921" y="754088"/>
                </a:lnTo>
                <a:lnTo>
                  <a:pt x="397082" y="761042"/>
                </a:lnTo>
                <a:lnTo>
                  <a:pt x="400219" y="780077"/>
                </a:lnTo>
                <a:lnTo>
                  <a:pt x="398836" y="779851"/>
                </a:lnTo>
                <a:lnTo>
                  <a:pt x="400290" y="780510"/>
                </a:lnTo>
                <a:lnTo>
                  <a:pt x="405578" y="812587"/>
                </a:lnTo>
                <a:lnTo>
                  <a:pt x="407398" y="862808"/>
                </a:lnTo>
                <a:cubicBezTo>
                  <a:pt x="406225" y="894504"/>
                  <a:pt x="408814" y="880849"/>
                  <a:pt x="413209" y="859528"/>
                </a:cubicBezTo>
                <a:lnTo>
                  <a:pt x="413272" y="859256"/>
                </a:lnTo>
                <a:lnTo>
                  <a:pt x="413953" y="863391"/>
                </a:lnTo>
                <a:cubicBezTo>
                  <a:pt x="421415" y="912959"/>
                  <a:pt x="428274" y="964080"/>
                  <a:pt x="434495" y="1019274"/>
                </a:cubicBezTo>
                <a:cubicBezTo>
                  <a:pt x="437151" y="1023826"/>
                  <a:pt x="441485" y="1080559"/>
                  <a:pt x="449794" y="1075711"/>
                </a:cubicBezTo>
                <a:cubicBezTo>
                  <a:pt x="458796" y="1070456"/>
                  <a:pt x="440130" y="1000300"/>
                  <a:pt x="438149" y="985770"/>
                </a:cubicBezTo>
                <a:lnTo>
                  <a:pt x="418504" y="836828"/>
                </a:lnTo>
                <a:lnTo>
                  <a:pt x="420910" y="826508"/>
                </a:lnTo>
                <a:cubicBezTo>
                  <a:pt x="423766" y="816727"/>
                  <a:pt x="426831" y="809738"/>
                  <a:pt x="429857" y="810255"/>
                </a:cubicBezTo>
                <a:cubicBezTo>
                  <a:pt x="441563" y="806900"/>
                  <a:pt x="423945" y="1001029"/>
                  <a:pt x="444700" y="937897"/>
                </a:cubicBezTo>
                <a:cubicBezTo>
                  <a:pt x="445977" y="920005"/>
                  <a:pt x="459073" y="807415"/>
                  <a:pt x="469881" y="804319"/>
                </a:cubicBezTo>
                <a:cubicBezTo>
                  <a:pt x="476182" y="802511"/>
                  <a:pt x="501945" y="835711"/>
                  <a:pt x="500643" y="830552"/>
                </a:cubicBezTo>
                <a:cubicBezTo>
                  <a:pt x="501945" y="835711"/>
                  <a:pt x="503248" y="840873"/>
                  <a:pt x="504550" y="846033"/>
                </a:cubicBezTo>
                <a:cubicBezTo>
                  <a:pt x="512348" y="827196"/>
                  <a:pt x="517271" y="751075"/>
                  <a:pt x="520332" y="812918"/>
                </a:cubicBezTo>
                <a:cubicBezTo>
                  <a:pt x="519507" y="882330"/>
                  <a:pt x="526609" y="788060"/>
                  <a:pt x="529380" y="753140"/>
                </a:cubicBezTo>
                <a:lnTo>
                  <a:pt x="530135" y="745168"/>
                </a:lnTo>
                <a:lnTo>
                  <a:pt x="561488" y="961722"/>
                </a:lnTo>
                <a:cubicBezTo>
                  <a:pt x="566819" y="980400"/>
                  <a:pt x="577102" y="1017103"/>
                  <a:pt x="573166" y="970596"/>
                </a:cubicBezTo>
                <a:cubicBezTo>
                  <a:pt x="566935" y="910613"/>
                  <a:pt x="555478" y="852808"/>
                  <a:pt x="555300" y="793650"/>
                </a:cubicBezTo>
                <a:cubicBezTo>
                  <a:pt x="562437" y="817808"/>
                  <a:pt x="567572" y="841720"/>
                  <a:pt x="571697" y="865512"/>
                </a:cubicBezTo>
                <a:lnTo>
                  <a:pt x="579464" y="919028"/>
                </a:lnTo>
                <a:lnTo>
                  <a:pt x="579295" y="927915"/>
                </a:lnTo>
                <a:cubicBezTo>
                  <a:pt x="579042" y="950814"/>
                  <a:pt x="579983" y="961959"/>
                  <a:pt x="581625" y="965768"/>
                </a:cubicBezTo>
                <a:lnTo>
                  <a:pt x="585647" y="961975"/>
                </a:lnTo>
                <a:lnTo>
                  <a:pt x="592221" y="1007896"/>
                </a:lnTo>
                <a:lnTo>
                  <a:pt x="607537" y="1076875"/>
                </a:lnTo>
                <a:lnTo>
                  <a:pt x="607715" y="1075111"/>
                </a:lnTo>
                <a:lnTo>
                  <a:pt x="603535" y="1035338"/>
                </a:lnTo>
                <a:lnTo>
                  <a:pt x="593766" y="942429"/>
                </a:lnTo>
                <a:lnTo>
                  <a:pt x="595867" y="936007"/>
                </a:lnTo>
                <a:cubicBezTo>
                  <a:pt x="598310" y="928172"/>
                  <a:pt x="600456" y="921849"/>
                  <a:pt x="601807" y="921462"/>
                </a:cubicBezTo>
                <a:cubicBezTo>
                  <a:pt x="607209" y="919914"/>
                  <a:pt x="600791" y="1013066"/>
                  <a:pt x="606220" y="1034570"/>
                </a:cubicBezTo>
                <a:cubicBezTo>
                  <a:pt x="616598" y="1003002"/>
                  <a:pt x="607069" y="988208"/>
                  <a:pt x="613941" y="946579"/>
                </a:cubicBezTo>
                <a:cubicBezTo>
                  <a:pt x="613941" y="946579"/>
                  <a:pt x="616260" y="860135"/>
                  <a:pt x="621661" y="858588"/>
                </a:cubicBezTo>
                <a:lnTo>
                  <a:pt x="625716" y="870314"/>
                </a:lnTo>
                <a:lnTo>
                  <a:pt x="636287" y="720632"/>
                </a:lnTo>
                <a:cubicBezTo>
                  <a:pt x="644115" y="663324"/>
                  <a:pt x="650103" y="606032"/>
                  <a:pt x="656409" y="550886"/>
                </a:cubicBezTo>
                <a:cubicBezTo>
                  <a:pt x="662712" y="495739"/>
                  <a:pt x="669333" y="442738"/>
                  <a:pt x="678428" y="394011"/>
                </a:cubicBezTo>
                <a:cubicBezTo>
                  <a:pt x="676428" y="452977"/>
                  <a:pt x="669475" y="518640"/>
                  <a:pt x="660520" y="578776"/>
                </a:cubicBezTo>
                <a:lnTo>
                  <a:pt x="656624" y="640993"/>
                </a:lnTo>
                <a:cubicBezTo>
                  <a:pt x="666762" y="646909"/>
                  <a:pt x="675465" y="597955"/>
                  <a:pt x="675339" y="587424"/>
                </a:cubicBezTo>
                <a:cubicBezTo>
                  <a:pt x="695399" y="452720"/>
                  <a:pt x="698109" y="292205"/>
                  <a:pt x="727678" y="175247"/>
                </a:cubicBezTo>
                <a:cubicBezTo>
                  <a:pt x="729117" y="294612"/>
                  <a:pt x="697928" y="437636"/>
                  <a:pt x="692032" y="558819"/>
                </a:cubicBezTo>
                <a:cubicBezTo>
                  <a:pt x="693527" y="522218"/>
                  <a:pt x="687352" y="588336"/>
                  <a:pt x="695089" y="587621"/>
                </a:cubicBezTo>
                <a:cubicBezTo>
                  <a:pt x="709001" y="585281"/>
                  <a:pt x="696711" y="561550"/>
                  <a:pt x="696711" y="561550"/>
                </a:cubicBezTo>
                <a:cubicBezTo>
                  <a:pt x="706678" y="488933"/>
                  <a:pt x="715316" y="418590"/>
                  <a:pt x="724508" y="349986"/>
                </a:cubicBezTo>
                <a:lnTo>
                  <a:pt x="745429" y="214755"/>
                </a:lnTo>
                <a:lnTo>
                  <a:pt x="748135" y="234191"/>
                </a:lnTo>
                <a:lnTo>
                  <a:pt x="748340" y="235030"/>
                </a:lnTo>
                <a:lnTo>
                  <a:pt x="747831" y="241043"/>
                </a:lnTo>
                <a:cubicBezTo>
                  <a:pt x="745302" y="256125"/>
                  <a:pt x="732302" y="333944"/>
                  <a:pt x="736981" y="336676"/>
                </a:cubicBezTo>
                <a:cubicBezTo>
                  <a:pt x="751801" y="345323"/>
                  <a:pt x="760122" y="264775"/>
                  <a:pt x="755570" y="272575"/>
                </a:cubicBezTo>
                <a:lnTo>
                  <a:pt x="756206" y="265722"/>
                </a:lnTo>
                <a:lnTo>
                  <a:pt x="764449" y="271649"/>
                </a:lnTo>
                <a:cubicBezTo>
                  <a:pt x="765702" y="267952"/>
                  <a:pt x="765533" y="259357"/>
                  <a:pt x="764612" y="248538"/>
                </a:cubicBezTo>
                <a:lnTo>
                  <a:pt x="761322" y="220911"/>
                </a:lnTo>
                <a:lnTo>
                  <a:pt x="764396" y="201907"/>
                </a:lnTo>
                <a:cubicBezTo>
                  <a:pt x="775905" y="192936"/>
                  <a:pt x="767079" y="263604"/>
                  <a:pt x="767079" y="263604"/>
                </a:cubicBezTo>
                <a:cubicBezTo>
                  <a:pt x="747775" y="397007"/>
                  <a:pt x="737202" y="515460"/>
                  <a:pt x="723822" y="626176"/>
                </a:cubicBezTo>
                <a:cubicBezTo>
                  <a:pt x="723949" y="636707"/>
                  <a:pt x="701864" y="764130"/>
                  <a:pt x="718959" y="768876"/>
                </a:cubicBezTo>
                <a:cubicBezTo>
                  <a:pt x="730595" y="770441"/>
                  <a:pt x="736893" y="682607"/>
                  <a:pt x="722986" y="749440"/>
                </a:cubicBezTo>
                <a:cubicBezTo>
                  <a:pt x="738768" y="645355"/>
                  <a:pt x="747342" y="553623"/>
                  <a:pt x="760067" y="452985"/>
                </a:cubicBezTo>
                <a:cubicBezTo>
                  <a:pt x="762344" y="449083"/>
                  <a:pt x="763436" y="346884"/>
                  <a:pt x="773046" y="341163"/>
                </a:cubicBezTo>
                <a:cubicBezTo>
                  <a:pt x="792418" y="342011"/>
                  <a:pt x="774230" y="407218"/>
                  <a:pt x="774230" y="407218"/>
                </a:cubicBezTo>
                <a:cubicBezTo>
                  <a:pt x="761506" y="540102"/>
                  <a:pt x="757356" y="613502"/>
                  <a:pt x="742228" y="739754"/>
                </a:cubicBezTo>
                <a:cubicBezTo>
                  <a:pt x="742293" y="745020"/>
                  <a:pt x="737747" y="777445"/>
                  <a:pt x="734736" y="808805"/>
                </a:cubicBezTo>
                <a:lnTo>
                  <a:pt x="733886" y="822806"/>
                </a:lnTo>
                <a:lnTo>
                  <a:pt x="737417" y="819879"/>
                </a:lnTo>
                <a:lnTo>
                  <a:pt x="744389" y="802856"/>
                </a:lnTo>
                <a:lnTo>
                  <a:pt x="744654" y="787890"/>
                </a:lnTo>
                <a:cubicBezTo>
                  <a:pt x="744677" y="780127"/>
                  <a:pt x="744602" y="775998"/>
                  <a:pt x="744634" y="778632"/>
                </a:cubicBezTo>
                <a:cubicBezTo>
                  <a:pt x="748110" y="761924"/>
                  <a:pt x="749880" y="748141"/>
                  <a:pt x="751887" y="733732"/>
                </a:cubicBezTo>
                <a:lnTo>
                  <a:pt x="753637" y="723893"/>
                </a:lnTo>
                <a:lnTo>
                  <a:pt x="754020" y="717352"/>
                </a:lnTo>
                <a:cubicBezTo>
                  <a:pt x="764564" y="640543"/>
                  <a:pt x="759085" y="572938"/>
                  <a:pt x="776332" y="499740"/>
                </a:cubicBezTo>
                <a:cubicBezTo>
                  <a:pt x="780318" y="584377"/>
                  <a:pt x="771269" y="644155"/>
                  <a:pt x="774354" y="729048"/>
                </a:cubicBezTo>
                <a:cubicBezTo>
                  <a:pt x="779783" y="750551"/>
                  <a:pt x="772911" y="792182"/>
                  <a:pt x="767963" y="845251"/>
                </a:cubicBezTo>
                <a:cubicBezTo>
                  <a:pt x="768959" y="866412"/>
                  <a:pt x="759774" y="954820"/>
                  <a:pt x="766144" y="960690"/>
                </a:cubicBezTo>
                <a:lnTo>
                  <a:pt x="769358" y="957452"/>
                </a:lnTo>
                <a:lnTo>
                  <a:pt x="776351" y="868059"/>
                </a:lnTo>
                <a:cubicBezTo>
                  <a:pt x="782459" y="800706"/>
                  <a:pt x="789991" y="734947"/>
                  <a:pt x="801034" y="671235"/>
                </a:cubicBezTo>
                <a:cubicBezTo>
                  <a:pt x="803346" y="734461"/>
                  <a:pt x="796250" y="788274"/>
                  <a:pt x="789392" y="841681"/>
                </a:cubicBezTo>
                <a:lnTo>
                  <a:pt x="785582" y="876303"/>
                </a:lnTo>
                <a:lnTo>
                  <a:pt x="789895" y="845710"/>
                </a:lnTo>
                <a:cubicBezTo>
                  <a:pt x="791266" y="836440"/>
                  <a:pt x="792409" y="829252"/>
                  <a:pt x="793054" y="826070"/>
                </a:cubicBezTo>
                <a:cubicBezTo>
                  <a:pt x="797154" y="819361"/>
                  <a:pt x="808860" y="816006"/>
                  <a:pt x="808860" y="816006"/>
                </a:cubicBezTo>
                <a:cubicBezTo>
                  <a:pt x="818337" y="784698"/>
                  <a:pt x="815705" y="751324"/>
                  <a:pt x="815277" y="722854"/>
                </a:cubicBezTo>
                <a:cubicBezTo>
                  <a:pt x="820655" y="698254"/>
                  <a:pt x="812595" y="643379"/>
                  <a:pt x="828400" y="633316"/>
                </a:cubicBezTo>
                <a:cubicBezTo>
                  <a:pt x="842231" y="624510"/>
                  <a:pt x="826074" y="663844"/>
                  <a:pt x="830517" y="659582"/>
                </a:cubicBezTo>
                <a:lnTo>
                  <a:pt x="831499" y="658167"/>
                </a:lnTo>
                <a:lnTo>
                  <a:pt x="832167" y="651929"/>
                </a:lnTo>
                <a:cubicBezTo>
                  <a:pt x="835910" y="625135"/>
                  <a:pt x="849060" y="567134"/>
                  <a:pt x="851033" y="599612"/>
                </a:cubicBezTo>
                <a:lnTo>
                  <a:pt x="851088" y="610214"/>
                </a:lnTo>
                <a:lnTo>
                  <a:pt x="853247" y="603598"/>
                </a:lnTo>
                <a:cubicBezTo>
                  <a:pt x="857214" y="592545"/>
                  <a:pt x="858246" y="596631"/>
                  <a:pt x="855038" y="643207"/>
                </a:cubicBezTo>
                <a:cubicBezTo>
                  <a:pt x="853997" y="711759"/>
                  <a:pt x="843619" y="743324"/>
                  <a:pt x="851704" y="821252"/>
                </a:cubicBezTo>
                <a:lnTo>
                  <a:pt x="855112" y="811528"/>
                </a:lnTo>
                <a:lnTo>
                  <a:pt x="863600" y="709816"/>
                </a:lnTo>
                <a:lnTo>
                  <a:pt x="871060" y="619612"/>
                </a:lnTo>
                <a:lnTo>
                  <a:pt x="882733" y="659300"/>
                </a:lnTo>
                <a:lnTo>
                  <a:pt x="883959" y="661165"/>
                </a:lnTo>
                <a:lnTo>
                  <a:pt x="888954" y="651329"/>
                </a:lnTo>
                <a:cubicBezTo>
                  <a:pt x="891915" y="648360"/>
                  <a:pt x="892451" y="654066"/>
                  <a:pt x="892285" y="663181"/>
                </a:cubicBezTo>
                <a:lnTo>
                  <a:pt x="892017" y="673129"/>
                </a:lnTo>
                <a:lnTo>
                  <a:pt x="895097" y="675394"/>
                </a:lnTo>
                <a:lnTo>
                  <a:pt x="899119" y="653437"/>
                </a:lnTo>
                <a:lnTo>
                  <a:pt x="896329" y="632669"/>
                </a:lnTo>
                <a:cubicBezTo>
                  <a:pt x="894144" y="620909"/>
                  <a:pt x="891378" y="608452"/>
                  <a:pt x="888674" y="597536"/>
                </a:cubicBezTo>
                <a:lnTo>
                  <a:pt x="879073" y="538825"/>
                </a:lnTo>
                <a:lnTo>
                  <a:pt x="883358" y="497919"/>
                </a:lnTo>
                <a:lnTo>
                  <a:pt x="883857" y="492983"/>
                </a:lnTo>
                <a:lnTo>
                  <a:pt x="889110" y="516248"/>
                </a:lnTo>
                <a:cubicBezTo>
                  <a:pt x="896330" y="547545"/>
                  <a:pt x="902927" y="578642"/>
                  <a:pt x="906524" y="608793"/>
                </a:cubicBezTo>
                <a:lnTo>
                  <a:pt x="906836" y="611300"/>
                </a:lnTo>
                <a:lnTo>
                  <a:pt x="907526" y="607526"/>
                </a:lnTo>
                <a:cubicBezTo>
                  <a:pt x="911120" y="578249"/>
                  <a:pt x="913338" y="549021"/>
                  <a:pt x="915385" y="519841"/>
                </a:cubicBezTo>
                <a:lnTo>
                  <a:pt x="918801" y="476218"/>
                </a:lnTo>
                <a:lnTo>
                  <a:pt x="917739" y="470984"/>
                </a:lnTo>
                <a:cubicBezTo>
                  <a:pt x="916296" y="461490"/>
                  <a:pt x="915478" y="452047"/>
                  <a:pt x="915786" y="443254"/>
                </a:cubicBezTo>
                <a:cubicBezTo>
                  <a:pt x="915711" y="421470"/>
                  <a:pt x="918538" y="420213"/>
                  <a:pt x="922225" y="428130"/>
                </a:cubicBezTo>
                <a:lnTo>
                  <a:pt x="922690" y="429386"/>
                </a:lnTo>
                <a:lnTo>
                  <a:pt x="935304" y="345344"/>
                </a:lnTo>
                <a:lnTo>
                  <a:pt x="938677" y="325406"/>
                </a:lnTo>
                <a:lnTo>
                  <a:pt x="938983" y="326596"/>
                </a:lnTo>
                <a:cubicBezTo>
                  <a:pt x="943932" y="344623"/>
                  <a:pt x="946767" y="408329"/>
                  <a:pt x="956651" y="434808"/>
                </a:cubicBezTo>
                <a:cubicBezTo>
                  <a:pt x="971465" y="469738"/>
                  <a:pt x="954591" y="381975"/>
                  <a:pt x="954195" y="371751"/>
                </a:cubicBezTo>
                <a:cubicBezTo>
                  <a:pt x="950545" y="350785"/>
                  <a:pt x="948045" y="334270"/>
                  <a:pt x="946120" y="319815"/>
                </a:cubicBezTo>
                <a:lnTo>
                  <a:pt x="943473" y="297061"/>
                </a:lnTo>
                <a:lnTo>
                  <a:pt x="955845" y="223923"/>
                </a:lnTo>
                <a:lnTo>
                  <a:pt x="961283" y="226433"/>
                </a:lnTo>
                <a:cubicBezTo>
                  <a:pt x="960244" y="227039"/>
                  <a:pt x="959714" y="223644"/>
                  <a:pt x="959536" y="217947"/>
                </a:cubicBezTo>
                <a:lnTo>
                  <a:pt x="959827" y="200370"/>
                </a:lnTo>
                <a:lnTo>
                  <a:pt x="965093" y="169247"/>
                </a:lnTo>
                <a:lnTo>
                  <a:pt x="962351" y="153131"/>
                </a:lnTo>
                <a:lnTo>
                  <a:pt x="965084" y="146467"/>
                </a:lnTo>
                <a:lnTo>
                  <a:pt x="971167" y="126652"/>
                </a:lnTo>
                <a:lnTo>
                  <a:pt x="975001" y="145509"/>
                </a:lnTo>
                <a:lnTo>
                  <a:pt x="978951" y="165599"/>
                </a:lnTo>
                <a:lnTo>
                  <a:pt x="985579" y="165271"/>
                </a:lnTo>
                <a:lnTo>
                  <a:pt x="984193" y="192261"/>
                </a:lnTo>
                <a:lnTo>
                  <a:pt x="986442" y="203695"/>
                </a:lnTo>
                <a:lnTo>
                  <a:pt x="994071" y="165276"/>
                </a:lnTo>
                <a:lnTo>
                  <a:pt x="1001413" y="196586"/>
                </a:lnTo>
                <a:lnTo>
                  <a:pt x="1005277" y="209803"/>
                </a:lnTo>
                <a:lnTo>
                  <a:pt x="998246" y="263727"/>
                </a:lnTo>
                <a:lnTo>
                  <a:pt x="1002127" y="283460"/>
                </a:lnTo>
                <a:lnTo>
                  <a:pt x="1030390" y="419823"/>
                </a:lnTo>
                <a:lnTo>
                  <a:pt x="1031041" y="414753"/>
                </a:lnTo>
                <a:lnTo>
                  <a:pt x="1031387" y="423632"/>
                </a:lnTo>
                <a:lnTo>
                  <a:pt x="1031276" y="424095"/>
                </a:lnTo>
                <a:lnTo>
                  <a:pt x="1031436" y="424867"/>
                </a:lnTo>
                <a:lnTo>
                  <a:pt x="1031387" y="423632"/>
                </a:lnTo>
                <a:lnTo>
                  <a:pt x="1033818" y="413536"/>
                </a:lnTo>
                <a:lnTo>
                  <a:pt x="1035604" y="412753"/>
                </a:lnTo>
                <a:cubicBezTo>
                  <a:pt x="1036117" y="411915"/>
                  <a:pt x="1035792" y="410626"/>
                  <a:pt x="1035140" y="408045"/>
                </a:cubicBezTo>
                <a:lnTo>
                  <a:pt x="1033818" y="413536"/>
                </a:lnTo>
                <a:lnTo>
                  <a:pt x="1031041" y="414753"/>
                </a:lnTo>
                <a:cubicBezTo>
                  <a:pt x="1039240" y="401335"/>
                  <a:pt x="1046137" y="382757"/>
                  <a:pt x="1046137" y="382757"/>
                </a:cubicBezTo>
                <a:cubicBezTo>
                  <a:pt x="1055344" y="382885"/>
                  <a:pt x="1050006" y="402861"/>
                  <a:pt x="1043212" y="429020"/>
                </a:cubicBezTo>
                <a:lnTo>
                  <a:pt x="1037192" y="455331"/>
                </a:lnTo>
                <a:lnTo>
                  <a:pt x="1040545" y="471920"/>
                </a:lnTo>
                <a:cubicBezTo>
                  <a:pt x="1044503" y="491187"/>
                  <a:pt x="1049326" y="514472"/>
                  <a:pt x="1054064" y="539367"/>
                </a:cubicBezTo>
                <a:cubicBezTo>
                  <a:pt x="1056446" y="557903"/>
                  <a:pt x="1079406" y="698059"/>
                  <a:pt x="1075637" y="621993"/>
                </a:cubicBezTo>
                <a:cubicBezTo>
                  <a:pt x="1072845" y="568467"/>
                  <a:pt x="1080963" y="616834"/>
                  <a:pt x="1086763" y="649596"/>
                </a:cubicBezTo>
                <a:lnTo>
                  <a:pt x="1087190" y="651948"/>
                </a:lnTo>
                <a:lnTo>
                  <a:pt x="1093133" y="609558"/>
                </a:lnTo>
                <a:cubicBezTo>
                  <a:pt x="1095820" y="591033"/>
                  <a:pt x="1097912" y="576367"/>
                  <a:pt x="1098658" y="567851"/>
                </a:cubicBezTo>
                <a:lnTo>
                  <a:pt x="1101164" y="550779"/>
                </a:lnTo>
                <a:lnTo>
                  <a:pt x="1098869" y="536626"/>
                </a:lnTo>
                <a:cubicBezTo>
                  <a:pt x="1097920" y="530647"/>
                  <a:pt x="1097245" y="526223"/>
                  <a:pt x="1096947" y="523905"/>
                </a:cubicBezTo>
                <a:cubicBezTo>
                  <a:pt x="1094276" y="477202"/>
                  <a:pt x="1089654" y="434560"/>
                  <a:pt x="1090696" y="400260"/>
                </a:cubicBezTo>
                <a:cubicBezTo>
                  <a:pt x="1091838" y="395007"/>
                  <a:pt x="1101450" y="380262"/>
                  <a:pt x="1102591" y="375006"/>
                </a:cubicBezTo>
                <a:cubicBezTo>
                  <a:pt x="1107251" y="324068"/>
                  <a:pt x="1059358" y="239674"/>
                  <a:pt x="1079492" y="240420"/>
                </a:cubicBezTo>
                <a:cubicBezTo>
                  <a:pt x="1079492" y="240420"/>
                  <a:pt x="1088061" y="259976"/>
                  <a:pt x="1097772" y="274276"/>
                </a:cubicBezTo>
                <a:lnTo>
                  <a:pt x="1094665" y="272866"/>
                </a:lnTo>
                <a:lnTo>
                  <a:pt x="1092918" y="267127"/>
                </a:lnTo>
                <a:cubicBezTo>
                  <a:pt x="1092347" y="269755"/>
                  <a:pt x="1092061" y="271066"/>
                  <a:pt x="1092668" y="271959"/>
                </a:cubicBezTo>
                <a:lnTo>
                  <a:pt x="1094665" y="272866"/>
                </a:lnTo>
                <a:lnTo>
                  <a:pt x="1097882" y="283420"/>
                </a:lnTo>
                <a:lnTo>
                  <a:pt x="1097966" y="290598"/>
                </a:lnTo>
                <a:cubicBezTo>
                  <a:pt x="1098835" y="295202"/>
                  <a:pt x="1100013" y="298383"/>
                  <a:pt x="1100013" y="298383"/>
                </a:cubicBezTo>
                <a:cubicBezTo>
                  <a:pt x="1100013" y="298383"/>
                  <a:pt x="1118004" y="304069"/>
                  <a:pt x="1122528" y="317665"/>
                </a:cubicBezTo>
                <a:lnTo>
                  <a:pt x="1130542" y="344748"/>
                </a:lnTo>
                <a:lnTo>
                  <a:pt x="1137245" y="295655"/>
                </a:lnTo>
                <a:lnTo>
                  <a:pt x="1139835" y="277523"/>
                </a:lnTo>
                <a:lnTo>
                  <a:pt x="1146378" y="297070"/>
                </a:lnTo>
                <a:lnTo>
                  <a:pt x="1149205" y="303678"/>
                </a:lnTo>
                <a:lnTo>
                  <a:pt x="1142888" y="360563"/>
                </a:lnTo>
                <a:lnTo>
                  <a:pt x="1138134" y="392329"/>
                </a:lnTo>
                <a:lnTo>
                  <a:pt x="1141790" y="419831"/>
                </a:lnTo>
                <a:cubicBezTo>
                  <a:pt x="1143369" y="431005"/>
                  <a:pt x="1144961" y="440575"/>
                  <a:pt x="1146770" y="446995"/>
                </a:cubicBezTo>
                <a:cubicBezTo>
                  <a:pt x="1145628" y="452251"/>
                  <a:pt x="1158623" y="456358"/>
                  <a:pt x="1163479" y="463507"/>
                </a:cubicBezTo>
                <a:cubicBezTo>
                  <a:pt x="1177048" y="489557"/>
                  <a:pt x="1179080" y="538281"/>
                  <a:pt x="1183808" y="579435"/>
                </a:cubicBezTo>
                <a:lnTo>
                  <a:pt x="1189942" y="616828"/>
                </a:lnTo>
                <a:lnTo>
                  <a:pt x="1190723" y="611004"/>
                </a:lnTo>
                <a:cubicBezTo>
                  <a:pt x="1192296" y="601459"/>
                  <a:pt x="1194302" y="590997"/>
                  <a:pt x="1196351" y="582859"/>
                </a:cubicBezTo>
                <a:lnTo>
                  <a:pt x="1197353" y="579560"/>
                </a:lnTo>
                <a:lnTo>
                  <a:pt x="1181926" y="447665"/>
                </a:lnTo>
                <a:cubicBezTo>
                  <a:pt x="1172946" y="384139"/>
                  <a:pt x="1162626" y="320861"/>
                  <a:pt x="1151477" y="257556"/>
                </a:cubicBezTo>
                <a:lnTo>
                  <a:pt x="1114687" y="64162"/>
                </a:lnTo>
                <a:lnTo>
                  <a:pt x="1118189" y="50732"/>
                </a:lnTo>
                <a:lnTo>
                  <a:pt x="1124500" y="18821"/>
                </a:lnTo>
                <a:lnTo>
                  <a:pt x="1140205" y="78976"/>
                </a:lnTo>
                <a:cubicBezTo>
                  <a:pt x="1135448" y="100871"/>
                  <a:pt x="1138829" y="119720"/>
                  <a:pt x="1149683" y="128768"/>
                </a:cubicBezTo>
                <a:lnTo>
                  <a:pt x="1153202" y="130988"/>
                </a:lnTo>
                <a:lnTo>
                  <a:pt x="1156376" y="132989"/>
                </a:lnTo>
                <a:cubicBezTo>
                  <a:pt x="1157492" y="133693"/>
                  <a:pt x="1158050" y="134045"/>
                  <a:pt x="1157215" y="133516"/>
                </a:cubicBezTo>
                <a:lnTo>
                  <a:pt x="1153202" y="130988"/>
                </a:lnTo>
                <a:lnTo>
                  <a:pt x="1152194" y="130351"/>
                </a:lnTo>
                <a:cubicBezTo>
                  <a:pt x="1150799" y="129471"/>
                  <a:pt x="1149683" y="128768"/>
                  <a:pt x="1149683" y="128768"/>
                </a:cubicBezTo>
                <a:cubicBezTo>
                  <a:pt x="1153298" y="112127"/>
                  <a:pt x="1150725" y="94468"/>
                  <a:pt x="1140205" y="78976"/>
                </a:cubicBezTo>
                <a:lnTo>
                  <a:pt x="1133792" y="19283"/>
                </a:lnTo>
                <a:lnTo>
                  <a:pt x="1148270" y="20684"/>
                </a:lnTo>
                <a:cubicBezTo>
                  <a:pt x="1145616" y="25234"/>
                  <a:pt x="1143341" y="29133"/>
                  <a:pt x="1143341" y="29133"/>
                </a:cubicBezTo>
                <a:cubicBezTo>
                  <a:pt x="1158409" y="26601"/>
                  <a:pt x="1153729" y="23870"/>
                  <a:pt x="1148270" y="20684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500">
                <a:solidFill>
                  <a:srgbClr val="00B0F0"/>
                </a:solidFill>
              </a:defRPr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Click icon to add picture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79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085356" y="4498340"/>
            <a:ext cx="2106643" cy="210664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1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828712" y="0"/>
            <a:ext cx="2106643" cy="210664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1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828712" y="2249170"/>
            <a:ext cx="2106643" cy="210664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1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5614957" y="0"/>
            <a:ext cx="2106643" cy="210664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1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0085357" y="2249170"/>
            <a:ext cx="2106643" cy="210664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1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636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-2" y="1"/>
            <a:ext cx="12192002" cy="3897089"/>
          </a:xfrm>
          <a:custGeom>
            <a:avLst/>
            <a:gdLst>
              <a:gd name="connsiteX0" fmla="*/ 11516771 w 12192002"/>
              <a:gd name="connsiteY0" fmla="*/ 0 h 3897089"/>
              <a:gd name="connsiteX1" fmla="*/ 12192002 w 12192002"/>
              <a:gd name="connsiteY1" fmla="*/ 0 h 3897089"/>
              <a:gd name="connsiteX2" fmla="*/ 12192002 w 12192002"/>
              <a:gd name="connsiteY2" fmla="*/ 1721558 h 3897089"/>
              <a:gd name="connsiteX3" fmla="*/ 11854386 w 12192002"/>
              <a:gd name="connsiteY3" fmla="*/ 2169888 h 3897089"/>
              <a:gd name="connsiteX4" fmla="*/ 11516771 w 12192002"/>
              <a:gd name="connsiteY4" fmla="*/ 1721558 h 3897089"/>
              <a:gd name="connsiteX5" fmla="*/ 10793315 w 12192002"/>
              <a:gd name="connsiteY5" fmla="*/ 0 h 3897089"/>
              <a:gd name="connsiteX6" fmla="*/ 11468546 w 12192002"/>
              <a:gd name="connsiteY6" fmla="*/ 0 h 3897089"/>
              <a:gd name="connsiteX7" fmla="*/ 11468546 w 12192002"/>
              <a:gd name="connsiteY7" fmla="*/ 448333 h 3897089"/>
              <a:gd name="connsiteX8" fmla="*/ 11468546 w 12192002"/>
              <a:gd name="connsiteY8" fmla="*/ 1794130 h 3897089"/>
              <a:gd name="connsiteX9" fmla="*/ 11468546 w 12192002"/>
              <a:gd name="connsiteY9" fmla="*/ 2338415 h 3897089"/>
              <a:gd name="connsiteX10" fmla="*/ 11130930 w 12192002"/>
              <a:gd name="connsiteY10" fmla="*/ 2786745 h 3897089"/>
              <a:gd name="connsiteX11" fmla="*/ 10793315 w 12192002"/>
              <a:gd name="connsiteY11" fmla="*/ 2338415 h 3897089"/>
              <a:gd name="connsiteX12" fmla="*/ 10793315 w 12192002"/>
              <a:gd name="connsiteY12" fmla="*/ 1794130 h 3897089"/>
              <a:gd name="connsiteX13" fmla="*/ 10793315 w 12192002"/>
              <a:gd name="connsiteY13" fmla="*/ 448333 h 3897089"/>
              <a:gd name="connsiteX14" fmla="*/ 10062984 w 12192002"/>
              <a:gd name="connsiteY14" fmla="*/ 0 h 3897089"/>
              <a:gd name="connsiteX15" fmla="*/ 10738214 w 12192002"/>
              <a:gd name="connsiteY15" fmla="*/ 0 h 3897089"/>
              <a:gd name="connsiteX16" fmla="*/ 10738214 w 12192002"/>
              <a:gd name="connsiteY16" fmla="*/ 1750589 h 3897089"/>
              <a:gd name="connsiteX17" fmla="*/ 10738195 w 12192002"/>
              <a:gd name="connsiteY17" fmla="*/ 1750840 h 3897089"/>
              <a:gd name="connsiteX18" fmla="*/ 10738195 w 12192002"/>
              <a:gd name="connsiteY18" fmla="*/ 3114930 h 3897089"/>
              <a:gd name="connsiteX19" fmla="*/ 10400580 w 12192002"/>
              <a:gd name="connsiteY19" fmla="*/ 3563260 h 3897089"/>
              <a:gd name="connsiteX20" fmla="*/ 10062965 w 12192002"/>
              <a:gd name="connsiteY20" fmla="*/ 3114930 h 3897089"/>
              <a:gd name="connsiteX21" fmla="*/ 10062965 w 12192002"/>
              <a:gd name="connsiteY21" fmla="*/ 1224849 h 3897089"/>
              <a:gd name="connsiteX22" fmla="*/ 10062984 w 12192002"/>
              <a:gd name="connsiteY22" fmla="*/ 1224598 h 3897089"/>
              <a:gd name="connsiteX23" fmla="*/ 9332632 w 12192002"/>
              <a:gd name="connsiteY23" fmla="*/ 0 h 3897089"/>
              <a:gd name="connsiteX24" fmla="*/ 10007862 w 12192002"/>
              <a:gd name="connsiteY24" fmla="*/ 0 h 3897089"/>
              <a:gd name="connsiteX25" fmla="*/ 10007862 w 12192002"/>
              <a:gd name="connsiteY25" fmla="*/ 1750589 h 3897089"/>
              <a:gd name="connsiteX26" fmla="*/ 10007845 w 12192002"/>
              <a:gd name="connsiteY26" fmla="*/ 1750814 h 3897089"/>
              <a:gd name="connsiteX27" fmla="*/ 10007845 w 12192002"/>
              <a:gd name="connsiteY27" fmla="*/ 2701273 h 3897089"/>
              <a:gd name="connsiteX28" fmla="*/ 9670230 w 12192002"/>
              <a:gd name="connsiteY28" fmla="*/ 3149603 h 3897089"/>
              <a:gd name="connsiteX29" fmla="*/ 9332614 w 12192002"/>
              <a:gd name="connsiteY29" fmla="*/ 2701273 h 3897089"/>
              <a:gd name="connsiteX30" fmla="*/ 9332614 w 12192002"/>
              <a:gd name="connsiteY30" fmla="*/ 811192 h 3897089"/>
              <a:gd name="connsiteX31" fmla="*/ 9332632 w 12192002"/>
              <a:gd name="connsiteY31" fmla="*/ 810967 h 3897089"/>
              <a:gd name="connsiteX32" fmla="*/ 8602264 w 12192002"/>
              <a:gd name="connsiteY32" fmla="*/ 0 h 3897089"/>
              <a:gd name="connsiteX33" fmla="*/ 9277494 w 12192002"/>
              <a:gd name="connsiteY33" fmla="*/ 0 h 3897089"/>
              <a:gd name="connsiteX34" fmla="*/ 9277494 w 12192002"/>
              <a:gd name="connsiteY34" fmla="*/ 1468186 h 3897089"/>
              <a:gd name="connsiteX35" fmla="*/ 9277529 w 12192002"/>
              <a:gd name="connsiteY35" fmla="*/ 1468331 h 3897089"/>
              <a:gd name="connsiteX36" fmla="*/ 9284388 w 12192002"/>
              <a:gd name="connsiteY36" fmla="*/ 1558679 h 3897089"/>
              <a:gd name="connsiteX37" fmla="*/ 9284388 w 12192002"/>
              <a:gd name="connsiteY37" fmla="*/ 3448759 h 3897089"/>
              <a:gd name="connsiteX38" fmla="*/ 8946772 w 12192002"/>
              <a:gd name="connsiteY38" fmla="*/ 3897089 h 3897089"/>
              <a:gd name="connsiteX39" fmla="*/ 8609157 w 12192002"/>
              <a:gd name="connsiteY39" fmla="*/ 3448759 h 3897089"/>
              <a:gd name="connsiteX40" fmla="*/ 8609157 w 12192002"/>
              <a:gd name="connsiteY40" fmla="*/ 1884623 h 3897089"/>
              <a:gd name="connsiteX41" fmla="*/ 8609122 w 12192002"/>
              <a:gd name="connsiteY41" fmla="*/ 1884477 h 3897089"/>
              <a:gd name="connsiteX42" fmla="*/ 8602264 w 12192002"/>
              <a:gd name="connsiteY42" fmla="*/ 1794130 h 3897089"/>
              <a:gd name="connsiteX43" fmla="*/ 7885692 w 12192002"/>
              <a:gd name="connsiteY43" fmla="*/ 0 h 3897089"/>
              <a:gd name="connsiteX44" fmla="*/ 8560922 w 12192002"/>
              <a:gd name="connsiteY44" fmla="*/ 0 h 3897089"/>
              <a:gd name="connsiteX45" fmla="*/ 8560922 w 12192002"/>
              <a:gd name="connsiteY45" fmla="*/ 811092 h 3897089"/>
              <a:gd name="connsiteX46" fmla="*/ 8560930 w 12192002"/>
              <a:gd name="connsiteY46" fmla="*/ 811192 h 3897089"/>
              <a:gd name="connsiteX47" fmla="*/ 8560930 w 12192002"/>
              <a:gd name="connsiteY47" fmla="*/ 2701273 h 3897089"/>
              <a:gd name="connsiteX48" fmla="*/ 8223314 w 12192002"/>
              <a:gd name="connsiteY48" fmla="*/ 3149603 h 3897089"/>
              <a:gd name="connsiteX49" fmla="*/ 7885699 w 12192002"/>
              <a:gd name="connsiteY49" fmla="*/ 2701273 h 3897089"/>
              <a:gd name="connsiteX50" fmla="*/ 7885699 w 12192002"/>
              <a:gd name="connsiteY50" fmla="*/ 1794230 h 3897089"/>
              <a:gd name="connsiteX51" fmla="*/ 7885692 w 12192002"/>
              <a:gd name="connsiteY51" fmla="*/ 1794130 h 3897089"/>
              <a:gd name="connsiteX52" fmla="*/ 7176015 w 12192002"/>
              <a:gd name="connsiteY52" fmla="*/ 0 h 3897089"/>
              <a:gd name="connsiteX53" fmla="*/ 7851246 w 12192002"/>
              <a:gd name="connsiteY53" fmla="*/ 0 h 3897089"/>
              <a:gd name="connsiteX54" fmla="*/ 7851246 w 12192002"/>
              <a:gd name="connsiteY54" fmla="*/ 1188477 h 3897089"/>
              <a:gd name="connsiteX55" fmla="*/ 7851252 w 12192002"/>
              <a:gd name="connsiteY55" fmla="*/ 1188563 h 3897089"/>
              <a:gd name="connsiteX56" fmla="*/ 7851252 w 12192002"/>
              <a:gd name="connsiteY56" fmla="*/ 3078643 h 3897089"/>
              <a:gd name="connsiteX57" fmla="*/ 7513637 w 12192002"/>
              <a:gd name="connsiteY57" fmla="*/ 3526973 h 3897089"/>
              <a:gd name="connsiteX58" fmla="*/ 7176022 w 12192002"/>
              <a:gd name="connsiteY58" fmla="*/ 3078643 h 3897089"/>
              <a:gd name="connsiteX59" fmla="*/ 7176022 w 12192002"/>
              <a:gd name="connsiteY59" fmla="*/ 1794217 h 3897089"/>
              <a:gd name="connsiteX60" fmla="*/ 7176015 w 12192002"/>
              <a:gd name="connsiteY60" fmla="*/ 1794131 h 3897089"/>
              <a:gd name="connsiteX61" fmla="*/ 6459444 w 12192002"/>
              <a:gd name="connsiteY61" fmla="*/ 0 h 3897089"/>
              <a:gd name="connsiteX62" fmla="*/ 7134674 w 12192002"/>
              <a:gd name="connsiteY62" fmla="*/ 0 h 3897089"/>
              <a:gd name="connsiteX63" fmla="*/ 7134674 w 12192002"/>
              <a:gd name="connsiteY63" fmla="*/ 811081 h 3897089"/>
              <a:gd name="connsiteX64" fmla="*/ 7134683 w 12192002"/>
              <a:gd name="connsiteY64" fmla="*/ 811193 h 3897089"/>
              <a:gd name="connsiteX65" fmla="*/ 7134683 w 12192002"/>
              <a:gd name="connsiteY65" fmla="*/ 2701274 h 3897089"/>
              <a:gd name="connsiteX66" fmla="*/ 6797068 w 12192002"/>
              <a:gd name="connsiteY66" fmla="*/ 3149604 h 3897089"/>
              <a:gd name="connsiteX67" fmla="*/ 6459452 w 12192002"/>
              <a:gd name="connsiteY67" fmla="*/ 2701274 h 3897089"/>
              <a:gd name="connsiteX68" fmla="*/ 6459452 w 12192002"/>
              <a:gd name="connsiteY68" fmla="*/ 1794243 h 3897089"/>
              <a:gd name="connsiteX69" fmla="*/ 6459444 w 12192002"/>
              <a:gd name="connsiteY69" fmla="*/ 1794131 h 3897089"/>
              <a:gd name="connsiteX70" fmla="*/ 5735995 w 12192002"/>
              <a:gd name="connsiteY70" fmla="*/ 0 h 3897089"/>
              <a:gd name="connsiteX71" fmla="*/ 6411223 w 12192002"/>
              <a:gd name="connsiteY71" fmla="*/ 0 h 3897089"/>
              <a:gd name="connsiteX72" fmla="*/ 6411223 w 12192002"/>
              <a:gd name="connsiteY72" fmla="*/ 1134373 h 3897089"/>
              <a:gd name="connsiteX73" fmla="*/ 6411254 w 12192002"/>
              <a:gd name="connsiteY73" fmla="*/ 1134503 h 3897089"/>
              <a:gd name="connsiteX74" fmla="*/ 6418112 w 12192002"/>
              <a:gd name="connsiteY74" fmla="*/ 1224850 h 3897089"/>
              <a:gd name="connsiteX75" fmla="*/ 6418112 w 12192002"/>
              <a:gd name="connsiteY75" fmla="*/ 3114930 h 3897089"/>
              <a:gd name="connsiteX76" fmla="*/ 6080499 w 12192002"/>
              <a:gd name="connsiteY76" fmla="*/ 3563260 h 3897089"/>
              <a:gd name="connsiteX77" fmla="*/ 5742886 w 12192002"/>
              <a:gd name="connsiteY77" fmla="*/ 3114930 h 3897089"/>
              <a:gd name="connsiteX78" fmla="*/ 5742886 w 12192002"/>
              <a:gd name="connsiteY78" fmla="*/ 1884612 h 3897089"/>
              <a:gd name="connsiteX79" fmla="*/ 5742853 w 12192002"/>
              <a:gd name="connsiteY79" fmla="*/ 1884477 h 3897089"/>
              <a:gd name="connsiteX80" fmla="*/ 5735995 w 12192002"/>
              <a:gd name="connsiteY80" fmla="*/ 1794130 h 3897089"/>
              <a:gd name="connsiteX81" fmla="*/ 5019423 w 12192002"/>
              <a:gd name="connsiteY81" fmla="*/ 0 h 3897089"/>
              <a:gd name="connsiteX82" fmla="*/ 5694653 w 12192002"/>
              <a:gd name="connsiteY82" fmla="*/ 0 h 3897089"/>
              <a:gd name="connsiteX83" fmla="*/ 5694653 w 12192002"/>
              <a:gd name="connsiteY83" fmla="*/ 811142 h 3897089"/>
              <a:gd name="connsiteX84" fmla="*/ 5694659 w 12192002"/>
              <a:gd name="connsiteY84" fmla="*/ 811193 h 3897089"/>
              <a:gd name="connsiteX85" fmla="*/ 5694659 w 12192002"/>
              <a:gd name="connsiteY85" fmla="*/ 2701274 h 3897089"/>
              <a:gd name="connsiteX86" fmla="*/ 5357043 w 12192002"/>
              <a:gd name="connsiteY86" fmla="*/ 3149604 h 3897089"/>
              <a:gd name="connsiteX87" fmla="*/ 5019428 w 12192002"/>
              <a:gd name="connsiteY87" fmla="*/ 2701274 h 3897089"/>
              <a:gd name="connsiteX88" fmla="*/ 5019428 w 12192002"/>
              <a:gd name="connsiteY88" fmla="*/ 1794192 h 3897089"/>
              <a:gd name="connsiteX89" fmla="*/ 5019423 w 12192002"/>
              <a:gd name="connsiteY89" fmla="*/ 1794130 h 3897089"/>
              <a:gd name="connsiteX90" fmla="*/ 4302850 w 12192002"/>
              <a:gd name="connsiteY90" fmla="*/ 0 h 3897089"/>
              <a:gd name="connsiteX91" fmla="*/ 4978082 w 12192002"/>
              <a:gd name="connsiteY91" fmla="*/ 0 h 3897089"/>
              <a:gd name="connsiteX92" fmla="*/ 4978082 w 12192002"/>
              <a:gd name="connsiteY92" fmla="*/ 1794131 h 3897089"/>
              <a:gd name="connsiteX93" fmla="*/ 4971223 w 12192002"/>
              <a:gd name="connsiteY93" fmla="*/ 1884478 h 3897089"/>
              <a:gd name="connsiteX94" fmla="*/ 4971198 w 12192002"/>
              <a:gd name="connsiteY94" fmla="*/ 1884587 h 3897089"/>
              <a:gd name="connsiteX95" fmla="*/ 4971198 w 12192002"/>
              <a:gd name="connsiteY95" fmla="*/ 3078644 h 3897089"/>
              <a:gd name="connsiteX96" fmla="*/ 4633586 w 12192002"/>
              <a:gd name="connsiteY96" fmla="*/ 3526974 h 3897089"/>
              <a:gd name="connsiteX97" fmla="*/ 4295966 w 12192002"/>
              <a:gd name="connsiteY97" fmla="*/ 3078644 h 3897089"/>
              <a:gd name="connsiteX98" fmla="*/ 4295966 w 12192002"/>
              <a:gd name="connsiteY98" fmla="*/ 1188563 h 3897089"/>
              <a:gd name="connsiteX99" fmla="*/ 4302826 w 12192002"/>
              <a:gd name="connsiteY99" fmla="*/ 1098216 h 3897089"/>
              <a:gd name="connsiteX100" fmla="*/ 4302850 w 12192002"/>
              <a:gd name="connsiteY100" fmla="*/ 1098105 h 3897089"/>
              <a:gd name="connsiteX101" fmla="*/ 3586280 w 12192002"/>
              <a:gd name="connsiteY101" fmla="*/ 0 h 3897089"/>
              <a:gd name="connsiteX102" fmla="*/ 4261511 w 12192002"/>
              <a:gd name="connsiteY102" fmla="*/ 0 h 3897089"/>
              <a:gd name="connsiteX103" fmla="*/ 4261511 w 12192002"/>
              <a:gd name="connsiteY103" fmla="*/ 811013 h 3897089"/>
              <a:gd name="connsiteX104" fmla="*/ 4261523 w 12192002"/>
              <a:gd name="connsiteY104" fmla="*/ 811193 h 3897089"/>
              <a:gd name="connsiteX105" fmla="*/ 4261523 w 12192002"/>
              <a:gd name="connsiteY105" fmla="*/ 2701274 h 3897089"/>
              <a:gd name="connsiteX106" fmla="*/ 3923908 w 12192002"/>
              <a:gd name="connsiteY106" fmla="*/ 3149604 h 3897089"/>
              <a:gd name="connsiteX107" fmla="*/ 3586293 w 12192002"/>
              <a:gd name="connsiteY107" fmla="*/ 2701274 h 3897089"/>
              <a:gd name="connsiteX108" fmla="*/ 3586293 w 12192002"/>
              <a:gd name="connsiteY108" fmla="*/ 1794313 h 3897089"/>
              <a:gd name="connsiteX109" fmla="*/ 3586280 w 12192002"/>
              <a:gd name="connsiteY109" fmla="*/ 1794131 h 3897089"/>
              <a:gd name="connsiteX110" fmla="*/ 2869720 w 12192002"/>
              <a:gd name="connsiteY110" fmla="*/ 0 h 3897089"/>
              <a:gd name="connsiteX111" fmla="*/ 3544950 w 12192002"/>
              <a:gd name="connsiteY111" fmla="*/ 0 h 3897089"/>
              <a:gd name="connsiteX112" fmla="*/ 3544950 w 12192002"/>
              <a:gd name="connsiteY112" fmla="*/ 1794130 h 3897089"/>
              <a:gd name="connsiteX113" fmla="*/ 3538092 w 12192002"/>
              <a:gd name="connsiteY113" fmla="*/ 1884477 h 3897089"/>
              <a:gd name="connsiteX114" fmla="*/ 3538056 w 12192002"/>
              <a:gd name="connsiteY114" fmla="*/ 1884629 h 3897089"/>
              <a:gd name="connsiteX115" fmla="*/ 3538056 w 12192002"/>
              <a:gd name="connsiteY115" fmla="*/ 3448759 h 3897089"/>
              <a:gd name="connsiteX116" fmla="*/ 3200440 w 12192002"/>
              <a:gd name="connsiteY116" fmla="*/ 3897089 h 3897089"/>
              <a:gd name="connsiteX117" fmla="*/ 2862826 w 12192002"/>
              <a:gd name="connsiteY117" fmla="*/ 3448759 h 3897089"/>
              <a:gd name="connsiteX118" fmla="*/ 2862826 w 12192002"/>
              <a:gd name="connsiteY118" fmla="*/ 1558678 h 3897089"/>
              <a:gd name="connsiteX119" fmla="*/ 2869685 w 12192002"/>
              <a:gd name="connsiteY119" fmla="*/ 1468331 h 3897089"/>
              <a:gd name="connsiteX120" fmla="*/ 2869720 w 12192002"/>
              <a:gd name="connsiteY120" fmla="*/ 1468182 h 3897089"/>
              <a:gd name="connsiteX121" fmla="*/ 2153147 w 12192002"/>
              <a:gd name="connsiteY121" fmla="*/ 0 h 3897089"/>
              <a:gd name="connsiteX122" fmla="*/ 2828379 w 12192002"/>
              <a:gd name="connsiteY122" fmla="*/ 0 h 3897089"/>
              <a:gd name="connsiteX123" fmla="*/ 2828379 w 12192002"/>
              <a:gd name="connsiteY123" fmla="*/ 1794130 h 3897089"/>
              <a:gd name="connsiteX124" fmla="*/ 2821519 w 12192002"/>
              <a:gd name="connsiteY124" fmla="*/ 1884477 h 3897089"/>
              <a:gd name="connsiteX125" fmla="*/ 2821498 w 12192002"/>
              <a:gd name="connsiteY125" fmla="*/ 1884572 h 3897089"/>
              <a:gd name="connsiteX126" fmla="*/ 2821498 w 12192002"/>
              <a:gd name="connsiteY126" fmla="*/ 2701275 h 3897089"/>
              <a:gd name="connsiteX127" fmla="*/ 2483882 w 12192002"/>
              <a:gd name="connsiteY127" fmla="*/ 3149605 h 3897089"/>
              <a:gd name="connsiteX128" fmla="*/ 2146266 w 12192002"/>
              <a:gd name="connsiteY128" fmla="*/ 2701275 h 3897089"/>
              <a:gd name="connsiteX129" fmla="*/ 2146266 w 12192002"/>
              <a:gd name="connsiteY129" fmla="*/ 811194 h 3897089"/>
              <a:gd name="connsiteX130" fmla="*/ 2153125 w 12192002"/>
              <a:gd name="connsiteY130" fmla="*/ 720847 h 3897089"/>
              <a:gd name="connsiteX131" fmla="*/ 2153147 w 12192002"/>
              <a:gd name="connsiteY131" fmla="*/ 720748 h 3897089"/>
              <a:gd name="connsiteX132" fmla="*/ 1436561 w 12192002"/>
              <a:gd name="connsiteY132" fmla="*/ 0 h 3897089"/>
              <a:gd name="connsiteX133" fmla="*/ 2111791 w 12192002"/>
              <a:gd name="connsiteY133" fmla="*/ 0 h 3897089"/>
              <a:gd name="connsiteX134" fmla="*/ 2111791 w 12192002"/>
              <a:gd name="connsiteY134" fmla="*/ 1794130 h 3897089"/>
              <a:gd name="connsiteX135" fmla="*/ 2104933 w 12192002"/>
              <a:gd name="connsiteY135" fmla="*/ 1884477 h 3897089"/>
              <a:gd name="connsiteX136" fmla="*/ 2104926 w 12192002"/>
              <a:gd name="connsiteY136" fmla="*/ 1884507 h 3897089"/>
              <a:gd name="connsiteX137" fmla="*/ 2104926 w 12192002"/>
              <a:gd name="connsiteY137" fmla="*/ 3114931 h 3897089"/>
              <a:gd name="connsiteX138" fmla="*/ 1767311 w 12192002"/>
              <a:gd name="connsiteY138" fmla="*/ 3563261 h 3897089"/>
              <a:gd name="connsiteX139" fmla="*/ 1429695 w 12192002"/>
              <a:gd name="connsiteY139" fmla="*/ 3114931 h 3897089"/>
              <a:gd name="connsiteX140" fmla="*/ 1429695 w 12192002"/>
              <a:gd name="connsiteY140" fmla="*/ 1224850 h 3897089"/>
              <a:gd name="connsiteX141" fmla="*/ 1436554 w 12192002"/>
              <a:gd name="connsiteY141" fmla="*/ 1134503 h 3897089"/>
              <a:gd name="connsiteX142" fmla="*/ 1436561 w 12192002"/>
              <a:gd name="connsiteY142" fmla="*/ 1134474 h 3897089"/>
              <a:gd name="connsiteX143" fmla="*/ 719994 w 12192002"/>
              <a:gd name="connsiteY143" fmla="*/ 0 h 3897089"/>
              <a:gd name="connsiteX144" fmla="*/ 1395225 w 12192002"/>
              <a:gd name="connsiteY144" fmla="*/ 0 h 3897089"/>
              <a:gd name="connsiteX145" fmla="*/ 1395225 w 12192002"/>
              <a:gd name="connsiteY145" fmla="*/ 1794130 h 3897089"/>
              <a:gd name="connsiteX146" fmla="*/ 1388366 w 12192002"/>
              <a:gd name="connsiteY146" fmla="*/ 1884477 h 3897089"/>
              <a:gd name="connsiteX147" fmla="*/ 1388340 w 12192002"/>
              <a:gd name="connsiteY147" fmla="*/ 1884586 h 3897089"/>
              <a:gd name="connsiteX148" fmla="*/ 1388340 w 12192002"/>
              <a:gd name="connsiteY148" fmla="*/ 2338416 h 3897089"/>
              <a:gd name="connsiteX149" fmla="*/ 1050725 w 12192002"/>
              <a:gd name="connsiteY149" fmla="*/ 2786746 h 3897089"/>
              <a:gd name="connsiteX150" fmla="*/ 713110 w 12192002"/>
              <a:gd name="connsiteY150" fmla="*/ 2338416 h 3897089"/>
              <a:gd name="connsiteX151" fmla="*/ 713110 w 12192002"/>
              <a:gd name="connsiteY151" fmla="*/ 448334 h 3897089"/>
              <a:gd name="connsiteX152" fmla="*/ 719968 w 12192002"/>
              <a:gd name="connsiteY152" fmla="*/ 357987 h 3897089"/>
              <a:gd name="connsiteX153" fmla="*/ 719994 w 12192002"/>
              <a:gd name="connsiteY153" fmla="*/ 357878 h 3897089"/>
              <a:gd name="connsiteX154" fmla="*/ 0 w 12192002"/>
              <a:gd name="connsiteY154" fmla="*/ 0 h 3897089"/>
              <a:gd name="connsiteX155" fmla="*/ 675231 w 12192002"/>
              <a:gd name="connsiteY155" fmla="*/ 0 h 3897089"/>
              <a:gd name="connsiteX156" fmla="*/ 675231 w 12192002"/>
              <a:gd name="connsiteY156" fmla="*/ 1721559 h 3897089"/>
              <a:gd name="connsiteX157" fmla="*/ 337615 w 12192002"/>
              <a:gd name="connsiteY157" fmla="*/ 2169889 h 3897089"/>
              <a:gd name="connsiteX158" fmla="*/ 0 w 12192002"/>
              <a:gd name="connsiteY158" fmla="*/ 1721559 h 389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12192002" h="3897089">
                <a:moveTo>
                  <a:pt x="11516771" y="0"/>
                </a:moveTo>
                <a:lnTo>
                  <a:pt x="12192002" y="0"/>
                </a:lnTo>
                <a:lnTo>
                  <a:pt x="12192002" y="1721558"/>
                </a:lnTo>
                <a:cubicBezTo>
                  <a:pt x="12192002" y="1969139"/>
                  <a:pt x="12040857" y="2169888"/>
                  <a:pt x="11854386" y="2169888"/>
                </a:cubicBezTo>
                <a:cubicBezTo>
                  <a:pt x="11667915" y="2169888"/>
                  <a:pt x="11516771" y="1969139"/>
                  <a:pt x="11516771" y="1721558"/>
                </a:cubicBezTo>
                <a:close/>
                <a:moveTo>
                  <a:pt x="10793315" y="0"/>
                </a:moveTo>
                <a:lnTo>
                  <a:pt x="11468546" y="0"/>
                </a:lnTo>
                <a:lnTo>
                  <a:pt x="11468546" y="448333"/>
                </a:lnTo>
                <a:lnTo>
                  <a:pt x="11468546" y="1794130"/>
                </a:lnTo>
                <a:lnTo>
                  <a:pt x="11468546" y="2338415"/>
                </a:lnTo>
                <a:cubicBezTo>
                  <a:pt x="11468546" y="2585996"/>
                  <a:pt x="11317401" y="2786745"/>
                  <a:pt x="11130930" y="2786745"/>
                </a:cubicBezTo>
                <a:cubicBezTo>
                  <a:pt x="10944460" y="2786745"/>
                  <a:pt x="10793315" y="2585996"/>
                  <a:pt x="10793315" y="2338415"/>
                </a:cubicBezTo>
                <a:lnTo>
                  <a:pt x="10793315" y="1794130"/>
                </a:lnTo>
                <a:lnTo>
                  <a:pt x="10793315" y="448333"/>
                </a:lnTo>
                <a:close/>
                <a:moveTo>
                  <a:pt x="10062984" y="0"/>
                </a:moveTo>
                <a:lnTo>
                  <a:pt x="10738214" y="0"/>
                </a:lnTo>
                <a:lnTo>
                  <a:pt x="10738214" y="1750589"/>
                </a:lnTo>
                <a:lnTo>
                  <a:pt x="10738195" y="1750840"/>
                </a:lnTo>
                <a:lnTo>
                  <a:pt x="10738195" y="3114930"/>
                </a:lnTo>
                <a:cubicBezTo>
                  <a:pt x="10738195" y="3362511"/>
                  <a:pt x="10587051" y="3563260"/>
                  <a:pt x="10400580" y="3563260"/>
                </a:cubicBezTo>
                <a:cubicBezTo>
                  <a:pt x="10214109" y="3563260"/>
                  <a:pt x="10062965" y="3362511"/>
                  <a:pt x="10062965" y="3114930"/>
                </a:cubicBezTo>
                <a:lnTo>
                  <a:pt x="10062965" y="1224849"/>
                </a:lnTo>
                <a:lnTo>
                  <a:pt x="10062984" y="1224598"/>
                </a:lnTo>
                <a:close/>
                <a:moveTo>
                  <a:pt x="9332632" y="0"/>
                </a:moveTo>
                <a:lnTo>
                  <a:pt x="10007862" y="0"/>
                </a:lnTo>
                <a:lnTo>
                  <a:pt x="10007862" y="1750589"/>
                </a:lnTo>
                <a:lnTo>
                  <a:pt x="10007845" y="1750814"/>
                </a:lnTo>
                <a:lnTo>
                  <a:pt x="10007845" y="2701273"/>
                </a:lnTo>
                <a:cubicBezTo>
                  <a:pt x="10007845" y="2948854"/>
                  <a:pt x="9856700" y="3149603"/>
                  <a:pt x="9670230" y="3149603"/>
                </a:cubicBezTo>
                <a:cubicBezTo>
                  <a:pt x="9483759" y="3149603"/>
                  <a:pt x="9332614" y="2948854"/>
                  <a:pt x="9332614" y="2701273"/>
                </a:cubicBezTo>
                <a:lnTo>
                  <a:pt x="9332614" y="811192"/>
                </a:lnTo>
                <a:lnTo>
                  <a:pt x="9332632" y="810967"/>
                </a:lnTo>
                <a:close/>
                <a:moveTo>
                  <a:pt x="8602264" y="0"/>
                </a:moveTo>
                <a:lnTo>
                  <a:pt x="9277494" y="0"/>
                </a:lnTo>
                <a:lnTo>
                  <a:pt x="9277494" y="1468186"/>
                </a:lnTo>
                <a:lnTo>
                  <a:pt x="9277529" y="1468331"/>
                </a:lnTo>
                <a:cubicBezTo>
                  <a:pt x="9282026" y="1497515"/>
                  <a:pt x="9284388" y="1527731"/>
                  <a:pt x="9284388" y="1558679"/>
                </a:cubicBezTo>
                <a:lnTo>
                  <a:pt x="9284388" y="3448759"/>
                </a:lnTo>
                <a:cubicBezTo>
                  <a:pt x="9284388" y="3696340"/>
                  <a:pt x="9133243" y="3897089"/>
                  <a:pt x="8946772" y="3897089"/>
                </a:cubicBezTo>
                <a:cubicBezTo>
                  <a:pt x="8760302" y="3897089"/>
                  <a:pt x="8609157" y="3696340"/>
                  <a:pt x="8609157" y="3448759"/>
                </a:cubicBezTo>
                <a:lnTo>
                  <a:pt x="8609157" y="1884623"/>
                </a:lnTo>
                <a:lnTo>
                  <a:pt x="8609122" y="1884477"/>
                </a:lnTo>
                <a:cubicBezTo>
                  <a:pt x="8604625" y="1855294"/>
                  <a:pt x="8602264" y="1825078"/>
                  <a:pt x="8602264" y="1794130"/>
                </a:cubicBezTo>
                <a:close/>
                <a:moveTo>
                  <a:pt x="7885692" y="0"/>
                </a:moveTo>
                <a:lnTo>
                  <a:pt x="8560922" y="0"/>
                </a:lnTo>
                <a:lnTo>
                  <a:pt x="8560922" y="811092"/>
                </a:lnTo>
                <a:lnTo>
                  <a:pt x="8560930" y="811192"/>
                </a:lnTo>
                <a:lnTo>
                  <a:pt x="8560930" y="2701273"/>
                </a:lnTo>
                <a:cubicBezTo>
                  <a:pt x="8560930" y="2948854"/>
                  <a:pt x="8409785" y="3149603"/>
                  <a:pt x="8223314" y="3149603"/>
                </a:cubicBezTo>
                <a:cubicBezTo>
                  <a:pt x="8036845" y="3149603"/>
                  <a:pt x="7885699" y="2948854"/>
                  <a:pt x="7885699" y="2701273"/>
                </a:cubicBezTo>
                <a:lnTo>
                  <a:pt x="7885699" y="1794230"/>
                </a:lnTo>
                <a:lnTo>
                  <a:pt x="7885692" y="1794130"/>
                </a:lnTo>
                <a:close/>
                <a:moveTo>
                  <a:pt x="7176015" y="0"/>
                </a:moveTo>
                <a:lnTo>
                  <a:pt x="7851246" y="0"/>
                </a:lnTo>
                <a:lnTo>
                  <a:pt x="7851246" y="1188477"/>
                </a:lnTo>
                <a:lnTo>
                  <a:pt x="7851252" y="1188563"/>
                </a:lnTo>
                <a:lnTo>
                  <a:pt x="7851252" y="3078643"/>
                </a:lnTo>
                <a:cubicBezTo>
                  <a:pt x="7851252" y="3326224"/>
                  <a:pt x="7700107" y="3526973"/>
                  <a:pt x="7513637" y="3526973"/>
                </a:cubicBezTo>
                <a:cubicBezTo>
                  <a:pt x="7327167" y="3526973"/>
                  <a:pt x="7176022" y="3326224"/>
                  <a:pt x="7176022" y="3078643"/>
                </a:cubicBezTo>
                <a:lnTo>
                  <a:pt x="7176022" y="1794217"/>
                </a:lnTo>
                <a:lnTo>
                  <a:pt x="7176015" y="1794131"/>
                </a:lnTo>
                <a:close/>
                <a:moveTo>
                  <a:pt x="6459444" y="0"/>
                </a:moveTo>
                <a:lnTo>
                  <a:pt x="7134674" y="0"/>
                </a:lnTo>
                <a:lnTo>
                  <a:pt x="7134674" y="811081"/>
                </a:lnTo>
                <a:lnTo>
                  <a:pt x="7134683" y="811193"/>
                </a:lnTo>
                <a:lnTo>
                  <a:pt x="7134683" y="2701274"/>
                </a:lnTo>
                <a:cubicBezTo>
                  <a:pt x="7134683" y="2948855"/>
                  <a:pt x="6983537" y="3149604"/>
                  <a:pt x="6797068" y="3149604"/>
                </a:cubicBezTo>
                <a:cubicBezTo>
                  <a:pt x="6610598" y="3149604"/>
                  <a:pt x="6459452" y="2948855"/>
                  <a:pt x="6459452" y="2701274"/>
                </a:cubicBezTo>
                <a:lnTo>
                  <a:pt x="6459452" y="1794243"/>
                </a:lnTo>
                <a:lnTo>
                  <a:pt x="6459444" y="1794131"/>
                </a:lnTo>
                <a:close/>
                <a:moveTo>
                  <a:pt x="5735995" y="0"/>
                </a:moveTo>
                <a:lnTo>
                  <a:pt x="6411223" y="0"/>
                </a:lnTo>
                <a:lnTo>
                  <a:pt x="6411223" y="1134373"/>
                </a:lnTo>
                <a:lnTo>
                  <a:pt x="6411254" y="1134503"/>
                </a:lnTo>
                <a:cubicBezTo>
                  <a:pt x="6415751" y="1163686"/>
                  <a:pt x="6418112" y="1193902"/>
                  <a:pt x="6418112" y="1224850"/>
                </a:cubicBezTo>
                <a:lnTo>
                  <a:pt x="6418112" y="3114930"/>
                </a:lnTo>
                <a:cubicBezTo>
                  <a:pt x="6418112" y="3362511"/>
                  <a:pt x="6266967" y="3563260"/>
                  <a:pt x="6080499" y="3563260"/>
                </a:cubicBezTo>
                <a:cubicBezTo>
                  <a:pt x="5894031" y="3563260"/>
                  <a:pt x="5742886" y="3362511"/>
                  <a:pt x="5742886" y="3114930"/>
                </a:cubicBezTo>
                <a:lnTo>
                  <a:pt x="5742886" y="1884612"/>
                </a:lnTo>
                <a:lnTo>
                  <a:pt x="5742853" y="1884477"/>
                </a:lnTo>
                <a:cubicBezTo>
                  <a:pt x="5738355" y="1855294"/>
                  <a:pt x="5735995" y="1825078"/>
                  <a:pt x="5735995" y="1794130"/>
                </a:cubicBezTo>
                <a:close/>
                <a:moveTo>
                  <a:pt x="5019423" y="0"/>
                </a:moveTo>
                <a:lnTo>
                  <a:pt x="5694653" y="0"/>
                </a:lnTo>
                <a:lnTo>
                  <a:pt x="5694653" y="811142"/>
                </a:lnTo>
                <a:lnTo>
                  <a:pt x="5694659" y="811193"/>
                </a:lnTo>
                <a:lnTo>
                  <a:pt x="5694659" y="2701274"/>
                </a:lnTo>
                <a:cubicBezTo>
                  <a:pt x="5694659" y="2948855"/>
                  <a:pt x="5543514" y="3149604"/>
                  <a:pt x="5357043" y="3149604"/>
                </a:cubicBezTo>
                <a:cubicBezTo>
                  <a:pt x="5170576" y="3149604"/>
                  <a:pt x="5019428" y="2948855"/>
                  <a:pt x="5019428" y="2701274"/>
                </a:cubicBezTo>
                <a:lnTo>
                  <a:pt x="5019428" y="1794192"/>
                </a:lnTo>
                <a:lnTo>
                  <a:pt x="5019423" y="1794130"/>
                </a:lnTo>
                <a:close/>
                <a:moveTo>
                  <a:pt x="4302850" y="0"/>
                </a:moveTo>
                <a:lnTo>
                  <a:pt x="4978082" y="0"/>
                </a:lnTo>
                <a:lnTo>
                  <a:pt x="4978082" y="1794131"/>
                </a:lnTo>
                <a:cubicBezTo>
                  <a:pt x="4978082" y="1825079"/>
                  <a:pt x="4975721" y="1855295"/>
                  <a:pt x="4971223" y="1884478"/>
                </a:cubicBezTo>
                <a:lnTo>
                  <a:pt x="4971198" y="1884587"/>
                </a:lnTo>
                <a:lnTo>
                  <a:pt x="4971198" y="3078644"/>
                </a:lnTo>
                <a:cubicBezTo>
                  <a:pt x="4971198" y="3326225"/>
                  <a:pt x="4820055" y="3526974"/>
                  <a:pt x="4633586" y="3526974"/>
                </a:cubicBezTo>
                <a:cubicBezTo>
                  <a:pt x="4447114" y="3526974"/>
                  <a:pt x="4295966" y="3326225"/>
                  <a:pt x="4295966" y="3078644"/>
                </a:cubicBezTo>
                <a:lnTo>
                  <a:pt x="4295966" y="1188563"/>
                </a:lnTo>
                <a:cubicBezTo>
                  <a:pt x="4295966" y="1157615"/>
                  <a:pt x="4298327" y="1127399"/>
                  <a:pt x="4302826" y="1098216"/>
                </a:cubicBezTo>
                <a:lnTo>
                  <a:pt x="4302850" y="1098105"/>
                </a:lnTo>
                <a:close/>
                <a:moveTo>
                  <a:pt x="3586280" y="0"/>
                </a:moveTo>
                <a:lnTo>
                  <a:pt x="4261511" y="0"/>
                </a:lnTo>
                <a:lnTo>
                  <a:pt x="4261511" y="811013"/>
                </a:lnTo>
                <a:lnTo>
                  <a:pt x="4261523" y="811193"/>
                </a:lnTo>
                <a:lnTo>
                  <a:pt x="4261523" y="2701274"/>
                </a:lnTo>
                <a:cubicBezTo>
                  <a:pt x="4261523" y="2948855"/>
                  <a:pt x="4110378" y="3149604"/>
                  <a:pt x="3923908" y="3149604"/>
                </a:cubicBezTo>
                <a:cubicBezTo>
                  <a:pt x="3737439" y="3149604"/>
                  <a:pt x="3586293" y="2948855"/>
                  <a:pt x="3586293" y="2701274"/>
                </a:cubicBezTo>
                <a:lnTo>
                  <a:pt x="3586293" y="1794313"/>
                </a:lnTo>
                <a:lnTo>
                  <a:pt x="3586280" y="1794131"/>
                </a:lnTo>
                <a:close/>
                <a:moveTo>
                  <a:pt x="2869720" y="0"/>
                </a:moveTo>
                <a:lnTo>
                  <a:pt x="3544950" y="0"/>
                </a:lnTo>
                <a:lnTo>
                  <a:pt x="3544950" y="1794130"/>
                </a:lnTo>
                <a:cubicBezTo>
                  <a:pt x="3544950" y="1825078"/>
                  <a:pt x="3542588" y="1855294"/>
                  <a:pt x="3538092" y="1884477"/>
                </a:cubicBezTo>
                <a:lnTo>
                  <a:pt x="3538056" y="1884629"/>
                </a:lnTo>
                <a:lnTo>
                  <a:pt x="3538056" y="3448759"/>
                </a:lnTo>
                <a:cubicBezTo>
                  <a:pt x="3538056" y="3696340"/>
                  <a:pt x="3386911" y="3897089"/>
                  <a:pt x="3200440" y="3897089"/>
                </a:cubicBezTo>
                <a:cubicBezTo>
                  <a:pt x="3013971" y="3897089"/>
                  <a:pt x="2862826" y="3696340"/>
                  <a:pt x="2862826" y="3448759"/>
                </a:cubicBezTo>
                <a:lnTo>
                  <a:pt x="2862826" y="1558678"/>
                </a:lnTo>
                <a:cubicBezTo>
                  <a:pt x="2862826" y="1527730"/>
                  <a:pt x="2865188" y="1497514"/>
                  <a:pt x="2869685" y="1468331"/>
                </a:cubicBezTo>
                <a:lnTo>
                  <a:pt x="2869720" y="1468182"/>
                </a:lnTo>
                <a:close/>
                <a:moveTo>
                  <a:pt x="2153147" y="0"/>
                </a:moveTo>
                <a:lnTo>
                  <a:pt x="2828379" y="0"/>
                </a:lnTo>
                <a:lnTo>
                  <a:pt x="2828379" y="1794130"/>
                </a:lnTo>
                <a:cubicBezTo>
                  <a:pt x="2828379" y="1825078"/>
                  <a:pt x="2826017" y="1855294"/>
                  <a:pt x="2821519" y="1884477"/>
                </a:cubicBezTo>
                <a:lnTo>
                  <a:pt x="2821498" y="1884572"/>
                </a:lnTo>
                <a:lnTo>
                  <a:pt x="2821498" y="2701275"/>
                </a:lnTo>
                <a:cubicBezTo>
                  <a:pt x="2821498" y="2948856"/>
                  <a:pt x="2670353" y="3149605"/>
                  <a:pt x="2483882" y="3149605"/>
                </a:cubicBezTo>
                <a:cubicBezTo>
                  <a:pt x="2297411" y="3149605"/>
                  <a:pt x="2146266" y="2948856"/>
                  <a:pt x="2146266" y="2701275"/>
                </a:cubicBezTo>
                <a:lnTo>
                  <a:pt x="2146266" y="811194"/>
                </a:lnTo>
                <a:cubicBezTo>
                  <a:pt x="2146266" y="780246"/>
                  <a:pt x="2148627" y="750031"/>
                  <a:pt x="2153125" y="720847"/>
                </a:cubicBezTo>
                <a:lnTo>
                  <a:pt x="2153147" y="720748"/>
                </a:lnTo>
                <a:close/>
                <a:moveTo>
                  <a:pt x="1436561" y="0"/>
                </a:moveTo>
                <a:lnTo>
                  <a:pt x="2111791" y="0"/>
                </a:lnTo>
                <a:lnTo>
                  <a:pt x="2111791" y="1794130"/>
                </a:lnTo>
                <a:cubicBezTo>
                  <a:pt x="2111791" y="1825078"/>
                  <a:pt x="2109430" y="1855294"/>
                  <a:pt x="2104933" y="1884477"/>
                </a:cubicBezTo>
                <a:lnTo>
                  <a:pt x="2104926" y="1884507"/>
                </a:lnTo>
                <a:lnTo>
                  <a:pt x="2104926" y="3114931"/>
                </a:lnTo>
                <a:cubicBezTo>
                  <a:pt x="2104926" y="3362512"/>
                  <a:pt x="1953781" y="3563261"/>
                  <a:pt x="1767311" y="3563261"/>
                </a:cubicBezTo>
                <a:cubicBezTo>
                  <a:pt x="1580841" y="3563261"/>
                  <a:pt x="1429695" y="3362512"/>
                  <a:pt x="1429695" y="3114931"/>
                </a:cubicBezTo>
                <a:lnTo>
                  <a:pt x="1429695" y="1224850"/>
                </a:lnTo>
                <a:cubicBezTo>
                  <a:pt x="1429695" y="1193903"/>
                  <a:pt x="1432057" y="1163687"/>
                  <a:pt x="1436554" y="1134503"/>
                </a:cubicBezTo>
                <a:lnTo>
                  <a:pt x="1436561" y="1134474"/>
                </a:lnTo>
                <a:close/>
                <a:moveTo>
                  <a:pt x="719994" y="0"/>
                </a:moveTo>
                <a:lnTo>
                  <a:pt x="1395225" y="0"/>
                </a:lnTo>
                <a:lnTo>
                  <a:pt x="1395225" y="1794130"/>
                </a:lnTo>
                <a:cubicBezTo>
                  <a:pt x="1395225" y="1825078"/>
                  <a:pt x="1392863" y="1855294"/>
                  <a:pt x="1388366" y="1884477"/>
                </a:cubicBezTo>
                <a:lnTo>
                  <a:pt x="1388340" y="1884586"/>
                </a:lnTo>
                <a:lnTo>
                  <a:pt x="1388340" y="2338416"/>
                </a:lnTo>
                <a:cubicBezTo>
                  <a:pt x="1388340" y="2585997"/>
                  <a:pt x="1237195" y="2786746"/>
                  <a:pt x="1050725" y="2786746"/>
                </a:cubicBezTo>
                <a:cubicBezTo>
                  <a:pt x="864255" y="2786746"/>
                  <a:pt x="713110" y="2585997"/>
                  <a:pt x="713110" y="2338416"/>
                </a:cubicBezTo>
                <a:lnTo>
                  <a:pt x="713110" y="448334"/>
                </a:lnTo>
                <a:cubicBezTo>
                  <a:pt x="713110" y="417387"/>
                  <a:pt x="715472" y="387171"/>
                  <a:pt x="719968" y="357987"/>
                </a:cubicBezTo>
                <a:lnTo>
                  <a:pt x="719994" y="357878"/>
                </a:lnTo>
                <a:close/>
                <a:moveTo>
                  <a:pt x="0" y="0"/>
                </a:moveTo>
                <a:lnTo>
                  <a:pt x="675231" y="0"/>
                </a:lnTo>
                <a:lnTo>
                  <a:pt x="675231" y="1721559"/>
                </a:lnTo>
                <a:cubicBezTo>
                  <a:pt x="675231" y="1969140"/>
                  <a:pt x="524085" y="2169889"/>
                  <a:pt x="337615" y="2169889"/>
                </a:cubicBezTo>
                <a:cubicBezTo>
                  <a:pt x="151146" y="2169889"/>
                  <a:pt x="0" y="1969140"/>
                  <a:pt x="0" y="172155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652463"/>
            <a:ext cx="8621713" cy="5646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65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767722" y="1"/>
            <a:ext cx="6206334" cy="6858001"/>
          </a:xfrm>
          <a:custGeom>
            <a:avLst/>
            <a:gdLst>
              <a:gd name="connsiteX0" fmla="*/ 5840444 w 6206334"/>
              <a:gd name="connsiteY0" fmla="*/ 6850761 h 6858001"/>
              <a:gd name="connsiteX1" fmla="*/ 5842224 w 6206334"/>
              <a:gd name="connsiteY1" fmla="*/ 6852865 h 6858001"/>
              <a:gd name="connsiteX2" fmla="*/ 5839728 w 6206334"/>
              <a:gd name="connsiteY2" fmla="*/ 6851236 h 6858001"/>
              <a:gd name="connsiteX3" fmla="*/ 4247222 w 6206334"/>
              <a:gd name="connsiteY3" fmla="*/ 6848790 h 6858001"/>
              <a:gd name="connsiteX4" fmla="*/ 4247487 w 6206334"/>
              <a:gd name="connsiteY4" fmla="*/ 6848956 h 6858001"/>
              <a:gd name="connsiteX5" fmla="*/ 4247425 w 6206334"/>
              <a:gd name="connsiteY5" fmla="*/ 6848902 h 6858001"/>
              <a:gd name="connsiteX6" fmla="*/ 6030957 w 6206334"/>
              <a:gd name="connsiteY6" fmla="*/ 6845471 h 6858001"/>
              <a:gd name="connsiteX7" fmla="*/ 6046333 w 6206334"/>
              <a:gd name="connsiteY7" fmla="*/ 6855154 h 6858001"/>
              <a:gd name="connsiteX8" fmla="*/ 6047124 w 6206334"/>
              <a:gd name="connsiteY8" fmla="*/ 6858001 h 6858001"/>
              <a:gd name="connsiteX9" fmla="*/ 6042286 w 6206334"/>
              <a:gd name="connsiteY9" fmla="*/ 6858000 h 6858001"/>
              <a:gd name="connsiteX10" fmla="*/ 5796109 w 6206334"/>
              <a:gd name="connsiteY10" fmla="*/ 6817392 h 6858001"/>
              <a:gd name="connsiteX11" fmla="*/ 5797801 w 6206334"/>
              <a:gd name="connsiteY11" fmla="*/ 6820635 h 6858001"/>
              <a:gd name="connsiteX12" fmla="*/ 5821385 w 6206334"/>
              <a:gd name="connsiteY12" fmla="*/ 6830278 h 6858001"/>
              <a:gd name="connsiteX13" fmla="*/ 5809198 w 6206334"/>
              <a:gd name="connsiteY13" fmla="*/ 6821711 h 6858001"/>
              <a:gd name="connsiteX14" fmla="*/ 5796109 w 6206334"/>
              <a:gd name="connsiteY14" fmla="*/ 6817392 h 6858001"/>
              <a:gd name="connsiteX15" fmla="*/ 6143832 w 6206334"/>
              <a:gd name="connsiteY15" fmla="*/ 6782259 h 6858001"/>
              <a:gd name="connsiteX16" fmla="*/ 6149583 w 6206334"/>
              <a:gd name="connsiteY16" fmla="*/ 6784081 h 6858001"/>
              <a:gd name="connsiteX17" fmla="*/ 6162630 w 6206334"/>
              <a:gd name="connsiteY17" fmla="*/ 6787197 h 6858001"/>
              <a:gd name="connsiteX18" fmla="*/ 6184359 w 6206334"/>
              <a:gd name="connsiteY18" fmla="*/ 6804630 h 6858001"/>
              <a:gd name="connsiteX19" fmla="*/ 6206334 w 6206334"/>
              <a:gd name="connsiteY19" fmla="*/ 6823821 h 6858001"/>
              <a:gd name="connsiteX20" fmla="*/ 6198253 w 6206334"/>
              <a:gd name="connsiteY20" fmla="*/ 6821410 h 6858001"/>
              <a:gd name="connsiteX21" fmla="*/ 6191590 w 6206334"/>
              <a:gd name="connsiteY21" fmla="*/ 6818896 h 6858001"/>
              <a:gd name="connsiteX22" fmla="*/ 4064766 w 6206334"/>
              <a:gd name="connsiteY22" fmla="*/ 6721374 h 6858001"/>
              <a:gd name="connsiteX23" fmla="*/ 4083704 w 6206334"/>
              <a:gd name="connsiteY23" fmla="*/ 6739849 h 6858001"/>
              <a:gd name="connsiteX24" fmla="*/ 4133140 w 6206334"/>
              <a:gd name="connsiteY24" fmla="*/ 6766222 h 6858001"/>
              <a:gd name="connsiteX25" fmla="*/ 4079192 w 6206334"/>
              <a:gd name="connsiteY25" fmla="*/ 6728780 h 6858001"/>
              <a:gd name="connsiteX26" fmla="*/ 4064766 w 6206334"/>
              <a:gd name="connsiteY26" fmla="*/ 6721374 h 6858001"/>
              <a:gd name="connsiteX27" fmla="*/ 5999984 w 6206334"/>
              <a:gd name="connsiteY27" fmla="*/ 6683416 h 6858001"/>
              <a:gd name="connsiteX28" fmla="*/ 6033536 w 6206334"/>
              <a:gd name="connsiteY28" fmla="*/ 6698180 h 6858001"/>
              <a:gd name="connsiteX29" fmla="*/ 6059371 w 6206334"/>
              <a:gd name="connsiteY29" fmla="*/ 6707183 h 6858001"/>
              <a:gd name="connsiteX30" fmla="*/ 6116940 w 6206334"/>
              <a:gd name="connsiteY30" fmla="*/ 6750540 h 6858001"/>
              <a:gd name="connsiteX31" fmla="*/ 6125561 w 6206334"/>
              <a:gd name="connsiteY31" fmla="*/ 6757455 h 6858001"/>
              <a:gd name="connsiteX32" fmla="*/ 6118873 w 6206334"/>
              <a:gd name="connsiteY32" fmla="*/ 6755281 h 6858001"/>
              <a:gd name="connsiteX33" fmla="*/ 6100880 w 6206334"/>
              <a:gd name="connsiteY33" fmla="*/ 6749794 h 6858001"/>
              <a:gd name="connsiteX34" fmla="*/ 6101049 w 6206334"/>
              <a:gd name="connsiteY34" fmla="*/ 6750624 h 6858001"/>
              <a:gd name="connsiteX35" fmla="*/ 6072843 w 6206334"/>
              <a:gd name="connsiteY35" fmla="*/ 6729985 h 6858001"/>
              <a:gd name="connsiteX36" fmla="*/ 6011953 w 6206334"/>
              <a:gd name="connsiteY36" fmla="*/ 6692958 h 6858001"/>
              <a:gd name="connsiteX37" fmla="*/ 5918137 w 6206334"/>
              <a:gd name="connsiteY37" fmla="*/ 6645445 h 6858001"/>
              <a:gd name="connsiteX38" fmla="*/ 5964756 w 6206334"/>
              <a:gd name="connsiteY38" fmla="*/ 6667120 h 6858001"/>
              <a:gd name="connsiteX39" fmla="*/ 5966276 w 6206334"/>
              <a:gd name="connsiteY39" fmla="*/ 6668975 h 6858001"/>
              <a:gd name="connsiteX40" fmla="*/ 5967745 w 6206334"/>
              <a:gd name="connsiteY40" fmla="*/ 6673315 h 6858001"/>
              <a:gd name="connsiteX41" fmla="*/ 5922601 w 6206334"/>
              <a:gd name="connsiteY41" fmla="*/ 6648697 h 6858001"/>
              <a:gd name="connsiteX42" fmla="*/ 5869902 w 6206334"/>
              <a:gd name="connsiteY42" fmla="*/ 6644046 h 6858001"/>
              <a:gd name="connsiteX43" fmla="*/ 5870009 w 6206334"/>
              <a:gd name="connsiteY43" fmla="*/ 6645601 h 6858001"/>
              <a:gd name="connsiteX44" fmla="*/ 5870023 w 6206334"/>
              <a:gd name="connsiteY44" fmla="*/ 6645823 h 6858001"/>
              <a:gd name="connsiteX45" fmla="*/ 5870228 w 6206334"/>
              <a:gd name="connsiteY45" fmla="*/ 6648782 h 6858001"/>
              <a:gd name="connsiteX46" fmla="*/ 5870009 w 6206334"/>
              <a:gd name="connsiteY46" fmla="*/ 6645601 h 6858001"/>
              <a:gd name="connsiteX47" fmla="*/ 5869908 w 6206334"/>
              <a:gd name="connsiteY47" fmla="*/ 6644120 h 6858001"/>
              <a:gd name="connsiteX48" fmla="*/ 5869902 w 6206334"/>
              <a:gd name="connsiteY48" fmla="*/ 6644046 h 6858001"/>
              <a:gd name="connsiteX49" fmla="*/ 5837292 w 6206334"/>
              <a:gd name="connsiteY49" fmla="*/ 6589228 h 6858001"/>
              <a:gd name="connsiteX50" fmla="*/ 5835326 w 6206334"/>
              <a:gd name="connsiteY50" fmla="*/ 6592185 h 6858001"/>
              <a:gd name="connsiteX51" fmla="*/ 5838505 w 6206334"/>
              <a:gd name="connsiteY51" fmla="*/ 6594362 h 6858001"/>
              <a:gd name="connsiteX52" fmla="*/ 5842573 w 6206334"/>
              <a:gd name="connsiteY52" fmla="*/ 6595592 h 6858001"/>
              <a:gd name="connsiteX53" fmla="*/ 5842207 w 6206334"/>
              <a:gd name="connsiteY53" fmla="*/ 6591947 h 6858001"/>
              <a:gd name="connsiteX54" fmla="*/ 5837292 w 6206334"/>
              <a:gd name="connsiteY54" fmla="*/ 6589228 h 6858001"/>
              <a:gd name="connsiteX55" fmla="*/ 6015649 w 6206334"/>
              <a:gd name="connsiteY55" fmla="*/ 6583178 h 6858001"/>
              <a:gd name="connsiteX56" fmla="*/ 6051075 w 6206334"/>
              <a:gd name="connsiteY56" fmla="*/ 6598384 h 6858001"/>
              <a:gd name="connsiteX57" fmla="*/ 6054935 w 6206334"/>
              <a:gd name="connsiteY57" fmla="*/ 6601698 h 6858001"/>
              <a:gd name="connsiteX58" fmla="*/ 6082289 w 6206334"/>
              <a:gd name="connsiteY58" fmla="*/ 6623421 h 6858001"/>
              <a:gd name="connsiteX59" fmla="*/ 6117817 w 6206334"/>
              <a:gd name="connsiteY59" fmla="*/ 6653652 h 6858001"/>
              <a:gd name="connsiteX60" fmla="*/ 6113757 w 6206334"/>
              <a:gd name="connsiteY60" fmla="*/ 6653534 h 6858001"/>
              <a:gd name="connsiteX61" fmla="*/ 6111811 w 6206334"/>
              <a:gd name="connsiteY61" fmla="*/ 6653094 h 6858001"/>
              <a:gd name="connsiteX62" fmla="*/ 6098013 w 6206334"/>
              <a:gd name="connsiteY62" fmla="*/ 6643950 h 6858001"/>
              <a:gd name="connsiteX63" fmla="*/ 6055067 w 6206334"/>
              <a:gd name="connsiteY63" fmla="*/ 6608656 h 6858001"/>
              <a:gd name="connsiteX64" fmla="*/ 5761972 w 6206334"/>
              <a:gd name="connsiteY64" fmla="*/ 6570644 h 6858001"/>
              <a:gd name="connsiteX65" fmla="*/ 5760276 w 6206334"/>
              <a:gd name="connsiteY65" fmla="*/ 6573834 h 6858001"/>
              <a:gd name="connsiteX66" fmla="*/ 5762188 w 6206334"/>
              <a:gd name="connsiteY66" fmla="*/ 6576898 h 6858001"/>
              <a:gd name="connsiteX67" fmla="*/ 5761972 w 6206334"/>
              <a:gd name="connsiteY67" fmla="*/ 6570644 h 6858001"/>
              <a:gd name="connsiteX68" fmla="*/ 5702096 w 6206334"/>
              <a:gd name="connsiteY68" fmla="*/ 6545753 h 6858001"/>
              <a:gd name="connsiteX69" fmla="*/ 5697874 w 6206334"/>
              <a:gd name="connsiteY69" fmla="*/ 6548969 h 6858001"/>
              <a:gd name="connsiteX70" fmla="*/ 5701157 w 6206334"/>
              <a:gd name="connsiteY70" fmla="*/ 6550714 h 6858001"/>
              <a:gd name="connsiteX71" fmla="*/ 5739315 w 6206334"/>
              <a:gd name="connsiteY71" fmla="*/ 6565649 h 6858001"/>
              <a:gd name="connsiteX72" fmla="*/ 5721405 w 6206334"/>
              <a:gd name="connsiteY72" fmla="*/ 6554227 h 6858001"/>
              <a:gd name="connsiteX73" fmla="*/ 5692579 w 6206334"/>
              <a:gd name="connsiteY73" fmla="*/ 6540664 h 6858001"/>
              <a:gd name="connsiteX74" fmla="*/ 5690152 w 6206334"/>
              <a:gd name="connsiteY74" fmla="*/ 6544493 h 6858001"/>
              <a:gd name="connsiteX75" fmla="*/ 5686557 w 6206334"/>
              <a:gd name="connsiteY75" fmla="*/ 6542952 h 6858001"/>
              <a:gd name="connsiteX76" fmla="*/ 5690214 w 6206334"/>
              <a:gd name="connsiteY76" fmla="*/ 6544896 h 6858001"/>
              <a:gd name="connsiteX77" fmla="*/ 5690152 w 6206334"/>
              <a:gd name="connsiteY77" fmla="*/ 6544493 h 6858001"/>
              <a:gd name="connsiteX78" fmla="*/ 5700655 w 6206334"/>
              <a:gd name="connsiteY78" fmla="*/ 6545120 h 6858001"/>
              <a:gd name="connsiteX79" fmla="*/ 5695975 w 6206334"/>
              <a:gd name="connsiteY79" fmla="*/ 6543066 h 6858001"/>
              <a:gd name="connsiteX80" fmla="*/ 5994950 w 6206334"/>
              <a:gd name="connsiteY80" fmla="*/ 6512073 h 6858001"/>
              <a:gd name="connsiteX81" fmla="*/ 6000918 w 6206334"/>
              <a:gd name="connsiteY81" fmla="*/ 6513788 h 6858001"/>
              <a:gd name="connsiteX82" fmla="*/ 5994915 w 6206334"/>
              <a:gd name="connsiteY82" fmla="*/ 6516405 h 6858001"/>
              <a:gd name="connsiteX83" fmla="*/ 5994950 w 6206334"/>
              <a:gd name="connsiteY83" fmla="*/ 6512073 h 6858001"/>
              <a:gd name="connsiteX84" fmla="*/ 5660422 w 6206334"/>
              <a:gd name="connsiteY84" fmla="*/ 6506426 h 6858001"/>
              <a:gd name="connsiteX85" fmla="*/ 5663022 w 6206334"/>
              <a:gd name="connsiteY85" fmla="*/ 6512713 h 6858001"/>
              <a:gd name="connsiteX86" fmla="*/ 5675743 w 6206334"/>
              <a:gd name="connsiteY86" fmla="*/ 6521313 h 6858001"/>
              <a:gd name="connsiteX87" fmla="*/ 5680340 w 6206334"/>
              <a:gd name="connsiteY87" fmla="*/ 6522956 h 6858001"/>
              <a:gd name="connsiteX88" fmla="*/ 5670479 w 6206334"/>
              <a:gd name="connsiteY88" fmla="*/ 6514088 h 6858001"/>
              <a:gd name="connsiteX89" fmla="*/ 5666219 w 6206334"/>
              <a:gd name="connsiteY89" fmla="*/ 6509899 h 6858001"/>
              <a:gd name="connsiteX90" fmla="*/ 5661158 w 6206334"/>
              <a:gd name="connsiteY90" fmla="*/ 6506457 h 6858001"/>
              <a:gd name="connsiteX91" fmla="*/ 6037261 w 6206334"/>
              <a:gd name="connsiteY91" fmla="*/ 6491498 h 6858001"/>
              <a:gd name="connsiteX92" fmla="*/ 6077326 w 6206334"/>
              <a:gd name="connsiteY92" fmla="*/ 6508173 h 6858001"/>
              <a:gd name="connsiteX93" fmla="*/ 6084591 w 6206334"/>
              <a:gd name="connsiteY93" fmla="*/ 6515547 h 6858001"/>
              <a:gd name="connsiteX94" fmla="*/ 6086803 w 6206334"/>
              <a:gd name="connsiteY94" fmla="*/ 6520506 h 6858001"/>
              <a:gd name="connsiteX95" fmla="*/ 6083902 w 6206334"/>
              <a:gd name="connsiteY95" fmla="*/ 6520380 h 6858001"/>
              <a:gd name="connsiteX96" fmla="*/ 6078636 w 6206334"/>
              <a:gd name="connsiteY96" fmla="*/ 6518178 h 6858001"/>
              <a:gd name="connsiteX97" fmla="*/ 6055900 w 6206334"/>
              <a:gd name="connsiteY97" fmla="*/ 6504586 h 6858001"/>
              <a:gd name="connsiteX98" fmla="*/ 6037979 w 6206334"/>
              <a:gd name="connsiteY98" fmla="*/ 6492009 h 6858001"/>
              <a:gd name="connsiteX99" fmla="*/ 6042232 w 6206334"/>
              <a:gd name="connsiteY99" fmla="*/ 6472277 h 6858001"/>
              <a:gd name="connsiteX100" fmla="*/ 6046429 w 6206334"/>
              <a:gd name="connsiteY100" fmla="*/ 6473602 h 6858001"/>
              <a:gd name="connsiteX101" fmla="*/ 6074582 w 6206334"/>
              <a:gd name="connsiteY101" fmla="*/ 6485150 h 6858001"/>
              <a:gd name="connsiteX102" fmla="*/ 6066243 w 6206334"/>
              <a:gd name="connsiteY102" fmla="*/ 6487787 h 6858001"/>
              <a:gd name="connsiteX103" fmla="*/ 6058533 w 6206334"/>
              <a:gd name="connsiteY103" fmla="*/ 6485151 h 6858001"/>
              <a:gd name="connsiteX104" fmla="*/ 6051597 w 6206334"/>
              <a:gd name="connsiteY104" fmla="*/ 6479565 h 6858001"/>
              <a:gd name="connsiteX105" fmla="*/ 5746814 w 6206334"/>
              <a:gd name="connsiteY105" fmla="*/ 6458770 h 6858001"/>
              <a:gd name="connsiteX106" fmla="*/ 5747659 w 6206334"/>
              <a:gd name="connsiteY106" fmla="*/ 6459562 h 6858001"/>
              <a:gd name="connsiteX107" fmla="*/ 5757391 w 6206334"/>
              <a:gd name="connsiteY107" fmla="*/ 6464498 h 6858001"/>
              <a:gd name="connsiteX108" fmla="*/ 5755847 w 6206334"/>
              <a:gd name="connsiteY108" fmla="*/ 6463442 h 6858001"/>
              <a:gd name="connsiteX109" fmla="*/ 6050375 w 6206334"/>
              <a:gd name="connsiteY109" fmla="*/ 6435412 h 6858001"/>
              <a:gd name="connsiteX110" fmla="*/ 6058094 w 6206334"/>
              <a:gd name="connsiteY110" fmla="*/ 6438035 h 6858001"/>
              <a:gd name="connsiteX111" fmla="*/ 6054210 w 6206334"/>
              <a:gd name="connsiteY111" fmla="*/ 6439678 h 6858001"/>
              <a:gd name="connsiteX112" fmla="*/ 6053187 w 6206334"/>
              <a:gd name="connsiteY112" fmla="*/ 6439124 h 6858001"/>
              <a:gd name="connsiteX113" fmla="*/ 6053235 w 6206334"/>
              <a:gd name="connsiteY113" fmla="*/ 6439689 h 6858001"/>
              <a:gd name="connsiteX114" fmla="*/ 6048833 w 6206334"/>
              <a:gd name="connsiteY114" fmla="*/ 6434382 h 6858001"/>
              <a:gd name="connsiteX115" fmla="*/ 6050375 w 6206334"/>
              <a:gd name="connsiteY115" fmla="*/ 6435412 h 6858001"/>
              <a:gd name="connsiteX116" fmla="*/ 6047105 w 6206334"/>
              <a:gd name="connsiteY116" fmla="*/ 6436609 h 6858001"/>
              <a:gd name="connsiteX117" fmla="*/ 6045562 w 6206334"/>
              <a:gd name="connsiteY117" fmla="*/ 6435579 h 6858001"/>
              <a:gd name="connsiteX118" fmla="*/ 6048833 w 6206334"/>
              <a:gd name="connsiteY118" fmla="*/ 6434382 h 6858001"/>
              <a:gd name="connsiteX119" fmla="*/ 6079109 w 6206334"/>
              <a:gd name="connsiteY119" fmla="*/ 6375412 h 6858001"/>
              <a:gd name="connsiteX120" fmla="*/ 6080891 w 6206334"/>
              <a:gd name="connsiteY120" fmla="*/ 6377516 h 6858001"/>
              <a:gd name="connsiteX121" fmla="*/ 6078394 w 6206334"/>
              <a:gd name="connsiteY121" fmla="*/ 6375889 h 6858001"/>
              <a:gd name="connsiteX122" fmla="*/ 5776961 w 6206334"/>
              <a:gd name="connsiteY122" fmla="*/ 6267512 h 6858001"/>
              <a:gd name="connsiteX123" fmla="*/ 5782732 w 6206334"/>
              <a:gd name="connsiteY123" fmla="*/ 6273228 h 6858001"/>
              <a:gd name="connsiteX124" fmla="*/ 5796534 w 6206334"/>
              <a:gd name="connsiteY124" fmla="*/ 6277329 h 6858001"/>
              <a:gd name="connsiteX125" fmla="*/ 5783716 w 6206334"/>
              <a:gd name="connsiteY125" fmla="*/ 6271249 h 6858001"/>
              <a:gd name="connsiteX126" fmla="*/ 5728341 w 6206334"/>
              <a:gd name="connsiteY126" fmla="*/ 6241158 h 6858001"/>
              <a:gd name="connsiteX127" fmla="*/ 5729122 w 6206334"/>
              <a:gd name="connsiteY127" fmla="*/ 6245062 h 6858001"/>
              <a:gd name="connsiteX128" fmla="*/ 5738435 w 6206334"/>
              <a:gd name="connsiteY128" fmla="*/ 6248611 h 6858001"/>
              <a:gd name="connsiteX129" fmla="*/ 5741590 w 6206334"/>
              <a:gd name="connsiteY129" fmla="*/ 6247944 h 6858001"/>
              <a:gd name="connsiteX130" fmla="*/ 5729460 w 6206334"/>
              <a:gd name="connsiteY130" fmla="*/ 6241232 h 6858001"/>
              <a:gd name="connsiteX131" fmla="*/ 3401438 w 6206334"/>
              <a:gd name="connsiteY131" fmla="*/ 6155509 h 6858001"/>
              <a:gd name="connsiteX132" fmla="*/ 3390166 w 6206334"/>
              <a:gd name="connsiteY132" fmla="*/ 6156505 h 6858001"/>
              <a:gd name="connsiteX133" fmla="*/ 3407752 w 6206334"/>
              <a:gd name="connsiteY133" fmla="*/ 6161654 h 6858001"/>
              <a:gd name="connsiteX134" fmla="*/ 3401438 w 6206334"/>
              <a:gd name="connsiteY134" fmla="*/ 6155509 h 6858001"/>
              <a:gd name="connsiteX135" fmla="*/ 3363181 w 6206334"/>
              <a:gd name="connsiteY135" fmla="*/ 6127634 h 6858001"/>
              <a:gd name="connsiteX136" fmla="*/ 3359356 w 6206334"/>
              <a:gd name="connsiteY136" fmla="*/ 6128065 h 6858001"/>
              <a:gd name="connsiteX137" fmla="*/ 3386461 w 6206334"/>
              <a:gd name="connsiteY137" fmla="*/ 6139823 h 6858001"/>
              <a:gd name="connsiteX138" fmla="*/ 3363181 w 6206334"/>
              <a:gd name="connsiteY138" fmla="*/ 6127634 h 6858001"/>
              <a:gd name="connsiteX139" fmla="*/ 3325933 w 6206334"/>
              <a:gd name="connsiteY139" fmla="*/ 6088994 h 6858001"/>
              <a:gd name="connsiteX140" fmla="*/ 3318230 w 6206334"/>
              <a:gd name="connsiteY140" fmla="*/ 6092469 h 6858001"/>
              <a:gd name="connsiteX141" fmla="*/ 3335817 w 6206334"/>
              <a:gd name="connsiteY141" fmla="*/ 6097618 h 6858001"/>
              <a:gd name="connsiteX142" fmla="*/ 3325933 w 6206334"/>
              <a:gd name="connsiteY142" fmla="*/ 6088994 h 6858001"/>
              <a:gd name="connsiteX143" fmla="*/ 3287419 w 6206334"/>
              <a:gd name="connsiteY143" fmla="*/ 6058791 h 6858001"/>
              <a:gd name="connsiteX144" fmla="*/ 3281866 w 6206334"/>
              <a:gd name="connsiteY144" fmla="*/ 6060175 h 6858001"/>
              <a:gd name="connsiteX145" fmla="*/ 3286765 w 6206334"/>
              <a:gd name="connsiteY145" fmla="*/ 6065450 h 6858001"/>
              <a:gd name="connsiteX146" fmla="*/ 3305005 w 6206334"/>
              <a:gd name="connsiteY146" fmla="*/ 6069179 h 6858001"/>
              <a:gd name="connsiteX147" fmla="*/ 3287419 w 6206334"/>
              <a:gd name="connsiteY147" fmla="*/ 6058791 h 6858001"/>
              <a:gd name="connsiteX148" fmla="*/ 3243782 w 6206334"/>
              <a:gd name="connsiteY148" fmla="*/ 6020937 h 6858001"/>
              <a:gd name="connsiteX149" fmla="*/ 3240743 w 6206334"/>
              <a:gd name="connsiteY149" fmla="*/ 6024578 h 6858001"/>
              <a:gd name="connsiteX150" fmla="*/ 3259672 w 6206334"/>
              <a:gd name="connsiteY150" fmla="*/ 6029484 h 6858001"/>
              <a:gd name="connsiteX151" fmla="*/ 3243782 w 6206334"/>
              <a:gd name="connsiteY151" fmla="*/ 6020937 h 6858001"/>
              <a:gd name="connsiteX152" fmla="*/ 3204118 w 6206334"/>
              <a:gd name="connsiteY152" fmla="*/ 5987842 h 6858001"/>
              <a:gd name="connsiteX153" fmla="*/ 3200168 w 6206334"/>
              <a:gd name="connsiteY153" fmla="*/ 5988187 h 6858001"/>
              <a:gd name="connsiteX154" fmla="*/ 3228067 w 6206334"/>
              <a:gd name="connsiteY154" fmla="*/ 6000495 h 6858001"/>
              <a:gd name="connsiteX155" fmla="*/ 3204118 w 6206334"/>
              <a:gd name="connsiteY155" fmla="*/ 5987842 h 6858001"/>
              <a:gd name="connsiteX156" fmla="*/ 3189752 w 6206334"/>
              <a:gd name="connsiteY156" fmla="*/ 5965083 h 6858001"/>
              <a:gd name="connsiteX157" fmla="*/ 3184432 w 6206334"/>
              <a:gd name="connsiteY157" fmla="*/ 5970210 h 6858001"/>
              <a:gd name="connsiteX158" fmla="*/ 3197257 w 6206334"/>
              <a:gd name="connsiteY158" fmla="*/ 5972055 h 6858001"/>
              <a:gd name="connsiteX159" fmla="*/ 3189752 w 6206334"/>
              <a:gd name="connsiteY159" fmla="*/ 5965083 h 6858001"/>
              <a:gd name="connsiteX160" fmla="*/ 3116437 w 6206334"/>
              <a:gd name="connsiteY160" fmla="*/ 5899650 h 6858001"/>
              <a:gd name="connsiteX161" fmla="*/ 3106940 w 6206334"/>
              <a:gd name="connsiteY161" fmla="*/ 5902319 h 6858001"/>
              <a:gd name="connsiteX162" fmla="*/ 3120562 w 6206334"/>
              <a:gd name="connsiteY162" fmla="*/ 5904716 h 6858001"/>
              <a:gd name="connsiteX163" fmla="*/ 3116437 w 6206334"/>
              <a:gd name="connsiteY163" fmla="*/ 5899650 h 6858001"/>
              <a:gd name="connsiteX164" fmla="*/ 4267239 w 6206334"/>
              <a:gd name="connsiteY164" fmla="*/ 5880191 h 6858001"/>
              <a:gd name="connsiteX165" fmla="*/ 4277752 w 6206334"/>
              <a:gd name="connsiteY165" fmla="*/ 5888809 h 6858001"/>
              <a:gd name="connsiteX166" fmla="*/ 4303240 w 6206334"/>
              <a:gd name="connsiteY166" fmla="*/ 5901206 h 6858001"/>
              <a:gd name="connsiteX167" fmla="*/ 4283404 w 6206334"/>
              <a:gd name="connsiteY167" fmla="*/ 5887441 h 6858001"/>
              <a:gd name="connsiteX168" fmla="*/ 4267239 w 6206334"/>
              <a:gd name="connsiteY168" fmla="*/ 5880191 h 6858001"/>
              <a:gd name="connsiteX169" fmla="*/ 3805455 w 6206334"/>
              <a:gd name="connsiteY169" fmla="*/ 5866615 h 6858001"/>
              <a:gd name="connsiteX170" fmla="*/ 3831677 w 6206334"/>
              <a:gd name="connsiteY170" fmla="*/ 5887901 h 6858001"/>
              <a:gd name="connsiteX171" fmla="*/ 4007274 w 6206334"/>
              <a:gd name="connsiteY171" fmla="*/ 6046903 h 6858001"/>
              <a:gd name="connsiteX172" fmla="*/ 4177825 w 6206334"/>
              <a:gd name="connsiteY172" fmla="*/ 6188598 h 6858001"/>
              <a:gd name="connsiteX173" fmla="*/ 4181566 w 6206334"/>
              <a:gd name="connsiteY173" fmla="*/ 6182321 h 6858001"/>
              <a:gd name="connsiteX174" fmla="*/ 4027883 w 6206334"/>
              <a:gd name="connsiteY174" fmla="*/ 6050238 h 6858001"/>
              <a:gd name="connsiteX175" fmla="*/ 3831677 w 6206334"/>
              <a:gd name="connsiteY175" fmla="*/ 5887901 h 6858001"/>
              <a:gd name="connsiteX176" fmla="*/ 3805455 w 6206334"/>
              <a:gd name="connsiteY176" fmla="*/ 5866615 h 6858001"/>
              <a:gd name="connsiteX177" fmla="*/ 4218676 w 6206334"/>
              <a:gd name="connsiteY177" fmla="*/ 5839432 h 6858001"/>
              <a:gd name="connsiteX178" fmla="*/ 4228295 w 6206334"/>
              <a:gd name="connsiteY178" fmla="*/ 5847430 h 6858001"/>
              <a:gd name="connsiteX179" fmla="*/ 4257353 w 6206334"/>
              <a:gd name="connsiteY179" fmla="*/ 5862305 h 6858001"/>
              <a:gd name="connsiteX180" fmla="*/ 4237520 w 6206334"/>
              <a:gd name="connsiteY180" fmla="*/ 5848540 h 6858001"/>
              <a:gd name="connsiteX181" fmla="*/ 4218676 w 6206334"/>
              <a:gd name="connsiteY181" fmla="*/ 5839432 h 6858001"/>
              <a:gd name="connsiteX182" fmla="*/ 4178709 w 6206334"/>
              <a:gd name="connsiteY182" fmla="*/ 5804471 h 6858001"/>
              <a:gd name="connsiteX183" fmla="*/ 4174049 w 6206334"/>
              <a:gd name="connsiteY183" fmla="*/ 5804489 h 6858001"/>
              <a:gd name="connsiteX184" fmla="*/ 4179764 w 6206334"/>
              <a:gd name="connsiteY184" fmla="*/ 5810331 h 6858001"/>
              <a:gd name="connsiteX185" fmla="*/ 4206708 w 6206334"/>
              <a:gd name="connsiteY185" fmla="*/ 5820101 h 6858001"/>
              <a:gd name="connsiteX186" fmla="*/ 4178709 w 6206334"/>
              <a:gd name="connsiteY186" fmla="*/ 5804471 h 6858001"/>
              <a:gd name="connsiteX187" fmla="*/ 3676842 w 6206334"/>
              <a:gd name="connsiteY187" fmla="*/ 5741618 h 6858001"/>
              <a:gd name="connsiteX188" fmla="*/ 3677504 w 6206334"/>
              <a:gd name="connsiteY188" fmla="*/ 5743124 h 6858001"/>
              <a:gd name="connsiteX189" fmla="*/ 3678085 w 6206334"/>
              <a:gd name="connsiteY189" fmla="*/ 5744444 h 6858001"/>
              <a:gd name="connsiteX190" fmla="*/ 3678746 w 6206334"/>
              <a:gd name="connsiteY190" fmla="*/ 5745950 h 6858001"/>
              <a:gd name="connsiteX191" fmla="*/ 3682803 w 6206334"/>
              <a:gd name="connsiteY191" fmla="*/ 5755179 h 6858001"/>
              <a:gd name="connsiteX192" fmla="*/ 3680817 w 6206334"/>
              <a:gd name="connsiteY192" fmla="*/ 5750658 h 6858001"/>
              <a:gd name="connsiteX193" fmla="*/ 3678085 w 6206334"/>
              <a:gd name="connsiteY193" fmla="*/ 5744444 h 6858001"/>
              <a:gd name="connsiteX194" fmla="*/ 3612101 w 6206334"/>
              <a:gd name="connsiteY194" fmla="*/ 5695454 h 6858001"/>
              <a:gd name="connsiteX195" fmla="*/ 3621618 w 6206334"/>
              <a:gd name="connsiteY195" fmla="*/ 5703602 h 6858001"/>
              <a:gd name="connsiteX196" fmla="*/ 3651088 w 6206334"/>
              <a:gd name="connsiteY196" fmla="*/ 5717881 h 6858001"/>
              <a:gd name="connsiteX197" fmla="*/ 3631253 w 6206334"/>
              <a:gd name="connsiteY197" fmla="*/ 5704115 h 6858001"/>
              <a:gd name="connsiteX198" fmla="*/ 3612101 w 6206334"/>
              <a:gd name="connsiteY198" fmla="*/ 5695454 h 6858001"/>
              <a:gd name="connsiteX199" fmla="*/ 2754290 w 6206334"/>
              <a:gd name="connsiteY199" fmla="*/ 5564709 h 6858001"/>
              <a:gd name="connsiteX200" fmla="*/ 2774568 w 6206334"/>
              <a:gd name="connsiteY200" fmla="*/ 5583449 h 6858001"/>
              <a:gd name="connsiteX201" fmla="*/ 3085650 w 6206334"/>
              <a:gd name="connsiteY201" fmla="*/ 5880487 h 6858001"/>
              <a:gd name="connsiteX202" fmla="*/ 3099821 w 6206334"/>
              <a:gd name="connsiteY202" fmla="*/ 5882090 h 6858001"/>
              <a:gd name="connsiteX203" fmla="*/ 3008051 w 6206334"/>
              <a:gd name="connsiteY203" fmla="*/ 5804288 h 6858001"/>
              <a:gd name="connsiteX204" fmla="*/ 2839736 w 6206334"/>
              <a:gd name="connsiteY204" fmla="*/ 5636908 h 6858001"/>
              <a:gd name="connsiteX205" fmla="*/ 2754290 w 6206334"/>
              <a:gd name="connsiteY205" fmla="*/ 5564709 h 6858001"/>
              <a:gd name="connsiteX206" fmla="*/ 4668826 w 6206334"/>
              <a:gd name="connsiteY206" fmla="*/ 5496894 h 6858001"/>
              <a:gd name="connsiteX207" fmla="*/ 4704216 w 6206334"/>
              <a:gd name="connsiteY207" fmla="*/ 5511775 h 6858001"/>
              <a:gd name="connsiteX208" fmla="*/ 4703589 w 6206334"/>
              <a:gd name="connsiteY208" fmla="*/ 5510990 h 6858001"/>
              <a:gd name="connsiteX209" fmla="*/ 4671589 w 6206334"/>
              <a:gd name="connsiteY209" fmla="*/ 5497601 h 6858001"/>
              <a:gd name="connsiteX210" fmla="*/ 2345839 w 6206334"/>
              <a:gd name="connsiteY210" fmla="*/ 5413113 h 6858001"/>
              <a:gd name="connsiteX211" fmla="*/ 2412899 w 6206334"/>
              <a:gd name="connsiteY211" fmla="*/ 5483883 h 6858001"/>
              <a:gd name="connsiteX212" fmla="*/ 2393352 w 6206334"/>
              <a:gd name="connsiteY212" fmla="*/ 5471359 h 6858001"/>
              <a:gd name="connsiteX213" fmla="*/ 2345839 w 6206334"/>
              <a:gd name="connsiteY213" fmla="*/ 5413113 h 6858001"/>
              <a:gd name="connsiteX214" fmla="*/ 2337437 w 6206334"/>
              <a:gd name="connsiteY214" fmla="*/ 5403147 h 6858001"/>
              <a:gd name="connsiteX215" fmla="*/ 2345839 w 6206334"/>
              <a:gd name="connsiteY215" fmla="*/ 5413113 h 6858001"/>
              <a:gd name="connsiteX216" fmla="*/ 2340025 w 6206334"/>
              <a:gd name="connsiteY216" fmla="*/ 5410767 h 6858001"/>
              <a:gd name="connsiteX217" fmla="*/ 2337437 w 6206334"/>
              <a:gd name="connsiteY217" fmla="*/ 5403147 h 6858001"/>
              <a:gd name="connsiteX218" fmla="*/ 2319760 w 6206334"/>
              <a:gd name="connsiteY218" fmla="*/ 5381677 h 6858001"/>
              <a:gd name="connsiteX219" fmla="*/ 2327437 w 6206334"/>
              <a:gd name="connsiteY219" fmla="*/ 5386570 h 6858001"/>
              <a:gd name="connsiteX220" fmla="*/ 2315158 w 6206334"/>
              <a:gd name="connsiteY220" fmla="*/ 5389533 h 6858001"/>
              <a:gd name="connsiteX221" fmla="*/ 2319760 w 6206334"/>
              <a:gd name="connsiteY221" fmla="*/ 5381677 h 6858001"/>
              <a:gd name="connsiteX222" fmla="*/ 2068911 w 6206334"/>
              <a:gd name="connsiteY222" fmla="*/ 5171669 h 6858001"/>
              <a:gd name="connsiteX223" fmla="*/ 2187981 w 6206334"/>
              <a:gd name="connsiteY223" fmla="*/ 5302901 h 6858001"/>
              <a:gd name="connsiteX224" fmla="*/ 2227740 w 6206334"/>
              <a:gd name="connsiteY224" fmla="*/ 5343889 h 6858001"/>
              <a:gd name="connsiteX225" fmla="*/ 2253414 w 6206334"/>
              <a:gd name="connsiteY225" fmla="*/ 5374358 h 6858001"/>
              <a:gd name="connsiteX226" fmla="*/ 2328533 w 6206334"/>
              <a:gd name="connsiteY226" fmla="*/ 5455202 h 6858001"/>
              <a:gd name="connsiteX227" fmla="*/ 2328520 w 6206334"/>
              <a:gd name="connsiteY227" fmla="*/ 5455467 h 6858001"/>
              <a:gd name="connsiteX228" fmla="*/ 2330830 w 6206334"/>
              <a:gd name="connsiteY228" fmla="*/ 5457674 h 6858001"/>
              <a:gd name="connsiteX229" fmla="*/ 2366102 w 6206334"/>
              <a:gd name="connsiteY229" fmla="*/ 5495633 h 6858001"/>
              <a:gd name="connsiteX230" fmla="*/ 2366095 w 6206334"/>
              <a:gd name="connsiteY230" fmla="*/ 5496336 h 6858001"/>
              <a:gd name="connsiteX231" fmla="*/ 2371497 w 6206334"/>
              <a:gd name="connsiteY231" fmla="*/ 5501440 h 6858001"/>
              <a:gd name="connsiteX232" fmla="*/ 2376947 w 6206334"/>
              <a:gd name="connsiteY232" fmla="*/ 5507305 h 6858001"/>
              <a:gd name="connsiteX233" fmla="*/ 2630427 w 6206334"/>
              <a:gd name="connsiteY233" fmla="*/ 5772210 h 6858001"/>
              <a:gd name="connsiteX234" fmla="*/ 2651642 w 6206334"/>
              <a:gd name="connsiteY234" fmla="*/ 5804196 h 6858001"/>
              <a:gd name="connsiteX235" fmla="*/ 2652446 w 6206334"/>
              <a:gd name="connsiteY235" fmla="*/ 5809442 h 6858001"/>
              <a:gd name="connsiteX236" fmla="*/ 2568053 w 6206334"/>
              <a:gd name="connsiteY236" fmla="*/ 5729181 h 6858001"/>
              <a:gd name="connsiteX237" fmla="*/ 2446705 w 6206334"/>
              <a:gd name="connsiteY237" fmla="*/ 5612033 h 6858001"/>
              <a:gd name="connsiteX238" fmla="*/ 2417848 w 6206334"/>
              <a:gd name="connsiteY238" fmla="*/ 5579501 h 6858001"/>
              <a:gd name="connsiteX239" fmla="*/ 2374109 w 6206334"/>
              <a:gd name="connsiteY239" fmla="*/ 5530228 h 6858001"/>
              <a:gd name="connsiteX240" fmla="*/ 2107955 w 6206334"/>
              <a:gd name="connsiteY240" fmla="*/ 5222654 h 6858001"/>
              <a:gd name="connsiteX241" fmla="*/ 1988445 w 6206334"/>
              <a:gd name="connsiteY241" fmla="*/ 5144234 h 6858001"/>
              <a:gd name="connsiteX242" fmla="*/ 1992497 w 6206334"/>
              <a:gd name="connsiteY242" fmla="*/ 5149572 h 6858001"/>
              <a:gd name="connsiteX243" fmla="*/ 1988229 w 6206334"/>
              <a:gd name="connsiteY243" fmla="*/ 5146573 h 6858001"/>
              <a:gd name="connsiteX244" fmla="*/ 1973158 w 6206334"/>
              <a:gd name="connsiteY244" fmla="*/ 5124089 h 6858001"/>
              <a:gd name="connsiteX245" fmla="*/ 1981087 w 6206334"/>
              <a:gd name="connsiteY245" fmla="*/ 5134536 h 6858001"/>
              <a:gd name="connsiteX246" fmla="*/ 1975722 w 6206334"/>
              <a:gd name="connsiteY246" fmla="*/ 5130452 h 6858001"/>
              <a:gd name="connsiteX247" fmla="*/ 1950978 w 6206334"/>
              <a:gd name="connsiteY247" fmla="*/ 5100049 h 6858001"/>
              <a:gd name="connsiteX248" fmla="*/ 1957992 w 6206334"/>
              <a:gd name="connsiteY248" fmla="*/ 5104104 h 6858001"/>
              <a:gd name="connsiteX249" fmla="*/ 1968726 w 6206334"/>
              <a:gd name="connsiteY249" fmla="*/ 5118248 h 6858001"/>
              <a:gd name="connsiteX250" fmla="*/ 1914502 w 6206334"/>
              <a:gd name="connsiteY250" fmla="*/ 5059447 h 6858001"/>
              <a:gd name="connsiteX251" fmla="*/ 1937649 w 6206334"/>
              <a:gd name="connsiteY251" fmla="*/ 5077296 h 6858001"/>
              <a:gd name="connsiteX252" fmla="*/ 1941018 w 6206334"/>
              <a:gd name="connsiteY252" fmla="*/ 5081735 h 6858001"/>
              <a:gd name="connsiteX253" fmla="*/ 1950978 w 6206334"/>
              <a:gd name="connsiteY253" fmla="*/ 5100049 h 6858001"/>
              <a:gd name="connsiteX254" fmla="*/ 1914502 w 6206334"/>
              <a:gd name="connsiteY254" fmla="*/ 5059447 h 6858001"/>
              <a:gd name="connsiteX255" fmla="*/ 2912564 w 6206334"/>
              <a:gd name="connsiteY255" fmla="*/ 5032356 h 6858001"/>
              <a:gd name="connsiteX256" fmla="*/ 2997518 w 6206334"/>
              <a:gd name="connsiteY256" fmla="*/ 5126703 h 6858001"/>
              <a:gd name="connsiteX257" fmla="*/ 3286959 w 6206334"/>
              <a:gd name="connsiteY257" fmla="*/ 5392258 h 6858001"/>
              <a:gd name="connsiteX258" fmla="*/ 3442049 w 6206334"/>
              <a:gd name="connsiteY258" fmla="*/ 5536350 h 6858001"/>
              <a:gd name="connsiteX259" fmla="*/ 3575052 w 6206334"/>
              <a:gd name="connsiteY259" fmla="*/ 5658058 h 6858001"/>
              <a:gd name="connsiteX260" fmla="*/ 3442049 w 6206334"/>
              <a:gd name="connsiteY260" fmla="*/ 5536350 h 6858001"/>
              <a:gd name="connsiteX261" fmla="*/ 3286959 w 6206334"/>
              <a:gd name="connsiteY261" fmla="*/ 5392258 h 6858001"/>
              <a:gd name="connsiteX262" fmla="*/ 2935256 w 6206334"/>
              <a:gd name="connsiteY262" fmla="*/ 5047037 h 6858001"/>
              <a:gd name="connsiteX263" fmla="*/ 2912564 w 6206334"/>
              <a:gd name="connsiteY263" fmla="*/ 5032356 h 6858001"/>
              <a:gd name="connsiteX264" fmla="*/ 1895162 w 6206334"/>
              <a:gd name="connsiteY264" fmla="*/ 5030149 h 6858001"/>
              <a:gd name="connsiteX265" fmla="*/ 1901277 w 6206334"/>
              <a:gd name="connsiteY265" fmla="*/ 5036158 h 6858001"/>
              <a:gd name="connsiteX266" fmla="*/ 1887658 w 6206334"/>
              <a:gd name="connsiteY266" fmla="*/ 5033761 h 6858001"/>
              <a:gd name="connsiteX267" fmla="*/ 1895162 w 6206334"/>
              <a:gd name="connsiteY267" fmla="*/ 5030149 h 6858001"/>
              <a:gd name="connsiteX268" fmla="*/ 4664853 w 6206334"/>
              <a:gd name="connsiteY268" fmla="*/ 4828372 h 6858001"/>
              <a:gd name="connsiteX269" fmla="*/ 4675235 w 6206334"/>
              <a:gd name="connsiteY269" fmla="*/ 4832048 h 6858001"/>
              <a:gd name="connsiteX270" fmla="*/ 4661613 w 6206334"/>
              <a:gd name="connsiteY270" fmla="*/ 4829651 h 6858001"/>
              <a:gd name="connsiteX271" fmla="*/ 4664853 w 6206334"/>
              <a:gd name="connsiteY271" fmla="*/ 4828372 h 6858001"/>
              <a:gd name="connsiteX272" fmla="*/ 4724970 w 6206334"/>
              <a:gd name="connsiteY272" fmla="*/ 4823057 h 6858001"/>
              <a:gd name="connsiteX273" fmla="*/ 4727649 w 6206334"/>
              <a:gd name="connsiteY273" fmla="*/ 4823234 h 6858001"/>
              <a:gd name="connsiteX274" fmla="*/ 4732714 w 6206334"/>
              <a:gd name="connsiteY274" fmla="*/ 4829415 h 6858001"/>
              <a:gd name="connsiteX275" fmla="*/ 4731681 w 6206334"/>
              <a:gd name="connsiteY275" fmla="*/ 4829477 h 6858001"/>
              <a:gd name="connsiteX276" fmla="*/ 4724970 w 6206334"/>
              <a:gd name="connsiteY276" fmla="*/ 4823057 h 6858001"/>
              <a:gd name="connsiteX277" fmla="*/ 4817814 w 6206334"/>
              <a:gd name="connsiteY277" fmla="*/ 4815467 h 6858001"/>
              <a:gd name="connsiteX278" fmla="*/ 4823383 w 6206334"/>
              <a:gd name="connsiteY278" fmla="*/ 4818450 h 6858001"/>
              <a:gd name="connsiteX279" fmla="*/ 4809764 w 6206334"/>
              <a:gd name="connsiteY279" fmla="*/ 4816057 h 6858001"/>
              <a:gd name="connsiteX280" fmla="*/ 4817814 w 6206334"/>
              <a:gd name="connsiteY280" fmla="*/ 4815467 h 6858001"/>
              <a:gd name="connsiteX281" fmla="*/ 4712303 w 6206334"/>
              <a:gd name="connsiteY281" fmla="*/ 4804513 h 6858001"/>
              <a:gd name="connsiteX282" fmla="*/ 4717299 w 6206334"/>
              <a:gd name="connsiteY282" fmla="*/ 4810610 h 6858001"/>
              <a:gd name="connsiteX283" fmla="*/ 4715218 w 6206334"/>
              <a:gd name="connsiteY283" fmla="*/ 4810852 h 6858001"/>
              <a:gd name="connsiteX284" fmla="*/ 4708439 w 6206334"/>
              <a:gd name="connsiteY284" fmla="*/ 4804530 h 6858001"/>
              <a:gd name="connsiteX285" fmla="*/ 4692460 w 6206334"/>
              <a:gd name="connsiteY285" fmla="*/ 4785208 h 6858001"/>
              <a:gd name="connsiteX286" fmla="*/ 4696849 w 6206334"/>
              <a:gd name="connsiteY286" fmla="*/ 4785500 h 6858001"/>
              <a:gd name="connsiteX287" fmla="*/ 4701850 w 6206334"/>
              <a:gd name="connsiteY287" fmla="*/ 4791680 h 6858001"/>
              <a:gd name="connsiteX288" fmla="*/ 4698964 w 6206334"/>
              <a:gd name="connsiteY288" fmla="*/ 4791927 h 6858001"/>
              <a:gd name="connsiteX289" fmla="*/ 4692460 w 6206334"/>
              <a:gd name="connsiteY289" fmla="*/ 4785208 h 6858001"/>
              <a:gd name="connsiteX290" fmla="*/ 4864692 w 6206334"/>
              <a:gd name="connsiteY290" fmla="*/ 4758929 h 6858001"/>
              <a:gd name="connsiteX291" fmla="*/ 4882281 w 6206334"/>
              <a:gd name="connsiteY291" fmla="*/ 4764078 h 6858001"/>
              <a:gd name="connsiteX292" fmla="*/ 4864692 w 6206334"/>
              <a:gd name="connsiteY292" fmla="*/ 4758929 h 6858001"/>
              <a:gd name="connsiteX293" fmla="*/ 3169647 w 6206334"/>
              <a:gd name="connsiteY293" fmla="*/ 4741173 h 6858001"/>
              <a:gd name="connsiteX294" fmla="*/ 3175298 w 6206334"/>
              <a:gd name="connsiteY294" fmla="*/ 4744147 h 6858001"/>
              <a:gd name="connsiteX295" fmla="*/ 3177275 w 6206334"/>
              <a:gd name="connsiteY295" fmla="*/ 4745188 h 6858001"/>
              <a:gd name="connsiteX296" fmla="*/ 4858971 w 6206334"/>
              <a:gd name="connsiteY296" fmla="*/ 4738534 h 6858001"/>
              <a:gd name="connsiteX297" fmla="*/ 4862498 w 6206334"/>
              <a:gd name="connsiteY297" fmla="*/ 4740317 h 6858001"/>
              <a:gd name="connsiteX298" fmla="*/ 4862251 w 6206334"/>
              <a:gd name="connsiteY298" fmla="*/ 4740193 h 6858001"/>
              <a:gd name="connsiteX299" fmla="*/ 3159479 w 6206334"/>
              <a:gd name="connsiteY299" fmla="*/ 4735816 h 6858001"/>
              <a:gd name="connsiteX300" fmla="*/ 3169647 w 6206334"/>
              <a:gd name="connsiteY300" fmla="*/ 4741173 h 6858001"/>
              <a:gd name="connsiteX301" fmla="*/ 3165410 w 6206334"/>
              <a:gd name="connsiteY301" fmla="*/ 4738941 h 6858001"/>
              <a:gd name="connsiteX302" fmla="*/ 3159479 w 6206334"/>
              <a:gd name="connsiteY302" fmla="*/ 4735816 h 6858001"/>
              <a:gd name="connsiteX303" fmla="*/ 4850042 w 6206334"/>
              <a:gd name="connsiteY303" fmla="*/ 4734020 h 6858001"/>
              <a:gd name="connsiteX304" fmla="*/ 4856578 w 6206334"/>
              <a:gd name="connsiteY304" fmla="*/ 4737324 h 6858001"/>
              <a:gd name="connsiteX305" fmla="*/ 4858971 w 6206334"/>
              <a:gd name="connsiteY305" fmla="*/ 4738534 h 6858001"/>
              <a:gd name="connsiteX306" fmla="*/ 4846710 w 6206334"/>
              <a:gd name="connsiteY306" fmla="*/ 4732335 h 6858001"/>
              <a:gd name="connsiteX307" fmla="*/ 4850042 w 6206334"/>
              <a:gd name="connsiteY307" fmla="*/ 4734020 h 6858001"/>
              <a:gd name="connsiteX308" fmla="*/ 4849917 w 6206334"/>
              <a:gd name="connsiteY308" fmla="*/ 4733957 h 6858001"/>
              <a:gd name="connsiteX309" fmla="*/ 4846710 w 6206334"/>
              <a:gd name="connsiteY309" fmla="*/ 4732335 h 6858001"/>
              <a:gd name="connsiteX310" fmla="*/ 1639336 w 6206334"/>
              <a:gd name="connsiteY310" fmla="*/ 4699504 h 6858001"/>
              <a:gd name="connsiteX311" fmla="*/ 1647688 w 6206334"/>
              <a:gd name="connsiteY311" fmla="*/ 4703061 h 6858001"/>
              <a:gd name="connsiteX312" fmla="*/ 1647505 w 6206334"/>
              <a:gd name="connsiteY312" fmla="*/ 4709311 h 6858001"/>
              <a:gd name="connsiteX313" fmla="*/ 1814593 w 6206334"/>
              <a:gd name="connsiteY313" fmla="*/ 4695633 h 6858001"/>
              <a:gd name="connsiteX314" fmla="*/ 2060340 w 6206334"/>
              <a:gd name="connsiteY314" fmla="*/ 4974627 h 6858001"/>
              <a:gd name="connsiteX315" fmla="*/ 2342171 w 6206334"/>
              <a:gd name="connsiteY315" fmla="*/ 5283354 h 6858001"/>
              <a:gd name="connsiteX316" fmla="*/ 3424101 w 6206334"/>
              <a:gd name="connsiteY316" fmla="*/ 6317639 h 6858001"/>
              <a:gd name="connsiteX317" fmla="*/ 3820891 w 6206334"/>
              <a:gd name="connsiteY317" fmla="*/ 6658874 h 6858001"/>
              <a:gd name="connsiteX318" fmla="*/ 3974066 w 6206334"/>
              <a:gd name="connsiteY318" fmla="*/ 6773118 h 6858001"/>
              <a:gd name="connsiteX319" fmla="*/ 4082343 w 6206334"/>
              <a:gd name="connsiteY319" fmla="*/ 6858001 h 6858001"/>
              <a:gd name="connsiteX320" fmla="*/ 3833413 w 6206334"/>
              <a:gd name="connsiteY320" fmla="*/ 6858000 h 6858001"/>
              <a:gd name="connsiteX321" fmla="*/ 3818000 w 6206334"/>
              <a:gd name="connsiteY321" fmla="*/ 6843141 h 6858001"/>
              <a:gd name="connsiteX322" fmla="*/ 3608639 w 6206334"/>
              <a:gd name="connsiteY322" fmla="*/ 6644550 h 6858001"/>
              <a:gd name="connsiteX323" fmla="*/ 3188694 w 6206334"/>
              <a:gd name="connsiteY323" fmla="*/ 6238163 h 6858001"/>
              <a:gd name="connsiteX324" fmla="*/ 2825777 w 6206334"/>
              <a:gd name="connsiteY324" fmla="*/ 5860990 h 6858001"/>
              <a:gd name="connsiteX325" fmla="*/ 2806041 w 6206334"/>
              <a:gd name="connsiteY325" fmla="*/ 5853761 h 6858001"/>
              <a:gd name="connsiteX326" fmla="*/ 2897168 w 6206334"/>
              <a:gd name="connsiteY326" fmla="*/ 5949706 h 6858001"/>
              <a:gd name="connsiteX327" fmla="*/ 3016468 w 6206334"/>
              <a:gd name="connsiteY327" fmla="*/ 6087828 h 6858001"/>
              <a:gd name="connsiteX328" fmla="*/ 3267122 w 6206334"/>
              <a:gd name="connsiteY328" fmla="*/ 6331178 h 6858001"/>
              <a:gd name="connsiteX329" fmla="*/ 3544169 w 6206334"/>
              <a:gd name="connsiteY329" fmla="*/ 6612461 h 6858001"/>
              <a:gd name="connsiteX330" fmla="*/ 3584021 w 6206334"/>
              <a:gd name="connsiteY330" fmla="*/ 6651942 h 6858001"/>
              <a:gd name="connsiteX331" fmla="*/ 3540231 w 6206334"/>
              <a:gd name="connsiteY331" fmla="*/ 6615541 h 6858001"/>
              <a:gd name="connsiteX332" fmla="*/ 3410257 w 6206334"/>
              <a:gd name="connsiteY332" fmla="*/ 6502471 h 6858001"/>
              <a:gd name="connsiteX333" fmla="*/ 3226897 w 6206334"/>
              <a:gd name="connsiteY333" fmla="*/ 6321897 h 6858001"/>
              <a:gd name="connsiteX334" fmla="*/ 2718298 w 6206334"/>
              <a:gd name="connsiteY334" fmla="*/ 5775988 h 6858001"/>
              <a:gd name="connsiteX335" fmla="*/ 2456281 w 6206334"/>
              <a:gd name="connsiteY335" fmla="*/ 5510396 h 6858001"/>
              <a:gd name="connsiteX336" fmla="*/ 1852973 w 6206334"/>
              <a:gd name="connsiteY336" fmla="*/ 4758458 h 6858001"/>
              <a:gd name="connsiteX337" fmla="*/ 1643988 w 6206334"/>
              <a:gd name="connsiteY337" fmla="*/ 4690611 h 6858001"/>
              <a:gd name="connsiteX338" fmla="*/ 1753948 w 6206334"/>
              <a:gd name="connsiteY338" fmla="*/ 4818319 h 6858001"/>
              <a:gd name="connsiteX339" fmla="*/ 1785061 w 6206334"/>
              <a:gd name="connsiteY339" fmla="*/ 4863889 h 6858001"/>
              <a:gd name="connsiteX340" fmla="*/ 1775882 w 6206334"/>
              <a:gd name="connsiteY340" fmla="*/ 4851821 h 6858001"/>
              <a:gd name="connsiteX341" fmla="*/ 1750983 w 6206334"/>
              <a:gd name="connsiteY341" fmla="*/ 4822489 h 6858001"/>
              <a:gd name="connsiteX342" fmla="*/ 1723083 w 6206334"/>
              <a:gd name="connsiteY342" fmla="*/ 4810181 h 6858001"/>
              <a:gd name="connsiteX343" fmla="*/ 1734453 w 6206334"/>
              <a:gd name="connsiteY343" fmla="*/ 4803960 h 6858001"/>
              <a:gd name="connsiteX344" fmla="*/ 1702992 w 6206334"/>
              <a:gd name="connsiteY344" fmla="*/ 4779977 h 6858001"/>
              <a:gd name="connsiteX345" fmla="*/ 1697159 w 6206334"/>
              <a:gd name="connsiteY345" fmla="*/ 4777455 h 6858001"/>
              <a:gd name="connsiteX346" fmla="*/ 1695092 w 6206334"/>
              <a:gd name="connsiteY346" fmla="*/ 4774667 h 6858001"/>
              <a:gd name="connsiteX347" fmla="*/ 1695983 w 6206334"/>
              <a:gd name="connsiteY347" fmla="*/ 4769617 h 6858001"/>
              <a:gd name="connsiteX348" fmla="*/ 1697183 w 6206334"/>
              <a:gd name="connsiteY348" fmla="*/ 4762807 h 6858001"/>
              <a:gd name="connsiteX349" fmla="*/ 1685629 w 6206334"/>
              <a:gd name="connsiteY349" fmla="*/ 4761899 h 6858001"/>
              <a:gd name="connsiteX350" fmla="*/ 1679961 w 6206334"/>
              <a:gd name="connsiteY350" fmla="*/ 4754250 h 6858001"/>
              <a:gd name="connsiteX351" fmla="*/ 1677378 w 6206334"/>
              <a:gd name="connsiteY351" fmla="*/ 4749209 h 6858001"/>
              <a:gd name="connsiteX352" fmla="*/ 1671133 w 6206334"/>
              <a:gd name="connsiteY352" fmla="*/ 4737671 h 6858001"/>
              <a:gd name="connsiteX353" fmla="*/ 1650471 w 6206334"/>
              <a:gd name="connsiteY353" fmla="*/ 4712869 h 6858001"/>
              <a:gd name="connsiteX354" fmla="*/ 1650670 w 6206334"/>
              <a:gd name="connsiteY354" fmla="*/ 4706089 h 6858001"/>
              <a:gd name="connsiteX355" fmla="*/ 1647688 w 6206334"/>
              <a:gd name="connsiteY355" fmla="*/ 4703061 h 6858001"/>
              <a:gd name="connsiteX356" fmla="*/ 4638003 w 6206334"/>
              <a:gd name="connsiteY356" fmla="*/ 4689138 h 6858001"/>
              <a:gd name="connsiteX357" fmla="*/ 4642736 w 6206334"/>
              <a:gd name="connsiteY357" fmla="*/ 4689220 h 6858001"/>
              <a:gd name="connsiteX358" fmla="*/ 4651219 w 6206334"/>
              <a:gd name="connsiteY358" fmla="*/ 4698964 h 6858001"/>
              <a:gd name="connsiteX359" fmla="*/ 4646853 w 6206334"/>
              <a:gd name="connsiteY359" fmla="*/ 4697314 h 6858001"/>
              <a:gd name="connsiteX360" fmla="*/ 4645532 w 6206334"/>
              <a:gd name="connsiteY360" fmla="*/ 4698413 h 6858001"/>
              <a:gd name="connsiteX361" fmla="*/ 3085847 w 6206334"/>
              <a:gd name="connsiteY361" fmla="*/ 4662368 h 6858001"/>
              <a:gd name="connsiteX362" fmla="*/ 3159479 w 6206334"/>
              <a:gd name="connsiteY362" fmla="*/ 4735816 h 6858001"/>
              <a:gd name="connsiteX363" fmla="*/ 3085847 w 6206334"/>
              <a:gd name="connsiteY363" fmla="*/ 4662368 h 6858001"/>
              <a:gd name="connsiteX364" fmla="*/ 3078956 w 6206334"/>
              <a:gd name="connsiteY364" fmla="*/ 4659295 h 6858001"/>
              <a:gd name="connsiteX365" fmla="*/ 3085847 w 6206334"/>
              <a:gd name="connsiteY365" fmla="*/ 4662368 h 6858001"/>
              <a:gd name="connsiteX366" fmla="*/ 3081175 w 6206334"/>
              <a:gd name="connsiteY366" fmla="*/ 4660285 h 6858001"/>
              <a:gd name="connsiteX367" fmla="*/ 3076126 w 6206334"/>
              <a:gd name="connsiteY367" fmla="*/ 4658032 h 6858001"/>
              <a:gd name="connsiteX368" fmla="*/ 3076310 w 6206334"/>
              <a:gd name="connsiteY368" fmla="*/ 4658114 h 6858001"/>
              <a:gd name="connsiteX369" fmla="*/ 3078956 w 6206334"/>
              <a:gd name="connsiteY369" fmla="*/ 4659295 h 6858001"/>
              <a:gd name="connsiteX370" fmla="*/ 3071836 w 6206334"/>
              <a:gd name="connsiteY370" fmla="*/ 4656117 h 6858001"/>
              <a:gd name="connsiteX371" fmla="*/ 3076126 w 6206334"/>
              <a:gd name="connsiteY371" fmla="*/ 4658032 h 6858001"/>
              <a:gd name="connsiteX372" fmla="*/ 3073391 w 6206334"/>
              <a:gd name="connsiteY372" fmla="*/ 4656813 h 6858001"/>
              <a:gd name="connsiteX373" fmla="*/ 3071836 w 6206334"/>
              <a:gd name="connsiteY373" fmla="*/ 4656117 h 6858001"/>
              <a:gd name="connsiteX374" fmla="*/ 3044916 w 6206334"/>
              <a:gd name="connsiteY374" fmla="*/ 4625803 h 6858001"/>
              <a:gd name="connsiteX375" fmla="*/ 3063101 w 6206334"/>
              <a:gd name="connsiteY375" fmla="*/ 4632471 h 6858001"/>
              <a:gd name="connsiteX376" fmla="*/ 3045734 w 6206334"/>
              <a:gd name="connsiteY376" fmla="*/ 4630342 h 6858001"/>
              <a:gd name="connsiteX377" fmla="*/ 3044720 w 6206334"/>
              <a:gd name="connsiteY377" fmla="*/ 4626771 h 6858001"/>
              <a:gd name="connsiteX378" fmla="*/ 3044916 w 6206334"/>
              <a:gd name="connsiteY378" fmla="*/ 4625803 h 6858001"/>
              <a:gd name="connsiteX379" fmla="*/ 3032311 w 6206334"/>
              <a:gd name="connsiteY379" fmla="*/ 4601815 h 6858001"/>
              <a:gd name="connsiteX380" fmla="*/ 3035753 w 6206334"/>
              <a:gd name="connsiteY380" fmla="*/ 4603460 h 6858001"/>
              <a:gd name="connsiteX381" fmla="*/ 3034223 w 6206334"/>
              <a:gd name="connsiteY381" fmla="*/ 4602729 h 6858001"/>
              <a:gd name="connsiteX382" fmla="*/ 3021975 w 6206334"/>
              <a:gd name="connsiteY382" fmla="*/ 4596875 h 6858001"/>
              <a:gd name="connsiteX383" fmla="*/ 3026570 w 6206334"/>
              <a:gd name="connsiteY383" fmla="*/ 4599070 h 6858001"/>
              <a:gd name="connsiteX384" fmla="*/ 3032311 w 6206334"/>
              <a:gd name="connsiteY384" fmla="*/ 4601815 h 6858001"/>
              <a:gd name="connsiteX385" fmla="*/ 4501214 w 6206334"/>
              <a:gd name="connsiteY385" fmla="*/ 4563585 h 6858001"/>
              <a:gd name="connsiteX386" fmla="*/ 4499039 w 6206334"/>
              <a:gd name="connsiteY386" fmla="*/ 4571006 h 6858001"/>
              <a:gd name="connsiteX387" fmla="*/ 4501214 w 6206334"/>
              <a:gd name="connsiteY387" fmla="*/ 4563585 h 6858001"/>
              <a:gd name="connsiteX388" fmla="*/ 4776809 w 6206334"/>
              <a:gd name="connsiteY388" fmla="*/ 4560350 h 6858001"/>
              <a:gd name="connsiteX389" fmla="*/ 4790820 w 6206334"/>
              <a:gd name="connsiteY389" fmla="*/ 4566603 h 6858001"/>
              <a:gd name="connsiteX390" fmla="*/ 4776809 w 6206334"/>
              <a:gd name="connsiteY390" fmla="*/ 4560350 h 6858001"/>
              <a:gd name="connsiteX391" fmla="*/ 2984708 w 6206334"/>
              <a:gd name="connsiteY391" fmla="*/ 4555723 h 6858001"/>
              <a:gd name="connsiteX392" fmla="*/ 2988499 w 6206334"/>
              <a:gd name="connsiteY392" fmla="*/ 4561717 h 6858001"/>
              <a:gd name="connsiteX393" fmla="*/ 3003085 w 6206334"/>
              <a:gd name="connsiteY393" fmla="*/ 4561422 h 6858001"/>
              <a:gd name="connsiteX394" fmla="*/ 1676580 w 6206334"/>
              <a:gd name="connsiteY394" fmla="*/ 4541164 h 6858001"/>
              <a:gd name="connsiteX395" fmla="*/ 1739340 w 6206334"/>
              <a:gd name="connsiteY395" fmla="*/ 4618968 h 6858001"/>
              <a:gd name="connsiteX396" fmla="*/ 1743133 w 6206334"/>
              <a:gd name="connsiteY396" fmla="*/ 4612762 h 6858001"/>
              <a:gd name="connsiteX397" fmla="*/ 1752380 w 6206334"/>
              <a:gd name="connsiteY397" fmla="*/ 4623615 h 6858001"/>
              <a:gd name="connsiteX398" fmla="*/ 1766188 w 6206334"/>
              <a:gd name="connsiteY398" fmla="*/ 4642070 h 6858001"/>
              <a:gd name="connsiteX399" fmla="*/ 1800464 w 6206334"/>
              <a:gd name="connsiteY399" fmla="*/ 4691547 h 6858001"/>
              <a:gd name="connsiteX400" fmla="*/ 1676580 w 6206334"/>
              <a:gd name="connsiteY400" fmla="*/ 4541164 h 6858001"/>
              <a:gd name="connsiteX401" fmla="*/ 2937368 w 6206334"/>
              <a:gd name="connsiteY401" fmla="*/ 4508756 h 6858001"/>
              <a:gd name="connsiteX402" fmla="*/ 2961962 w 6206334"/>
              <a:gd name="connsiteY402" fmla="*/ 4525825 h 6858001"/>
              <a:gd name="connsiteX403" fmla="*/ 2958655 w 6206334"/>
              <a:gd name="connsiteY403" fmla="*/ 4530588 h 6858001"/>
              <a:gd name="connsiteX404" fmla="*/ 2937368 w 6206334"/>
              <a:gd name="connsiteY404" fmla="*/ 4508756 h 6858001"/>
              <a:gd name="connsiteX405" fmla="*/ 2878805 w 6206334"/>
              <a:gd name="connsiteY405" fmla="*/ 4445771 h 6858001"/>
              <a:gd name="connsiteX406" fmla="*/ 2904195 w 6206334"/>
              <a:gd name="connsiteY406" fmla="*/ 4463391 h 6858001"/>
              <a:gd name="connsiteX407" fmla="*/ 2924692 w 6206334"/>
              <a:gd name="connsiteY407" fmla="*/ 4484672 h 6858001"/>
              <a:gd name="connsiteX408" fmla="*/ 2940671 w 6206334"/>
              <a:gd name="connsiteY408" fmla="*/ 4503995 h 6858001"/>
              <a:gd name="connsiteX409" fmla="*/ 2937368 w 6206334"/>
              <a:gd name="connsiteY409" fmla="*/ 4508756 h 6858001"/>
              <a:gd name="connsiteX410" fmla="*/ 2878805 w 6206334"/>
              <a:gd name="connsiteY410" fmla="*/ 4445771 h 6858001"/>
              <a:gd name="connsiteX411" fmla="*/ 3500597 w 6206334"/>
              <a:gd name="connsiteY411" fmla="*/ 4438251 h 6858001"/>
              <a:gd name="connsiteX412" fmla="*/ 3488446 w 6206334"/>
              <a:gd name="connsiteY412" fmla="*/ 4439668 h 6858001"/>
              <a:gd name="connsiteX413" fmla="*/ 3492687 w 6206334"/>
              <a:gd name="connsiteY413" fmla="*/ 4444301 h 6858001"/>
              <a:gd name="connsiteX414" fmla="*/ 3507375 w 6206334"/>
              <a:gd name="connsiteY414" fmla="*/ 4444573 h 6858001"/>
              <a:gd name="connsiteX415" fmla="*/ 3500597 w 6206334"/>
              <a:gd name="connsiteY415" fmla="*/ 4438251 h 6858001"/>
              <a:gd name="connsiteX416" fmla="*/ 2857518 w 6206334"/>
              <a:gd name="connsiteY416" fmla="*/ 4423940 h 6858001"/>
              <a:gd name="connsiteX417" fmla="*/ 2878805 w 6206334"/>
              <a:gd name="connsiteY417" fmla="*/ 4445771 h 6858001"/>
              <a:gd name="connsiteX418" fmla="*/ 2857518 w 6206334"/>
              <a:gd name="connsiteY418" fmla="*/ 4423940 h 6858001"/>
              <a:gd name="connsiteX419" fmla="*/ 2836227 w 6206334"/>
              <a:gd name="connsiteY419" fmla="*/ 4402108 h 6858001"/>
              <a:gd name="connsiteX420" fmla="*/ 2857518 w 6206334"/>
              <a:gd name="connsiteY420" fmla="*/ 4423940 h 6858001"/>
              <a:gd name="connsiteX421" fmla="*/ 2836227 w 6206334"/>
              <a:gd name="connsiteY421" fmla="*/ 4402108 h 6858001"/>
              <a:gd name="connsiteX422" fmla="*/ 2830456 w 6206334"/>
              <a:gd name="connsiteY422" fmla="*/ 4399351 h 6858001"/>
              <a:gd name="connsiteX423" fmla="*/ 2831632 w 6206334"/>
              <a:gd name="connsiteY423" fmla="*/ 4399913 h 6858001"/>
              <a:gd name="connsiteX424" fmla="*/ 2836227 w 6206334"/>
              <a:gd name="connsiteY424" fmla="*/ 4402108 h 6858001"/>
              <a:gd name="connsiteX425" fmla="*/ 2822449 w 6206334"/>
              <a:gd name="connsiteY425" fmla="*/ 4395522 h 6858001"/>
              <a:gd name="connsiteX426" fmla="*/ 2826849 w 6206334"/>
              <a:gd name="connsiteY426" fmla="*/ 4397627 h 6858001"/>
              <a:gd name="connsiteX427" fmla="*/ 2830456 w 6206334"/>
              <a:gd name="connsiteY427" fmla="*/ 4399351 h 6858001"/>
              <a:gd name="connsiteX428" fmla="*/ 2823977 w 6206334"/>
              <a:gd name="connsiteY428" fmla="*/ 4396254 h 6858001"/>
              <a:gd name="connsiteX429" fmla="*/ 2822449 w 6206334"/>
              <a:gd name="connsiteY429" fmla="*/ 4395522 h 6858001"/>
              <a:gd name="connsiteX430" fmla="*/ 3434648 w 6206334"/>
              <a:gd name="connsiteY430" fmla="*/ 4379987 h 6858001"/>
              <a:gd name="connsiteX431" fmla="*/ 3461491 w 6206334"/>
              <a:gd name="connsiteY431" fmla="*/ 4405673 h 6858001"/>
              <a:gd name="connsiteX432" fmla="*/ 3469033 w 6206334"/>
              <a:gd name="connsiteY432" fmla="*/ 4419340 h 6858001"/>
              <a:gd name="connsiteX433" fmla="*/ 3461491 w 6206334"/>
              <a:gd name="connsiteY433" fmla="*/ 4405673 h 6858001"/>
              <a:gd name="connsiteX434" fmla="*/ 3434648 w 6206334"/>
              <a:gd name="connsiteY434" fmla="*/ 4379987 h 6858001"/>
              <a:gd name="connsiteX435" fmla="*/ 2796871 w 6206334"/>
              <a:gd name="connsiteY435" fmla="*/ 4350836 h 6858001"/>
              <a:gd name="connsiteX436" fmla="*/ 2803056 w 6206334"/>
              <a:gd name="connsiteY436" fmla="*/ 4356744 h 6858001"/>
              <a:gd name="connsiteX437" fmla="*/ 2788887 w 6206334"/>
              <a:gd name="connsiteY437" fmla="*/ 4355141 h 6858001"/>
              <a:gd name="connsiteX438" fmla="*/ 2796871 w 6206334"/>
              <a:gd name="connsiteY438" fmla="*/ 4350836 h 6858001"/>
              <a:gd name="connsiteX439" fmla="*/ 3380107 w 6206334"/>
              <a:gd name="connsiteY439" fmla="*/ 4329842 h 6858001"/>
              <a:gd name="connsiteX440" fmla="*/ 3374481 w 6206334"/>
              <a:gd name="connsiteY440" fmla="*/ 4331175 h 6858001"/>
              <a:gd name="connsiteX441" fmla="*/ 3379455 w 6206334"/>
              <a:gd name="connsiteY441" fmla="*/ 4336500 h 6858001"/>
              <a:gd name="connsiteX442" fmla="*/ 3402381 w 6206334"/>
              <a:gd name="connsiteY442" fmla="*/ 4343481 h 6858001"/>
              <a:gd name="connsiteX443" fmla="*/ 3380107 w 6206334"/>
              <a:gd name="connsiteY443" fmla="*/ 4329842 h 6858001"/>
              <a:gd name="connsiteX444" fmla="*/ 2776244 w 6206334"/>
              <a:gd name="connsiteY444" fmla="*/ 4329318 h 6858001"/>
              <a:gd name="connsiteX445" fmla="*/ 2786527 w 6206334"/>
              <a:gd name="connsiteY445" fmla="*/ 4338216 h 6858001"/>
              <a:gd name="connsiteX446" fmla="*/ 2768147 w 6206334"/>
              <a:gd name="connsiteY446" fmla="*/ 4332517 h 6858001"/>
              <a:gd name="connsiteX447" fmla="*/ 2776244 w 6206334"/>
              <a:gd name="connsiteY447" fmla="*/ 4329318 h 6858001"/>
              <a:gd name="connsiteX448" fmla="*/ 4716921 w 6206334"/>
              <a:gd name="connsiteY448" fmla="*/ 4323623 h 6858001"/>
              <a:gd name="connsiteX449" fmla="*/ 4748730 w 6206334"/>
              <a:gd name="connsiteY449" fmla="*/ 4358597 h 6858001"/>
              <a:gd name="connsiteX450" fmla="*/ 4764710 w 6206334"/>
              <a:gd name="connsiteY450" fmla="*/ 4384151 h 6858001"/>
              <a:gd name="connsiteX451" fmla="*/ 4749648 w 6206334"/>
              <a:gd name="connsiteY451" fmla="*/ 4368698 h 6858001"/>
              <a:gd name="connsiteX452" fmla="*/ 4101302 w 6206334"/>
              <a:gd name="connsiteY452" fmla="*/ 4317170 h 6858001"/>
              <a:gd name="connsiteX453" fmla="*/ 4096510 w 6206334"/>
              <a:gd name="connsiteY453" fmla="*/ 4321037 h 6858001"/>
              <a:gd name="connsiteX454" fmla="*/ 4114889 w 6206334"/>
              <a:gd name="connsiteY454" fmla="*/ 4326738 h 6858001"/>
              <a:gd name="connsiteX455" fmla="*/ 4111197 w 6206334"/>
              <a:gd name="connsiteY455" fmla="*/ 4321309 h 6858001"/>
              <a:gd name="connsiteX456" fmla="*/ 4101302 w 6206334"/>
              <a:gd name="connsiteY456" fmla="*/ 4317170 h 6858001"/>
              <a:gd name="connsiteX457" fmla="*/ 2759715 w 6206334"/>
              <a:gd name="connsiteY457" fmla="*/ 4310790 h 6858001"/>
              <a:gd name="connsiteX458" fmla="*/ 2769996 w 6206334"/>
              <a:gd name="connsiteY458" fmla="*/ 4319689 h 6858001"/>
              <a:gd name="connsiteX459" fmla="*/ 2751618 w 6206334"/>
              <a:gd name="connsiteY459" fmla="*/ 4313989 h 6858001"/>
              <a:gd name="connsiteX460" fmla="*/ 2759715 w 6206334"/>
              <a:gd name="connsiteY460" fmla="*/ 4310790 h 6858001"/>
              <a:gd name="connsiteX461" fmla="*/ 3352354 w 6206334"/>
              <a:gd name="connsiteY461" fmla="*/ 4305492 h 6858001"/>
              <a:gd name="connsiteX462" fmla="*/ 3348432 w 6206334"/>
              <a:gd name="connsiteY462" fmla="*/ 4306038 h 6858001"/>
              <a:gd name="connsiteX463" fmla="*/ 3376882 w 6206334"/>
              <a:gd name="connsiteY463" fmla="*/ 4317553 h 6858001"/>
              <a:gd name="connsiteX464" fmla="*/ 3352354 w 6206334"/>
              <a:gd name="connsiteY464" fmla="*/ 4305492 h 6858001"/>
              <a:gd name="connsiteX465" fmla="*/ 2617559 w 6206334"/>
              <a:gd name="connsiteY465" fmla="*/ 4295294 h 6858001"/>
              <a:gd name="connsiteX466" fmla="*/ 2613661 w 6206334"/>
              <a:gd name="connsiteY466" fmla="*/ 4299228 h 6858001"/>
              <a:gd name="connsiteX467" fmla="*/ 2602661 w 6206334"/>
              <a:gd name="connsiteY467" fmla="*/ 4300277 h 6858001"/>
              <a:gd name="connsiteX468" fmla="*/ 2602076 w 6206334"/>
              <a:gd name="connsiteY468" fmla="*/ 4300688 h 6858001"/>
              <a:gd name="connsiteX469" fmla="*/ 2664141 w 6206334"/>
              <a:gd name="connsiteY469" fmla="*/ 4366113 h 6858001"/>
              <a:gd name="connsiteX470" fmla="*/ 2752341 w 6206334"/>
              <a:gd name="connsiteY470" fmla="*/ 4460306 h 6858001"/>
              <a:gd name="connsiteX471" fmla="*/ 3171180 w 6206334"/>
              <a:gd name="connsiteY471" fmla="*/ 4896807 h 6858001"/>
              <a:gd name="connsiteX472" fmla="*/ 3985504 w 6206334"/>
              <a:gd name="connsiteY472" fmla="*/ 5644236 h 6858001"/>
              <a:gd name="connsiteX473" fmla="*/ 4086116 w 6206334"/>
              <a:gd name="connsiteY473" fmla="*/ 5733411 h 6858001"/>
              <a:gd name="connsiteX474" fmla="*/ 4107424 w 6206334"/>
              <a:gd name="connsiteY474" fmla="*/ 5742963 h 6858001"/>
              <a:gd name="connsiteX475" fmla="*/ 3997669 w 6206334"/>
              <a:gd name="connsiteY475" fmla="*/ 5638567 h 6858001"/>
              <a:gd name="connsiteX476" fmla="*/ 2721647 w 6206334"/>
              <a:gd name="connsiteY476" fmla="*/ 4411546 h 6858001"/>
              <a:gd name="connsiteX477" fmla="*/ 2742987 w 6206334"/>
              <a:gd name="connsiteY477" fmla="*/ 4292124 h 6858001"/>
              <a:gd name="connsiteX478" fmla="*/ 2747636 w 6206334"/>
              <a:gd name="connsiteY478" fmla="*/ 4294602 h 6858001"/>
              <a:gd name="connsiteX479" fmla="*/ 2751845 w 6206334"/>
              <a:gd name="connsiteY479" fmla="*/ 4298758 h 6858001"/>
              <a:gd name="connsiteX480" fmla="*/ 2753467 w 6206334"/>
              <a:gd name="connsiteY480" fmla="*/ 4301162 h 6858001"/>
              <a:gd name="connsiteX481" fmla="*/ 2731121 w 6206334"/>
              <a:gd name="connsiteY481" fmla="*/ 4292709 h 6858001"/>
              <a:gd name="connsiteX482" fmla="*/ 2742987 w 6206334"/>
              <a:gd name="connsiteY482" fmla="*/ 4292124 h 6858001"/>
              <a:gd name="connsiteX483" fmla="*/ 4080930 w 6206334"/>
              <a:gd name="connsiteY483" fmla="*/ 4286689 h 6858001"/>
              <a:gd name="connsiteX484" fmla="*/ 4078526 w 6206334"/>
              <a:gd name="connsiteY484" fmla="*/ 4294444 h 6858001"/>
              <a:gd name="connsiteX485" fmla="*/ 4080930 w 6206334"/>
              <a:gd name="connsiteY485" fmla="*/ 4286689 h 6858001"/>
              <a:gd name="connsiteX486" fmla="*/ 2725025 w 6206334"/>
              <a:gd name="connsiteY486" fmla="*/ 4282156 h 6858001"/>
              <a:gd name="connsiteX487" fmla="*/ 2723976 w 6206334"/>
              <a:gd name="connsiteY487" fmla="*/ 4282570 h 6858001"/>
              <a:gd name="connsiteX488" fmla="*/ 2724889 w 6206334"/>
              <a:gd name="connsiteY488" fmla="*/ 4282209 h 6858001"/>
              <a:gd name="connsiteX489" fmla="*/ 2728264 w 6206334"/>
              <a:gd name="connsiteY489" fmla="*/ 4280876 h 6858001"/>
              <a:gd name="connsiteX490" fmla="*/ 2726597 w 6206334"/>
              <a:gd name="connsiteY490" fmla="*/ 4281535 h 6858001"/>
              <a:gd name="connsiteX491" fmla="*/ 2725025 w 6206334"/>
              <a:gd name="connsiteY491" fmla="*/ 4282156 h 6858001"/>
              <a:gd name="connsiteX492" fmla="*/ 3330030 w 6206334"/>
              <a:gd name="connsiteY492" fmla="*/ 4279965 h 6858001"/>
              <a:gd name="connsiteX493" fmla="*/ 3327692 w 6206334"/>
              <a:gd name="connsiteY493" fmla="*/ 4283414 h 6858001"/>
              <a:gd name="connsiteX494" fmla="*/ 3350038 w 6206334"/>
              <a:gd name="connsiteY494" fmla="*/ 4291868 h 6858001"/>
              <a:gd name="connsiteX495" fmla="*/ 3330030 w 6206334"/>
              <a:gd name="connsiteY495" fmla="*/ 4279965 h 6858001"/>
              <a:gd name="connsiteX496" fmla="*/ 2732176 w 6206334"/>
              <a:gd name="connsiteY496" fmla="*/ 4279330 h 6858001"/>
              <a:gd name="connsiteX497" fmla="*/ 2729444 w 6206334"/>
              <a:gd name="connsiteY497" fmla="*/ 4280410 h 6858001"/>
              <a:gd name="connsiteX498" fmla="*/ 2728264 w 6206334"/>
              <a:gd name="connsiteY498" fmla="*/ 4280876 h 6858001"/>
              <a:gd name="connsiteX499" fmla="*/ 2707433 w 6206334"/>
              <a:gd name="connsiteY499" fmla="*/ 4252310 h 6858001"/>
              <a:gd name="connsiteX500" fmla="*/ 2711436 w 6206334"/>
              <a:gd name="connsiteY500" fmla="*/ 4256706 h 6858001"/>
              <a:gd name="connsiteX501" fmla="*/ 2698060 w 6206334"/>
              <a:gd name="connsiteY501" fmla="*/ 4255654 h 6858001"/>
              <a:gd name="connsiteX502" fmla="*/ 2707433 w 6206334"/>
              <a:gd name="connsiteY502" fmla="*/ 4252310 h 6858001"/>
              <a:gd name="connsiteX503" fmla="*/ 4659536 w 6206334"/>
              <a:gd name="connsiteY503" fmla="*/ 4248699 h 6858001"/>
              <a:gd name="connsiteX504" fmla="*/ 4670729 w 6206334"/>
              <a:gd name="connsiteY504" fmla="*/ 4260952 h 6858001"/>
              <a:gd name="connsiteX505" fmla="*/ 4672437 w 6206334"/>
              <a:gd name="connsiteY505" fmla="*/ 4264931 h 6858001"/>
              <a:gd name="connsiteX506" fmla="*/ 2703348 w 6206334"/>
              <a:gd name="connsiteY506" fmla="*/ 4236401 h 6858001"/>
              <a:gd name="connsiteX507" fmla="*/ 2696472 w 6206334"/>
              <a:gd name="connsiteY507" fmla="*/ 4240988 h 6858001"/>
              <a:gd name="connsiteX508" fmla="*/ 2678403 w 6206334"/>
              <a:gd name="connsiteY508" fmla="*/ 4256407 h 6858001"/>
              <a:gd name="connsiteX509" fmla="*/ 2667696 w 6206334"/>
              <a:gd name="connsiteY509" fmla="*/ 4259999 h 6858001"/>
              <a:gd name="connsiteX510" fmla="*/ 2935134 w 6206334"/>
              <a:gd name="connsiteY510" fmla="*/ 4550716 h 6858001"/>
              <a:gd name="connsiteX511" fmla="*/ 3277658 w 6206334"/>
              <a:gd name="connsiteY511" fmla="*/ 4890742 h 6858001"/>
              <a:gd name="connsiteX512" fmla="*/ 4000214 w 6206334"/>
              <a:gd name="connsiteY512" fmla="*/ 5560373 h 6858001"/>
              <a:gd name="connsiteX513" fmla="*/ 4276835 w 6206334"/>
              <a:gd name="connsiteY513" fmla="*/ 5789984 h 6858001"/>
              <a:gd name="connsiteX514" fmla="*/ 4351661 w 6206334"/>
              <a:gd name="connsiteY514" fmla="*/ 5849305 h 6858001"/>
              <a:gd name="connsiteX515" fmla="*/ 4352942 w 6206334"/>
              <a:gd name="connsiteY515" fmla="*/ 5846864 h 6858001"/>
              <a:gd name="connsiteX516" fmla="*/ 4352851 w 6206334"/>
              <a:gd name="connsiteY516" fmla="*/ 5844233 h 6858001"/>
              <a:gd name="connsiteX517" fmla="*/ 4270113 w 6206334"/>
              <a:gd name="connsiteY517" fmla="*/ 5776407 h 6858001"/>
              <a:gd name="connsiteX518" fmla="*/ 3746385 w 6206334"/>
              <a:gd name="connsiteY518" fmla="*/ 5296014 h 6858001"/>
              <a:gd name="connsiteX519" fmla="*/ 3323695 w 6206334"/>
              <a:gd name="connsiteY519" fmla="*/ 4907407 h 6858001"/>
              <a:gd name="connsiteX520" fmla="*/ 3221102 w 6206334"/>
              <a:gd name="connsiteY520" fmla="*/ 4792693 h 6858001"/>
              <a:gd name="connsiteX521" fmla="*/ 3756699 w 6206334"/>
              <a:gd name="connsiteY521" fmla="*/ 5303172 h 6858001"/>
              <a:gd name="connsiteX522" fmla="*/ 4202475 w 6206334"/>
              <a:gd name="connsiteY522" fmla="*/ 5694719 h 6858001"/>
              <a:gd name="connsiteX523" fmla="*/ 4360237 w 6206334"/>
              <a:gd name="connsiteY523" fmla="*/ 5824903 h 6858001"/>
              <a:gd name="connsiteX524" fmla="*/ 4362991 w 6206334"/>
              <a:gd name="connsiteY524" fmla="*/ 5821355 h 6858001"/>
              <a:gd name="connsiteX525" fmla="*/ 4288317 w 6206334"/>
              <a:gd name="connsiteY525" fmla="*/ 5759755 h 6858001"/>
              <a:gd name="connsiteX526" fmla="*/ 3654104 w 6206334"/>
              <a:gd name="connsiteY526" fmla="*/ 5188458 h 6858001"/>
              <a:gd name="connsiteX527" fmla="*/ 3102770 w 6206334"/>
              <a:gd name="connsiteY527" fmla="*/ 4660003 h 6858001"/>
              <a:gd name="connsiteX528" fmla="*/ 3021975 w 6206334"/>
              <a:gd name="connsiteY528" fmla="*/ 4596875 h 6858001"/>
              <a:gd name="connsiteX529" fmla="*/ 2958655 w 6206334"/>
              <a:gd name="connsiteY529" fmla="*/ 4530588 h 6858001"/>
              <a:gd name="connsiteX530" fmla="*/ 2961962 w 6206334"/>
              <a:gd name="connsiteY530" fmla="*/ 4525825 h 6858001"/>
              <a:gd name="connsiteX531" fmla="*/ 2940671 w 6206334"/>
              <a:gd name="connsiteY531" fmla="*/ 4503995 h 6858001"/>
              <a:gd name="connsiteX532" fmla="*/ 2924692 w 6206334"/>
              <a:gd name="connsiteY532" fmla="*/ 4484672 h 6858001"/>
              <a:gd name="connsiteX533" fmla="*/ 2904195 w 6206334"/>
              <a:gd name="connsiteY533" fmla="*/ 4463391 h 6858001"/>
              <a:gd name="connsiteX534" fmla="*/ 2824234 w 6206334"/>
              <a:gd name="connsiteY534" fmla="*/ 4370269 h 6858001"/>
              <a:gd name="connsiteX535" fmla="*/ 2751845 w 6206334"/>
              <a:gd name="connsiteY535" fmla="*/ 4298758 h 6858001"/>
              <a:gd name="connsiteX536" fmla="*/ 2749825 w 6206334"/>
              <a:gd name="connsiteY536" fmla="*/ 4295768 h 6858001"/>
              <a:gd name="connsiteX537" fmla="*/ 2747636 w 6206334"/>
              <a:gd name="connsiteY537" fmla="*/ 4294602 h 6858001"/>
              <a:gd name="connsiteX538" fmla="*/ 2732176 w 6206334"/>
              <a:gd name="connsiteY538" fmla="*/ 4279330 h 6858001"/>
              <a:gd name="connsiteX539" fmla="*/ 4036661 w 6206334"/>
              <a:gd name="connsiteY539" fmla="*/ 4235854 h 6858001"/>
              <a:gd name="connsiteX540" fmla="*/ 4030278 w 6206334"/>
              <a:gd name="connsiteY540" fmla="*/ 4238618 h 6858001"/>
              <a:gd name="connsiteX541" fmla="*/ 4043105 w 6206334"/>
              <a:gd name="connsiteY541" fmla="*/ 4240464 h 6858001"/>
              <a:gd name="connsiteX542" fmla="*/ 4042959 w 6206334"/>
              <a:gd name="connsiteY542" fmla="*/ 4237497 h 6858001"/>
              <a:gd name="connsiteX543" fmla="*/ 4036661 w 6206334"/>
              <a:gd name="connsiteY543" fmla="*/ 4235854 h 6858001"/>
              <a:gd name="connsiteX544" fmla="*/ 3269052 w 6206334"/>
              <a:gd name="connsiteY544" fmla="*/ 4212289 h 6858001"/>
              <a:gd name="connsiteX545" fmla="*/ 3263820 w 6206334"/>
              <a:gd name="connsiteY545" fmla="*/ 4217919 h 6858001"/>
              <a:gd name="connsiteX546" fmla="*/ 3276647 w 6206334"/>
              <a:gd name="connsiteY546" fmla="*/ 4219766 h 6858001"/>
              <a:gd name="connsiteX547" fmla="*/ 3269052 w 6206334"/>
              <a:gd name="connsiteY547" fmla="*/ 4212289 h 6858001"/>
              <a:gd name="connsiteX548" fmla="*/ 4630297 w 6206334"/>
              <a:gd name="connsiteY548" fmla="*/ 4211474 h 6858001"/>
              <a:gd name="connsiteX549" fmla="*/ 4641107 w 6206334"/>
              <a:gd name="connsiteY549" fmla="*/ 4224666 h 6858001"/>
              <a:gd name="connsiteX550" fmla="*/ 4657117 w 6206334"/>
              <a:gd name="connsiteY550" fmla="*/ 4245655 h 6858001"/>
              <a:gd name="connsiteX551" fmla="*/ 4634375 w 6206334"/>
              <a:gd name="connsiteY551" fmla="*/ 4217040 h 6858001"/>
              <a:gd name="connsiteX552" fmla="*/ 2753704 w 6206334"/>
              <a:gd name="connsiteY552" fmla="*/ 4209992 h 6858001"/>
              <a:gd name="connsiteX553" fmla="*/ 2744822 w 6206334"/>
              <a:gd name="connsiteY553" fmla="*/ 4210965 h 6858001"/>
              <a:gd name="connsiteX554" fmla="*/ 2805743 w 6206334"/>
              <a:gd name="connsiteY554" fmla="*/ 4281734 h 6858001"/>
              <a:gd name="connsiteX555" fmla="*/ 3069350 w 6206334"/>
              <a:gd name="connsiteY555" fmla="*/ 4570959 h 6858001"/>
              <a:gd name="connsiteX556" fmla="*/ 3144761 w 6206334"/>
              <a:gd name="connsiteY556" fmla="*/ 4639936 h 6858001"/>
              <a:gd name="connsiteX557" fmla="*/ 3118541 w 6206334"/>
              <a:gd name="connsiteY557" fmla="*/ 4605098 h 6858001"/>
              <a:gd name="connsiteX558" fmla="*/ 2839471 w 6206334"/>
              <a:gd name="connsiteY558" fmla="*/ 4304702 h 6858001"/>
              <a:gd name="connsiteX559" fmla="*/ 4016253 w 6206334"/>
              <a:gd name="connsiteY559" fmla="*/ 4201854 h 6858001"/>
              <a:gd name="connsiteX560" fmla="*/ 4012293 w 6206334"/>
              <a:gd name="connsiteY560" fmla="*/ 4212025 h 6858001"/>
              <a:gd name="connsiteX561" fmla="*/ 4016253 w 6206334"/>
              <a:gd name="connsiteY561" fmla="*/ 4201854 h 6858001"/>
              <a:gd name="connsiteX562" fmla="*/ 3989829 w 6206334"/>
              <a:gd name="connsiteY562" fmla="*/ 4181008 h 6858001"/>
              <a:gd name="connsiteX563" fmla="*/ 3986794 w 6206334"/>
              <a:gd name="connsiteY563" fmla="*/ 4186096 h 6858001"/>
              <a:gd name="connsiteX564" fmla="*/ 3999622 w 6206334"/>
              <a:gd name="connsiteY564" fmla="*/ 4187941 h 6858001"/>
              <a:gd name="connsiteX565" fmla="*/ 3996796 w 6206334"/>
              <a:gd name="connsiteY565" fmla="*/ 4183116 h 6858001"/>
              <a:gd name="connsiteX566" fmla="*/ 3989829 w 6206334"/>
              <a:gd name="connsiteY566" fmla="*/ 4181008 h 6858001"/>
              <a:gd name="connsiteX567" fmla="*/ 4668207 w 6206334"/>
              <a:gd name="connsiteY567" fmla="*/ 4155344 h 6858001"/>
              <a:gd name="connsiteX568" fmla="*/ 4707239 w 6206334"/>
              <a:gd name="connsiteY568" fmla="*/ 4194478 h 6858001"/>
              <a:gd name="connsiteX569" fmla="*/ 4710321 w 6206334"/>
              <a:gd name="connsiteY569" fmla="*/ 4200245 h 6858001"/>
              <a:gd name="connsiteX570" fmla="*/ 4713477 w 6206334"/>
              <a:gd name="connsiteY570" fmla="*/ 4207317 h 6858001"/>
              <a:gd name="connsiteX571" fmla="*/ 4693391 w 6206334"/>
              <a:gd name="connsiteY571" fmla="*/ 4189588 h 6858001"/>
              <a:gd name="connsiteX572" fmla="*/ 4674933 w 6206334"/>
              <a:gd name="connsiteY572" fmla="*/ 4171874 h 6858001"/>
              <a:gd name="connsiteX573" fmla="*/ 4670547 w 6206334"/>
              <a:gd name="connsiteY573" fmla="*/ 4160365 h 6858001"/>
              <a:gd name="connsiteX574" fmla="*/ 2857979 w 6206334"/>
              <a:gd name="connsiteY574" fmla="*/ 4135160 h 6858001"/>
              <a:gd name="connsiteX575" fmla="*/ 2851803 w 6206334"/>
              <a:gd name="connsiteY575" fmla="*/ 4138570 h 6858001"/>
              <a:gd name="connsiteX576" fmla="*/ 2937251 w 6206334"/>
              <a:gd name="connsiteY576" fmla="*/ 4234209 h 6858001"/>
              <a:gd name="connsiteX577" fmla="*/ 4303673 w 6206334"/>
              <a:gd name="connsiteY577" fmla="*/ 5522862 h 6858001"/>
              <a:gd name="connsiteX578" fmla="*/ 4380353 w 6206334"/>
              <a:gd name="connsiteY578" fmla="*/ 5598405 h 6858001"/>
              <a:gd name="connsiteX579" fmla="*/ 4411975 w 6206334"/>
              <a:gd name="connsiteY579" fmla="*/ 5619191 h 6858001"/>
              <a:gd name="connsiteX580" fmla="*/ 4333030 w 6206334"/>
              <a:gd name="connsiteY580" fmla="*/ 5543235 h 6858001"/>
              <a:gd name="connsiteX581" fmla="*/ 4303673 w 6206334"/>
              <a:gd name="connsiteY581" fmla="*/ 5522862 h 6858001"/>
              <a:gd name="connsiteX582" fmla="*/ 2947226 w 6206334"/>
              <a:gd name="connsiteY582" fmla="*/ 4232699 h 6858001"/>
              <a:gd name="connsiteX583" fmla="*/ 4573612 w 6206334"/>
              <a:gd name="connsiteY583" fmla="*/ 4134617 h 6858001"/>
              <a:gd name="connsiteX584" fmla="*/ 4567229 w 6206334"/>
              <a:gd name="connsiteY584" fmla="*/ 4137381 h 6858001"/>
              <a:gd name="connsiteX585" fmla="*/ 4580057 w 6206334"/>
              <a:gd name="connsiteY585" fmla="*/ 4139227 h 6858001"/>
              <a:gd name="connsiteX586" fmla="*/ 4579911 w 6206334"/>
              <a:gd name="connsiteY586" fmla="*/ 4136260 h 6858001"/>
              <a:gd name="connsiteX587" fmla="*/ 4573612 w 6206334"/>
              <a:gd name="connsiteY587" fmla="*/ 4134617 h 6858001"/>
              <a:gd name="connsiteX588" fmla="*/ 1349656 w 6206334"/>
              <a:gd name="connsiteY588" fmla="*/ 4104291 h 6858001"/>
              <a:gd name="connsiteX589" fmla="*/ 1348542 w 6206334"/>
              <a:gd name="connsiteY589" fmla="*/ 4104760 h 6858001"/>
              <a:gd name="connsiteX590" fmla="*/ 1357557 w 6206334"/>
              <a:gd name="connsiteY590" fmla="*/ 4118092 h 6858001"/>
              <a:gd name="connsiteX591" fmla="*/ 1391609 w 6206334"/>
              <a:gd name="connsiteY591" fmla="*/ 4158520 h 6858001"/>
              <a:gd name="connsiteX592" fmla="*/ 1435298 w 6206334"/>
              <a:gd name="connsiteY592" fmla="*/ 4216164 h 6858001"/>
              <a:gd name="connsiteX593" fmla="*/ 1530426 w 6206334"/>
              <a:gd name="connsiteY593" fmla="*/ 4319606 h 6858001"/>
              <a:gd name="connsiteX594" fmla="*/ 1599225 w 6206334"/>
              <a:gd name="connsiteY594" fmla="*/ 4398404 h 6858001"/>
              <a:gd name="connsiteX595" fmla="*/ 1626236 w 6206334"/>
              <a:gd name="connsiteY595" fmla="*/ 4428703 h 6858001"/>
              <a:gd name="connsiteX596" fmla="*/ 1512751 w 6206334"/>
              <a:gd name="connsiteY596" fmla="*/ 4292675 h 6858001"/>
              <a:gd name="connsiteX597" fmla="*/ 1501864 w 6206334"/>
              <a:gd name="connsiteY597" fmla="*/ 4280878 h 6858001"/>
              <a:gd name="connsiteX598" fmla="*/ 1365898 w 6206334"/>
              <a:gd name="connsiteY598" fmla="*/ 4121738 h 6858001"/>
              <a:gd name="connsiteX599" fmla="*/ 1349656 w 6206334"/>
              <a:gd name="connsiteY599" fmla="*/ 4104291 h 6858001"/>
              <a:gd name="connsiteX600" fmla="*/ 4529595 w 6206334"/>
              <a:gd name="connsiteY600" fmla="*/ 4078336 h 6858001"/>
              <a:gd name="connsiteX601" fmla="*/ 4527051 w 6206334"/>
              <a:gd name="connsiteY601" fmla="*/ 4080097 h 6858001"/>
              <a:gd name="connsiteX602" fmla="*/ 4539876 w 6206334"/>
              <a:gd name="connsiteY602" fmla="*/ 4081943 h 6858001"/>
              <a:gd name="connsiteX603" fmla="*/ 4529595 w 6206334"/>
              <a:gd name="connsiteY603" fmla="*/ 4078336 h 6858001"/>
              <a:gd name="connsiteX604" fmla="*/ 1156118 w 6206334"/>
              <a:gd name="connsiteY604" fmla="*/ 4067896 h 6858001"/>
              <a:gd name="connsiteX605" fmla="*/ 1157951 w 6206334"/>
              <a:gd name="connsiteY605" fmla="*/ 4069356 h 6858001"/>
              <a:gd name="connsiteX606" fmla="*/ 1166288 w 6206334"/>
              <a:gd name="connsiteY606" fmla="*/ 4072307 h 6858001"/>
              <a:gd name="connsiteX607" fmla="*/ 4863258 w 6206334"/>
              <a:gd name="connsiteY607" fmla="*/ 4066771 h 6858001"/>
              <a:gd name="connsiteX608" fmla="*/ 4859114 w 6206334"/>
              <a:gd name="connsiteY608" fmla="*/ 4066968 h 6858001"/>
              <a:gd name="connsiteX609" fmla="*/ 4863258 w 6206334"/>
              <a:gd name="connsiteY609" fmla="*/ 4066771 h 6858001"/>
              <a:gd name="connsiteX610" fmla="*/ 4518123 w 6206334"/>
              <a:gd name="connsiteY610" fmla="*/ 4063317 h 6858001"/>
              <a:gd name="connsiteX611" fmla="*/ 4515280 w 6206334"/>
              <a:gd name="connsiteY611" fmla="*/ 4064873 h 6858001"/>
              <a:gd name="connsiteX612" fmla="*/ 4528107 w 6206334"/>
              <a:gd name="connsiteY612" fmla="*/ 4066718 h 6858001"/>
              <a:gd name="connsiteX613" fmla="*/ 4518123 w 6206334"/>
              <a:gd name="connsiteY613" fmla="*/ 4063317 h 6858001"/>
              <a:gd name="connsiteX614" fmla="*/ 1093867 w 6206334"/>
              <a:gd name="connsiteY614" fmla="*/ 4061601 h 6858001"/>
              <a:gd name="connsiteX615" fmla="*/ 1097833 w 6206334"/>
              <a:gd name="connsiteY615" fmla="*/ 4063187 h 6858001"/>
              <a:gd name="connsiteX616" fmla="*/ 1116856 w 6206334"/>
              <a:gd name="connsiteY616" fmla="*/ 4069232 h 6858001"/>
              <a:gd name="connsiteX617" fmla="*/ 1131749 w 6206334"/>
              <a:gd name="connsiteY617" fmla="*/ 4086984 h 6858001"/>
              <a:gd name="connsiteX618" fmla="*/ 1590209 w 6206334"/>
              <a:gd name="connsiteY618" fmla="*/ 4628151 h 6858001"/>
              <a:gd name="connsiteX619" fmla="*/ 1642716 w 6206334"/>
              <a:gd name="connsiteY619" fmla="*/ 4689134 h 6858001"/>
              <a:gd name="connsiteX620" fmla="*/ 1637691 w 6206334"/>
              <a:gd name="connsiteY620" fmla="*/ 4686483 h 6858001"/>
              <a:gd name="connsiteX621" fmla="*/ 1637691 w 6206334"/>
              <a:gd name="connsiteY621" fmla="*/ 4686483 h 6858001"/>
              <a:gd name="connsiteX622" fmla="*/ 1636957 w 6206334"/>
              <a:gd name="connsiteY622" fmla="*/ 4696648 h 6858001"/>
              <a:gd name="connsiteX623" fmla="*/ 1525109 w 6206334"/>
              <a:gd name="connsiteY623" fmla="*/ 4562390 h 6858001"/>
              <a:gd name="connsiteX624" fmla="*/ 1302063 w 6206334"/>
              <a:gd name="connsiteY624" fmla="*/ 4311846 h 6858001"/>
              <a:gd name="connsiteX625" fmla="*/ 4854124 w 6206334"/>
              <a:gd name="connsiteY625" fmla="*/ 4053426 h 6858001"/>
              <a:gd name="connsiteX626" fmla="*/ 4855967 w 6206334"/>
              <a:gd name="connsiteY626" fmla="*/ 4057670 h 6858001"/>
              <a:gd name="connsiteX627" fmla="*/ 4854124 w 6206334"/>
              <a:gd name="connsiteY627" fmla="*/ 4053426 h 6858001"/>
              <a:gd name="connsiteX628" fmla="*/ 1079268 w 6206334"/>
              <a:gd name="connsiteY628" fmla="*/ 4041513 h 6858001"/>
              <a:gd name="connsiteX629" fmla="*/ 1098397 w 6206334"/>
              <a:gd name="connsiteY629" fmla="*/ 4048282 h 6858001"/>
              <a:gd name="connsiteX630" fmla="*/ 1103401 w 6206334"/>
              <a:gd name="connsiteY630" fmla="*/ 4053193 h 6858001"/>
              <a:gd name="connsiteX631" fmla="*/ 1111962 w 6206334"/>
              <a:gd name="connsiteY631" fmla="*/ 4063398 h 6858001"/>
              <a:gd name="connsiteX632" fmla="*/ 1087037 w 6206334"/>
              <a:gd name="connsiteY632" fmla="*/ 4052419 h 6858001"/>
              <a:gd name="connsiteX633" fmla="*/ 1079544 w 6206334"/>
              <a:gd name="connsiteY633" fmla="*/ 4041967 h 6858001"/>
              <a:gd name="connsiteX634" fmla="*/ 1079288 w 6206334"/>
              <a:gd name="connsiteY634" fmla="*/ 4030951 h 6858001"/>
              <a:gd name="connsiteX635" fmla="*/ 1086992 w 6206334"/>
              <a:gd name="connsiteY635" fmla="*/ 4037088 h 6858001"/>
              <a:gd name="connsiteX636" fmla="*/ 1092518 w 6206334"/>
              <a:gd name="connsiteY636" fmla="*/ 4042513 h 6858001"/>
              <a:gd name="connsiteX637" fmla="*/ 1079807 w 6206334"/>
              <a:gd name="connsiteY637" fmla="*/ 4037447 h 6858001"/>
              <a:gd name="connsiteX638" fmla="*/ 1075087 w 6206334"/>
              <a:gd name="connsiteY638" fmla="*/ 4034624 h 6858001"/>
              <a:gd name="connsiteX639" fmla="*/ 1074247 w 6206334"/>
              <a:gd name="connsiteY639" fmla="*/ 4033240 h 6858001"/>
              <a:gd name="connsiteX640" fmla="*/ 4847558 w 6206334"/>
              <a:gd name="connsiteY640" fmla="*/ 3998186 h 6858001"/>
              <a:gd name="connsiteX641" fmla="*/ 4849757 w 6206334"/>
              <a:gd name="connsiteY641" fmla="*/ 3999639 h 6858001"/>
              <a:gd name="connsiteX642" fmla="*/ 4851403 w 6206334"/>
              <a:gd name="connsiteY642" fmla="*/ 4000896 h 6858001"/>
              <a:gd name="connsiteX643" fmla="*/ 4854060 w 6206334"/>
              <a:gd name="connsiteY643" fmla="*/ 4004500 h 6858001"/>
              <a:gd name="connsiteX644" fmla="*/ 4847558 w 6206334"/>
              <a:gd name="connsiteY644" fmla="*/ 3998186 h 6858001"/>
              <a:gd name="connsiteX645" fmla="*/ 5020660 w 6206334"/>
              <a:gd name="connsiteY645" fmla="*/ 3947835 h 6858001"/>
              <a:gd name="connsiteX646" fmla="*/ 5022208 w 6206334"/>
              <a:gd name="connsiteY646" fmla="*/ 3949328 h 6858001"/>
              <a:gd name="connsiteX647" fmla="*/ 5025885 w 6206334"/>
              <a:gd name="connsiteY647" fmla="*/ 3956570 h 6858001"/>
              <a:gd name="connsiteX648" fmla="*/ 4867423 w 6206334"/>
              <a:gd name="connsiteY648" fmla="*/ 3939497 h 6858001"/>
              <a:gd name="connsiteX649" fmla="*/ 4867258 w 6206334"/>
              <a:gd name="connsiteY649" fmla="*/ 3939931 h 6858001"/>
              <a:gd name="connsiteX650" fmla="*/ 4875032 w 6206334"/>
              <a:gd name="connsiteY650" fmla="*/ 3948393 h 6858001"/>
              <a:gd name="connsiteX651" fmla="*/ 4873731 w 6206334"/>
              <a:gd name="connsiteY651" fmla="*/ 3946692 h 6858001"/>
              <a:gd name="connsiteX652" fmla="*/ 1182462 w 6206334"/>
              <a:gd name="connsiteY652" fmla="*/ 3930487 h 6858001"/>
              <a:gd name="connsiteX653" fmla="*/ 1198561 w 6206334"/>
              <a:gd name="connsiteY653" fmla="*/ 3949648 h 6858001"/>
              <a:gd name="connsiteX654" fmla="*/ 1190349 w 6206334"/>
              <a:gd name="connsiteY654" fmla="*/ 3942828 h 6858001"/>
              <a:gd name="connsiteX655" fmla="*/ 1172999 w 6206334"/>
              <a:gd name="connsiteY655" fmla="*/ 3917416 h 6858001"/>
              <a:gd name="connsiteX656" fmla="*/ 1176096 w 6206334"/>
              <a:gd name="connsiteY656" fmla="*/ 3919619 h 6858001"/>
              <a:gd name="connsiteX657" fmla="*/ 1173315 w 6206334"/>
              <a:gd name="connsiteY657" fmla="*/ 3920717 h 6858001"/>
              <a:gd name="connsiteX658" fmla="*/ 1170375 w 6206334"/>
              <a:gd name="connsiteY658" fmla="*/ 3920165 h 6858001"/>
              <a:gd name="connsiteX659" fmla="*/ 1172999 w 6206334"/>
              <a:gd name="connsiteY659" fmla="*/ 3917416 h 6858001"/>
              <a:gd name="connsiteX660" fmla="*/ 1324858 w 6206334"/>
              <a:gd name="connsiteY660" fmla="*/ 3916770 h 6858001"/>
              <a:gd name="connsiteX661" fmla="*/ 1325634 w 6206334"/>
              <a:gd name="connsiteY661" fmla="*/ 3920354 h 6858001"/>
              <a:gd name="connsiteX662" fmla="*/ 1320423 w 6206334"/>
              <a:gd name="connsiteY662" fmla="*/ 3920536 h 6858001"/>
              <a:gd name="connsiteX663" fmla="*/ 1324858 w 6206334"/>
              <a:gd name="connsiteY663" fmla="*/ 3916770 h 6858001"/>
              <a:gd name="connsiteX664" fmla="*/ 4458081 w 6206334"/>
              <a:gd name="connsiteY664" fmla="*/ 3897365 h 6858001"/>
              <a:gd name="connsiteX665" fmla="*/ 4456014 w 6206334"/>
              <a:gd name="connsiteY665" fmla="*/ 3899163 h 6858001"/>
              <a:gd name="connsiteX666" fmla="*/ 4459074 w 6206334"/>
              <a:gd name="connsiteY666" fmla="*/ 3903313 h 6858001"/>
              <a:gd name="connsiteX667" fmla="*/ 4462438 w 6206334"/>
              <a:gd name="connsiteY667" fmla="*/ 3903213 h 6858001"/>
              <a:gd name="connsiteX668" fmla="*/ 4461713 w 6206334"/>
              <a:gd name="connsiteY668" fmla="*/ 3901608 h 6858001"/>
              <a:gd name="connsiteX669" fmla="*/ 1275251 w 6206334"/>
              <a:gd name="connsiteY669" fmla="*/ 3892391 h 6858001"/>
              <a:gd name="connsiteX670" fmla="*/ 1296232 w 6206334"/>
              <a:gd name="connsiteY670" fmla="*/ 3909417 h 6858001"/>
              <a:gd name="connsiteX671" fmla="*/ 1275251 w 6206334"/>
              <a:gd name="connsiteY671" fmla="*/ 3892391 h 6858001"/>
              <a:gd name="connsiteX672" fmla="*/ 1274924 w 6206334"/>
              <a:gd name="connsiteY672" fmla="*/ 3887657 h 6858001"/>
              <a:gd name="connsiteX673" fmla="*/ 1275251 w 6206334"/>
              <a:gd name="connsiteY673" fmla="*/ 3892391 h 6858001"/>
              <a:gd name="connsiteX674" fmla="*/ 1274924 w 6206334"/>
              <a:gd name="connsiteY674" fmla="*/ 3887657 h 6858001"/>
              <a:gd name="connsiteX675" fmla="*/ 1193708 w 6206334"/>
              <a:gd name="connsiteY675" fmla="*/ 3881822 h 6858001"/>
              <a:gd name="connsiteX676" fmla="*/ 1195962 w 6206334"/>
              <a:gd name="connsiteY676" fmla="*/ 3884093 h 6858001"/>
              <a:gd name="connsiteX677" fmla="*/ 1193629 w 6206334"/>
              <a:gd name="connsiteY677" fmla="*/ 3882989 h 6858001"/>
              <a:gd name="connsiteX678" fmla="*/ 5072676 w 6206334"/>
              <a:gd name="connsiteY678" fmla="*/ 3881542 h 6858001"/>
              <a:gd name="connsiteX679" fmla="*/ 5111709 w 6206334"/>
              <a:gd name="connsiteY679" fmla="*/ 3920677 h 6858001"/>
              <a:gd name="connsiteX680" fmla="*/ 5114791 w 6206334"/>
              <a:gd name="connsiteY680" fmla="*/ 3926443 h 6858001"/>
              <a:gd name="connsiteX681" fmla="*/ 5117946 w 6206334"/>
              <a:gd name="connsiteY681" fmla="*/ 3933516 h 6858001"/>
              <a:gd name="connsiteX682" fmla="*/ 5097861 w 6206334"/>
              <a:gd name="connsiteY682" fmla="*/ 3915786 h 6858001"/>
              <a:gd name="connsiteX683" fmla="*/ 5079405 w 6206334"/>
              <a:gd name="connsiteY683" fmla="*/ 3898072 h 6858001"/>
              <a:gd name="connsiteX684" fmla="*/ 5075017 w 6206334"/>
              <a:gd name="connsiteY684" fmla="*/ 3886564 h 6858001"/>
              <a:gd name="connsiteX685" fmla="*/ 1189566 w 6206334"/>
              <a:gd name="connsiteY685" fmla="*/ 3877646 h 6858001"/>
              <a:gd name="connsiteX686" fmla="*/ 1193831 w 6206334"/>
              <a:gd name="connsiteY686" fmla="*/ 3880008 h 6858001"/>
              <a:gd name="connsiteX687" fmla="*/ 1193708 w 6206334"/>
              <a:gd name="connsiteY687" fmla="*/ 3881822 h 6858001"/>
              <a:gd name="connsiteX688" fmla="*/ 1262000 w 6206334"/>
              <a:gd name="connsiteY688" fmla="*/ 3876663 h 6858001"/>
              <a:gd name="connsiteX689" fmla="*/ 1262371 w 6206334"/>
              <a:gd name="connsiteY689" fmla="*/ 3881166 h 6858001"/>
              <a:gd name="connsiteX690" fmla="*/ 1262000 w 6206334"/>
              <a:gd name="connsiteY690" fmla="*/ 3876663 h 6858001"/>
              <a:gd name="connsiteX691" fmla="*/ 970048 w 6206334"/>
              <a:gd name="connsiteY691" fmla="*/ 3864273 h 6858001"/>
              <a:gd name="connsiteX692" fmla="*/ 991656 w 6206334"/>
              <a:gd name="connsiteY692" fmla="*/ 3877200 h 6858001"/>
              <a:gd name="connsiteX693" fmla="*/ 994100 w 6206334"/>
              <a:gd name="connsiteY693" fmla="*/ 3870919 h 6858001"/>
              <a:gd name="connsiteX694" fmla="*/ 990639 w 6206334"/>
              <a:gd name="connsiteY694" fmla="*/ 3867966 h 6858001"/>
              <a:gd name="connsiteX695" fmla="*/ 991715 w 6206334"/>
              <a:gd name="connsiteY695" fmla="*/ 3868276 h 6858001"/>
              <a:gd name="connsiteX696" fmla="*/ 1006727 w 6206334"/>
              <a:gd name="connsiteY696" fmla="*/ 3883587 h 6858001"/>
              <a:gd name="connsiteX697" fmla="*/ 1026932 w 6206334"/>
              <a:gd name="connsiteY697" fmla="*/ 3889390 h 6858001"/>
              <a:gd name="connsiteX698" fmla="*/ 1068538 w 6206334"/>
              <a:gd name="connsiteY698" fmla="*/ 3922760 h 6858001"/>
              <a:gd name="connsiteX699" fmla="*/ 1051562 w 6206334"/>
              <a:gd name="connsiteY699" fmla="*/ 3899938 h 6858001"/>
              <a:gd name="connsiteX700" fmla="*/ 1022942 w 6206334"/>
              <a:gd name="connsiteY700" fmla="*/ 3877243 h 6858001"/>
              <a:gd name="connsiteX701" fmla="*/ 1021144 w 6206334"/>
              <a:gd name="connsiteY701" fmla="*/ 3869491 h 6858001"/>
              <a:gd name="connsiteX702" fmla="*/ 1019116 w 6206334"/>
              <a:gd name="connsiteY702" fmla="*/ 3865109 h 6858001"/>
              <a:gd name="connsiteX703" fmla="*/ 1026669 w 6206334"/>
              <a:gd name="connsiteY703" fmla="*/ 3869325 h 6858001"/>
              <a:gd name="connsiteX704" fmla="*/ 1034837 w 6206334"/>
              <a:gd name="connsiteY704" fmla="*/ 3871653 h 6858001"/>
              <a:gd name="connsiteX705" fmla="*/ 1034826 w 6206334"/>
              <a:gd name="connsiteY705" fmla="*/ 3869874 h 6858001"/>
              <a:gd name="connsiteX706" fmla="*/ 1034524 w 6206334"/>
              <a:gd name="connsiteY706" fmla="*/ 3869439 h 6858001"/>
              <a:gd name="connsiteX707" fmla="*/ 1043937 w 6206334"/>
              <a:gd name="connsiteY707" fmla="*/ 3876326 h 6858001"/>
              <a:gd name="connsiteX708" fmla="*/ 1077126 w 6206334"/>
              <a:gd name="connsiteY708" fmla="*/ 3892805 h 6858001"/>
              <a:gd name="connsiteX709" fmla="*/ 1109128 w 6206334"/>
              <a:gd name="connsiteY709" fmla="*/ 3912998 h 6858001"/>
              <a:gd name="connsiteX710" fmla="*/ 1125967 w 6206334"/>
              <a:gd name="connsiteY710" fmla="*/ 3903359 h 6858001"/>
              <a:gd name="connsiteX711" fmla="*/ 1176505 w 6206334"/>
              <a:gd name="connsiteY711" fmla="*/ 3942055 h 6858001"/>
              <a:gd name="connsiteX712" fmla="*/ 1179242 w 6206334"/>
              <a:gd name="connsiteY712" fmla="*/ 3944363 h 6858001"/>
              <a:gd name="connsiteX713" fmla="*/ 1201545 w 6206334"/>
              <a:gd name="connsiteY713" fmla="*/ 3972695 h 6858001"/>
              <a:gd name="connsiteX714" fmla="*/ 1256911 w 6206334"/>
              <a:gd name="connsiteY714" fmla="*/ 4042147 h 6858001"/>
              <a:gd name="connsiteX715" fmla="*/ 1661872 w 6206334"/>
              <a:gd name="connsiteY715" fmla="*/ 4517398 h 6858001"/>
              <a:gd name="connsiteX716" fmla="*/ 1658178 w 6206334"/>
              <a:gd name="connsiteY716" fmla="*/ 4514621 h 6858001"/>
              <a:gd name="connsiteX717" fmla="*/ 1670912 w 6206334"/>
              <a:gd name="connsiteY717" fmla="*/ 4542531 h 6858001"/>
              <a:gd name="connsiteX718" fmla="*/ 1665277 w 6206334"/>
              <a:gd name="connsiteY718" fmla="*/ 4568878 h 6858001"/>
              <a:gd name="connsiteX719" fmla="*/ 1724162 w 6206334"/>
              <a:gd name="connsiteY719" fmla="*/ 4659614 h 6858001"/>
              <a:gd name="connsiteX720" fmla="*/ 2135899 w 6206334"/>
              <a:gd name="connsiteY720" fmla="*/ 5234899 h 6858001"/>
              <a:gd name="connsiteX721" fmla="*/ 2157470 w 6206334"/>
              <a:gd name="connsiteY721" fmla="*/ 5260499 h 6858001"/>
              <a:gd name="connsiteX722" fmla="*/ 2065206 w 6206334"/>
              <a:gd name="connsiteY722" fmla="*/ 5166829 h 6858001"/>
              <a:gd name="connsiteX723" fmla="*/ 1994308 w 6206334"/>
              <a:gd name="connsiteY723" fmla="*/ 5074249 h 6858001"/>
              <a:gd name="connsiteX724" fmla="*/ 1680780 w 6206334"/>
              <a:gd name="connsiteY724" fmla="*/ 4633103 h 6858001"/>
              <a:gd name="connsiteX725" fmla="*/ 1558908 w 6206334"/>
              <a:gd name="connsiteY725" fmla="*/ 4463620 h 6858001"/>
              <a:gd name="connsiteX726" fmla="*/ 1567571 w 6206334"/>
              <a:gd name="connsiteY726" fmla="*/ 4499509 h 6858001"/>
              <a:gd name="connsiteX727" fmla="*/ 1598055 w 6206334"/>
              <a:gd name="connsiteY727" fmla="*/ 4547124 h 6858001"/>
              <a:gd name="connsiteX728" fmla="*/ 1700647 w 6206334"/>
              <a:gd name="connsiteY728" fmla="*/ 4740254 h 6858001"/>
              <a:gd name="connsiteX729" fmla="*/ 1703506 w 6206334"/>
              <a:gd name="connsiteY729" fmla="*/ 4744443 h 6858001"/>
              <a:gd name="connsiteX730" fmla="*/ 1391618 w 6206334"/>
              <a:gd name="connsiteY730" fmla="*/ 4379052 h 6858001"/>
              <a:gd name="connsiteX731" fmla="*/ 1141584 w 6206334"/>
              <a:gd name="connsiteY731" fmla="*/ 4077090 h 6858001"/>
              <a:gd name="connsiteX732" fmla="*/ 1146840 w 6206334"/>
              <a:gd name="connsiteY732" fmla="*/ 4078760 h 6858001"/>
              <a:gd name="connsiteX733" fmla="*/ 1147982 w 6206334"/>
              <a:gd name="connsiteY733" fmla="*/ 4082380 h 6858001"/>
              <a:gd name="connsiteX734" fmla="*/ 1146840 w 6206334"/>
              <a:gd name="connsiteY734" fmla="*/ 4078760 h 6858001"/>
              <a:gd name="connsiteX735" fmla="*/ 1140743 w 6206334"/>
              <a:gd name="connsiteY735" fmla="*/ 4076075 h 6858001"/>
              <a:gd name="connsiteX736" fmla="*/ 1125742 w 6206334"/>
              <a:gd name="connsiteY736" fmla="*/ 4057959 h 6858001"/>
              <a:gd name="connsiteX737" fmla="*/ 1132778 w 6206334"/>
              <a:gd name="connsiteY737" fmla="*/ 4060449 h 6858001"/>
              <a:gd name="connsiteX738" fmla="*/ 1124337 w 6206334"/>
              <a:gd name="connsiteY738" fmla="*/ 4054270 h 6858001"/>
              <a:gd name="connsiteX739" fmla="*/ 1123995 w 6206334"/>
              <a:gd name="connsiteY739" fmla="*/ 4053961 h 6858001"/>
              <a:gd name="connsiteX740" fmla="*/ 1121557 w 6206334"/>
              <a:gd name="connsiteY740" fmla="*/ 4052905 h 6858001"/>
              <a:gd name="connsiteX741" fmla="*/ 1111315 w 6206334"/>
              <a:gd name="connsiteY741" fmla="*/ 4040535 h 6858001"/>
              <a:gd name="connsiteX742" fmla="*/ 1110873 w 6206334"/>
              <a:gd name="connsiteY742" fmla="*/ 4037150 h 6858001"/>
              <a:gd name="connsiteX743" fmla="*/ 1121764 w 6206334"/>
              <a:gd name="connsiteY743" fmla="*/ 4042910 h 6858001"/>
              <a:gd name="connsiteX744" fmla="*/ 1133901 w 6206334"/>
              <a:gd name="connsiteY744" fmla="*/ 4051434 h 6858001"/>
              <a:gd name="connsiteX745" fmla="*/ 1143600 w 6206334"/>
              <a:gd name="connsiteY745" fmla="*/ 4054790 h 6858001"/>
              <a:gd name="connsiteX746" fmla="*/ 1115314 w 6206334"/>
              <a:gd name="connsiteY746" fmla="*/ 4037948 h 6858001"/>
              <a:gd name="connsiteX747" fmla="*/ 1106284 w 6206334"/>
              <a:gd name="connsiteY747" fmla="*/ 4034460 h 6858001"/>
              <a:gd name="connsiteX748" fmla="*/ 1066464 w 6206334"/>
              <a:gd name="connsiteY748" fmla="*/ 3986369 h 6858001"/>
              <a:gd name="connsiteX749" fmla="*/ 1005183 w 6206334"/>
              <a:gd name="connsiteY749" fmla="*/ 3908767 h 6858001"/>
              <a:gd name="connsiteX750" fmla="*/ 1014399 w 6206334"/>
              <a:gd name="connsiteY750" fmla="*/ 3915856 h 6858001"/>
              <a:gd name="connsiteX751" fmla="*/ 1034686 w 6206334"/>
              <a:gd name="connsiteY751" fmla="*/ 3924175 h 6858001"/>
              <a:gd name="connsiteX752" fmla="*/ 1037128 w 6206334"/>
              <a:gd name="connsiteY752" fmla="*/ 3925189 h 6858001"/>
              <a:gd name="connsiteX753" fmla="*/ 1027532 w 6206334"/>
              <a:gd name="connsiteY753" fmla="*/ 3916846 h 6858001"/>
              <a:gd name="connsiteX754" fmla="*/ 988487 w 6206334"/>
              <a:gd name="connsiteY754" fmla="*/ 3885295 h 6858001"/>
              <a:gd name="connsiteX755" fmla="*/ 984103 w 6206334"/>
              <a:gd name="connsiteY755" fmla="*/ 3882072 h 6858001"/>
              <a:gd name="connsiteX756" fmla="*/ 4999889 w 6206334"/>
              <a:gd name="connsiteY756" fmla="*/ 3860966 h 6858001"/>
              <a:gd name="connsiteX757" fmla="*/ 5002362 w 6206334"/>
              <a:gd name="connsiteY757" fmla="*/ 3862442 h 6858001"/>
              <a:gd name="connsiteX758" fmla="*/ 5003194 w 6206334"/>
              <a:gd name="connsiteY758" fmla="*/ 3867683 h 6858001"/>
              <a:gd name="connsiteX759" fmla="*/ 4999889 w 6206334"/>
              <a:gd name="connsiteY759" fmla="*/ 3860966 h 6858001"/>
              <a:gd name="connsiteX760" fmla="*/ 4996583 w 6206334"/>
              <a:gd name="connsiteY760" fmla="*/ 3854248 h 6858001"/>
              <a:gd name="connsiteX761" fmla="*/ 4999057 w 6206334"/>
              <a:gd name="connsiteY761" fmla="*/ 3855724 h 6858001"/>
              <a:gd name="connsiteX762" fmla="*/ 4999889 w 6206334"/>
              <a:gd name="connsiteY762" fmla="*/ 3860966 h 6858001"/>
              <a:gd name="connsiteX763" fmla="*/ 4996583 w 6206334"/>
              <a:gd name="connsiteY763" fmla="*/ 3854248 h 6858001"/>
              <a:gd name="connsiteX764" fmla="*/ 4933028 w 6206334"/>
              <a:gd name="connsiteY764" fmla="*/ 3839515 h 6858001"/>
              <a:gd name="connsiteX765" fmla="*/ 4936020 w 6206334"/>
              <a:gd name="connsiteY765" fmla="*/ 3851375 h 6858001"/>
              <a:gd name="connsiteX766" fmla="*/ 4941292 w 6206334"/>
              <a:gd name="connsiteY766" fmla="*/ 3856256 h 6858001"/>
              <a:gd name="connsiteX767" fmla="*/ 4945305 w 6206334"/>
              <a:gd name="connsiteY767" fmla="*/ 3860878 h 6858001"/>
              <a:gd name="connsiteX768" fmla="*/ 4945163 w 6206334"/>
              <a:gd name="connsiteY768" fmla="*/ 3860529 h 6858001"/>
              <a:gd name="connsiteX769" fmla="*/ 4944659 w 6206334"/>
              <a:gd name="connsiteY769" fmla="*/ 3859203 h 6858001"/>
              <a:gd name="connsiteX770" fmla="*/ 4986508 w 6206334"/>
              <a:gd name="connsiteY770" fmla="*/ 3837074 h 6858001"/>
              <a:gd name="connsiteX771" fmla="*/ 4992531 w 6206334"/>
              <a:gd name="connsiteY771" fmla="*/ 3843763 h 6858001"/>
              <a:gd name="connsiteX772" fmla="*/ 4996583 w 6206334"/>
              <a:gd name="connsiteY772" fmla="*/ 3854248 h 6858001"/>
              <a:gd name="connsiteX773" fmla="*/ 4986508 w 6206334"/>
              <a:gd name="connsiteY773" fmla="*/ 3837074 h 6858001"/>
              <a:gd name="connsiteX774" fmla="*/ 961803 w 6206334"/>
              <a:gd name="connsiteY774" fmla="*/ 3819556 h 6858001"/>
              <a:gd name="connsiteX775" fmla="*/ 971640 w 6206334"/>
              <a:gd name="connsiteY775" fmla="*/ 3823527 h 6858001"/>
              <a:gd name="connsiteX776" fmla="*/ 995093 w 6206334"/>
              <a:gd name="connsiteY776" fmla="*/ 3840588 h 6858001"/>
              <a:gd name="connsiteX777" fmla="*/ 1014540 w 6206334"/>
              <a:gd name="connsiteY777" fmla="*/ 3854816 h 6858001"/>
              <a:gd name="connsiteX778" fmla="*/ 1009623 w 6206334"/>
              <a:gd name="connsiteY778" fmla="*/ 3852770 h 6858001"/>
              <a:gd name="connsiteX779" fmla="*/ 1002636 w 6206334"/>
              <a:gd name="connsiteY779" fmla="*/ 3846771 h 6858001"/>
              <a:gd name="connsiteX780" fmla="*/ 980219 w 6206334"/>
              <a:gd name="connsiteY780" fmla="*/ 3831250 h 6858001"/>
              <a:gd name="connsiteX781" fmla="*/ 4889275 w 6206334"/>
              <a:gd name="connsiteY781" fmla="*/ 3814537 h 6858001"/>
              <a:gd name="connsiteX782" fmla="*/ 4893584 w 6206334"/>
              <a:gd name="connsiteY782" fmla="*/ 3819454 h 6858001"/>
              <a:gd name="connsiteX783" fmla="*/ 4894778 w 6206334"/>
              <a:gd name="connsiteY783" fmla="*/ 3825098 h 6858001"/>
              <a:gd name="connsiteX784" fmla="*/ 4888183 w 6206334"/>
              <a:gd name="connsiteY784" fmla="*/ 3816475 h 6858001"/>
              <a:gd name="connsiteX785" fmla="*/ 4889275 w 6206334"/>
              <a:gd name="connsiteY785" fmla="*/ 3814537 h 6858001"/>
              <a:gd name="connsiteX786" fmla="*/ 5246789 w 6206334"/>
              <a:gd name="connsiteY786" fmla="*/ 3807265 h 6858001"/>
              <a:gd name="connsiteX787" fmla="*/ 5247544 w 6206334"/>
              <a:gd name="connsiteY787" fmla="*/ 3807558 h 6858001"/>
              <a:gd name="connsiteX788" fmla="*/ 5246749 w 6206334"/>
              <a:gd name="connsiteY788" fmla="*/ 3807790 h 6858001"/>
              <a:gd name="connsiteX789" fmla="*/ 1016125 w 6206334"/>
              <a:gd name="connsiteY789" fmla="*/ 3797642 h 6858001"/>
              <a:gd name="connsiteX790" fmla="*/ 1025004 w 6206334"/>
              <a:gd name="connsiteY790" fmla="*/ 3802573 h 6858001"/>
              <a:gd name="connsiteX791" fmla="*/ 1033968 w 6206334"/>
              <a:gd name="connsiteY791" fmla="*/ 3807225 h 6858001"/>
              <a:gd name="connsiteX792" fmla="*/ 1045904 w 6206334"/>
              <a:gd name="connsiteY792" fmla="*/ 3822794 h 6858001"/>
              <a:gd name="connsiteX793" fmla="*/ 1076796 w 6206334"/>
              <a:gd name="connsiteY793" fmla="*/ 3841589 h 6858001"/>
              <a:gd name="connsiteX794" fmla="*/ 1095412 w 6206334"/>
              <a:gd name="connsiteY794" fmla="*/ 3856020 h 6858001"/>
              <a:gd name="connsiteX795" fmla="*/ 1089294 w 6206334"/>
              <a:gd name="connsiteY795" fmla="*/ 3847583 h 6858001"/>
              <a:gd name="connsiteX796" fmla="*/ 1062191 w 6206334"/>
              <a:gd name="connsiteY796" fmla="*/ 3806506 h 6858001"/>
              <a:gd name="connsiteX797" fmla="*/ 1076435 w 6206334"/>
              <a:gd name="connsiteY797" fmla="*/ 3817344 h 6858001"/>
              <a:gd name="connsiteX798" fmla="*/ 1076541 w 6206334"/>
              <a:gd name="connsiteY798" fmla="*/ 3817408 h 6858001"/>
              <a:gd name="connsiteX799" fmla="*/ 1100959 w 6206334"/>
              <a:gd name="connsiteY799" fmla="*/ 3853501 h 6858001"/>
              <a:gd name="connsiteX800" fmla="*/ 1114509 w 6206334"/>
              <a:gd name="connsiteY800" fmla="*/ 3871887 h 6858001"/>
              <a:gd name="connsiteX801" fmla="*/ 1148347 w 6206334"/>
              <a:gd name="connsiteY801" fmla="*/ 3905119 h 6858001"/>
              <a:gd name="connsiteX802" fmla="*/ 1154780 w 6206334"/>
              <a:gd name="connsiteY802" fmla="*/ 3913291 h 6858001"/>
              <a:gd name="connsiteX803" fmla="*/ 1104836 w 6206334"/>
              <a:gd name="connsiteY803" fmla="*/ 3871816 h 6858001"/>
              <a:gd name="connsiteX804" fmla="*/ 1058344 w 6206334"/>
              <a:gd name="connsiteY804" fmla="*/ 3833569 h 6858001"/>
              <a:gd name="connsiteX805" fmla="*/ 1014411 w 6206334"/>
              <a:gd name="connsiteY805" fmla="*/ 3797748 h 6858001"/>
              <a:gd name="connsiteX806" fmla="*/ 1016125 w 6206334"/>
              <a:gd name="connsiteY806" fmla="*/ 3797642 h 6858001"/>
              <a:gd name="connsiteX807" fmla="*/ 5267727 w 6206334"/>
              <a:gd name="connsiteY807" fmla="*/ 3792969 h 6858001"/>
              <a:gd name="connsiteX808" fmla="*/ 5263584 w 6206334"/>
              <a:gd name="connsiteY808" fmla="*/ 3793166 h 6858001"/>
              <a:gd name="connsiteX809" fmla="*/ 5267727 w 6206334"/>
              <a:gd name="connsiteY809" fmla="*/ 3792969 h 6858001"/>
              <a:gd name="connsiteX810" fmla="*/ 4905513 w 6206334"/>
              <a:gd name="connsiteY810" fmla="*/ 3792887 h 6858001"/>
              <a:gd name="connsiteX811" fmla="*/ 4902475 w 6206334"/>
              <a:gd name="connsiteY811" fmla="*/ 3792955 h 6858001"/>
              <a:gd name="connsiteX812" fmla="*/ 4901567 w 6206334"/>
              <a:gd name="connsiteY812" fmla="*/ 3792975 h 6858001"/>
              <a:gd name="connsiteX813" fmla="*/ 912462 w 6206334"/>
              <a:gd name="connsiteY813" fmla="*/ 3780671 h 6858001"/>
              <a:gd name="connsiteX814" fmla="*/ 942655 w 6206334"/>
              <a:gd name="connsiteY814" fmla="*/ 3802909 h 6858001"/>
              <a:gd name="connsiteX815" fmla="*/ 943579 w 6206334"/>
              <a:gd name="connsiteY815" fmla="*/ 3803884 h 6858001"/>
              <a:gd name="connsiteX816" fmla="*/ 925918 w 6206334"/>
              <a:gd name="connsiteY816" fmla="*/ 3795577 h 6858001"/>
              <a:gd name="connsiteX817" fmla="*/ 916106 w 6206334"/>
              <a:gd name="connsiteY817" fmla="*/ 3786747 h 6858001"/>
              <a:gd name="connsiteX818" fmla="*/ 912462 w 6206334"/>
              <a:gd name="connsiteY818" fmla="*/ 3780671 h 6858001"/>
              <a:gd name="connsiteX819" fmla="*/ 5258594 w 6206334"/>
              <a:gd name="connsiteY819" fmla="*/ 3779624 h 6858001"/>
              <a:gd name="connsiteX820" fmla="*/ 5260435 w 6206334"/>
              <a:gd name="connsiteY820" fmla="*/ 3783868 h 6858001"/>
              <a:gd name="connsiteX821" fmla="*/ 5258594 w 6206334"/>
              <a:gd name="connsiteY821" fmla="*/ 3779624 h 6858001"/>
              <a:gd name="connsiteX822" fmla="*/ 1002393 w 6206334"/>
              <a:gd name="connsiteY822" fmla="*/ 3776232 h 6858001"/>
              <a:gd name="connsiteX823" fmla="*/ 1017546 w 6206334"/>
              <a:gd name="connsiteY823" fmla="*/ 3786798 h 6858001"/>
              <a:gd name="connsiteX824" fmla="*/ 1031102 w 6206334"/>
              <a:gd name="connsiteY824" fmla="*/ 3803587 h 6858001"/>
              <a:gd name="connsiteX825" fmla="*/ 1029099 w 6206334"/>
              <a:gd name="connsiteY825" fmla="*/ 3801723 h 6858001"/>
              <a:gd name="connsiteX826" fmla="*/ 1005107 w 6206334"/>
              <a:gd name="connsiteY826" fmla="*/ 3782384 h 6858001"/>
              <a:gd name="connsiteX827" fmla="*/ 1002778 w 6206334"/>
              <a:gd name="connsiteY827" fmla="*/ 3777390 h 6858001"/>
              <a:gd name="connsiteX828" fmla="*/ 4965580 w 6206334"/>
              <a:gd name="connsiteY828" fmla="*/ 3762306 h 6858001"/>
              <a:gd name="connsiteX829" fmla="*/ 4975692 w 6206334"/>
              <a:gd name="connsiteY829" fmla="*/ 3772074 h 6858001"/>
              <a:gd name="connsiteX830" fmla="*/ 5016642 w 6206334"/>
              <a:gd name="connsiteY830" fmla="*/ 3823115 h 6858001"/>
              <a:gd name="connsiteX831" fmla="*/ 5038785 w 6206334"/>
              <a:gd name="connsiteY831" fmla="*/ 3846346 h 6858001"/>
              <a:gd name="connsiteX832" fmla="*/ 5038010 w 6206334"/>
              <a:gd name="connsiteY832" fmla="*/ 3846292 h 6858001"/>
              <a:gd name="connsiteX833" fmla="*/ 5045145 w 6206334"/>
              <a:gd name="connsiteY833" fmla="*/ 3862023 h 6858001"/>
              <a:gd name="connsiteX834" fmla="*/ 5047917 w 6206334"/>
              <a:gd name="connsiteY834" fmla="*/ 3867853 h 6858001"/>
              <a:gd name="connsiteX835" fmla="*/ 5040598 w 6206334"/>
              <a:gd name="connsiteY835" fmla="*/ 3860827 h 6858001"/>
              <a:gd name="connsiteX836" fmla="*/ 4994278 w 6206334"/>
              <a:gd name="connsiteY836" fmla="*/ 3813559 h 6858001"/>
              <a:gd name="connsiteX837" fmla="*/ 4983010 w 6206334"/>
              <a:gd name="connsiteY837" fmla="*/ 3791103 h 6858001"/>
              <a:gd name="connsiteX838" fmla="*/ 4861949 w 6206334"/>
              <a:gd name="connsiteY838" fmla="*/ 3726408 h 6858001"/>
              <a:gd name="connsiteX839" fmla="*/ 4865306 w 6206334"/>
              <a:gd name="connsiteY839" fmla="*/ 3732977 h 6858001"/>
              <a:gd name="connsiteX840" fmla="*/ 4868738 w 6206334"/>
              <a:gd name="connsiteY840" fmla="*/ 3740546 h 6858001"/>
              <a:gd name="connsiteX841" fmla="*/ 4875737 w 6206334"/>
              <a:gd name="connsiteY841" fmla="*/ 3749184 h 6858001"/>
              <a:gd name="connsiteX842" fmla="*/ 4891135 w 6206334"/>
              <a:gd name="connsiteY842" fmla="*/ 3768421 h 6858001"/>
              <a:gd name="connsiteX843" fmla="*/ 4883263 w 6206334"/>
              <a:gd name="connsiteY843" fmla="*/ 3755027 h 6858001"/>
              <a:gd name="connsiteX844" fmla="*/ 4871657 w 6206334"/>
              <a:gd name="connsiteY844" fmla="*/ 3734419 h 6858001"/>
              <a:gd name="connsiteX845" fmla="*/ 4864315 w 6206334"/>
              <a:gd name="connsiteY845" fmla="*/ 3728486 h 6858001"/>
              <a:gd name="connsiteX846" fmla="*/ 5252028 w 6206334"/>
              <a:gd name="connsiteY846" fmla="*/ 3724384 h 6858001"/>
              <a:gd name="connsiteX847" fmla="*/ 5254226 w 6206334"/>
              <a:gd name="connsiteY847" fmla="*/ 3725838 h 6858001"/>
              <a:gd name="connsiteX848" fmla="*/ 5255873 w 6206334"/>
              <a:gd name="connsiteY848" fmla="*/ 3727094 h 6858001"/>
              <a:gd name="connsiteX849" fmla="*/ 5258527 w 6206334"/>
              <a:gd name="connsiteY849" fmla="*/ 3730698 h 6858001"/>
              <a:gd name="connsiteX850" fmla="*/ 5252028 w 6206334"/>
              <a:gd name="connsiteY850" fmla="*/ 3724384 h 6858001"/>
              <a:gd name="connsiteX851" fmla="*/ 4912952 w 6206334"/>
              <a:gd name="connsiteY851" fmla="*/ 3713921 h 6858001"/>
              <a:gd name="connsiteX852" fmla="*/ 4911842 w 6206334"/>
              <a:gd name="connsiteY852" fmla="*/ 3715391 h 6858001"/>
              <a:gd name="connsiteX853" fmla="*/ 4913447 w 6206334"/>
              <a:gd name="connsiteY853" fmla="*/ 3720586 h 6858001"/>
              <a:gd name="connsiteX854" fmla="*/ 4914180 w 6206334"/>
              <a:gd name="connsiteY854" fmla="*/ 3721860 h 6858001"/>
              <a:gd name="connsiteX855" fmla="*/ 4916740 w 6206334"/>
              <a:gd name="connsiteY855" fmla="*/ 3724826 h 6858001"/>
              <a:gd name="connsiteX856" fmla="*/ 4920638 w 6206334"/>
              <a:gd name="connsiteY856" fmla="*/ 3723806 h 6858001"/>
              <a:gd name="connsiteX857" fmla="*/ 4912952 w 6206334"/>
              <a:gd name="connsiteY857" fmla="*/ 3713921 h 6858001"/>
              <a:gd name="connsiteX858" fmla="*/ 4843818 w 6206334"/>
              <a:gd name="connsiteY858" fmla="*/ 3709793 h 6858001"/>
              <a:gd name="connsiteX859" fmla="*/ 4858145 w 6206334"/>
              <a:gd name="connsiteY859" fmla="*/ 3727473 h 6858001"/>
              <a:gd name="connsiteX860" fmla="*/ 4853082 w 6206334"/>
              <a:gd name="connsiteY860" fmla="*/ 3718478 h 6858001"/>
              <a:gd name="connsiteX861" fmla="*/ 1007734 w 6206334"/>
              <a:gd name="connsiteY861" fmla="*/ 3708564 h 6858001"/>
              <a:gd name="connsiteX862" fmla="*/ 1009661 w 6206334"/>
              <a:gd name="connsiteY862" fmla="*/ 3709070 h 6858001"/>
              <a:gd name="connsiteX863" fmla="*/ 1016225 w 6206334"/>
              <a:gd name="connsiteY863" fmla="*/ 3720376 h 6858001"/>
              <a:gd name="connsiteX864" fmla="*/ 1014391 w 6206334"/>
              <a:gd name="connsiteY864" fmla="*/ 3719179 h 6858001"/>
              <a:gd name="connsiteX865" fmla="*/ 1011679 w 6206334"/>
              <a:gd name="connsiteY865" fmla="*/ 3715412 h 6858001"/>
              <a:gd name="connsiteX866" fmla="*/ 1005088 w 6206334"/>
              <a:gd name="connsiteY866" fmla="*/ 3703973 h 6858001"/>
              <a:gd name="connsiteX867" fmla="*/ 1007812 w 6206334"/>
              <a:gd name="connsiteY867" fmla="*/ 3705888 h 6858001"/>
              <a:gd name="connsiteX868" fmla="*/ 1007873 w 6206334"/>
              <a:gd name="connsiteY868" fmla="*/ 3705991 h 6858001"/>
              <a:gd name="connsiteX869" fmla="*/ 1005752 w 6206334"/>
              <a:gd name="connsiteY869" fmla="*/ 3705124 h 6858001"/>
              <a:gd name="connsiteX870" fmla="*/ 5283929 w 6206334"/>
              <a:gd name="connsiteY870" fmla="*/ 3679412 h 6858001"/>
              <a:gd name="connsiteX871" fmla="*/ 5286966 w 6206334"/>
              <a:gd name="connsiteY871" fmla="*/ 3682719 h 6858001"/>
              <a:gd name="connsiteX872" fmla="*/ 5289792 w 6206334"/>
              <a:gd name="connsiteY872" fmla="*/ 3684011 h 6858001"/>
              <a:gd name="connsiteX873" fmla="*/ 5330918 w 6206334"/>
              <a:gd name="connsiteY873" fmla="*/ 3719609 h 6858001"/>
              <a:gd name="connsiteX874" fmla="*/ 5289792 w 6206334"/>
              <a:gd name="connsiteY874" fmla="*/ 3684011 h 6858001"/>
              <a:gd name="connsiteX875" fmla="*/ 5425127 w 6206334"/>
              <a:gd name="connsiteY875" fmla="*/ 3674032 h 6858001"/>
              <a:gd name="connsiteX876" fmla="*/ 5426676 w 6206334"/>
              <a:gd name="connsiteY876" fmla="*/ 3675527 h 6858001"/>
              <a:gd name="connsiteX877" fmla="*/ 5430355 w 6206334"/>
              <a:gd name="connsiteY877" fmla="*/ 3682769 h 6858001"/>
              <a:gd name="connsiteX878" fmla="*/ 5306864 w 6206334"/>
              <a:gd name="connsiteY878" fmla="*/ 3658304 h 6858001"/>
              <a:gd name="connsiteX879" fmla="*/ 5319694 w 6206334"/>
              <a:gd name="connsiteY879" fmla="*/ 3661255 h 6858001"/>
              <a:gd name="connsiteX880" fmla="*/ 5306867 w 6206334"/>
              <a:gd name="connsiteY880" fmla="*/ 3659408 h 6858001"/>
              <a:gd name="connsiteX881" fmla="*/ 5306864 w 6206334"/>
              <a:gd name="connsiteY881" fmla="*/ 3658304 h 6858001"/>
              <a:gd name="connsiteX882" fmla="*/ 1330530 w 6206334"/>
              <a:gd name="connsiteY882" fmla="*/ 3658058 h 6858001"/>
              <a:gd name="connsiteX883" fmla="*/ 1378290 w 6206334"/>
              <a:gd name="connsiteY883" fmla="*/ 3694695 h 6858001"/>
              <a:gd name="connsiteX884" fmla="*/ 1384952 w 6206334"/>
              <a:gd name="connsiteY884" fmla="*/ 3697208 h 6858001"/>
              <a:gd name="connsiteX885" fmla="*/ 1393033 w 6206334"/>
              <a:gd name="connsiteY885" fmla="*/ 3699619 h 6858001"/>
              <a:gd name="connsiteX886" fmla="*/ 1371057 w 6206334"/>
              <a:gd name="connsiteY886" fmla="*/ 3680428 h 6858001"/>
              <a:gd name="connsiteX887" fmla="*/ 1349328 w 6206334"/>
              <a:gd name="connsiteY887" fmla="*/ 3662995 h 6858001"/>
              <a:gd name="connsiteX888" fmla="*/ 1336281 w 6206334"/>
              <a:gd name="connsiteY888" fmla="*/ 3659879 h 6858001"/>
              <a:gd name="connsiteX889" fmla="*/ 5063325 w 6206334"/>
              <a:gd name="connsiteY889" fmla="*/ 3655685 h 6858001"/>
              <a:gd name="connsiteX890" fmla="*/ 5065168 w 6206334"/>
              <a:gd name="connsiteY890" fmla="*/ 3659929 h 6858001"/>
              <a:gd name="connsiteX891" fmla="*/ 5063325 w 6206334"/>
              <a:gd name="connsiteY891" fmla="*/ 3655685 h 6858001"/>
              <a:gd name="connsiteX892" fmla="*/ 4310439 w 6206334"/>
              <a:gd name="connsiteY892" fmla="*/ 3655657 h 6858001"/>
              <a:gd name="connsiteX893" fmla="*/ 4337895 w 6206334"/>
              <a:gd name="connsiteY893" fmla="*/ 3687617 h 6858001"/>
              <a:gd name="connsiteX894" fmla="*/ 4340374 w 6206334"/>
              <a:gd name="connsiteY894" fmla="*/ 3690707 h 6858001"/>
              <a:gd name="connsiteX895" fmla="*/ 4338771 w 6206334"/>
              <a:gd name="connsiteY895" fmla="*/ 3688298 h 6858001"/>
              <a:gd name="connsiteX896" fmla="*/ 4310800 w 6206334"/>
              <a:gd name="connsiteY896" fmla="*/ 3655722 h 6858001"/>
              <a:gd name="connsiteX897" fmla="*/ 4077274 w 6206334"/>
              <a:gd name="connsiteY897" fmla="*/ 3652889 h 6858001"/>
              <a:gd name="connsiteX898" fmla="*/ 4206426 w 6206334"/>
              <a:gd name="connsiteY898" fmla="*/ 3818629 h 6858001"/>
              <a:gd name="connsiteX899" fmla="*/ 4230171 w 6206334"/>
              <a:gd name="connsiteY899" fmla="*/ 3850548 h 6858001"/>
              <a:gd name="connsiteX900" fmla="*/ 4287915 w 6206334"/>
              <a:gd name="connsiteY900" fmla="*/ 3919273 h 6858001"/>
              <a:gd name="connsiteX901" fmla="*/ 4289885 w 6206334"/>
              <a:gd name="connsiteY901" fmla="*/ 3921702 h 6858001"/>
              <a:gd name="connsiteX902" fmla="*/ 4249348 w 6206334"/>
              <a:gd name="connsiteY902" fmla="*/ 3858874 h 6858001"/>
              <a:gd name="connsiteX903" fmla="*/ 4231852 w 6206334"/>
              <a:gd name="connsiteY903" fmla="*/ 3834353 h 6858001"/>
              <a:gd name="connsiteX904" fmla="*/ 4160879 w 6206334"/>
              <a:gd name="connsiteY904" fmla="*/ 3746019 h 6858001"/>
              <a:gd name="connsiteX905" fmla="*/ 4119303 w 6206334"/>
              <a:gd name="connsiteY905" fmla="*/ 3695536 h 6858001"/>
              <a:gd name="connsiteX906" fmla="*/ 4791111 w 6206334"/>
              <a:gd name="connsiteY906" fmla="*/ 3642023 h 6858001"/>
              <a:gd name="connsiteX907" fmla="*/ 4797702 w 6206334"/>
              <a:gd name="connsiteY907" fmla="*/ 3652886 h 6858001"/>
              <a:gd name="connsiteX908" fmla="*/ 4798180 w 6206334"/>
              <a:gd name="connsiteY908" fmla="*/ 3653475 h 6858001"/>
              <a:gd name="connsiteX909" fmla="*/ 4792710 w 6206334"/>
              <a:gd name="connsiteY909" fmla="*/ 3643973 h 6858001"/>
              <a:gd name="connsiteX910" fmla="*/ 4860933 w 6206334"/>
              <a:gd name="connsiteY910" fmla="*/ 3624383 h 6858001"/>
              <a:gd name="connsiteX911" fmla="*/ 4860484 w 6206334"/>
              <a:gd name="connsiteY911" fmla="*/ 3625360 h 6858001"/>
              <a:gd name="connsiteX912" fmla="*/ 4863546 w 6206334"/>
              <a:gd name="connsiteY912" fmla="*/ 3629512 h 6858001"/>
              <a:gd name="connsiteX913" fmla="*/ 4864556 w 6206334"/>
              <a:gd name="connsiteY913" fmla="*/ 3630135 h 6858001"/>
              <a:gd name="connsiteX914" fmla="*/ 4864619 w 6206334"/>
              <a:gd name="connsiteY914" fmla="*/ 3629457 h 6858001"/>
              <a:gd name="connsiteX915" fmla="*/ 4862049 w 6206334"/>
              <a:gd name="connsiteY915" fmla="*/ 3624699 h 6858001"/>
              <a:gd name="connsiteX916" fmla="*/ 5404358 w 6206334"/>
              <a:gd name="connsiteY916" fmla="*/ 3587164 h 6858001"/>
              <a:gd name="connsiteX917" fmla="*/ 5406831 w 6206334"/>
              <a:gd name="connsiteY917" fmla="*/ 3588639 h 6858001"/>
              <a:gd name="connsiteX918" fmla="*/ 5407665 w 6206334"/>
              <a:gd name="connsiteY918" fmla="*/ 3593882 h 6858001"/>
              <a:gd name="connsiteX919" fmla="*/ 5404358 w 6206334"/>
              <a:gd name="connsiteY919" fmla="*/ 3587164 h 6858001"/>
              <a:gd name="connsiteX920" fmla="*/ 1003273 w 6206334"/>
              <a:gd name="connsiteY920" fmla="*/ 3583819 h 6858001"/>
              <a:gd name="connsiteX921" fmla="*/ 1016909 w 6206334"/>
              <a:gd name="connsiteY921" fmla="*/ 3590666 h 6858001"/>
              <a:gd name="connsiteX922" fmla="*/ 1018285 w 6206334"/>
              <a:gd name="connsiteY922" fmla="*/ 3591607 h 6858001"/>
              <a:gd name="connsiteX923" fmla="*/ 1018684 w 6206334"/>
              <a:gd name="connsiteY923" fmla="*/ 3592184 h 6858001"/>
              <a:gd name="connsiteX924" fmla="*/ 1032073 w 6206334"/>
              <a:gd name="connsiteY924" fmla="*/ 3613346 h 6858001"/>
              <a:gd name="connsiteX925" fmla="*/ 1022938 w 6206334"/>
              <a:gd name="connsiteY925" fmla="*/ 3605949 h 6858001"/>
              <a:gd name="connsiteX926" fmla="*/ 1012936 w 6206334"/>
              <a:gd name="connsiteY926" fmla="*/ 3598210 h 6858001"/>
              <a:gd name="connsiteX927" fmla="*/ 1003273 w 6206334"/>
              <a:gd name="connsiteY927" fmla="*/ 3583819 h 6858001"/>
              <a:gd name="connsiteX928" fmla="*/ 5401054 w 6206334"/>
              <a:gd name="connsiteY928" fmla="*/ 3580446 h 6858001"/>
              <a:gd name="connsiteX929" fmla="*/ 5403526 w 6206334"/>
              <a:gd name="connsiteY929" fmla="*/ 3581922 h 6858001"/>
              <a:gd name="connsiteX930" fmla="*/ 5404358 w 6206334"/>
              <a:gd name="connsiteY930" fmla="*/ 3587164 h 6858001"/>
              <a:gd name="connsiteX931" fmla="*/ 5401054 w 6206334"/>
              <a:gd name="connsiteY931" fmla="*/ 3580446 h 6858001"/>
              <a:gd name="connsiteX932" fmla="*/ 5390978 w 6206334"/>
              <a:gd name="connsiteY932" fmla="*/ 3563273 h 6858001"/>
              <a:gd name="connsiteX933" fmla="*/ 5397001 w 6206334"/>
              <a:gd name="connsiteY933" fmla="*/ 3569961 h 6858001"/>
              <a:gd name="connsiteX934" fmla="*/ 5401054 w 6206334"/>
              <a:gd name="connsiteY934" fmla="*/ 3580446 h 6858001"/>
              <a:gd name="connsiteX935" fmla="*/ 5390978 w 6206334"/>
              <a:gd name="connsiteY935" fmla="*/ 3563273 h 6858001"/>
              <a:gd name="connsiteX936" fmla="*/ 1186682 w 6206334"/>
              <a:gd name="connsiteY936" fmla="*/ 3559214 h 6858001"/>
              <a:gd name="connsiteX937" fmla="*/ 1198654 w 6206334"/>
              <a:gd name="connsiteY937" fmla="*/ 3568757 h 6858001"/>
              <a:gd name="connsiteX938" fmla="*/ 1259542 w 6206334"/>
              <a:gd name="connsiteY938" fmla="*/ 3605784 h 6858001"/>
              <a:gd name="connsiteX939" fmla="*/ 1287749 w 6206334"/>
              <a:gd name="connsiteY939" fmla="*/ 3626423 h 6858001"/>
              <a:gd name="connsiteX940" fmla="*/ 1287579 w 6206334"/>
              <a:gd name="connsiteY940" fmla="*/ 3625592 h 6858001"/>
              <a:gd name="connsiteX941" fmla="*/ 1305573 w 6206334"/>
              <a:gd name="connsiteY941" fmla="*/ 3631080 h 6858001"/>
              <a:gd name="connsiteX942" fmla="*/ 1312259 w 6206334"/>
              <a:gd name="connsiteY942" fmla="*/ 3633253 h 6858001"/>
              <a:gd name="connsiteX943" fmla="*/ 1303640 w 6206334"/>
              <a:gd name="connsiteY943" fmla="*/ 3626338 h 6858001"/>
              <a:gd name="connsiteX944" fmla="*/ 1246070 w 6206334"/>
              <a:gd name="connsiteY944" fmla="*/ 3582981 h 6858001"/>
              <a:gd name="connsiteX945" fmla="*/ 1220234 w 6206334"/>
              <a:gd name="connsiteY945" fmla="*/ 3573978 h 6858001"/>
              <a:gd name="connsiteX946" fmla="*/ 5293744 w 6206334"/>
              <a:gd name="connsiteY946" fmla="*/ 3540735 h 6858001"/>
              <a:gd name="connsiteX947" fmla="*/ 5298053 w 6206334"/>
              <a:gd name="connsiteY947" fmla="*/ 3545652 h 6858001"/>
              <a:gd name="connsiteX948" fmla="*/ 5299248 w 6206334"/>
              <a:gd name="connsiteY948" fmla="*/ 3551296 h 6858001"/>
              <a:gd name="connsiteX949" fmla="*/ 5292653 w 6206334"/>
              <a:gd name="connsiteY949" fmla="*/ 3542673 h 6858001"/>
              <a:gd name="connsiteX950" fmla="*/ 5293744 w 6206334"/>
              <a:gd name="connsiteY950" fmla="*/ 3540735 h 6858001"/>
              <a:gd name="connsiteX951" fmla="*/ 1167733 w 6206334"/>
              <a:gd name="connsiteY951" fmla="*/ 3534703 h 6858001"/>
              <a:gd name="connsiteX952" fmla="*/ 1168874 w 6206334"/>
              <a:gd name="connsiteY952" fmla="*/ 3538323 h 6858001"/>
              <a:gd name="connsiteX953" fmla="*/ 1167733 w 6206334"/>
              <a:gd name="connsiteY953" fmla="*/ 3534703 h 6858001"/>
              <a:gd name="connsiteX954" fmla="*/ 1155084 w 6206334"/>
              <a:gd name="connsiteY954" fmla="*/ 3528880 h 6858001"/>
              <a:gd name="connsiteX955" fmla="*/ 1156235 w 6206334"/>
              <a:gd name="connsiteY955" fmla="*/ 3532701 h 6858001"/>
              <a:gd name="connsiteX956" fmla="*/ 1155084 w 6206334"/>
              <a:gd name="connsiteY956" fmla="*/ 3528880 h 6858001"/>
              <a:gd name="connsiteX957" fmla="*/ 1056708 w 6206334"/>
              <a:gd name="connsiteY957" fmla="*/ 3521399 h 6858001"/>
              <a:gd name="connsiteX958" fmla="*/ 1056927 w 6206334"/>
              <a:gd name="connsiteY958" fmla="*/ 3524580 h 6858001"/>
              <a:gd name="connsiteX959" fmla="*/ 1056722 w 6206334"/>
              <a:gd name="connsiteY959" fmla="*/ 3521621 h 6858001"/>
              <a:gd name="connsiteX960" fmla="*/ 1104838 w 6206334"/>
              <a:gd name="connsiteY960" fmla="*/ 3521244 h 6858001"/>
              <a:gd name="connsiteX961" fmla="*/ 1109300 w 6206334"/>
              <a:gd name="connsiteY961" fmla="*/ 3524496 h 6858001"/>
              <a:gd name="connsiteX962" fmla="*/ 1154443 w 6206334"/>
              <a:gd name="connsiteY962" fmla="*/ 3549114 h 6858001"/>
              <a:gd name="connsiteX963" fmla="*/ 1152975 w 6206334"/>
              <a:gd name="connsiteY963" fmla="*/ 3544774 h 6858001"/>
              <a:gd name="connsiteX964" fmla="*/ 1151454 w 6206334"/>
              <a:gd name="connsiteY964" fmla="*/ 3542919 h 6858001"/>
              <a:gd name="connsiteX965" fmla="*/ 1056600 w 6206334"/>
              <a:gd name="connsiteY965" fmla="*/ 3519845 h 6858001"/>
              <a:gd name="connsiteX966" fmla="*/ 1056606 w 6206334"/>
              <a:gd name="connsiteY966" fmla="*/ 3519918 h 6858001"/>
              <a:gd name="connsiteX967" fmla="*/ 1056708 w 6206334"/>
              <a:gd name="connsiteY967" fmla="*/ 3521399 h 6858001"/>
              <a:gd name="connsiteX968" fmla="*/ 971754 w 6206334"/>
              <a:gd name="connsiteY968" fmla="*/ 3500186 h 6858001"/>
              <a:gd name="connsiteX969" fmla="*/ 979274 w 6206334"/>
              <a:gd name="connsiteY969" fmla="*/ 3504516 h 6858001"/>
              <a:gd name="connsiteX970" fmla="*/ 986332 w 6206334"/>
              <a:gd name="connsiteY970" fmla="*/ 3517124 h 6858001"/>
              <a:gd name="connsiteX971" fmla="*/ 979765 w 6206334"/>
              <a:gd name="connsiteY971" fmla="*/ 3512966 h 6858001"/>
              <a:gd name="connsiteX972" fmla="*/ 972619 w 6206334"/>
              <a:gd name="connsiteY972" fmla="*/ 3501774 h 6858001"/>
              <a:gd name="connsiteX973" fmla="*/ 971946 w 6206334"/>
              <a:gd name="connsiteY973" fmla="*/ 3497791 h 6858001"/>
              <a:gd name="connsiteX974" fmla="*/ 971559 w 6206334"/>
              <a:gd name="connsiteY974" fmla="*/ 3499828 h 6858001"/>
              <a:gd name="connsiteX975" fmla="*/ 971707 w 6206334"/>
              <a:gd name="connsiteY975" fmla="*/ 3499046 h 6858001"/>
              <a:gd name="connsiteX976" fmla="*/ 972088 w 6206334"/>
              <a:gd name="connsiteY976" fmla="*/ 3497039 h 6858001"/>
              <a:gd name="connsiteX977" fmla="*/ 972025 w 6206334"/>
              <a:gd name="connsiteY977" fmla="*/ 3497373 h 6858001"/>
              <a:gd name="connsiteX978" fmla="*/ 971946 w 6206334"/>
              <a:gd name="connsiteY978" fmla="*/ 3497791 h 6858001"/>
              <a:gd name="connsiteX979" fmla="*/ 5275161 w 6206334"/>
              <a:gd name="connsiteY979" fmla="*/ 3471054 h 6858001"/>
              <a:gd name="connsiteX980" fmla="*/ 5279243 w 6206334"/>
              <a:gd name="connsiteY980" fmla="*/ 3475431 h 6858001"/>
              <a:gd name="connsiteX981" fmla="*/ 5281526 w 6206334"/>
              <a:gd name="connsiteY981" fmla="*/ 3481922 h 6858001"/>
              <a:gd name="connsiteX982" fmla="*/ 5275161 w 6206334"/>
              <a:gd name="connsiteY982" fmla="*/ 3471054 h 6858001"/>
              <a:gd name="connsiteX983" fmla="*/ 1023991 w 6206334"/>
              <a:gd name="connsiteY983" fmla="*/ 3465026 h 6858001"/>
              <a:gd name="connsiteX984" fmla="*/ 1028904 w 6206334"/>
              <a:gd name="connsiteY984" fmla="*/ 3467746 h 6858001"/>
              <a:gd name="connsiteX985" fmla="*/ 1029271 w 6206334"/>
              <a:gd name="connsiteY985" fmla="*/ 3471390 h 6858001"/>
              <a:gd name="connsiteX986" fmla="*/ 1025203 w 6206334"/>
              <a:gd name="connsiteY986" fmla="*/ 3470160 h 6858001"/>
              <a:gd name="connsiteX987" fmla="*/ 1022025 w 6206334"/>
              <a:gd name="connsiteY987" fmla="*/ 3467984 h 6858001"/>
              <a:gd name="connsiteX988" fmla="*/ 1023991 w 6206334"/>
              <a:gd name="connsiteY988" fmla="*/ 3465026 h 6858001"/>
              <a:gd name="connsiteX989" fmla="*/ 985169 w 6206334"/>
              <a:gd name="connsiteY989" fmla="*/ 3462917 h 6858001"/>
              <a:gd name="connsiteX990" fmla="*/ 986698 w 6206334"/>
              <a:gd name="connsiteY990" fmla="*/ 3466317 h 6858001"/>
              <a:gd name="connsiteX991" fmla="*/ 985169 w 6206334"/>
              <a:gd name="connsiteY991" fmla="*/ 3462917 h 6858001"/>
              <a:gd name="connsiteX992" fmla="*/ 1202347 w 6206334"/>
              <a:gd name="connsiteY992" fmla="*/ 3458977 h 6858001"/>
              <a:gd name="connsiteX993" fmla="*/ 1241767 w 6206334"/>
              <a:gd name="connsiteY993" fmla="*/ 3484454 h 6858001"/>
              <a:gd name="connsiteX994" fmla="*/ 1284711 w 6206334"/>
              <a:gd name="connsiteY994" fmla="*/ 3519748 h 6858001"/>
              <a:gd name="connsiteX995" fmla="*/ 1298509 w 6206334"/>
              <a:gd name="connsiteY995" fmla="*/ 3528893 h 6858001"/>
              <a:gd name="connsiteX996" fmla="*/ 1300455 w 6206334"/>
              <a:gd name="connsiteY996" fmla="*/ 3529332 h 6858001"/>
              <a:gd name="connsiteX997" fmla="*/ 1304514 w 6206334"/>
              <a:gd name="connsiteY997" fmla="*/ 3529451 h 6858001"/>
              <a:gd name="connsiteX998" fmla="*/ 1268987 w 6206334"/>
              <a:gd name="connsiteY998" fmla="*/ 3499220 h 6858001"/>
              <a:gd name="connsiteX999" fmla="*/ 1241634 w 6206334"/>
              <a:gd name="connsiteY999" fmla="*/ 3477496 h 6858001"/>
              <a:gd name="connsiteX1000" fmla="*/ 1237773 w 6206334"/>
              <a:gd name="connsiteY1000" fmla="*/ 3474182 h 6858001"/>
              <a:gd name="connsiteX1001" fmla="*/ 5317421 w 6206334"/>
              <a:gd name="connsiteY1001" fmla="*/ 3440120 h 6858001"/>
              <a:gd name="connsiteX1002" fmla="*/ 5316311 w 6206334"/>
              <a:gd name="connsiteY1002" fmla="*/ 3441590 h 6858001"/>
              <a:gd name="connsiteX1003" fmla="*/ 5325108 w 6206334"/>
              <a:gd name="connsiteY1003" fmla="*/ 3450004 h 6858001"/>
              <a:gd name="connsiteX1004" fmla="*/ 5317421 w 6206334"/>
              <a:gd name="connsiteY1004" fmla="*/ 3440120 h 6858001"/>
              <a:gd name="connsiteX1005" fmla="*/ 892476 w 6206334"/>
              <a:gd name="connsiteY1005" fmla="*/ 3423168 h 6858001"/>
              <a:gd name="connsiteX1006" fmla="*/ 902703 w 6206334"/>
              <a:gd name="connsiteY1006" fmla="*/ 3427656 h 6858001"/>
              <a:gd name="connsiteX1007" fmla="*/ 906242 w 6206334"/>
              <a:gd name="connsiteY1007" fmla="*/ 3433708 h 6858001"/>
              <a:gd name="connsiteX1008" fmla="*/ 896116 w 6206334"/>
              <a:gd name="connsiteY1008" fmla="*/ 3429746 h 6858001"/>
              <a:gd name="connsiteX1009" fmla="*/ 873255 w 6206334"/>
              <a:gd name="connsiteY1009" fmla="*/ 3418751 h 6858001"/>
              <a:gd name="connsiteX1010" fmla="*/ 876852 w 6206334"/>
              <a:gd name="connsiteY1010" fmla="*/ 3420291 h 6858001"/>
              <a:gd name="connsiteX1011" fmla="*/ 876913 w 6206334"/>
              <a:gd name="connsiteY1011" fmla="*/ 3420695 h 6858001"/>
              <a:gd name="connsiteX1012" fmla="*/ 879278 w 6206334"/>
              <a:gd name="connsiteY1012" fmla="*/ 3416462 h 6858001"/>
              <a:gd name="connsiteX1013" fmla="*/ 880041 w 6206334"/>
              <a:gd name="connsiteY1013" fmla="*/ 3417002 h 6858001"/>
              <a:gd name="connsiteX1014" fmla="*/ 882062 w 6206334"/>
              <a:gd name="connsiteY1014" fmla="*/ 3420603 h 6858001"/>
              <a:gd name="connsiteX1015" fmla="*/ 876852 w 6206334"/>
              <a:gd name="connsiteY1015" fmla="*/ 3420291 h 6858001"/>
              <a:gd name="connsiteX1016" fmla="*/ 5165942 w 6206334"/>
              <a:gd name="connsiteY1016" fmla="*/ 3383102 h 6858001"/>
              <a:gd name="connsiteX1017" fmla="*/ 5168034 w 6206334"/>
              <a:gd name="connsiteY1017" fmla="*/ 3387780 h 6858001"/>
              <a:gd name="connsiteX1018" fmla="*/ 5170452 w 6206334"/>
              <a:gd name="connsiteY1018" fmla="*/ 3391101 h 6858001"/>
              <a:gd name="connsiteX1019" fmla="*/ 5183547 w 6206334"/>
              <a:gd name="connsiteY1019" fmla="*/ 3407640 h 6858001"/>
              <a:gd name="connsiteX1020" fmla="*/ 5170430 w 6206334"/>
              <a:gd name="connsiteY1020" fmla="*/ 3387960 h 6858001"/>
              <a:gd name="connsiteX1021" fmla="*/ 5165942 w 6206334"/>
              <a:gd name="connsiteY1021" fmla="*/ 3383102 h 6858001"/>
              <a:gd name="connsiteX1022" fmla="*/ 847122 w 6206334"/>
              <a:gd name="connsiteY1022" fmla="*/ 3382224 h 6858001"/>
              <a:gd name="connsiteX1023" fmla="*/ 847858 w 6206334"/>
              <a:gd name="connsiteY1023" fmla="*/ 3382256 h 6858001"/>
              <a:gd name="connsiteX1024" fmla="*/ 852918 w 6206334"/>
              <a:gd name="connsiteY1024" fmla="*/ 3385697 h 6858001"/>
              <a:gd name="connsiteX1025" fmla="*/ 857178 w 6206334"/>
              <a:gd name="connsiteY1025" fmla="*/ 3389885 h 6858001"/>
              <a:gd name="connsiteX1026" fmla="*/ 867040 w 6206334"/>
              <a:gd name="connsiteY1026" fmla="*/ 3398755 h 6858001"/>
              <a:gd name="connsiteX1027" fmla="*/ 862442 w 6206334"/>
              <a:gd name="connsiteY1027" fmla="*/ 3397111 h 6858001"/>
              <a:gd name="connsiteX1028" fmla="*/ 849721 w 6206334"/>
              <a:gd name="connsiteY1028" fmla="*/ 3388511 h 6858001"/>
              <a:gd name="connsiteX1029" fmla="*/ 1223959 w 6206334"/>
              <a:gd name="connsiteY1029" fmla="*/ 3367296 h 6858001"/>
              <a:gd name="connsiteX1030" fmla="*/ 1224677 w 6206334"/>
              <a:gd name="connsiteY1030" fmla="*/ 3367807 h 6858001"/>
              <a:gd name="connsiteX1031" fmla="*/ 1242599 w 6206334"/>
              <a:gd name="connsiteY1031" fmla="*/ 3380386 h 6858001"/>
              <a:gd name="connsiteX1032" fmla="*/ 1265335 w 6206334"/>
              <a:gd name="connsiteY1032" fmla="*/ 3393977 h 6858001"/>
              <a:gd name="connsiteX1033" fmla="*/ 1270601 w 6206334"/>
              <a:gd name="connsiteY1033" fmla="*/ 3396178 h 6858001"/>
              <a:gd name="connsiteX1034" fmla="*/ 1273503 w 6206334"/>
              <a:gd name="connsiteY1034" fmla="*/ 3396304 h 6858001"/>
              <a:gd name="connsiteX1035" fmla="*/ 1271289 w 6206334"/>
              <a:gd name="connsiteY1035" fmla="*/ 3391346 h 6858001"/>
              <a:gd name="connsiteX1036" fmla="*/ 1264025 w 6206334"/>
              <a:gd name="connsiteY1036" fmla="*/ 3383971 h 6858001"/>
              <a:gd name="connsiteX1037" fmla="*/ 5461115 w 6206334"/>
              <a:gd name="connsiteY1037" fmla="*/ 3348759 h 6858001"/>
              <a:gd name="connsiteX1038" fmla="*/ 5462785 w 6206334"/>
              <a:gd name="connsiteY1038" fmla="*/ 3349434 h 6858001"/>
              <a:gd name="connsiteX1039" fmla="*/ 5464116 w 6206334"/>
              <a:gd name="connsiteY1039" fmla="*/ 3349973 h 6858001"/>
              <a:gd name="connsiteX1040" fmla="*/ 1228931 w 6206334"/>
              <a:gd name="connsiteY1040" fmla="*/ 3348075 h 6858001"/>
              <a:gd name="connsiteX1041" fmla="*/ 1238297 w 6206334"/>
              <a:gd name="connsiteY1041" fmla="*/ 3355364 h 6858001"/>
              <a:gd name="connsiteX1042" fmla="*/ 1245232 w 6206334"/>
              <a:gd name="connsiteY1042" fmla="*/ 3360950 h 6858001"/>
              <a:gd name="connsiteX1043" fmla="*/ 1252942 w 6206334"/>
              <a:gd name="connsiteY1043" fmla="*/ 3363586 h 6858001"/>
              <a:gd name="connsiteX1044" fmla="*/ 1261282 w 6206334"/>
              <a:gd name="connsiteY1044" fmla="*/ 3360949 h 6858001"/>
              <a:gd name="connsiteX1045" fmla="*/ 1233127 w 6206334"/>
              <a:gd name="connsiteY1045" fmla="*/ 3349401 h 6858001"/>
              <a:gd name="connsiteX1046" fmla="*/ 5452112 w 6206334"/>
              <a:gd name="connsiteY1046" fmla="*/ 3345114 h 6858001"/>
              <a:gd name="connsiteX1047" fmla="*/ 5456115 w 6206334"/>
              <a:gd name="connsiteY1047" fmla="*/ 3346733 h 6858001"/>
              <a:gd name="connsiteX1048" fmla="*/ 5461115 w 6206334"/>
              <a:gd name="connsiteY1048" fmla="*/ 3348759 h 6858001"/>
              <a:gd name="connsiteX1049" fmla="*/ 933514 w 6206334"/>
              <a:gd name="connsiteY1049" fmla="*/ 3334568 h 6858001"/>
              <a:gd name="connsiteX1050" fmla="*/ 942546 w 6206334"/>
              <a:gd name="connsiteY1050" fmla="*/ 3339240 h 6858001"/>
              <a:gd name="connsiteX1051" fmla="*/ 944091 w 6206334"/>
              <a:gd name="connsiteY1051" fmla="*/ 3340296 h 6858001"/>
              <a:gd name="connsiteX1052" fmla="*/ 934358 w 6206334"/>
              <a:gd name="connsiteY1052" fmla="*/ 3335360 h 6858001"/>
              <a:gd name="connsiteX1053" fmla="*/ 5239504 w 6206334"/>
              <a:gd name="connsiteY1053" fmla="*/ 3333458 h 6858001"/>
              <a:gd name="connsiteX1054" fmla="*/ 5262041 w 6206334"/>
              <a:gd name="connsiteY1054" fmla="*/ 3365582 h 6858001"/>
              <a:gd name="connsiteX1055" fmla="*/ 5247361 w 6206334"/>
              <a:gd name="connsiteY1055" fmla="*/ 3347272 h 6858001"/>
              <a:gd name="connsiteX1056" fmla="*/ 5239425 w 6206334"/>
              <a:gd name="connsiteY1056" fmla="*/ 3333319 h 6858001"/>
              <a:gd name="connsiteX1057" fmla="*/ 5239504 w 6206334"/>
              <a:gd name="connsiteY1057" fmla="*/ 3333458 h 6858001"/>
              <a:gd name="connsiteX1058" fmla="*/ 5239415 w 6206334"/>
              <a:gd name="connsiteY1058" fmla="*/ 3333329 h 6858001"/>
              <a:gd name="connsiteX1059" fmla="*/ 1341778 w 6206334"/>
              <a:gd name="connsiteY1059" fmla="*/ 3305939 h 6858001"/>
              <a:gd name="connsiteX1060" fmla="*/ 1341716 w 6206334"/>
              <a:gd name="connsiteY1060" fmla="*/ 3306617 h 6858001"/>
              <a:gd name="connsiteX1061" fmla="*/ 1344286 w 6206334"/>
              <a:gd name="connsiteY1061" fmla="*/ 3311377 h 6858001"/>
              <a:gd name="connsiteX1062" fmla="*/ 1345402 w 6206334"/>
              <a:gd name="connsiteY1062" fmla="*/ 3311691 h 6858001"/>
              <a:gd name="connsiteX1063" fmla="*/ 1345850 w 6206334"/>
              <a:gd name="connsiteY1063" fmla="*/ 3310715 h 6858001"/>
              <a:gd name="connsiteX1064" fmla="*/ 1342789 w 6206334"/>
              <a:gd name="connsiteY1064" fmla="*/ 3306565 h 6858001"/>
              <a:gd name="connsiteX1065" fmla="*/ 5217170 w 6206334"/>
              <a:gd name="connsiteY1065" fmla="*/ 3303099 h 6858001"/>
              <a:gd name="connsiteX1066" fmla="*/ 5228032 w 6206334"/>
              <a:gd name="connsiteY1066" fmla="*/ 3317106 h 6858001"/>
              <a:gd name="connsiteX1067" fmla="*/ 5239415 w 6206334"/>
              <a:gd name="connsiteY1067" fmla="*/ 3333329 h 6858001"/>
              <a:gd name="connsiteX1068" fmla="*/ 5236993 w 6206334"/>
              <a:gd name="connsiteY1068" fmla="*/ 3335769 h 6858001"/>
              <a:gd name="connsiteX1069" fmla="*/ 5217170 w 6206334"/>
              <a:gd name="connsiteY1069" fmla="*/ 3303099 h 6858001"/>
              <a:gd name="connsiteX1070" fmla="*/ 1408155 w 6206334"/>
              <a:gd name="connsiteY1070" fmla="*/ 3282599 h 6858001"/>
              <a:gd name="connsiteX1071" fmla="*/ 1413624 w 6206334"/>
              <a:gd name="connsiteY1071" fmla="*/ 3292102 h 6858001"/>
              <a:gd name="connsiteX1072" fmla="*/ 1415223 w 6206334"/>
              <a:gd name="connsiteY1072" fmla="*/ 3294052 h 6858001"/>
              <a:gd name="connsiteX1073" fmla="*/ 1408632 w 6206334"/>
              <a:gd name="connsiteY1073" fmla="*/ 3283189 h 6858001"/>
              <a:gd name="connsiteX1074" fmla="*/ 1865960 w 6206334"/>
              <a:gd name="connsiteY1074" fmla="*/ 3245369 h 6858001"/>
              <a:gd name="connsiteX1075" fmla="*/ 1867563 w 6206334"/>
              <a:gd name="connsiteY1075" fmla="*/ 3247776 h 6858001"/>
              <a:gd name="connsiteX1076" fmla="*/ 1895536 w 6206334"/>
              <a:gd name="connsiteY1076" fmla="*/ 3280353 h 6858001"/>
              <a:gd name="connsiteX1077" fmla="*/ 1895894 w 6206334"/>
              <a:gd name="connsiteY1077" fmla="*/ 3280418 h 6858001"/>
              <a:gd name="connsiteX1078" fmla="*/ 1868439 w 6206334"/>
              <a:gd name="connsiteY1078" fmla="*/ 3248458 h 6858001"/>
              <a:gd name="connsiteX1079" fmla="*/ 1094383 w 6206334"/>
              <a:gd name="connsiteY1079" fmla="*/ 3240008 h 6858001"/>
              <a:gd name="connsiteX1080" fmla="*/ 1099222 w 6206334"/>
              <a:gd name="connsiteY1080" fmla="*/ 3242337 h 6858001"/>
              <a:gd name="connsiteX1081" fmla="*/ 1137119 w 6206334"/>
              <a:gd name="connsiteY1081" fmla="*/ 3258006 h 6858001"/>
              <a:gd name="connsiteX1082" fmla="*/ 1142651 w 6206334"/>
              <a:gd name="connsiteY1082" fmla="*/ 3264163 h 6858001"/>
              <a:gd name="connsiteX1083" fmla="*/ 1151635 w 6206334"/>
              <a:gd name="connsiteY1083" fmla="*/ 3273833 h 6858001"/>
              <a:gd name="connsiteX1084" fmla="*/ 1094230 w 6206334"/>
              <a:gd name="connsiteY1084" fmla="*/ 3247102 h 6858001"/>
              <a:gd name="connsiteX1085" fmla="*/ 1080011 w 6206334"/>
              <a:gd name="connsiteY1085" fmla="*/ 3240320 h 6858001"/>
              <a:gd name="connsiteX1086" fmla="*/ 1092758 w 6206334"/>
              <a:gd name="connsiteY1086" fmla="*/ 3240298 h 6858001"/>
              <a:gd name="connsiteX1087" fmla="*/ 1224304 w 6206334"/>
              <a:gd name="connsiteY1087" fmla="*/ 3236692 h 6858001"/>
              <a:gd name="connsiteX1088" fmla="*/ 1262375 w 6206334"/>
              <a:gd name="connsiteY1088" fmla="*/ 3253496 h 6858001"/>
              <a:gd name="connsiteX1089" fmla="*/ 1260071 w 6206334"/>
              <a:gd name="connsiteY1089" fmla="*/ 3256466 h 6858001"/>
              <a:gd name="connsiteX1090" fmla="*/ 1298098 w 6206334"/>
              <a:gd name="connsiteY1090" fmla="*/ 3276342 h 6858001"/>
              <a:gd name="connsiteX1091" fmla="*/ 1224304 w 6206334"/>
              <a:gd name="connsiteY1091" fmla="*/ 3236692 h 6858001"/>
              <a:gd name="connsiteX1092" fmla="*/ 1138386 w 6206334"/>
              <a:gd name="connsiteY1092" fmla="*/ 3224741 h 6858001"/>
              <a:gd name="connsiteX1093" fmla="*/ 1172636 w 6206334"/>
              <a:gd name="connsiteY1093" fmla="*/ 3238876 h 6858001"/>
              <a:gd name="connsiteX1094" fmla="*/ 1178968 w 6206334"/>
              <a:gd name="connsiteY1094" fmla="*/ 3246967 h 6858001"/>
              <a:gd name="connsiteX1095" fmla="*/ 1189067 w 6206334"/>
              <a:gd name="connsiteY1095" fmla="*/ 3255019 h 6858001"/>
              <a:gd name="connsiteX1096" fmla="*/ 1148985 w 6206334"/>
              <a:gd name="connsiteY1096" fmla="*/ 3237616 h 6858001"/>
              <a:gd name="connsiteX1097" fmla="*/ 1289595 w 6206334"/>
              <a:gd name="connsiteY1097" fmla="*/ 3211248 h 6858001"/>
              <a:gd name="connsiteX1098" fmla="*/ 1285696 w 6206334"/>
              <a:gd name="connsiteY1098" fmla="*/ 3212269 h 6858001"/>
              <a:gd name="connsiteX1099" fmla="*/ 1293383 w 6206334"/>
              <a:gd name="connsiteY1099" fmla="*/ 3222153 h 6858001"/>
              <a:gd name="connsiteX1100" fmla="*/ 1294492 w 6206334"/>
              <a:gd name="connsiteY1100" fmla="*/ 3220683 h 6858001"/>
              <a:gd name="connsiteX1101" fmla="*/ 1292887 w 6206334"/>
              <a:gd name="connsiteY1101" fmla="*/ 3215488 h 6858001"/>
              <a:gd name="connsiteX1102" fmla="*/ 1292155 w 6206334"/>
              <a:gd name="connsiteY1102" fmla="*/ 3214215 h 6858001"/>
              <a:gd name="connsiteX1103" fmla="*/ 1171532 w 6206334"/>
              <a:gd name="connsiteY1103" fmla="*/ 3209646 h 6858001"/>
              <a:gd name="connsiteX1104" fmla="*/ 1177156 w 6206334"/>
              <a:gd name="connsiteY1104" fmla="*/ 3211854 h 6858001"/>
              <a:gd name="connsiteX1105" fmla="*/ 1183954 w 6206334"/>
              <a:gd name="connsiteY1105" fmla="*/ 3216573 h 6858001"/>
              <a:gd name="connsiteX1106" fmla="*/ 1172594 w 6206334"/>
              <a:gd name="connsiteY1106" fmla="*/ 3211153 h 6858001"/>
              <a:gd name="connsiteX1107" fmla="*/ 1348189 w 6206334"/>
              <a:gd name="connsiteY1107" fmla="*/ 3208601 h 6858001"/>
              <a:gd name="connsiteX1108" fmla="*/ 1353252 w 6206334"/>
              <a:gd name="connsiteY1108" fmla="*/ 3217596 h 6858001"/>
              <a:gd name="connsiteX1109" fmla="*/ 1362516 w 6206334"/>
              <a:gd name="connsiteY1109" fmla="*/ 3226281 h 6858001"/>
              <a:gd name="connsiteX1110" fmla="*/ 1118229 w 6206334"/>
              <a:gd name="connsiteY1110" fmla="*/ 3177902 h 6858001"/>
              <a:gd name="connsiteX1111" fmla="*/ 1123148 w 6206334"/>
              <a:gd name="connsiteY1111" fmla="*/ 3179079 h 6858001"/>
              <a:gd name="connsiteX1112" fmla="*/ 1128983 w 6206334"/>
              <a:gd name="connsiteY1112" fmla="*/ 3186026 h 6858001"/>
              <a:gd name="connsiteX1113" fmla="*/ 1126329 w 6206334"/>
              <a:gd name="connsiteY1113" fmla="*/ 3184517 h 6858001"/>
              <a:gd name="connsiteX1114" fmla="*/ 1118229 w 6206334"/>
              <a:gd name="connsiteY1114" fmla="*/ 3177902 h 6858001"/>
              <a:gd name="connsiteX1115" fmla="*/ 1315200 w 6206334"/>
              <a:gd name="connsiteY1115" fmla="*/ 3167653 h 6858001"/>
              <a:gd name="connsiteX1116" fmla="*/ 1323071 w 6206334"/>
              <a:gd name="connsiteY1116" fmla="*/ 3181047 h 6858001"/>
              <a:gd name="connsiteX1117" fmla="*/ 1334678 w 6206334"/>
              <a:gd name="connsiteY1117" fmla="*/ 3201655 h 6858001"/>
              <a:gd name="connsiteX1118" fmla="*/ 1342018 w 6206334"/>
              <a:gd name="connsiteY1118" fmla="*/ 3207589 h 6858001"/>
              <a:gd name="connsiteX1119" fmla="*/ 1344385 w 6206334"/>
              <a:gd name="connsiteY1119" fmla="*/ 3209666 h 6858001"/>
              <a:gd name="connsiteX1120" fmla="*/ 1341029 w 6206334"/>
              <a:gd name="connsiteY1120" fmla="*/ 3203097 h 6858001"/>
              <a:gd name="connsiteX1121" fmla="*/ 1337596 w 6206334"/>
              <a:gd name="connsiteY1121" fmla="*/ 3195528 h 6858001"/>
              <a:gd name="connsiteX1122" fmla="*/ 1330597 w 6206334"/>
              <a:gd name="connsiteY1122" fmla="*/ 3186891 h 6858001"/>
              <a:gd name="connsiteX1123" fmla="*/ 998125 w 6206334"/>
              <a:gd name="connsiteY1123" fmla="*/ 3160192 h 6858001"/>
              <a:gd name="connsiteX1124" fmla="*/ 1042695 w 6206334"/>
              <a:gd name="connsiteY1124" fmla="*/ 3181330 h 6858001"/>
              <a:gd name="connsiteX1125" fmla="*/ 1051389 w 6206334"/>
              <a:gd name="connsiteY1125" fmla="*/ 3188793 h 6858001"/>
              <a:gd name="connsiteX1126" fmla="*/ 1048868 w 6206334"/>
              <a:gd name="connsiteY1126" fmla="*/ 3184258 h 6858001"/>
              <a:gd name="connsiteX1127" fmla="*/ 1054895 w 6206334"/>
              <a:gd name="connsiteY1127" fmla="*/ 3187117 h 6858001"/>
              <a:gd name="connsiteX1128" fmla="*/ 1055201 w 6206334"/>
              <a:gd name="connsiteY1128" fmla="*/ 3187494 h 6858001"/>
              <a:gd name="connsiteX1129" fmla="*/ 1057363 w 6206334"/>
              <a:gd name="connsiteY1129" fmla="*/ 3190166 h 6858001"/>
              <a:gd name="connsiteX1130" fmla="*/ 1059293 w 6206334"/>
              <a:gd name="connsiteY1130" fmla="*/ 3192568 h 6858001"/>
              <a:gd name="connsiteX1131" fmla="*/ 1031964 w 6206334"/>
              <a:gd name="connsiteY1131" fmla="*/ 3182229 h 6858001"/>
              <a:gd name="connsiteX1132" fmla="*/ 963659 w 6206334"/>
              <a:gd name="connsiteY1132" fmla="*/ 3143310 h 6858001"/>
              <a:gd name="connsiteX1133" fmla="*/ 970416 w 6206334"/>
              <a:gd name="connsiteY1133" fmla="*/ 3147048 h 6858001"/>
              <a:gd name="connsiteX1134" fmla="*/ 983232 w 6206334"/>
              <a:gd name="connsiteY1134" fmla="*/ 3153127 h 6858001"/>
              <a:gd name="connsiteX1135" fmla="*/ 969430 w 6206334"/>
              <a:gd name="connsiteY1135" fmla="*/ 3149028 h 6858001"/>
              <a:gd name="connsiteX1136" fmla="*/ 1304767 w 6206334"/>
              <a:gd name="connsiteY1136" fmla="*/ 3143099 h 6858001"/>
              <a:gd name="connsiteX1137" fmla="*/ 1300821 w 6206334"/>
              <a:gd name="connsiteY1137" fmla="*/ 3143187 h 6858001"/>
              <a:gd name="connsiteX1138" fmla="*/ 1303860 w 6206334"/>
              <a:gd name="connsiteY1138" fmla="*/ 3143120 h 6858001"/>
              <a:gd name="connsiteX1139" fmla="*/ 1304767 w 6206334"/>
              <a:gd name="connsiteY1139" fmla="*/ 3143099 h 6858001"/>
              <a:gd name="connsiteX1140" fmla="*/ 915040 w 6206334"/>
              <a:gd name="connsiteY1140" fmla="*/ 3116957 h 6858001"/>
              <a:gd name="connsiteX1141" fmla="*/ 916158 w 6206334"/>
              <a:gd name="connsiteY1141" fmla="*/ 3117031 h 6858001"/>
              <a:gd name="connsiteX1142" fmla="*/ 928290 w 6206334"/>
              <a:gd name="connsiteY1142" fmla="*/ 3123742 h 6858001"/>
              <a:gd name="connsiteX1143" fmla="*/ 925135 w 6206334"/>
              <a:gd name="connsiteY1143" fmla="*/ 3124410 h 6858001"/>
              <a:gd name="connsiteX1144" fmla="*/ 915821 w 6206334"/>
              <a:gd name="connsiteY1144" fmla="*/ 3120860 h 6858001"/>
              <a:gd name="connsiteX1145" fmla="*/ 915040 w 6206334"/>
              <a:gd name="connsiteY1145" fmla="*/ 3116957 h 6858001"/>
              <a:gd name="connsiteX1146" fmla="*/ 1311557 w 6206334"/>
              <a:gd name="connsiteY1146" fmla="*/ 3110976 h 6858001"/>
              <a:gd name="connsiteX1147" fmla="*/ 1318152 w 6206334"/>
              <a:gd name="connsiteY1147" fmla="*/ 3119600 h 6858001"/>
              <a:gd name="connsiteX1148" fmla="*/ 1317059 w 6206334"/>
              <a:gd name="connsiteY1148" fmla="*/ 3121537 h 6858001"/>
              <a:gd name="connsiteX1149" fmla="*/ 1312750 w 6206334"/>
              <a:gd name="connsiteY1149" fmla="*/ 3116620 h 6858001"/>
              <a:gd name="connsiteX1150" fmla="*/ 1311557 w 6206334"/>
              <a:gd name="connsiteY1150" fmla="*/ 3110976 h 6858001"/>
              <a:gd name="connsiteX1151" fmla="*/ 1209751 w 6206334"/>
              <a:gd name="connsiteY1151" fmla="*/ 3081826 h 6858001"/>
              <a:gd name="connsiteX1152" fmla="*/ 1219826 w 6206334"/>
              <a:gd name="connsiteY1152" fmla="*/ 3099001 h 6858001"/>
              <a:gd name="connsiteX1153" fmla="*/ 1213803 w 6206334"/>
              <a:gd name="connsiteY1153" fmla="*/ 3092312 h 6858001"/>
              <a:gd name="connsiteX1154" fmla="*/ 1209751 w 6206334"/>
              <a:gd name="connsiteY1154" fmla="*/ 3081826 h 6858001"/>
              <a:gd name="connsiteX1155" fmla="*/ 1261029 w 6206334"/>
              <a:gd name="connsiteY1155" fmla="*/ 3075196 h 6858001"/>
              <a:gd name="connsiteX1156" fmla="*/ 1261171 w 6206334"/>
              <a:gd name="connsiteY1156" fmla="*/ 3075546 h 6858001"/>
              <a:gd name="connsiteX1157" fmla="*/ 1261676 w 6206334"/>
              <a:gd name="connsiteY1157" fmla="*/ 3076872 h 6858001"/>
              <a:gd name="connsiteX1158" fmla="*/ 1273307 w 6206334"/>
              <a:gd name="connsiteY1158" fmla="*/ 3096559 h 6858001"/>
              <a:gd name="connsiteX1159" fmla="*/ 1270314 w 6206334"/>
              <a:gd name="connsiteY1159" fmla="*/ 3084700 h 6858001"/>
              <a:gd name="connsiteX1160" fmla="*/ 1265042 w 6206334"/>
              <a:gd name="connsiteY1160" fmla="*/ 3079818 h 6858001"/>
              <a:gd name="connsiteX1161" fmla="*/ 1206445 w 6206334"/>
              <a:gd name="connsiteY1161" fmla="*/ 3075109 h 6858001"/>
              <a:gd name="connsiteX1162" fmla="*/ 1209751 w 6206334"/>
              <a:gd name="connsiteY1162" fmla="*/ 3081826 h 6858001"/>
              <a:gd name="connsiteX1163" fmla="*/ 1207278 w 6206334"/>
              <a:gd name="connsiteY1163" fmla="*/ 3080350 h 6858001"/>
              <a:gd name="connsiteX1164" fmla="*/ 1206445 w 6206334"/>
              <a:gd name="connsiteY1164" fmla="*/ 3075109 h 6858001"/>
              <a:gd name="connsiteX1165" fmla="*/ 1203140 w 6206334"/>
              <a:gd name="connsiteY1165" fmla="*/ 3068391 h 6858001"/>
              <a:gd name="connsiteX1166" fmla="*/ 1206445 w 6206334"/>
              <a:gd name="connsiteY1166" fmla="*/ 3075109 h 6858001"/>
              <a:gd name="connsiteX1167" fmla="*/ 1203973 w 6206334"/>
              <a:gd name="connsiteY1167" fmla="*/ 3073633 h 6858001"/>
              <a:gd name="connsiteX1168" fmla="*/ 1203140 w 6206334"/>
              <a:gd name="connsiteY1168" fmla="*/ 3068391 h 6858001"/>
              <a:gd name="connsiteX1169" fmla="*/ 1158416 w 6206334"/>
              <a:gd name="connsiteY1169" fmla="*/ 3068221 h 6858001"/>
              <a:gd name="connsiteX1170" fmla="*/ 1165736 w 6206334"/>
              <a:gd name="connsiteY1170" fmla="*/ 3075248 h 6858001"/>
              <a:gd name="connsiteX1171" fmla="*/ 1212057 w 6206334"/>
              <a:gd name="connsiteY1171" fmla="*/ 3122515 h 6858001"/>
              <a:gd name="connsiteX1172" fmla="*/ 1223325 w 6206334"/>
              <a:gd name="connsiteY1172" fmla="*/ 3144971 h 6858001"/>
              <a:gd name="connsiteX1173" fmla="*/ 1240754 w 6206334"/>
              <a:gd name="connsiteY1173" fmla="*/ 3173768 h 6858001"/>
              <a:gd name="connsiteX1174" fmla="*/ 1230642 w 6206334"/>
              <a:gd name="connsiteY1174" fmla="*/ 3164000 h 6858001"/>
              <a:gd name="connsiteX1175" fmla="*/ 1189692 w 6206334"/>
              <a:gd name="connsiteY1175" fmla="*/ 3112959 h 6858001"/>
              <a:gd name="connsiteX1176" fmla="*/ 1167548 w 6206334"/>
              <a:gd name="connsiteY1176" fmla="*/ 3089728 h 6858001"/>
              <a:gd name="connsiteX1177" fmla="*/ 1168324 w 6206334"/>
              <a:gd name="connsiteY1177" fmla="*/ 3089783 h 6858001"/>
              <a:gd name="connsiteX1178" fmla="*/ 1161189 w 6206334"/>
              <a:gd name="connsiteY1178" fmla="*/ 3074051 h 6858001"/>
              <a:gd name="connsiteX1179" fmla="*/ 1133531 w 6206334"/>
              <a:gd name="connsiteY1179" fmla="*/ 3054404 h 6858001"/>
              <a:gd name="connsiteX1180" fmla="*/ 1133616 w 6206334"/>
              <a:gd name="connsiteY1180" fmla="*/ 3054441 h 6858001"/>
              <a:gd name="connsiteX1181" fmla="*/ 1133658 w 6206334"/>
              <a:gd name="connsiteY1181" fmla="*/ 3054532 h 6858001"/>
              <a:gd name="connsiteX1182" fmla="*/ 1747259 w 6206334"/>
              <a:gd name="connsiteY1182" fmla="*/ 3032761 h 6858001"/>
              <a:gd name="connsiteX1183" fmla="*/ 1743896 w 6206334"/>
              <a:gd name="connsiteY1183" fmla="*/ 3032861 h 6858001"/>
              <a:gd name="connsiteX1184" fmla="*/ 1744620 w 6206334"/>
              <a:gd name="connsiteY1184" fmla="*/ 3034467 h 6858001"/>
              <a:gd name="connsiteX1185" fmla="*/ 1748254 w 6206334"/>
              <a:gd name="connsiteY1185" fmla="*/ 3038709 h 6858001"/>
              <a:gd name="connsiteX1186" fmla="*/ 1750319 w 6206334"/>
              <a:gd name="connsiteY1186" fmla="*/ 3036911 h 6858001"/>
              <a:gd name="connsiteX1187" fmla="*/ 1747259 w 6206334"/>
              <a:gd name="connsiteY1187" fmla="*/ 3032761 h 6858001"/>
              <a:gd name="connsiteX1188" fmla="*/ 5033020 w 6206334"/>
              <a:gd name="connsiteY1188" fmla="*/ 3015358 h 6858001"/>
              <a:gd name="connsiteX1189" fmla="*/ 5035960 w 6206334"/>
              <a:gd name="connsiteY1189" fmla="*/ 3015911 h 6858001"/>
              <a:gd name="connsiteX1190" fmla="*/ 5030238 w 6206334"/>
              <a:gd name="connsiteY1190" fmla="*/ 3016455 h 6858001"/>
              <a:gd name="connsiteX1191" fmla="*/ 5033020 w 6206334"/>
              <a:gd name="connsiteY1191" fmla="*/ 3015358 h 6858001"/>
              <a:gd name="connsiteX1192" fmla="*/ 1916448 w 6206334"/>
              <a:gd name="connsiteY1192" fmla="*/ 3014372 h 6858001"/>
              <a:gd name="connsiteX1193" fmla="*/ 1956985 w 6206334"/>
              <a:gd name="connsiteY1193" fmla="*/ 3077200 h 6858001"/>
              <a:gd name="connsiteX1194" fmla="*/ 1974482 w 6206334"/>
              <a:gd name="connsiteY1194" fmla="*/ 3101721 h 6858001"/>
              <a:gd name="connsiteX1195" fmla="*/ 2045456 w 6206334"/>
              <a:gd name="connsiteY1195" fmla="*/ 3190055 h 6858001"/>
              <a:gd name="connsiteX1196" fmla="*/ 2087030 w 6206334"/>
              <a:gd name="connsiteY1196" fmla="*/ 3240539 h 6858001"/>
              <a:gd name="connsiteX1197" fmla="*/ 2129059 w 6206334"/>
              <a:gd name="connsiteY1197" fmla="*/ 3283186 h 6858001"/>
              <a:gd name="connsiteX1198" fmla="*/ 1999908 w 6206334"/>
              <a:gd name="connsiteY1198" fmla="*/ 3117445 h 6858001"/>
              <a:gd name="connsiteX1199" fmla="*/ 1976162 w 6206334"/>
              <a:gd name="connsiteY1199" fmla="*/ 3085526 h 6858001"/>
              <a:gd name="connsiteX1200" fmla="*/ 1918421 w 6206334"/>
              <a:gd name="connsiteY1200" fmla="*/ 3016801 h 6858001"/>
              <a:gd name="connsiteX1201" fmla="*/ 1195228 w 6206334"/>
              <a:gd name="connsiteY1201" fmla="*/ 3008609 h 6858001"/>
              <a:gd name="connsiteX1202" fmla="*/ 1201858 w 6206334"/>
              <a:gd name="connsiteY1202" fmla="*/ 3015560 h 6858001"/>
              <a:gd name="connsiteX1203" fmla="*/ 1202180 w 6206334"/>
              <a:gd name="connsiteY1203" fmla="*/ 3015836 h 6858001"/>
              <a:gd name="connsiteX1204" fmla="*/ 1203696 w 6206334"/>
              <a:gd name="connsiteY1204" fmla="*/ 3018370 h 6858001"/>
              <a:gd name="connsiteX1205" fmla="*/ 1215454 w 6206334"/>
              <a:gd name="connsiteY1205" fmla="*/ 3041538 h 6858001"/>
              <a:gd name="connsiteX1206" fmla="*/ 1216090 w 6206334"/>
              <a:gd name="connsiteY1206" fmla="*/ 3042679 h 6858001"/>
              <a:gd name="connsiteX1207" fmla="*/ 1212799 w 6206334"/>
              <a:gd name="connsiteY1207" fmla="*/ 3040157 h 6858001"/>
              <a:gd name="connsiteX1208" fmla="*/ 1210598 w 6206334"/>
              <a:gd name="connsiteY1208" fmla="*/ 3038874 h 6858001"/>
              <a:gd name="connsiteX1209" fmla="*/ 1031497 w 6206334"/>
              <a:gd name="connsiteY1209" fmla="*/ 3005004 h 6858001"/>
              <a:gd name="connsiteX1210" fmla="*/ 1051455 w 6206334"/>
              <a:gd name="connsiteY1210" fmla="*/ 3015252 h 6858001"/>
              <a:gd name="connsiteX1211" fmla="*/ 1061390 w 6206334"/>
              <a:gd name="connsiteY1211" fmla="*/ 3020213 h 6858001"/>
              <a:gd name="connsiteX1212" fmla="*/ 1067978 w 6206334"/>
              <a:gd name="connsiteY1212" fmla="*/ 3025120 h 6858001"/>
              <a:gd name="connsiteX1213" fmla="*/ 1074672 w 6206334"/>
              <a:gd name="connsiteY1213" fmla="*/ 3034093 h 6858001"/>
              <a:gd name="connsiteX1214" fmla="*/ 1092879 w 6206334"/>
              <a:gd name="connsiteY1214" fmla="*/ 3059500 h 6858001"/>
              <a:gd name="connsiteX1215" fmla="*/ 1055702 w 6206334"/>
              <a:gd name="connsiteY1215" fmla="*/ 3041962 h 6858001"/>
              <a:gd name="connsiteX1216" fmla="*/ 1051774 w 6206334"/>
              <a:gd name="connsiteY1216" fmla="*/ 3037502 h 6858001"/>
              <a:gd name="connsiteX1217" fmla="*/ 1176884 w 6206334"/>
              <a:gd name="connsiteY1217" fmla="*/ 2997980 h 6858001"/>
              <a:gd name="connsiteX1218" fmla="*/ 1196774 w 6206334"/>
              <a:gd name="connsiteY1218" fmla="*/ 3030814 h 6858001"/>
              <a:gd name="connsiteX1219" fmla="*/ 1192503 w 6206334"/>
              <a:gd name="connsiteY1219" fmla="*/ 3028322 h 6858001"/>
              <a:gd name="connsiteX1220" fmla="*/ 1331302 w 6206334"/>
              <a:gd name="connsiteY1220" fmla="*/ 2987681 h 6858001"/>
              <a:gd name="connsiteX1221" fmla="*/ 1332603 w 6206334"/>
              <a:gd name="connsiteY1221" fmla="*/ 2989382 h 6858001"/>
              <a:gd name="connsiteX1222" fmla="*/ 1338911 w 6206334"/>
              <a:gd name="connsiteY1222" fmla="*/ 2996578 h 6858001"/>
              <a:gd name="connsiteX1223" fmla="*/ 1339076 w 6206334"/>
              <a:gd name="connsiteY1223" fmla="*/ 2996143 h 6858001"/>
              <a:gd name="connsiteX1224" fmla="*/ 1180449 w 6206334"/>
              <a:gd name="connsiteY1224" fmla="*/ 2979504 h 6858001"/>
              <a:gd name="connsiteX1225" fmla="*/ 1185674 w 6206334"/>
              <a:gd name="connsiteY1225" fmla="*/ 2988240 h 6858001"/>
              <a:gd name="connsiteX1226" fmla="*/ 1184126 w 6206334"/>
              <a:gd name="connsiteY1226" fmla="*/ 2986746 h 6858001"/>
              <a:gd name="connsiteX1227" fmla="*/ 4998825 w 6206334"/>
              <a:gd name="connsiteY1227" fmla="*/ 2975777 h 6858001"/>
              <a:gd name="connsiteX1228" fmla="*/ 5023872 w 6206334"/>
              <a:gd name="connsiteY1228" fmla="*/ 3005588 h 6858001"/>
              <a:gd name="connsiteX1229" fmla="*/ 4998825 w 6206334"/>
              <a:gd name="connsiteY1229" fmla="*/ 2975777 h 6858001"/>
              <a:gd name="connsiteX1230" fmla="*/ 1352275 w 6206334"/>
              <a:gd name="connsiteY1230" fmla="*/ 2931575 h 6858001"/>
              <a:gd name="connsiteX1231" fmla="*/ 1358776 w 6206334"/>
              <a:gd name="connsiteY1231" fmla="*/ 2937889 h 6858001"/>
              <a:gd name="connsiteX1232" fmla="*/ 1356577 w 6206334"/>
              <a:gd name="connsiteY1232" fmla="*/ 2936435 h 6858001"/>
              <a:gd name="connsiteX1233" fmla="*/ 1354932 w 6206334"/>
              <a:gd name="connsiteY1233" fmla="*/ 2935179 h 6858001"/>
              <a:gd name="connsiteX1234" fmla="*/ 1350368 w 6206334"/>
              <a:gd name="connsiteY1234" fmla="*/ 2878404 h 6858001"/>
              <a:gd name="connsiteX1235" fmla="*/ 1352210 w 6206334"/>
              <a:gd name="connsiteY1235" fmla="*/ 2882649 h 6858001"/>
              <a:gd name="connsiteX1236" fmla="*/ 1350368 w 6206334"/>
              <a:gd name="connsiteY1236" fmla="*/ 2878404 h 6858001"/>
              <a:gd name="connsiteX1237" fmla="*/ 1347220 w 6206334"/>
              <a:gd name="connsiteY1237" fmla="*/ 2869106 h 6858001"/>
              <a:gd name="connsiteX1238" fmla="*/ 1343076 w 6206334"/>
              <a:gd name="connsiteY1238" fmla="*/ 2869304 h 6858001"/>
              <a:gd name="connsiteX1239" fmla="*/ 1347220 w 6206334"/>
              <a:gd name="connsiteY1239" fmla="*/ 2869106 h 6858001"/>
              <a:gd name="connsiteX1240" fmla="*/ 1687120 w 6206334"/>
              <a:gd name="connsiteY1240" fmla="*/ 2866708 h 6858001"/>
              <a:gd name="connsiteX1241" fmla="*/ 1678228 w 6206334"/>
              <a:gd name="connsiteY1241" fmla="*/ 2869356 h 6858001"/>
              <a:gd name="connsiteX1242" fmla="*/ 1691053 w 6206334"/>
              <a:gd name="connsiteY1242" fmla="*/ 2871201 h 6858001"/>
              <a:gd name="connsiteX1243" fmla="*/ 1687120 w 6206334"/>
              <a:gd name="connsiteY1243" fmla="*/ 2866708 h 6858001"/>
              <a:gd name="connsiteX1244" fmla="*/ 1675555 w 6206334"/>
              <a:gd name="connsiteY1244" fmla="*/ 2851185 h 6858001"/>
              <a:gd name="connsiteX1245" fmla="*/ 1666458 w 6206334"/>
              <a:gd name="connsiteY1245" fmla="*/ 2854131 h 6858001"/>
              <a:gd name="connsiteX1246" fmla="*/ 1679283 w 6206334"/>
              <a:gd name="connsiteY1246" fmla="*/ 2855977 h 6858001"/>
              <a:gd name="connsiteX1247" fmla="*/ 1675555 w 6206334"/>
              <a:gd name="connsiteY1247" fmla="*/ 2851185 h 6858001"/>
              <a:gd name="connsiteX1248" fmla="*/ 1626273 w 6206334"/>
              <a:gd name="connsiteY1248" fmla="*/ 2795743 h 6858001"/>
              <a:gd name="connsiteX1249" fmla="*/ 1626277 w 6206334"/>
              <a:gd name="connsiteY1249" fmla="*/ 2796848 h 6858001"/>
              <a:gd name="connsiteX1250" fmla="*/ 1626423 w 6206334"/>
              <a:gd name="connsiteY1250" fmla="*/ 2799814 h 6858001"/>
              <a:gd name="connsiteX1251" fmla="*/ 1639104 w 6206334"/>
              <a:gd name="connsiteY1251" fmla="*/ 2798693 h 6858001"/>
              <a:gd name="connsiteX1252" fmla="*/ 1626273 w 6206334"/>
              <a:gd name="connsiteY1252" fmla="*/ 2795743 h 6858001"/>
              <a:gd name="connsiteX1253" fmla="*/ 2206714 w 6206334"/>
              <a:gd name="connsiteY1253" fmla="*/ 2748133 h 6858001"/>
              <a:gd name="connsiteX1254" fmla="*/ 2209537 w 6206334"/>
              <a:gd name="connsiteY1254" fmla="*/ 2752958 h 6858001"/>
              <a:gd name="connsiteX1255" fmla="*/ 2219540 w 6206334"/>
              <a:gd name="connsiteY1255" fmla="*/ 2749979 h 6858001"/>
              <a:gd name="connsiteX1256" fmla="*/ 1492857 w 6206334"/>
              <a:gd name="connsiteY1256" fmla="*/ 2728757 h 6858001"/>
              <a:gd name="connsiteX1257" fmla="*/ 1512944 w 6206334"/>
              <a:gd name="connsiteY1257" fmla="*/ 2746487 h 6858001"/>
              <a:gd name="connsiteX1258" fmla="*/ 1531400 w 6206334"/>
              <a:gd name="connsiteY1258" fmla="*/ 2764201 h 6858001"/>
              <a:gd name="connsiteX1259" fmla="*/ 1535786 w 6206334"/>
              <a:gd name="connsiteY1259" fmla="*/ 2775710 h 6858001"/>
              <a:gd name="connsiteX1260" fmla="*/ 1538128 w 6206334"/>
              <a:gd name="connsiteY1260" fmla="*/ 2780730 h 6858001"/>
              <a:gd name="connsiteX1261" fmla="*/ 1499094 w 6206334"/>
              <a:gd name="connsiteY1261" fmla="*/ 2741597 h 6858001"/>
              <a:gd name="connsiteX1262" fmla="*/ 1496013 w 6206334"/>
              <a:gd name="connsiteY1262" fmla="*/ 2735829 h 6858001"/>
              <a:gd name="connsiteX1263" fmla="*/ 2194041 w 6206334"/>
              <a:gd name="connsiteY1263" fmla="*/ 2724049 h 6858001"/>
              <a:gd name="connsiteX1264" fmla="*/ 2190081 w 6206334"/>
              <a:gd name="connsiteY1264" fmla="*/ 2734221 h 6858001"/>
              <a:gd name="connsiteX1265" fmla="*/ 2194041 w 6206334"/>
              <a:gd name="connsiteY1265" fmla="*/ 2724049 h 6858001"/>
              <a:gd name="connsiteX1266" fmla="*/ 2929687 w 6206334"/>
              <a:gd name="connsiteY1266" fmla="*/ 2716308 h 6858001"/>
              <a:gd name="connsiteX1267" fmla="*/ 2942512 w 6206334"/>
              <a:gd name="connsiteY1267" fmla="*/ 2718155 h 6858001"/>
              <a:gd name="connsiteX1268" fmla="*/ 2162890 w 6206334"/>
              <a:gd name="connsiteY1268" fmla="*/ 2694273 h 6858001"/>
              <a:gd name="connsiteX1269" fmla="*/ 2163229 w 6206334"/>
              <a:gd name="connsiteY1269" fmla="*/ 2695610 h 6858001"/>
              <a:gd name="connsiteX1270" fmla="*/ 2163375 w 6206334"/>
              <a:gd name="connsiteY1270" fmla="*/ 2698577 h 6858001"/>
              <a:gd name="connsiteX1271" fmla="*/ 2176055 w 6206334"/>
              <a:gd name="connsiteY1271" fmla="*/ 2697457 h 6858001"/>
              <a:gd name="connsiteX1272" fmla="*/ 2162890 w 6206334"/>
              <a:gd name="connsiteY1272" fmla="*/ 2694273 h 6858001"/>
              <a:gd name="connsiteX1273" fmla="*/ 1549217 w 6206334"/>
              <a:gd name="connsiteY1273" fmla="*/ 2690420 h 6858001"/>
              <a:gd name="connsiteX1274" fmla="*/ 1571959 w 6206334"/>
              <a:gd name="connsiteY1274" fmla="*/ 2719035 h 6858001"/>
              <a:gd name="connsiteX1275" fmla="*/ 1576038 w 6206334"/>
              <a:gd name="connsiteY1275" fmla="*/ 2724601 h 6858001"/>
              <a:gd name="connsiteX1276" fmla="*/ 1565227 w 6206334"/>
              <a:gd name="connsiteY1276" fmla="*/ 2711409 h 6858001"/>
              <a:gd name="connsiteX1277" fmla="*/ 3494979 w 6206334"/>
              <a:gd name="connsiteY1277" fmla="*/ 2678140 h 6858001"/>
              <a:gd name="connsiteX1278" fmla="*/ 3508274 w 6206334"/>
              <a:gd name="connsiteY1278" fmla="*/ 2680421 h 6858001"/>
              <a:gd name="connsiteX1279" fmla="*/ 3494898 w 6206334"/>
              <a:gd name="connsiteY1279" fmla="*/ 2679369 h 6858001"/>
              <a:gd name="connsiteX1280" fmla="*/ 3494979 w 6206334"/>
              <a:gd name="connsiteY1280" fmla="*/ 2678140 h 6858001"/>
              <a:gd name="connsiteX1281" fmla="*/ 1533897 w 6206334"/>
              <a:gd name="connsiteY1281" fmla="*/ 2671143 h 6858001"/>
              <a:gd name="connsiteX1282" fmla="*/ 1546799 w 6206334"/>
              <a:gd name="connsiteY1282" fmla="*/ 2687376 h 6858001"/>
              <a:gd name="connsiteX1283" fmla="*/ 1535605 w 6206334"/>
              <a:gd name="connsiteY1283" fmla="*/ 2675122 h 6858001"/>
              <a:gd name="connsiteX1284" fmla="*/ 3478070 w 6206334"/>
              <a:gd name="connsiteY1284" fmla="*/ 2655199 h 6858001"/>
              <a:gd name="connsiteX1285" fmla="*/ 3476891 w 6206334"/>
              <a:gd name="connsiteY1285" fmla="*/ 2655666 h 6858001"/>
              <a:gd name="connsiteX1286" fmla="*/ 3474158 w 6206334"/>
              <a:gd name="connsiteY1286" fmla="*/ 2656744 h 6858001"/>
              <a:gd name="connsiteX1287" fmla="*/ 3482358 w 6206334"/>
              <a:gd name="connsiteY1287" fmla="*/ 2653505 h 6858001"/>
              <a:gd name="connsiteX1288" fmla="*/ 3479738 w 6206334"/>
              <a:gd name="connsiteY1288" fmla="*/ 2654540 h 6858001"/>
              <a:gd name="connsiteX1289" fmla="*/ 3478070 w 6206334"/>
              <a:gd name="connsiteY1289" fmla="*/ 2655199 h 6858001"/>
              <a:gd name="connsiteX1290" fmla="*/ 3481445 w 6206334"/>
              <a:gd name="connsiteY1290" fmla="*/ 2653865 h 6858001"/>
              <a:gd name="connsiteX1291" fmla="*/ 3482358 w 6206334"/>
              <a:gd name="connsiteY1291" fmla="*/ 2653505 h 6858001"/>
              <a:gd name="connsiteX1292" fmla="*/ 2856775 w 6206334"/>
              <a:gd name="connsiteY1292" fmla="*/ 2643437 h 6858001"/>
              <a:gd name="connsiteX1293" fmla="*/ 2856296 w 6206334"/>
              <a:gd name="connsiteY1293" fmla="*/ 2644207 h 6858001"/>
              <a:gd name="connsiteX1294" fmla="*/ 2878644 w 6206334"/>
              <a:gd name="connsiteY1294" fmla="*/ 2652661 h 6858001"/>
              <a:gd name="connsiteX1295" fmla="*/ 2856775 w 6206334"/>
              <a:gd name="connsiteY1295" fmla="*/ 2643437 h 6858001"/>
              <a:gd name="connsiteX1296" fmla="*/ 2127809 w 6206334"/>
              <a:gd name="connsiteY1296" fmla="*/ 2641631 h 6858001"/>
              <a:gd name="connsiteX1297" fmla="*/ 2125403 w 6206334"/>
              <a:gd name="connsiteY1297" fmla="*/ 2649385 h 6858001"/>
              <a:gd name="connsiteX1298" fmla="*/ 2127809 w 6206334"/>
              <a:gd name="connsiteY1298" fmla="*/ 2641631 h 6858001"/>
              <a:gd name="connsiteX1299" fmla="*/ 3452867 w 6206334"/>
              <a:gd name="connsiteY1299" fmla="*/ 2634913 h 6858001"/>
              <a:gd name="connsiteX1300" fmla="*/ 3475214 w 6206334"/>
              <a:gd name="connsiteY1300" fmla="*/ 2643367 h 6858001"/>
              <a:gd name="connsiteX1301" fmla="*/ 3463347 w 6206334"/>
              <a:gd name="connsiteY1301" fmla="*/ 2643950 h 6858001"/>
              <a:gd name="connsiteX1302" fmla="*/ 3458698 w 6206334"/>
              <a:gd name="connsiteY1302" fmla="*/ 2641472 h 6858001"/>
              <a:gd name="connsiteX1303" fmla="*/ 3454490 w 6206334"/>
              <a:gd name="connsiteY1303" fmla="*/ 2637316 h 6858001"/>
              <a:gd name="connsiteX1304" fmla="*/ 2829452 w 6206334"/>
              <a:gd name="connsiteY1304" fmla="*/ 2618522 h 6858001"/>
              <a:gd name="connsiteX1305" fmla="*/ 2857902 w 6206334"/>
              <a:gd name="connsiteY1305" fmla="*/ 2630036 h 6858001"/>
              <a:gd name="connsiteX1306" fmla="*/ 2829452 w 6206334"/>
              <a:gd name="connsiteY1306" fmla="*/ 2618522 h 6858001"/>
              <a:gd name="connsiteX1307" fmla="*/ 3436338 w 6206334"/>
              <a:gd name="connsiteY1307" fmla="*/ 2616385 h 6858001"/>
              <a:gd name="connsiteX1308" fmla="*/ 3454716 w 6206334"/>
              <a:gd name="connsiteY1308" fmla="*/ 2622085 h 6858001"/>
              <a:gd name="connsiteX1309" fmla="*/ 3436338 w 6206334"/>
              <a:gd name="connsiteY1309" fmla="*/ 2616385 h 6858001"/>
              <a:gd name="connsiteX1310" fmla="*/ 2091444 w 6206334"/>
              <a:gd name="connsiteY1310" fmla="*/ 2609337 h 6858001"/>
              <a:gd name="connsiteX1311" fmla="*/ 2095136 w 6206334"/>
              <a:gd name="connsiteY1311" fmla="*/ 2614766 h 6858001"/>
              <a:gd name="connsiteX1312" fmla="*/ 2109824 w 6206334"/>
              <a:gd name="connsiteY1312" fmla="*/ 2615038 h 6858001"/>
              <a:gd name="connsiteX1313" fmla="*/ 3419807 w 6206334"/>
              <a:gd name="connsiteY1313" fmla="*/ 2597859 h 6858001"/>
              <a:gd name="connsiteX1314" fmla="*/ 3438187 w 6206334"/>
              <a:gd name="connsiteY1314" fmla="*/ 2603558 h 6858001"/>
              <a:gd name="connsiteX1315" fmla="*/ 3419807 w 6206334"/>
              <a:gd name="connsiteY1315" fmla="*/ 2597859 h 6858001"/>
              <a:gd name="connsiteX1316" fmla="*/ 2803953 w 6206334"/>
              <a:gd name="connsiteY1316" fmla="*/ 2592593 h 6858001"/>
              <a:gd name="connsiteX1317" fmla="*/ 2831853 w 6206334"/>
              <a:gd name="connsiteY1317" fmla="*/ 2604901 h 6858001"/>
              <a:gd name="connsiteX1318" fmla="*/ 2826879 w 6206334"/>
              <a:gd name="connsiteY1318" fmla="*/ 2599574 h 6858001"/>
              <a:gd name="connsiteX1319" fmla="*/ 2803953 w 6206334"/>
              <a:gd name="connsiteY1319" fmla="*/ 2592593 h 6858001"/>
              <a:gd name="connsiteX1320" fmla="*/ 3403279 w 6206334"/>
              <a:gd name="connsiteY1320" fmla="*/ 2579331 h 6858001"/>
              <a:gd name="connsiteX1321" fmla="*/ 3417447 w 6206334"/>
              <a:gd name="connsiteY1321" fmla="*/ 2580933 h 6858001"/>
              <a:gd name="connsiteX1322" fmla="*/ 3403279 w 6206334"/>
              <a:gd name="connsiteY1322" fmla="*/ 2579331 h 6858001"/>
              <a:gd name="connsiteX1323" fmla="*/ 1441624 w 6206334"/>
              <a:gd name="connsiteY1323" fmla="*/ 2551924 h 6858001"/>
              <a:gd name="connsiteX1324" fmla="*/ 1456686 w 6206334"/>
              <a:gd name="connsiteY1324" fmla="*/ 2567376 h 6858001"/>
              <a:gd name="connsiteX1325" fmla="*/ 1489414 w 6206334"/>
              <a:gd name="connsiteY1325" fmla="*/ 2612451 h 6858001"/>
              <a:gd name="connsiteX1326" fmla="*/ 1457604 w 6206334"/>
              <a:gd name="connsiteY1326" fmla="*/ 2577478 h 6858001"/>
              <a:gd name="connsiteX1327" fmla="*/ 3381879 w 6206334"/>
              <a:gd name="connsiteY1327" fmla="*/ 2539593 h 6858001"/>
              <a:gd name="connsiteX1328" fmla="*/ 3382357 w 6206334"/>
              <a:gd name="connsiteY1328" fmla="*/ 2539820 h 6858001"/>
              <a:gd name="connsiteX1329" fmla="*/ 3383887 w 6206334"/>
              <a:gd name="connsiteY1329" fmla="*/ 2540553 h 6858001"/>
              <a:gd name="connsiteX1330" fmla="*/ 3375878 w 6206334"/>
              <a:gd name="connsiteY1330" fmla="*/ 2536724 h 6858001"/>
              <a:gd name="connsiteX1331" fmla="*/ 3379485 w 6206334"/>
              <a:gd name="connsiteY1331" fmla="*/ 2538448 h 6858001"/>
              <a:gd name="connsiteX1332" fmla="*/ 3381879 w 6206334"/>
              <a:gd name="connsiteY1332" fmla="*/ 2539593 h 6858001"/>
              <a:gd name="connsiteX1333" fmla="*/ 3370107 w 6206334"/>
              <a:gd name="connsiteY1333" fmla="*/ 2533965 h 6858001"/>
              <a:gd name="connsiteX1334" fmla="*/ 3375878 w 6206334"/>
              <a:gd name="connsiteY1334" fmla="*/ 2536724 h 6858001"/>
              <a:gd name="connsiteX1335" fmla="*/ 3374700 w 6206334"/>
              <a:gd name="connsiteY1335" fmla="*/ 2536162 h 6858001"/>
              <a:gd name="connsiteX1336" fmla="*/ 3370107 w 6206334"/>
              <a:gd name="connsiteY1336" fmla="*/ 2533965 h 6858001"/>
              <a:gd name="connsiteX1337" fmla="*/ 2729634 w 6206334"/>
              <a:gd name="connsiteY1337" fmla="*/ 2512847 h 6858001"/>
              <a:gd name="connsiteX1338" fmla="*/ 2744843 w 6206334"/>
              <a:gd name="connsiteY1338" fmla="*/ 2530401 h 6858001"/>
              <a:gd name="connsiteX1339" fmla="*/ 2771686 w 6206334"/>
              <a:gd name="connsiteY1339" fmla="*/ 2556088 h 6858001"/>
              <a:gd name="connsiteX1340" fmla="*/ 2744843 w 6206334"/>
              <a:gd name="connsiteY1340" fmla="*/ 2530401 h 6858001"/>
              <a:gd name="connsiteX1341" fmla="*/ 2737301 w 6206334"/>
              <a:gd name="connsiteY1341" fmla="*/ 2516735 h 6858001"/>
              <a:gd name="connsiteX1342" fmla="*/ 2729634 w 6206334"/>
              <a:gd name="connsiteY1342" fmla="*/ 2512847 h 6858001"/>
              <a:gd name="connsiteX1343" fmla="*/ 3348817 w 6206334"/>
              <a:gd name="connsiteY1343" fmla="*/ 2512135 h 6858001"/>
              <a:gd name="connsiteX1344" fmla="*/ 3370107 w 6206334"/>
              <a:gd name="connsiteY1344" fmla="*/ 2533965 h 6858001"/>
              <a:gd name="connsiteX1345" fmla="*/ 3348817 w 6206334"/>
              <a:gd name="connsiteY1345" fmla="*/ 2512135 h 6858001"/>
              <a:gd name="connsiteX1346" fmla="*/ 4580097 w 6206334"/>
              <a:gd name="connsiteY1346" fmla="*/ 2507372 h 6858001"/>
              <a:gd name="connsiteX1347" fmla="*/ 4693584 w 6206334"/>
              <a:gd name="connsiteY1347" fmla="*/ 2643400 h 6858001"/>
              <a:gd name="connsiteX1348" fmla="*/ 4704470 w 6206334"/>
              <a:gd name="connsiteY1348" fmla="*/ 2655198 h 6858001"/>
              <a:gd name="connsiteX1349" fmla="*/ 4840437 w 6206334"/>
              <a:gd name="connsiteY1349" fmla="*/ 2814336 h 6858001"/>
              <a:gd name="connsiteX1350" fmla="*/ 4848778 w 6206334"/>
              <a:gd name="connsiteY1350" fmla="*/ 2817982 h 6858001"/>
              <a:gd name="connsiteX1351" fmla="*/ 4814724 w 6206334"/>
              <a:gd name="connsiteY1351" fmla="*/ 2777555 h 6858001"/>
              <a:gd name="connsiteX1352" fmla="*/ 4771037 w 6206334"/>
              <a:gd name="connsiteY1352" fmla="*/ 2719912 h 6858001"/>
              <a:gd name="connsiteX1353" fmla="*/ 4675908 w 6206334"/>
              <a:gd name="connsiteY1353" fmla="*/ 2616469 h 6858001"/>
              <a:gd name="connsiteX1354" fmla="*/ 4607110 w 6206334"/>
              <a:gd name="connsiteY1354" fmla="*/ 2537671 h 6858001"/>
              <a:gd name="connsiteX1355" fmla="*/ 3327529 w 6206334"/>
              <a:gd name="connsiteY1355" fmla="*/ 2490304 h 6858001"/>
              <a:gd name="connsiteX1356" fmla="*/ 3348817 w 6206334"/>
              <a:gd name="connsiteY1356" fmla="*/ 2512135 h 6858001"/>
              <a:gd name="connsiteX1357" fmla="*/ 3327529 w 6206334"/>
              <a:gd name="connsiteY1357" fmla="*/ 2490304 h 6858001"/>
              <a:gd name="connsiteX1358" fmla="*/ 2702472 w 6206334"/>
              <a:gd name="connsiteY1358" fmla="*/ 2489476 h 6858001"/>
              <a:gd name="connsiteX1359" fmla="*/ 2698957 w 6206334"/>
              <a:gd name="connsiteY1359" fmla="*/ 2491501 h 6858001"/>
              <a:gd name="connsiteX1360" fmla="*/ 2717888 w 6206334"/>
              <a:gd name="connsiteY1360" fmla="*/ 2496407 h 6858001"/>
              <a:gd name="connsiteX1361" fmla="*/ 2713647 w 6206334"/>
              <a:gd name="connsiteY1361" fmla="*/ 2491774 h 6858001"/>
              <a:gd name="connsiteX1362" fmla="*/ 2702472 w 6206334"/>
              <a:gd name="connsiteY1362" fmla="*/ 2489476 h 6858001"/>
              <a:gd name="connsiteX1363" fmla="*/ 3268966 w 6206334"/>
              <a:gd name="connsiteY1363" fmla="*/ 2427318 h 6858001"/>
              <a:gd name="connsiteX1364" fmla="*/ 3327529 w 6206334"/>
              <a:gd name="connsiteY1364" fmla="*/ 2490304 h 6858001"/>
              <a:gd name="connsiteX1365" fmla="*/ 3302139 w 6206334"/>
              <a:gd name="connsiteY1365" fmla="*/ 2472683 h 6858001"/>
              <a:gd name="connsiteX1366" fmla="*/ 3281642 w 6206334"/>
              <a:gd name="connsiteY1366" fmla="*/ 2451402 h 6858001"/>
              <a:gd name="connsiteX1367" fmla="*/ 3265663 w 6206334"/>
              <a:gd name="connsiteY1367" fmla="*/ 2432080 h 6858001"/>
              <a:gd name="connsiteX1368" fmla="*/ 3247677 w 6206334"/>
              <a:gd name="connsiteY1368" fmla="*/ 2405486 h 6858001"/>
              <a:gd name="connsiteX1369" fmla="*/ 3268966 w 6206334"/>
              <a:gd name="connsiteY1369" fmla="*/ 2427318 h 6858001"/>
              <a:gd name="connsiteX1370" fmla="*/ 3244374 w 6206334"/>
              <a:gd name="connsiteY1370" fmla="*/ 2410249 h 6858001"/>
              <a:gd name="connsiteX1371" fmla="*/ 3207976 w 6206334"/>
              <a:gd name="connsiteY1371" fmla="*/ 2370430 h 6858001"/>
              <a:gd name="connsiteX1372" fmla="*/ 3203251 w 6206334"/>
              <a:gd name="connsiteY1372" fmla="*/ 2374653 h 6858001"/>
              <a:gd name="connsiteX1373" fmla="*/ 3221626 w 6206334"/>
              <a:gd name="connsiteY1373" fmla="*/ 2380351 h 6858001"/>
              <a:gd name="connsiteX1374" fmla="*/ 3217837 w 6206334"/>
              <a:gd name="connsiteY1374" fmla="*/ 2374357 h 6858001"/>
              <a:gd name="connsiteX1375" fmla="*/ 3207976 w 6206334"/>
              <a:gd name="connsiteY1375" fmla="*/ 2370430 h 6858001"/>
              <a:gd name="connsiteX1376" fmla="*/ 1415514 w 6206334"/>
              <a:gd name="connsiteY1376" fmla="*/ 2369472 h 6858001"/>
              <a:gd name="connsiteX1377" fmla="*/ 1429526 w 6206334"/>
              <a:gd name="connsiteY1377" fmla="*/ 2375724 h 6858001"/>
              <a:gd name="connsiteX1378" fmla="*/ 1415514 w 6206334"/>
              <a:gd name="connsiteY1378" fmla="*/ 2369472 h 6858001"/>
              <a:gd name="connsiteX1379" fmla="*/ 1707296 w 6206334"/>
              <a:gd name="connsiteY1379" fmla="*/ 2365069 h 6858001"/>
              <a:gd name="connsiteX1380" fmla="*/ 1705121 w 6206334"/>
              <a:gd name="connsiteY1380" fmla="*/ 2372490 h 6858001"/>
              <a:gd name="connsiteX1381" fmla="*/ 1707296 w 6206334"/>
              <a:gd name="connsiteY1381" fmla="*/ 2365069 h 6858001"/>
              <a:gd name="connsiteX1382" fmla="*/ 3174024 w 6206334"/>
              <a:gd name="connsiteY1382" fmla="*/ 2334260 h 6858001"/>
              <a:gd name="connsiteX1383" fmla="*/ 3184359 w 6206334"/>
              <a:gd name="connsiteY1383" fmla="*/ 2339199 h 6858001"/>
              <a:gd name="connsiteX1384" fmla="*/ 3179766 w 6206334"/>
              <a:gd name="connsiteY1384" fmla="*/ 2337004 h 6858001"/>
              <a:gd name="connsiteX1385" fmla="*/ 3170579 w 6206334"/>
              <a:gd name="connsiteY1385" fmla="*/ 2332613 h 6858001"/>
              <a:gd name="connsiteX1386" fmla="*/ 3172111 w 6206334"/>
              <a:gd name="connsiteY1386" fmla="*/ 2333345 h 6858001"/>
              <a:gd name="connsiteX1387" fmla="*/ 3174024 w 6206334"/>
              <a:gd name="connsiteY1387" fmla="*/ 2334260 h 6858001"/>
              <a:gd name="connsiteX1388" fmla="*/ 3151372 w 6206334"/>
              <a:gd name="connsiteY1388" fmla="*/ 2302057 h 6858001"/>
              <a:gd name="connsiteX1389" fmla="*/ 3160600 w 6206334"/>
              <a:gd name="connsiteY1389" fmla="*/ 2305734 h 6858001"/>
              <a:gd name="connsiteX1390" fmla="*/ 3161614 w 6206334"/>
              <a:gd name="connsiteY1390" fmla="*/ 2309303 h 6858001"/>
              <a:gd name="connsiteX1391" fmla="*/ 3143233 w 6206334"/>
              <a:gd name="connsiteY1391" fmla="*/ 2303604 h 6858001"/>
              <a:gd name="connsiteX1392" fmla="*/ 3151372 w 6206334"/>
              <a:gd name="connsiteY1392" fmla="*/ 2302057 h 6858001"/>
              <a:gd name="connsiteX1393" fmla="*/ 3061573 w 6206334"/>
              <a:gd name="connsiteY1393" fmla="*/ 2296139 h 6858001"/>
              <a:gd name="connsiteX1394" fmla="*/ 3087793 w 6206334"/>
              <a:gd name="connsiteY1394" fmla="*/ 2330977 h 6858001"/>
              <a:gd name="connsiteX1395" fmla="*/ 3366863 w 6206334"/>
              <a:gd name="connsiteY1395" fmla="*/ 2631373 h 6858001"/>
              <a:gd name="connsiteX1396" fmla="*/ 3452630 w 6206334"/>
              <a:gd name="connsiteY1396" fmla="*/ 2726083 h 6858001"/>
              <a:gd name="connsiteX1397" fmla="*/ 3461512 w 6206334"/>
              <a:gd name="connsiteY1397" fmla="*/ 2725109 h 6858001"/>
              <a:gd name="connsiteX1398" fmla="*/ 3400591 w 6206334"/>
              <a:gd name="connsiteY1398" fmla="*/ 2654341 h 6858001"/>
              <a:gd name="connsiteX1399" fmla="*/ 3136984 w 6206334"/>
              <a:gd name="connsiteY1399" fmla="*/ 2365115 h 6858001"/>
              <a:gd name="connsiteX1400" fmla="*/ 3061573 w 6206334"/>
              <a:gd name="connsiteY1400" fmla="*/ 2296139 h 6858001"/>
              <a:gd name="connsiteX1401" fmla="*/ 3130209 w 6206334"/>
              <a:gd name="connsiteY1401" fmla="*/ 2278042 h 6858001"/>
              <a:gd name="connsiteX1402" fmla="*/ 3132943 w 6206334"/>
              <a:gd name="connsiteY1402" fmla="*/ 2279262 h 6858001"/>
              <a:gd name="connsiteX1403" fmla="*/ 3134500 w 6206334"/>
              <a:gd name="connsiteY1403" fmla="*/ 2279957 h 6858001"/>
              <a:gd name="connsiteX1404" fmla="*/ 3127379 w 6206334"/>
              <a:gd name="connsiteY1404" fmla="*/ 2276781 h 6858001"/>
              <a:gd name="connsiteX1405" fmla="*/ 3130025 w 6206334"/>
              <a:gd name="connsiteY1405" fmla="*/ 2277960 h 6858001"/>
              <a:gd name="connsiteX1406" fmla="*/ 3130209 w 6206334"/>
              <a:gd name="connsiteY1406" fmla="*/ 2278042 h 6858001"/>
              <a:gd name="connsiteX1407" fmla="*/ 3120488 w 6206334"/>
              <a:gd name="connsiteY1407" fmla="*/ 2273707 h 6858001"/>
              <a:gd name="connsiteX1408" fmla="*/ 3125159 w 6206334"/>
              <a:gd name="connsiteY1408" fmla="*/ 2275790 h 6858001"/>
              <a:gd name="connsiteX1409" fmla="*/ 3127379 w 6206334"/>
              <a:gd name="connsiteY1409" fmla="*/ 2276781 h 6858001"/>
              <a:gd name="connsiteX1410" fmla="*/ 4405872 w 6206334"/>
              <a:gd name="connsiteY1410" fmla="*/ 2244527 h 6858001"/>
              <a:gd name="connsiteX1411" fmla="*/ 4529755 w 6206334"/>
              <a:gd name="connsiteY1411" fmla="*/ 2394911 h 6858001"/>
              <a:gd name="connsiteX1412" fmla="*/ 4466994 w 6206334"/>
              <a:gd name="connsiteY1412" fmla="*/ 2317105 h 6858001"/>
              <a:gd name="connsiteX1413" fmla="*/ 4463201 w 6206334"/>
              <a:gd name="connsiteY1413" fmla="*/ 2323313 h 6858001"/>
              <a:gd name="connsiteX1414" fmla="*/ 4453954 w 6206334"/>
              <a:gd name="connsiteY1414" fmla="*/ 2312460 h 6858001"/>
              <a:gd name="connsiteX1415" fmla="*/ 4440146 w 6206334"/>
              <a:gd name="connsiteY1415" fmla="*/ 2294005 h 6858001"/>
              <a:gd name="connsiteX1416" fmla="*/ 4405872 w 6206334"/>
              <a:gd name="connsiteY1416" fmla="*/ 2244527 h 6858001"/>
              <a:gd name="connsiteX1417" fmla="*/ 4569378 w 6206334"/>
              <a:gd name="connsiteY1417" fmla="*/ 2239427 h 6858001"/>
              <a:gd name="connsiteX1418" fmla="*/ 4681225 w 6206334"/>
              <a:gd name="connsiteY1418" fmla="*/ 2373684 h 6858001"/>
              <a:gd name="connsiteX1419" fmla="*/ 5114255 w 6206334"/>
              <a:gd name="connsiteY1419" fmla="*/ 2876623 h 6858001"/>
              <a:gd name="connsiteX1420" fmla="*/ 5074586 w 6206334"/>
              <a:gd name="connsiteY1420" fmla="*/ 2849091 h 6858001"/>
              <a:gd name="connsiteX1421" fmla="*/ 4616126 w 6206334"/>
              <a:gd name="connsiteY1421" fmla="*/ 2307924 h 6858001"/>
              <a:gd name="connsiteX1422" fmla="*/ 4563618 w 6206334"/>
              <a:gd name="connsiteY1422" fmla="*/ 2246941 h 6858001"/>
              <a:gd name="connsiteX1423" fmla="*/ 4568643 w 6206334"/>
              <a:gd name="connsiteY1423" fmla="*/ 2249591 h 6858001"/>
              <a:gd name="connsiteX1424" fmla="*/ 4568643 w 6206334"/>
              <a:gd name="connsiteY1424" fmla="*/ 2249591 h 6858001"/>
              <a:gd name="connsiteX1425" fmla="*/ 1555115 w 6206334"/>
              <a:gd name="connsiteY1425" fmla="*/ 2237110 h 6858001"/>
              <a:gd name="connsiteX1426" fmla="*/ 1559480 w 6206334"/>
              <a:gd name="connsiteY1426" fmla="*/ 2238761 h 6858001"/>
              <a:gd name="connsiteX1427" fmla="*/ 1560802 w 6206334"/>
              <a:gd name="connsiteY1427" fmla="*/ 2237661 h 6858001"/>
              <a:gd name="connsiteX1428" fmla="*/ 1568331 w 6206334"/>
              <a:gd name="connsiteY1428" fmla="*/ 2246936 h 6858001"/>
              <a:gd name="connsiteX1429" fmla="*/ 1563597 w 6206334"/>
              <a:gd name="connsiteY1429" fmla="*/ 2246855 h 6858001"/>
              <a:gd name="connsiteX1430" fmla="*/ 1555115 w 6206334"/>
              <a:gd name="connsiteY1430" fmla="*/ 2237110 h 6858001"/>
              <a:gd name="connsiteX1431" fmla="*/ 4558829 w 6206334"/>
              <a:gd name="connsiteY1431" fmla="*/ 2226763 h 6858001"/>
              <a:gd name="connsiteX1432" fmla="*/ 4566998 w 6206334"/>
              <a:gd name="connsiteY1432" fmla="*/ 2236570 h 6858001"/>
              <a:gd name="connsiteX1433" fmla="*/ 4558646 w 6206334"/>
              <a:gd name="connsiteY1433" fmla="*/ 2233015 h 6858001"/>
              <a:gd name="connsiteX1434" fmla="*/ 1356291 w 6206334"/>
              <a:gd name="connsiteY1434" fmla="*/ 2202054 h 6858001"/>
              <a:gd name="connsiteX1435" fmla="*/ 1356417 w 6206334"/>
              <a:gd name="connsiteY1435" fmla="*/ 2202117 h 6858001"/>
              <a:gd name="connsiteX1436" fmla="*/ 1359625 w 6206334"/>
              <a:gd name="connsiteY1436" fmla="*/ 2203739 h 6858001"/>
              <a:gd name="connsiteX1437" fmla="*/ 3046855 w 6206334"/>
              <a:gd name="connsiteY1437" fmla="*/ 2200259 h 6858001"/>
              <a:gd name="connsiteX1438" fmla="*/ 3120488 w 6206334"/>
              <a:gd name="connsiteY1438" fmla="*/ 2273707 h 6858001"/>
              <a:gd name="connsiteX1439" fmla="*/ 3046855 w 6206334"/>
              <a:gd name="connsiteY1439" fmla="*/ 2200259 h 6858001"/>
              <a:gd name="connsiteX1440" fmla="*/ 1343837 w 6206334"/>
              <a:gd name="connsiteY1440" fmla="*/ 2195759 h 6858001"/>
              <a:gd name="connsiteX1441" fmla="*/ 1349757 w 6206334"/>
              <a:gd name="connsiteY1441" fmla="*/ 2198751 h 6858001"/>
              <a:gd name="connsiteX1442" fmla="*/ 1356291 w 6206334"/>
              <a:gd name="connsiteY1442" fmla="*/ 2202054 h 6858001"/>
              <a:gd name="connsiteX1443" fmla="*/ 3036687 w 6206334"/>
              <a:gd name="connsiteY1443" fmla="*/ 2194902 h 6858001"/>
              <a:gd name="connsiteX1444" fmla="*/ 3046855 w 6206334"/>
              <a:gd name="connsiteY1444" fmla="*/ 2200259 h 6858001"/>
              <a:gd name="connsiteX1445" fmla="*/ 3040924 w 6206334"/>
              <a:gd name="connsiteY1445" fmla="*/ 2197134 h 6858001"/>
              <a:gd name="connsiteX1446" fmla="*/ 3029059 w 6206334"/>
              <a:gd name="connsiteY1446" fmla="*/ 2190885 h 6858001"/>
              <a:gd name="connsiteX1447" fmla="*/ 3031038 w 6206334"/>
              <a:gd name="connsiteY1447" fmla="*/ 2191927 h 6858001"/>
              <a:gd name="connsiteX1448" fmla="*/ 3036687 w 6206334"/>
              <a:gd name="connsiteY1448" fmla="*/ 2194902 h 6858001"/>
              <a:gd name="connsiteX1449" fmla="*/ 1331961 w 6206334"/>
              <a:gd name="connsiteY1449" fmla="*/ 2168224 h 6858001"/>
              <a:gd name="connsiteX1450" fmla="*/ 1341641 w 6206334"/>
              <a:gd name="connsiteY1450" fmla="*/ 2177146 h 6858001"/>
              <a:gd name="connsiteX1451" fmla="*/ 1324054 w 6206334"/>
              <a:gd name="connsiteY1451" fmla="*/ 2171996 h 6858001"/>
              <a:gd name="connsiteX1452" fmla="*/ 1331961 w 6206334"/>
              <a:gd name="connsiteY1452" fmla="*/ 2168224 h 6858001"/>
              <a:gd name="connsiteX1453" fmla="*/ 1507369 w 6206334"/>
              <a:gd name="connsiteY1453" fmla="*/ 2144148 h 6858001"/>
              <a:gd name="connsiteX1454" fmla="*/ 1513875 w 6206334"/>
              <a:gd name="connsiteY1454" fmla="*/ 2150866 h 6858001"/>
              <a:gd name="connsiteX1455" fmla="*/ 1509485 w 6206334"/>
              <a:gd name="connsiteY1455" fmla="*/ 2150575 h 6858001"/>
              <a:gd name="connsiteX1456" fmla="*/ 1504485 w 6206334"/>
              <a:gd name="connsiteY1456" fmla="*/ 2144395 h 6858001"/>
              <a:gd name="connsiteX1457" fmla="*/ 1491115 w 6206334"/>
              <a:gd name="connsiteY1457" fmla="*/ 2125223 h 6858001"/>
              <a:gd name="connsiteX1458" fmla="*/ 1497895 w 6206334"/>
              <a:gd name="connsiteY1458" fmla="*/ 2131545 h 6858001"/>
              <a:gd name="connsiteX1459" fmla="*/ 1494032 w 6206334"/>
              <a:gd name="connsiteY1459" fmla="*/ 2131561 h 6858001"/>
              <a:gd name="connsiteX1460" fmla="*/ 1489035 w 6206334"/>
              <a:gd name="connsiteY1460" fmla="*/ 2125465 h 6858001"/>
              <a:gd name="connsiteX1461" fmla="*/ 1386190 w 6206334"/>
              <a:gd name="connsiteY1461" fmla="*/ 2116343 h 6858001"/>
              <a:gd name="connsiteX1462" fmla="*/ 1396569 w 6206334"/>
              <a:gd name="connsiteY1462" fmla="*/ 2120018 h 6858001"/>
              <a:gd name="connsiteX1463" fmla="*/ 1382951 w 6206334"/>
              <a:gd name="connsiteY1463" fmla="*/ 2117624 h 6858001"/>
              <a:gd name="connsiteX1464" fmla="*/ 1386190 w 6206334"/>
              <a:gd name="connsiteY1464" fmla="*/ 2116343 h 6858001"/>
              <a:gd name="connsiteX1465" fmla="*/ 1474653 w 6206334"/>
              <a:gd name="connsiteY1465" fmla="*/ 2106597 h 6858001"/>
              <a:gd name="connsiteX1466" fmla="*/ 1481364 w 6206334"/>
              <a:gd name="connsiteY1466" fmla="*/ 2113018 h 6858001"/>
              <a:gd name="connsiteX1467" fmla="*/ 1478686 w 6206334"/>
              <a:gd name="connsiteY1467" fmla="*/ 2112840 h 6858001"/>
              <a:gd name="connsiteX1468" fmla="*/ 1473621 w 6206334"/>
              <a:gd name="connsiteY1468" fmla="*/ 2106660 h 6858001"/>
              <a:gd name="connsiteX1469" fmla="*/ 1540596 w 6206334"/>
              <a:gd name="connsiteY1469" fmla="*/ 2101355 h 6858001"/>
              <a:gd name="connsiteX1470" fmla="*/ 1544720 w 6206334"/>
              <a:gd name="connsiteY1470" fmla="*/ 2106423 h 6858001"/>
              <a:gd name="connsiteX1471" fmla="*/ 1531100 w 6206334"/>
              <a:gd name="connsiteY1471" fmla="*/ 2104026 h 6858001"/>
              <a:gd name="connsiteX1472" fmla="*/ 1540596 w 6206334"/>
              <a:gd name="connsiteY1472" fmla="*/ 2101355 h 6858001"/>
              <a:gd name="connsiteX1473" fmla="*/ 4421274 w 6206334"/>
              <a:gd name="connsiteY1473" fmla="*/ 2072185 h 6858001"/>
              <a:gd name="connsiteX1474" fmla="*/ 4430453 w 6206334"/>
              <a:gd name="connsiteY1474" fmla="*/ 2084253 h 6858001"/>
              <a:gd name="connsiteX1475" fmla="*/ 4455352 w 6206334"/>
              <a:gd name="connsiteY1475" fmla="*/ 2113586 h 6858001"/>
              <a:gd name="connsiteX1476" fmla="*/ 4483252 w 6206334"/>
              <a:gd name="connsiteY1476" fmla="*/ 2125893 h 6858001"/>
              <a:gd name="connsiteX1477" fmla="*/ 4471881 w 6206334"/>
              <a:gd name="connsiteY1477" fmla="*/ 2132114 h 6858001"/>
              <a:gd name="connsiteX1478" fmla="*/ 4503342 w 6206334"/>
              <a:gd name="connsiteY1478" fmla="*/ 2156098 h 6858001"/>
              <a:gd name="connsiteX1479" fmla="*/ 4509176 w 6206334"/>
              <a:gd name="connsiteY1479" fmla="*/ 2158619 h 6858001"/>
              <a:gd name="connsiteX1480" fmla="*/ 4511242 w 6206334"/>
              <a:gd name="connsiteY1480" fmla="*/ 2161406 h 6858001"/>
              <a:gd name="connsiteX1481" fmla="*/ 4510352 w 6206334"/>
              <a:gd name="connsiteY1481" fmla="*/ 2166457 h 6858001"/>
              <a:gd name="connsiteX1482" fmla="*/ 4509151 w 6206334"/>
              <a:gd name="connsiteY1482" fmla="*/ 2173268 h 6858001"/>
              <a:gd name="connsiteX1483" fmla="*/ 4520706 w 6206334"/>
              <a:gd name="connsiteY1483" fmla="*/ 2174175 h 6858001"/>
              <a:gd name="connsiteX1484" fmla="*/ 4526374 w 6206334"/>
              <a:gd name="connsiteY1484" fmla="*/ 2181825 h 6858001"/>
              <a:gd name="connsiteX1485" fmla="*/ 4528956 w 6206334"/>
              <a:gd name="connsiteY1485" fmla="*/ 2186864 h 6858001"/>
              <a:gd name="connsiteX1486" fmla="*/ 4535202 w 6206334"/>
              <a:gd name="connsiteY1486" fmla="*/ 2198403 h 6858001"/>
              <a:gd name="connsiteX1487" fmla="*/ 4555864 w 6206334"/>
              <a:gd name="connsiteY1487" fmla="*/ 2223204 h 6858001"/>
              <a:gd name="connsiteX1488" fmla="*/ 4555665 w 6206334"/>
              <a:gd name="connsiteY1488" fmla="*/ 2229985 h 6858001"/>
              <a:gd name="connsiteX1489" fmla="*/ 4558646 w 6206334"/>
              <a:gd name="connsiteY1489" fmla="*/ 2233015 h 6858001"/>
              <a:gd name="connsiteX1490" fmla="*/ 4562346 w 6206334"/>
              <a:gd name="connsiteY1490" fmla="*/ 2245464 h 6858001"/>
              <a:gd name="connsiteX1491" fmla="*/ 4452386 w 6206334"/>
              <a:gd name="connsiteY1491" fmla="*/ 2117755 h 6858001"/>
              <a:gd name="connsiteX1492" fmla="*/ 4305057 w 6206334"/>
              <a:gd name="connsiteY1492" fmla="*/ 1899917 h 6858001"/>
              <a:gd name="connsiteX1493" fmla="*/ 4318675 w 6206334"/>
              <a:gd name="connsiteY1493" fmla="*/ 1902313 h 6858001"/>
              <a:gd name="connsiteX1494" fmla="*/ 4305057 w 6206334"/>
              <a:gd name="connsiteY1494" fmla="*/ 1899917 h 6858001"/>
              <a:gd name="connsiteX1495" fmla="*/ 1471523 w 6206334"/>
              <a:gd name="connsiteY1495" fmla="*/ 1877303 h 6858001"/>
              <a:gd name="connsiteX1496" fmla="*/ 1540841 w 6206334"/>
              <a:gd name="connsiteY1496" fmla="*/ 1942631 h 6858001"/>
              <a:gd name="connsiteX1497" fmla="*/ 2028519 w 6206334"/>
              <a:gd name="connsiteY1497" fmla="*/ 2522156 h 6858001"/>
              <a:gd name="connsiteX1498" fmla="*/ 2039495 w 6206334"/>
              <a:gd name="connsiteY1498" fmla="*/ 2536828 h 6858001"/>
              <a:gd name="connsiteX1499" fmla="*/ 2039495 w 6206334"/>
              <a:gd name="connsiteY1499" fmla="*/ 2536828 h 6858001"/>
              <a:gd name="connsiteX1500" fmla="*/ 2028519 w 6206334"/>
              <a:gd name="connsiteY1500" fmla="*/ 2522156 h 6858001"/>
              <a:gd name="connsiteX1501" fmla="*/ 1869366 w 6206334"/>
              <a:gd name="connsiteY1501" fmla="*/ 2309394 h 6858001"/>
              <a:gd name="connsiteX1502" fmla="*/ 1706245 w 6206334"/>
              <a:gd name="connsiteY1502" fmla="*/ 2093878 h 6858001"/>
              <a:gd name="connsiteX1503" fmla="*/ 1660906 w 6206334"/>
              <a:gd name="connsiteY1503" fmla="*/ 2011847 h 6858001"/>
              <a:gd name="connsiteX1504" fmla="*/ 1695022 w 6206334"/>
              <a:gd name="connsiteY1504" fmla="*/ 2035524 h 6858001"/>
              <a:gd name="connsiteX1505" fmla="*/ 1739057 w 6206334"/>
              <a:gd name="connsiteY1505" fmla="*/ 2087252 h 6858001"/>
              <a:gd name="connsiteX1506" fmla="*/ 1993795 w 6206334"/>
              <a:gd name="connsiteY1506" fmla="*/ 2402808 h 6858001"/>
              <a:gd name="connsiteX1507" fmla="*/ 3422221 w 6206334"/>
              <a:gd name="connsiteY1507" fmla="*/ 4072679 h 6858001"/>
              <a:gd name="connsiteX1508" fmla="*/ 3843063 w 6206334"/>
              <a:gd name="connsiteY1508" fmla="*/ 4474116 h 6858001"/>
              <a:gd name="connsiteX1509" fmla="*/ 5022855 w 6206334"/>
              <a:gd name="connsiteY1509" fmla="*/ 5504589 h 6858001"/>
              <a:gd name="connsiteX1510" fmla="*/ 5853421 w 6206334"/>
              <a:gd name="connsiteY1510" fmla="*/ 6072792 h 6858001"/>
              <a:gd name="connsiteX1511" fmla="*/ 6049783 w 6206334"/>
              <a:gd name="connsiteY1511" fmla="*/ 6187905 h 6858001"/>
              <a:gd name="connsiteX1512" fmla="*/ 5964081 w 6206334"/>
              <a:gd name="connsiteY1512" fmla="*/ 6186046 h 6858001"/>
              <a:gd name="connsiteX1513" fmla="*/ 5864757 w 6206334"/>
              <a:gd name="connsiteY1513" fmla="*/ 6139455 h 6858001"/>
              <a:gd name="connsiteX1514" fmla="*/ 5538261 w 6206334"/>
              <a:gd name="connsiteY1514" fmla="*/ 5949312 h 6858001"/>
              <a:gd name="connsiteX1515" fmla="*/ 4791042 w 6206334"/>
              <a:gd name="connsiteY1515" fmla="*/ 5408378 h 6858001"/>
              <a:gd name="connsiteX1516" fmla="*/ 4596131 w 6206334"/>
              <a:gd name="connsiteY1516" fmla="*/ 5258995 h 6858001"/>
              <a:gd name="connsiteX1517" fmla="*/ 4631703 w 6206334"/>
              <a:gd name="connsiteY1517" fmla="*/ 5290737 h 6858001"/>
              <a:gd name="connsiteX1518" fmla="*/ 5798491 w 6206334"/>
              <a:gd name="connsiteY1518" fmla="*/ 6129919 h 6858001"/>
              <a:gd name="connsiteX1519" fmla="*/ 6001859 w 6206334"/>
              <a:gd name="connsiteY1519" fmla="*/ 6256952 h 6858001"/>
              <a:gd name="connsiteX1520" fmla="*/ 6019846 w 6206334"/>
              <a:gd name="connsiteY1520" fmla="*/ 6283545 h 6858001"/>
              <a:gd name="connsiteX1521" fmla="*/ 6025911 w 6206334"/>
              <a:gd name="connsiteY1521" fmla="*/ 6317152 h 6858001"/>
              <a:gd name="connsiteX1522" fmla="*/ 5989946 w 6206334"/>
              <a:gd name="connsiteY1522" fmla="*/ 6306302 h 6858001"/>
              <a:gd name="connsiteX1523" fmla="*/ 5951579 w 6206334"/>
              <a:gd name="connsiteY1523" fmla="*/ 6309075 h 6858001"/>
              <a:gd name="connsiteX1524" fmla="*/ 5990456 w 6206334"/>
              <a:gd name="connsiteY1524" fmla="*/ 6336055 h 6858001"/>
              <a:gd name="connsiteX1525" fmla="*/ 5972975 w 6206334"/>
              <a:gd name="connsiteY1525" fmla="*/ 6329193 h 6858001"/>
              <a:gd name="connsiteX1526" fmla="*/ 5997256 w 6206334"/>
              <a:gd name="connsiteY1526" fmla="*/ 6340774 h 6858001"/>
              <a:gd name="connsiteX1527" fmla="*/ 5990456 w 6206334"/>
              <a:gd name="connsiteY1527" fmla="*/ 6336055 h 6858001"/>
              <a:gd name="connsiteX1528" fmla="*/ 6017695 w 6206334"/>
              <a:gd name="connsiteY1528" fmla="*/ 6346139 h 6858001"/>
              <a:gd name="connsiteX1529" fmla="*/ 6023029 w 6206334"/>
              <a:gd name="connsiteY1529" fmla="*/ 6350699 h 6858001"/>
              <a:gd name="connsiteX1530" fmla="*/ 6035769 w 6206334"/>
              <a:gd name="connsiteY1530" fmla="*/ 6355096 h 6858001"/>
              <a:gd name="connsiteX1531" fmla="*/ 6064215 w 6206334"/>
              <a:gd name="connsiteY1531" fmla="*/ 6366633 h 6858001"/>
              <a:gd name="connsiteX1532" fmla="*/ 6078394 w 6206334"/>
              <a:gd name="connsiteY1532" fmla="*/ 6375889 h 6858001"/>
              <a:gd name="connsiteX1533" fmla="*/ 6075677 w 6206334"/>
              <a:gd name="connsiteY1533" fmla="*/ 6377696 h 6858001"/>
              <a:gd name="connsiteX1534" fmla="*/ 6111399 w 6206334"/>
              <a:gd name="connsiteY1534" fmla="*/ 6400544 h 6858001"/>
              <a:gd name="connsiteX1535" fmla="*/ 6073372 w 6206334"/>
              <a:gd name="connsiteY1535" fmla="*/ 6380668 h 6858001"/>
              <a:gd name="connsiteX1536" fmla="*/ 6075677 w 6206334"/>
              <a:gd name="connsiteY1536" fmla="*/ 6377696 h 6858001"/>
              <a:gd name="connsiteX1537" fmla="*/ 6124031 w 6206334"/>
              <a:gd name="connsiteY1537" fmla="*/ 6405886 h 6858001"/>
              <a:gd name="connsiteX1538" fmla="*/ 6111498 w 6206334"/>
              <a:gd name="connsiteY1538" fmla="*/ 6403430 h 6858001"/>
              <a:gd name="connsiteX1539" fmla="*/ 6101673 w 6206334"/>
              <a:gd name="connsiteY1539" fmla="*/ 6409551 h 6858001"/>
              <a:gd name="connsiteX1540" fmla="*/ 6058950 w 6206334"/>
              <a:gd name="connsiteY1540" fmla="*/ 6393210 h 6858001"/>
              <a:gd name="connsiteX1541" fmla="*/ 5919646 w 6206334"/>
              <a:gd name="connsiteY1541" fmla="*/ 6335719 h 6858001"/>
              <a:gd name="connsiteX1542" fmla="*/ 5912633 w 6206334"/>
              <a:gd name="connsiteY1542" fmla="*/ 6332393 h 6858001"/>
              <a:gd name="connsiteX1543" fmla="*/ 5912346 w 6206334"/>
              <a:gd name="connsiteY1543" fmla="*/ 6332336 h 6858001"/>
              <a:gd name="connsiteX1544" fmla="*/ 5884370 w 6206334"/>
              <a:gd name="connsiteY1544" fmla="*/ 6321225 h 6858001"/>
              <a:gd name="connsiteX1545" fmla="*/ 5871741 w 6206334"/>
              <a:gd name="connsiteY1545" fmla="*/ 6312999 h 6858001"/>
              <a:gd name="connsiteX1546" fmla="*/ 5811428 w 6206334"/>
              <a:gd name="connsiteY1546" fmla="*/ 6284393 h 6858001"/>
              <a:gd name="connsiteX1547" fmla="*/ 5845265 w 6206334"/>
              <a:gd name="connsiteY1547" fmla="*/ 6306431 h 6858001"/>
              <a:gd name="connsiteX1548" fmla="*/ 5884370 w 6206334"/>
              <a:gd name="connsiteY1548" fmla="*/ 6321225 h 6858001"/>
              <a:gd name="connsiteX1549" fmla="*/ 5897066 w 6206334"/>
              <a:gd name="connsiteY1549" fmla="*/ 6332289 h 6858001"/>
              <a:gd name="connsiteX1550" fmla="*/ 5933010 w 6206334"/>
              <a:gd name="connsiteY1550" fmla="*/ 6349106 h 6858001"/>
              <a:gd name="connsiteX1551" fmla="*/ 6074404 w 6206334"/>
              <a:gd name="connsiteY1551" fmla="*/ 6410496 h 6858001"/>
              <a:gd name="connsiteX1552" fmla="*/ 6155557 w 6206334"/>
              <a:gd name="connsiteY1552" fmla="*/ 6446699 h 6858001"/>
              <a:gd name="connsiteX1553" fmla="*/ 6140318 w 6206334"/>
              <a:gd name="connsiteY1553" fmla="*/ 6447229 h 6858001"/>
              <a:gd name="connsiteX1554" fmla="*/ 6117944 w 6206334"/>
              <a:gd name="connsiteY1554" fmla="*/ 6438851 h 6858001"/>
              <a:gd name="connsiteX1555" fmla="*/ 6029592 w 6206334"/>
              <a:gd name="connsiteY1555" fmla="*/ 6414939 h 6858001"/>
              <a:gd name="connsiteX1556" fmla="*/ 5912522 w 6206334"/>
              <a:gd name="connsiteY1556" fmla="*/ 6366538 h 6858001"/>
              <a:gd name="connsiteX1557" fmla="*/ 5907683 w 6206334"/>
              <a:gd name="connsiteY1557" fmla="*/ 6364210 h 6858001"/>
              <a:gd name="connsiteX1558" fmla="*/ 5906059 w 6206334"/>
              <a:gd name="connsiteY1558" fmla="*/ 6364500 h 6858001"/>
              <a:gd name="connsiteX1559" fmla="*/ 5893313 w 6206334"/>
              <a:gd name="connsiteY1559" fmla="*/ 6364520 h 6858001"/>
              <a:gd name="connsiteX1560" fmla="*/ 5907531 w 6206334"/>
              <a:gd name="connsiteY1560" fmla="*/ 6371303 h 6858001"/>
              <a:gd name="connsiteX1561" fmla="*/ 6045562 w 6206334"/>
              <a:gd name="connsiteY1561" fmla="*/ 6435579 h 6858001"/>
              <a:gd name="connsiteX1562" fmla="*/ 5922467 w 6206334"/>
              <a:gd name="connsiteY1562" fmla="*/ 6393906 h 6858001"/>
              <a:gd name="connsiteX1563" fmla="*/ 5887295 w 6206334"/>
              <a:gd name="connsiteY1563" fmla="*/ 6378874 h 6858001"/>
              <a:gd name="connsiteX1564" fmla="*/ 5892289 w 6206334"/>
              <a:gd name="connsiteY1564" fmla="*/ 6384341 h 6858001"/>
              <a:gd name="connsiteX1565" fmla="*/ 5892511 w 6206334"/>
              <a:gd name="connsiteY1565" fmla="*/ 6384787 h 6858001"/>
              <a:gd name="connsiteX1566" fmla="*/ 5942263 w 6206334"/>
              <a:gd name="connsiteY1566" fmla="*/ 6406164 h 6858001"/>
              <a:gd name="connsiteX1567" fmla="*/ 6032878 w 6206334"/>
              <a:gd name="connsiteY1567" fmla="*/ 6445849 h 6858001"/>
              <a:gd name="connsiteX1568" fmla="*/ 6032763 w 6206334"/>
              <a:gd name="connsiteY1568" fmla="*/ 6445655 h 6858001"/>
              <a:gd name="connsiteX1569" fmla="*/ 6057992 w 6206334"/>
              <a:gd name="connsiteY1569" fmla="*/ 6448776 h 6858001"/>
              <a:gd name="connsiteX1570" fmla="*/ 6054685 w 6206334"/>
              <a:gd name="connsiteY1570" fmla="*/ 6453540 h 6858001"/>
              <a:gd name="connsiteX1571" fmla="*/ 6037515 w 6206334"/>
              <a:gd name="connsiteY1571" fmla="*/ 6453749 h 6858001"/>
              <a:gd name="connsiteX1572" fmla="*/ 6033467 w 6206334"/>
              <a:gd name="connsiteY1572" fmla="*/ 6446852 h 6858001"/>
              <a:gd name="connsiteX1573" fmla="*/ 5941506 w 6206334"/>
              <a:gd name="connsiteY1573" fmla="*/ 6413296 h 6858001"/>
              <a:gd name="connsiteX1574" fmla="*/ 5897473 w 6206334"/>
              <a:gd name="connsiteY1574" fmla="*/ 6394773 h 6858001"/>
              <a:gd name="connsiteX1575" fmla="*/ 5899646 w 6206334"/>
              <a:gd name="connsiteY1575" fmla="*/ 6399148 h 6858001"/>
              <a:gd name="connsiteX1576" fmla="*/ 5895200 w 6206334"/>
              <a:gd name="connsiteY1576" fmla="*/ 6400472 h 6858001"/>
              <a:gd name="connsiteX1577" fmla="*/ 5993974 w 6206334"/>
              <a:gd name="connsiteY1577" fmla="*/ 6447858 h 6858001"/>
              <a:gd name="connsiteX1578" fmla="*/ 5990330 w 6206334"/>
              <a:gd name="connsiteY1578" fmla="*/ 6450929 h 6858001"/>
              <a:gd name="connsiteX1579" fmla="*/ 6024139 w 6206334"/>
              <a:gd name="connsiteY1579" fmla="*/ 6466185 h 6858001"/>
              <a:gd name="connsiteX1580" fmla="*/ 6028047 w 6206334"/>
              <a:gd name="connsiteY1580" fmla="*/ 6467600 h 6858001"/>
              <a:gd name="connsiteX1581" fmla="*/ 6029145 w 6206334"/>
              <a:gd name="connsiteY1581" fmla="*/ 6469336 h 6858001"/>
              <a:gd name="connsiteX1582" fmla="*/ 6039577 w 6206334"/>
              <a:gd name="connsiteY1582" fmla="*/ 6478667 h 6858001"/>
              <a:gd name="connsiteX1583" fmla="*/ 6036989 w 6206334"/>
              <a:gd name="connsiteY1583" fmla="*/ 6477782 h 6858001"/>
              <a:gd name="connsiteX1584" fmla="*/ 5975527 w 6206334"/>
              <a:gd name="connsiteY1584" fmla="*/ 6452970 h 6858001"/>
              <a:gd name="connsiteX1585" fmla="*/ 5967962 w 6206334"/>
              <a:gd name="connsiteY1585" fmla="*/ 6452256 h 6858001"/>
              <a:gd name="connsiteX1586" fmla="*/ 5888033 w 6206334"/>
              <a:gd name="connsiteY1586" fmla="*/ 6427578 h 6858001"/>
              <a:gd name="connsiteX1587" fmla="*/ 5890673 w 6206334"/>
              <a:gd name="connsiteY1587" fmla="*/ 6429740 h 6858001"/>
              <a:gd name="connsiteX1588" fmla="*/ 6016435 w 6206334"/>
              <a:gd name="connsiteY1588" fmla="*/ 6482829 h 6858001"/>
              <a:gd name="connsiteX1589" fmla="*/ 6017043 w 6206334"/>
              <a:gd name="connsiteY1589" fmla="*/ 6483082 h 6858001"/>
              <a:gd name="connsiteX1590" fmla="*/ 6030697 w 6206334"/>
              <a:gd name="connsiteY1590" fmla="*/ 6492578 h 6858001"/>
              <a:gd name="connsiteX1591" fmla="*/ 6037247 w 6206334"/>
              <a:gd name="connsiteY1591" fmla="*/ 6495853 h 6858001"/>
              <a:gd name="connsiteX1592" fmla="*/ 6026648 w 6206334"/>
              <a:gd name="connsiteY1592" fmla="*/ 6503230 h 6858001"/>
              <a:gd name="connsiteX1593" fmla="*/ 6039989 w 6206334"/>
              <a:gd name="connsiteY1593" fmla="*/ 6514588 h 6858001"/>
              <a:gd name="connsiteX1594" fmla="*/ 6043625 w 6206334"/>
              <a:gd name="connsiteY1594" fmla="*/ 6526052 h 6858001"/>
              <a:gd name="connsiteX1595" fmla="*/ 6003418 w 6206334"/>
              <a:gd name="connsiteY1595" fmla="*/ 6500610 h 6858001"/>
              <a:gd name="connsiteX1596" fmla="*/ 5994950 w 6206334"/>
              <a:gd name="connsiteY1596" fmla="*/ 6512073 h 6858001"/>
              <a:gd name="connsiteX1597" fmla="*/ 5974323 w 6206334"/>
              <a:gd name="connsiteY1597" fmla="*/ 6495729 h 6858001"/>
              <a:gd name="connsiteX1598" fmla="*/ 5983928 w 6206334"/>
              <a:gd name="connsiteY1598" fmla="*/ 6508907 h 6858001"/>
              <a:gd name="connsiteX1599" fmla="*/ 5989009 w 6206334"/>
              <a:gd name="connsiteY1599" fmla="*/ 6515215 h 6858001"/>
              <a:gd name="connsiteX1600" fmla="*/ 6000480 w 6206334"/>
              <a:gd name="connsiteY1600" fmla="*/ 6521541 h 6858001"/>
              <a:gd name="connsiteX1601" fmla="*/ 5993776 w 6206334"/>
              <a:gd name="connsiteY1601" fmla="*/ 6521128 h 6858001"/>
              <a:gd name="connsiteX1602" fmla="*/ 6003428 w 6206334"/>
              <a:gd name="connsiteY1602" fmla="*/ 6533106 h 6858001"/>
              <a:gd name="connsiteX1603" fmla="*/ 6018210 w 6206334"/>
              <a:gd name="connsiteY1603" fmla="*/ 6547702 h 6858001"/>
              <a:gd name="connsiteX1604" fmla="*/ 5983455 w 6206334"/>
              <a:gd name="connsiteY1604" fmla="*/ 6526718 h 6858001"/>
              <a:gd name="connsiteX1605" fmla="*/ 5972630 w 6206334"/>
              <a:gd name="connsiteY1605" fmla="*/ 6519825 h 6858001"/>
              <a:gd name="connsiteX1606" fmla="*/ 5972253 w 6206334"/>
              <a:gd name="connsiteY1606" fmla="*/ 6519802 h 6858001"/>
              <a:gd name="connsiteX1607" fmla="*/ 5949133 w 6206334"/>
              <a:gd name="connsiteY1607" fmla="*/ 6509450 h 6858001"/>
              <a:gd name="connsiteX1608" fmla="*/ 5945572 w 6206334"/>
              <a:gd name="connsiteY1608" fmla="*/ 6506839 h 6858001"/>
              <a:gd name="connsiteX1609" fmla="*/ 5949639 w 6206334"/>
              <a:gd name="connsiteY1609" fmla="*/ 6513534 h 6858001"/>
              <a:gd name="connsiteX1610" fmla="*/ 5983605 w 6206334"/>
              <a:gd name="connsiteY1610" fmla="*/ 6541236 h 6858001"/>
              <a:gd name="connsiteX1611" fmla="*/ 6013648 w 6206334"/>
              <a:gd name="connsiteY1611" fmla="*/ 6566012 h 6858001"/>
              <a:gd name="connsiteX1612" fmla="*/ 6032321 w 6206334"/>
              <a:gd name="connsiteY1612" fmla="*/ 6582258 h 6858001"/>
              <a:gd name="connsiteX1613" fmla="*/ 6025653 w 6206334"/>
              <a:gd name="connsiteY1613" fmla="*/ 6579327 h 6858001"/>
              <a:gd name="connsiteX1614" fmla="*/ 5976624 w 6206334"/>
              <a:gd name="connsiteY1614" fmla="*/ 6560216 h 6858001"/>
              <a:gd name="connsiteX1615" fmla="*/ 5952531 w 6206334"/>
              <a:gd name="connsiteY1615" fmla="*/ 6546784 h 6858001"/>
              <a:gd name="connsiteX1616" fmla="*/ 5952618 w 6206334"/>
              <a:gd name="connsiteY1616" fmla="*/ 6550791 h 6858001"/>
              <a:gd name="connsiteX1617" fmla="*/ 5952731 w 6206334"/>
              <a:gd name="connsiteY1617" fmla="*/ 6550902 h 6858001"/>
              <a:gd name="connsiteX1618" fmla="*/ 5950613 w 6206334"/>
              <a:gd name="connsiteY1618" fmla="*/ 6550077 h 6858001"/>
              <a:gd name="connsiteX1619" fmla="*/ 5872103 w 6206334"/>
              <a:gd name="connsiteY1619" fmla="*/ 6516251 h 6858001"/>
              <a:gd name="connsiteX1620" fmla="*/ 5841710 w 6206334"/>
              <a:gd name="connsiteY1620" fmla="*/ 6508154 h 6858001"/>
              <a:gd name="connsiteX1621" fmla="*/ 5886956 w 6206334"/>
              <a:gd name="connsiteY1621" fmla="*/ 6527779 h 6858001"/>
              <a:gd name="connsiteX1622" fmla="*/ 5961972 w 6206334"/>
              <a:gd name="connsiteY1622" fmla="*/ 6560090 h 6858001"/>
              <a:gd name="connsiteX1623" fmla="*/ 5966228 w 6206334"/>
              <a:gd name="connsiteY1623" fmla="*/ 6564316 h 6858001"/>
              <a:gd name="connsiteX1624" fmla="*/ 5971636 w 6206334"/>
              <a:gd name="connsiteY1624" fmla="*/ 6573693 h 6858001"/>
              <a:gd name="connsiteX1625" fmla="*/ 5907846 w 6206334"/>
              <a:gd name="connsiteY1625" fmla="*/ 6544952 h 6858001"/>
              <a:gd name="connsiteX1626" fmla="*/ 5964401 w 6206334"/>
              <a:gd name="connsiteY1626" fmla="*/ 6596512 h 6858001"/>
              <a:gd name="connsiteX1627" fmla="*/ 5944348 w 6206334"/>
              <a:gd name="connsiteY1627" fmla="*/ 6605226 h 6858001"/>
              <a:gd name="connsiteX1628" fmla="*/ 5936082 w 6206334"/>
              <a:gd name="connsiteY1628" fmla="*/ 6602852 h 6858001"/>
              <a:gd name="connsiteX1629" fmla="*/ 5947713 w 6206334"/>
              <a:gd name="connsiteY1629" fmla="*/ 6620667 h 6858001"/>
              <a:gd name="connsiteX1630" fmla="*/ 5973577 w 6206334"/>
              <a:gd name="connsiteY1630" fmla="*/ 6642568 h 6858001"/>
              <a:gd name="connsiteX1631" fmla="*/ 5977142 w 6206334"/>
              <a:gd name="connsiteY1631" fmla="*/ 6645250 h 6858001"/>
              <a:gd name="connsiteX1632" fmla="*/ 5867369 w 6206334"/>
              <a:gd name="connsiteY1632" fmla="*/ 6599744 h 6858001"/>
              <a:gd name="connsiteX1633" fmla="*/ 5860266 w 6206334"/>
              <a:gd name="connsiteY1633" fmla="*/ 6603363 h 6858001"/>
              <a:gd name="connsiteX1634" fmla="*/ 5948019 w 6206334"/>
              <a:gd name="connsiteY1634" fmla="*/ 6644637 h 6858001"/>
              <a:gd name="connsiteX1635" fmla="*/ 5910090 w 6206334"/>
              <a:gd name="connsiteY1635" fmla="*/ 6632697 h 6858001"/>
              <a:gd name="connsiteX1636" fmla="*/ 5882957 w 6206334"/>
              <a:gd name="connsiteY1636" fmla="*/ 6621462 h 6858001"/>
              <a:gd name="connsiteX1637" fmla="*/ 5878817 w 6206334"/>
              <a:gd name="connsiteY1637" fmla="*/ 6618825 h 6858001"/>
              <a:gd name="connsiteX1638" fmla="*/ 5860419 w 6206334"/>
              <a:gd name="connsiteY1638" fmla="*/ 6609209 h 6858001"/>
              <a:gd name="connsiteX1639" fmla="*/ 5861196 w 6206334"/>
              <a:gd name="connsiteY1639" fmla="*/ 6612419 h 6858001"/>
              <a:gd name="connsiteX1640" fmla="*/ 5837939 w 6206334"/>
              <a:gd name="connsiteY1640" fmla="*/ 6602729 h 6858001"/>
              <a:gd name="connsiteX1641" fmla="*/ 5799999 w 6206334"/>
              <a:gd name="connsiteY1641" fmla="*/ 6590519 h 6858001"/>
              <a:gd name="connsiteX1642" fmla="*/ 5822188 w 6206334"/>
              <a:gd name="connsiteY1642" fmla="*/ 6600836 h 6858001"/>
              <a:gd name="connsiteX1643" fmla="*/ 5868360 w 6206334"/>
              <a:gd name="connsiteY1643" fmla="*/ 6622302 h 6858001"/>
              <a:gd name="connsiteX1644" fmla="*/ 5870858 w 6206334"/>
              <a:gd name="connsiteY1644" fmla="*/ 6625252 h 6858001"/>
              <a:gd name="connsiteX1645" fmla="*/ 5876213 w 6206334"/>
              <a:gd name="connsiteY1645" fmla="*/ 6632552 h 6858001"/>
              <a:gd name="connsiteX1646" fmla="*/ 5821878 w 6206334"/>
              <a:gd name="connsiteY1646" fmla="*/ 6602474 h 6858001"/>
              <a:gd name="connsiteX1647" fmla="*/ 5861353 w 6206334"/>
              <a:gd name="connsiteY1647" fmla="*/ 6631759 h 6858001"/>
              <a:gd name="connsiteX1648" fmla="*/ 5900829 w 6206334"/>
              <a:gd name="connsiteY1648" fmla="*/ 6661044 h 6858001"/>
              <a:gd name="connsiteX1649" fmla="*/ 5866224 w 6206334"/>
              <a:gd name="connsiteY1649" fmla="*/ 6654578 h 6858001"/>
              <a:gd name="connsiteX1650" fmla="*/ 5916706 w 6206334"/>
              <a:gd name="connsiteY1650" fmla="*/ 6704972 h 6858001"/>
              <a:gd name="connsiteX1651" fmla="*/ 5835774 w 6206334"/>
              <a:gd name="connsiteY1651" fmla="*/ 6656833 h 6858001"/>
              <a:gd name="connsiteX1652" fmla="*/ 5784819 w 6206334"/>
              <a:gd name="connsiteY1652" fmla="*/ 6624251 h 6858001"/>
              <a:gd name="connsiteX1653" fmla="*/ 5785246 w 6206334"/>
              <a:gd name="connsiteY1653" fmla="*/ 6621993 h 6858001"/>
              <a:gd name="connsiteX1654" fmla="*/ 5785326 w 6206334"/>
              <a:gd name="connsiteY1654" fmla="*/ 6621575 h 6858001"/>
              <a:gd name="connsiteX1655" fmla="*/ 5785389 w 6206334"/>
              <a:gd name="connsiteY1655" fmla="*/ 6621240 h 6858001"/>
              <a:gd name="connsiteX1656" fmla="*/ 5785246 w 6206334"/>
              <a:gd name="connsiteY1656" fmla="*/ 6621993 h 6858001"/>
              <a:gd name="connsiteX1657" fmla="*/ 5785008 w 6206334"/>
              <a:gd name="connsiteY1657" fmla="*/ 6623247 h 6858001"/>
              <a:gd name="connsiteX1658" fmla="*/ 5784819 w 6206334"/>
              <a:gd name="connsiteY1658" fmla="*/ 6624251 h 6858001"/>
              <a:gd name="connsiteX1659" fmla="*/ 5842062 w 6206334"/>
              <a:gd name="connsiteY1659" fmla="*/ 6669639 h 6858001"/>
              <a:gd name="connsiteX1660" fmla="*/ 5842870 w 6206334"/>
              <a:gd name="connsiteY1660" fmla="*/ 6672675 h 6858001"/>
              <a:gd name="connsiteX1661" fmla="*/ 5841693 w 6206334"/>
              <a:gd name="connsiteY1661" fmla="*/ 6676980 h 6858001"/>
              <a:gd name="connsiteX1662" fmla="*/ 5895921 w 6206334"/>
              <a:gd name="connsiteY1662" fmla="*/ 6700724 h 6858001"/>
              <a:gd name="connsiteX1663" fmla="*/ 5887279 w 6206334"/>
              <a:gd name="connsiteY1663" fmla="*/ 6703616 h 6858001"/>
              <a:gd name="connsiteX1664" fmla="*/ 5841821 w 6206334"/>
              <a:gd name="connsiteY1664" fmla="*/ 6687804 h 6858001"/>
              <a:gd name="connsiteX1665" fmla="*/ 5839343 w 6206334"/>
              <a:gd name="connsiteY1665" fmla="*/ 6686747 h 6858001"/>
              <a:gd name="connsiteX1666" fmla="*/ 5836255 w 6206334"/>
              <a:gd name="connsiteY1666" fmla="*/ 6685721 h 6858001"/>
              <a:gd name="connsiteX1667" fmla="*/ 5836077 w 6206334"/>
              <a:gd name="connsiteY1667" fmla="*/ 6685868 h 6858001"/>
              <a:gd name="connsiteX1668" fmla="*/ 5884382 w 6206334"/>
              <a:gd name="connsiteY1668" fmla="*/ 6717110 h 6858001"/>
              <a:gd name="connsiteX1669" fmla="*/ 5890041 w 6206334"/>
              <a:gd name="connsiteY1669" fmla="*/ 6733209 h 6858001"/>
              <a:gd name="connsiteX1670" fmla="*/ 5934134 w 6206334"/>
              <a:gd name="connsiteY1670" fmla="*/ 6771347 h 6858001"/>
              <a:gd name="connsiteX1671" fmla="*/ 6030957 w 6206334"/>
              <a:gd name="connsiteY1671" fmla="*/ 6845471 h 6858001"/>
              <a:gd name="connsiteX1672" fmla="*/ 5923533 w 6206334"/>
              <a:gd name="connsiteY1672" fmla="*/ 6778724 h 6858001"/>
              <a:gd name="connsiteX1673" fmla="*/ 5870448 w 6206334"/>
              <a:gd name="connsiteY1673" fmla="*/ 6742055 h 6858001"/>
              <a:gd name="connsiteX1674" fmla="*/ 5826237 w 6206334"/>
              <a:gd name="connsiteY1674" fmla="*/ 6722411 h 6858001"/>
              <a:gd name="connsiteX1675" fmla="*/ 5873187 w 6206334"/>
              <a:gd name="connsiteY1675" fmla="*/ 6760790 h 6858001"/>
              <a:gd name="connsiteX1676" fmla="*/ 5873964 w 6206334"/>
              <a:gd name="connsiteY1676" fmla="*/ 6772013 h 6858001"/>
              <a:gd name="connsiteX1677" fmla="*/ 5916196 w 6206334"/>
              <a:gd name="connsiteY1677" fmla="*/ 6802090 h 6858001"/>
              <a:gd name="connsiteX1678" fmla="*/ 5955046 w 6206334"/>
              <a:gd name="connsiteY1678" fmla="*/ 6834668 h 6858001"/>
              <a:gd name="connsiteX1679" fmla="*/ 5943567 w 6206334"/>
              <a:gd name="connsiteY1679" fmla="*/ 6831371 h 6858001"/>
              <a:gd name="connsiteX1680" fmla="*/ 5962807 w 6206334"/>
              <a:gd name="connsiteY1680" fmla="*/ 6856292 h 6858001"/>
              <a:gd name="connsiteX1681" fmla="*/ 5962772 w 6206334"/>
              <a:gd name="connsiteY1681" fmla="*/ 6858001 h 6858001"/>
              <a:gd name="connsiteX1682" fmla="*/ 5961713 w 6206334"/>
              <a:gd name="connsiteY1682" fmla="*/ 6858000 h 6858001"/>
              <a:gd name="connsiteX1683" fmla="*/ 5943716 w 6206334"/>
              <a:gd name="connsiteY1683" fmla="*/ 6845889 h 6858001"/>
              <a:gd name="connsiteX1684" fmla="*/ 5860760 w 6206334"/>
              <a:gd name="connsiteY1684" fmla="*/ 6793115 h 6858001"/>
              <a:gd name="connsiteX1685" fmla="*/ 5911470 w 6206334"/>
              <a:gd name="connsiteY1685" fmla="*/ 6839514 h 6858001"/>
              <a:gd name="connsiteX1686" fmla="*/ 5913709 w 6206334"/>
              <a:gd name="connsiteY1686" fmla="*/ 6841418 h 6858001"/>
              <a:gd name="connsiteX1687" fmla="*/ 5870408 w 6206334"/>
              <a:gd name="connsiteY1687" fmla="*/ 6826510 h 6858001"/>
              <a:gd name="connsiteX1688" fmla="*/ 5925509 w 6206334"/>
              <a:gd name="connsiteY1688" fmla="*/ 6851954 h 6858001"/>
              <a:gd name="connsiteX1689" fmla="*/ 5929257 w 6206334"/>
              <a:gd name="connsiteY1689" fmla="*/ 6858001 h 6858001"/>
              <a:gd name="connsiteX1690" fmla="*/ 5922179 w 6206334"/>
              <a:gd name="connsiteY1690" fmla="*/ 6858000 h 6858001"/>
              <a:gd name="connsiteX1691" fmla="*/ 5909991 w 6206334"/>
              <a:gd name="connsiteY1691" fmla="*/ 6850098 h 6858001"/>
              <a:gd name="connsiteX1692" fmla="*/ 5919610 w 6206334"/>
              <a:gd name="connsiteY1692" fmla="*/ 6858000 h 6858001"/>
              <a:gd name="connsiteX1693" fmla="*/ 5857453 w 6206334"/>
              <a:gd name="connsiteY1693" fmla="*/ 6858001 h 6858001"/>
              <a:gd name="connsiteX1694" fmla="*/ 5849122 w 6206334"/>
              <a:gd name="connsiteY1694" fmla="*/ 6851667 h 6858001"/>
              <a:gd name="connsiteX1695" fmla="*/ 5829077 w 6206334"/>
              <a:gd name="connsiteY1695" fmla="*/ 6835688 h 6858001"/>
              <a:gd name="connsiteX1696" fmla="*/ 5827234 w 6206334"/>
              <a:gd name="connsiteY1696" fmla="*/ 6834392 h 6858001"/>
              <a:gd name="connsiteX1697" fmla="*/ 5802963 w 6206334"/>
              <a:gd name="connsiteY1697" fmla="*/ 6828024 h 6858001"/>
              <a:gd name="connsiteX1698" fmla="*/ 5815263 w 6206334"/>
              <a:gd name="connsiteY1698" fmla="*/ 6837809 h 6858001"/>
              <a:gd name="connsiteX1699" fmla="*/ 5825549 w 6206334"/>
              <a:gd name="connsiteY1699" fmla="*/ 6841981 h 6858001"/>
              <a:gd name="connsiteX1700" fmla="*/ 5839728 w 6206334"/>
              <a:gd name="connsiteY1700" fmla="*/ 6851236 h 6858001"/>
              <a:gd name="connsiteX1701" fmla="*/ 5837010 w 6206334"/>
              <a:gd name="connsiteY1701" fmla="*/ 6853046 h 6858001"/>
              <a:gd name="connsiteX1702" fmla="*/ 5835264 w 6206334"/>
              <a:gd name="connsiteY1702" fmla="*/ 6852221 h 6858001"/>
              <a:gd name="connsiteX1703" fmla="*/ 5836570 w 6206334"/>
              <a:gd name="connsiteY1703" fmla="*/ 6853136 h 6858001"/>
              <a:gd name="connsiteX1704" fmla="*/ 5837010 w 6206334"/>
              <a:gd name="connsiteY1704" fmla="*/ 6853046 h 6858001"/>
              <a:gd name="connsiteX1705" fmla="*/ 5846417 w 6206334"/>
              <a:gd name="connsiteY1705" fmla="*/ 6858000 h 6858001"/>
              <a:gd name="connsiteX1706" fmla="*/ 4248304 w 6206334"/>
              <a:gd name="connsiteY1706" fmla="*/ 6858001 h 6858001"/>
              <a:gd name="connsiteX1707" fmla="*/ 4238880 w 6206334"/>
              <a:gd name="connsiteY1707" fmla="*/ 6851647 h 6858001"/>
              <a:gd name="connsiteX1708" fmla="*/ 4225862 w 6206334"/>
              <a:gd name="connsiteY1708" fmla="*/ 6837671 h 6858001"/>
              <a:gd name="connsiteX1709" fmla="*/ 4228990 w 6206334"/>
              <a:gd name="connsiteY1709" fmla="*/ 6838713 h 6858001"/>
              <a:gd name="connsiteX1710" fmla="*/ 4211927 w 6206334"/>
              <a:gd name="connsiteY1710" fmla="*/ 6829281 h 6858001"/>
              <a:gd name="connsiteX1711" fmla="*/ 4206353 w 6206334"/>
              <a:gd name="connsiteY1711" fmla="*/ 6826436 h 6858001"/>
              <a:gd name="connsiteX1712" fmla="*/ 4204489 w 6206334"/>
              <a:gd name="connsiteY1712" fmla="*/ 6826648 h 6858001"/>
              <a:gd name="connsiteX1713" fmla="*/ 4203411 w 6206334"/>
              <a:gd name="connsiteY1713" fmla="*/ 6824934 h 6858001"/>
              <a:gd name="connsiteX1714" fmla="*/ 4178590 w 6206334"/>
              <a:gd name="connsiteY1714" fmla="*/ 6812263 h 6858001"/>
              <a:gd name="connsiteX1715" fmla="*/ 4165406 w 6206334"/>
              <a:gd name="connsiteY1715" fmla="*/ 6802728 h 6858001"/>
              <a:gd name="connsiteX1716" fmla="*/ 4181233 w 6206334"/>
              <a:gd name="connsiteY1716" fmla="*/ 6822033 h 6858001"/>
              <a:gd name="connsiteX1717" fmla="*/ 4234877 w 6206334"/>
              <a:gd name="connsiteY1717" fmla="*/ 6852011 h 6858001"/>
              <a:gd name="connsiteX1718" fmla="*/ 4248175 w 6206334"/>
              <a:gd name="connsiteY1718" fmla="*/ 6858001 h 6858001"/>
              <a:gd name="connsiteX1719" fmla="*/ 4156172 w 6206334"/>
              <a:gd name="connsiteY1719" fmla="*/ 6858000 h 6858001"/>
              <a:gd name="connsiteX1720" fmla="*/ 3873933 w 6206334"/>
              <a:gd name="connsiteY1720" fmla="*/ 6645120 h 6858001"/>
              <a:gd name="connsiteX1721" fmla="*/ 3459706 w 6206334"/>
              <a:gd name="connsiteY1721" fmla="*/ 6276499 h 6858001"/>
              <a:gd name="connsiteX1722" fmla="*/ 3049142 w 6206334"/>
              <a:gd name="connsiteY1722" fmla="*/ 5912769 h 6858001"/>
              <a:gd name="connsiteX1723" fmla="*/ 2639127 w 6206334"/>
              <a:gd name="connsiteY1723" fmla="*/ 5548245 h 6858001"/>
              <a:gd name="connsiteX1724" fmla="*/ 2277942 w 6206334"/>
              <a:gd name="connsiteY1724" fmla="*/ 5165870 h 6858001"/>
              <a:gd name="connsiteX1725" fmla="*/ 2093097 w 6206334"/>
              <a:gd name="connsiteY1725" fmla="*/ 4979963 h 6858001"/>
              <a:gd name="connsiteX1726" fmla="*/ 1734592 w 6206334"/>
              <a:gd name="connsiteY1726" fmla="*/ 4558583 h 6858001"/>
              <a:gd name="connsiteX1727" fmla="*/ 1729518 w 6206334"/>
              <a:gd name="connsiteY1727" fmla="*/ 4552503 h 6858001"/>
              <a:gd name="connsiteX1728" fmla="*/ 1728155 w 6206334"/>
              <a:gd name="connsiteY1728" fmla="*/ 4551874 h 6858001"/>
              <a:gd name="connsiteX1729" fmla="*/ 1728139 w 6206334"/>
              <a:gd name="connsiteY1729" fmla="*/ 4550848 h 6858001"/>
              <a:gd name="connsiteX1730" fmla="*/ 1712657 w 6206334"/>
              <a:gd name="connsiteY1730" fmla="*/ 4532293 h 6858001"/>
              <a:gd name="connsiteX1731" fmla="*/ 1712725 w 6206334"/>
              <a:gd name="connsiteY1731" fmla="*/ 4533268 h 6858001"/>
              <a:gd name="connsiteX1732" fmla="*/ 1701305 w 6206334"/>
              <a:gd name="connsiteY1732" fmla="*/ 4523534 h 6858001"/>
              <a:gd name="connsiteX1733" fmla="*/ 1663962 w 6206334"/>
              <a:gd name="connsiteY1733" fmla="*/ 4481198 h 6858001"/>
              <a:gd name="connsiteX1734" fmla="*/ 1513039 w 6206334"/>
              <a:gd name="connsiteY1734" fmla="*/ 4314233 h 6858001"/>
              <a:gd name="connsiteX1735" fmla="*/ 1323728 w 6206334"/>
              <a:gd name="connsiteY1735" fmla="*/ 4084677 h 6858001"/>
              <a:gd name="connsiteX1736" fmla="*/ 1228500 w 6206334"/>
              <a:gd name="connsiteY1736" fmla="*/ 3976204 h 6858001"/>
              <a:gd name="connsiteX1737" fmla="*/ 1231155 w 6206334"/>
              <a:gd name="connsiteY1737" fmla="*/ 3976731 h 6858001"/>
              <a:gd name="connsiteX1738" fmla="*/ 1223822 w 6206334"/>
              <a:gd name="connsiteY1738" fmla="*/ 3970626 h 6858001"/>
              <a:gd name="connsiteX1739" fmla="*/ 1134723 w 6206334"/>
              <a:gd name="connsiteY1739" fmla="*/ 3851605 h 6858001"/>
              <a:gd name="connsiteX1740" fmla="*/ 1140330 w 6206334"/>
              <a:gd name="connsiteY1740" fmla="*/ 3851905 h 6858001"/>
              <a:gd name="connsiteX1741" fmla="*/ 1147761 w 6206334"/>
              <a:gd name="connsiteY1741" fmla="*/ 3852302 h 6858001"/>
              <a:gd name="connsiteX1742" fmla="*/ 1205107 w 6206334"/>
              <a:gd name="connsiteY1742" fmla="*/ 3897140 h 6858001"/>
              <a:gd name="connsiteX1743" fmla="*/ 1193831 w 6206334"/>
              <a:gd name="connsiteY1743" fmla="*/ 3880008 h 6858001"/>
              <a:gd name="connsiteX1744" fmla="*/ 1186097 w 6206334"/>
              <a:gd name="connsiteY1744" fmla="*/ 3873878 h 6858001"/>
              <a:gd name="connsiteX1745" fmla="*/ 1187977 w 6206334"/>
              <a:gd name="connsiteY1745" fmla="*/ 3876047 h 6858001"/>
              <a:gd name="connsiteX1746" fmla="*/ 1189566 w 6206334"/>
              <a:gd name="connsiteY1746" fmla="*/ 3877646 h 6858001"/>
              <a:gd name="connsiteX1747" fmla="*/ 1186218 w 6206334"/>
              <a:gd name="connsiteY1747" fmla="*/ 3875795 h 6858001"/>
              <a:gd name="connsiteX1748" fmla="*/ 1183081 w 6206334"/>
              <a:gd name="connsiteY1748" fmla="*/ 3872867 h 6858001"/>
              <a:gd name="connsiteX1749" fmla="*/ 1179715 w 6206334"/>
              <a:gd name="connsiteY1749" fmla="*/ 3857426 h 6858001"/>
              <a:gd name="connsiteX1750" fmla="*/ 1125124 w 6206334"/>
              <a:gd name="connsiteY1750" fmla="*/ 3813379 h 6858001"/>
              <a:gd name="connsiteX1751" fmla="*/ 1121593 w 6206334"/>
              <a:gd name="connsiteY1751" fmla="*/ 3801365 h 6858001"/>
              <a:gd name="connsiteX1752" fmla="*/ 1100446 w 6206334"/>
              <a:gd name="connsiteY1752" fmla="*/ 3781827 h 6858001"/>
              <a:gd name="connsiteX1753" fmla="*/ 1075288 w 6206334"/>
              <a:gd name="connsiteY1753" fmla="*/ 3764584 h 6858001"/>
              <a:gd name="connsiteX1754" fmla="*/ 1069876 w 6206334"/>
              <a:gd name="connsiteY1754" fmla="*/ 3756232 h 6858001"/>
              <a:gd name="connsiteX1755" fmla="*/ 1072062 w 6206334"/>
              <a:gd name="connsiteY1755" fmla="*/ 3757032 h 6858001"/>
              <a:gd name="connsiteX1756" fmla="*/ 1069009 w 6206334"/>
              <a:gd name="connsiteY1756" fmla="*/ 3754894 h 6858001"/>
              <a:gd name="connsiteX1757" fmla="*/ 1065600 w 6206334"/>
              <a:gd name="connsiteY1757" fmla="*/ 3749630 h 6858001"/>
              <a:gd name="connsiteX1758" fmla="*/ 1215245 w 6206334"/>
              <a:gd name="connsiteY1758" fmla="*/ 3859020 h 6858001"/>
              <a:gd name="connsiteX1759" fmla="*/ 1296741 w 6206334"/>
              <a:gd name="connsiteY1759" fmla="*/ 3925138 h 6858001"/>
              <a:gd name="connsiteX1760" fmla="*/ 1303930 w 6206334"/>
              <a:gd name="connsiteY1760" fmla="*/ 3926886 h 6858001"/>
              <a:gd name="connsiteX1761" fmla="*/ 1320505 w 6206334"/>
              <a:gd name="connsiteY1761" fmla="*/ 3931984 h 6858001"/>
              <a:gd name="connsiteX1762" fmla="*/ 1296232 w 6206334"/>
              <a:gd name="connsiteY1762" fmla="*/ 3909417 h 6858001"/>
              <a:gd name="connsiteX1763" fmla="*/ 1322636 w 6206334"/>
              <a:gd name="connsiteY1763" fmla="*/ 3927504 h 6858001"/>
              <a:gd name="connsiteX1764" fmla="*/ 1325634 w 6206334"/>
              <a:gd name="connsiteY1764" fmla="*/ 3920354 h 6858001"/>
              <a:gd name="connsiteX1765" fmla="*/ 1335978 w 6206334"/>
              <a:gd name="connsiteY1765" fmla="*/ 3924403 h 6858001"/>
              <a:gd name="connsiteX1766" fmla="*/ 1312570 w 6206334"/>
              <a:gd name="connsiteY1766" fmla="*/ 3903862 h 6858001"/>
              <a:gd name="connsiteX1767" fmla="*/ 1304370 w 6206334"/>
              <a:gd name="connsiteY1767" fmla="*/ 3898671 h 6858001"/>
              <a:gd name="connsiteX1768" fmla="*/ 1299939 w 6206334"/>
              <a:gd name="connsiteY1768" fmla="*/ 3897162 h 6858001"/>
              <a:gd name="connsiteX1769" fmla="*/ 1302482 w 6206334"/>
              <a:gd name="connsiteY1769" fmla="*/ 3895011 h 6858001"/>
              <a:gd name="connsiteX1770" fmla="*/ 1271162 w 6206334"/>
              <a:gd name="connsiteY1770" fmla="*/ 3867527 h 6858001"/>
              <a:gd name="connsiteX1771" fmla="*/ 1259789 w 6206334"/>
              <a:gd name="connsiteY1771" fmla="*/ 3862405 h 6858001"/>
              <a:gd name="connsiteX1772" fmla="*/ 1233324 w 6206334"/>
              <a:gd name="connsiteY1772" fmla="*/ 3851783 h 6858001"/>
              <a:gd name="connsiteX1773" fmla="*/ 1203032 w 6206334"/>
              <a:gd name="connsiteY1773" fmla="*/ 3835012 h 6858001"/>
              <a:gd name="connsiteX1774" fmla="*/ 1258387 w 6206334"/>
              <a:gd name="connsiteY1774" fmla="*/ 3856696 h 6858001"/>
              <a:gd name="connsiteX1775" fmla="*/ 1259024 w 6206334"/>
              <a:gd name="connsiteY1775" fmla="*/ 3856875 h 6858001"/>
              <a:gd name="connsiteX1776" fmla="*/ 1250486 w 6206334"/>
              <a:gd name="connsiteY1776" fmla="*/ 3849383 h 6858001"/>
              <a:gd name="connsiteX1777" fmla="*/ 1096690 w 6206334"/>
              <a:gd name="connsiteY1777" fmla="*/ 3725897 h 6858001"/>
              <a:gd name="connsiteX1778" fmla="*/ 1118096 w 6206334"/>
              <a:gd name="connsiteY1778" fmla="*/ 3737255 h 6858001"/>
              <a:gd name="connsiteX1779" fmla="*/ 1112209 w 6206334"/>
              <a:gd name="connsiteY1779" fmla="*/ 3727753 h 6858001"/>
              <a:gd name="connsiteX1780" fmla="*/ 1057108 w 6206334"/>
              <a:gd name="connsiteY1780" fmla="*/ 3702309 h 6858001"/>
              <a:gd name="connsiteX1781" fmla="*/ 1100409 w 6206334"/>
              <a:gd name="connsiteY1781" fmla="*/ 3717216 h 6858001"/>
              <a:gd name="connsiteX1782" fmla="*/ 1098170 w 6206334"/>
              <a:gd name="connsiteY1782" fmla="*/ 3715312 h 6858001"/>
              <a:gd name="connsiteX1783" fmla="*/ 1047458 w 6206334"/>
              <a:gd name="connsiteY1783" fmla="*/ 3668914 h 6858001"/>
              <a:gd name="connsiteX1784" fmla="*/ 1130416 w 6206334"/>
              <a:gd name="connsiteY1784" fmla="*/ 3721687 h 6858001"/>
              <a:gd name="connsiteX1785" fmla="*/ 1130266 w 6206334"/>
              <a:gd name="connsiteY1785" fmla="*/ 3707171 h 6858001"/>
              <a:gd name="connsiteX1786" fmla="*/ 1141745 w 6206334"/>
              <a:gd name="connsiteY1786" fmla="*/ 3710467 h 6858001"/>
              <a:gd name="connsiteX1787" fmla="*/ 1102893 w 6206334"/>
              <a:gd name="connsiteY1787" fmla="*/ 3677888 h 6858001"/>
              <a:gd name="connsiteX1788" fmla="*/ 1060664 w 6206334"/>
              <a:gd name="connsiteY1788" fmla="*/ 3647812 h 6858001"/>
              <a:gd name="connsiteX1789" fmla="*/ 1059886 w 6206334"/>
              <a:gd name="connsiteY1789" fmla="*/ 3636588 h 6858001"/>
              <a:gd name="connsiteX1790" fmla="*/ 1051434 w 6206334"/>
              <a:gd name="connsiteY1790" fmla="*/ 3629294 h 6858001"/>
              <a:gd name="connsiteX1791" fmla="*/ 1045840 w 6206334"/>
              <a:gd name="connsiteY1791" fmla="*/ 3624657 h 6858001"/>
              <a:gd name="connsiteX1792" fmla="*/ 1042306 w 6206334"/>
              <a:gd name="connsiteY1792" fmla="*/ 3619864 h 6858001"/>
              <a:gd name="connsiteX1793" fmla="*/ 1030358 w 6206334"/>
              <a:gd name="connsiteY1793" fmla="*/ 3600169 h 6858001"/>
              <a:gd name="connsiteX1794" fmla="*/ 1029553 w 6206334"/>
              <a:gd name="connsiteY1794" fmla="*/ 3599315 h 6858001"/>
              <a:gd name="connsiteX1795" fmla="*/ 1039611 w 6206334"/>
              <a:gd name="connsiteY1795" fmla="*/ 3606196 h 6858001"/>
              <a:gd name="connsiteX1796" fmla="*/ 1057147 w 6206334"/>
              <a:gd name="connsiteY1796" fmla="*/ 3617854 h 6858001"/>
              <a:gd name="connsiteX1797" fmla="*/ 1110232 w 6206334"/>
              <a:gd name="connsiteY1797" fmla="*/ 3654522 h 6858001"/>
              <a:gd name="connsiteX1798" fmla="*/ 1217656 w 6206334"/>
              <a:gd name="connsiteY1798" fmla="*/ 3721269 h 6858001"/>
              <a:gd name="connsiteX1799" fmla="*/ 1229588 w 6206334"/>
              <a:gd name="connsiteY1799" fmla="*/ 3734464 h 6858001"/>
              <a:gd name="connsiteX1800" fmla="*/ 1234541 w 6206334"/>
              <a:gd name="connsiteY1800" fmla="*/ 3736376 h 6858001"/>
              <a:gd name="connsiteX1801" fmla="*/ 1217656 w 6206334"/>
              <a:gd name="connsiteY1801" fmla="*/ 3721269 h 6858001"/>
              <a:gd name="connsiteX1802" fmla="*/ 1120833 w 6206334"/>
              <a:gd name="connsiteY1802" fmla="*/ 3647145 h 6858001"/>
              <a:gd name="connsiteX1803" fmla="*/ 1076741 w 6206334"/>
              <a:gd name="connsiteY1803" fmla="*/ 3609009 h 6858001"/>
              <a:gd name="connsiteX1804" fmla="*/ 1071080 w 6206334"/>
              <a:gd name="connsiteY1804" fmla="*/ 3592909 h 6858001"/>
              <a:gd name="connsiteX1805" fmla="*/ 1047961 w 6206334"/>
              <a:gd name="connsiteY1805" fmla="*/ 3577584 h 6858001"/>
              <a:gd name="connsiteX1806" fmla="*/ 1027294 w 6206334"/>
              <a:gd name="connsiteY1806" fmla="*/ 3564522 h 6858001"/>
              <a:gd name="connsiteX1807" fmla="*/ 1026138 w 6206334"/>
              <a:gd name="connsiteY1807" fmla="*/ 3562587 h 6858001"/>
              <a:gd name="connsiteX1808" fmla="*/ 1028520 w 6206334"/>
              <a:gd name="connsiteY1808" fmla="*/ 3563601 h 6858001"/>
              <a:gd name="connsiteX1809" fmla="*/ 1073977 w 6206334"/>
              <a:gd name="connsiteY1809" fmla="*/ 3579414 h 6858001"/>
              <a:gd name="connsiteX1810" fmla="*/ 1082620 w 6206334"/>
              <a:gd name="connsiteY1810" fmla="*/ 3576523 h 6858001"/>
              <a:gd name="connsiteX1811" fmla="*/ 1028392 w 6206334"/>
              <a:gd name="connsiteY1811" fmla="*/ 3552780 h 6858001"/>
              <a:gd name="connsiteX1812" fmla="*/ 1029568 w 6206334"/>
              <a:gd name="connsiteY1812" fmla="*/ 3548474 h 6858001"/>
              <a:gd name="connsiteX1813" fmla="*/ 1028760 w 6206334"/>
              <a:gd name="connsiteY1813" fmla="*/ 3545438 h 6858001"/>
              <a:gd name="connsiteX1814" fmla="*/ 1018259 w 6206334"/>
              <a:gd name="connsiteY1814" fmla="*/ 3535782 h 6858001"/>
              <a:gd name="connsiteX1815" fmla="*/ 1006112 w 6206334"/>
              <a:gd name="connsiteY1815" fmla="*/ 3529056 h 6858001"/>
              <a:gd name="connsiteX1816" fmla="*/ 997842 w 6206334"/>
              <a:gd name="connsiteY1816" fmla="*/ 3515209 h 6858001"/>
              <a:gd name="connsiteX1817" fmla="*/ 998091 w 6206334"/>
              <a:gd name="connsiteY1817" fmla="*/ 3515353 h 6858001"/>
              <a:gd name="connsiteX1818" fmla="*/ 1022473 w 6206334"/>
              <a:gd name="connsiteY1818" fmla="*/ 3532632 h 6858001"/>
              <a:gd name="connsiteX1819" fmla="*/ 1027141 w 6206334"/>
              <a:gd name="connsiteY1819" fmla="*/ 3534965 h 6858001"/>
              <a:gd name="connsiteX1820" fmla="*/ 1035905 w 6206334"/>
              <a:gd name="connsiteY1820" fmla="*/ 3548114 h 6858001"/>
              <a:gd name="connsiteX1821" fmla="*/ 1040392 w 6206334"/>
              <a:gd name="connsiteY1821" fmla="*/ 3552973 h 6858001"/>
              <a:gd name="connsiteX1822" fmla="*/ 1038301 w 6206334"/>
              <a:gd name="connsiteY1822" fmla="*/ 3548297 h 6858001"/>
              <a:gd name="connsiteX1823" fmla="*/ 1035883 w 6206334"/>
              <a:gd name="connsiteY1823" fmla="*/ 3544974 h 6858001"/>
              <a:gd name="connsiteX1824" fmla="*/ 1028494 w 6206334"/>
              <a:gd name="connsiteY1824" fmla="*/ 3535643 h 6858001"/>
              <a:gd name="connsiteX1825" fmla="*/ 1062609 w 6206334"/>
              <a:gd name="connsiteY1825" fmla="*/ 3552698 h 6858001"/>
              <a:gd name="connsiteX1826" fmla="*/ 1103404 w 6206334"/>
              <a:gd name="connsiteY1826" fmla="*/ 3580771 h 6858001"/>
              <a:gd name="connsiteX1827" fmla="*/ 1052924 w 6206334"/>
              <a:gd name="connsiteY1827" fmla="*/ 3530378 h 6858001"/>
              <a:gd name="connsiteX1828" fmla="*/ 1087528 w 6206334"/>
              <a:gd name="connsiteY1828" fmla="*/ 3536842 h 6858001"/>
              <a:gd name="connsiteX1829" fmla="*/ 1048051 w 6206334"/>
              <a:gd name="connsiteY1829" fmla="*/ 3507557 h 6858001"/>
              <a:gd name="connsiteX1830" fmla="*/ 1008577 w 6206334"/>
              <a:gd name="connsiteY1830" fmla="*/ 3478272 h 6858001"/>
              <a:gd name="connsiteX1831" fmla="*/ 1062912 w 6206334"/>
              <a:gd name="connsiteY1831" fmla="*/ 3508351 h 6858001"/>
              <a:gd name="connsiteX1832" fmla="*/ 1057556 w 6206334"/>
              <a:gd name="connsiteY1832" fmla="*/ 3501050 h 6858001"/>
              <a:gd name="connsiteX1833" fmla="*/ 1055059 w 6206334"/>
              <a:gd name="connsiteY1833" fmla="*/ 3498101 h 6858001"/>
              <a:gd name="connsiteX1834" fmla="*/ 1008886 w 6206334"/>
              <a:gd name="connsiteY1834" fmla="*/ 3476635 h 6858001"/>
              <a:gd name="connsiteX1835" fmla="*/ 986698 w 6206334"/>
              <a:gd name="connsiteY1835" fmla="*/ 3466317 h 6858001"/>
              <a:gd name="connsiteX1836" fmla="*/ 1024637 w 6206334"/>
              <a:gd name="connsiteY1836" fmla="*/ 3478529 h 6858001"/>
              <a:gd name="connsiteX1837" fmla="*/ 1047896 w 6206334"/>
              <a:gd name="connsiteY1837" fmla="*/ 3488218 h 6858001"/>
              <a:gd name="connsiteX1838" fmla="*/ 1047117 w 6206334"/>
              <a:gd name="connsiteY1838" fmla="*/ 3485008 h 6858001"/>
              <a:gd name="connsiteX1839" fmla="*/ 1065517 w 6206334"/>
              <a:gd name="connsiteY1839" fmla="*/ 3494625 h 6858001"/>
              <a:gd name="connsiteX1840" fmla="*/ 1069657 w 6206334"/>
              <a:gd name="connsiteY1840" fmla="*/ 3497260 h 6858001"/>
              <a:gd name="connsiteX1841" fmla="*/ 1096789 w 6206334"/>
              <a:gd name="connsiteY1841" fmla="*/ 3508496 h 6858001"/>
              <a:gd name="connsiteX1842" fmla="*/ 1134717 w 6206334"/>
              <a:gd name="connsiteY1842" fmla="*/ 3520436 h 6858001"/>
              <a:gd name="connsiteX1843" fmla="*/ 1046965 w 6206334"/>
              <a:gd name="connsiteY1843" fmla="*/ 3479162 h 6858001"/>
              <a:gd name="connsiteX1844" fmla="*/ 1054068 w 6206334"/>
              <a:gd name="connsiteY1844" fmla="*/ 3475543 h 6858001"/>
              <a:gd name="connsiteX1845" fmla="*/ 1163840 w 6206334"/>
              <a:gd name="connsiteY1845" fmla="*/ 3521049 h 6858001"/>
              <a:gd name="connsiteX1846" fmla="*/ 1160276 w 6206334"/>
              <a:gd name="connsiteY1846" fmla="*/ 3518367 h 6858001"/>
              <a:gd name="connsiteX1847" fmla="*/ 1134411 w 6206334"/>
              <a:gd name="connsiteY1847" fmla="*/ 3496465 h 6858001"/>
              <a:gd name="connsiteX1848" fmla="*/ 1122781 w 6206334"/>
              <a:gd name="connsiteY1848" fmla="*/ 3478651 h 6858001"/>
              <a:gd name="connsiteX1849" fmla="*/ 1131046 w 6206334"/>
              <a:gd name="connsiteY1849" fmla="*/ 3481024 h 6858001"/>
              <a:gd name="connsiteX1850" fmla="*/ 1151100 w 6206334"/>
              <a:gd name="connsiteY1850" fmla="*/ 3472310 h 6858001"/>
              <a:gd name="connsiteX1851" fmla="*/ 1094545 w 6206334"/>
              <a:gd name="connsiteY1851" fmla="*/ 3420751 h 6858001"/>
              <a:gd name="connsiteX1852" fmla="*/ 1158335 w 6206334"/>
              <a:gd name="connsiteY1852" fmla="*/ 3449492 h 6858001"/>
              <a:gd name="connsiteX1853" fmla="*/ 1152927 w 6206334"/>
              <a:gd name="connsiteY1853" fmla="*/ 3440114 h 6858001"/>
              <a:gd name="connsiteX1854" fmla="*/ 1148673 w 6206334"/>
              <a:gd name="connsiteY1854" fmla="*/ 3435888 h 6858001"/>
              <a:gd name="connsiteX1855" fmla="*/ 1073655 w 6206334"/>
              <a:gd name="connsiteY1855" fmla="*/ 3403576 h 6858001"/>
              <a:gd name="connsiteX1856" fmla="*/ 1028409 w 6206334"/>
              <a:gd name="connsiteY1856" fmla="*/ 3383951 h 6858001"/>
              <a:gd name="connsiteX1857" fmla="*/ 1058802 w 6206334"/>
              <a:gd name="connsiteY1857" fmla="*/ 3392050 h 6858001"/>
              <a:gd name="connsiteX1858" fmla="*/ 1137312 w 6206334"/>
              <a:gd name="connsiteY1858" fmla="*/ 3425876 h 6858001"/>
              <a:gd name="connsiteX1859" fmla="*/ 1139430 w 6206334"/>
              <a:gd name="connsiteY1859" fmla="*/ 3426701 h 6858001"/>
              <a:gd name="connsiteX1860" fmla="*/ 1139317 w 6206334"/>
              <a:gd name="connsiteY1860" fmla="*/ 3426589 h 6858001"/>
              <a:gd name="connsiteX1861" fmla="*/ 1139230 w 6206334"/>
              <a:gd name="connsiteY1861" fmla="*/ 3422583 h 6858001"/>
              <a:gd name="connsiteX1862" fmla="*/ 1163322 w 6206334"/>
              <a:gd name="connsiteY1862" fmla="*/ 3436014 h 6858001"/>
              <a:gd name="connsiteX1863" fmla="*/ 1212351 w 6206334"/>
              <a:gd name="connsiteY1863" fmla="*/ 3455126 h 6858001"/>
              <a:gd name="connsiteX1864" fmla="*/ 1219020 w 6206334"/>
              <a:gd name="connsiteY1864" fmla="*/ 3458056 h 6858001"/>
              <a:gd name="connsiteX1865" fmla="*/ 1200346 w 6206334"/>
              <a:gd name="connsiteY1865" fmla="*/ 3441812 h 6858001"/>
              <a:gd name="connsiteX1866" fmla="*/ 1170303 w 6206334"/>
              <a:gd name="connsiteY1866" fmla="*/ 3417035 h 6858001"/>
              <a:gd name="connsiteX1867" fmla="*/ 1136339 w 6206334"/>
              <a:gd name="connsiteY1867" fmla="*/ 3389332 h 6858001"/>
              <a:gd name="connsiteX1868" fmla="*/ 1132270 w 6206334"/>
              <a:gd name="connsiteY1868" fmla="*/ 3382637 h 6858001"/>
              <a:gd name="connsiteX1869" fmla="*/ 1135831 w 6206334"/>
              <a:gd name="connsiteY1869" fmla="*/ 3385249 h 6858001"/>
              <a:gd name="connsiteX1870" fmla="*/ 1158954 w 6206334"/>
              <a:gd name="connsiteY1870" fmla="*/ 3395601 h 6858001"/>
              <a:gd name="connsiteX1871" fmla="*/ 1159329 w 6206334"/>
              <a:gd name="connsiteY1871" fmla="*/ 3395624 h 6858001"/>
              <a:gd name="connsiteX1872" fmla="*/ 1170154 w 6206334"/>
              <a:gd name="connsiteY1872" fmla="*/ 3402518 h 6858001"/>
              <a:gd name="connsiteX1873" fmla="*/ 1204910 w 6206334"/>
              <a:gd name="connsiteY1873" fmla="*/ 3423500 h 6858001"/>
              <a:gd name="connsiteX1874" fmla="*/ 1190126 w 6206334"/>
              <a:gd name="connsiteY1874" fmla="*/ 3408905 h 6858001"/>
              <a:gd name="connsiteX1875" fmla="*/ 1180474 w 6206334"/>
              <a:gd name="connsiteY1875" fmla="*/ 3396926 h 6858001"/>
              <a:gd name="connsiteX1876" fmla="*/ 1187179 w 6206334"/>
              <a:gd name="connsiteY1876" fmla="*/ 3397340 h 6858001"/>
              <a:gd name="connsiteX1877" fmla="*/ 1175709 w 6206334"/>
              <a:gd name="connsiteY1877" fmla="*/ 3391013 h 6858001"/>
              <a:gd name="connsiteX1878" fmla="*/ 1170627 w 6206334"/>
              <a:gd name="connsiteY1878" fmla="*/ 3384706 h 6858001"/>
              <a:gd name="connsiteX1879" fmla="*/ 1161023 w 6206334"/>
              <a:gd name="connsiteY1879" fmla="*/ 3371527 h 6858001"/>
              <a:gd name="connsiteX1880" fmla="*/ 1181649 w 6206334"/>
              <a:gd name="connsiteY1880" fmla="*/ 3387873 h 6858001"/>
              <a:gd name="connsiteX1881" fmla="*/ 1181614 w 6206334"/>
              <a:gd name="connsiteY1881" fmla="*/ 3392203 h 6858001"/>
              <a:gd name="connsiteX1882" fmla="*/ 1187617 w 6206334"/>
              <a:gd name="connsiteY1882" fmla="*/ 3389587 h 6858001"/>
              <a:gd name="connsiteX1883" fmla="*/ 1181649 w 6206334"/>
              <a:gd name="connsiteY1883" fmla="*/ 3387873 h 6858001"/>
              <a:gd name="connsiteX1884" fmla="*/ 1190118 w 6206334"/>
              <a:gd name="connsiteY1884" fmla="*/ 3376409 h 6858001"/>
              <a:gd name="connsiteX1885" fmla="*/ 1230323 w 6206334"/>
              <a:gd name="connsiteY1885" fmla="*/ 3401851 h 6858001"/>
              <a:gd name="connsiteX1886" fmla="*/ 1226688 w 6206334"/>
              <a:gd name="connsiteY1886" fmla="*/ 3390386 h 6858001"/>
              <a:gd name="connsiteX1887" fmla="*/ 1213347 w 6206334"/>
              <a:gd name="connsiteY1887" fmla="*/ 3379028 h 6858001"/>
              <a:gd name="connsiteX1888" fmla="*/ 1223947 w 6206334"/>
              <a:gd name="connsiteY1888" fmla="*/ 3371651 h 6858001"/>
              <a:gd name="connsiteX1889" fmla="*/ 1217396 w 6206334"/>
              <a:gd name="connsiteY1889" fmla="*/ 3368377 h 6858001"/>
              <a:gd name="connsiteX1890" fmla="*/ 1203743 w 6206334"/>
              <a:gd name="connsiteY1890" fmla="*/ 3358880 h 6858001"/>
              <a:gd name="connsiteX1891" fmla="*/ 1203135 w 6206334"/>
              <a:gd name="connsiteY1891" fmla="*/ 3358629 h 6858001"/>
              <a:gd name="connsiteX1892" fmla="*/ 1077373 w 6206334"/>
              <a:gd name="connsiteY1892" fmla="*/ 3305540 h 6858001"/>
              <a:gd name="connsiteX1893" fmla="*/ 1074732 w 6206334"/>
              <a:gd name="connsiteY1893" fmla="*/ 3303377 h 6858001"/>
              <a:gd name="connsiteX1894" fmla="*/ 1154661 w 6206334"/>
              <a:gd name="connsiteY1894" fmla="*/ 3328055 h 6858001"/>
              <a:gd name="connsiteX1895" fmla="*/ 1162227 w 6206334"/>
              <a:gd name="connsiteY1895" fmla="*/ 3328768 h 6858001"/>
              <a:gd name="connsiteX1896" fmla="*/ 1223687 w 6206334"/>
              <a:gd name="connsiteY1896" fmla="*/ 3353581 h 6858001"/>
              <a:gd name="connsiteX1897" fmla="*/ 1226275 w 6206334"/>
              <a:gd name="connsiteY1897" fmla="*/ 3354465 h 6858001"/>
              <a:gd name="connsiteX1898" fmla="*/ 1215845 w 6206334"/>
              <a:gd name="connsiteY1898" fmla="*/ 3345134 h 6858001"/>
              <a:gd name="connsiteX1899" fmla="*/ 1214746 w 6206334"/>
              <a:gd name="connsiteY1899" fmla="*/ 3343398 h 6858001"/>
              <a:gd name="connsiteX1900" fmla="*/ 1210840 w 6206334"/>
              <a:gd name="connsiteY1900" fmla="*/ 3341984 h 6858001"/>
              <a:gd name="connsiteX1901" fmla="*/ 1177030 w 6206334"/>
              <a:gd name="connsiteY1901" fmla="*/ 3326727 h 6858001"/>
              <a:gd name="connsiteX1902" fmla="*/ 1180674 w 6206334"/>
              <a:gd name="connsiteY1902" fmla="*/ 3323656 h 6858001"/>
              <a:gd name="connsiteX1903" fmla="*/ 1081898 w 6206334"/>
              <a:gd name="connsiteY1903" fmla="*/ 3276271 h 6858001"/>
              <a:gd name="connsiteX1904" fmla="*/ 1086345 w 6206334"/>
              <a:gd name="connsiteY1904" fmla="*/ 3274946 h 6858001"/>
              <a:gd name="connsiteX1905" fmla="*/ 1084171 w 6206334"/>
              <a:gd name="connsiteY1905" fmla="*/ 3270572 h 6858001"/>
              <a:gd name="connsiteX1906" fmla="*/ 1128205 w 6206334"/>
              <a:gd name="connsiteY1906" fmla="*/ 3289094 h 6858001"/>
              <a:gd name="connsiteX1907" fmla="*/ 1220166 w 6206334"/>
              <a:gd name="connsiteY1907" fmla="*/ 3322650 h 6858001"/>
              <a:gd name="connsiteX1908" fmla="*/ 1224214 w 6206334"/>
              <a:gd name="connsiteY1908" fmla="*/ 3329547 h 6858001"/>
              <a:gd name="connsiteX1909" fmla="*/ 1241385 w 6206334"/>
              <a:gd name="connsiteY1909" fmla="*/ 3329339 h 6858001"/>
              <a:gd name="connsiteX1910" fmla="*/ 1244689 w 6206334"/>
              <a:gd name="connsiteY1910" fmla="*/ 3324575 h 6858001"/>
              <a:gd name="connsiteX1911" fmla="*/ 1219463 w 6206334"/>
              <a:gd name="connsiteY1911" fmla="*/ 3321454 h 6858001"/>
              <a:gd name="connsiteX1912" fmla="*/ 1219577 w 6206334"/>
              <a:gd name="connsiteY1912" fmla="*/ 3321648 h 6858001"/>
              <a:gd name="connsiteX1913" fmla="*/ 1128962 w 6206334"/>
              <a:gd name="connsiteY1913" fmla="*/ 3281963 h 6858001"/>
              <a:gd name="connsiteX1914" fmla="*/ 1079209 w 6206334"/>
              <a:gd name="connsiteY1914" fmla="*/ 3260585 h 6858001"/>
              <a:gd name="connsiteX1915" fmla="*/ 1078987 w 6206334"/>
              <a:gd name="connsiteY1915" fmla="*/ 3260139 h 6858001"/>
              <a:gd name="connsiteX1916" fmla="*/ 1073993 w 6206334"/>
              <a:gd name="connsiteY1916" fmla="*/ 3254673 h 6858001"/>
              <a:gd name="connsiteX1917" fmla="*/ 1109165 w 6206334"/>
              <a:gd name="connsiteY1917" fmla="*/ 3269704 h 6858001"/>
              <a:gd name="connsiteX1918" fmla="*/ 1165525 w 6206334"/>
              <a:gd name="connsiteY1918" fmla="*/ 3288784 h 6858001"/>
              <a:gd name="connsiteX1919" fmla="*/ 1175056 w 6206334"/>
              <a:gd name="connsiteY1919" fmla="*/ 3299044 h 6858001"/>
              <a:gd name="connsiteX1920" fmla="*/ 1178722 w 6206334"/>
              <a:gd name="connsiteY1920" fmla="*/ 3298183 h 6858001"/>
              <a:gd name="connsiteX1921" fmla="*/ 1184148 w 6206334"/>
              <a:gd name="connsiteY1921" fmla="*/ 3298373 h 6858001"/>
              <a:gd name="connsiteX1922" fmla="*/ 1181480 w 6206334"/>
              <a:gd name="connsiteY1922" fmla="*/ 3294186 h 6858001"/>
              <a:gd name="connsiteX1923" fmla="*/ 1232262 w 6206334"/>
              <a:gd name="connsiteY1923" fmla="*/ 3311378 h 6858001"/>
              <a:gd name="connsiteX1924" fmla="*/ 1233803 w 6206334"/>
              <a:gd name="connsiteY1924" fmla="*/ 3312408 h 6858001"/>
              <a:gd name="connsiteX1925" fmla="*/ 1237074 w 6206334"/>
              <a:gd name="connsiteY1925" fmla="*/ 3311211 h 6858001"/>
              <a:gd name="connsiteX1926" fmla="*/ 1239934 w 6206334"/>
              <a:gd name="connsiteY1926" fmla="*/ 3315488 h 6858001"/>
              <a:gd name="connsiteX1927" fmla="*/ 1239887 w 6206334"/>
              <a:gd name="connsiteY1927" fmla="*/ 3314923 h 6858001"/>
              <a:gd name="connsiteX1928" fmla="*/ 1240909 w 6206334"/>
              <a:gd name="connsiteY1928" fmla="*/ 3315477 h 6858001"/>
              <a:gd name="connsiteX1929" fmla="*/ 1244794 w 6206334"/>
              <a:gd name="connsiteY1929" fmla="*/ 3313835 h 6858001"/>
              <a:gd name="connsiteX1930" fmla="*/ 1237074 w 6206334"/>
              <a:gd name="connsiteY1930" fmla="*/ 3311211 h 6858001"/>
              <a:gd name="connsiteX1931" fmla="*/ 1232262 w 6206334"/>
              <a:gd name="connsiteY1931" fmla="*/ 3311378 h 6858001"/>
              <a:gd name="connsiteX1932" fmla="*/ 1175934 w 6206334"/>
              <a:gd name="connsiteY1932" fmla="*/ 3285148 h 6858001"/>
              <a:gd name="connsiteX1933" fmla="*/ 1168648 w 6206334"/>
              <a:gd name="connsiteY1933" fmla="*/ 3271040 h 6858001"/>
              <a:gd name="connsiteX1934" fmla="*/ 1216290 w 6206334"/>
              <a:gd name="connsiteY1934" fmla="*/ 3290738 h 6858001"/>
              <a:gd name="connsiteX1935" fmla="*/ 1304644 w 6206334"/>
              <a:gd name="connsiteY1935" fmla="*/ 3314650 h 6858001"/>
              <a:gd name="connsiteX1936" fmla="*/ 1327017 w 6206334"/>
              <a:gd name="connsiteY1936" fmla="*/ 3323027 h 6858001"/>
              <a:gd name="connsiteX1937" fmla="*/ 1342255 w 6206334"/>
              <a:gd name="connsiteY1937" fmla="*/ 3322498 h 6858001"/>
              <a:gd name="connsiteX1938" fmla="*/ 1261104 w 6206334"/>
              <a:gd name="connsiteY1938" fmla="*/ 3286295 h 6858001"/>
              <a:gd name="connsiteX1939" fmla="*/ 1204502 w 6206334"/>
              <a:gd name="connsiteY1939" fmla="*/ 3261720 h 6858001"/>
              <a:gd name="connsiteX1940" fmla="*/ 1201864 w 6206334"/>
              <a:gd name="connsiteY1940" fmla="*/ 3254651 h 6858001"/>
              <a:gd name="connsiteX1941" fmla="*/ 1198742 w 6206334"/>
              <a:gd name="connsiteY1941" fmla="*/ 3249650 h 6858001"/>
              <a:gd name="connsiteX1942" fmla="*/ 1245649 w 6206334"/>
              <a:gd name="connsiteY1942" fmla="*/ 3269008 h 6858001"/>
              <a:gd name="connsiteX1943" fmla="*/ 1288373 w 6206334"/>
              <a:gd name="connsiteY1943" fmla="*/ 3285350 h 6858001"/>
              <a:gd name="connsiteX1944" fmla="*/ 1298197 w 6206334"/>
              <a:gd name="connsiteY1944" fmla="*/ 3279230 h 6858001"/>
              <a:gd name="connsiteX1945" fmla="*/ 1310729 w 6206334"/>
              <a:gd name="connsiteY1945" fmla="*/ 3281685 h 6858001"/>
              <a:gd name="connsiteX1946" fmla="*/ 1262375 w 6206334"/>
              <a:gd name="connsiteY1946" fmla="*/ 3253496 h 6858001"/>
              <a:gd name="connsiteX1947" fmla="*/ 1265093 w 6206334"/>
              <a:gd name="connsiteY1947" fmla="*/ 3251688 h 6858001"/>
              <a:gd name="connsiteX1948" fmla="*/ 1267590 w 6206334"/>
              <a:gd name="connsiteY1948" fmla="*/ 3253315 h 6858001"/>
              <a:gd name="connsiteX1949" fmla="*/ 1265809 w 6206334"/>
              <a:gd name="connsiteY1949" fmla="*/ 3251210 h 6858001"/>
              <a:gd name="connsiteX1950" fmla="*/ 1265093 w 6206334"/>
              <a:gd name="connsiteY1950" fmla="*/ 3251688 h 6858001"/>
              <a:gd name="connsiteX1951" fmla="*/ 1250913 w 6206334"/>
              <a:gd name="connsiteY1951" fmla="*/ 3242431 h 6858001"/>
              <a:gd name="connsiteX1952" fmla="*/ 1222467 w 6206334"/>
              <a:gd name="connsiteY1952" fmla="*/ 3230894 h 6858001"/>
              <a:gd name="connsiteX1953" fmla="*/ 1209728 w 6206334"/>
              <a:gd name="connsiteY1953" fmla="*/ 3226497 h 6858001"/>
              <a:gd name="connsiteX1954" fmla="*/ 1204394 w 6206334"/>
              <a:gd name="connsiteY1954" fmla="*/ 3221938 h 6858001"/>
              <a:gd name="connsiteX1955" fmla="*/ 1177156 w 6206334"/>
              <a:gd name="connsiteY1955" fmla="*/ 3211854 h 6858001"/>
              <a:gd name="connsiteX1956" fmla="*/ 1170801 w 6206334"/>
              <a:gd name="connsiteY1956" fmla="*/ 3208611 h 6858001"/>
              <a:gd name="connsiteX1957" fmla="*/ 1160219 w 6206334"/>
              <a:gd name="connsiteY1957" fmla="*/ 3193596 h 6858001"/>
              <a:gd name="connsiteX1958" fmla="*/ 1151533 w 6206334"/>
              <a:gd name="connsiteY1958" fmla="*/ 3181349 h 6858001"/>
              <a:gd name="connsiteX1959" fmla="*/ 1153593 w 6206334"/>
              <a:gd name="connsiteY1959" fmla="*/ 3180801 h 6858001"/>
              <a:gd name="connsiteX1960" fmla="*/ 1176643 w 6206334"/>
              <a:gd name="connsiteY1960" fmla="*/ 3182101 h 6858001"/>
              <a:gd name="connsiteX1961" fmla="*/ 1212610 w 6206334"/>
              <a:gd name="connsiteY1961" fmla="*/ 3192951 h 6858001"/>
              <a:gd name="connsiteX1962" fmla="*/ 1204767 w 6206334"/>
              <a:gd name="connsiteY1962" fmla="*/ 3175456 h 6858001"/>
              <a:gd name="connsiteX1963" fmla="*/ 1204464 w 6206334"/>
              <a:gd name="connsiteY1963" fmla="*/ 3166698 h 6858001"/>
              <a:gd name="connsiteX1964" fmla="*/ 1207598 w 6206334"/>
              <a:gd name="connsiteY1964" fmla="*/ 3171275 h 6858001"/>
              <a:gd name="connsiteX1965" fmla="*/ 1239636 w 6206334"/>
              <a:gd name="connsiteY1965" fmla="*/ 3220154 h 6858001"/>
              <a:gd name="connsiteX1966" fmla="*/ 1246658 w 6206334"/>
              <a:gd name="connsiteY1966" fmla="*/ 3211213 h 6858001"/>
              <a:gd name="connsiteX1967" fmla="*/ 1256350 w 6206334"/>
              <a:gd name="connsiteY1967" fmla="*/ 3206184 h 6858001"/>
              <a:gd name="connsiteX1968" fmla="*/ 1253784 w 6206334"/>
              <a:gd name="connsiteY1968" fmla="*/ 3201922 h 6858001"/>
              <a:gd name="connsiteX1969" fmla="*/ 1257909 w 6206334"/>
              <a:gd name="connsiteY1969" fmla="*/ 3202743 h 6858001"/>
              <a:gd name="connsiteX1970" fmla="*/ 1259778 w 6206334"/>
              <a:gd name="connsiteY1970" fmla="*/ 3203907 h 6858001"/>
              <a:gd name="connsiteX1971" fmla="*/ 1260015 w 6206334"/>
              <a:gd name="connsiteY1971" fmla="*/ 3204281 h 6858001"/>
              <a:gd name="connsiteX1972" fmla="*/ 1260918 w 6206334"/>
              <a:gd name="connsiteY1972" fmla="*/ 3203814 h 6858001"/>
              <a:gd name="connsiteX1973" fmla="*/ 1262427 w 6206334"/>
              <a:gd name="connsiteY1973" fmla="*/ 3204127 h 6858001"/>
              <a:gd name="connsiteX1974" fmla="*/ 1292552 w 6206334"/>
              <a:gd name="connsiteY1974" fmla="*/ 3238688 h 6858001"/>
              <a:gd name="connsiteX1975" fmla="*/ 1282239 w 6206334"/>
              <a:gd name="connsiteY1975" fmla="*/ 3216476 h 6858001"/>
              <a:gd name="connsiteX1976" fmla="*/ 1285109 w 6206334"/>
              <a:gd name="connsiteY1976" fmla="*/ 3220422 h 6858001"/>
              <a:gd name="connsiteX1977" fmla="*/ 1255905 w 6206334"/>
              <a:gd name="connsiteY1977" fmla="*/ 3167642 h 6858001"/>
              <a:gd name="connsiteX1978" fmla="*/ 1219826 w 6206334"/>
              <a:gd name="connsiteY1978" fmla="*/ 3099001 h 6858001"/>
              <a:gd name="connsiteX1979" fmla="*/ 1265509 w 6206334"/>
              <a:gd name="connsiteY1979" fmla="*/ 3177552 h 6858001"/>
              <a:gd name="connsiteX1980" fmla="*/ 1281741 w 6206334"/>
              <a:gd name="connsiteY1980" fmla="*/ 3203393 h 6858001"/>
              <a:gd name="connsiteX1981" fmla="*/ 1283354 w 6206334"/>
              <a:gd name="connsiteY1981" fmla="*/ 3199584 h 6858001"/>
              <a:gd name="connsiteX1982" fmla="*/ 1283014 w 6206334"/>
              <a:gd name="connsiteY1982" fmla="*/ 3198352 h 6858001"/>
              <a:gd name="connsiteX1983" fmla="*/ 1278220 w 6206334"/>
              <a:gd name="connsiteY1983" fmla="*/ 3190031 h 6858001"/>
              <a:gd name="connsiteX1984" fmla="*/ 1281085 w 6206334"/>
              <a:gd name="connsiteY1984" fmla="*/ 3192956 h 6858001"/>
              <a:gd name="connsiteX1985" fmla="*/ 1281701 w 6206334"/>
              <a:gd name="connsiteY1985" fmla="*/ 3193607 h 6858001"/>
              <a:gd name="connsiteX1986" fmla="*/ 1281098 w 6206334"/>
              <a:gd name="connsiteY1986" fmla="*/ 3191424 h 6858001"/>
              <a:gd name="connsiteX1987" fmla="*/ 1273870 w 6206334"/>
              <a:gd name="connsiteY1987" fmla="*/ 3176754 h 6858001"/>
              <a:gd name="connsiteX1988" fmla="*/ 1222057 w 6206334"/>
              <a:gd name="connsiteY1988" fmla="*/ 3085741 h 6858001"/>
              <a:gd name="connsiteX1989" fmla="*/ 1212483 w 6206334"/>
              <a:gd name="connsiteY1989" fmla="*/ 3067140 h 6858001"/>
              <a:gd name="connsiteX1990" fmla="*/ 1218926 w 6206334"/>
              <a:gd name="connsiteY1990" fmla="*/ 3067380 h 6858001"/>
              <a:gd name="connsiteX1991" fmla="*/ 1225506 w 6206334"/>
              <a:gd name="connsiteY1991" fmla="*/ 3078241 h 6858001"/>
              <a:gd name="connsiteX1992" fmla="*/ 1272331 w 6206334"/>
              <a:gd name="connsiteY1992" fmla="*/ 3160615 h 6858001"/>
              <a:gd name="connsiteX1993" fmla="*/ 1281776 w 6206334"/>
              <a:gd name="connsiteY1993" fmla="*/ 3171189 h 6858001"/>
              <a:gd name="connsiteX1994" fmla="*/ 1274970 w 6206334"/>
              <a:gd name="connsiteY1994" fmla="*/ 3160364 h 6858001"/>
              <a:gd name="connsiteX1995" fmla="*/ 1225560 w 6206334"/>
              <a:gd name="connsiteY1995" fmla="*/ 3068334 h 6858001"/>
              <a:gd name="connsiteX1996" fmla="*/ 1224599 w 6206334"/>
              <a:gd name="connsiteY1996" fmla="*/ 3066441 h 6858001"/>
              <a:gd name="connsiteX1997" fmla="*/ 1236481 w 6206334"/>
              <a:gd name="connsiteY1997" fmla="*/ 3063704 h 6858001"/>
              <a:gd name="connsiteX1998" fmla="*/ 1231020 w 6206334"/>
              <a:gd name="connsiteY1998" fmla="*/ 3054119 h 6858001"/>
              <a:gd name="connsiteX1999" fmla="*/ 1227684 w 6206334"/>
              <a:gd name="connsiteY1999" fmla="*/ 3051563 h 6858001"/>
              <a:gd name="connsiteX2000" fmla="*/ 1224226 w 6206334"/>
              <a:gd name="connsiteY2000" fmla="*/ 3042136 h 6858001"/>
              <a:gd name="connsiteX2001" fmla="*/ 1215782 w 6206334"/>
              <a:gd name="connsiteY2001" fmla="*/ 3028691 h 6858001"/>
              <a:gd name="connsiteX2002" fmla="*/ 1214077 w 6206334"/>
              <a:gd name="connsiteY2002" fmla="*/ 3025786 h 6858001"/>
              <a:gd name="connsiteX2003" fmla="*/ 1219047 w 6206334"/>
              <a:gd name="connsiteY2003" fmla="*/ 3025786 h 6858001"/>
              <a:gd name="connsiteX2004" fmla="*/ 1212508 w 6206334"/>
              <a:gd name="connsiteY2004" fmla="*/ 3016554 h 6858001"/>
              <a:gd name="connsiteX2005" fmla="*/ 1203304 w 6206334"/>
              <a:gd name="connsiteY2005" fmla="*/ 3006514 h 6858001"/>
              <a:gd name="connsiteX2006" fmla="*/ 1199096 w 6206334"/>
              <a:gd name="connsiteY2006" fmla="*/ 2998082 h 6858001"/>
              <a:gd name="connsiteX2007" fmla="*/ 1217793 w 6206334"/>
              <a:gd name="connsiteY2007" fmla="*/ 3021837 h 6858001"/>
              <a:gd name="connsiteX2008" fmla="*/ 1304214 w 6206334"/>
              <a:gd name="connsiteY2008" fmla="*/ 3178301 h 6858001"/>
              <a:gd name="connsiteX2009" fmla="*/ 1315701 w 6206334"/>
              <a:gd name="connsiteY2009" fmla="*/ 3199300 h 6858001"/>
              <a:gd name="connsiteX2010" fmla="*/ 1320332 w 6206334"/>
              <a:gd name="connsiteY2010" fmla="*/ 3207545 h 6858001"/>
              <a:gd name="connsiteX2011" fmla="*/ 1320451 w 6206334"/>
              <a:gd name="connsiteY2011" fmla="*/ 3206813 h 6858001"/>
              <a:gd name="connsiteX2012" fmla="*/ 1321954 w 6206334"/>
              <a:gd name="connsiteY2012" fmla="*/ 3199667 h 6858001"/>
              <a:gd name="connsiteX2013" fmla="*/ 1323083 w 6206334"/>
              <a:gd name="connsiteY2013" fmla="*/ 3197666 h 6858001"/>
              <a:gd name="connsiteX2014" fmla="*/ 1304202 w 6206334"/>
              <a:gd name="connsiteY2014" fmla="*/ 3162478 h 6858001"/>
              <a:gd name="connsiteX2015" fmla="*/ 1288836 w 6206334"/>
              <a:gd name="connsiteY2015" fmla="*/ 3134717 h 6858001"/>
              <a:gd name="connsiteX2016" fmla="*/ 1280222 w 6206334"/>
              <a:gd name="connsiteY2016" fmla="*/ 3123956 h 6858001"/>
              <a:gd name="connsiteX2017" fmla="*/ 1277996 w 6206334"/>
              <a:gd name="connsiteY2017" fmla="*/ 3115132 h 6858001"/>
              <a:gd name="connsiteX2018" fmla="*/ 1269127 w 6206334"/>
              <a:gd name="connsiteY2018" fmla="*/ 3099109 h 6858001"/>
              <a:gd name="connsiteX2019" fmla="*/ 1242330 w 6206334"/>
              <a:gd name="connsiteY2019" fmla="*/ 3050957 h 6858001"/>
              <a:gd name="connsiteX2020" fmla="*/ 1254981 w 6206334"/>
              <a:gd name="connsiteY2020" fmla="*/ 3061964 h 6858001"/>
              <a:gd name="connsiteX2021" fmla="*/ 1256369 w 6206334"/>
              <a:gd name="connsiteY2021" fmla="*/ 3064901 h 6858001"/>
              <a:gd name="connsiteX2022" fmla="*/ 1260770 w 6206334"/>
              <a:gd name="connsiteY2022" fmla="*/ 3068334 h 6858001"/>
              <a:gd name="connsiteX2023" fmla="*/ 1285603 w 6206334"/>
              <a:gd name="connsiteY2023" fmla="*/ 3091696 h 6858001"/>
              <a:gd name="connsiteX2024" fmla="*/ 1308634 w 6206334"/>
              <a:gd name="connsiteY2024" fmla="*/ 3114020 h 6858001"/>
              <a:gd name="connsiteX2025" fmla="*/ 1312109 w 6206334"/>
              <a:gd name="connsiteY2025" fmla="*/ 3117143 h 6858001"/>
              <a:gd name="connsiteX2026" fmla="*/ 1330164 w 6206334"/>
              <a:gd name="connsiteY2026" fmla="*/ 3147593 h 6858001"/>
              <a:gd name="connsiteX2027" fmla="*/ 1302282 w 6206334"/>
              <a:gd name="connsiteY2027" fmla="*/ 3114727 h 6858001"/>
              <a:gd name="connsiteX2028" fmla="*/ 1286555 w 6206334"/>
              <a:gd name="connsiteY2028" fmla="*/ 3099741 h 6858001"/>
              <a:gd name="connsiteX2029" fmla="*/ 1283646 w 6206334"/>
              <a:gd name="connsiteY2029" fmla="*/ 3097047 h 6858001"/>
              <a:gd name="connsiteX2030" fmla="*/ 1300676 w 6206334"/>
              <a:gd name="connsiteY2030" fmla="*/ 3119827 h 6858001"/>
              <a:gd name="connsiteX2031" fmla="*/ 1327425 w 6206334"/>
              <a:gd name="connsiteY2031" fmla="*/ 3158445 h 6858001"/>
              <a:gd name="connsiteX2032" fmla="*/ 1348709 w 6206334"/>
              <a:gd name="connsiteY2032" fmla="*/ 3188483 h 6858001"/>
              <a:gd name="connsiteX2033" fmla="*/ 1353212 w 6206334"/>
              <a:gd name="connsiteY2033" fmla="*/ 3190351 h 6858001"/>
              <a:gd name="connsiteX2034" fmla="*/ 1357566 w 6206334"/>
              <a:gd name="connsiteY2034" fmla="*/ 3193722 h 6858001"/>
              <a:gd name="connsiteX2035" fmla="*/ 1360365 w 6206334"/>
              <a:gd name="connsiteY2035" fmla="*/ 3198430 h 6858001"/>
              <a:gd name="connsiteX2036" fmla="*/ 1347779 w 6206334"/>
              <a:gd name="connsiteY2036" fmla="*/ 3174144 h 6858001"/>
              <a:gd name="connsiteX2037" fmla="*/ 1378353 w 6206334"/>
              <a:gd name="connsiteY2037" fmla="*/ 3221563 h 6858001"/>
              <a:gd name="connsiteX2038" fmla="*/ 1372106 w 6206334"/>
              <a:gd name="connsiteY2038" fmla="*/ 3209725 h 6858001"/>
              <a:gd name="connsiteX2039" fmla="*/ 1369705 w 6206334"/>
              <a:gd name="connsiteY2039" fmla="*/ 3205691 h 6858001"/>
              <a:gd name="connsiteX2040" fmla="*/ 1349143 w 6206334"/>
              <a:gd name="connsiteY2040" fmla="*/ 3173247 h 6858001"/>
              <a:gd name="connsiteX2041" fmla="*/ 1338796 w 6206334"/>
              <a:gd name="connsiteY2041" fmla="*/ 3156925 h 6858001"/>
              <a:gd name="connsiteX2042" fmla="*/ 1329467 w 6206334"/>
              <a:gd name="connsiteY2042" fmla="*/ 3142210 h 6858001"/>
              <a:gd name="connsiteX2043" fmla="*/ 1323236 w 6206334"/>
              <a:gd name="connsiteY2043" fmla="*/ 3128053 h 6858001"/>
              <a:gd name="connsiteX2044" fmla="*/ 1336750 w 6206334"/>
              <a:gd name="connsiteY2044" fmla="*/ 3137742 h 6858001"/>
              <a:gd name="connsiteX2045" fmla="*/ 1350741 w 6206334"/>
              <a:gd name="connsiteY2045" fmla="*/ 3149391 h 6858001"/>
              <a:gd name="connsiteX2046" fmla="*/ 1348699 w 6206334"/>
              <a:gd name="connsiteY2046" fmla="*/ 3145099 h 6858001"/>
              <a:gd name="connsiteX2047" fmla="*/ 1352885 w 6206334"/>
              <a:gd name="connsiteY2047" fmla="*/ 3139235 h 6858001"/>
              <a:gd name="connsiteX2048" fmla="*/ 1363875 w 6206334"/>
              <a:gd name="connsiteY2048" fmla="*/ 3155878 h 6858001"/>
              <a:gd name="connsiteX2049" fmla="*/ 1366193 w 6206334"/>
              <a:gd name="connsiteY2049" fmla="*/ 3156295 h 6858001"/>
              <a:gd name="connsiteX2050" fmla="*/ 1363335 w 6206334"/>
              <a:gd name="connsiteY2050" fmla="*/ 3149774 h 6858001"/>
              <a:gd name="connsiteX2051" fmla="*/ 1362745 w 6206334"/>
              <a:gd name="connsiteY2051" fmla="*/ 3149218 h 6858001"/>
              <a:gd name="connsiteX2052" fmla="*/ 1362675 w 6206334"/>
              <a:gd name="connsiteY2052" fmla="*/ 3148270 h 6858001"/>
              <a:gd name="connsiteX2053" fmla="*/ 1360972 w 6206334"/>
              <a:gd name="connsiteY2053" fmla="*/ 3144381 h 6858001"/>
              <a:gd name="connsiteX2054" fmla="*/ 1346230 w 6206334"/>
              <a:gd name="connsiteY2054" fmla="*/ 3120226 h 6858001"/>
              <a:gd name="connsiteX2055" fmla="*/ 1236045 w 6206334"/>
              <a:gd name="connsiteY2055" fmla="*/ 2947334 h 6858001"/>
              <a:gd name="connsiteX2056" fmla="*/ 1291684 w 6206334"/>
              <a:gd name="connsiteY2056" fmla="*/ 2999209 h 6858001"/>
              <a:gd name="connsiteX2057" fmla="*/ 1215215 w 6206334"/>
              <a:gd name="connsiteY2057" fmla="*/ 2886106 h 6858001"/>
              <a:gd name="connsiteX2058" fmla="*/ 1201175 w 6206334"/>
              <a:gd name="connsiteY2058" fmla="*/ 2868848 h 6858001"/>
              <a:gd name="connsiteX2059" fmla="*/ 1215795 w 6206334"/>
              <a:gd name="connsiteY2059" fmla="*/ 2883550 h 6858001"/>
              <a:gd name="connsiteX2060" fmla="*/ 1200209 w 6206334"/>
              <a:gd name="connsiteY2060" fmla="*/ 2843336 h 6858001"/>
              <a:gd name="connsiteX2061" fmla="*/ 1178406 w 6206334"/>
              <a:gd name="connsiteY2061" fmla="*/ 2791752 h 6858001"/>
              <a:gd name="connsiteX2062" fmla="*/ 1169013 w 6206334"/>
              <a:gd name="connsiteY2062" fmla="*/ 2776039 h 6858001"/>
              <a:gd name="connsiteX2063" fmla="*/ 1287554 w 6206334"/>
              <a:gd name="connsiteY2063" fmla="*/ 2929797 h 6858001"/>
              <a:gd name="connsiteX2064" fmla="*/ 1299904 w 6206334"/>
              <a:gd name="connsiteY2064" fmla="*/ 2946310 h 6858001"/>
              <a:gd name="connsiteX2065" fmla="*/ 1325638 w 6206334"/>
              <a:gd name="connsiteY2065" fmla="*/ 2970187 h 6858001"/>
              <a:gd name="connsiteX2066" fmla="*/ 1318571 w 6206334"/>
              <a:gd name="connsiteY2066" fmla="*/ 2955800 h 6858001"/>
              <a:gd name="connsiteX2067" fmla="*/ 1362666 w 6206334"/>
              <a:gd name="connsiteY2067" fmla="*/ 2999676 h 6858001"/>
              <a:gd name="connsiteX2068" fmla="*/ 1357028 w 6206334"/>
              <a:gd name="connsiteY2068" fmla="*/ 2983119 h 6858001"/>
              <a:gd name="connsiteX2069" fmla="*/ 1360866 w 6206334"/>
              <a:gd name="connsiteY2069" fmla="*/ 2964621 h 6858001"/>
              <a:gd name="connsiteX2070" fmla="*/ 1363622 w 6206334"/>
              <a:gd name="connsiteY2070" fmla="*/ 2950358 h 6858001"/>
              <a:gd name="connsiteX2071" fmla="*/ 1351311 w 6206334"/>
              <a:gd name="connsiteY2071" fmla="*/ 2940744 h 6858001"/>
              <a:gd name="connsiteX2072" fmla="*/ 1335335 w 6206334"/>
              <a:gd name="connsiteY2072" fmla="*/ 2923345 h 6858001"/>
              <a:gd name="connsiteX2073" fmla="*/ 1352275 w 6206334"/>
              <a:gd name="connsiteY2073" fmla="*/ 2931575 h 6858001"/>
              <a:gd name="connsiteX2074" fmla="*/ 1350637 w 6206334"/>
              <a:gd name="connsiteY2074" fmla="*/ 2931903 h 6858001"/>
              <a:gd name="connsiteX2075" fmla="*/ 1348302 w 6206334"/>
              <a:gd name="connsiteY2075" fmla="*/ 2930121 h 6858001"/>
              <a:gd name="connsiteX2076" fmla="*/ 1349584 w 6206334"/>
              <a:gd name="connsiteY2076" fmla="*/ 2932114 h 6858001"/>
              <a:gd name="connsiteX2077" fmla="*/ 1350637 w 6206334"/>
              <a:gd name="connsiteY2077" fmla="*/ 2931903 h 6858001"/>
              <a:gd name="connsiteX2078" fmla="*/ 1354932 w 6206334"/>
              <a:gd name="connsiteY2078" fmla="*/ 2935179 h 6858001"/>
              <a:gd name="connsiteX2079" fmla="*/ 1357016 w 6206334"/>
              <a:gd name="connsiteY2079" fmla="*/ 2938007 h 6858001"/>
              <a:gd name="connsiteX2080" fmla="*/ 1360055 w 6206334"/>
              <a:gd name="connsiteY2080" fmla="*/ 2940516 h 6858001"/>
              <a:gd name="connsiteX2081" fmla="*/ 1374514 w 6206334"/>
              <a:gd name="connsiteY2081" fmla="*/ 2941745 h 6858001"/>
              <a:gd name="connsiteX2082" fmla="*/ 1421109 w 6206334"/>
              <a:gd name="connsiteY2082" fmla="*/ 2986220 h 6858001"/>
              <a:gd name="connsiteX2083" fmla="*/ 1432468 w 6206334"/>
              <a:gd name="connsiteY2083" fmla="*/ 2988007 h 6858001"/>
              <a:gd name="connsiteX2084" fmla="*/ 1452770 w 6206334"/>
              <a:gd name="connsiteY2084" fmla="*/ 3004941 h 6858001"/>
              <a:gd name="connsiteX2085" fmla="*/ 1456060 w 6206334"/>
              <a:gd name="connsiteY2085" fmla="*/ 3008612 h 6858001"/>
              <a:gd name="connsiteX2086" fmla="*/ 1452368 w 6206334"/>
              <a:gd name="connsiteY2086" fmla="*/ 3002747 h 6858001"/>
              <a:gd name="connsiteX2087" fmla="*/ 1441673 w 6206334"/>
              <a:gd name="connsiteY2087" fmla="*/ 2986059 h 6858001"/>
              <a:gd name="connsiteX2088" fmla="*/ 1368841 w 6206334"/>
              <a:gd name="connsiteY2088" fmla="*/ 2909583 h 6858001"/>
              <a:gd name="connsiteX2089" fmla="*/ 1298953 w 6206334"/>
              <a:gd name="connsiteY2089" fmla="*/ 2843233 h 6858001"/>
              <a:gd name="connsiteX2090" fmla="*/ 1296506 w 6206334"/>
              <a:gd name="connsiteY2090" fmla="*/ 2836894 h 6858001"/>
              <a:gd name="connsiteX2091" fmla="*/ 1289897 w 6206334"/>
              <a:gd name="connsiteY2091" fmla="*/ 2822409 h 6858001"/>
              <a:gd name="connsiteX2092" fmla="*/ 1313329 w 6206334"/>
              <a:gd name="connsiteY2092" fmla="*/ 2841828 h 6858001"/>
              <a:gd name="connsiteX2093" fmla="*/ 1293722 w 6206334"/>
              <a:gd name="connsiteY2093" fmla="*/ 2819936 h 6858001"/>
              <a:gd name="connsiteX2094" fmla="*/ 1299876 w 6206334"/>
              <a:gd name="connsiteY2094" fmla="*/ 2816356 h 6858001"/>
              <a:gd name="connsiteX2095" fmla="*/ 1300330 w 6206334"/>
              <a:gd name="connsiteY2095" fmla="*/ 2821123 h 6858001"/>
              <a:gd name="connsiteX2096" fmla="*/ 1299876 w 6206334"/>
              <a:gd name="connsiteY2096" fmla="*/ 2816356 h 6858001"/>
              <a:gd name="connsiteX2097" fmla="*/ 1294960 w 6206334"/>
              <a:gd name="connsiteY2097" fmla="*/ 2807418 h 6858001"/>
              <a:gd name="connsiteX2098" fmla="*/ 1316445 w 6206334"/>
              <a:gd name="connsiteY2098" fmla="*/ 2826293 h 6858001"/>
              <a:gd name="connsiteX2099" fmla="*/ 1322147 w 6206334"/>
              <a:gd name="connsiteY2099" fmla="*/ 2833142 h 6858001"/>
              <a:gd name="connsiteX2100" fmla="*/ 1324048 w 6206334"/>
              <a:gd name="connsiteY2100" fmla="*/ 2836997 h 6858001"/>
              <a:gd name="connsiteX2101" fmla="*/ 1325704 w 6206334"/>
              <a:gd name="connsiteY2101" fmla="*/ 2834425 h 6858001"/>
              <a:gd name="connsiteX2102" fmla="*/ 1354450 w 6206334"/>
              <a:gd name="connsiteY2102" fmla="*/ 2859678 h 6858001"/>
              <a:gd name="connsiteX2103" fmla="*/ 1360466 w 6206334"/>
              <a:gd name="connsiteY2103" fmla="*/ 2869425 h 6858001"/>
              <a:gd name="connsiteX2104" fmla="*/ 1373282 w 6206334"/>
              <a:gd name="connsiteY2104" fmla="*/ 2892262 h 6858001"/>
              <a:gd name="connsiteX2105" fmla="*/ 1392154 w 6206334"/>
              <a:gd name="connsiteY2105" fmla="*/ 2917850 h 6858001"/>
              <a:gd name="connsiteX2106" fmla="*/ 1365831 w 6206334"/>
              <a:gd name="connsiteY2106" fmla="*/ 2870024 h 6858001"/>
              <a:gd name="connsiteX2107" fmla="*/ 1365591 w 6206334"/>
              <a:gd name="connsiteY2107" fmla="*/ 2869465 h 6858001"/>
              <a:gd name="connsiteX2108" fmla="*/ 1373429 w 6206334"/>
              <a:gd name="connsiteY2108" fmla="*/ 2876350 h 6858001"/>
              <a:gd name="connsiteX2109" fmla="*/ 1437690 w 6206334"/>
              <a:gd name="connsiteY2109" fmla="*/ 2939392 h 6858001"/>
              <a:gd name="connsiteX2110" fmla="*/ 1459434 w 6206334"/>
              <a:gd name="connsiteY2110" fmla="*/ 2961820 h 6858001"/>
              <a:gd name="connsiteX2111" fmla="*/ 1455486 w 6206334"/>
              <a:gd name="connsiteY2111" fmla="*/ 2955757 h 6858001"/>
              <a:gd name="connsiteX2112" fmla="*/ 1406305 w 6206334"/>
              <a:gd name="connsiteY2112" fmla="*/ 2871781 h 6858001"/>
              <a:gd name="connsiteX2113" fmla="*/ 1418838 w 6206334"/>
              <a:gd name="connsiteY2113" fmla="*/ 2885710 h 6858001"/>
              <a:gd name="connsiteX2114" fmla="*/ 1488248 w 6206334"/>
              <a:gd name="connsiteY2114" fmla="*/ 2977099 h 6858001"/>
              <a:gd name="connsiteX2115" fmla="*/ 1494429 w 6206334"/>
              <a:gd name="connsiteY2115" fmla="*/ 2985008 h 6858001"/>
              <a:gd name="connsiteX2116" fmla="*/ 1500611 w 6206334"/>
              <a:gd name="connsiteY2116" fmla="*/ 2987805 h 6858001"/>
              <a:gd name="connsiteX2117" fmla="*/ 1517270 w 6206334"/>
              <a:gd name="connsiteY2117" fmla="*/ 3014238 h 6858001"/>
              <a:gd name="connsiteX2118" fmla="*/ 1524850 w 6206334"/>
              <a:gd name="connsiteY2118" fmla="*/ 3023939 h 6858001"/>
              <a:gd name="connsiteX2119" fmla="*/ 1511607 w 6206334"/>
              <a:gd name="connsiteY2119" fmla="*/ 2997297 h 6858001"/>
              <a:gd name="connsiteX2120" fmla="*/ 1513606 w 6206334"/>
              <a:gd name="connsiteY2120" fmla="*/ 2999109 h 6858001"/>
              <a:gd name="connsiteX2121" fmla="*/ 1561879 w 6206334"/>
              <a:gd name="connsiteY2121" fmla="*/ 3039772 h 6858001"/>
              <a:gd name="connsiteX2122" fmla="*/ 1503969 w 6206334"/>
              <a:gd name="connsiteY2122" fmla="*/ 2970505 h 6858001"/>
              <a:gd name="connsiteX2123" fmla="*/ 1492228 w 6206334"/>
              <a:gd name="connsiteY2123" fmla="*/ 2954360 h 6858001"/>
              <a:gd name="connsiteX2124" fmla="*/ 1514669 w 6206334"/>
              <a:gd name="connsiteY2124" fmla="*/ 2967439 h 6858001"/>
              <a:gd name="connsiteX2125" fmla="*/ 1511680 w 6206334"/>
              <a:gd name="connsiteY2125" fmla="*/ 2963626 h 6858001"/>
              <a:gd name="connsiteX2126" fmla="*/ 1419169 w 6206334"/>
              <a:gd name="connsiteY2126" fmla="*/ 2848550 h 6858001"/>
              <a:gd name="connsiteX2127" fmla="*/ 1392318 w 6206334"/>
              <a:gd name="connsiteY2127" fmla="*/ 2812599 h 6858001"/>
              <a:gd name="connsiteX2128" fmla="*/ 1410943 w 6206334"/>
              <a:gd name="connsiteY2128" fmla="*/ 2833644 h 6858001"/>
              <a:gd name="connsiteX2129" fmla="*/ 1459065 w 6206334"/>
              <a:gd name="connsiteY2129" fmla="*/ 2890903 h 6858001"/>
              <a:gd name="connsiteX2130" fmla="*/ 1512942 w 6206334"/>
              <a:gd name="connsiteY2130" fmla="*/ 2955694 h 6858001"/>
              <a:gd name="connsiteX2131" fmla="*/ 1483939 w 6206334"/>
              <a:gd name="connsiteY2131" fmla="*/ 2888592 h 6858001"/>
              <a:gd name="connsiteX2132" fmla="*/ 1441410 w 6206334"/>
              <a:gd name="connsiteY2132" fmla="*/ 2820962 h 6858001"/>
              <a:gd name="connsiteX2133" fmla="*/ 1469203 w 6206334"/>
              <a:gd name="connsiteY2133" fmla="*/ 2848704 h 6858001"/>
              <a:gd name="connsiteX2134" fmla="*/ 1484058 w 6206334"/>
              <a:gd name="connsiteY2134" fmla="*/ 2860795 h 6858001"/>
              <a:gd name="connsiteX2135" fmla="*/ 1613883 w 6206334"/>
              <a:gd name="connsiteY2135" fmla="*/ 3006186 h 6858001"/>
              <a:gd name="connsiteX2136" fmla="*/ 1628281 w 6206334"/>
              <a:gd name="connsiteY2136" fmla="*/ 3009231 h 6858001"/>
              <a:gd name="connsiteX2137" fmla="*/ 1662468 w 6206334"/>
              <a:gd name="connsiteY2137" fmla="*/ 3049503 h 6858001"/>
              <a:gd name="connsiteX2138" fmla="*/ 1676534 w 6206334"/>
              <a:gd name="connsiteY2138" fmla="*/ 3042126 h 6858001"/>
              <a:gd name="connsiteX2139" fmla="*/ 1724663 w 6206334"/>
              <a:gd name="connsiteY2139" fmla="*/ 3088855 h 6858001"/>
              <a:gd name="connsiteX2140" fmla="*/ 1725555 w 6206334"/>
              <a:gd name="connsiteY2140" fmla="*/ 3088562 h 6858001"/>
              <a:gd name="connsiteX2141" fmla="*/ 1726669 w 6206334"/>
              <a:gd name="connsiteY2141" fmla="*/ 3088195 h 6858001"/>
              <a:gd name="connsiteX2142" fmla="*/ 1727337 w 6206334"/>
              <a:gd name="connsiteY2142" fmla="*/ 3087976 h 6858001"/>
              <a:gd name="connsiteX2143" fmla="*/ 1727040 w 6206334"/>
              <a:gd name="connsiteY2143" fmla="*/ 3088074 h 6858001"/>
              <a:gd name="connsiteX2144" fmla="*/ 1726669 w 6206334"/>
              <a:gd name="connsiteY2144" fmla="*/ 3088195 h 6858001"/>
              <a:gd name="connsiteX2145" fmla="*/ 1724663 w 6206334"/>
              <a:gd name="connsiteY2145" fmla="*/ 3088855 h 6858001"/>
              <a:gd name="connsiteX2146" fmla="*/ 1688941 w 6206334"/>
              <a:gd name="connsiteY2146" fmla="*/ 3046329 h 6858001"/>
              <a:gd name="connsiteX2147" fmla="*/ 1665900 w 6206334"/>
              <a:gd name="connsiteY2147" fmla="*/ 3012167 h 6858001"/>
              <a:gd name="connsiteX2148" fmla="*/ 1664303 w 6206334"/>
              <a:gd name="connsiteY2148" fmla="*/ 3010392 h 6858001"/>
              <a:gd name="connsiteX2149" fmla="*/ 1662257 w 6206334"/>
              <a:gd name="connsiteY2149" fmla="*/ 3011277 h 6858001"/>
              <a:gd name="connsiteX2150" fmla="*/ 1655957 w 6206334"/>
              <a:gd name="connsiteY2150" fmla="*/ 3009634 h 6858001"/>
              <a:gd name="connsiteX2151" fmla="*/ 1655812 w 6206334"/>
              <a:gd name="connsiteY2151" fmla="*/ 3006669 h 6858001"/>
              <a:gd name="connsiteX2152" fmla="*/ 1658357 w 6206334"/>
              <a:gd name="connsiteY2152" fmla="*/ 3004907 h 6858001"/>
              <a:gd name="connsiteX2153" fmla="*/ 1659837 w 6206334"/>
              <a:gd name="connsiteY2153" fmla="*/ 3005426 h 6858001"/>
              <a:gd name="connsiteX2154" fmla="*/ 1635491 w 6206334"/>
              <a:gd name="connsiteY2154" fmla="*/ 2978355 h 6858001"/>
              <a:gd name="connsiteX2155" fmla="*/ 1687376 w 6206334"/>
              <a:gd name="connsiteY2155" fmla="*/ 3018334 h 6858001"/>
              <a:gd name="connsiteX2156" fmla="*/ 1685536 w 6206334"/>
              <a:gd name="connsiteY2156" fmla="*/ 3012674 h 6858001"/>
              <a:gd name="connsiteX2157" fmla="*/ 1605864 w 6206334"/>
              <a:gd name="connsiteY2157" fmla="*/ 2899096 h 6858001"/>
              <a:gd name="connsiteX2158" fmla="*/ 1556163 w 6206334"/>
              <a:gd name="connsiteY2158" fmla="*/ 2835204 h 6858001"/>
              <a:gd name="connsiteX2159" fmla="*/ 1523390 w 6206334"/>
              <a:gd name="connsiteY2159" fmla="*/ 2795353 h 6858001"/>
              <a:gd name="connsiteX2160" fmla="*/ 1511491 w 6206334"/>
              <a:gd name="connsiteY2160" fmla="*/ 2779868 h 6858001"/>
              <a:gd name="connsiteX2161" fmla="*/ 1521908 w 6206334"/>
              <a:gd name="connsiteY2161" fmla="*/ 2774749 h 6858001"/>
              <a:gd name="connsiteX2162" fmla="*/ 1538030 w 6206334"/>
              <a:gd name="connsiteY2162" fmla="*/ 2791862 h 6858001"/>
              <a:gd name="connsiteX2163" fmla="*/ 1556071 w 6206334"/>
              <a:gd name="connsiteY2163" fmla="*/ 2817075 h 6858001"/>
              <a:gd name="connsiteX2164" fmla="*/ 1595311 w 6206334"/>
              <a:gd name="connsiteY2164" fmla="*/ 2862989 h 6858001"/>
              <a:gd name="connsiteX2165" fmla="*/ 1593246 w 6206334"/>
              <a:gd name="connsiteY2165" fmla="*/ 2856060 h 6858001"/>
              <a:gd name="connsiteX2166" fmla="*/ 1632306 w 6206334"/>
              <a:gd name="connsiteY2166" fmla="*/ 2903337 h 6858001"/>
              <a:gd name="connsiteX2167" fmla="*/ 1669434 w 6206334"/>
              <a:gd name="connsiteY2167" fmla="*/ 2946685 h 6858001"/>
              <a:gd name="connsiteX2168" fmla="*/ 1658252 w 6206334"/>
              <a:gd name="connsiteY2168" fmla="*/ 2928120 h 6858001"/>
              <a:gd name="connsiteX2169" fmla="*/ 1662378 w 6206334"/>
              <a:gd name="connsiteY2169" fmla="*/ 2928943 h 6858001"/>
              <a:gd name="connsiteX2170" fmla="*/ 1664248 w 6206334"/>
              <a:gd name="connsiteY2170" fmla="*/ 2930105 h 6858001"/>
              <a:gd name="connsiteX2171" fmla="*/ 1689522 w 6206334"/>
              <a:gd name="connsiteY2171" fmla="*/ 2969977 h 6858001"/>
              <a:gd name="connsiteX2172" fmla="*/ 1688114 w 6206334"/>
              <a:gd name="connsiteY2172" fmla="*/ 2968494 h 6858001"/>
              <a:gd name="connsiteX2173" fmla="*/ 1723353 w 6206334"/>
              <a:gd name="connsiteY2173" fmla="*/ 3009636 h 6858001"/>
              <a:gd name="connsiteX2174" fmla="*/ 1718433 w 6206334"/>
              <a:gd name="connsiteY2174" fmla="*/ 3002618 h 6858001"/>
              <a:gd name="connsiteX2175" fmla="*/ 1715541 w 6206334"/>
              <a:gd name="connsiteY2175" fmla="*/ 2999162 h 6858001"/>
              <a:gd name="connsiteX2176" fmla="*/ 1702087 w 6206334"/>
              <a:gd name="connsiteY2176" fmla="*/ 2975792 h 6858001"/>
              <a:gd name="connsiteX2177" fmla="*/ 1686709 w 6206334"/>
              <a:gd name="connsiteY2177" fmla="*/ 2942675 h 6858001"/>
              <a:gd name="connsiteX2178" fmla="*/ 1734718 w 6206334"/>
              <a:gd name="connsiteY2178" fmla="*/ 3017672 h 6858001"/>
              <a:gd name="connsiteX2179" fmla="*/ 1737169 w 6206334"/>
              <a:gd name="connsiteY2179" fmla="*/ 3010776 h 6858001"/>
              <a:gd name="connsiteX2180" fmla="*/ 1708710 w 6206334"/>
              <a:gd name="connsiteY2180" fmla="*/ 2961389 h 6858001"/>
              <a:gd name="connsiteX2181" fmla="*/ 1669469 w 6206334"/>
              <a:gd name="connsiteY2181" fmla="*/ 2914250 h 6858001"/>
              <a:gd name="connsiteX2182" fmla="*/ 1618978 w 6206334"/>
              <a:gd name="connsiteY2182" fmla="*/ 2853600 h 6858001"/>
              <a:gd name="connsiteX2183" fmla="*/ 1627794 w 6206334"/>
              <a:gd name="connsiteY2183" fmla="*/ 2871169 h 6858001"/>
              <a:gd name="connsiteX2184" fmla="*/ 1645223 w 6206334"/>
              <a:gd name="connsiteY2184" fmla="*/ 2899966 h 6858001"/>
              <a:gd name="connsiteX2185" fmla="*/ 1635111 w 6206334"/>
              <a:gd name="connsiteY2185" fmla="*/ 2890198 h 6858001"/>
              <a:gd name="connsiteX2186" fmla="*/ 1594162 w 6206334"/>
              <a:gd name="connsiteY2186" fmla="*/ 2839157 h 6858001"/>
              <a:gd name="connsiteX2187" fmla="*/ 1572017 w 6206334"/>
              <a:gd name="connsiteY2187" fmla="*/ 2815926 h 6858001"/>
              <a:gd name="connsiteX2188" fmla="*/ 1572794 w 6206334"/>
              <a:gd name="connsiteY2188" fmla="*/ 2815981 h 6858001"/>
              <a:gd name="connsiteX2189" fmla="*/ 1565659 w 6206334"/>
              <a:gd name="connsiteY2189" fmla="*/ 2800250 h 6858001"/>
              <a:gd name="connsiteX2190" fmla="*/ 1562885 w 6206334"/>
              <a:gd name="connsiteY2190" fmla="*/ 2794419 h 6858001"/>
              <a:gd name="connsiteX2191" fmla="*/ 1570207 w 6206334"/>
              <a:gd name="connsiteY2191" fmla="*/ 2801446 h 6858001"/>
              <a:gd name="connsiteX2192" fmla="*/ 1607481 w 6206334"/>
              <a:gd name="connsiteY2192" fmla="*/ 2839482 h 6858001"/>
              <a:gd name="connsiteX2193" fmla="*/ 1567021 w 6206334"/>
              <a:gd name="connsiteY2193" fmla="*/ 2788648 h 6858001"/>
              <a:gd name="connsiteX2194" fmla="*/ 1524593 w 6206334"/>
              <a:gd name="connsiteY2194" fmla="*/ 2733330 h 6858001"/>
              <a:gd name="connsiteX2195" fmla="*/ 1533500 w 6206334"/>
              <a:gd name="connsiteY2195" fmla="*/ 2735102 h 6858001"/>
              <a:gd name="connsiteX2196" fmla="*/ 1533688 w 6206334"/>
              <a:gd name="connsiteY2196" fmla="*/ 2734983 h 6858001"/>
              <a:gd name="connsiteX2197" fmla="*/ 1536852 w 6206334"/>
              <a:gd name="connsiteY2197" fmla="*/ 2741123 h 6858001"/>
              <a:gd name="connsiteX2198" fmla="*/ 1584095 w 6206334"/>
              <a:gd name="connsiteY2198" fmla="*/ 2790856 h 6858001"/>
              <a:gd name="connsiteX2199" fmla="*/ 1497885 w 6206334"/>
              <a:gd name="connsiteY2199" fmla="*/ 2667279 h 6858001"/>
              <a:gd name="connsiteX2200" fmla="*/ 1467295 w 6206334"/>
              <a:gd name="connsiteY2200" fmla="*/ 2613464 h 6858001"/>
              <a:gd name="connsiteX2201" fmla="*/ 1466676 w 6206334"/>
              <a:gd name="connsiteY2201" fmla="*/ 2612471 h 6858001"/>
              <a:gd name="connsiteX2202" fmla="*/ 1493700 w 6206334"/>
              <a:gd name="connsiteY2202" fmla="*/ 2640013 h 6858001"/>
              <a:gd name="connsiteX2203" fmla="*/ 1533204 w 6206334"/>
              <a:gd name="connsiteY2203" fmla="*/ 2688743 h 6858001"/>
              <a:gd name="connsiteX2204" fmla="*/ 1606838 w 6206334"/>
              <a:gd name="connsiteY2204" fmla="*/ 2762189 h 6858001"/>
              <a:gd name="connsiteX2205" fmla="*/ 1579722 w 6206334"/>
              <a:gd name="connsiteY2205" fmla="*/ 2729097 h 6858001"/>
              <a:gd name="connsiteX2206" fmla="*/ 1569384 w 6206334"/>
              <a:gd name="connsiteY2206" fmla="*/ 2714120 h 6858001"/>
              <a:gd name="connsiteX2207" fmla="*/ 1552543 w 6206334"/>
              <a:gd name="connsiteY2207" fmla="*/ 2662010 h 6858001"/>
              <a:gd name="connsiteX2208" fmla="*/ 1613507 w 6206334"/>
              <a:gd name="connsiteY2208" fmla="*/ 2729522 h 6858001"/>
              <a:gd name="connsiteX2209" fmla="*/ 1570020 w 6206334"/>
              <a:gd name="connsiteY2209" fmla="*/ 2656060 h 6858001"/>
              <a:gd name="connsiteX2210" fmla="*/ 1519780 w 6206334"/>
              <a:gd name="connsiteY2210" fmla="*/ 2583871 h 6858001"/>
              <a:gd name="connsiteX2211" fmla="*/ 1506316 w 6206334"/>
              <a:gd name="connsiteY2211" fmla="*/ 2544321 h 6858001"/>
              <a:gd name="connsiteX2212" fmla="*/ 1487411 w 6206334"/>
              <a:gd name="connsiteY2212" fmla="*/ 2517303 h 6858001"/>
              <a:gd name="connsiteX2213" fmla="*/ 1664010 w 6206334"/>
              <a:gd name="connsiteY2213" fmla="*/ 2719111 h 6858001"/>
              <a:gd name="connsiteX2214" fmla="*/ 1798248 w 6206334"/>
              <a:gd name="connsiteY2214" fmla="*/ 2883527 h 6858001"/>
              <a:gd name="connsiteX2215" fmla="*/ 1799568 w 6206334"/>
              <a:gd name="connsiteY2215" fmla="*/ 2878958 h 6858001"/>
              <a:gd name="connsiteX2216" fmla="*/ 1801838 w 6206334"/>
              <a:gd name="connsiteY2216" fmla="*/ 2884190 h 6858001"/>
              <a:gd name="connsiteX2217" fmla="*/ 1799099 w 6206334"/>
              <a:gd name="connsiteY2217" fmla="*/ 2884570 h 6858001"/>
              <a:gd name="connsiteX2218" fmla="*/ 1813579 w 6206334"/>
              <a:gd name="connsiteY2218" fmla="*/ 2902304 h 6858001"/>
              <a:gd name="connsiteX2219" fmla="*/ 1816049 w 6206334"/>
              <a:gd name="connsiteY2219" fmla="*/ 2903942 h 6858001"/>
              <a:gd name="connsiteX2220" fmla="*/ 1819172 w 6206334"/>
              <a:gd name="connsiteY2220" fmla="*/ 2901028 h 6858001"/>
              <a:gd name="connsiteX2221" fmla="*/ 1801838 w 6206334"/>
              <a:gd name="connsiteY2221" fmla="*/ 2884190 h 6858001"/>
              <a:gd name="connsiteX2222" fmla="*/ 1806808 w 6206334"/>
              <a:gd name="connsiteY2222" fmla="*/ 2879326 h 6858001"/>
              <a:gd name="connsiteX2223" fmla="*/ 1660248 w 6206334"/>
              <a:gd name="connsiteY2223" fmla="*/ 2698809 h 6858001"/>
              <a:gd name="connsiteX2224" fmla="*/ 1429526 w 6206334"/>
              <a:gd name="connsiteY2224" fmla="*/ 2375724 h 6858001"/>
              <a:gd name="connsiteX2225" fmla="*/ 1517440 w 6206334"/>
              <a:gd name="connsiteY2225" fmla="*/ 2459081 h 6858001"/>
              <a:gd name="connsiteX2226" fmla="*/ 1464827 w 6206334"/>
              <a:gd name="connsiteY2226" fmla="*/ 2379058 h 6858001"/>
              <a:gd name="connsiteX2227" fmla="*/ 1463525 w 6206334"/>
              <a:gd name="connsiteY2227" fmla="*/ 2348755 h 6858001"/>
              <a:gd name="connsiteX2228" fmla="*/ 1359625 w 6206334"/>
              <a:gd name="connsiteY2228" fmla="*/ 2203739 h 6858001"/>
              <a:gd name="connsiteX2229" fmla="*/ 1383931 w 6206334"/>
              <a:gd name="connsiteY2229" fmla="*/ 2225540 h 6858001"/>
              <a:gd name="connsiteX2230" fmla="*/ 1385959 w 6206334"/>
              <a:gd name="connsiteY2230" fmla="*/ 2229181 h 6858001"/>
              <a:gd name="connsiteX2231" fmla="*/ 1390842 w 6206334"/>
              <a:gd name="connsiteY2231" fmla="*/ 2233316 h 6858001"/>
              <a:gd name="connsiteX2232" fmla="*/ 1398676 w 6206334"/>
              <a:gd name="connsiteY2232" fmla="*/ 2242747 h 6858001"/>
              <a:gd name="connsiteX2233" fmla="*/ 1413974 w 6206334"/>
              <a:gd name="connsiteY2233" fmla="*/ 2262625 h 6858001"/>
              <a:gd name="connsiteX2234" fmla="*/ 1472534 w 6206334"/>
              <a:gd name="connsiteY2234" fmla="*/ 2325610 h 6858001"/>
              <a:gd name="connsiteX2235" fmla="*/ 1432355 w 6206334"/>
              <a:gd name="connsiteY2235" fmla="*/ 2268327 h 6858001"/>
              <a:gd name="connsiteX2236" fmla="*/ 1402584 w 6206334"/>
              <a:gd name="connsiteY2236" fmla="*/ 2243256 h 6858001"/>
              <a:gd name="connsiteX2237" fmla="*/ 1390842 w 6206334"/>
              <a:gd name="connsiteY2237" fmla="*/ 2233316 h 6858001"/>
              <a:gd name="connsiteX2238" fmla="*/ 1385709 w 6206334"/>
              <a:gd name="connsiteY2238" fmla="*/ 2227133 h 6858001"/>
              <a:gd name="connsiteX2239" fmla="*/ 1383931 w 6206334"/>
              <a:gd name="connsiteY2239" fmla="*/ 2225540 h 6858001"/>
              <a:gd name="connsiteX2240" fmla="*/ 1379460 w 6206334"/>
              <a:gd name="connsiteY2240" fmla="*/ 2217504 h 6858001"/>
              <a:gd name="connsiteX2241" fmla="*/ 1425369 w 6206334"/>
              <a:gd name="connsiteY2241" fmla="*/ 2244233 h 6858001"/>
              <a:gd name="connsiteX2242" fmla="*/ 1431041 w 6206334"/>
              <a:gd name="connsiteY2242" fmla="*/ 2250761 h 6858001"/>
              <a:gd name="connsiteX2243" fmla="*/ 1431750 w 6206334"/>
              <a:gd name="connsiteY2243" fmla="*/ 2251626 h 6858001"/>
              <a:gd name="connsiteX2244" fmla="*/ 1431900 w 6206334"/>
              <a:gd name="connsiteY2244" fmla="*/ 2251750 h 6858001"/>
              <a:gd name="connsiteX2245" fmla="*/ 1431041 w 6206334"/>
              <a:gd name="connsiteY2245" fmla="*/ 2250761 h 6858001"/>
              <a:gd name="connsiteX2246" fmla="*/ 1422434 w 6206334"/>
              <a:gd name="connsiteY2246" fmla="*/ 2240274 h 6858001"/>
              <a:gd name="connsiteX2247" fmla="*/ 1350139 w 6206334"/>
              <a:gd name="connsiteY2247" fmla="*/ 2124249 h 6858001"/>
              <a:gd name="connsiteX2248" fmla="*/ 1383550 w 6206334"/>
              <a:gd name="connsiteY2248" fmla="*/ 2137295 h 6858001"/>
              <a:gd name="connsiteX2249" fmla="*/ 1390230 w 6206334"/>
              <a:gd name="connsiteY2249" fmla="*/ 2144063 h 6858001"/>
              <a:gd name="connsiteX2250" fmla="*/ 1420097 w 6206334"/>
              <a:gd name="connsiteY2250" fmla="*/ 2179546 h 6858001"/>
              <a:gd name="connsiteX2251" fmla="*/ 1478536 w 6206334"/>
              <a:gd name="connsiteY2251" fmla="*/ 2236629 h 6858001"/>
              <a:gd name="connsiteX2252" fmla="*/ 1435336 w 6206334"/>
              <a:gd name="connsiteY2252" fmla="*/ 2178334 h 6858001"/>
              <a:gd name="connsiteX2253" fmla="*/ 1433283 w 6206334"/>
              <a:gd name="connsiteY2253" fmla="*/ 2176038 h 6858001"/>
              <a:gd name="connsiteX2254" fmla="*/ 1431670 w 6206334"/>
              <a:gd name="connsiteY2254" fmla="*/ 2173190 h 6858001"/>
              <a:gd name="connsiteX2255" fmla="*/ 1414554 w 6206334"/>
              <a:gd name="connsiteY2255" fmla="*/ 2146612 h 6858001"/>
              <a:gd name="connsiteX2256" fmla="*/ 1413345 w 6206334"/>
              <a:gd name="connsiteY2256" fmla="*/ 2130780 h 6858001"/>
              <a:gd name="connsiteX2257" fmla="*/ 1419502 w 6206334"/>
              <a:gd name="connsiteY2257" fmla="*/ 2134408 h 6858001"/>
              <a:gd name="connsiteX2258" fmla="*/ 1550223 w 6206334"/>
              <a:gd name="connsiteY2258" fmla="*/ 2299463 h 6858001"/>
              <a:gd name="connsiteX2259" fmla="*/ 1605863 w 6206334"/>
              <a:gd name="connsiteY2259" fmla="*/ 2351339 h 6858001"/>
              <a:gd name="connsiteX2260" fmla="*/ 1550105 w 6206334"/>
              <a:gd name="connsiteY2260" fmla="*/ 2281029 h 6858001"/>
              <a:gd name="connsiteX2261" fmla="*/ 1506568 w 6206334"/>
              <a:gd name="connsiteY2261" fmla="*/ 2223105 h 6858001"/>
              <a:gd name="connsiteX2262" fmla="*/ 1506606 w 6206334"/>
              <a:gd name="connsiteY2262" fmla="*/ 2211120 h 6858001"/>
              <a:gd name="connsiteX2263" fmla="*/ 1527591 w 6206334"/>
              <a:gd name="connsiteY2263" fmla="*/ 2234211 h 6858001"/>
              <a:gd name="connsiteX2264" fmla="*/ 1702898 w 6206334"/>
              <a:gd name="connsiteY2264" fmla="*/ 2456092 h 6858001"/>
              <a:gd name="connsiteX2265" fmla="*/ 1734103 w 6206334"/>
              <a:gd name="connsiteY2265" fmla="*/ 2463637 h 6858001"/>
              <a:gd name="connsiteX2266" fmla="*/ 1571645 w 6206334"/>
              <a:gd name="connsiteY2266" fmla="*/ 2255637 h 6858001"/>
              <a:gd name="connsiteX2267" fmla="*/ 1574540 w 6206334"/>
              <a:gd name="connsiteY2267" fmla="*/ 2254587 h 6858001"/>
              <a:gd name="connsiteX2268" fmla="*/ 1575122 w 6206334"/>
              <a:gd name="connsiteY2268" fmla="*/ 2255303 h 6858001"/>
              <a:gd name="connsiteX2269" fmla="*/ 1653731 w 6206334"/>
              <a:gd name="connsiteY2269" fmla="*/ 2341199 h 6858001"/>
              <a:gd name="connsiteX2270" fmla="*/ 1653731 w 6206334"/>
              <a:gd name="connsiteY2270" fmla="*/ 2341199 h 6858001"/>
              <a:gd name="connsiteX2271" fmla="*/ 1582944 w 6206334"/>
              <a:gd name="connsiteY2271" fmla="*/ 2241396 h 6858001"/>
              <a:gd name="connsiteX2272" fmla="*/ 1532037 w 6206334"/>
              <a:gd name="connsiteY2272" fmla="*/ 2178457 h 6858001"/>
              <a:gd name="connsiteX2273" fmla="*/ 1531065 w 6206334"/>
              <a:gd name="connsiteY2273" fmla="*/ 2176910 h 6858001"/>
              <a:gd name="connsiteX2274" fmla="*/ 1642520 w 6206334"/>
              <a:gd name="connsiteY2274" fmla="*/ 2290715 h 6858001"/>
              <a:gd name="connsiteX2275" fmla="*/ 1678091 w 6206334"/>
              <a:gd name="connsiteY2275" fmla="*/ 2322458 h 6858001"/>
              <a:gd name="connsiteX2276" fmla="*/ 1618077 w 6206334"/>
              <a:gd name="connsiteY2276" fmla="*/ 2251408 h 6858001"/>
              <a:gd name="connsiteX2277" fmla="*/ 1620870 w 6206334"/>
              <a:gd name="connsiteY2277" fmla="*/ 2216893 h 6858001"/>
              <a:gd name="connsiteX2278" fmla="*/ 1566519 w 6206334"/>
              <a:gd name="connsiteY2278" fmla="*/ 2158006 h 6858001"/>
              <a:gd name="connsiteX2279" fmla="*/ 1542871 w 6206334"/>
              <a:gd name="connsiteY2279" fmla="*/ 2119251 h 6858001"/>
              <a:gd name="connsiteX2280" fmla="*/ 1558999 w 6206334"/>
              <a:gd name="connsiteY2280" fmla="*/ 2116334 h 6858001"/>
              <a:gd name="connsiteX2281" fmla="*/ 1502291 w 6206334"/>
              <a:gd name="connsiteY2281" fmla="*/ 2040523 h 6858001"/>
              <a:gd name="connsiteX2282" fmla="*/ 1478241 w 6206334"/>
              <a:gd name="connsiteY2282" fmla="*/ 1980322 h 6858001"/>
              <a:gd name="connsiteX2283" fmla="*/ 1482097 w 6206334"/>
              <a:gd name="connsiteY2283" fmla="*/ 1974767 h 6858001"/>
              <a:gd name="connsiteX2284" fmla="*/ 1450375 w 6206334"/>
              <a:gd name="connsiteY2284" fmla="*/ 1895131 h 6858001"/>
              <a:gd name="connsiteX2285" fmla="*/ 1496260 w 6206334"/>
              <a:gd name="connsiteY2285" fmla="*/ 1934032 h 6858001"/>
              <a:gd name="connsiteX2286" fmla="*/ 1460840 w 6206334"/>
              <a:gd name="connsiteY2286" fmla="*/ 1880051 h 6858001"/>
              <a:gd name="connsiteX2287" fmla="*/ 1471523 w 6206334"/>
              <a:gd name="connsiteY2287" fmla="*/ 1877303 h 6858001"/>
              <a:gd name="connsiteX2288" fmla="*/ 4255356 w 6206334"/>
              <a:gd name="connsiteY2288" fmla="*/ 1836027 h 6858001"/>
              <a:gd name="connsiteX2289" fmla="*/ 4291831 w 6206334"/>
              <a:gd name="connsiteY2289" fmla="*/ 1876628 h 6858001"/>
              <a:gd name="connsiteX2290" fmla="*/ 4268685 w 6206334"/>
              <a:gd name="connsiteY2290" fmla="*/ 1858779 h 6858001"/>
              <a:gd name="connsiteX2291" fmla="*/ 4265317 w 6206334"/>
              <a:gd name="connsiteY2291" fmla="*/ 1854340 h 6858001"/>
              <a:gd name="connsiteX2292" fmla="*/ 4237609 w 6206334"/>
              <a:gd name="connsiteY2292" fmla="*/ 1817826 h 6858001"/>
              <a:gd name="connsiteX2293" fmla="*/ 4255356 w 6206334"/>
              <a:gd name="connsiteY2293" fmla="*/ 1836027 h 6858001"/>
              <a:gd name="connsiteX2294" fmla="*/ 4248342 w 6206334"/>
              <a:gd name="connsiteY2294" fmla="*/ 1831971 h 6858001"/>
              <a:gd name="connsiteX2295" fmla="*/ 4225247 w 6206334"/>
              <a:gd name="connsiteY2295" fmla="*/ 1801539 h 6858001"/>
              <a:gd name="connsiteX2296" fmla="*/ 4230613 w 6206334"/>
              <a:gd name="connsiteY2296" fmla="*/ 1805623 h 6858001"/>
              <a:gd name="connsiteX2297" fmla="*/ 4233177 w 6206334"/>
              <a:gd name="connsiteY2297" fmla="*/ 1811986 h 6858001"/>
              <a:gd name="connsiteX2298" fmla="*/ 4213837 w 6206334"/>
              <a:gd name="connsiteY2298" fmla="*/ 1786502 h 6858001"/>
              <a:gd name="connsiteX2299" fmla="*/ 4218105 w 6206334"/>
              <a:gd name="connsiteY2299" fmla="*/ 1789501 h 6858001"/>
              <a:gd name="connsiteX2300" fmla="*/ 4217890 w 6206334"/>
              <a:gd name="connsiteY2300" fmla="*/ 1791841 h 6858001"/>
              <a:gd name="connsiteX2301" fmla="*/ 4048865 w 6206334"/>
              <a:gd name="connsiteY2301" fmla="*/ 1675576 h 6858001"/>
              <a:gd name="connsiteX2302" fmla="*/ 4141128 w 6206334"/>
              <a:gd name="connsiteY2302" fmla="*/ 1769246 h 6858001"/>
              <a:gd name="connsiteX2303" fmla="*/ 4212025 w 6206334"/>
              <a:gd name="connsiteY2303" fmla="*/ 1861825 h 6858001"/>
              <a:gd name="connsiteX2304" fmla="*/ 4525554 w 6206334"/>
              <a:gd name="connsiteY2304" fmla="*/ 2302970 h 6858001"/>
              <a:gd name="connsiteX2305" fmla="*/ 4647426 w 6206334"/>
              <a:gd name="connsiteY2305" fmla="*/ 2472455 h 6858001"/>
              <a:gd name="connsiteX2306" fmla="*/ 4638764 w 6206334"/>
              <a:gd name="connsiteY2306" fmla="*/ 2436565 h 6858001"/>
              <a:gd name="connsiteX2307" fmla="*/ 4608279 w 6206334"/>
              <a:gd name="connsiteY2307" fmla="*/ 2388951 h 6858001"/>
              <a:gd name="connsiteX2308" fmla="*/ 4505686 w 6206334"/>
              <a:gd name="connsiteY2308" fmla="*/ 2195820 h 6858001"/>
              <a:gd name="connsiteX2309" fmla="*/ 4502828 w 6206334"/>
              <a:gd name="connsiteY2309" fmla="*/ 2191631 h 6858001"/>
              <a:gd name="connsiteX2310" fmla="*/ 4814717 w 6206334"/>
              <a:gd name="connsiteY2310" fmla="*/ 2557023 h 6858001"/>
              <a:gd name="connsiteX2311" fmla="*/ 5452112 w 6206334"/>
              <a:gd name="connsiteY2311" fmla="*/ 3345114 h 6858001"/>
              <a:gd name="connsiteX2312" fmla="*/ 5405326 w 6206334"/>
              <a:gd name="connsiteY2312" fmla="*/ 3297354 h 6858001"/>
              <a:gd name="connsiteX2313" fmla="*/ 5368961 w 6206334"/>
              <a:gd name="connsiteY2313" fmla="*/ 3265060 h 6858001"/>
              <a:gd name="connsiteX2314" fmla="*/ 5444958 w 6206334"/>
              <a:gd name="connsiteY2314" fmla="*/ 3397770 h 6858001"/>
              <a:gd name="connsiteX2315" fmla="*/ 5224694 w 6206334"/>
              <a:gd name="connsiteY2315" fmla="*/ 3157881 h 6858001"/>
              <a:gd name="connsiteX2316" fmla="*/ 5224694 w 6206334"/>
              <a:gd name="connsiteY2316" fmla="*/ 3157881 h 6858001"/>
              <a:gd name="connsiteX2317" fmla="*/ 5160431 w 6206334"/>
              <a:gd name="connsiteY2317" fmla="*/ 3113281 h 6858001"/>
              <a:gd name="connsiteX2318" fmla="*/ 5129538 w 6206334"/>
              <a:gd name="connsiteY2318" fmla="*/ 3094486 h 6858001"/>
              <a:gd name="connsiteX2319" fmla="*/ 5110922 w 6206334"/>
              <a:gd name="connsiteY2319" fmla="*/ 3080054 h 6858001"/>
              <a:gd name="connsiteX2320" fmla="*/ 5117041 w 6206334"/>
              <a:gd name="connsiteY2320" fmla="*/ 3088491 h 6858001"/>
              <a:gd name="connsiteX2321" fmla="*/ 5157458 w 6206334"/>
              <a:gd name="connsiteY2321" fmla="*/ 3149750 h 6858001"/>
              <a:gd name="connsiteX2322" fmla="*/ 5184601 w 6206334"/>
              <a:gd name="connsiteY2322" fmla="*/ 3193946 h 6858001"/>
              <a:gd name="connsiteX2323" fmla="*/ 5181257 w 6206334"/>
              <a:gd name="connsiteY2323" fmla="*/ 3190341 h 6858001"/>
              <a:gd name="connsiteX2324" fmla="*/ 5156906 w 6206334"/>
              <a:gd name="connsiteY2324" fmla="*/ 3159397 h 6858001"/>
              <a:gd name="connsiteX2325" fmla="*/ 5154333 w 6206334"/>
              <a:gd name="connsiteY2325" fmla="*/ 3156567 h 6858001"/>
              <a:gd name="connsiteX2326" fmla="*/ 5143347 w 6206334"/>
              <a:gd name="connsiteY2326" fmla="*/ 3138704 h 6858001"/>
              <a:gd name="connsiteX2327" fmla="*/ 5105376 w 6206334"/>
              <a:gd name="connsiteY2327" fmla="*/ 3082575 h 6858001"/>
              <a:gd name="connsiteX2328" fmla="*/ 5091826 w 6206334"/>
              <a:gd name="connsiteY2328" fmla="*/ 3064188 h 6858001"/>
              <a:gd name="connsiteX2329" fmla="*/ 5057987 w 6206334"/>
              <a:gd name="connsiteY2329" fmla="*/ 3030955 h 6858001"/>
              <a:gd name="connsiteX2330" fmla="*/ 4949424 w 6206334"/>
              <a:gd name="connsiteY2330" fmla="*/ 2893927 h 6858001"/>
              <a:gd name="connsiteX2331" fmla="*/ 4544463 w 6206334"/>
              <a:gd name="connsiteY2331" fmla="*/ 2418676 h 6858001"/>
              <a:gd name="connsiteX2332" fmla="*/ 4548157 w 6206334"/>
              <a:gd name="connsiteY2332" fmla="*/ 2421455 h 6858001"/>
              <a:gd name="connsiteX2333" fmla="*/ 4535423 w 6206334"/>
              <a:gd name="connsiteY2333" fmla="*/ 2393544 h 6858001"/>
              <a:gd name="connsiteX2334" fmla="*/ 4541058 w 6206334"/>
              <a:gd name="connsiteY2334" fmla="*/ 2367196 h 6858001"/>
              <a:gd name="connsiteX2335" fmla="*/ 4482173 w 6206334"/>
              <a:gd name="connsiteY2335" fmla="*/ 2276461 h 6858001"/>
              <a:gd name="connsiteX2336" fmla="*/ 4070435 w 6206334"/>
              <a:gd name="connsiteY2336" fmla="*/ 1701175 h 6858001"/>
              <a:gd name="connsiteX2337" fmla="*/ 3884525 w 6206334"/>
              <a:gd name="connsiteY2337" fmla="*/ 1545898 h 6858001"/>
              <a:gd name="connsiteX2338" fmla="*/ 3891176 w 6206334"/>
              <a:gd name="connsiteY2338" fmla="*/ 1546541 h 6858001"/>
              <a:gd name="connsiteX2339" fmla="*/ 3878897 w 6206334"/>
              <a:gd name="connsiteY2339" fmla="*/ 1549505 h 6858001"/>
              <a:gd name="connsiteX2340" fmla="*/ 3884525 w 6206334"/>
              <a:gd name="connsiteY2340" fmla="*/ 1545898 h 6858001"/>
              <a:gd name="connsiteX2341" fmla="*/ 3860494 w 6206334"/>
              <a:gd name="connsiteY2341" fmla="*/ 1522962 h 6858001"/>
              <a:gd name="connsiteX2342" fmla="*/ 3866308 w 6206334"/>
              <a:gd name="connsiteY2342" fmla="*/ 1525307 h 6858001"/>
              <a:gd name="connsiteX2343" fmla="*/ 3868896 w 6206334"/>
              <a:gd name="connsiteY2343" fmla="*/ 1532928 h 6858001"/>
              <a:gd name="connsiteX2344" fmla="*/ 3860494 w 6206334"/>
              <a:gd name="connsiteY2344" fmla="*/ 1522962 h 6858001"/>
              <a:gd name="connsiteX2345" fmla="*/ 3793435 w 6206334"/>
              <a:gd name="connsiteY2345" fmla="*/ 1452191 h 6858001"/>
              <a:gd name="connsiteX2346" fmla="*/ 3812982 w 6206334"/>
              <a:gd name="connsiteY2346" fmla="*/ 1464715 h 6858001"/>
              <a:gd name="connsiteX2347" fmla="*/ 3860494 w 6206334"/>
              <a:gd name="connsiteY2347" fmla="*/ 1522962 h 6858001"/>
              <a:gd name="connsiteX2348" fmla="*/ 3793435 w 6206334"/>
              <a:gd name="connsiteY2348" fmla="*/ 1452191 h 6858001"/>
              <a:gd name="connsiteX2349" fmla="*/ 1502118 w 6206334"/>
              <a:gd name="connsiteY2349" fmla="*/ 1424299 h 6858001"/>
              <a:gd name="connsiteX2350" fmla="*/ 1502745 w 6206334"/>
              <a:gd name="connsiteY2350" fmla="*/ 1425084 h 6858001"/>
              <a:gd name="connsiteX2351" fmla="*/ 1534744 w 6206334"/>
              <a:gd name="connsiteY2351" fmla="*/ 1438473 h 6858001"/>
              <a:gd name="connsiteX2352" fmla="*/ 1537508 w 6206334"/>
              <a:gd name="connsiteY2352" fmla="*/ 1439181 h 6858001"/>
              <a:gd name="connsiteX2353" fmla="*/ 1784545 w 6206334"/>
              <a:gd name="connsiteY2353" fmla="*/ 1310691 h 6858001"/>
              <a:gd name="connsiteX2354" fmla="*/ 1873305 w 6206334"/>
              <a:gd name="connsiteY2354" fmla="*/ 1392839 h 6858001"/>
              <a:gd name="connsiteX2355" fmla="*/ 1902660 w 6206334"/>
              <a:gd name="connsiteY2355" fmla="*/ 1413213 h 6858001"/>
              <a:gd name="connsiteX2356" fmla="*/ 3259108 w 6206334"/>
              <a:gd name="connsiteY2356" fmla="*/ 2703377 h 6858001"/>
              <a:gd name="connsiteX2357" fmla="*/ 3348355 w 6206334"/>
              <a:gd name="connsiteY2357" fmla="*/ 2800914 h 6858001"/>
              <a:gd name="connsiteX2358" fmla="*/ 3354531 w 6206334"/>
              <a:gd name="connsiteY2358" fmla="*/ 2797504 h 6858001"/>
              <a:gd name="connsiteX2359" fmla="*/ 3269083 w 6206334"/>
              <a:gd name="connsiteY2359" fmla="*/ 2701865 h 6858001"/>
              <a:gd name="connsiteX2360" fmla="*/ 1902660 w 6206334"/>
              <a:gd name="connsiteY2360" fmla="*/ 1413213 h 6858001"/>
              <a:gd name="connsiteX2361" fmla="*/ 1825981 w 6206334"/>
              <a:gd name="connsiteY2361" fmla="*/ 1337670 h 6858001"/>
              <a:gd name="connsiteX2362" fmla="*/ 1794360 w 6206334"/>
              <a:gd name="connsiteY2362" fmla="*/ 1316883 h 6858001"/>
              <a:gd name="connsiteX2363" fmla="*/ 1784545 w 6206334"/>
              <a:gd name="connsiteY2363" fmla="*/ 1310691 h 6858001"/>
              <a:gd name="connsiteX2364" fmla="*/ 2631280 w 6206334"/>
              <a:gd name="connsiteY2364" fmla="*/ 1278017 h 6858001"/>
              <a:gd name="connsiteX2365" fmla="*/ 2764285 w 6206334"/>
              <a:gd name="connsiteY2365" fmla="*/ 1399726 h 6858001"/>
              <a:gd name="connsiteX2366" fmla="*/ 2919377 w 6206334"/>
              <a:gd name="connsiteY2366" fmla="*/ 1543817 h 6858001"/>
              <a:gd name="connsiteX2367" fmla="*/ 3271078 w 6206334"/>
              <a:gd name="connsiteY2367" fmla="*/ 1889037 h 6858001"/>
              <a:gd name="connsiteX2368" fmla="*/ 3208816 w 6206334"/>
              <a:gd name="connsiteY2368" fmla="*/ 1809372 h 6858001"/>
              <a:gd name="connsiteX2369" fmla="*/ 2919377 w 6206334"/>
              <a:gd name="connsiteY2369" fmla="*/ 1543817 h 6858001"/>
              <a:gd name="connsiteX2370" fmla="*/ 2764285 w 6206334"/>
              <a:gd name="connsiteY2370" fmla="*/ 1399726 h 6858001"/>
              <a:gd name="connsiteX2371" fmla="*/ 2631280 w 6206334"/>
              <a:gd name="connsiteY2371" fmla="*/ 1278017 h 6858001"/>
              <a:gd name="connsiteX2372" fmla="*/ 2555246 w 6206334"/>
              <a:gd name="connsiteY2372" fmla="*/ 1218193 h 6858001"/>
              <a:gd name="connsiteX2373" fmla="*/ 2575081 w 6206334"/>
              <a:gd name="connsiteY2373" fmla="*/ 1231959 h 6858001"/>
              <a:gd name="connsiteX2374" fmla="*/ 2584715 w 6206334"/>
              <a:gd name="connsiteY2374" fmla="*/ 1232473 h 6858001"/>
              <a:gd name="connsiteX2375" fmla="*/ 2555246 w 6206334"/>
              <a:gd name="connsiteY2375" fmla="*/ 1218193 h 6858001"/>
              <a:gd name="connsiteX2376" fmla="*/ 2098911 w 6206334"/>
              <a:gd name="connsiteY2376" fmla="*/ 1193112 h 6858001"/>
              <a:gd name="connsiteX2377" fmla="*/ 2208665 w 6206334"/>
              <a:gd name="connsiteY2377" fmla="*/ 1297507 h 6858001"/>
              <a:gd name="connsiteX2378" fmla="*/ 3484687 w 6206334"/>
              <a:gd name="connsiteY2378" fmla="*/ 2524528 h 6858001"/>
              <a:gd name="connsiteX2379" fmla="*/ 3588775 w 6206334"/>
              <a:gd name="connsiteY2379" fmla="*/ 2640781 h 6858001"/>
              <a:gd name="connsiteX2380" fmla="*/ 3592672 w 6206334"/>
              <a:gd name="connsiteY2380" fmla="*/ 2636847 h 6858001"/>
              <a:gd name="connsiteX2381" fmla="*/ 3603673 w 6206334"/>
              <a:gd name="connsiteY2381" fmla="*/ 2635797 h 6858001"/>
              <a:gd name="connsiteX2382" fmla="*/ 3604258 w 6206334"/>
              <a:gd name="connsiteY2382" fmla="*/ 2635387 h 6858001"/>
              <a:gd name="connsiteX2383" fmla="*/ 3542193 w 6206334"/>
              <a:gd name="connsiteY2383" fmla="*/ 2569963 h 6858001"/>
              <a:gd name="connsiteX2384" fmla="*/ 3453993 w 6206334"/>
              <a:gd name="connsiteY2384" fmla="*/ 2475769 h 6858001"/>
              <a:gd name="connsiteX2385" fmla="*/ 3035154 w 6206334"/>
              <a:gd name="connsiteY2385" fmla="*/ 2039268 h 6858001"/>
              <a:gd name="connsiteX2386" fmla="*/ 2220830 w 6206334"/>
              <a:gd name="connsiteY2386" fmla="*/ 1291838 h 6858001"/>
              <a:gd name="connsiteX2387" fmla="*/ 2120218 w 6206334"/>
              <a:gd name="connsiteY2387" fmla="*/ 1202663 h 6858001"/>
              <a:gd name="connsiteX2388" fmla="*/ 2098911 w 6206334"/>
              <a:gd name="connsiteY2388" fmla="*/ 1193112 h 6858001"/>
              <a:gd name="connsiteX2389" fmla="*/ 2523531 w 6206334"/>
              <a:gd name="connsiteY2389" fmla="*/ 1180895 h 6858001"/>
              <a:gd name="connsiteX2390" fmla="*/ 2525517 w 6206334"/>
              <a:gd name="connsiteY2390" fmla="*/ 1185416 h 6858001"/>
              <a:gd name="connsiteX2391" fmla="*/ 2528248 w 6206334"/>
              <a:gd name="connsiteY2391" fmla="*/ 1191629 h 6858001"/>
              <a:gd name="connsiteX2392" fmla="*/ 2529492 w 6206334"/>
              <a:gd name="connsiteY2392" fmla="*/ 1194457 h 6858001"/>
              <a:gd name="connsiteX2393" fmla="*/ 2528830 w 6206334"/>
              <a:gd name="connsiteY2393" fmla="*/ 1192951 h 6858001"/>
              <a:gd name="connsiteX2394" fmla="*/ 2528248 w 6206334"/>
              <a:gd name="connsiteY2394" fmla="*/ 1191629 h 6858001"/>
              <a:gd name="connsiteX2395" fmla="*/ 2527588 w 6206334"/>
              <a:gd name="connsiteY2395" fmla="*/ 1190124 h 6858001"/>
              <a:gd name="connsiteX2396" fmla="*/ 2523531 w 6206334"/>
              <a:gd name="connsiteY2396" fmla="*/ 1180895 h 6858001"/>
              <a:gd name="connsiteX2397" fmla="*/ 3553890 w 6206334"/>
              <a:gd name="connsiteY2397" fmla="*/ 1126633 h 6858001"/>
              <a:gd name="connsiteX2398" fmla="*/ 3638281 w 6206334"/>
              <a:gd name="connsiteY2398" fmla="*/ 1206893 h 6858001"/>
              <a:gd name="connsiteX2399" fmla="*/ 3759629 w 6206334"/>
              <a:gd name="connsiteY2399" fmla="*/ 1324042 h 6858001"/>
              <a:gd name="connsiteX2400" fmla="*/ 3788486 w 6206334"/>
              <a:gd name="connsiteY2400" fmla="*/ 1356573 h 6858001"/>
              <a:gd name="connsiteX2401" fmla="*/ 3832226 w 6206334"/>
              <a:gd name="connsiteY2401" fmla="*/ 1405846 h 6858001"/>
              <a:gd name="connsiteX2402" fmla="*/ 4098380 w 6206334"/>
              <a:gd name="connsiteY2402" fmla="*/ 1713420 h 6858001"/>
              <a:gd name="connsiteX2403" fmla="*/ 4137422 w 6206334"/>
              <a:gd name="connsiteY2403" fmla="*/ 1764406 h 6858001"/>
              <a:gd name="connsiteX2404" fmla="*/ 4018354 w 6206334"/>
              <a:gd name="connsiteY2404" fmla="*/ 1633173 h 6858001"/>
              <a:gd name="connsiteX2405" fmla="*/ 3978594 w 6206334"/>
              <a:gd name="connsiteY2405" fmla="*/ 1592186 h 6858001"/>
              <a:gd name="connsiteX2406" fmla="*/ 3952920 w 6206334"/>
              <a:gd name="connsiteY2406" fmla="*/ 1561716 h 6858001"/>
              <a:gd name="connsiteX2407" fmla="*/ 3877800 w 6206334"/>
              <a:gd name="connsiteY2407" fmla="*/ 1480873 h 6858001"/>
              <a:gd name="connsiteX2408" fmla="*/ 3877815 w 6206334"/>
              <a:gd name="connsiteY2408" fmla="*/ 1480607 h 6858001"/>
              <a:gd name="connsiteX2409" fmla="*/ 3875505 w 6206334"/>
              <a:gd name="connsiteY2409" fmla="*/ 1478401 h 6858001"/>
              <a:gd name="connsiteX2410" fmla="*/ 3840231 w 6206334"/>
              <a:gd name="connsiteY2410" fmla="*/ 1440441 h 6858001"/>
              <a:gd name="connsiteX2411" fmla="*/ 3840240 w 6206334"/>
              <a:gd name="connsiteY2411" fmla="*/ 1439737 h 6858001"/>
              <a:gd name="connsiteX2412" fmla="*/ 3834836 w 6206334"/>
              <a:gd name="connsiteY2412" fmla="*/ 1434635 h 6858001"/>
              <a:gd name="connsiteX2413" fmla="*/ 3829387 w 6206334"/>
              <a:gd name="connsiteY2413" fmla="*/ 1428770 h 6858001"/>
              <a:gd name="connsiteX2414" fmla="*/ 3575907 w 6206334"/>
              <a:gd name="connsiteY2414" fmla="*/ 1163865 h 6858001"/>
              <a:gd name="connsiteX2415" fmla="*/ 3554692 w 6206334"/>
              <a:gd name="connsiteY2415" fmla="*/ 1131878 h 6858001"/>
              <a:gd name="connsiteX2416" fmla="*/ 1999626 w 6206334"/>
              <a:gd name="connsiteY2416" fmla="*/ 1115974 h 6858001"/>
              <a:gd name="connsiteX2417" fmla="*/ 2032286 w 6206334"/>
              <a:gd name="connsiteY2417" fmla="*/ 1131586 h 6858001"/>
              <a:gd name="connsiteX2418" fmla="*/ 2026570 w 6206334"/>
              <a:gd name="connsiteY2418" fmla="*/ 1125743 h 6858001"/>
              <a:gd name="connsiteX2419" fmla="*/ 1999626 w 6206334"/>
              <a:gd name="connsiteY2419" fmla="*/ 1115974 h 6858001"/>
              <a:gd name="connsiteX2420" fmla="*/ 1854674 w 6206334"/>
              <a:gd name="connsiteY2420" fmla="*/ 1086769 h 6858001"/>
              <a:gd name="connsiteX2421" fmla="*/ 1853393 w 6206334"/>
              <a:gd name="connsiteY2421" fmla="*/ 1089211 h 6858001"/>
              <a:gd name="connsiteX2422" fmla="*/ 1853484 w 6206334"/>
              <a:gd name="connsiteY2422" fmla="*/ 1091841 h 6858001"/>
              <a:gd name="connsiteX2423" fmla="*/ 1936221 w 6206334"/>
              <a:gd name="connsiteY2423" fmla="*/ 1159667 h 6858001"/>
              <a:gd name="connsiteX2424" fmla="*/ 2459949 w 6206334"/>
              <a:gd name="connsiteY2424" fmla="*/ 1640061 h 6858001"/>
              <a:gd name="connsiteX2425" fmla="*/ 2882639 w 6206334"/>
              <a:gd name="connsiteY2425" fmla="*/ 2028668 h 6858001"/>
              <a:gd name="connsiteX2426" fmla="*/ 2985234 w 6206334"/>
              <a:gd name="connsiteY2426" fmla="*/ 2143381 h 6858001"/>
              <a:gd name="connsiteX2427" fmla="*/ 2449635 w 6206334"/>
              <a:gd name="connsiteY2427" fmla="*/ 1632902 h 6858001"/>
              <a:gd name="connsiteX2428" fmla="*/ 2003859 w 6206334"/>
              <a:gd name="connsiteY2428" fmla="*/ 1241355 h 6858001"/>
              <a:gd name="connsiteX2429" fmla="*/ 1846097 w 6206334"/>
              <a:gd name="connsiteY2429" fmla="*/ 1111173 h 6858001"/>
              <a:gd name="connsiteX2430" fmla="*/ 1843342 w 6206334"/>
              <a:gd name="connsiteY2430" fmla="*/ 1114720 h 6858001"/>
              <a:gd name="connsiteX2431" fmla="*/ 1918016 w 6206334"/>
              <a:gd name="connsiteY2431" fmla="*/ 1176320 h 6858001"/>
              <a:gd name="connsiteX2432" fmla="*/ 2552229 w 6206334"/>
              <a:gd name="connsiteY2432" fmla="*/ 1747617 h 6858001"/>
              <a:gd name="connsiteX2433" fmla="*/ 3103565 w 6206334"/>
              <a:gd name="connsiteY2433" fmla="*/ 2276071 h 6858001"/>
              <a:gd name="connsiteX2434" fmla="*/ 3184359 w 6206334"/>
              <a:gd name="connsiteY2434" fmla="*/ 2339199 h 6858001"/>
              <a:gd name="connsiteX2435" fmla="*/ 3247677 w 6206334"/>
              <a:gd name="connsiteY2435" fmla="*/ 2405486 h 6858001"/>
              <a:gd name="connsiteX2436" fmla="*/ 3244374 w 6206334"/>
              <a:gd name="connsiteY2436" fmla="*/ 2410249 h 6858001"/>
              <a:gd name="connsiteX2437" fmla="*/ 3265663 w 6206334"/>
              <a:gd name="connsiteY2437" fmla="*/ 2432080 h 6858001"/>
              <a:gd name="connsiteX2438" fmla="*/ 3281642 w 6206334"/>
              <a:gd name="connsiteY2438" fmla="*/ 2451402 h 6858001"/>
              <a:gd name="connsiteX2439" fmla="*/ 3302139 w 6206334"/>
              <a:gd name="connsiteY2439" fmla="*/ 2472683 h 6858001"/>
              <a:gd name="connsiteX2440" fmla="*/ 3382100 w 6206334"/>
              <a:gd name="connsiteY2440" fmla="*/ 2565807 h 6858001"/>
              <a:gd name="connsiteX2441" fmla="*/ 3454490 w 6206334"/>
              <a:gd name="connsiteY2441" fmla="*/ 2637316 h 6858001"/>
              <a:gd name="connsiteX2442" fmla="*/ 3456509 w 6206334"/>
              <a:gd name="connsiteY2442" fmla="*/ 2640306 h 6858001"/>
              <a:gd name="connsiteX2443" fmla="*/ 3458698 w 6206334"/>
              <a:gd name="connsiteY2443" fmla="*/ 2641472 h 6858001"/>
              <a:gd name="connsiteX2444" fmla="*/ 3474158 w 6206334"/>
              <a:gd name="connsiteY2444" fmla="*/ 2656744 h 6858001"/>
              <a:gd name="connsiteX2445" fmla="*/ 3502988 w 6206334"/>
              <a:gd name="connsiteY2445" fmla="*/ 2699673 h 6858001"/>
              <a:gd name="connsiteX2446" fmla="*/ 3509862 w 6206334"/>
              <a:gd name="connsiteY2446" fmla="*/ 2695086 h 6858001"/>
              <a:gd name="connsiteX2447" fmla="*/ 3527931 w 6206334"/>
              <a:gd name="connsiteY2447" fmla="*/ 2679668 h 6858001"/>
              <a:gd name="connsiteX2448" fmla="*/ 3538638 w 6206334"/>
              <a:gd name="connsiteY2448" fmla="*/ 2676075 h 6858001"/>
              <a:gd name="connsiteX2449" fmla="*/ 3271200 w 6206334"/>
              <a:gd name="connsiteY2449" fmla="*/ 2385359 h 6858001"/>
              <a:gd name="connsiteX2450" fmla="*/ 2928676 w 6206334"/>
              <a:gd name="connsiteY2450" fmla="*/ 2045333 h 6858001"/>
              <a:gd name="connsiteX2451" fmla="*/ 2206120 w 6206334"/>
              <a:gd name="connsiteY2451" fmla="*/ 1375702 h 6858001"/>
              <a:gd name="connsiteX2452" fmla="*/ 1929499 w 6206334"/>
              <a:gd name="connsiteY2452" fmla="*/ 1146090 h 6858001"/>
              <a:gd name="connsiteX2453" fmla="*/ 1948980 w 6206334"/>
              <a:gd name="connsiteY2453" fmla="*/ 1073770 h 6858001"/>
              <a:gd name="connsiteX2454" fmla="*/ 1968815 w 6206334"/>
              <a:gd name="connsiteY2454" fmla="*/ 1087534 h 6858001"/>
              <a:gd name="connsiteX2455" fmla="*/ 1978038 w 6206334"/>
              <a:gd name="connsiteY2455" fmla="*/ 1088643 h 6858001"/>
              <a:gd name="connsiteX2456" fmla="*/ 1948980 w 6206334"/>
              <a:gd name="connsiteY2456" fmla="*/ 1073770 h 6858001"/>
              <a:gd name="connsiteX2457" fmla="*/ 3106513 w 6206334"/>
              <a:gd name="connsiteY2457" fmla="*/ 1053985 h 6858001"/>
              <a:gd name="connsiteX2458" fmla="*/ 3198283 w 6206334"/>
              <a:gd name="connsiteY2458" fmla="*/ 1131786 h 6858001"/>
              <a:gd name="connsiteX2459" fmla="*/ 3366599 w 6206334"/>
              <a:gd name="connsiteY2459" fmla="*/ 1299166 h 6858001"/>
              <a:gd name="connsiteX2460" fmla="*/ 3431766 w 6206334"/>
              <a:gd name="connsiteY2460" fmla="*/ 1352626 h 6858001"/>
              <a:gd name="connsiteX2461" fmla="*/ 3120682 w 6206334"/>
              <a:gd name="connsiteY2461" fmla="*/ 1055587 h 6858001"/>
              <a:gd name="connsiteX2462" fmla="*/ 1904121 w 6206334"/>
              <a:gd name="connsiteY2462" fmla="*/ 1033265 h 6858001"/>
              <a:gd name="connsiteX2463" fmla="*/ 1903095 w 6206334"/>
              <a:gd name="connsiteY2463" fmla="*/ 1034868 h 6858001"/>
              <a:gd name="connsiteX2464" fmla="*/ 1922930 w 6206334"/>
              <a:gd name="connsiteY2464" fmla="*/ 1048633 h 6858001"/>
              <a:gd name="connsiteX2465" fmla="*/ 1928583 w 6206334"/>
              <a:gd name="connsiteY2465" fmla="*/ 1047265 h 6858001"/>
              <a:gd name="connsiteX2466" fmla="*/ 1904121 w 6206334"/>
              <a:gd name="connsiteY2466" fmla="*/ 1033265 h 6858001"/>
              <a:gd name="connsiteX2467" fmla="*/ 3085893 w 6206334"/>
              <a:gd name="connsiteY2467" fmla="*/ 1030339 h 6858001"/>
              <a:gd name="connsiteX2468" fmla="*/ 3085772 w 6206334"/>
              <a:gd name="connsiteY2468" fmla="*/ 1031358 h 6858001"/>
              <a:gd name="connsiteX2469" fmla="*/ 3099394 w 6206334"/>
              <a:gd name="connsiteY2469" fmla="*/ 1033755 h 6858001"/>
              <a:gd name="connsiteX2470" fmla="*/ 3085893 w 6206334"/>
              <a:gd name="connsiteY2470" fmla="*/ 1030339 h 6858001"/>
              <a:gd name="connsiteX2471" fmla="*/ 3009077 w 6206334"/>
              <a:gd name="connsiteY2471" fmla="*/ 964020 h 6858001"/>
              <a:gd name="connsiteX2472" fmla="*/ 3021903 w 6206334"/>
              <a:gd name="connsiteY2472" fmla="*/ 965865 h 6858001"/>
              <a:gd name="connsiteX2473" fmla="*/ 2978267 w 6206334"/>
              <a:gd name="connsiteY2473" fmla="*/ 935579 h 6858001"/>
              <a:gd name="connsiteX2474" fmla="*/ 3006166 w 6206334"/>
              <a:gd name="connsiteY2474" fmla="*/ 947887 h 6858001"/>
              <a:gd name="connsiteX2475" fmla="*/ 2946829 w 6206334"/>
              <a:gd name="connsiteY2475" fmla="*/ 905421 h 6858001"/>
              <a:gd name="connsiteX2476" fmla="*/ 2946662 w 6206334"/>
              <a:gd name="connsiteY2476" fmla="*/ 906590 h 6858001"/>
              <a:gd name="connsiteX2477" fmla="*/ 2965591 w 6206334"/>
              <a:gd name="connsiteY2477" fmla="*/ 911496 h 6858001"/>
              <a:gd name="connsiteX2478" fmla="*/ 2946829 w 6206334"/>
              <a:gd name="connsiteY2478" fmla="*/ 905421 h 6858001"/>
              <a:gd name="connsiteX2479" fmla="*/ 2906174 w 6206334"/>
              <a:gd name="connsiteY2479" fmla="*/ 866166 h 6858001"/>
              <a:gd name="connsiteX2480" fmla="*/ 2901329 w 6206334"/>
              <a:gd name="connsiteY2480" fmla="*/ 866895 h 6858001"/>
              <a:gd name="connsiteX2481" fmla="*/ 2924466 w 6206334"/>
              <a:gd name="connsiteY2481" fmla="*/ 875900 h 6858001"/>
              <a:gd name="connsiteX2482" fmla="*/ 2919569 w 6206334"/>
              <a:gd name="connsiteY2482" fmla="*/ 870625 h 6858001"/>
              <a:gd name="connsiteX2483" fmla="*/ 2906174 w 6206334"/>
              <a:gd name="connsiteY2483" fmla="*/ 866166 h 6858001"/>
              <a:gd name="connsiteX2484" fmla="*/ 2870517 w 6206334"/>
              <a:gd name="connsiteY2484" fmla="*/ 838456 h 6858001"/>
              <a:gd name="connsiteX2485" fmla="*/ 2888104 w 6206334"/>
              <a:gd name="connsiteY2485" fmla="*/ 843605 h 6858001"/>
              <a:gd name="connsiteX2486" fmla="*/ 2819873 w 6206334"/>
              <a:gd name="connsiteY2486" fmla="*/ 796252 h 6858001"/>
              <a:gd name="connsiteX2487" fmla="*/ 2846978 w 6206334"/>
              <a:gd name="connsiteY2487" fmla="*/ 808010 h 6858001"/>
              <a:gd name="connsiteX2488" fmla="*/ 2798317 w 6206334"/>
              <a:gd name="connsiteY2488" fmla="*/ 773135 h 6858001"/>
              <a:gd name="connsiteX2489" fmla="*/ 2798582 w 6206334"/>
              <a:gd name="connsiteY2489" fmla="*/ 774420 h 6858001"/>
              <a:gd name="connsiteX2490" fmla="*/ 2816168 w 6206334"/>
              <a:gd name="connsiteY2490" fmla="*/ 779569 h 6858001"/>
              <a:gd name="connsiteX2491" fmla="*/ 2798317 w 6206334"/>
              <a:gd name="connsiteY2491" fmla="*/ 773135 h 6858001"/>
              <a:gd name="connsiteX2492" fmla="*/ 2028509 w 6206334"/>
              <a:gd name="connsiteY2492" fmla="*/ 747478 h 6858001"/>
              <a:gd name="connsiteX2493" fmla="*/ 2024767 w 6206334"/>
              <a:gd name="connsiteY2493" fmla="*/ 753755 h 6858001"/>
              <a:gd name="connsiteX2494" fmla="*/ 2178451 w 6206334"/>
              <a:gd name="connsiteY2494" fmla="*/ 885837 h 6858001"/>
              <a:gd name="connsiteX2495" fmla="*/ 2374657 w 6206334"/>
              <a:gd name="connsiteY2495" fmla="*/ 1048174 h 6858001"/>
              <a:gd name="connsiteX2496" fmla="*/ 2374657 w 6206334"/>
              <a:gd name="connsiteY2496" fmla="*/ 1048174 h 6858001"/>
              <a:gd name="connsiteX2497" fmla="*/ 2199059 w 6206334"/>
              <a:gd name="connsiteY2497" fmla="*/ 889172 h 6858001"/>
              <a:gd name="connsiteX2498" fmla="*/ 467899 w 6206334"/>
              <a:gd name="connsiteY2498" fmla="*/ 687463 h 6858001"/>
              <a:gd name="connsiteX2499" fmla="*/ 464743 w 6206334"/>
              <a:gd name="connsiteY2499" fmla="*/ 688131 h 6858001"/>
              <a:gd name="connsiteX2500" fmla="*/ 476874 w 6206334"/>
              <a:gd name="connsiteY2500" fmla="*/ 694842 h 6858001"/>
              <a:gd name="connsiteX2501" fmla="*/ 477992 w 6206334"/>
              <a:gd name="connsiteY2501" fmla="*/ 694916 h 6858001"/>
              <a:gd name="connsiteX2502" fmla="*/ 477213 w 6206334"/>
              <a:gd name="connsiteY2502" fmla="*/ 691013 h 6858001"/>
              <a:gd name="connsiteX2503" fmla="*/ 467899 w 6206334"/>
              <a:gd name="connsiteY2503" fmla="*/ 687463 h 6858001"/>
              <a:gd name="connsiteX2504" fmla="*/ 409802 w 6206334"/>
              <a:gd name="connsiteY2504" fmla="*/ 658745 h 6858001"/>
              <a:gd name="connsiteX2505" fmla="*/ 422618 w 6206334"/>
              <a:gd name="connsiteY2505" fmla="*/ 664825 h 6858001"/>
              <a:gd name="connsiteX2506" fmla="*/ 429374 w 6206334"/>
              <a:gd name="connsiteY2506" fmla="*/ 668563 h 6858001"/>
              <a:gd name="connsiteX2507" fmla="*/ 423602 w 6206334"/>
              <a:gd name="connsiteY2507" fmla="*/ 662846 h 6858001"/>
              <a:gd name="connsiteX2508" fmla="*/ 125444 w 6206334"/>
              <a:gd name="connsiteY2508" fmla="*/ 558558 h 6858001"/>
              <a:gd name="connsiteX2509" fmla="*/ 127941 w 6206334"/>
              <a:gd name="connsiteY2509" fmla="*/ 560185 h 6858001"/>
              <a:gd name="connsiteX2510" fmla="*/ 127224 w 6206334"/>
              <a:gd name="connsiteY2510" fmla="*/ 560663 h 6858001"/>
              <a:gd name="connsiteX2511" fmla="*/ 125444 w 6206334"/>
              <a:gd name="connsiteY2511" fmla="*/ 558558 h 6858001"/>
              <a:gd name="connsiteX2512" fmla="*/ 159230 w 6206334"/>
              <a:gd name="connsiteY2512" fmla="*/ 499465 h 6858001"/>
              <a:gd name="connsiteX2513" fmla="*/ 160772 w 6206334"/>
              <a:gd name="connsiteY2513" fmla="*/ 500495 h 6858001"/>
              <a:gd name="connsiteX2514" fmla="*/ 155959 w 6206334"/>
              <a:gd name="connsiteY2514" fmla="*/ 500662 h 6858001"/>
              <a:gd name="connsiteX2515" fmla="*/ 159230 w 6206334"/>
              <a:gd name="connsiteY2515" fmla="*/ 499465 h 6858001"/>
              <a:gd name="connsiteX2516" fmla="*/ 153100 w 6206334"/>
              <a:gd name="connsiteY2516" fmla="*/ 496385 h 6858001"/>
              <a:gd name="connsiteX2517" fmla="*/ 155959 w 6206334"/>
              <a:gd name="connsiteY2517" fmla="*/ 500662 h 6858001"/>
              <a:gd name="connsiteX2518" fmla="*/ 148240 w 6206334"/>
              <a:gd name="connsiteY2518" fmla="*/ 498039 h 6858001"/>
              <a:gd name="connsiteX2519" fmla="*/ 152124 w 6206334"/>
              <a:gd name="connsiteY2519" fmla="*/ 496395 h 6858001"/>
              <a:gd name="connsiteX2520" fmla="*/ 153147 w 6206334"/>
              <a:gd name="connsiteY2520" fmla="*/ 496950 h 6858001"/>
              <a:gd name="connsiteX2521" fmla="*/ 448942 w 6206334"/>
              <a:gd name="connsiteY2521" fmla="*/ 471577 h 6858001"/>
              <a:gd name="connsiteX2522" fmla="*/ 450487 w 6206334"/>
              <a:gd name="connsiteY2522" fmla="*/ 472633 h 6858001"/>
              <a:gd name="connsiteX2523" fmla="*/ 459520 w 6206334"/>
              <a:gd name="connsiteY2523" fmla="*/ 477305 h 6858001"/>
              <a:gd name="connsiteX2524" fmla="*/ 458676 w 6206334"/>
              <a:gd name="connsiteY2524" fmla="*/ 476512 h 6858001"/>
              <a:gd name="connsiteX2525" fmla="*/ 130090 w 6206334"/>
              <a:gd name="connsiteY2525" fmla="*/ 446444 h 6858001"/>
              <a:gd name="connsiteX2526" fmla="*/ 140092 w 6206334"/>
              <a:gd name="connsiteY2526" fmla="*/ 448287 h 6858001"/>
              <a:gd name="connsiteX2527" fmla="*/ 147801 w 6206334"/>
              <a:gd name="connsiteY2527" fmla="*/ 450923 h 6858001"/>
              <a:gd name="connsiteX2528" fmla="*/ 154737 w 6206334"/>
              <a:gd name="connsiteY2528" fmla="*/ 456509 h 6858001"/>
              <a:gd name="connsiteX2529" fmla="*/ 164102 w 6206334"/>
              <a:gd name="connsiteY2529" fmla="*/ 463798 h 6858001"/>
              <a:gd name="connsiteX2530" fmla="*/ 159906 w 6206334"/>
              <a:gd name="connsiteY2530" fmla="*/ 462473 h 6858001"/>
              <a:gd name="connsiteX2531" fmla="*/ 131751 w 6206334"/>
              <a:gd name="connsiteY2531" fmla="*/ 450924 h 6858001"/>
              <a:gd name="connsiteX2532" fmla="*/ 130090 w 6206334"/>
              <a:gd name="connsiteY2532" fmla="*/ 446444 h 6858001"/>
              <a:gd name="connsiteX2533" fmla="*/ 211419 w 6206334"/>
              <a:gd name="connsiteY2533" fmla="*/ 419670 h 6858001"/>
              <a:gd name="connsiteX2534" fmla="*/ 211385 w 6206334"/>
              <a:gd name="connsiteY2534" fmla="*/ 424000 h 6858001"/>
              <a:gd name="connsiteX2535" fmla="*/ 205416 w 6206334"/>
              <a:gd name="connsiteY2535" fmla="*/ 422287 h 6858001"/>
              <a:gd name="connsiteX2536" fmla="*/ 211419 w 6206334"/>
              <a:gd name="connsiteY2536" fmla="*/ 419670 h 6858001"/>
              <a:gd name="connsiteX2537" fmla="*/ 119531 w 6206334"/>
              <a:gd name="connsiteY2537" fmla="*/ 415568 h 6858001"/>
              <a:gd name="connsiteX2538" fmla="*/ 122433 w 6206334"/>
              <a:gd name="connsiteY2538" fmla="*/ 415694 h 6858001"/>
              <a:gd name="connsiteX2539" fmla="*/ 127699 w 6206334"/>
              <a:gd name="connsiteY2539" fmla="*/ 417896 h 6858001"/>
              <a:gd name="connsiteX2540" fmla="*/ 150434 w 6206334"/>
              <a:gd name="connsiteY2540" fmla="*/ 431488 h 6858001"/>
              <a:gd name="connsiteX2541" fmla="*/ 168356 w 6206334"/>
              <a:gd name="connsiteY2541" fmla="*/ 444066 h 6858001"/>
              <a:gd name="connsiteX2542" fmla="*/ 169073 w 6206334"/>
              <a:gd name="connsiteY2542" fmla="*/ 444577 h 6858001"/>
              <a:gd name="connsiteX2543" fmla="*/ 129008 w 6206334"/>
              <a:gd name="connsiteY2543" fmla="*/ 427902 h 6858001"/>
              <a:gd name="connsiteX2544" fmla="*/ 121744 w 6206334"/>
              <a:gd name="connsiteY2544" fmla="*/ 420528 h 6858001"/>
              <a:gd name="connsiteX2545" fmla="*/ 119531 w 6206334"/>
              <a:gd name="connsiteY2545" fmla="*/ 415568 h 6858001"/>
              <a:gd name="connsiteX2546" fmla="*/ 525994 w 6206334"/>
              <a:gd name="connsiteY2546" fmla="*/ 413118 h 6858001"/>
              <a:gd name="connsiteX2547" fmla="*/ 535855 w 6206334"/>
              <a:gd name="connsiteY2547" fmla="*/ 421987 h 6858001"/>
              <a:gd name="connsiteX2548" fmla="*/ 540116 w 6206334"/>
              <a:gd name="connsiteY2548" fmla="*/ 426176 h 6858001"/>
              <a:gd name="connsiteX2549" fmla="*/ 545176 w 6206334"/>
              <a:gd name="connsiteY2549" fmla="*/ 429617 h 6858001"/>
              <a:gd name="connsiteX2550" fmla="*/ 545911 w 6206334"/>
              <a:gd name="connsiteY2550" fmla="*/ 429649 h 6858001"/>
              <a:gd name="connsiteX2551" fmla="*/ 543313 w 6206334"/>
              <a:gd name="connsiteY2551" fmla="*/ 423361 h 6858001"/>
              <a:gd name="connsiteX2552" fmla="*/ 530591 w 6206334"/>
              <a:gd name="connsiteY2552" fmla="*/ 414762 h 6858001"/>
              <a:gd name="connsiteX2553" fmla="*/ 525994 w 6206334"/>
              <a:gd name="connsiteY2553" fmla="*/ 413118 h 6858001"/>
              <a:gd name="connsiteX2554" fmla="*/ 505680 w 6206334"/>
              <a:gd name="connsiteY2554" fmla="*/ 390954 h 6858001"/>
              <a:gd name="connsiteX2555" fmla="*/ 510360 w 6206334"/>
              <a:gd name="connsiteY2555" fmla="*/ 393008 h 6858001"/>
              <a:gd name="connsiteX2556" fmla="*/ 513756 w 6206334"/>
              <a:gd name="connsiteY2556" fmla="*/ 395410 h 6858001"/>
              <a:gd name="connsiteX2557" fmla="*/ 516182 w 6206334"/>
              <a:gd name="connsiteY2557" fmla="*/ 391581 h 6858001"/>
              <a:gd name="connsiteX2558" fmla="*/ 519777 w 6206334"/>
              <a:gd name="connsiteY2558" fmla="*/ 393122 h 6858001"/>
              <a:gd name="connsiteX2559" fmla="*/ 516120 w 6206334"/>
              <a:gd name="connsiteY2559" fmla="*/ 391179 h 6858001"/>
              <a:gd name="connsiteX2560" fmla="*/ 516182 w 6206334"/>
              <a:gd name="connsiteY2560" fmla="*/ 391581 h 6858001"/>
              <a:gd name="connsiteX2561" fmla="*/ 467019 w 6206334"/>
              <a:gd name="connsiteY2561" fmla="*/ 370425 h 6858001"/>
              <a:gd name="connsiteX2562" fmla="*/ 484930 w 6206334"/>
              <a:gd name="connsiteY2562" fmla="*/ 381847 h 6858001"/>
              <a:gd name="connsiteX2563" fmla="*/ 504239 w 6206334"/>
              <a:gd name="connsiteY2563" fmla="*/ 390321 h 6858001"/>
              <a:gd name="connsiteX2564" fmla="*/ 508461 w 6206334"/>
              <a:gd name="connsiteY2564" fmla="*/ 387106 h 6858001"/>
              <a:gd name="connsiteX2565" fmla="*/ 505177 w 6206334"/>
              <a:gd name="connsiteY2565" fmla="*/ 385360 h 6858001"/>
              <a:gd name="connsiteX2566" fmla="*/ 467019 w 6206334"/>
              <a:gd name="connsiteY2566" fmla="*/ 370425 h 6858001"/>
              <a:gd name="connsiteX2567" fmla="*/ 444146 w 6206334"/>
              <a:gd name="connsiteY2567" fmla="*/ 359176 h 6858001"/>
              <a:gd name="connsiteX2568" fmla="*/ 444362 w 6206334"/>
              <a:gd name="connsiteY2568" fmla="*/ 365431 h 6858001"/>
              <a:gd name="connsiteX2569" fmla="*/ 446059 w 6206334"/>
              <a:gd name="connsiteY2569" fmla="*/ 362240 h 6858001"/>
              <a:gd name="connsiteX2570" fmla="*/ 444146 w 6206334"/>
              <a:gd name="connsiteY2570" fmla="*/ 359176 h 6858001"/>
              <a:gd name="connsiteX2571" fmla="*/ 363762 w 6206334"/>
              <a:gd name="connsiteY2571" fmla="*/ 340482 h 6858001"/>
              <a:gd name="connsiteX2572" fmla="*/ 364128 w 6206334"/>
              <a:gd name="connsiteY2572" fmla="*/ 344127 h 6858001"/>
              <a:gd name="connsiteX2573" fmla="*/ 369042 w 6206334"/>
              <a:gd name="connsiteY2573" fmla="*/ 346847 h 6858001"/>
              <a:gd name="connsiteX2574" fmla="*/ 371008 w 6206334"/>
              <a:gd name="connsiteY2574" fmla="*/ 343889 h 6858001"/>
              <a:gd name="connsiteX2575" fmla="*/ 367830 w 6206334"/>
              <a:gd name="connsiteY2575" fmla="*/ 341713 h 6858001"/>
              <a:gd name="connsiteX2576" fmla="*/ 363762 w 6206334"/>
              <a:gd name="connsiteY2576" fmla="*/ 340482 h 6858001"/>
              <a:gd name="connsiteX2577" fmla="*/ 336106 w 6206334"/>
              <a:gd name="connsiteY2577" fmla="*/ 287293 h 6858001"/>
              <a:gd name="connsiteX2578" fmla="*/ 336325 w 6206334"/>
              <a:gd name="connsiteY2578" fmla="*/ 290473 h 6858001"/>
              <a:gd name="connsiteX2579" fmla="*/ 336433 w 6206334"/>
              <a:gd name="connsiteY2579" fmla="*/ 292028 h 6858001"/>
              <a:gd name="connsiteX2580" fmla="*/ 336428 w 6206334"/>
              <a:gd name="connsiteY2580" fmla="*/ 291954 h 6858001"/>
              <a:gd name="connsiteX2581" fmla="*/ 336325 w 6206334"/>
              <a:gd name="connsiteY2581" fmla="*/ 290473 h 6858001"/>
              <a:gd name="connsiteX2582" fmla="*/ 336310 w 6206334"/>
              <a:gd name="connsiteY2582" fmla="*/ 290252 h 6858001"/>
              <a:gd name="connsiteX2583" fmla="*/ 336106 w 6206334"/>
              <a:gd name="connsiteY2583" fmla="*/ 287293 h 6858001"/>
              <a:gd name="connsiteX2584" fmla="*/ 88518 w 6206334"/>
              <a:gd name="connsiteY2584" fmla="*/ 282422 h 6858001"/>
              <a:gd name="connsiteX2585" fmla="*/ 92578 w 6206334"/>
              <a:gd name="connsiteY2585" fmla="*/ 282541 h 6858001"/>
              <a:gd name="connsiteX2586" fmla="*/ 94525 w 6206334"/>
              <a:gd name="connsiteY2586" fmla="*/ 282980 h 6858001"/>
              <a:gd name="connsiteX2587" fmla="*/ 108322 w 6206334"/>
              <a:gd name="connsiteY2587" fmla="*/ 292125 h 6858001"/>
              <a:gd name="connsiteX2588" fmla="*/ 151267 w 6206334"/>
              <a:gd name="connsiteY2588" fmla="*/ 327418 h 6858001"/>
              <a:gd name="connsiteX2589" fmla="*/ 190686 w 6206334"/>
              <a:gd name="connsiteY2589" fmla="*/ 352896 h 6858001"/>
              <a:gd name="connsiteX2590" fmla="*/ 155260 w 6206334"/>
              <a:gd name="connsiteY2590" fmla="*/ 337691 h 6858001"/>
              <a:gd name="connsiteX2591" fmla="*/ 151399 w 6206334"/>
              <a:gd name="connsiteY2591" fmla="*/ 334376 h 6858001"/>
              <a:gd name="connsiteX2592" fmla="*/ 124046 w 6206334"/>
              <a:gd name="connsiteY2592" fmla="*/ 312653 h 6858001"/>
              <a:gd name="connsiteX2593" fmla="*/ 88518 w 6206334"/>
              <a:gd name="connsiteY2593" fmla="*/ 282422 h 6858001"/>
              <a:gd name="connsiteX2594" fmla="*/ 238589 w 6206334"/>
              <a:gd name="connsiteY2594" fmla="*/ 262760 h 6858001"/>
              <a:gd name="connsiteX2595" fmla="*/ 283734 w 6206334"/>
              <a:gd name="connsiteY2595" fmla="*/ 287378 h 6858001"/>
              <a:gd name="connsiteX2596" fmla="*/ 288196 w 6206334"/>
              <a:gd name="connsiteY2596" fmla="*/ 290629 h 6858001"/>
              <a:gd name="connsiteX2597" fmla="*/ 241578 w 6206334"/>
              <a:gd name="connsiteY2597" fmla="*/ 268954 h 6858001"/>
              <a:gd name="connsiteX2598" fmla="*/ 240059 w 6206334"/>
              <a:gd name="connsiteY2598" fmla="*/ 267099 h 6858001"/>
              <a:gd name="connsiteX2599" fmla="*/ 238589 w 6206334"/>
              <a:gd name="connsiteY2599" fmla="*/ 262760 h 6858001"/>
              <a:gd name="connsiteX2600" fmla="*/ 80774 w 6206334"/>
              <a:gd name="connsiteY2600" fmla="*/ 178620 h 6858001"/>
              <a:gd name="connsiteX2601" fmla="*/ 87461 w 6206334"/>
              <a:gd name="connsiteY2601" fmla="*/ 180793 h 6858001"/>
              <a:gd name="connsiteX2602" fmla="*/ 105454 w 6206334"/>
              <a:gd name="connsiteY2602" fmla="*/ 186281 h 6858001"/>
              <a:gd name="connsiteX2603" fmla="*/ 105285 w 6206334"/>
              <a:gd name="connsiteY2603" fmla="*/ 185450 h 6858001"/>
              <a:gd name="connsiteX2604" fmla="*/ 133492 w 6206334"/>
              <a:gd name="connsiteY2604" fmla="*/ 206089 h 6858001"/>
              <a:gd name="connsiteX2605" fmla="*/ 194380 w 6206334"/>
              <a:gd name="connsiteY2605" fmla="*/ 243115 h 6858001"/>
              <a:gd name="connsiteX2606" fmla="*/ 206351 w 6206334"/>
              <a:gd name="connsiteY2606" fmla="*/ 252659 h 6858001"/>
              <a:gd name="connsiteX2607" fmla="*/ 172799 w 6206334"/>
              <a:gd name="connsiteY2607" fmla="*/ 237895 h 6858001"/>
              <a:gd name="connsiteX2608" fmla="*/ 146962 w 6206334"/>
              <a:gd name="connsiteY2608" fmla="*/ 228892 h 6858001"/>
              <a:gd name="connsiteX2609" fmla="*/ 89394 w 6206334"/>
              <a:gd name="connsiteY2609" fmla="*/ 185535 h 6858001"/>
              <a:gd name="connsiteX2610" fmla="*/ 2078423 w 6206334"/>
              <a:gd name="connsiteY2610" fmla="*/ 169140 h 6858001"/>
              <a:gd name="connsiteX2611" fmla="*/ 2073193 w 6206334"/>
              <a:gd name="connsiteY2611" fmla="*/ 169852 h 6858001"/>
              <a:gd name="connsiteX2612" fmla="*/ 2127143 w 6206334"/>
              <a:gd name="connsiteY2612" fmla="*/ 207294 h 6858001"/>
              <a:gd name="connsiteX2613" fmla="*/ 2122629 w 6206334"/>
              <a:gd name="connsiteY2613" fmla="*/ 196225 h 6858001"/>
              <a:gd name="connsiteX2614" fmla="*/ 2078423 w 6206334"/>
              <a:gd name="connsiteY2614" fmla="*/ 169140 h 6858001"/>
              <a:gd name="connsiteX2615" fmla="*/ 0 w 6206334"/>
              <a:gd name="connsiteY2615" fmla="*/ 112254 h 6858001"/>
              <a:gd name="connsiteX2616" fmla="*/ 8082 w 6206334"/>
              <a:gd name="connsiteY2616" fmla="*/ 114665 h 6858001"/>
              <a:gd name="connsiteX2617" fmla="*/ 14744 w 6206334"/>
              <a:gd name="connsiteY2617" fmla="*/ 117178 h 6858001"/>
              <a:gd name="connsiteX2618" fmla="*/ 62503 w 6206334"/>
              <a:gd name="connsiteY2618" fmla="*/ 153814 h 6858001"/>
              <a:gd name="connsiteX2619" fmla="*/ 56752 w 6206334"/>
              <a:gd name="connsiteY2619" fmla="*/ 151994 h 6858001"/>
              <a:gd name="connsiteX2620" fmla="*/ 43705 w 6206334"/>
              <a:gd name="connsiteY2620" fmla="*/ 148878 h 6858001"/>
              <a:gd name="connsiteX2621" fmla="*/ 21976 w 6206334"/>
              <a:gd name="connsiteY2621" fmla="*/ 131445 h 6858001"/>
              <a:gd name="connsiteX2622" fmla="*/ 384950 w 6206334"/>
              <a:gd name="connsiteY2622" fmla="*/ 105795 h 6858001"/>
              <a:gd name="connsiteX2623" fmla="*/ 397137 w 6206334"/>
              <a:gd name="connsiteY2623" fmla="*/ 114363 h 6858001"/>
              <a:gd name="connsiteX2624" fmla="*/ 410225 w 6206334"/>
              <a:gd name="connsiteY2624" fmla="*/ 118683 h 6858001"/>
              <a:gd name="connsiteX2625" fmla="*/ 408533 w 6206334"/>
              <a:gd name="connsiteY2625" fmla="*/ 115440 h 6858001"/>
              <a:gd name="connsiteX2626" fmla="*/ 1958847 w 6206334"/>
              <a:gd name="connsiteY2626" fmla="*/ 87118 h 6858001"/>
              <a:gd name="connsiteX2627" fmla="*/ 1958908 w 6206334"/>
              <a:gd name="connsiteY2627" fmla="*/ 87173 h 6858001"/>
              <a:gd name="connsiteX2628" fmla="*/ 1959113 w 6206334"/>
              <a:gd name="connsiteY2628" fmla="*/ 87285 h 6858001"/>
              <a:gd name="connsiteX2629" fmla="*/ 364111 w 6206334"/>
              <a:gd name="connsiteY2629" fmla="*/ 83209 h 6858001"/>
              <a:gd name="connsiteX2630" fmla="*/ 366606 w 6206334"/>
              <a:gd name="connsiteY2630" fmla="*/ 84838 h 6858001"/>
              <a:gd name="connsiteX2631" fmla="*/ 365891 w 6206334"/>
              <a:gd name="connsiteY2631" fmla="*/ 85315 h 6858001"/>
              <a:gd name="connsiteX2632" fmla="*/ 364111 w 6206334"/>
              <a:gd name="connsiteY2632" fmla="*/ 83209 h 6858001"/>
              <a:gd name="connsiteX2633" fmla="*/ 1957771 w 6206334"/>
              <a:gd name="connsiteY2633" fmla="*/ 77900 h 6858001"/>
              <a:gd name="connsiteX2634" fmla="*/ 1967455 w 6206334"/>
              <a:gd name="connsiteY2634" fmla="*/ 84427 h 6858001"/>
              <a:gd name="connsiteX2635" fmla="*/ 1980472 w 6206334"/>
              <a:gd name="connsiteY2635" fmla="*/ 98403 h 6858001"/>
              <a:gd name="connsiteX2636" fmla="*/ 1977344 w 6206334"/>
              <a:gd name="connsiteY2636" fmla="*/ 97362 h 6858001"/>
              <a:gd name="connsiteX2637" fmla="*/ 1994407 w 6206334"/>
              <a:gd name="connsiteY2637" fmla="*/ 106793 h 6858001"/>
              <a:gd name="connsiteX2638" fmla="*/ 1999981 w 6206334"/>
              <a:gd name="connsiteY2638" fmla="*/ 109638 h 6858001"/>
              <a:gd name="connsiteX2639" fmla="*/ 2001844 w 6206334"/>
              <a:gd name="connsiteY2639" fmla="*/ 109426 h 6858001"/>
              <a:gd name="connsiteX2640" fmla="*/ 2002923 w 6206334"/>
              <a:gd name="connsiteY2640" fmla="*/ 111140 h 6858001"/>
              <a:gd name="connsiteX2641" fmla="*/ 2027744 w 6206334"/>
              <a:gd name="connsiteY2641" fmla="*/ 123811 h 6858001"/>
              <a:gd name="connsiteX2642" fmla="*/ 2040927 w 6206334"/>
              <a:gd name="connsiteY2642" fmla="*/ 133346 h 6858001"/>
              <a:gd name="connsiteX2643" fmla="*/ 2025102 w 6206334"/>
              <a:gd name="connsiteY2643" fmla="*/ 114041 h 6858001"/>
              <a:gd name="connsiteX2644" fmla="*/ 1971456 w 6206334"/>
              <a:gd name="connsiteY2644" fmla="*/ 84064 h 6858001"/>
              <a:gd name="connsiteX2645" fmla="*/ 158493 w 6206334"/>
              <a:gd name="connsiteY2645" fmla="*/ 75496 h 6858001"/>
              <a:gd name="connsiteX2646" fmla="*/ 163446 w 6206334"/>
              <a:gd name="connsiteY2646" fmla="*/ 77408 h 6858001"/>
              <a:gd name="connsiteX2647" fmla="*/ 175377 w 6206334"/>
              <a:gd name="connsiteY2647" fmla="*/ 90605 h 6858001"/>
              <a:gd name="connsiteX2648" fmla="*/ 158493 w 6206334"/>
              <a:gd name="connsiteY2648" fmla="*/ 75496 h 6858001"/>
              <a:gd name="connsiteX2649" fmla="*/ 333602 w 6206334"/>
              <a:gd name="connsiteY2649" fmla="*/ 60183 h 6858001"/>
              <a:gd name="connsiteX2650" fmla="*/ 342694 w 6206334"/>
              <a:gd name="connsiteY2650" fmla="*/ 66227 h 6858001"/>
              <a:gd name="connsiteX2651" fmla="*/ 352438 w 6206334"/>
              <a:gd name="connsiteY2651" fmla="*/ 71753 h 6858001"/>
              <a:gd name="connsiteX2652" fmla="*/ 337811 w 6206334"/>
              <a:gd name="connsiteY2652" fmla="*/ 62357 h 6858001"/>
              <a:gd name="connsiteX2653" fmla="*/ 520457 w 6206334"/>
              <a:gd name="connsiteY2653" fmla="*/ 16518 h 6858001"/>
              <a:gd name="connsiteX2654" fmla="*/ 520585 w 6206334"/>
              <a:gd name="connsiteY2654" fmla="*/ 18074 h 6858001"/>
              <a:gd name="connsiteX2655" fmla="*/ 520591 w 6206334"/>
              <a:gd name="connsiteY2655" fmla="*/ 18144 h 6858001"/>
              <a:gd name="connsiteX2656" fmla="*/ 520458 w 6206334"/>
              <a:gd name="connsiteY2656" fmla="*/ 16519 h 6858001"/>
              <a:gd name="connsiteX2657" fmla="*/ 449453 w 6206334"/>
              <a:gd name="connsiteY2657" fmla="*/ 7989 h 6858001"/>
              <a:gd name="connsiteX2658" fmla="*/ 450379 w 6206334"/>
              <a:gd name="connsiteY2658" fmla="*/ 8964 h 6858001"/>
              <a:gd name="connsiteX2659" fmla="*/ 480571 w 6206334"/>
              <a:gd name="connsiteY2659" fmla="*/ 31202 h 6858001"/>
              <a:gd name="connsiteX2660" fmla="*/ 476927 w 6206334"/>
              <a:gd name="connsiteY2660" fmla="*/ 25126 h 6858001"/>
              <a:gd name="connsiteX2661" fmla="*/ 467115 w 6206334"/>
              <a:gd name="connsiteY2661" fmla="*/ 16296 h 6858001"/>
              <a:gd name="connsiteX2662" fmla="*/ 2273920 w 6206334"/>
              <a:gd name="connsiteY2662" fmla="*/ 0 h 6858001"/>
              <a:gd name="connsiteX2663" fmla="*/ 2371795 w 6206334"/>
              <a:gd name="connsiteY2663" fmla="*/ 76989 h 6858001"/>
              <a:gd name="connsiteX2664" fmla="*/ 2388334 w 6206334"/>
              <a:gd name="connsiteY2664" fmla="*/ 92933 h 6858001"/>
              <a:gd name="connsiteX2665" fmla="*/ 2597694 w 6206334"/>
              <a:gd name="connsiteY2665" fmla="*/ 291525 h 6858001"/>
              <a:gd name="connsiteX2666" fmla="*/ 3017640 w 6206334"/>
              <a:gd name="connsiteY2666" fmla="*/ 697911 h 6858001"/>
              <a:gd name="connsiteX2667" fmla="*/ 3380557 w 6206334"/>
              <a:gd name="connsiteY2667" fmla="*/ 1075084 h 6858001"/>
              <a:gd name="connsiteX2668" fmla="*/ 3400295 w 6206334"/>
              <a:gd name="connsiteY2668" fmla="*/ 1082313 h 6858001"/>
              <a:gd name="connsiteX2669" fmla="*/ 3309166 w 6206334"/>
              <a:gd name="connsiteY2669" fmla="*/ 986370 h 6858001"/>
              <a:gd name="connsiteX2670" fmla="*/ 3189866 w 6206334"/>
              <a:gd name="connsiteY2670" fmla="*/ 848247 h 6858001"/>
              <a:gd name="connsiteX2671" fmla="*/ 2939214 w 6206334"/>
              <a:gd name="connsiteY2671" fmla="*/ 604897 h 6858001"/>
              <a:gd name="connsiteX2672" fmla="*/ 2662165 w 6206334"/>
              <a:gd name="connsiteY2672" fmla="*/ 323613 h 6858001"/>
              <a:gd name="connsiteX2673" fmla="*/ 2622313 w 6206334"/>
              <a:gd name="connsiteY2673" fmla="*/ 284132 h 6858001"/>
              <a:gd name="connsiteX2674" fmla="*/ 2666103 w 6206334"/>
              <a:gd name="connsiteY2674" fmla="*/ 320533 h 6858001"/>
              <a:gd name="connsiteX2675" fmla="*/ 2796077 w 6206334"/>
              <a:gd name="connsiteY2675" fmla="*/ 433602 h 6858001"/>
              <a:gd name="connsiteX2676" fmla="*/ 2979437 w 6206334"/>
              <a:gd name="connsiteY2676" fmla="*/ 614177 h 6858001"/>
              <a:gd name="connsiteX2677" fmla="*/ 3488036 w 6206334"/>
              <a:gd name="connsiteY2677" fmla="*/ 1160087 h 6858001"/>
              <a:gd name="connsiteX2678" fmla="*/ 3750054 w 6206334"/>
              <a:gd name="connsiteY2678" fmla="*/ 1425680 h 6858001"/>
              <a:gd name="connsiteX2679" fmla="*/ 4353361 w 6206334"/>
              <a:gd name="connsiteY2679" fmla="*/ 2177617 h 6858001"/>
              <a:gd name="connsiteX2680" fmla="*/ 4391743 w 6206334"/>
              <a:gd name="connsiteY2680" fmla="*/ 2240441 h 6858001"/>
              <a:gd name="connsiteX2681" fmla="*/ 4145993 w 6206334"/>
              <a:gd name="connsiteY2681" fmla="*/ 1961446 h 6858001"/>
              <a:gd name="connsiteX2682" fmla="*/ 3864164 w 6206334"/>
              <a:gd name="connsiteY2682" fmla="*/ 1652720 h 6858001"/>
              <a:gd name="connsiteX2683" fmla="*/ 2782233 w 6206334"/>
              <a:gd name="connsiteY2683" fmla="*/ 618435 h 6858001"/>
              <a:gd name="connsiteX2684" fmla="*/ 2385442 w 6206334"/>
              <a:gd name="connsiteY2684" fmla="*/ 277201 h 6858001"/>
              <a:gd name="connsiteX2685" fmla="*/ 2085143 w 6206334"/>
              <a:gd name="connsiteY2685" fmla="*/ 47619 h 6858001"/>
              <a:gd name="connsiteX2686" fmla="*/ 2022467 w 6206334"/>
              <a:gd name="connsiteY2686" fmla="*/ 0 h 6858001"/>
              <a:gd name="connsiteX2687" fmla="*/ 323788 w 6206334"/>
              <a:gd name="connsiteY2687" fmla="*/ 0 h 6858001"/>
              <a:gd name="connsiteX2688" fmla="*/ 331535 w 6206334"/>
              <a:gd name="connsiteY2688" fmla="*/ 5894 h 6858001"/>
              <a:gd name="connsiteX2689" fmla="*/ 356702 w 6206334"/>
              <a:gd name="connsiteY2689" fmla="*/ 25297 h 6858001"/>
              <a:gd name="connsiteX2690" fmla="*/ 356758 w 6206334"/>
              <a:gd name="connsiteY2690" fmla="*/ 25341 h 6858001"/>
              <a:gd name="connsiteX2691" fmla="*/ 368181 w 6206334"/>
              <a:gd name="connsiteY2691" fmla="*/ 28337 h 6858001"/>
              <a:gd name="connsiteX2692" fmla="*/ 391016 w 6206334"/>
              <a:gd name="connsiteY2692" fmla="*/ 36774 h 6858001"/>
              <a:gd name="connsiteX2693" fmla="*/ 390256 w 6206334"/>
              <a:gd name="connsiteY2693" fmla="*/ 34483 h 6858001"/>
              <a:gd name="connsiteX2694" fmla="*/ 387926 w 6206334"/>
              <a:gd name="connsiteY2694" fmla="*/ 29488 h 6858001"/>
              <a:gd name="connsiteX2695" fmla="*/ 368030 w 6206334"/>
              <a:gd name="connsiteY2695" fmla="*/ 9300 h 6858001"/>
              <a:gd name="connsiteX2696" fmla="*/ 367430 w 6206334"/>
              <a:gd name="connsiteY2696" fmla="*/ 3845 h 6858001"/>
              <a:gd name="connsiteX2697" fmla="*/ 362598 w 6206334"/>
              <a:gd name="connsiteY2697" fmla="*/ 1 h 6858001"/>
              <a:gd name="connsiteX2698" fmla="*/ 1843967 w 6206334"/>
              <a:gd name="connsiteY2698" fmla="*/ 1 h 6858001"/>
              <a:gd name="connsiteX2699" fmla="*/ 1908627 w 6206334"/>
              <a:gd name="connsiteY2699" fmla="*/ 44647 h 6858001"/>
              <a:gd name="connsiteX2700" fmla="*/ 1917952 w 6206334"/>
              <a:gd name="connsiteY2700" fmla="*/ 47997 h 6858001"/>
              <a:gd name="connsiteX2701" fmla="*/ 1862634 w 6206334"/>
              <a:gd name="connsiteY2701" fmla="*/ 511 h 6858001"/>
              <a:gd name="connsiteX2702" fmla="*/ 1861830 w 6206334"/>
              <a:gd name="connsiteY2702" fmla="*/ 0 h 6858001"/>
              <a:gd name="connsiteX2703" fmla="*/ 1946653 w 6206334"/>
              <a:gd name="connsiteY2703" fmla="*/ 0 h 6858001"/>
              <a:gd name="connsiteX2704" fmla="*/ 2332402 w 6206334"/>
              <a:gd name="connsiteY2704" fmla="*/ 290954 h 6858001"/>
              <a:gd name="connsiteX2705" fmla="*/ 2746628 w 6206334"/>
              <a:gd name="connsiteY2705" fmla="*/ 659576 h 6858001"/>
              <a:gd name="connsiteX2706" fmla="*/ 3157192 w 6206334"/>
              <a:gd name="connsiteY2706" fmla="*/ 1023306 h 6858001"/>
              <a:gd name="connsiteX2707" fmla="*/ 3567208 w 6206334"/>
              <a:gd name="connsiteY2707" fmla="*/ 1387830 h 6858001"/>
              <a:gd name="connsiteX2708" fmla="*/ 3928392 w 6206334"/>
              <a:gd name="connsiteY2708" fmla="*/ 1770205 h 6858001"/>
              <a:gd name="connsiteX2709" fmla="*/ 4113236 w 6206334"/>
              <a:gd name="connsiteY2709" fmla="*/ 1956111 h 6858001"/>
              <a:gd name="connsiteX2710" fmla="*/ 4471743 w 6206334"/>
              <a:gd name="connsiteY2710" fmla="*/ 2377491 h 6858001"/>
              <a:gd name="connsiteX2711" fmla="*/ 4476816 w 6206334"/>
              <a:gd name="connsiteY2711" fmla="*/ 2383572 h 6858001"/>
              <a:gd name="connsiteX2712" fmla="*/ 4478180 w 6206334"/>
              <a:gd name="connsiteY2712" fmla="*/ 2384199 h 6858001"/>
              <a:gd name="connsiteX2713" fmla="*/ 4478196 w 6206334"/>
              <a:gd name="connsiteY2713" fmla="*/ 2385226 h 6858001"/>
              <a:gd name="connsiteX2714" fmla="*/ 4493677 w 6206334"/>
              <a:gd name="connsiteY2714" fmla="*/ 2403782 h 6858001"/>
              <a:gd name="connsiteX2715" fmla="*/ 4493609 w 6206334"/>
              <a:gd name="connsiteY2715" fmla="*/ 2402807 h 6858001"/>
              <a:gd name="connsiteX2716" fmla="*/ 4505028 w 6206334"/>
              <a:gd name="connsiteY2716" fmla="*/ 2412543 h 6858001"/>
              <a:gd name="connsiteX2717" fmla="*/ 4542372 w 6206334"/>
              <a:gd name="connsiteY2717" fmla="*/ 2454876 h 6858001"/>
              <a:gd name="connsiteX2718" fmla="*/ 4693295 w 6206334"/>
              <a:gd name="connsiteY2718" fmla="*/ 2621842 h 6858001"/>
              <a:gd name="connsiteX2719" fmla="*/ 4882607 w 6206334"/>
              <a:gd name="connsiteY2719" fmla="*/ 2851397 h 6858001"/>
              <a:gd name="connsiteX2720" fmla="*/ 4981249 w 6206334"/>
              <a:gd name="connsiteY2720" fmla="*/ 2963760 h 6858001"/>
              <a:gd name="connsiteX2721" fmla="*/ 5198376 w 6206334"/>
              <a:gd name="connsiteY2721" fmla="*/ 3275422 h 6858001"/>
              <a:gd name="connsiteX2722" fmla="*/ 5225556 w 6206334"/>
              <a:gd name="connsiteY2722" fmla="*/ 3326648 h 6858001"/>
              <a:gd name="connsiteX2723" fmla="*/ 5235669 w 6206334"/>
              <a:gd name="connsiteY2723" fmla="*/ 3338459 h 6858001"/>
              <a:gd name="connsiteX2724" fmla="*/ 5235321 w 6206334"/>
              <a:gd name="connsiteY2724" fmla="*/ 3339168 h 6858001"/>
              <a:gd name="connsiteX2725" fmla="*/ 5237449 w 6206334"/>
              <a:gd name="connsiteY2725" fmla="*/ 3340538 h 6858001"/>
              <a:gd name="connsiteX2726" fmla="*/ 5235669 w 6206334"/>
              <a:gd name="connsiteY2726" fmla="*/ 3338459 h 6858001"/>
              <a:gd name="connsiteX2727" fmla="*/ 5236993 w 6206334"/>
              <a:gd name="connsiteY2727" fmla="*/ 3335769 h 6858001"/>
              <a:gd name="connsiteX2728" fmla="*/ 5268407 w 6206334"/>
              <a:gd name="connsiteY2728" fmla="*/ 3376447 h 6858001"/>
              <a:gd name="connsiteX2729" fmla="*/ 5264682 w 6206334"/>
              <a:gd name="connsiteY2729" fmla="*/ 3365330 h 6858001"/>
              <a:gd name="connsiteX2730" fmla="*/ 5269087 w 6206334"/>
              <a:gd name="connsiteY2730" fmla="*/ 3355657 h 6858001"/>
              <a:gd name="connsiteX2731" fmla="*/ 5249132 w 6206334"/>
              <a:gd name="connsiteY2731" fmla="*/ 3318696 h 6858001"/>
              <a:gd name="connsiteX2732" fmla="*/ 5215625 w 6206334"/>
              <a:gd name="connsiteY2732" fmla="*/ 3259644 h 6858001"/>
              <a:gd name="connsiteX2733" fmla="*/ 5186060 w 6206334"/>
              <a:gd name="connsiteY2733" fmla="*/ 3208723 h 6858001"/>
              <a:gd name="connsiteX2734" fmla="*/ 5194656 w 6206334"/>
              <a:gd name="connsiteY2734" fmla="*/ 3220663 h 6858001"/>
              <a:gd name="connsiteX2735" fmla="*/ 5232706 w 6206334"/>
              <a:gd name="connsiteY2735" fmla="*/ 3286708 h 6858001"/>
              <a:gd name="connsiteX2736" fmla="*/ 5314388 w 6206334"/>
              <a:gd name="connsiteY2736" fmla="*/ 3421416 h 6858001"/>
              <a:gd name="connsiteX2737" fmla="*/ 5354899 w 6206334"/>
              <a:gd name="connsiteY2737" fmla="*/ 3494630 h 6858001"/>
              <a:gd name="connsiteX2738" fmla="*/ 5390978 w 6206334"/>
              <a:gd name="connsiteY2738" fmla="*/ 3563273 h 6858001"/>
              <a:gd name="connsiteX2739" fmla="*/ 5345295 w 6206334"/>
              <a:gd name="connsiteY2739" fmla="*/ 3484721 h 6858001"/>
              <a:gd name="connsiteX2740" fmla="*/ 5329063 w 6206334"/>
              <a:gd name="connsiteY2740" fmla="*/ 3458880 h 6858001"/>
              <a:gd name="connsiteX2741" fmla="*/ 5336934 w 6206334"/>
              <a:gd name="connsiteY2741" fmla="*/ 3485519 h 6858001"/>
              <a:gd name="connsiteX2742" fmla="*/ 5433920 w 6206334"/>
              <a:gd name="connsiteY2742" fmla="*/ 3664293 h 6858001"/>
              <a:gd name="connsiteX2743" fmla="*/ 5338473 w 6206334"/>
              <a:gd name="connsiteY2743" fmla="*/ 3501657 h 6858001"/>
              <a:gd name="connsiteX2744" fmla="*/ 5329027 w 6206334"/>
              <a:gd name="connsiteY2744" fmla="*/ 3491084 h 6858001"/>
              <a:gd name="connsiteX2745" fmla="*/ 5335833 w 6206334"/>
              <a:gd name="connsiteY2745" fmla="*/ 3501909 h 6858001"/>
              <a:gd name="connsiteX2746" fmla="*/ 5385244 w 6206334"/>
              <a:gd name="connsiteY2746" fmla="*/ 3593938 h 6858001"/>
              <a:gd name="connsiteX2747" fmla="*/ 5415575 w 6206334"/>
              <a:gd name="connsiteY2747" fmla="*/ 3653663 h 6858001"/>
              <a:gd name="connsiteX2748" fmla="*/ 5408945 w 6206334"/>
              <a:gd name="connsiteY2748" fmla="*/ 3646711 h 6858001"/>
              <a:gd name="connsiteX2749" fmla="*/ 5408624 w 6206334"/>
              <a:gd name="connsiteY2749" fmla="*/ 3646437 h 6858001"/>
              <a:gd name="connsiteX2750" fmla="*/ 5407108 w 6206334"/>
              <a:gd name="connsiteY2750" fmla="*/ 3643902 h 6858001"/>
              <a:gd name="connsiteX2751" fmla="*/ 5384091 w 6206334"/>
              <a:gd name="connsiteY2751" fmla="*/ 3602793 h 6858001"/>
              <a:gd name="connsiteX2752" fmla="*/ 5395021 w 6206334"/>
              <a:gd name="connsiteY2752" fmla="*/ 3633581 h 6858001"/>
              <a:gd name="connsiteX2753" fmla="*/ 5396728 w 6206334"/>
              <a:gd name="connsiteY2753" fmla="*/ 3636488 h 6858001"/>
              <a:gd name="connsiteX2754" fmla="*/ 5391756 w 6206334"/>
              <a:gd name="connsiteY2754" fmla="*/ 3636486 h 6858001"/>
              <a:gd name="connsiteX2755" fmla="*/ 5398297 w 6206334"/>
              <a:gd name="connsiteY2755" fmla="*/ 3645718 h 6858001"/>
              <a:gd name="connsiteX2756" fmla="*/ 5407498 w 6206334"/>
              <a:gd name="connsiteY2756" fmla="*/ 3655759 h 6858001"/>
              <a:gd name="connsiteX2757" fmla="*/ 5411709 w 6206334"/>
              <a:gd name="connsiteY2757" fmla="*/ 3664190 h 6858001"/>
              <a:gd name="connsiteX2758" fmla="*/ 5393011 w 6206334"/>
              <a:gd name="connsiteY2758" fmla="*/ 3640436 h 6858001"/>
              <a:gd name="connsiteX2759" fmla="*/ 5306588 w 6206334"/>
              <a:gd name="connsiteY2759" fmla="*/ 3483972 h 6858001"/>
              <a:gd name="connsiteX2760" fmla="*/ 5267743 w 6206334"/>
              <a:gd name="connsiteY2760" fmla="*/ 3425867 h 6858001"/>
              <a:gd name="connsiteX2761" fmla="*/ 5271697 w 6206334"/>
              <a:gd name="connsiteY2761" fmla="*/ 3434742 h 6858001"/>
              <a:gd name="connsiteX2762" fmla="*/ 5341677 w 6206334"/>
              <a:gd name="connsiteY2762" fmla="*/ 3563163 h 6858001"/>
              <a:gd name="connsiteX2763" fmla="*/ 5368473 w 6206334"/>
              <a:gd name="connsiteY2763" fmla="*/ 3611316 h 6858001"/>
              <a:gd name="connsiteX2764" fmla="*/ 5349128 w 6206334"/>
              <a:gd name="connsiteY2764" fmla="*/ 3585400 h 6858001"/>
              <a:gd name="connsiteX2765" fmla="*/ 5266818 w 6206334"/>
              <a:gd name="connsiteY2765" fmla="*/ 3444091 h 6858001"/>
              <a:gd name="connsiteX2766" fmla="*/ 5231469 w 6206334"/>
              <a:gd name="connsiteY2766" fmla="*/ 3390093 h 6858001"/>
              <a:gd name="connsiteX2767" fmla="*/ 5254750 w 6206334"/>
              <a:gd name="connsiteY2767" fmla="*/ 3429328 h 6858001"/>
              <a:gd name="connsiteX2768" fmla="*/ 5275161 w 6206334"/>
              <a:gd name="connsiteY2768" fmla="*/ 3471054 h 6858001"/>
              <a:gd name="connsiteX2769" fmla="*/ 5232555 w 6206334"/>
              <a:gd name="connsiteY2769" fmla="*/ 3401465 h 6858001"/>
              <a:gd name="connsiteX2770" fmla="*/ 5214311 w 6206334"/>
              <a:gd name="connsiteY2770" fmla="*/ 3382477 h 6858001"/>
              <a:gd name="connsiteX2771" fmla="*/ 5206400 w 6206334"/>
              <a:gd name="connsiteY2771" fmla="*/ 3371027 h 6858001"/>
              <a:gd name="connsiteX2772" fmla="*/ 5206248 w 6206334"/>
              <a:gd name="connsiteY2772" fmla="*/ 3370548 h 6858001"/>
              <a:gd name="connsiteX2773" fmla="*/ 5204604 w 6206334"/>
              <a:gd name="connsiteY2773" fmla="*/ 3368428 h 6858001"/>
              <a:gd name="connsiteX2774" fmla="*/ 5187652 w 6206334"/>
              <a:gd name="connsiteY2774" fmla="*/ 3343891 h 6858001"/>
              <a:gd name="connsiteX2775" fmla="*/ 5162943 w 6206334"/>
              <a:gd name="connsiteY2775" fmla="*/ 3304839 h 6858001"/>
              <a:gd name="connsiteX2776" fmla="*/ 5153498 w 6206334"/>
              <a:gd name="connsiteY2776" fmla="*/ 3294267 h 6858001"/>
              <a:gd name="connsiteX2777" fmla="*/ 5164028 w 6206334"/>
              <a:gd name="connsiteY2777" fmla="*/ 3316211 h 6858001"/>
              <a:gd name="connsiteX2778" fmla="*/ 5175977 w 6206334"/>
              <a:gd name="connsiteY2778" fmla="*/ 3335907 h 6858001"/>
              <a:gd name="connsiteX2779" fmla="*/ 5195224 w 6206334"/>
              <a:gd name="connsiteY2779" fmla="*/ 3356332 h 6858001"/>
              <a:gd name="connsiteX2780" fmla="*/ 5204604 w 6206334"/>
              <a:gd name="connsiteY2780" fmla="*/ 3368428 h 6858001"/>
              <a:gd name="connsiteX2781" fmla="*/ 5206400 w 6206334"/>
              <a:gd name="connsiteY2781" fmla="*/ 3371027 h 6858001"/>
              <a:gd name="connsiteX2782" fmla="*/ 5209255 w 6206334"/>
              <a:gd name="connsiteY2782" fmla="*/ 3379997 h 6858001"/>
              <a:gd name="connsiteX2783" fmla="*/ 5198122 w 6206334"/>
              <a:gd name="connsiteY2783" fmla="*/ 3372410 h 6858001"/>
              <a:gd name="connsiteX2784" fmla="*/ 5216589 w 6206334"/>
              <a:gd name="connsiteY2784" fmla="*/ 3402848 h 6858001"/>
              <a:gd name="connsiteX2785" fmla="*/ 5263025 w 6206334"/>
              <a:gd name="connsiteY2785" fmla="*/ 3488128 h 6858001"/>
              <a:gd name="connsiteX2786" fmla="*/ 5218945 w 6206334"/>
              <a:gd name="connsiteY2786" fmla="*/ 3417059 h 6858001"/>
              <a:gd name="connsiteX2787" fmla="*/ 5179787 w 6206334"/>
              <a:gd name="connsiteY2787" fmla="*/ 3354965 h 6858001"/>
              <a:gd name="connsiteX2788" fmla="*/ 5169824 w 6206334"/>
              <a:gd name="connsiteY2788" fmla="*/ 3345133 h 6858001"/>
              <a:gd name="connsiteX2789" fmla="*/ 5156686 w 6206334"/>
              <a:gd name="connsiteY2789" fmla="*/ 3331601 h 6858001"/>
              <a:gd name="connsiteX2790" fmla="*/ 5157418 w 6206334"/>
              <a:gd name="connsiteY2790" fmla="*/ 3335347 h 6858001"/>
              <a:gd name="connsiteX2791" fmla="*/ 5256170 w 6206334"/>
              <a:gd name="connsiteY2791" fmla="*/ 3504698 h 6858001"/>
              <a:gd name="connsiteX2792" fmla="*/ 5263714 w 6206334"/>
              <a:gd name="connsiteY2792" fmla="*/ 3522170 h 6858001"/>
              <a:gd name="connsiteX2793" fmla="*/ 5279920 w 6206334"/>
              <a:gd name="connsiteY2793" fmla="*/ 3541812 h 6858001"/>
              <a:gd name="connsiteX2794" fmla="*/ 5264319 w 6206334"/>
              <a:gd name="connsiteY2794" fmla="*/ 3534188 h 6858001"/>
              <a:gd name="connsiteX2795" fmla="*/ 5240303 w 6206334"/>
              <a:gd name="connsiteY2795" fmla="*/ 3512600 h 6858001"/>
              <a:gd name="connsiteX2796" fmla="*/ 5249948 w 6206334"/>
              <a:gd name="connsiteY2796" fmla="*/ 3528658 h 6858001"/>
              <a:gd name="connsiteX2797" fmla="*/ 5233966 w 6206334"/>
              <a:gd name="connsiteY2797" fmla="*/ 3516219 h 6858001"/>
              <a:gd name="connsiteX2798" fmla="*/ 5249255 w 6206334"/>
              <a:gd name="connsiteY2798" fmla="*/ 3542464 h 6858001"/>
              <a:gd name="connsiteX2799" fmla="*/ 5269849 w 6206334"/>
              <a:gd name="connsiteY2799" fmla="*/ 3563056 h 6858001"/>
              <a:gd name="connsiteX2800" fmla="*/ 5279834 w 6206334"/>
              <a:gd name="connsiteY2800" fmla="*/ 3580539 h 6858001"/>
              <a:gd name="connsiteX2801" fmla="*/ 5281047 w 6206334"/>
              <a:gd name="connsiteY2801" fmla="*/ 3582643 h 6858001"/>
              <a:gd name="connsiteX2802" fmla="*/ 5272311 w 6206334"/>
              <a:gd name="connsiteY2802" fmla="*/ 3574897 h 6858001"/>
              <a:gd name="connsiteX2803" fmla="*/ 5238944 w 6206334"/>
              <a:gd name="connsiteY2803" fmla="*/ 3543092 h 6858001"/>
              <a:gd name="connsiteX2804" fmla="*/ 5202528 w 6206334"/>
              <a:gd name="connsiteY2804" fmla="*/ 3503782 h 6858001"/>
              <a:gd name="connsiteX2805" fmla="*/ 5175313 w 6206334"/>
              <a:gd name="connsiteY2805" fmla="*/ 3476581 h 6858001"/>
              <a:gd name="connsiteX2806" fmla="*/ 5180612 w 6206334"/>
              <a:gd name="connsiteY2806" fmla="*/ 3490624 h 6858001"/>
              <a:gd name="connsiteX2807" fmla="*/ 5182692 w 6206334"/>
              <a:gd name="connsiteY2807" fmla="*/ 3493053 h 6858001"/>
              <a:gd name="connsiteX2808" fmla="*/ 5216320 w 6206334"/>
              <a:gd name="connsiteY2808" fmla="*/ 3530749 h 6858001"/>
              <a:gd name="connsiteX2809" fmla="*/ 5223830 w 6206334"/>
              <a:gd name="connsiteY2809" fmla="*/ 3548055 h 6858001"/>
              <a:gd name="connsiteX2810" fmla="*/ 5239556 w 6206334"/>
              <a:gd name="connsiteY2810" fmla="*/ 3559904 h 6858001"/>
              <a:gd name="connsiteX2811" fmla="*/ 5247240 w 6206334"/>
              <a:gd name="connsiteY2811" fmla="*/ 3577611 h 6858001"/>
              <a:gd name="connsiteX2812" fmla="*/ 5282570 w 6206334"/>
              <a:gd name="connsiteY2812" fmla="*/ 3611532 h 6858001"/>
              <a:gd name="connsiteX2813" fmla="*/ 5286921 w 6206334"/>
              <a:gd name="connsiteY2813" fmla="*/ 3620196 h 6858001"/>
              <a:gd name="connsiteX2814" fmla="*/ 5283010 w 6206334"/>
              <a:gd name="connsiteY2814" fmla="*/ 3618068 h 6858001"/>
              <a:gd name="connsiteX2815" fmla="*/ 5300231 w 6206334"/>
              <a:gd name="connsiteY2815" fmla="*/ 3634831 h 6858001"/>
              <a:gd name="connsiteX2816" fmla="*/ 5308716 w 6206334"/>
              <a:gd name="connsiteY2816" fmla="*/ 3646581 h 6858001"/>
              <a:gd name="connsiteX2817" fmla="*/ 5284122 w 6206334"/>
              <a:gd name="connsiteY2817" fmla="*/ 3629512 h 6858001"/>
              <a:gd name="connsiteX2818" fmla="*/ 5258739 w 6206334"/>
              <a:gd name="connsiteY2818" fmla="*/ 3604051 h 6858001"/>
              <a:gd name="connsiteX2819" fmla="*/ 5226950 w 6206334"/>
              <a:gd name="connsiteY2819" fmla="*/ 3574241 h 6858001"/>
              <a:gd name="connsiteX2820" fmla="*/ 5220373 w 6206334"/>
              <a:gd name="connsiteY2820" fmla="*/ 3572180 h 6858001"/>
              <a:gd name="connsiteX2821" fmla="*/ 5205545 w 6206334"/>
              <a:gd name="connsiteY2821" fmla="*/ 3560553 h 6858001"/>
              <a:gd name="connsiteX2822" fmla="*/ 5201029 w 6206334"/>
              <a:gd name="connsiteY2822" fmla="*/ 3555560 h 6858001"/>
              <a:gd name="connsiteX2823" fmla="*/ 5202424 w 6206334"/>
              <a:gd name="connsiteY2823" fmla="*/ 3557524 h 6858001"/>
              <a:gd name="connsiteX2824" fmla="*/ 5207365 w 6206334"/>
              <a:gd name="connsiteY2824" fmla="*/ 3563174 h 6858001"/>
              <a:gd name="connsiteX2825" fmla="*/ 5237366 w 6206334"/>
              <a:gd name="connsiteY2825" fmla="*/ 3594648 h 6858001"/>
              <a:gd name="connsiteX2826" fmla="*/ 5246055 w 6206334"/>
              <a:gd name="connsiteY2826" fmla="*/ 3606968 h 6858001"/>
              <a:gd name="connsiteX2827" fmla="*/ 5246927 w 6206334"/>
              <a:gd name="connsiteY2827" fmla="*/ 3608325 h 6858001"/>
              <a:gd name="connsiteX2828" fmla="*/ 5260421 w 6206334"/>
              <a:gd name="connsiteY2828" fmla="*/ 3623646 h 6858001"/>
              <a:gd name="connsiteX2829" fmla="*/ 5271458 w 6206334"/>
              <a:gd name="connsiteY2829" fmla="*/ 3636986 h 6858001"/>
              <a:gd name="connsiteX2830" fmla="*/ 5271486 w 6206334"/>
              <a:gd name="connsiteY2830" fmla="*/ 3637012 h 6858001"/>
              <a:gd name="connsiteX2831" fmla="*/ 5271498 w 6206334"/>
              <a:gd name="connsiteY2831" fmla="*/ 3637035 h 6858001"/>
              <a:gd name="connsiteX2832" fmla="*/ 5310685 w 6206334"/>
              <a:gd name="connsiteY2832" fmla="*/ 3684399 h 6858001"/>
              <a:gd name="connsiteX2833" fmla="*/ 5350752 w 6206334"/>
              <a:gd name="connsiteY2833" fmla="*/ 3733375 h 6858001"/>
              <a:gd name="connsiteX2834" fmla="*/ 5338730 w 6206334"/>
              <a:gd name="connsiteY2834" fmla="*/ 3732011 h 6858001"/>
              <a:gd name="connsiteX2835" fmla="*/ 5346971 w 6206334"/>
              <a:gd name="connsiteY2835" fmla="*/ 3740145 h 6858001"/>
              <a:gd name="connsiteX2836" fmla="*/ 5347790 w 6206334"/>
              <a:gd name="connsiteY2836" fmla="*/ 3743576 h 6858001"/>
              <a:gd name="connsiteX2837" fmla="*/ 5351035 w 6206334"/>
              <a:gd name="connsiteY2837" fmla="*/ 3753189 h 6858001"/>
              <a:gd name="connsiteX2838" fmla="*/ 5344121 w 6206334"/>
              <a:gd name="connsiteY2838" fmla="*/ 3746790 h 6858001"/>
              <a:gd name="connsiteX2839" fmla="*/ 5240496 w 6206334"/>
              <a:gd name="connsiteY2839" fmla="*/ 3650636 h 6858001"/>
              <a:gd name="connsiteX2840" fmla="*/ 5224793 w 6206334"/>
              <a:gd name="connsiteY2840" fmla="*/ 3635790 h 6858001"/>
              <a:gd name="connsiteX2841" fmla="*/ 5205942 w 6206334"/>
              <a:gd name="connsiteY2841" fmla="*/ 3618244 h 6858001"/>
              <a:gd name="connsiteX2842" fmla="*/ 5180753 w 6206334"/>
              <a:gd name="connsiteY2842" fmla="*/ 3598489 h 6858001"/>
              <a:gd name="connsiteX2843" fmla="*/ 5170048 w 6206334"/>
              <a:gd name="connsiteY2843" fmla="*/ 3589175 h 6858001"/>
              <a:gd name="connsiteX2844" fmla="*/ 5174652 w 6206334"/>
              <a:gd name="connsiteY2844" fmla="*/ 3595780 h 6858001"/>
              <a:gd name="connsiteX2845" fmla="*/ 5147213 w 6206334"/>
              <a:gd name="connsiteY2845" fmla="*/ 3570454 h 6858001"/>
              <a:gd name="connsiteX2846" fmla="*/ 5125855 w 6206334"/>
              <a:gd name="connsiteY2846" fmla="*/ 3568731 h 6858001"/>
              <a:gd name="connsiteX2847" fmla="*/ 5187520 w 6206334"/>
              <a:gd name="connsiteY2847" fmla="*/ 3631248 h 6858001"/>
              <a:gd name="connsiteX2848" fmla="*/ 5225338 w 6206334"/>
              <a:gd name="connsiteY2848" fmla="*/ 3678603 h 6858001"/>
              <a:gd name="connsiteX2849" fmla="*/ 5227827 w 6206334"/>
              <a:gd name="connsiteY2849" fmla="*/ 3692039 h 6858001"/>
              <a:gd name="connsiteX2850" fmla="*/ 5275469 w 6206334"/>
              <a:gd name="connsiteY2850" fmla="*/ 3738928 h 6858001"/>
              <a:gd name="connsiteX2851" fmla="*/ 5258527 w 6206334"/>
              <a:gd name="connsiteY2851" fmla="*/ 3730698 h 6858001"/>
              <a:gd name="connsiteX2852" fmla="*/ 5260168 w 6206334"/>
              <a:gd name="connsiteY2852" fmla="*/ 3730370 h 6858001"/>
              <a:gd name="connsiteX2853" fmla="*/ 5262500 w 6206334"/>
              <a:gd name="connsiteY2853" fmla="*/ 3732151 h 6858001"/>
              <a:gd name="connsiteX2854" fmla="*/ 5261218 w 6206334"/>
              <a:gd name="connsiteY2854" fmla="*/ 3730159 h 6858001"/>
              <a:gd name="connsiteX2855" fmla="*/ 5260168 w 6206334"/>
              <a:gd name="connsiteY2855" fmla="*/ 3730370 h 6858001"/>
              <a:gd name="connsiteX2856" fmla="*/ 5255873 w 6206334"/>
              <a:gd name="connsiteY2856" fmla="*/ 3727094 h 6858001"/>
              <a:gd name="connsiteX2857" fmla="*/ 5253788 w 6206334"/>
              <a:gd name="connsiteY2857" fmla="*/ 3724265 h 6858001"/>
              <a:gd name="connsiteX2858" fmla="*/ 5250750 w 6206334"/>
              <a:gd name="connsiteY2858" fmla="*/ 3721757 h 6858001"/>
              <a:gd name="connsiteX2859" fmla="*/ 5236291 w 6206334"/>
              <a:gd name="connsiteY2859" fmla="*/ 3720527 h 6858001"/>
              <a:gd name="connsiteX2860" fmla="*/ 5211896 w 6206334"/>
              <a:gd name="connsiteY2860" fmla="*/ 3698650 h 6858001"/>
              <a:gd name="connsiteX2861" fmla="*/ 5197798 w 6206334"/>
              <a:gd name="connsiteY2861" fmla="*/ 3684300 h 6858001"/>
              <a:gd name="connsiteX2862" fmla="*/ 5199029 w 6206334"/>
              <a:gd name="connsiteY2862" fmla="*/ 3694955 h 6858001"/>
              <a:gd name="connsiteX2863" fmla="*/ 5200529 w 6206334"/>
              <a:gd name="connsiteY2863" fmla="*/ 3708141 h 6858001"/>
              <a:gd name="connsiteX2864" fmla="*/ 5201232 w 6206334"/>
              <a:gd name="connsiteY2864" fmla="*/ 3709921 h 6858001"/>
              <a:gd name="connsiteX2865" fmla="*/ 5241961 w 6206334"/>
              <a:gd name="connsiteY2865" fmla="*/ 3752690 h 6858001"/>
              <a:gd name="connsiteX2866" fmla="*/ 5311851 w 6206334"/>
              <a:gd name="connsiteY2866" fmla="*/ 3819039 h 6858001"/>
              <a:gd name="connsiteX2867" fmla="*/ 5314296 w 6206334"/>
              <a:gd name="connsiteY2867" fmla="*/ 3825378 h 6858001"/>
              <a:gd name="connsiteX2868" fmla="*/ 5320908 w 6206334"/>
              <a:gd name="connsiteY2868" fmla="*/ 3839865 h 6858001"/>
              <a:gd name="connsiteX2869" fmla="*/ 5297476 w 6206334"/>
              <a:gd name="connsiteY2869" fmla="*/ 3820443 h 6858001"/>
              <a:gd name="connsiteX2870" fmla="*/ 5317084 w 6206334"/>
              <a:gd name="connsiteY2870" fmla="*/ 3842336 h 6858001"/>
              <a:gd name="connsiteX2871" fmla="*/ 5310929 w 6206334"/>
              <a:gd name="connsiteY2871" fmla="*/ 3845917 h 6858001"/>
              <a:gd name="connsiteX2872" fmla="*/ 5310474 w 6206334"/>
              <a:gd name="connsiteY2872" fmla="*/ 3841150 h 6858001"/>
              <a:gd name="connsiteX2873" fmla="*/ 5310929 w 6206334"/>
              <a:gd name="connsiteY2873" fmla="*/ 3845917 h 6858001"/>
              <a:gd name="connsiteX2874" fmla="*/ 5315844 w 6206334"/>
              <a:gd name="connsiteY2874" fmla="*/ 3854854 h 6858001"/>
              <a:gd name="connsiteX2875" fmla="*/ 5294358 w 6206334"/>
              <a:gd name="connsiteY2875" fmla="*/ 3835980 h 6858001"/>
              <a:gd name="connsiteX2876" fmla="*/ 5288658 w 6206334"/>
              <a:gd name="connsiteY2876" fmla="*/ 3829131 h 6858001"/>
              <a:gd name="connsiteX2877" fmla="*/ 5286757 w 6206334"/>
              <a:gd name="connsiteY2877" fmla="*/ 3825275 h 6858001"/>
              <a:gd name="connsiteX2878" fmla="*/ 5285101 w 6206334"/>
              <a:gd name="connsiteY2878" fmla="*/ 3827848 h 6858001"/>
              <a:gd name="connsiteX2879" fmla="*/ 5256353 w 6206334"/>
              <a:gd name="connsiteY2879" fmla="*/ 3802595 h 6858001"/>
              <a:gd name="connsiteX2880" fmla="*/ 5250339 w 6206334"/>
              <a:gd name="connsiteY2880" fmla="*/ 3792848 h 6858001"/>
              <a:gd name="connsiteX2881" fmla="*/ 5249105 w 6206334"/>
              <a:gd name="connsiteY2881" fmla="*/ 3790649 h 6858001"/>
              <a:gd name="connsiteX2882" fmla="*/ 5246987 w 6206334"/>
              <a:gd name="connsiteY2882" fmla="*/ 3804840 h 6858001"/>
              <a:gd name="connsiteX2883" fmla="*/ 5246789 w 6206334"/>
              <a:gd name="connsiteY2883" fmla="*/ 3807265 h 6858001"/>
              <a:gd name="connsiteX2884" fmla="*/ 5244396 w 6206334"/>
              <a:gd name="connsiteY2884" fmla="*/ 3806334 h 6858001"/>
              <a:gd name="connsiteX2885" fmla="*/ 5206221 w 6206334"/>
              <a:gd name="connsiteY2885" fmla="*/ 3792135 h 6858001"/>
              <a:gd name="connsiteX2886" fmla="*/ 5198555 w 6206334"/>
              <a:gd name="connsiteY2886" fmla="*/ 3789722 h 6858001"/>
              <a:gd name="connsiteX2887" fmla="*/ 5179534 w 6206334"/>
              <a:gd name="connsiteY2887" fmla="*/ 3768386 h 6858001"/>
              <a:gd name="connsiteX2888" fmla="*/ 5154945 w 6206334"/>
              <a:gd name="connsiteY2888" fmla="*/ 3747281 h 6858001"/>
              <a:gd name="connsiteX2889" fmla="*/ 5165614 w 6206334"/>
              <a:gd name="connsiteY2889" fmla="*/ 3766468 h 6858001"/>
              <a:gd name="connsiteX2890" fmla="*/ 5151132 w 6206334"/>
              <a:gd name="connsiteY2890" fmla="*/ 3748580 h 6858001"/>
              <a:gd name="connsiteX2891" fmla="*/ 5148972 w 6206334"/>
              <a:gd name="connsiteY2891" fmla="*/ 3745909 h 6858001"/>
              <a:gd name="connsiteX2892" fmla="*/ 5126820 w 6206334"/>
              <a:gd name="connsiteY2892" fmla="*/ 3718334 h 6858001"/>
              <a:gd name="connsiteX2893" fmla="*/ 5114561 w 6206334"/>
              <a:gd name="connsiteY2893" fmla="*/ 3705573 h 6858001"/>
              <a:gd name="connsiteX2894" fmla="*/ 5093599 w 6206334"/>
              <a:gd name="connsiteY2894" fmla="*/ 3693355 h 6858001"/>
              <a:gd name="connsiteX2895" fmla="*/ 5097964 w 6206334"/>
              <a:gd name="connsiteY2895" fmla="*/ 3703415 h 6858001"/>
              <a:gd name="connsiteX2896" fmla="*/ 5063683 w 6206334"/>
              <a:gd name="connsiteY2896" fmla="*/ 3671912 h 6858001"/>
              <a:gd name="connsiteX2897" fmla="*/ 5031279 w 6206334"/>
              <a:gd name="connsiteY2897" fmla="*/ 3637032 h 6858001"/>
              <a:gd name="connsiteX2898" fmla="*/ 5027613 w 6206334"/>
              <a:gd name="connsiteY2898" fmla="*/ 3637891 h 6858001"/>
              <a:gd name="connsiteX2899" fmla="*/ 5022187 w 6206334"/>
              <a:gd name="connsiteY2899" fmla="*/ 3637702 h 6858001"/>
              <a:gd name="connsiteX2900" fmla="*/ 5029495 w 6206334"/>
              <a:gd name="connsiteY2900" fmla="*/ 3649171 h 6858001"/>
              <a:gd name="connsiteX2901" fmla="*/ 5047361 w 6206334"/>
              <a:gd name="connsiteY2901" fmla="*/ 3683767 h 6858001"/>
              <a:gd name="connsiteX2902" fmla="*/ 5055938 w 6206334"/>
              <a:gd name="connsiteY2902" fmla="*/ 3696746 h 6858001"/>
              <a:gd name="connsiteX2903" fmla="*/ 5080232 w 6206334"/>
              <a:gd name="connsiteY2903" fmla="*/ 3726252 h 6858001"/>
              <a:gd name="connsiteX2904" fmla="*/ 5106711 w 6206334"/>
              <a:gd name="connsiteY2904" fmla="*/ 3758821 h 6858001"/>
              <a:gd name="connsiteX2905" fmla="*/ 5113593 w 6206334"/>
              <a:gd name="connsiteY2905" fmla="*/ 3766187 h 6858001"/>
              <a:gd name="connsiteX2906" fmla="*/ 5123042 w 6206334"/>
              <a:gd name="connsiteY2906" fmla="*/ 3775558 h 6858001"/>
              <a:gd name="connsiteX2907" fmla="*/ 5130254 w 6206334"/>
              <a:gd name="connsiteY2907" fmla="*/ 3780550 h 6858001"/>
              <a:gd name="connsiteX2908" fmla="*/ 5132584 w 6206334"/>
              <a:gd name="connsiteY2908" fmla="*/ 3784833 h 6858001"/>
              <a:gd name="connsiteX2909" fmla="*/ 5132359 w 6206334"/>
              <a:gd name="connsiteY2909" fmla="*/ 3784801 h 6858001"/>
              <a:gd name="connsiteX2910" fmla="*/ 5133273 w 6206334"/>
              <a:gd name="connsiteY2910" fmla="*/ 3785706 h 6858001"/>
              <a:gd name="connsiteX2911" fmla="*/ 5142913 w 6206334"/>
              <a:gd name="connsiteY2911" fmla="*/ 3800794 h 6858001"/>
              <a:gd name="connsiteX2912" fmla="*/ 5139374 w 6206334"/>
              <a:gd name="connsiteY2912" fmla="*/ 3799384 h 6858001"/>
              <a:gd name="connsiteX2913" fmla="*/ 5121345 w 6206334"/>
              <a:gd name="connsiteY2913" fmla="*/ 3778223 h 6858001"/>
              <a:gd name="connsiteX2914" fmla="*/ 5114442 w 6206334"/>
              <a:gd name="connsiteY2914" fmla="*/ 3779802 h 6858001"/>
              <a:gd name="connsiteX2915" fmla="*/ 5111264 w 6206334"/>
              <a:gd name="connsiteY2915" fmla="*/ 3779510 h 6858001"/>
              <a:gd name="connsiteX2916" fmla="*/ 5100331 w 6206334"/>
              <a:gd name="connsiteY2916" fmla="*/ 3769256 h 6858001"/>
              <a:gd name="connsiteX2917" fmla="*/ 5097027 w 6206334"/>
              <a:gd name="connsiteY2917" fmla="*/ 3761894 h 6858001"/>
              <a:gd name="connsiteX2918" fmla="*/ 5095130 w 6206334"/>
              <a:gd name="connsiteY2918" fmla="*/ 3770843 h 6858001"/>
              <a:gd name="connsiteX2919" fmla="*/ 5087898 w 6206334"/>
              <a:gd name="connsiteY2919" fmla="*/ 3762604 h 6858001"/>
              <a:gd name="connsiteX2920" fmla="*/ 5027367 w 6206334"/>
              <a:gd name="connsiteY2920" fmla="*/ 3689107 h 6858001"/>
              <a:gd name="connsiteX2921" fmla="*/ 5069406 w 6206334"/>
              <a:gd name="connsiteY2921" fmla="*/ 3776406 h 6858001"/>
              <a:gd name="connsiteX2922" fmla="*/ 5116031 w 6206334"/>
              <a:gd name="connsiteY2922" fmla="*/ 3836098 h 6858001"/>
              <a:gd name="connsiteX2923" fmla="*/ 5141393 w 6206334"/>
              <a:gd name="connsiteY2923" fmla="*/ 3877440 h 6858001"/>
              <a:gd name="connsiteX2924" fmla="*/ 5140366 w 6206334"/>
              <a:gd name="connsiteY2924" fmla="*/ 3878990 h 6858001"/>
              <a:gd name="connsiteX2925" fmla="*/ 5148285 w 6206334"/>
              <a:gd name="connsiteY2925" fmla="*/ 3891450 h 6858001"/>
              <a:gd name="connsiteX2926" fmla="*/ 5154561 w 6206334"/>
              <a:gd name="connsiteY2926" fmla="*/ 3898572 h 6858001"/>
              <a:gd name="connsiteX2927" fmla="*/ 5175496 w 6206334"/>
              <a:gd name="connsiteY2927" fmla="*/ 3932128 h 6858001"/>
              <a:gd name="connsiteX2928" fmla="*/ 5163479 w 6206334"/>
              <a:gd name="connsiteY2928" fmla="*/ 3929663 h 6858001"/>
              <a:gd name="connsiteX2929" fmla="*/ 5138357 w 6206334"/>
              <a:gd name="connsiteY2929" fmla="*/ 3910955 h 6858001"/>
              <a:gd name="connsiteX2930" fmla="*/ 5131663 w 6206334"/>
              <a:gd name="connsiteY2930" fmla="*/ 3901981 h 6858001"/>
              <a:gd name="connsiteX2931" fmla="*/ 5057997 w 6206334"/>
              <a:gd name="connsiteY2931" fmla="*/ 3818267 h 6858001"/>
              <a:gd name="connsiteX2932" fmla="*/ 5029365 w 6206334"/>
              <a:gd name="connsiteY2932" fmla="*/ 3809539 h 6858001"/>
              <a:gd name="connsiteX2933" fmla="*/ 4966699 w 6206334"/>
              <a:gd name="connsiteY2933" fmla="*/ 3715920 h 6858001"/>
              <a:gd name="connsiteX2934" fmla="*/ 4959676 w 6206334"/>
              <a:gd name="connsiteY2934" fmla="*/ 3724861 h 6858001"/>
              <a:gd name="connsiteX2935" fmla="*/ 4949984 w 6206334"/>
              <a:gd name="connsiteY2935" fmla="*/ 3729890 h 6858001"/>
              <a:gd name="connsiteX2936" fmla="*/ 4952551 w 6206334"/>
              <a:gd name="connsiteY2936" fmla="*/ 3734153 h 6858001"/>
              <a:gd name="connsiteX2937" fmla="*/ 4948426 w 6206334"/>
              <a:gd name="connsiteY2937" fmla="*/ 3733331 h 6858001"/>
              <a:gd name="connsiteX2938" fmla="*/ 4946557 w 6206334"/>
              <a:gd name="connsiteY2938" fmla="*/ 3732167 h 6858001"/>
              <a:gd name="connsiteX2939" fmla="*/ 4946319 w 6206334"/>
              <a:gd name="connsiteY2939" fmla="*/ 3731793 h 6858001"/>
              <a:gd name="connsiteX2940" fmla="*/ 4945416 w 6206334"/>
              <a:gd name="connsiteY2940" fmla="*/ 3732261 h 6858001"/>
              <a:gd name="connsiteX2941" fmla="*/ 4943907 w 6206334"/>
              <a:gd name="connsiteY2941" fmla="*/ 3731948 h 6858001"/>
              <a:gd name="connsiteX2942" fmla="*/ 4913782 w 6206334"/>
              <a:gd name="connsiteY2942" fmla="*/ 3697388 h 6858001"/>
              <a:gd name="connsiteX2943" fmla="*/ 4924095 w 6206334"/>
              <a:gd name="connsiteY2943" fmla="*/ 3719599 h 6858001"/>
              <a:gd name="connsiteX2944" fmla="*/ 4921226 w 6206334"/>
              <a:gd name="connsiteY2944" fmla="*/ 3715652 h 6858001"/>
              <a:gd name="connsiteX2945" fmla="*/ 4950430 w 6206334"/>
              <a:gd name="connsiteY2945" fmla="*/ 3768432 h 6858001"/>
              <a:gd name="connsiteX2946" fmla="*/ 4986508 w 6206334"/>
              <a:gd name="connsiteY2946" fmla="*/ 3837074 h 6858001"/>
              <a:gd name="connsiteX2947" fmla="*/ 4940826 w 6206334"/>
              <a:gd name="connsiteY2947" fmla="*/ 3758522 h 6858001"/>
              <a:gd name="connsiteX2948" fmla="*/ 4924594 w 6206334"/>
              <a:gd name="connsiteY2948" fmla="*/ 3732681 h 6858001"/>
              <a:gd name="connsiteX2949" fmla="*/ 4922981 w 6206334"/>
              <a:gd name="connsiteY2949" fmla="*/ 3736491 h 6858001"/>
              <a:gd name="connsiteX2950" fmla="*/ 4923320 w 6206334"/>
              <a:gd name="connsiteY2950" fmla="*/ 3737722 h 6858001"/>
              <a:gd name="connsiteX2951" fmla="*/ 4928115 w 6206334"/>
              <a:gd name="connsiteY2951" fmla="*/ 3746043 h 6858001"/>
              <a:gd name="connsiteX2952" fmla="*/ 4925248 w 6206334"/>
              <a:gd name="connsiteY2952" fmla="*/ 3743118 h 6858001"/>
              <a:gd name="connsiteX2953" fmla="*/ 4924634 w 6206334"/>
              <a:gd name="connsiteY2953" fmla="*/ 3742468 h 6858001"/>
              <a:gd name="connsiteX2954" fmla="*/ 4925236 w 6206334"/>
              <a:gd name="connsiteY2954" fmla="*/ 3744650 h 6858001"/>
              <a:gd name="connsiteX2955" fmla="*/ 4932464 w 6206334"/>
              <a:gd name="connsiteY2955" fmla="*/ 3759320 h 6858001"/>
              <a:gd name="connsiteX2956" fmla="*/ 5029451 w 6206334"/>
              <a:gd name="connsiteY2956" fmla="*/ 3938095 h 6858001"/>
              <a:gd name="connsiteX2957" fmla="*/ 4934003 w 6206334"/>
              <a:gd name="connsiteY2957" fmla="*/ 3775459 h 6858001"/>
              <a:gd name="connsiteX2958" fmla="*/ 4924558 w 6206334"/>
              <a:gd name="connsiteY2958" fmla="*/ 3764885 h 6858001"/>
              <a:gd name="connsiteX2959" fmla="*/ 4931364 w 6206334"/>
              <a:gd name="connsiteY2959" fmla="*/ 3775711 h 6858001"/>
              <a:gd name="connsiteX2960" fmla="*/ 4980774 w 6206334"/>
              <a:gd name="connsiteY2960" fmla="*/ 3867740 h 6858001"/>
              <a:gd name="connsiteX2961" fmla="*/ 5011106 w 6206334"/>
              <a:gd name="connsiteY2961" fmla="*/ 3927465 h 6858001"/>
              <a:gd name="connsiteX2962" fmla="*/ 5004477 w 6206334"/>
              <a:gd name="connsiteY2962" fmla="*/ 3920514 h 6858001"/>
              <a:gd name="connsiteX2963" fmla="*/ 5004155 w 6206334"/>
              <a:gd name="connsiteY2963" fmla="*/ 3920238 h 6858001"/>
              <a:gd name="connsiteX2964" fmla="*/ 5002639 w 6206334"/>
              <a:gd name="connsiteY2964" fmla="*/ 3917704 h 6858001"/>
              <a:gd name="connsiteX2965" fmla="*/ 4979623 w 6206334"/>
              <a:gd name="connsiteY2965" fmla="*/ 3876595 h 6858001"/>
              <a:gd name="connsiteX2966" fmla="*/ 4990552 w 6206334"/>
              <a:gd name="connsiteY2966" fmla="*/ 3907383 h 6858001"/>
              <a:gd name="connsiteX2967" fmla="*/ 4992257 w 6206334"/>
              <a:gd name="connsiteY2967" fmla="*/ 3910289 h 6858001"/>
              <a:gd name="connsiteX2968" fmla="*/ 4987288 w 6206334"/>
              <a:gd name="connsiteY2968" fmla="*/ 3910289 h 6858001"/>
              <a:gd name="connsiteX2969" fmla="*/ 4993826 w 6206334"/>
              <a:gd name="connsiteY2969" fmla="*/ 3919520 h 6858001"/>
              <a:gd name="connsiteX2970" fmla="*/ 5003031 w 6206334"/>
              <a:gd name="connsiteY2970" fmla="*/ 3929560 h 6858001"/>
              <a:gd name="connsiteX2971" fmla="*/ 5007237 w 6206334"/>
              <a:gd name="connsiteY2971" fmla="*/ 3937992 h 6858001"/>
              <a:gd name="connsiteX2972" fmla="*/ 4988542 w 6206334"/>
              <a:gd name="connsiteY2972" fmla="*/ 3914237 h 6858001"/>
              <a:gd name="connsiteX2973" fmla="*/ 4902120 w 6206334"/>
              <a:gd name="connsiteY2973" fmla="*/ 3757773 h 6858001"/>
              <a:gd name="connsiteX2974" fmla="*/ 4890632 w 6206334"/>
              <a:gd name="connsiteY2974" fmla="*/ 3736775 h 6858001"/>
              <a:gd name="connsiteX2975" fmla="*/ 4886003 w 6206334"/>
              <a:gd name="connsiteY2975" fmla="*/ 3728529 h 6858001"/>
              <a:gd name="connsiteX2976" fmla="*/ 4885884 w 6206334"/>
              <a:gd name="connsiteY2976" fmla="*/ 3729262 h 6858001"/>
              <a:gd name="connsiteX2977" fmla="*/ 4884381 w 6206334"/>
              <a:gd name="connsiteY2977" fmla="*/ 3736407 h 6858001"/>
              <a:gd name="connsiteX2978" fmla="*/ 4883251 w 6206334"/>
              <a:gd name="connsiteY2978" fmla="*/ 3738408 h 6858001"/>
              <a:gd name="connsiteX2979" fmla="*/ 4902133 w 6206334"/>
              <a:gd name="connsiteY2979" fmla="*/ 3773596 h 6858001"/>
              <a:gd name="connsiteX2980" fmla="*/ 4917499 w 6206334"/>
              <a:gd name="connsiteY2980" fmla="*/ 3801358 h 6858001"/>
              <a:gd name="connsiteX2981" fmla="*/ 4926112 w 6206334"/>
              <a:gd name="connsiteY2981" fmla="*/ 3812118 h 6858001"/>
              <a:gd name="connsiteX2982" fmla="*/ 4928339 w 6206334"/>
              <a:gd name="connsiteY2982" fmla="*/ 3820943 h 6858001"/>
              <a:gd name="connsiteX2983" fmla="*/ 4937208 w 6206334"/>
              <a:gd name="connsiteY2983" fmla="*/ 3836965 h 6858001"/>
              <a:gd name="connsiteX2984" fmla="*/ 4964005 w 6206334"/>
              <a:gd name="connsiteY2984" fmla="*/ 3885117 h 6858001"/>
              <a:gd name="connsiteX2985" fmla="*/ 4951353 w 6206334"/>
              <a:gd name="connsiteY2985" fmla="*/ 3874110 h 6858001"/>
              <a:gd name="connsiteX2986" fmla="*/ 4949966 w 6206334"/>
              <a:gd name="connsiteY2986" fmla="*/ 3871174 h 6858001"/>
              <a:gd name="connsiteX2987" fmla="*/ 4945565 w 6206334"/>
              <a:gd name="connsiteY2987" fmla="*/ 3867740 h 6858001"/>
              <a:gd name="connsiteX2988" fmla="*/ 4920731 w 6206334"/>
              <a:gd name="connsiteY2988" fmla="*/ 3844378 h 6858001"/>
              <a:gd name="connsiteX2989" fmla="*/ 4897701 w 6206334"/>
              <a:gd name="connsiteY2989" fmla="*/ 3822054 h 6858001"/>
              <a:gd name="connsiteX2990" fmla="*/ 4894226 w 6206334"/>
              <a:gd name="connsiteY2990" fmla="*/ 3818932 h 6858001"/>
              <a:gd name="connsiteX2991" fmla="*/ 4876170 w 6206334"/>
              <a:gd name="connsiteY2991" fmla="*/ 3788482 h 6858001"/>
              <a:gd name="connsiteX2992" fmla="*/ 4904053 w 6206334"/>
              <a:gd name="connsiteY2992" fmla="*/ 3821347 h 6858001"/>
              <a:gd name="connsiteX2993" fmla="*/ 4919780 w 6206334"/>
              <a:gd name="connsiteY2993" fmla="*/ 3836333 h 6858001"/>
              <a:gd name="connsiteX2994" fmla="*/ 4922689 w 6206334"/>
              <a:gd name="connsiteY2994" fmla="*/ 3839027 h 6858001"/>
              <a:gd name="connsiteX2995" fmla="*/ 4905659 w 6206334"/>
              <a:gd name="connsiteY2995" fmla="*/ 3816247 h 6858001"/>
              <a:gd name="connsiteX2996" fmla="*/ 4878909 w 6206334"/>
              <a:gd name="connsiteY2996" fmla="*/ 3777629 h 6858001"/>
              <a:gd name="connsiteX2997" fmla="*/ 4857626 w 6206334"/>
              <a:gd name="connsiteY2997" fmla="*/ 3747592 h 6858001"/>
              <a:gd name="connsiteX2998" fmla="*/ 4853122 w 6206334"/>
              <a:gd name="connsiteY2998" fmla="*/ 3745723 h 6858001"/>
              <a:gd name="connsiteX2999" fmla="*/ 4848769 w 6206334"/>
              <a:gd name="connsiteY2999" fmla="*/ 3742352 h 6858001"/>
              <a:gd name="connsiteX3000" fmla="*/ 4845969 w 6206334"/>
              <a:gd name="connsiteY3000" fmla="*/ 3737644 h 6858001"/>
              <a:gd name="connsiteX3001" fmla="*/ 4858556 w 6206334"/>
              <a:gd name="connsiteY3001" fmla="*/ 3761930 h 6858001"/>
              <a:gd name="connsiteX3002" fmla="*/ 4827982 w 6206334"/>
              <a:gd name="connsiteY3002" fmla="*/ 3714512 h 6858001"/>
              <a:gd name="connsiteX3003" fmla="*/ 4834229 w 6206334"/>
              <a:gd name="connsiteY3003" fmla="*/ 3726349 h 6858001"/>
              <a:gd name="connsiteX3004" fmla="*/ 4836629 w 6206334"/>
              <a:gd name="connsiteY3004" fmla="*/ 3730384 h 6858001"/>
              <a:gd name="connsiteX3005" fmla="*/ 4857191 w 6206334"/>
              <a:gd name="connsiteY3005" fmla="*/ 3762828 h 6858001"/>
              <a:gd name="connsiteX3006" fmla="*/ 4867538 w 6206334"/>
              <a:gd name="connsiteY3006" fmla="*/ 3779150 h 6858001"/>
              <a:gd name="connsiteX3007" fmla="*/ 4876868 w 6206334"/>
              <a:gd name="connsiteY3007" fmla="*/ 3793864 h 6858001"/>
              <a:gd name="connsiteX3008" fmla="*/ 4883097 w 6206334"/>
              <a:gd name="connsiteY3008" fmla="*/ 3808021 h 6858001"/>
              <a:gd name="connsiteX3009" fmla="*/ 4869585 w 6206334"/>
              <a:gd name="connsiteY3009" fmla="*/ 3798332 h 6858001"/>
              <a:gd name="connsiteX3010" fmla="*/ 4855593 w 6206334"/>
              <a:gd name="connsiteY3010" fmla="*/ 3786683 h 6858001"/>
              <a:gd name="connsiteX3011" fmla="*/ 4857636 w 6206334"/>
              <a:gd name="connsiteY3011" fmla="*/ 3790976 h 6858001"/>
              <a:gd name="connsiteX3012" fmla="*/ 4853449 w 6206334"/>
              <a:gd name="connsiteY3012" fmla="*/ 3796839 h 6858001"/>
              <a:gd name="connsiteX3013" fmla="*/ 4842460 w 6206334"/>
              <a:gd name="connsiteY3013" fmla="*/ 3780196 h 6858001"/>
              <a:gd name="connsiteX3014" fmla="*/ 4840142 w 6206334"/>
              <a:gd name="connsiteY3014" fmla="*/ 3779778 h 6858001"/>
              <a:gd name="connsiteX3015" fmla="*/ 4842999 w 6206334"/>
              <a:gd name="connsiteY3015" fmla="*/ 3786300 h 6858001"/>
              <a:gd name="connsiteX3016" fmla="*/ 4843590 w 6206334"/>
              <a:gd name="connsiteY3016" fmla="*/ 3786856 h 6858001"/>
              <a:gd name="connsiteX3017" fmla="*/ 4843659 w 6206334"/>
              <a:gd name="connsiteY3017" fmla="*/ 3787805 h 6858001"/>
              <a:gd name="connsiteX3018" fmla="*/ 4845363 w 6206334"/>
              <a:gd name="connsiteY3018" fmla="*/ 3791694 h 6858001"/>
              <a:gd name="connsiteX3019" fmla="*/ 4860104 w 6206334"/>
              <a:gd name="connsiteY3019" fmla="*/ 3815849 h 6858001"/>
              <a:gd name="connsiteX3020" fmla="*/ 4970290 w 6206334"/>
              <a:gd name="connsiteY3020" fmla="*/ 3988741 h 6858001"/>
              <a:gd name="connsiteX3021" fmla="*/ 4914650 w 6206334"/>
              <a:gd name="connsiteY3021" fmla="*/ 3936865 h 6858001"/>
              <a:gd name="connsiteX3022" fmla="*/ 4991118 w 6206334"/>
              <a:gd name="connsiteY3022" fmla="*/ 4049968 h 6858001"/>
              <a:gd name="connsiteX3023" fmla="*/ 5005160 w 6206334"/>
              <a:gd name="connsiteY3023" fmla="*/ 4067227 h 6858001"/>
              <a:gd name="connsiteX3024" fmla="*/ 4990540 w 6206334"/>
              <a:gd name="connsiteY3024" fmla="*/ 4052524 h 6858001"/>
              <a:gd name="connsiteX3025" fmla="*/ 5006126 w 6206334"/>
              <a:gd name="connsiteY3025" fmla="*/ 4092738 h 6858001"/>
              <a:gd name="connsiteX3026" fmla="*/ 5027928 w 6206334"/>
              <a:gd name="connsiteY3026" fmla="*/ 4144323 h 6858001"/>
              <a:gd name="connsiteX3027" fmla="*/ 5037321 w 6206334"/>
              <a:gd name="connsiteY3027" fmla="*/ 4160035 h 6858001"/>
              <a:gd name="connsiteX3028" fmla="*/ 4918781 w 6206334"/>
              <a:gd name="connsiteY3028" fmla="*/ 4006277 h 6858001"/>
              <a:gd name="connsiteX3029" fmla="*/ 4906429 w 6206334"/>
              <a:gd name="connsiteY3029" fmla="*/ 3989765 h 6858001"/>
              <a:gd name="connsiteX3030" fmla="*/ 4880696 w 6206334"/>
              <a:gd name="connsiteY3030" fmla="*/ 3965887 h 6858001"/>
              <a:gd name="connsiteX3031" fmla="*/ 4887763 w 6206334"/>
              <a:gd name="connsiteY3031" fmla="*/ 3980274 h 6858001"/>
              <a:gd name="connsiteX3032" fmla="*/ 4843669 w 6206334"/>
              <a:gd name="connsiteY3032" fmla="*/ 3936399 h 6858001"/>
              <a:gd name="connsiteX3033" fmla="*/ 4849306 w 6206334"/>
              <a:gd name="connsiteY3033" fmla="*/ 3952955 h 6858001"/>
              <a:gd name="connsiteX3034" fmla="*/ 4845468 w 6206334"/>
              <a:gd name="connsiteY3034" fmla="*/ 3971453 h 6858001"/>
              <a:gd name="connsiteX3035" fmla="*/ 4842713 w 6206334"/>
              <a:gd name="connsiteY3035" fmla="*/ 3985717 h 6858001"/>
              <a:gd name="connsiteX3036" fmla="*/ 4855023 w 6206334"/>
              <a:gd name="connsiteY3036" fmla="*/ 3995331 h 6858001"/>
              <a:gd name="connsiteX3037" fmla="*/ 4871000 w 6206334"/>
              <a:gd name="connsiteY3037" fmla="*/ 4012730 h 6858001"/>
              <a:gd name="connsiteX3038" fmla="*/ 4854060 w 6206334"/>
              <a:gd name="connsiteY3038" fmla="*/ 4004500 h 6858001"/>
              <a:gd name="connsiteX3039" fmla="*/ 4855697 w 6206334"/>
              <a:gd name="connsiteY3039" fmla="*/ 4004172 h 6858001"/>
              <a:gd name="connsiteX3040" fmla="*/ 4858033 w 6206334"/>
              <a:gd name="connsiteY3040" fmla="*/ 4005953 h 6858001"/>
              <a:gd name="connsiteX3041" fmla="*/ 4856750 w 6206334"/>
              <a:gd name="connsiteY3041" fmla="*/ 4003961 h 6858001"/>
              <a:gd name="connsiteX3042" fmla="*/ 4855697 w 6206334"/>
              <a:gd name="connsiteY3042" fmla="*/ 4004172 h 6858001"/>
              <a:gd name="connsiteX3043" fmla="*/ 4851403 w 6206334"/>
              <a:gd name="connsiteY3043" fmla="*/ 4000896 h 6858001"/>
              <a:gd name="connsiteX3044" fmla="*/ 4849317 w 6206334"/>
              <a:gd name="connsiteY3044" fmla="*/ 3998067 h 6858001"/>
              <a:gd name="connsiteX3045" fmla="*/ 4846278 w 6206334"/>
              <a:gd name="connsiteY3045" fmla="*/ 3995558 h 6858001"/>
              <a:gd name="connsiteX3046" fmla="*/ 4831821 w 6206334"/>
              <a:gd name="connsiteY3046" fmla="*/ 3994329 h 6858001"/>
              <a:gd name="connsiteX3047" fmla="*/ 4785224 w 6206334"/>
              <a:gd name="connsiteY3047" fmla="*/ 3949855 h 6858001"/>
              <a:gd name="connsiteX3048" fmla="*/ 4773867 w 6206334"/>
              <a:gd name="connsiteY3048" fmla="*/ 3948067 h 6858001"/>
              <a:gd name="connsiteX3049" fmla="*/ 4753564 w 6206334"/>
              <a:gd name="connsiteY3049" fmla="*/ 3931133 h 6858001"/>
              <a:gd name="connsiteX3050" fmla="*/ 4750275 w 6206334"/>
              <a:gd name="connsiteY3050" fmla="*/ 3927462 h 6858001"/>
              <a:gd name="connsiteX3051" fmla="*/ 4753967 w 6206334"/>
              <a:gd name="connsiteY3051" fmla="*/ 3933327 h 6858001"/>
              <a:gd name="connsiteX3052" fmla="*/ 4764661 w 6206334"/>
              <a:gd name="connsiteY3052" fmla="*/ 3950016 h 6858001"/>
              <a:gd name="connsiteX3053" fmla="*/ 4837493 w 6206334"/>
              <a:gd name="connsiteY3053" fmla="*/ 4026492 h 6858001"/>
              <a:gd name="connsiteX3054" fmla="*/ 4907381 w 6206334"/>
              <a:gd name="connsiteY3054" fmla="*/ 4092842 h 6858001"/>
              <a:gd name="connsiteX3055" fmla="*/ 4909828 w 6206334"/>
              <a:gd name="connsiteY3055" fmla="*/ 4099180 h 6858001"/>
              <a:gd name="connsiteX3056" fmla="*/ 4916438 w 6206334"/>
              <a:gd name="connsiteY3056" fmla="*/ 4113665 h 6858001"/>
              <a:gd name="connsiteX3057" fmla="*/ 4893006 w 6206334"/>
              <a:gd name="connsiteY3057" fmla="*/ 4094246 h 6858001"/>
              <a:gd name="connsiteX3058" fmla="*/ 4912612 w 6206334"/>
              <a:gd name="connsiteY3058" fmla="*/ 4116138 h 6858001"/>
              <a:gd name="connsiteX3059" fmla="*/ 4906457 w 6206334"/>
              <a:gd name="connsiteY3059" fmla="*/ 4119719 h 6858001"/>
              <a:gd name="connsiteX3060" fmla="*/ 4906005 w 6206334"/>
              <a:gd name="connsiteY3060" fmla="*/ 4114951 h 6858001"/>
              <a:gd name="connsiteX3061" fmla="*/ 4906457 w 6206334"/>
              <a:gd name="connsiteY3061" fmla="*/ 4119719 h 6858001"/>
              <a:gd name="connsiteX3062" fmla="*/ 4911375 w 6206334"/>
              <a:gd name="connsiteY3062" fmla="*/ 4128656 h 6858001"/>
              <a:gd name="connsiteX3063" fmla="*/ 4889890 w 6206334"/>
              <a:gd name="connsiteY3063" fmla="*/ 4109781 h 6858001"/>
              <a:gd name="connsiteX3064" fmla="*/ 4884188 w 6206334"/>
              <a:gd name="connsiteY3064" fmla="*/ 4102932 h 6858001"/>
              <a:gd name="connsiteX3065" fmla="*/ 4882287 w 6206334"/>
              <a:gd name="connsiteY3065" fmla="*/ 4099077 h 6858001"/>
              <a:gd name="connsiteX3066" fmla="*/ 4880631 w 6206334"/>
              <a:gd name="connsiteY3066" fmla="*/ 4101649 h 6858001"/>
              <a:gd name="connsiteX3067" fmla="*/ 4851885 w 6206334"/>
              <a:gd name="connsiteY3067" fmla="*/ 4076396 h 6858001"/>
              <a:gd name="connsiteX3068" fmla="*/ 4845869 w 6206334"/>
              <a:gd name="connsiteY3068" fmla="*/ 4066650 h 6858001"/>
              <a:gd name="connsiteX3069" fmla="*/ 4833053 w 6206334"/>
              <a:gd name="connsiteY3069" fmla="*/ 4043813 h 6858001"/>
              <a:gd name="connsiteX3070" fmla="*/ 4814181 w 6206334"/>
              <a:gd name="connsiteY3070" fmla="*/ 4018223 h 6858001"/>
              <a:gd name="connsiteX3071" fmla="*/ 4840503 w 6206334"/>
              <a:gd name="connsiteY3071" fmla="*/ 4066051 h 6858001"/>
              <a:gd name="connsiteX3072" fmla="*/ 4840744 w 6206334"/>
              <a:gd name="connsiteY3072" fmla="*/ 4066609 h 6858001"/>
              <a:gd name="connsiteX3073" fmla="*/ 4832906 w 6206334"/>
              <a:gd name="connsiteY3073" fmla="*/ 4059725 h 6858001"/>
              <a:gd name="connsiteX3074" fmla="*/ 4768645 w 6206334"/>
              <a:gd name="connsiteY3074" fmla="*/ 3996682 h 6858001"/>
              <a:gd name="connsiteX3075" fmla="*/ 4746901 w 6206334"/>
              <a:gd name="connsiteY3075" fmla="*/ 3974254 h 6858001"/>
              <a:gd name="connsiteX3076" fmla="*/ 4750847 w 6206334"/>
              <a:gd name="connsiteY3076" fmla="*/ 3980318 h 6858001"/>
              <a:gd name="connsiteX3077" fmla="*/ 4800029 w 6206334"/>
              <a:gd name="connsiteY3077" fmla="*/ 4064293 h 6858001"/>
              <a:gd name="connsiteX3078" fmla="*/ 4787497 w 6206334"/>
              <a:gd name="connsiteY3078" fmla="*/ 4050364 h 6858001"/>
              <a:gd name="connsiteX3079" fmla="*/ 4718086 w 6206334"/>
              <a:gd name="connsiteY3079" fmla="*/ 3958975 h 6858001"/>
              <a:gd name="connsiteX3080" fmla="*/ 4711905 w 6206334"/>
              <a:gd name="connsiteY3080" fmla="*/ 3951066 h 6858001"/>
              <a:gd name="connsiteX3081" fmla="*/ 4705724 w 6206334"/>
              <a:gd name="connsiteY3081" fmla="*/ 3948270 h 6858001"/>
              <a:gd name="connsiteX3082" fmla="*/ 4689065 w 6206334"/>
              <a:gd name="connsiteY3082" fmla="*/ 3921836 h 6858001"/>
              <a:gd name="connsiteX3083" fmla="*/ 4681484 w 6206334"/>
              <a:gd name="connsiteY3083" fmla="*/ 3912136 h 6858001"/>
              <a:gd name="connsiteX3084" fmla="*/ 4694727 w 6206334"/>
              <a:gd name="connsiteY3084" fmla="*/ 3938777 h 6858001"/>
              <a:gd name="connsiteX3085" fmla="*/ 4692728 w 6206334"/>
              <a:gd name="connsiteY3085" fmla="*/ 3936965 h 6858001"/>
              <a:gd name="connsiteX3086" fmla="*/ 4644456 w 6206334"/>
              <a:gd name="connsiteY3086" fmla="*/ 3896302 h 6858001"/>
              <a:gd name="connsiteX3087" fmla="*/ 4702366 w 6206334"/>
              <a:gd name="connsiteY3087" fmla="*/ 3965570 h 6858001"/>
              <a:gd name="connsiteX3088" fmla="*/ 4714107 w 6206334"/>
              <a:gd name="connsiteY3088" fmla="*/ 3981715 h 6858001"/>
              <a:gd name="connsiteX3089" fmla="*/ 4691666 w 6206334"/>
              <a:gd name="connsiteY3089" fmla="*/ 3968636 h 6858001"/>
              <a:gd name="connsiteX3090" fmla="*/ 4694654 w 6206334"/>
              <a:gd name="connsiteY3090" fmla="*/ 3972448 h 6858001"/>
              <a:gd name="connsiteX3091" fmla="*/ 4787165 w 6206334"/>
              <a:gd name="connsiteY3091" fmla="*/ 4087525 h 6858001"/>
              <a:gd name="connsiteX3092" fmla="*/ 4814017 w 6206334"/>
              <a:gd name="connsiteY3092" fmla="*/ 4123476 h 6858001"/>
              <a:gd name="connsiteX3093" fmla="*/ 4795391 w 6206334"/>
              <a:gd name="connsiteY3093" fmla="*/ 4102430 h 6858001"/>
              <a:gd name="connsiteX3094" fmla="*/ 4747270 w 6206334"/>
              <a:gd name="connsiteY3094" fmla="*/ 4045172 h 6858001"/>
              <a:gd name="connsiteX3095" fmla="*/ 4693392 w 6206334"/>
              <a:gd name="connsiteY3095" fmla="*/ 3980380 h 6858001"/>
              <a:gd name="connsiteX3096" fmla="*/ 4722396 w 6206334"/>
              <a:gd name="connsiteY3096" fmla="*/ 4047483 h 6858001"/>
              <a:gd name="connsiteX3097" fmla="*/ 4764925 w 6206334"/>
              <a:gd name="connsiteY3097" fmla="*/ 4115113 h 6858001"/>
              <a:gd name="connsiteX3098" fmla="*/ 4737131 w 6206334"/>
              <a:gd name="connsiteY3098" fmla="*/ 4087370 h 6858001"/>
              <a:gd name="connsiteX3099" fmla="*/ 4722276 w 6206334"/>
              <a:gd name="connsiteY3099" fmla="*/ 4075280 h 6858001"/>
              <a:gd name="connsiteX3100" fmla="*/ 4592450 w 6206334"/>
              <a:gd name="connsiteY3100" fmla="*/ 3929887 h 6858001"/>
              <a:gd name="connsiteX3101" fmla="*/ 4578054 w 6206334"/>
              <a:gd name="connsiteY3101" fmla="*/ 3926844 h 6858001"/>
              <a:gd name="connsiteX3102" fmla="*/ 4543867 w 6206334"/>
              <a:gd name="connsiteY3102" fmla="*/ 3886571 h 6858001"/>
              <a:gd name="connsiteX3103" fmla="*/ 4529800 w 6206334"/>
              <a:gd name="connsiteY3103" fmla="*/ 3893948 h 6858001"/>
              <a:gd name="connsiteX3104" fmla="*/ 4481671 w 6206334"/>
              <a:gd name="connsiteY3104" fmla="*/ 3847220 h 6858001"/>
              <a:gd name="connsiteX3105" fmla="*/ 4479665 w 6206334"/>
              <a:gd name="connsiteY3105" fmla="*/ 3847879 h 6858001"/>
              <a:gd name="connsiteX3106" fmla="*/ 4479294 w 6206334"/>
              <a:gd name="connsiteY3106" fmla="*/ 3848001 h 6858001"/>
              <a:gd name="connsiteX3107" fmla="*/ 4478997 w 6206334"/>
              <a:gd name="connsiteY3107" fmla="*/ 3848098 h 6858001"/>
              <a:gd name="connsiteX3108" fmla="*/ 4479665 w 6206334"/>
              <a:gd name="connsiteY3108" fmla="*/ 3847879 h 6858001"/>
              <a:gd name="connsiteX3109" fmla="*/ 4480780 w 6206334"/>
              <a:gd name="connsiteY3109" fmla="*/ 3847513 h 6858001"/>
              <a:gd name="connsiteX3110" fmla="*/ 4481671 w 6206334"/>
              <a:gd name="connsiteY3110" fmla="*/ 3847220 h 6858001"/>
              <a:gd name="connsiteX3111" fmla="*/ 4517392 w 6206334"/>
              <a:gd name="connsiteY3111" fmla="*/ 3889746 h 6858001"/>
              <a:gd name="connsiteX3112" fmla="*/ 4540434 w 6206334"/>
              <a:gd name="connsiteY3112" fmla="*/ 3923908 h 6858001"/>
              <a:gd name="connsiteX3113" fmla="*/ 4542030 w 6206334"/>
              <a:gd name="connsiteY3113" fmla="*/ 3925682 h 6858001"/>
              <a:gd name="connsiteX3114" fmla="*/ 4544077 w 6206334"/>
              <a:gd name="connsiteY3114" fmla="*/ 3924797 h 6858001"/>
              <a:gd name="connsiteX3115" fmla="*/ 4550377 w 6206334"/>
              <a:gd name="connsiteY3115" fmla="*/ 3926440 h 6858001"/>
              <a:gd name="connsiteX3116" fmla="*/ 4550521 w 6206334"/>
              <a:gd name="connsiteY3116" fmla="*/ 3929406 h 6858001"/>
              <a:gd name="connsiteX3117" fmla="*/ 4547978 w 6206334"/>
              <a:gd name="connsiteY3117" fmla="*/ 3931167 h 6858001"/>
              <a:gd name="connsiteX3118" fmla="*/ 4546498 w 6206334"/>
              <a:gd name="connsiteY3118" fmla="*/ 3930648 h 6858001"/>
              <a:gd name="connsiteX3119" fmla="*/ 4570843 w 6206334"/>
              <a:gd name="connsiteY3119" fmla="*/ 3957719 h 6858001"/>
              <a:gd name="connsiteX3120" fmla="*/ 4518957 w 6206334"/>
              <a:gd name="connsiteY3120" fmla="*/ 3917741 h 6858001"/>
              <a:gd name="connsiteX3121" fmla="*/ 4520798 w 6206334"/>
              <a:gd name="connsiteY3121" fmla="*/ 3923401 h 6858001"/>
              <a:gd name="connsiteX3122" fmla="*/ 4600471 w 6206334"/>
              <a:gd name="connsiteY3122" fmla="*/ 4036979 h 6858001"/>
              <a:gd name="connsiteX3123" fmla="*/ 4650172 w 6206334"/>
              <a:gd name="connsiteY3123" fmla="*/ 4100870 h 6858001"/>
              <a:gd name="connsiteX3124" fmla="*/ 4682944 w 6206334"/>
              <a:gd name="connsiteY3124" fmla="*/ 4140721 h 6858001"/>
              <a:gd name="connsiteX3125" fmla="*/ 4694844 w 6206334"/>
              <a:gd name="connsiteY3125" fmla="*/ 4156206 h 6858001"/>
              <a:gd name="connsiteX3126" fmla="*/ 4684427 w 6206334"/>
              <a:gd name="connsiteY3126" fmla="*/ 4161326 h 6858001"/>
              <a:gd name="connsiteX3127" fmla="*/ 4668305 w 6206334"/>
              <a:gd name="connsiteY3127" fmla="*/ 4144212 h 6858001"/>
              <a:gd name="connsiteX3128" fmla="*/ 4650263 w 6206334"/>
              <a:gd name="connsiteY3128" fmla="*/ 4118999 h 6858001"/>
              <a:gd name="connsiteX3129" fmla="*/ 4611024 w 6206334"/>
              <a:gd name="connsiteY3129" fmla="*/ 4073086 h 6858001"/>
              <a:gd name="connsiteX3130" fmla="*/ 4613089 w 6206334"/>
              <a:gd name="connsiteY3130" fmla="*/ 4080014 h 6858001"/>
              <a:gd name="connsiteX3131" fmla="*/ 4574029 w 6206334"/>
              <a:gd name="connsiteY3131" fmla="*/ 4032737 h 6858001"/>
              <a:gd name="connsiteX3132" fmla="*/ 4536899 w 6206334"/>
              <a:gd name="connsiteY3132" fmla="*/ 3989390 h 6858001"/>
              <a:gd name="connsiteX3133" fmla="*/ 4548082 w 6206334"/>
              <a:gd name="connsiteY3133" fmla="*/ 4007954 h 6858001"/>
              <a:gd name="connsiteX3134" fmla="*/ 4543957 w 6206334"/>
              <a:gd name="connsiteY3134" fmla="*/ 4007131 h 6858001"/>
              <a:gd name="connsiteX3135" fmla="*/ 4542086 w 6206334"/>
              <a:gd name="connsiteY3135" fmla="*/ 4005969 h 6858001"/>
              <a:gd name="connsiteX3136" fmla="*/ 4516812 w 6206334"/>
              <a:gd name="connsiteY3136" fmla="*/ 3966097 h 6858001"/>
              <a:gd name="connsiteX3137" fmla="*/ 4518221 w 6206334"/>
              <a:gd name="connsiteY3137" fmla="*/ 3967580 h 6858001"/>
              <a:gd name="connsiteX3138" fmla="*/ 4482982 w 6206334"/>
              <a:gd name="connsiteY3138" fmla="*/ 3926438 h 6858001"/>
              <a:gd name="connsiteX3139" fmla="*/ 4487901 w 6206334"/>
              <a:gd name="connsiteY3139" fmla="*/ 3933457 h 6858001"/>
              <a:gd name="connsiteX3140" fmla="*/ 4490792 w 6206334"/>
              <a:gd name="connsiteY3140" fmla="*/ 3936913 h 6858001"/>
              <a:gd name="connsiteX3141" fmla="*/ 4504248 w 6206334"/>
              <a:gd name="connsiteY3141" fmla="*/ 3960282 h 6858001"/>
              <a:gd name="connsiteX3142" fmla="*/ 4519625 w 6206334"/>
              <a:gd name="connsiteY3142" fmla="*/ 3993400 h 6858001"/>
              <a:gd name="connsiteX3143" fmla="*/ 4471616 w 6206334"/>
              <a:gd name="connsiteY3143" fmla="*/ 3918402 h 6858001"/>
              <a:gd name="connsiteX3144" fmla="*/ 4469166 w 6206334"/>
              <a:gd name="connsiteY3144" fmla="*/ 3925298 h 6858001"/>
              <a:gd name="connsiteX3145" fmla="*/ 4497624 w 6206334"/>
              <a:gd name="connsiteY3145" fmla="*/ 3974686 h 6858001"/>
              <a:gd name="connsiteX3146" fmla="*/ 4536865 w 6206334"/>
              <a:gd name="connsiteY3146" fmla="*/ 4021824 h 6858001"/>
              <a:gd name="connsiteX3147" fmla="*/ 4587356 w 6206334"/>
              <a:gd name="connsiteY3147" fmla="*/ 4082474 h 6858001"/>
              <a:gd name="connsiteX3148" fmla="*/ 4578540 w 6206334"/>
              <a:gd name="connsiteY3148" fmla="*/ 4064905 h 6858001"/>
              <a:gd name="connsiteX3149" fmla="*/ 4561110 w 6206334"/>
              <a:gd name="connsiteY3149" fmla="*/ 4036108 h 6858001"/>
              <a:gd name="connsiteX3150" fmla="*/ 4571223 w 6206334"/>
              <a:gd name="connsiteY3150" fmla="*/ 4045876 h 6858001"/>
              <a:gd name="connsiteX3151" fmla="*/ 4612173 w 6206334"/>
              <a:gd name="connsiteY3151" fmla="*/ 4096917 h 6858001"/>
              <a:gd name="connsiteX3152" fmla="*/ 4634318 w 6206334"/>
              <a:gd name="connsiteY3152" fmla="*/ 4120149 h 6858001"/>
              <a:gd name="connsiteX3153" fmla="*/ 4633540 w 6206334"/>
              <a:gd name="connsiteY3153" fmla="*/ 4120093 h 6858001"/>
              <a:gd name="connsiteX3154" fmla="*/ 4640676 w 6206334"/>
              <a:gd name="connsiteY3154" fmla="*/ 4135825 h 6858001"/>
              <a:gd name="connsiteX3155" fmla="*/ 4643450 w 6206334"/>
              <a:gd name="connsiteY3155" fmla="*/ 4141656 h 6858001"/>
              <a:gd name="connsiteX3156" fmla="*/ 4636126 w 6206334"/>
              <a:gd name="connsiteY3156" fmla="*/ 4134629 h 6858001"/>
              <a:gd name="connsiteX3157" fmla="*/ 4598853 w 6206334"/>
              <a:gd name="connsiteY3157" fmla="*/ 4096592 h 6858001"/>
              <a:gd name="connsiteX3158" fmla="*/ 4639312 w 6206334"/>
              <a:gd name="connsiteY3158" fmla="*/ 4147427 h 6858001"/>
              <a:gd name="connsiteX3159" fmla="*/ 4681741 w 6206334"/>
              <a:gd name="connsiteY3159" fmla="*/ 4202744 h 6858001"/>
              <a:gd name="connsiteX3160" fmla="*/ 4672834 w 6206334"/>
              <a:gd name="connsiteY3160" fmla="*/ 4200972 h 6858001"/>
              <a:gd name="connsiteX3161" fmla="*/ 4672647 w 6206334"/>
              <a:gd name="connsiteY3161" fmla="*/ 4201091 h 6858001"/>
              <a:gd name="connsiteX3162" fmla="*/ 4669483 w 6206334"/>
              <a:gd name="connsiteY3162" fmla="*/ 4194951 h 6858001"/>
              <a:gd name="connsiteX3163" fmla="*/ 4622238 w 6206334"/>
              <a:gd name="connsiteY3163" fmla="*/ 4145218 h 6858001"/>
              <a:gd name="connsiteX3164" fmla="*/ 4708450 w 6206334"/>
              <a:gd name="connsiteY3164" fmla="*/ 4268796 h 6858001"/>
              <a:gd name="connsiteX3165" fmla="*/ 4739040 w 6206334"/>
              <a:gd name="connsiteY3165" fmla="*/ 4322611 h 6858001"/>
              <a:gd name="connsiteX3166" fmla="*/ 4739659 w 6206334"/>
              <a:gd name="connsiteY3166" fmla="*/ 4323603 h 6858001"/>
              <a:gd name="connsiteX3167" fmla="*/ 4712634 w 6206334"/>
              <a:gd name="connsiteY3167" fmla="*/ 4296062 h 6858001"/>
              <a:gd name="connsiteX3168" fmla="*/ 4673130 w 6206334"/>
              <a:gd name="connsiteY3168" fmla="*/ 4247331 h 6858001"/>
              <a:gd name="connsiteX3169" fmla="*/ 4599495 w 6206334"/>
              <a:gd name="connsiteY3169" fmla="*/ 4173885 h 6858001"/>
              <a:gd name="connsiteX3170" fmla="*/ 4626612 w 6206334"/>
              <a:gd name="connsiteY3170" fmla="*/ 4206977 h 6858001"/>
              <a:gd name="connsiteX3171" fmla="*/ 4636950 w 6206334"/>
              <a:gd name="connsiteY3171" fmla="*/ 4221954 h 6858001"/>
              <a:gd name="connsiteX3172" fmla="*/ 4653791 w 6206334"/>
              <a:gd name="connsiteY3172" fmla="*/ 4274064 h 6858001"/>
              <a:gd name="connsiteX3173" fmla="*/ 4592827 w 6206334"/>
              <a:gd name="connsiteY3173" fmla="*/ 4206552 h 6858001"/>
              <a:gd name="connsiteX3174" fmla="*/ 4636314 w 6206334"/>
              <a:gd name="connsiteY3174" fmla="*/ 4280015 h 6858001"/>
              <a:gd name="connsiteX3175" fmla="*/ 4686555 w 6206334"/>
              <a:gd name="connsiteY3175" fmla="*/ 4352205 h 6858001"/>
              <a:gd name="connsiteX3176" fmla="*/ 4700019 w 6206334"/>
              <a:gd name="connsiteY3176" fmla="*/ 4391753 h 6858001"/>
              <a:gd name="connsiteX3177" fmla="*/ 4718923 w 6206334"/>
              <a:gd name="connsiteY3177" fmla="*/ 4418773 h 6858001"/>
              <a:gd name="connsiteX3178" fmla="*/ 4542325 w 6206334"/>
              <a:gd name="connsiteY3178" fmla="*/ 4216963 h 6858001"/>
              <a:gd name="connsiteX3179" fmla="*/ 4408085 w 6206334"/>
              <a:gd name="connsiteY3179" fmla="*/ 4052548 h 6858001"/>
              <a:gd name="connsiteX3180" fmla="*/ 4406765 w 6206334"/>
              <a:gd name="connsiteY3180" fmla="*/ 4057117 h 6858001"/>
              <a:gd name="connsiteX3181" fmla="*/ 4404496 w 6206334"/>
              <a:gd name="connsiteY3181" fmla="*/ 4051884 h 6858001"/>
              <a:gd name="connsiteX3182" fmla="*/ 4407234 w 6206334"/>
              <a:gd name="connsiteY3182" fmla="*/ 4051504 h 6858001"/>
              <a:gd name="connsiteX3183" fmla="*/ 4392756 w 6206334"/>
              <a:gd name="connsiteY3183" fmla="*/ 4033770 h 6858001"/>
              <a:gd name="connsiteX3184" fmla="*/ 4390284 w 6206334"/>
              <a:gd name="connsiteY3184" fmla="*/ 4032133 h 6858001"/>
              <a:gd name="connsiteX3185" fmla="*/ 4387161 w 6206334"/>
              <a:gd name="connsiteY3185" fmla="*/ 4035046 h 6858001"/>
              <a:gd name="connsiteX3186" fmla="*/ 4404496 w 6206334"/>
              <a:gd name="connsiteY3186" fmla="*/ 4051884 h 6858001"/>
              <a:gd name="connsiteX3187" fmla="*/ 4399527 w 6206334"/>
              <a:gd name="connsiteY3187" fmla="*/ 4056748 h 6858001"/>
              <a:gd name="connsiteX3188" fmla="*/ 4546087 w 6206334"/>
              <a:gd name="connsiteY3188" fmla="*/ 4237266 h 6858001"/>
              <a:gd name="connsiteX3189" fmla="*/ 4776809 w 6206334"/>
              <a:gd name="connsiteY3189" fmla="*/ 4560350 h 6858001"/>
              <a:gd name="connsiteX3190" fmla="*/ 4688894 w 6206334"/>
              <a:gd name="connsiteY3190" fmla="*/ 4476995 h 6858001"/>
              <a:gd name="connsiteX3191" fmla="*/ 4741507 w 6206334"/>
              <a:gd name="connsiteY3191" fmla="*/ 4557016 h 6858001"/>
              <a:gd name="connsiteX3192" fmla="*/ 4742809 w 6206334"/>
              <a:gd name="connsiteY3192" fmla="*/ 4587319 h 6858001"/>
              <a:gd name="connsiteX3193" fmla="*/ 4846710 w 6206334"/>
              <a:gd name="connsiteY3193" fmla="*/ 4732335 h 6858001"/>
              <a:gd name="connsiteX3194" fmla="*/ 4822403 w 6206334"/>
              <a:gd name="connsiteY3194" fmla="*/ 4710535 h 6858001"/>
              <a:gd name="connsiteX3195" fmla="*/ 4820375 w 6206334"/>
              <a:gd name="connsiteY3195" fmla="*/ 4706894 h 6858001"/>
              <a:gd name="connsiteX3196" fmla="*/ 4815492 w 6206334"/>
              <a:gd name="connsiteY3196" fmla="*/ 4702759 h 6858001"/>
              <a:gd name="connsiteX3197" fmla="*/ 4807659 w 6206334"/>
              <a:gd name="connsiteY3197" fmla="*/ 4693327 h 6858001"/>
              <a:gd name="connsiteX3198" fmla="*/ 4792361 w 6206334"/>
              <a:gd name="connsiteY3198" fmla="*/ 4673449 h 6858001"/>
              <a:gd name="connsiteX3199" fmla="*/ 4733801 w 6206334"/>
              <a:gd name="connsiteY3199" fmla="*/ 4610466 h 6858001"/>
              <a:gd name="connsiteX3200" fmla="*/ 4773979 w 6206334"/>
              <a:gd name="connsiteY3200" fmla="*/ 4667747 h 6858001"/>
              <a:gd name="connsiteX3201" fmla="*/ 4803750 w 6206334"/>
              <a:gd name="connsiteY3201" fmla="*/ 4692819 h 6858001"/>
              <a:gd name="connsiteX3202" fmla="*/ 4815492 w 6206334"/>
              <a:gd name="connsiteY3202" fmla="*/ 4702759 h 6858001"/>
              <a:gd name="connsiteX3203" fmla="*/ 4820625 w 6206334"/>
              <a:gd name="connsiteY3203" fmla="*/ 4708941 h 6858001"/>
              <a:gd name="connsiteX3204" fmla="*/ 4822403 w 6206334"/>
              <a:gd name="connsiteY3204" fmla="*/ 4710535 h 6858001"/>
              <a:gd name="connsiteX3205" fmla="*/ 4826875 w 6206334"/>
              <a:gd name="connsiteY3205" fmla="*/ 4718570 h 6858001"/>
              <a:gd name="connsiteX3206" fmla="*/ 4780965 w 6206334"/>
              <a:gd name="connsiteY3206" fmla="*/ 4691842 h 6858001"/>
              <a:gd name="connsiteX3207" fmla="*/ 4775293 w 6206334"/>
              <a:gd name="connsiteY3207" fmla="*/ 4685314 h 6858001"/>
              <a:gd name="connsiteX3208" fmla="*/ 4774585 w 6206334"/>
              <a:gd name="connsiteY3208" fmla="*/ 4684448 h 6858001"/>
              <a:gd name="connsiteX3209" fmla="*/ 4774434 w 6206334"/>
              <a:gd name="connsiteY3209" fmla="*/ 4684324 h 6858001"/>
              <a:gd name="connsiteX3210" fmla="*/ 4775293 w 6206334"/>
              <a:gd name="connsiteY3210" fmla="*/ 4685314 h 6858001"/>
              <a:gd name="connsiteX3211" fmla="*/ 4783901 w 6206334"/>
              <a:gd name="connsiteY3211" fmla="*/ 4695801 h 6858001"/>
              <a:gd name="connsiteX3212" fmla="*/ 4856195 w 6206334"/>
              <a:gd name="connsiteY3212" fmla="*/ 4811826 h 6858001"/>
              <a:gd name="connsiteX3213" fmla="*/ 4822785 w 6206334"/>
              <a:gd name="connsiteY3213" fmla="*/ 4798779 h 6858001"/>
              <a:gd name="connsiteX3214" fmla="*/ 4816104 w 6206334"/>
              <a:gd name="connsiteY3214" fmla="*/ 4792011 h 6858001"/>
              <a:gd name="connsiteX3215" fmla="*/ 4786237 w 6206334"/>
              <a:gd name="connsiteY3215" fmla="*/ 4756529 h 6858001"/>
              <a:gd name="connsiteX3216" fmla="*/ 4727798 w 6206334"/>
              <a:gd name="connsiteY3216" fmla="*/ 4699446 h 6858001"/>
              <a:gd name="connsiteX3217" fmla="*/ 4770999 w 6206334"/>
              <a:gd name="connsiteY3217" fmla="*/ 4757740 h 6858001"/>
              <a:gd name="connsiteX3218" fmla="*/ 4773051 w 6206334"/>
              <a:gd name="connsiteY3218" fmla="*/ 4760037 h 6858001"/>
              <a:gd name="connsiteX3219" fmla="*/ 4774664 w 6206334"/>
              <a:gd name="connsiteY3219" fmla="*/ 4762884 h 6858001"/>
              <a:gd name="connsiteX3220" fmla="*/ 4791780 w 6206334"/>
              <a:gd name="connsiteY3220" fmla="*/ 4789462 h 6858001"/>
              <a:gd name="connsiteX3221" fmla="*/ 4792989 w 6206334"/>
              <a:gd name="connsiteY3221" fmla="*/ 4805295 h 6858001"/>
              <a:gd name="connsiteX3222" fmla="*/ 4786833 w 6206334"/>
              <a:gd name="connsiteY3222" fmla="*/ 4801666 h 6858001"/>
              <a:gd name="connsiteX3223" fmla="*/ 4656112 w 6206334"/>
              <a:gd name="connsiteY3223" fmla="*/ 4636612 h 6858001"/>
              <a:gd name="connsiteX3224" fmla="*/ 4600471 w 6206334"/>
              <a:gd name="connsiteY3224" fmla="*/ 4584735 h 6858001"/>
              <a:gd name="connsiteX3225" fmla="*/ 4656228 w 6206334"/>
              <a:gd name="connsiteY3225" fmla="*/ 4655046 h 6858001"/>
              <a:gd name="connsiteX3226" fmla="*/ 4699767 w 6206334"/>
              <a:gd name="connsiteY3226" fmla="*/ 4712970 h 6858001"/>
              <a:gd name="connsiteX3227" fmla="*/ 4699728 w 6206334"/>
              <a:gd name="connsiteY3227" fmla="*/ 4724955 h 6858001"/>
              <a:gd name="connsiteX3228" fmla="*/ 4678744 w 6206334"/>
              <a:gd name="connsiteY3228" fmla="*/ 4701863 h 6858001"/>
              <a:gd name="connsiteX3229" fmla="*/ 4503436 w 6206334"/>
              <a:gd name="connsiteY3229" fmla="*/ 4479983 h 6858001"/>
              <a:gd name="connsiteX3230" fmla="*/ 4472231 w 6206334"/>
              <a:gd name="connsiteY3230" fmla="*/ 4472438 h 6858001"/>
              <a:gd name="connsiteX3231" fmla="*/ 4634689 w 6206334"/>
              <a:gd name="connsiteY3231" fmla="*/ 4680438 h 6858001"/>
              <a:gd name="connsiteX3232" fmla="*/ 4631794 w 6206334"/>
              <a:gd name="connsiteY3232" fmla="*/ 4681487 h 6858001"/>
              <a:gd name="connsiteX3233" fmla="*/ 4631212 w 6206334"/>
              <a:gd name="connsiteY3233" fmla="*/ 4680771 h 6858001"/>
              <a:gd name="connsiteX3234" fmla="*/ 4552604 w 6206334"/>
              <a:gd name="connsiteY3234" fmla="*/ 4594875 h 6858001"/>
              <a:gd name="connsiteX3235" fmla="*/ 4552604 w 6206334"/>
              <a:gd name="connsiteY3235" fmla="*/ 4594875 h 6858001"/>
              <a:gd name="connsiteX3236" fmla="*/ 4623391 w 6206334"/>
              <a:gd name="connsiteY3236" fmla="*/ 4694678 h 6858001"/>
              <a:gd name="connsiteX3237" fmla="*/ 4674298 w 6206334"/>
              <a:gd name="connsiteY3237" fmla="*/ 4757618 h 6858001"/>
              <a:gd name="connsiteX3238" fmla="*/ 4675269 w 6206334"/>
              <a:gd name="connsiteY3238" fmla="*/ 4759164 h 6858001"/>
              <a:gd name="connsiteX3239" fmla="*/ 4563813 w 6206334"/>
              <a:gd name="connsiteY3239" fmla="*/ 4645361 h 6858001"/>
              <a:gd name="connsiteX3240" fmla="*/ 4528243 w 6206334"/>
              <a:gd name="connsiteY3240" fmla="*/ 4613616 h 6858001"/>
              <a:gd name="connsiteX3241" fmla="*/ 4588258 w 6206334"/>
              <a:gd name="connsiteY3241" fmla="*/ 4684667 h 6858001"/>
              <a:gd name="connsiteX3242" fmla="*/ 4585464 w 6206334"/>
              <a:gd name="connsiteY3242" fmla="*/ 4719181 h 6858001"/>
              <a:gd name="connsiteX3243" fmla="*/ 4639814 w 6206334"/>
              <a:gd name="connsiteY3243" fmla="*/ 4778068 h 6858001"/>
              <a:gd name="connsiteX3244" fmla="*/ 4663464 w 6206334"/>
              <a:gd name="connsiteY3244" fmla="*/ 4816823 h 6858001"/>
              <a:gd name="connsiteX3245" fmla="*/ 4647334 w 6206334"/>
              <a:gd name="connsiteY3245" fmla="*/ 4819741 h 6858001"/>
              <a:gd name="connsiteX3246" fmla="*/ 4704043 w 6206334"/>
              <a:gd name="connsiteY3246" fmla="*/ 4895552 h 6858001"/>
              <a:gd name="connsiteX3247" fmla="*/ 4728094 w 6206334"/>
              <a:gd name="connsiteY3247" fmla="*/ 4955753 h 6858001"/>
              <a:gd name="connsiteX3248" fmla="*/ 4724237 w 6206334"/>
              <a:gd name="connsiteY3248" fmla="*/ 4961307 h 6858001"/>
              <a:gd name="connsiteX3249" fmla="*/ 4755960 w 6206334"/>
              <a:gd name="connsiteY3249" fmla="*/ 5040943 h 6858001"/>
              <a:gd name="connsiteX3250" fmla="*/ 4710075 w 6206334"/>
              <a:gd name="connsiteY3250" fmla="*/ 5002042 h 6858001"/>
              <a:gd name="connsiteX3251" fmla="*/ 4745494 w 6206334"/>
              <a:gd name="connsiteY3251" fmla="*/ 5056023 h 6858001"/>
              <a:gd name="connsiteX3252" fmla="*/ 4665492 w 6206334"/>
              <a:gd name="connsiteY3252" fmla="*/ 4993444 h 6858001"/>
              <a:gd name="connsiteX3253" fmla="*/ 4177815 w 6206334"/>
              <a:gd name="connsiteY3253" fmla="*/ 4413919 h 6858001"/>
              <a:gd name="connsiteX3254" fmla="*/ 4166840 w 6206334"/>
              <a:gd name="connsiteY3254" fmla="*/ 4399246 h 6858001"/>
              <a:gd name="connsiteX3255" fmla="*/ 4166840 w 6206334"/>
              <a:gd name="connsiteY3255" fmla="*/ 4399246 h 6858001"/>
              <a:gd name="connsiteX3256" fmla="*/ 4177815 w 6206334"/>
              <a:gd name="connsiteY3256" fmla="*/ 4413919 h 6858001"/>
              <a:gd name="connsiteX3257" fmla="*/ 4336968 w 6206334"/>
              <a:gd name="connsiteY3257" fmla="*/ 4626681 h 6858001"/>
              <a:gd name="connsiteX3258" fmla="*/ 4500090 w 6206334"/>
              <a:gd name="connsiteY3258" fmla="*/ 4842196 h 6858001"/>
              <a:gd name="connsiteX3259" fmla="*/ 4545427 w 6206334"/>
              <a:gd name="connsiteY3259" fmla="*/ 4924228 h 6858001"/>
              <a:gd name="connsiteX3260" fmla="*/ 4511312 w 6206334"/>
              <a:gd name="connsiteY3260" fmla="*/ 4900550 h 6858001"/>
              <a:gd name="connsiteX3261" fmla="*/ 4467278 w 6206334"/>
              <a:gd name="connsiteY3261" fmla="*/ 4848822 h 6858001"/>
              <a:gd name="connsiteX3262" fmla="*/ 4212540 w 6206334"/>
              <a:gd name="connsiteY3262" fmla="*/ 4533268 h 6858001"/>
              <a:gd name="connsiteX3263" fmla="*/ 2784113 w 6206334"/>
              <a:gd name="connsiteY3263" fmla="*/ 2863396 h 6858001"/>
              <a:gd name="connsiteX3264" fmla="*/ 2363271 w 6206334"/>
              <a:gd name="connsiteY3264" fmla="*/ 2461960 h 6858001"/>
              <a:gd name="connsiteX3265" fmla="*/ 1183479 w 6206334"/>
              <a:gd name="connsiteY3265" fmla="*/ 1431485 h 6858001"/>
              <a:gd name="connsiteX3266" fmla="*/ 352913 w 6206334"/>
              <a:gd name="connsiteY3266" fmla="*/ 863283 h 6858001"/>
              <a:gd name="connsiteX3267" fmla="*/ 156552 w 6206334"/>
              <a:gd name="connsiteY3267" fmla="*/ 748170 h 6858001"/>
              <a:gd name="connsiteX3268" fmla="*/ 242253 w 6206334"/>
              <a:gd name="connsiteY3268" fmla="*/ 750028 h 6858001"/>
              <a:gd name="connsiteX3269" fmla="*/ 341579 w 6206334"/>
              <a:gd name="connsiteY3269" fmla="*/ 796621 h 6858001"/>
              <a:gd name="connsiteX3270" fmla="*/ 668074 w 6206334"/>
              <a:gd name="connsiteY3270" fmla="*/ 986762 h 6858001"/>
              <a:gd name="connsiteX3271" fmla="*/ 1415293 w 6206334"/>
              <a:gd name="connsiteY3271" fmla="*/ 1527696 h 6858001"/>
              <a:gd name="connsiteX3272" fmla="*/ 1610203 w 6206334"/>
              <a:gd name="connsiteY3272" fmla="*/ 1677080 h 6858001"/>
              <a:gd name="connsiteX3273" fmla="*/ 1574632 w 6206334"/>
              <a:gd name="connsiteY3273" fmla="*/ 1645337 h 6858001"/>
              <a:gd name="connsiteX3274" fmla="*/ 407843 w 6206334"/>
              <a:gd name="connsiteY3274" fmla="*/ 806155 h 6858001"/>
              <a:gd name="connsiteX3275" fmla="*/ 204474 w 6206334"/>
              <a:gd name="connsiteY3275" fmla="*/ 679123 h 6858001"/>
              <a:gd name="connsiteX3276" fmla="*/ 186489 w 6206334"/>
              <a:gd name="connsiteY3276" fmla="*/ 652530 h 6858001"/>
              <a:gd name="connsiteX3277" fmla="*/ 180424 w 6206334"/>
              <a:gd name="connsiteY3277" fmla="*/ 618922 h 6858001"/>
              <a:gd name="connsiteX3278" fmla="*/ 216389 w 6206334"/>
              <a:gd name="connsiteY3278" fmla="*/ 629772 h 6858001"/>
              <a:gd name="connsiteX3279" fmla="*/ 254755 w 6206334"/>
              <a:gd name="connsiteY3279" fmla="*/ 627000 h 6858001"/>
              <a:gd name="connsiteX3280" fmla="*/ 215878 w 6206334"/>
              <a:gd name="connsiteY3280" fmla="*/ 600019 h 6858001"/>
              <a:gd name="connsiteX3281" fmla="*/ 233359 w 6206334"/>
              <a:gd name="connsiteY3281" fmla="*/ 606882 h 6858001"/>
              <a:gd name="connsiteX3282" fmla="*/ 209079 w 6206334"/>
              <a:gd name="connsiteY3282" fmla="*/ 595300 h 6858001"/>
              <a:gd name="connsiteX3283" fmla="*/ 215878 w 6206334"/>
              <a:gd name="connsiteY3283" fmla="*/ 600019 h 6858001"/>
              <a:gd name="connsiteX3284" fmla="*/ 188640 w 6206334"/>
              <a:gd name="connsiteY3284" fmla="*/ 589936 h 6858001"/>
              <a:gd name="connsiteX3285" fmla="*/ 183306 w 6206334"/>
              <a:gd name="connsiteY3285" fmla="*/ 585376 h 6858001"/>
              <a:gd name="connsiteX3286" fmla="*/ 170567 w 6206334"/>
              <a:gd name="connsiteY3286" fmla="*/ 580979 h 6858001"/>
              <a:gd name="connsiteX3287" fmla="*/ 142119 w 6206334"/>
              <a:gd name="connsiteY3287" fmla="*/ 569442 h 6858001"/>
              <a:gd name="connsiteX3288" fmla="*/ 127941 w 6206334"/>
              <a:gd name="connsiteY3288" fmla="*/ 560185 h 6858001"/>
              <a:gd name="connsiteX3289" fmla="*/ 130659 w 6206334"/>
              <a:gd name="connsiteY3289" fmla="*/ 558378 h 6858001"/>
              <a:gd name="connsiteX3290" fmla="*/ 94935 w 6206334"/>
              <a:gd name="connsiteY3290" fmla="*/ 535531 h 6858001"/>
              <a:gd name="connsiteX3291" fmla="*/ 132963 w 6206334"/>
              <a:gd name="connsiteY3291" fmla="*/ 555407 h 6858001"/>
              <a:gd name="connsiteX3292" fmla="*/ 130659 w 6206334"/>
              <a:gd name="connsiteY3292" fmla="*/ 558378 h 6858001"/>
              <a:gd name="connsiteX3293" fmla="*/ 82304 w 6206334"/>
              <a:gd name="connsiteY3293" fmla="*/ 530188 h 6858001"/>
              <a:gd name="connsiteX3294" fmla="*/ 94836 w 6206334"/>
              <a:gd name="connsiteY3294" fmla="*/ 532643 h 6858001"/>
              <a:gd name="connsiteX3295" fmla="*/ 104660 w 6206334"/>
              <a:gd name="connsiteY3295" fmla="*/ 526523 h 6858001"/>
              <a:gd name="connsiteX3296" fmla="*/ 147385 w 6206334"/>
              <a:gd name="connsiteY3296" fmla="*/ 542864 h 6858001"/>
              <a:gd name="connsiteX3297" fmla="*/ 286688 w 6206334"/>
              <a:gd name="connsiteY3297" fmla="*/ 600355 h 6858001"/>
              <a:gd name="connsiteX3298" fmla="*/ 293702 w 6206334"/>
              <a:gd name="connsiteY3298" fmla="*/ 603682 h 6858001"/>
              <a:gd name="connsiteX3299" fmla="*/ 293988 w 6206334"/>
              <a:gd name="connsiteY3299" fmla="*/ 603739 h 6858001"/>
              <a:gd name="connsiteX3300" fmla="*/ 321964 w 6206334"/>
              <a:gd name="connsiteY3300" fmla="*/ 614850 h 6858001"/>
              <a:gd name="connsiteX3301" fmla="*/ 334595 w 6206334"/>
              <a:gd name="connsiteY3301" fmla="*/ 623075 h 6858001"/>
              <a:gd name="connsiteX3302" fmla="*/ 394907 w 6206334"/>
              <a:gd name="connsiteY3302" fmla="*/ 651681 h 6858001"/>
              <a:gd name="connsiteX3303" fmla="*/ 361070 w 6206334"/>
              <a:gd name="connsiteY3303" fmla="*/ 629643 h 6858001"/>
              <a:gd name="connsiteX3304" fmla="*/ 321964 w 6206334"/>
              <a:gd name="connsiteY3304" fmla="*/ 614850 h 6858001"/>
              <a:gd name="connsiteX3305" fmla="*/ 309268 w 6206334"/>
              <a:gd name="connsiteY3305" fmla="*/ 603786 h 6858001"/>
              <a:gd name="connsiteX3306" fmla="*/ 273325 w 6206334"/>
              <a:gd name="connsiteY3306" fmla="*/ 586969 h 6858001"/>
              <a:gd name="connsiteX3307" fmla="*/ 131930 w 6206334"/>
              <a:gd name="connsiteY3307" fmla="*/ 525578 h 6858001"/>
              <a:gd name="connsiteX3308" fmla="*/ 50778 w 6206334"/>
              <a:gd name="connsiteY3308" fmla="*/ 489375 h 6858001"/>
              <a:gd name="connsiteX3309" fmla="*/ 66016 w 6206334"/>
              <a:gd name="connsiteY3309" fmla="*/ 488846 h 6858001"/>
              <a:gd name="connsiteX3310" fmla="*/ 88390 w 6206334"/>
              <a:gd name="connsiteY3310" fmla="*/ 497223 h 6858001"/>
              <a:gd name="connsiteX3311" fmla="*/ 176742 w 6206334"/>
              <a:gd name="connsiteY3311" fmla="*/ 521135 h 6858001"/>
              <a:gd name="connsiteX3312" fmla="*/ 293812 w 6206334"/>
              <a:gd name="connsiteY3312" fmla="*/ 569536 h 6858001"/>
              <a:gd name="connsiteX3313" fmla="*/ 298651 w 6206334"/>
              <a:gd name="connsiteY3313" fmla="*/ 571865 h 6858001"/>
              <a:gd name="connsiteX3314" fmla="*/ 300276 w 6206334"/>
              <a:gd name="connsiteY3314" fmla="*/ 571575 h 6858001"/>
              <a:gd name="connsiteX3315" fmla="*/ 313022 w 6206334"/>
              <a:gd name="connsiteY3315" fmla="*/ 571554 h 6858001"/>
              <a:gd name="connsiteX3316" fmla="*/ 298803 w 6206334"/>
              <a:gd name="connsiteY3316" fmla="*/ 564771 h 6858001"/>
              <a:gd name="connsiteX3317" fmla="*/ 160772 w 6206334"/>
              <a:gd name="connsiteY3317" fmla="*/ 500495 h 6858001"/>
              <a:gd name="connsiteX3318" fmla="*/ 283868 w 6206334"/>
              <a:gd name="connsiteY3318" fmla="*/ 542169 h 6858001"/>
              <a:gd name="connsiteX3319" fmla="*/ 319039 w 6206334"/>
              <a:gd name="connsiteY3319" fmla="*/ 557200 h 6858001"/>
              <a:gd name="connsiteX3320" fmla="*/ 314045 w 6206334"/>
              <a:gd name="connsiteY3320" fmla="*/ 551734 h 6858001"/>
              <a:gd name="connsiteX3321" fmla="*/ 313824 w 6206334"/>
              <a:gd name="connsiteY3321" fmla="*/ 551288 h 6858001"/>
              <a:gd name="connsiteX3322" fmla="*/ 264072 w 6206334"/>
              <a:gd name="connsiteY3322" fmla="*/ 529911 h 6858001"/>
              <a:gd name="connsiteX3323" fmla="*/ 173457 w 6206334"/>
              <a:gd name="connsiteY3323" fmla="*/ 490225 h 6858001"/>
              <a:gd name="connsiteX3324" fmla="*/ 173570 w 6206334"/>
              <a:gd name="connsiteY3324" fmla="*/ 490419 h 6858001"/>
              <a:gd name="connsiteX3325" fmla="*/ 148343 w 6206334"/>
              <a:gd name="connsiteY3325" fmla="*/ 487298 h 6858001"/>
              <a:gd name="connsiteX3326" fmla="*/ 151649 w 6206334"/>
              <a:gd name="connsiteY3326" fmla="*/ 482534 h 6858001"/>
              <a:gd name="connsiteX3327" fmla="*/ 168819 w 6206334"/>
              <a:gd name="connsiteY3327" fmla="*/ 482326 h 6858001"/>
              <a:gd name="connsiteX3328" fmla="*/ 172868 w 6206334"/>
              <a:gd name="connsiteY3328" fmla="*/ 489222 h 6858001"/>
              <a:gd name="connsiteX3329" fmla="*/ 264828 w 6206334"/>
              <a:gd name="connsiteY3329" fmla="*/ 522779 h 6858001"/>
              <a:gd name="connsiteX3330" fmla="*/ 308861 w 6206334"/>
              <a:gd name="connsiteY3330" fmla="*/ 541301 h 6858001"/>
              <a:gd name="connsiteX3331" fmla="*/ 306688 w 6206334"/>
              <a:gd name="connsiteY3331" fmla="*/ 536927 h 6858001"/>
              <a:gd name="connsiteX3332" fmla="*/ 311134 w 6206334"/>
              <a:gd name="connsiteY3332" fmla="*/ 535602 h 6858001"/>
              <a:gd name="connsiteX3333" fmla="*/ 212360 w 6206334"/>
              <a:gd name="connsiteY3333" fmla="*/ 488217 h 6858001"/>
              <a:gd name="connsiteX3334" fmla="*/ 216004 w 6206334"/>
              <a:gd name="connsiteY3334" fmla="*/ 485146 h 6858001"/>
              <a:gd name="connsiteX3335" fmla="*/ 182194 w 6206334"/>
              <a:gd name="connsiteY3335" fmla="*/ 469889 h 6858001"/>
              <a:gd name="connsiteX3336" fmla="*/ 178288 w 6206334"/>
              <a:gd name="connsiteY3336" fmla="*/ 468475 h 6858001"/>
              <a:gd name="connsiteX3337" fmla="*/ 177189 w 6206334"/>
              <a:gd name="connsiteY3337" fmla="*/ 466739 h 6858001"/>
              <a:gd name="connsiteX3338" fmla="*/ 166758 w 6206334"/>
              <a:gd name="connsiteY3338" fmla="*/ 457408 h 6858001"/>
              <a:gd name="connsiteX3339" fmla="*/ 169346 w 6206334"/>
              <a:gd name="connsiteY3339" fmla="*/ 458292 h 6858001"/>
              <a:gd name="connsiteX3340" fmla="*/ 230806 w 6206334"/>
              <a:gd name="connsiteY3340" fmla="*/ 483105 h 6858001"/>
              <a:gd name="connsiteX3341" fmla="*/ 238373 w 6206334"/>
              <a:gd name="connsiteY3341" fmla="*/ 483818 h 6858001"/>
              <a:gd name="connsiteX3342" fmla="*/ 318302 w 6206334"/>
              <a:gd name="connsiteY3342" fmla="*/ 508496 h 6858001"/>
              <a:gd name="connsiteX3343" fmla="*/ 315660 w 6206334"/>
              <a:gd name="connsiteY3343" fmla="*/ 506333 h 6858001"/>
              <a:gd name="connsiteX3344" fmla="*/ 189898 w 6206334"/>
              <a:gd name="connsiteY3344" fmla="*/ 453244 h 6858001"/>
              <a:gd name="connsiteX3345" fmla="*/ 189291 w 6206334"/>
              <a:gd name="connsiteY3345" fmla="*/ 452993 h 6858001"/>
              <a:gd name="connsiteX3346" fmla="*/ 175636 w 6206334"/>
              <a:gd name="connsiteY3346" fmla="*/ 443496 h 6858001"/>
              <a:gd name="connsiteX3347" fmla="*/ 169086 w 6206334"/>
              <a:gd name="connsiteY3347" fmla="*/ 440222 h 6858001"/>
              <a:gd name="connsiteX3348" fmla="*/ 179687 w 6206334"/>
              <a:gd name="connsiteY3348" fmla="*/ 432845 h 6858001"/>
              <a:gd name="connsiteX3349" fmla="*/ 166346 w 6206334"/>
              <a:gd name="connsiteY3349" fmla="*/ 421487 h 6858001"/>
              <a:gd name="connsiteX3350" fmla="*/ 162710 w 6206334"/>
              <a:gd name="connsiteY3350" fmla="*/ 410022 h 6858001"/>
              <a:gd name="connsiteX3351" fmla="*/ 202916 w 6206334"/>
              <a:gd name="connsiteY3351" fmla="*/ 435464 h 6858001"/>
              <a:gd name="connsiteX3352" fmla="*/ 211385 w 6206334"/>
              <a:gd name="connsiteY3352" fmla="*/ 424000 h 6858001"/>
              <a:gd name="connsiteX3353" fmla="*/ 232011 w 6206334"/>
              <a:gd name="connsiteY3353" fmla="*/ 440346 h 6858001"/>
              <a:gd name="connsiteX3354" fmla="*/ 222406 w 6206334"/>
              <a:gd name="connsiteY3354" fmla="*/ 427167 h 6858001"/>
              <a:gd name="connsiteX3355" fmla="*/ 217324 w 6206334"/>
              <a:gd name="connsiteY3355" fmla="*/ 420860 h 6858001"/>
              <a:gd name="connsiteX3356" fmla="*/ 205855 w 6206334"/>
              <a:gd name="connsiteY3356" fmla="*/ 414532 h 6858001"/>
              <a:gd name="connsiteX3357" fmla="*/ 212558 w 6206334"/>
              <a:gd name="connsiteY3357" fmla="*/ 414947 h 6858001"/>
              <a:gd name="connsiteX3358" fmla="*/ 202907 w 6206334"/>
              <a:gd name="connsiteY3358" fmla="*/ 402968 h 6858001"/>
              <a:gd name="connsiteX3359" fmla="*/ 188124 w 6206334"/>
              <a:gd name="connsiteY3359" fmla="*/ 388373 h 6858001"/>
              <a:gd name="connsiteX3360" fmla="*/ 222879 w 6206334"/>
              <a:gd name="connsiteY3360" fmla="*/ 409355 h 6858001"/>
              <a:gd name="connsiteX3361" fmla="*/ 233704 w 6206334"/>
              <a:gd name="connsiteY3361" fmla="*/ 416249 h 6858001"/>
              <a:gd name="connsiteX3362" fmla="*/ 234080 w 6206334"/>
              <a:gd name="connsiteY3362" fmla="*/ 416273 h 6858001"/>
              <a:gd name="connsiteX3363" fmla="*/ 257201 w 6206334"/>
              <a:gd name="connsiteY3363" fmla="*/ 426624 h 6858001"/>
              <a:gd name="connsiteX3364" fmla="*/ 260764 w 6206334"/>
              <a:gd name="connsiteY3364" fmla="*/ 429236 h 6858001"/>
              <a:gd name="connsiteX3365" fmla="*/ 256694 w 6206334"/>
              <a:gd name="connsiteY3365" fmla="*/ 422541 h 6858001"/>
              <a:gd name="connsiteX3366" fmla="*/ 222730 w 6206334"/>
              <a:gd name="connsiteY3366" fmla="*/ 394839 h 6858001"/>
              <a:gd name="connsiteX3367" fmla="*/ 192687 w 6206334"/>
              <a:gd name="connsiteY3367" fmla="*/ 370062 h 6858001"/>
              <a:gd name="connsiteX3368" fmla="*/ 174014 w 6206334"/>
              <a:gd name="connsiteY3368" fmla="*/ 353816 h 6858001"/>
              <a:gd name="connsiteX3369" fmla="*/ 180683 w 6206334"/>
              <a:gd name="connsiteY3369" fmla="*/ 356747 h 6858001"/>
              <a:gd name="connsiteX3370" fmla="*/ 229711 w 6206334"/>
              <a:gd name="connsiteY3370" fmla="*/ 375859 h 6858001"/>
              <a:gd name="connsiteX3371" fmla="*/ 253804 w 6206334"/>
              <a:gd name="connsiteY3371" fmla="*/ 389290 h 6858001"/>
              <a:gd name="connsiteX3372" fmla="*/ 253716 w 6206334"/>
              <a:gd name="connsiteY3372" fmla="*/ 385283 h 6858001"/>
              <a:gd name="connsiteX3373" fmla="*/ 253604 w 6206334"/>
              <a:gd name="connsiteY3373" fmla="*/ 385172 h 6858001"/>
              <a:gd name="connsiteX3374" fmla="*/ 255721 w 6206334"/>
              <a:gd name="connsiteY3374" fmla="*/ 385997 h 6858001"/>
              <a:gd name="connsiteX3375" fmla="*/ 334232 w 6206334"/>
              <a:gd name="connsiteY3375" fmla="*/ 419823 h 6858001"/>
              <a:gd name="connsiteX3376" fmla="*/ 364624 w 6206334"/>
              <a:gd name="connsiteY3376" fmla="*/ 427922 h 6858001"/>
              <a:gd name="connsiteX3377" fmla="*/ 319378 w 6206334"/>
              <a:gd name="connsiteY3377" fmla="*/ 408297 h 6858001"/>
              <a:gd name="connsiteX3378" fmla="*/ 244361 w 6206334"/>
              <a:gd name="connsiteY3378" fmla="*/ 375985 h 6858001"/>
              <a:gd name="connsiteX3379" fmla="*/ 240106 w 6206334"/>
              <a:gd name="connsiteY3379" fmla="*/ 371759 h 6858001"/>
              <a:gd name="connsiteX3380" fmla="*/ 234698 w 6206334"/>
              <a:gd name="connsiteY3380" fmla="*/ 362381 h 6858001"/>
              <a:gd name="connsiteX3381" fmla="*/ 298489 w 6206334"/>
              <a:gd name="connsiteY3381" fmla="*/ 391122 h 6858001"/>
              <a:gd name="connsiteX3382" fmla="*/ 241932 w 6206334"/>
              <a:gd name="connsiteY3382" fmla="*/ 339563 h 6858001"/>
              <a:gd name="connsiteX3383" fmla="*/ 261987 w 6206334"/>
              <a:gd name="connsiteY3383" fmla="*/ 330849 h 6858001"/>
              <a:gd name="connsiteX3384" fmla="*/ 270252 w 6206334"/>
              <a:gd name="connsiteY3384" fmla="*/ 333222 h 6858001"/>
              <a:gd name="connsiteX3385" fmla="*/ 258622 w 6206334"/>
              <a:gd name="connsiteY3385" fmla="*/ 315408 h 6858001"/>
              <a:gd name="connsiteX3386" fmla="*/ 232756 w 6206334"/>
              <a:gd name="connsiteY3386" fmla="*/ 293506 h 6858001"/>
              <a:gd name="connsiteX3387" fmla="*/ 229193 w 6206334"/>
              <a:gd name="connsiteY3387" fmla="*/ 290824 h 6858001"/>
              <a:gd name="connsiteX3388" fmla="*/ 338966 w 6206334"/>
              <a:gd name="connsiteY3388" fmla="*/ 336330 h 6858001"/>
              <a:gd name="connsiteX3389" fmla="*/ 346067 w 6206334"/>
              <a:gd name="connsiteY3389" fmla="*/ 332711 h 6858001"/>
              <a:gd name="connsiteX3390" fmla="*/ 258315 w 6206334"/>
              <a:gd name="connsiteY3390" fmla="*/ 291437 h 6858001"/>
              <a:gd name="connsiteX3391" fmla="*/ 296244 w 6206334"/>
              <a:gd name="connsiteY3391" fmla="*/ 303377 h 6858001"/>
              <a:gd name="connsiteX3392" fmla="*/ 323376 w 6206334"/>
              <a:gd name="connsiteY3392" fmla="*/ 314612 h 6858001"/>
              <a:gd name="connsiteX3393" fmla="*/ 327517 w 6206334"/>
              <a:gd name="connsiteY3393" fmla="*/ 317248 h 6858001"/>
              <a:gd name="connsiteX3394" fmla="*/ 345915 w 6206334"/>
              <a:gd name="connsiteY3394" fmla="*/ 326865 h 6858001"/>
              <a:gd name="connsiteX3395" fmla="*/ 345138 w 6206334"/>
              <a:gd name="connsiteY3395" fmla="*/ 323655 h 6858001"/>
              <a:gd name="connsiteX3396" fmla="*/ 368396 w 6206334"/>
              <a:gd name="connsiteY3396" fmla="*/ 333344 h 6858001"/>
              <a:gd name="connsiteX3397" fmla="*/ 406335 w 6206334"/>
              <a:gd name="connsiteY3397" fmla="*/ 345556 h 6858001"/>
              <a:gd name="connsiteX3398" fmla="*/ 384147 w 6206334"/>
              <a:gd name="connsiteY3398" fmla="*/ 335239 h 6858001"/>
              <a:gd name="connsiteX3399" fmla="*/ 337974 w 6206334"/>
              <a:gd name="connsiteY3399" fmla="*/ 313772 h 6858001"/>
              <a:gd name="connsiteX3400" fmla="*/ 335477 w 6206334"/>
              <a:gd name="connsiteY3400" fmla="*/ 310823 h 6858001"/>
              <a:gd name="connsiteX3401" fmla="*/ 330121 w 6206334"/>
              <a:gd name="connsiteY3401" fmla="*/ 303523 h 6858001"/>
              <a:gd name="connsiteX3402" fmla="*/ 384456 w 6206334"/>
              <a:gd name="connsiteY3402" fmla="*/ 333601 h 6858001"/>
              <a:gd name="connsiteX3403" fmla="*/ 344981 w 6206334"/>
              <a:gd name="connsiteY3403" fmla="*/ 304316 h 6858001"/>
              <a:gd name="connsiteX3404" fmla="*/ 305505 w 6206334"/>
              <a:gd name="connsiteY3404" fmla="*/ 275031 h 6858001"/>
              <a:gd name="connsiteX3405" fmla="*/ 340110 w 6206334"/>
              <a:gd name="connsiteY3405" fmla="*/ 281496 h 6858001"/>
              <a:gd name="connsiteX3406" fmla="*/ 289629 w 6206334"/>
              <a:gd name="connsiteY3406" fmla="*/ 231102 h 6858001"/>
              <a:gd name="connsiteX3407" fmla="*/ 370560 w 6206334"/>
              <a:gd name="connsiteY3407" fmla="*/ 279241 h 6858001"/>
              <a:gd name="connsiteX3408" fmla="*/ 421515 w 6206334"/>
              <a:gd name="connsiteY3408" fmla="*/ 311823 h 6858001"/>
              <a:gd name="connsiteX3409" fmla="*/ 421087 w 6206334"/>
              <a:gd name="connsiteY3409" fmla="*/ 314081 h 6858001"/>
              <a:gd name="connsiteX3410" fmla="*/ 420945 w 6206334"/>
              <a:gd name="connsiteY3410" fmla="*/ 314834 h 6858001"/>
              <a:gd name="connsiteX3411" fmla="*/ 421008 w 6206334"/>
              <a:gd name="connsiteY3411" fmla="*/ 314500 h 6858001"/>
              <a:gd name="connsiteX3412" fmla="*/ 421087 w 6206334"/>
              <a:gd name="connsiteY3412" fmla="*/ 314081 h 6858001"/>
              <a:gd name="connsiteX3413" fmla="*/ 421326 w 6206334"/>
              <a:gd name="connsiteY3413" fmla="*/ 312827 h 6858001"/>
              <a:gd name="connsiteX3414" fmla="*/ 421515 w 6206334"/>
              <a:gd name="connsiteY3414" fmla="*/ 311823 h 6858001"/>
              <a:gd name="connsiteX3415" fmla="*/ 364273 w 6206334"/>
              <a:gd name="connsiteY3415" fmla="*/ 266435 h 6858001"/>
              <a:gd name="connsiteX3416" fmla="*/ 363465 w 6206334"/>
              <a:gd name="connsiteY3416" fmla="*/ 263399 h 6858001"/>
              <a:gd name="connsiteX3417" fmla="*/ 364641 w 6206334"/>
              <a:gd name="connsiteY3417" fmla="*/ 259093 h 6858001"/>
              <a:gd name="connsiteX3418" fmla="*/ 310413 w 6206334"/>
              <a:gd name="connsiteY3418" fmla="*/ 235350 h 6858001"/>
              <a:gd name="connsiteX3419" fmla="*/ 319056 w 6206334"/>
              <a:gd name="connsiteY3419" fmla="*/ 232458 h 6858001"/>
              <a:gd name="connsiteX3420" fmla="*/ 364513 w 6206334"/>
              <a:gd name="connsiteY3420" fmla="*/ 248271 h 6858001"/>
              <a:gd name="connsiteX3421" fmla="*/ 366992 w 6206334"/>
              <a:gd name="connsiteY3421" fmla="*/ 249327 h 6858001"/>
              <a:gd name="connsiteX3422" fmla="*/ 370079 w 6206334"/>
              <a:gd name="connsiteY3422" fmla="*/ 250353 h 6858001"/>
              <a:gd name="connsiteX3423" fmla="*/ 370258 w 6206334"/>
              <a:gd name="connsiteY3423" fmla="*/ 250206 h 6858001"/>
              <a:gd name="connsiteX3424" fmla="*/ 321952 w 6206334"/>
              <a:gd name="connsiteY3424" fmla="*/ 218964 h 6858001"/>
              <a:gd name="connsiteX3425" fmla="*/ 316292 w 6206334"/>
              <a:gd name="connsiteY3425" fmla="*/ 202864 h 6858001"/>
              <a:gd name="connsiteX3426" fmla="*/ 272200 w 6206334"/>
              <a:gd name="connsiteY3426" fmla="*/ 164728 h 6858001"/>
              <a:gd name="connsiteX3427" fmla="*/ 175377 w 6206334"/>
              <a:gd name="connsiteY3427" fmla="*/ 90605 h 6858001"/>
              <a:gd name="connsiteX3428" fmla="*/ 282800 w 6206334"/>
              <a:gd name="connsiteY3428" fmla="*/ 157350 h 6858001"/>
              <a:gd name="connsiteX3429" fmla="*/ 335887 w 6206334"/>
              <a:gd name="connsiteY3429" fmla="*/ 194019 h 6858001"/>
              <a:gd name="connsiteX3430" fmla="*/ 380097 w 6206334"/>
              <a:gd name="connsiteY3430" fmla="*/ 213664 h 6858001"/>
              <a:gd name="connsiteX3431" fmla="*/ 333146 w 6206334"/>
              <a:gd name="connsiteY3431" fmla="*/ 175285 h 6858001"/>
              <a:gd name="connsiteX3432" fmla="*/ 332370 w 6206334"/>
              <a:gd name="connsiteY3432" fmla="*/ 164061 h 6858001"/>
              <a:gd name="connsiteX3433" fmla="*/ 290139 w 6206334"/>
              <a:gd name="connsiteY3433" fmla="*/ 133985 h 6858001"/>
              <a:gd name="connsiteX3434" fmla="*/ 251288 w 6206334"/>
              <a:gd name="connsiteY3434" fmla="*/ 101406 h 6858001"/>
              <a:gd name="connsiteX3435" fmla="*/ 262767 w 6206334"/>
              <a:gd name="connsiteY3435" fmla="*/ 104702 h 6858001"/>
              <a:gd name="connsiteX3436" fmla="*/ 262618 w 6206334"/>
              <a:gd name="connsiteY3436" fmla="*/ 90186 h 6858001"/>
              <a:gd name="connsiteX3437" fmla="*/ 345575 w 6206334"/>
              <a:gd name="connsiteY3437" fmla="*/ 142959 h 6858001"/>
              <a:gd name="connsiteX3438" fmla="*/ 294864 w 6206334"/>
              <a:gd name="connsiteY3438" fmla="*/ 96562 h 6858001"/>
              <a:gd name="connsiteX3439" fmla="*/ 292624 w 6206334"/>
              <a:gd name="connsiteY3439" fmla="*/ 94657 h 6858001"/>
              <a:gd name="connsiteX3440" fmla="*/ 335925 w 6206334"/>
              <a:gd name="connsiteY3440" fmla="*/ 109565 h 6858001"/>
              <a:gd name="connsiteX3441" fmla="*/ 280825 w 6206334"/>
              <a:gd name="connsiteY3441" fmla="*/ 84120 h 6858001"/>
              <a:gd name="connsiteX3442" fmla="*/ 274937 w 6206334"/>
              <a:gd name="connsiteY3442" fmla="*/ 74618 h 6858001"/>
              <a:gd name="connsiteX3443" fmla="*/ 296342 w 6206334"/>
              <a:gd name="connsiteY3443" fmla="*/ 85975 h 6858001"/>
              <a:gd name="connsiteX3444" fmla="*/ 219680 w 6206334"/>
              <a:gd name="connsiteY3444" fmla="*/ 22998 h 6858001"/>
              <a:gd name="connsiteX3445" fmla="*/ 190364 w 6206334"/>
              <a:gd name="connsiteY3445" fmla="*/ 1 h 6858001"/>
              <a:gd name="connsiteX3446" fmla="*/ 242286 w 6206334"/>
              <a:gd name="connsiteY3446" fmla="*/ 0 h 6858001"/>
              <a:gd name="connsiteX3447" fmla="*/ 343633 w 6206334"/>
              <a:gd name="connsiteY3447" fmla="*/ 74084 h 6858001"/>
              <a:gd name="connsiteX3448" fmla="*/ 377258 w 6206334"/>
              <a:gd name="connsiteY3448" fmla="*/ 100386 h 6858001"/>
              <a:gd name="connsiteX3449" fmla="*/ 379101 w 6206334"/>
              <a:gd name="connsiteY3449" fmla="*/ 101682 h 6858001"/>
              <a:gd name="connsiteX3450" fmla="*/ 403371 w 6206334"/>
              <a:gd name="connsiteY3450" fmla="*/ 108051 h 6858001"/>
              <a:gd name="connsiteX3451" fmla="*/ 391072 w 6206334"/>
              <a:gd name="connsiteY3451" fmla="*/ 98266 h 6858001"/>
              <a:gd name="connsiteX3452" fmla="*/ 380786 w 6206334"/>
              <a:gd name="connsiteY3452" fmla="*/ 94094 h 6858001"/>
              <a:gd name="connsiteX3453" fmla="*/ 366606 w 6206334"/>
              <a:gd name="connsiteY3453" fmla="*/ 84838 h 6858001"/>
              <a:gd name="connsiteX3454" fmla="*/ 369324 w 6206334"/>
              <a:gd name="connsiteY3454" fmla="*/ 83028 h 6858001"/>
              <a:gd name="connsiteX3455" fmla="*/ 371070 w 6206334"/>
              <a:gd name="connsiteY3455" fmla="*/ 83853 h 6858001"/>
              <a:gd name="connsiteX3456" fmla="*/ 369763 w 6206334"/>
              <a:gd name="connsiteY3456" fmla="*/ 82938 h 6858001"/>
              <a:gd name="connsiteX3457" fmla="*/ 369324 w 6206334"/>
              <a:gd name="connsiteY3457" fmla="*/ 83028 h 6858001"/>
              <a:gd name="connsiteX3458" fmla="*/ 320971 w 6206334"/>
              <a:gd name="connsiteY3458" fmla="*/ 54840 h 6858001"/>
              <a:gd name="connsiteX3459" fmla="*/ 327274 w 6206334"/>
              <a:gd name="connsiteY3459" fmla="*/ 57149 h 6858001"/>
              <a:gd name="connsiteX3460" fmla="*/ 331073 w 6206334"/>
              <a:gd name="connsiteY3460" fmla="*/ 57299 h 6858001"/>
              <a:gd name="connsiteX3461" fmla="*/ 320728 w 6206334"/>
              <a:gd name="connsiteY3461" fmla="*/ 49333 h 6858001"/>
              <a:gd name="connsiteX3462" fmla="*/ 271441 w 6206334"/>
              <a:gd name="connsiteY3462" fmla="*/ 10508 h 6858001"/>
              <a:gd name="connsiteX3463" fmla="*/ 269909 w 6206334"/>
              <a:gd name="connsiteY3463" fmla="*/ 3265 h 6858001"/>
              <a:gd name="connsiteX3464" fmla="*/ 268541 w 6206334"/>
              <a:gd name="connsiteY346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</a:cxnLst>
            <a:rect l="l" t="t" r="r" b="b"/>
            <a:pathLst>
              <a:path w="6206334" h="6858001">
                <a:moveTo>
                  <a:pt x="5840444" y="6850761"/>
                </a:moveTo>
                <a:cubicBezTo>
                  <a:pt x="5841448" y="6850725"/>
                  <a:pt x="5842174" y="6851422"/>
                  <a:pt x="5842224" y="6852865"/>
                </a:cubicBezTo>
                <a:lnTo>
                  <a:pt x="5839728" y="6851236"/>
                </a:lnTo>
                <a:close/>
                <a:moveTo>
                  <a:pt x="4247222" y="6848790"/>
                </a:moveTo>
                <a:lnTo>
                  <a:pt x="4247487" y="6848956"/>
                </a:lnTo>
                <a:lnTo>
                  <a:pt x="4247425" y="6848902"/>
                </a:lnTo>
                <a:close/>
                <a:moveTo>
                  <a:pt x="6030957" y="6845471"/>
                </a:moveTo>
                <a:cubicBezTo>
                  <a:pt x="6038788" y="6848697"/>
                  <a:pt x="6043718" y="6852280"/>
                  <a:pt x="6046333" y="6855154"/>
                </a:cubicBezTo>
                <a:lnTo>
                  <a:pt x="6047124" y="6858001"/>
                </a:lnTo>
                <a:lnTo>
                  <a:pt x="6042286" y="6858000"/>
                </a:lnTo>
                <a:close/>
                <a:moveTo>
                  <a:pt x="5796109" y="6817392"/>
                </a:moveTo>
                <a:lnTo>
                  <a:pt x="5797801" y="6820635"/>
                </a:lnTo>
                <a:lnTo>
                  <a:pt x="5821385" y="6830278"/>
                </a:lnTo>
                <a:lnTo>
                  <a:pt x="5809198" y="6821711"/>
                </a:lnTo>
                <a:cubicBezTo>
                  <a:pt x="5803334" y="6818236"/>
                  <a:pt x="5798604" y="6816371"/>
                  <a:pt x="5796109" y="6817392"/>
                </a:cubicBezTo>
                <a:close/>
                <a:moveTo>
                  <a:pt x="6143832" y="6782259"/>
                </a:moveTo>
                <a:lnTo>
                  <a:pt x="6149583" y="6784081"/>
                </a:lnTo>
                <a:lnTo>
                  <a:pt x="6162630" y="6787197"/>
                </a:lnTo>
                <a:lnTo>
                  <a:pt x="6184359" y="6804630"/>
                </a:lnTo>
                <a:lnTo>
                  <a:pt x="6206334" y="6823821"/>
                </a:lnTo>
                <a:lnTo>
                  <a:pt x="6198253" y="6821410"/>
                </a:lnTo>
                <a:lnTo>
                  <a:pt x="6191590" y="6818896"/>
                </a:lnTo>
                <a:close/>
                <a:moveTo>
                  <a:pt x="4064766" y="6721374"/>
                </a:moveTo>
                <a:cubicBezTo>
                  <a:pt x="4057147" y="6718607"/>
                  <a:pt x="4068319" y="6728511"/>
                  <a:pt x="4083704" y="6739849"/>
                </a:cubicBezTo>
                <a:cubicBezTo>
                  <a:pt x="4104217" y="6754969"/>
                  <a:pt x="4132215" y="6772637"/>
                  <a:pt x="4133140" y="6766222"/>
                </a:cubicBezTo>
                <a:cubicBezTo>
                  <a:pt x="4127588" y="6762370"/>
                  <a:pt x="4079192" y="6728780"/>
                  <a:pt x="4079192" y="6728780"/>
                </a:cubicBezTo>
                <a:cubicBezTo>
                  <a:pt x="4071936" y="6724625"/>
                  <a:pt x="4067306" y="6722295"/>
                  <a:pt x="4064766" y="6721374"/>
                </a:cubicBezTo>
                <a:close/>
                <a:moveTo>
                  <a:pt x="5999984" y="6683416"/>
                </a:moveTo>
                <a:lnTo>
                  <a:pt x="6033536" y="6698180"/>
                </a:lnTo>
                <a:lnTo>
                  <a:pt x="6059371" y="6707183"/>
                </a:lnTo>
                <a:lnTo>
                  <a:pt x="6116940" y="6750540"/>
                </a:lnTo>
                <a:lnTo>
                  <a:pt x="6125561" y="6757455"/>
                </a:lnTo>
                <a:lnTo>
                  <a:pt x="6118873" y="6755281"/>
                </a:lnTo>
                <a:cubicBezTo>
                  <a:pt x="6108819" y="6751897"/>
                  <a:pt x="6103316" y="6750221"/>
                  <a:pt x="6100880" y="6749794"/>
                </a:cubicBezTo>
                <a:lnTo>
                  <a:pt x="6101049" y="6750624"/>
                </a:lnTo>
                <a:lnTo>
                  <a:pt x="6072843" y="6729985"/>
                </a:lnTo>
                <a:cubicBezTo>
                  <a:pt x="6052527" y="6716479"/>
                  <a:pt x="6032319" y="6704307"/>
                  <a:pt x="6011953" y="6692958"/>
                </a:cubicBezTo>
                <a:close/>
                <a:moveTo>
                  <a:pt x="5918137" y="6645445"/>
                </a:moveTo>
                <a:lnTo>
                  <a:pt x="5964756" y="6667120"/>
                </a:lnTo>
                <a:lnTo>
                  <a:pt x="5966276" y="6668975"/>
                </a:lnTo>
                <a:cubicBezTo>
                  <a:pt x="5968318" y="6671886"/>
                  <a:pt x="5969124" y="6673710"/>
                  <a:pt x="5967745" y="6673315"/>
                </a:cubicBezTo>
                <a:cubicBezTo>
                  <a:pt x="5951904" y="6668763"/>
                  <a:pt x="5937139" y="6659169"/>
                  <a:pt x="5922601" y="6648697"/>
                </a:cubicBezTo>
                <a:close/>
                <a:moveTo>
                  <a:pt x="5869902" y="6644046"/>
                </a:moveTo>
                <a:lnTo>
                  <a:pt x="5870009" y="6645601"/>
                </a:lnTo>
                <a:lnTo>
                  <a:pt x="5870023" y="6645823"/>
                </a:lnTo>
                <a:cubicBezTo>
                  <a:pt x="5870120" y="6647204"/>
                  <a:pt x="5870228" y="6648782"/>
                  <a:pt x="5870228" y="6648782"/>
                </a:cubicBezTo>
                <a:lnTo>
                  <a:pt x="5870009" y="6645601"/>
                </a:lnTo>
                <a:lnTo>
                  <a:pt x="5869908" y="6644120"/>
                </a:lnTo>
                <a:cubicBezTo>
                  <a:pt x="5869881" y="6643750"/>
                  <a:pt x="5869874" y="6643651"/>
                  <a:pt x="5869902" y="6644046"/>
                </a:cubicBezTo>
                <a:close/>
                <a:moveTo>
                  <a:pt x="5837292" y="6589228"/>
                </a:moveTo>
                <a:cubicBezTo>
                  <a:pt x="5834812" y="6590035"/>
                  <a:pt x="5834525" y="6591130"/>
                  <a:pt x="5835326" y="6592185"/>
                </a:cubicBezTo>
                <a:cubicBezTo>
                  <a:pt x="5835927" y="6592977"/>
                  <a:pt x="5837142" y="6593748"/>
                  <a:pt x="5838505" y="6594362"/>
                </a:cubicBezTo>
                <a:cubicBezTo>
                  <a:pt x="5839868" y="6594975"/>
                  <a:pt x="5841380" y="6595431"/>
                  <a:pt x="5842573" y="6595592"/>
                </a:cubicBezTo>
                <a:cubicBezTo>
                  <a:pt x="5844958" y="6595917"/>
                  <a:pt x="5846077" y="6595064"/>
                  <a:pt x="5842207" y="6591947"/>
                </a:cubicBezTo>
                <a:cubicBezTo>
                  <a:pt x="5839801" y="6592031"/>
                  <a:pt x="5839699" y="6589143"/>
                  <a:pt x="5837292" y="6589228"/>
                </a:cubicBezTo>
                <a:close/>
                <a:moveTo>
                  <a:pt x="6015649" y="6583178"/>
                </a:moveTo>
                <a:lnTo>
                  <a:pt x="6051075" y="6598384"/>
                </a:lnTo>
                <a:lnTo>
                  <a:pt x="6054935" y="6601698"/>
                </a:lnTo>
                <a:cubicBezTo>
                  <a:pt x="6062413" y="6607907"/>
                  <a:pt x="6071083" y="6614847"/>
                  <a:pt x="6082289" y="6623421"/>
                </a:cubicBezTo>
                <a:cubicBezTo>
                  <a:pt x="6085953" y="6627079"/>
                  <a:pt x="6113630" y="6647728"/>
                  <a:pt x="6117817" y="6653652"/>
                </a:cubicBezTo>
                <a:lnTo>
                  <a:pt x="6113757" y="6653534"/>
                </a:lnTo>
                <a:lnTo>
                  <a:pt x="6111811" y="6653094"/>
                </a:lnTo>
                <a:lnTo>
                  <a:pt x="6098013" y="6643950"/>
                </a:lnTo>
                <a:cubicBezTo>
                  <a:pt x="6082019" y="6631702"/>
                  <a:pt x="6062865" y="6613500"/>
                  <a:pt x="6055067" y="6608656"/>
                </a:cubicBezTo>
                <a:close/>
                <a:moveTo>
                  <a:pt x="5761972" y="6570644"/>
                </a:moveTo>
                <a:cubicBezTo>
                  <a:pt x="5760768" y="6570686"/>
                  <a:pt x="5760221" y="6572269"/>
                  <a:pt x="5760276" y="6573834"/>
                </a:cubicBezTo>
                <a:cubicBezTo>
                  <a:pt x="5760329" y="6575397"/>
                  <a:pt x="5760985" y="6576940"/>
                  <a:pt x="5762188" y="6576898"/>
                </a:cubicBezTo>
                <a:cubicBezTo>
                  <a:pt x="5764693" y="6579702"/>
                  <a:pt x="5761972" y="6570644"/>
                  <a:pt x="5761972" y="6570644"/>
                </a:cubicBezTo>
                <a:close/>
                <a:moveTo>
                  <a:pt x="5702096" y="6545753"/>
                </a:moveTo>
                <a:lnTo>
                  <a:pt x="5697874" y="6548969"/>
                </a:lnTo>
                <a:lnTo>
                  <a:pt x="5701157" y="6550714"/>
                </a:lnTo>
                <a:cubicBezTo>
                  <a:pt x="5714712" y="6556627"/>
                  <a:pt x="5727929" y="6561468"/>
                  <a:pt x="5739315" y="6565649"/>
                </a:cubicBezTo>
                <a:cubicBezTo>
                  <a:pt x="5734094" y="6559809"/>
                  <a:pt x="5728376" y="6556996"/>
                  <a:pt x="5721405" y="6554227"/>
                </a:cubicBezTo>
                <a:close/>
                <a:moveTo>
                  <a:pt x="5692579" y="6540664"/>
                </a:moveTo>
                <a:lnTo>
                  <a:pt x="5690152" y="6544493"/>
                </a:lnTo>
                <a:lnTo>
                  <a:pt x="5686557" y="6542952"/>
                </a:lnTo>
                <a:lnTo>
                  <a:pt x="5690214" y="6544896"/>
                </a:lnTo>
                <a:lnTo>
                  <a:pt x="5690152" y="6544493"/>
                </a:lnTo>
                <a:lnTo>
                  <a:pt x="5700655" y="6545120"/>
                </a:lnTo>
                <a:lnTo>
                  <a:pt x="5695975" y="6543066"/>
                </a:lnTo>
                <a:close/>
                <a:moveTo>
                  <a:pt x="5994950" y="6512073"/>
                </a:moveTo>
                <a:cubicBezTo>
                  <a:pt x="5998165" y="6512996"/>
                  <a:pt x="6000918" y="6513788"/>
                  <a:pt x="6000918" y="6513788"/>
                </a:cubicBezTo>
                <a:cubicBezTo>
                  <a:pt x="5997257" y="6516498"/>
                  <a:pt x="5995582" y="6517031"/>
                  <a:pt x="5994915" y="6516405"/>
                </a:cubicBezTo>
                <a:cubicBezTo>
                  <a:pt x="5994245" y="6515779"/>
                  <a:pt x="5994584" y="6513995"/>
                  <a:pt x="5994950" y="6512073"/>
                </a:cubicBezTo>
                <a:close/>
                <a:moveTo>
                  <a:pt x="5660422" y="6506426"/>
                </a:moveTo>
                <a:lnTo>
                  <a:pt x="5663022" y="6512713"/>
                </a:lnTo>
                <a:cubicBezTo>
                  <a:pt x="5666672" y="6515868"/>
                  <a:pt x="5671966" y="6519296"/>
                  <a:pt x="5675743" y="6521313"/>
                </a:cubicBezTo>
                <a:cubicBezTo>
                  <a:pt x="5678260" y="6522657"/>
                  <a:pt x="5680106" y="6523372"/>
                  <a:pt x="5680340" y="6522956"/>
                </a:cubicBezTo>
                <a:cubicBezTo>
                  <a:pt x="5680653" y="6522404"/>
                  <a:pt x="5678107" y="6519844"/>
                  <a:pt x="5670479" y="6514088"/>
                </a:cubicBezTo>
                <a:cubicBezTo>
                  <a:pt x="5670479" y="6514088"/>
                  <a:pt x="5668499" y="6511988"/>
                  <a:pt x="5666219" y="6509899"/>
                </a:cubicBezTo>
                <a:lnTo>
                  <a:pt x="5661158" y="6506457"/>
                </a:lnTo>
                <a:close/>
                <a:moveTo>
                  <a:pt x="6037261" y="6491498"/>
                </a:moveTo>
                <a:lnTo>
                  <a:pt x="6077326" y="6508173"/>
                </a:lnTo>
                <a:lnTo>
                  <a:pt x="6084591" y="6515547"/>
                </a:lnTo>
                <a:cubicBezTo>
                  <a:pt x="6086666" y="6518042"/>
                  <a:pt x="6087650" y="6519880"/>
                  <a:pt x="6086803" y="6520506"/>
                </a:cubicBezTo>
                <a:cubicBezTo>
                  <a:pt x="6086312" y="6520870"/>
                  <a:pt x="6085304" y="6520799"/>
                  <a:pt x="6083902" y="6520380"/>
                </a:cubicBezTo>
                <a:cubicBezTo>
                  <a:pt x="6082501" y="6519961"/>
                  <a:pt x="6080704" y="6519197"/>
                  <a:pt x="6078636" y="6518178"/>
                </a:cubicBezTo>
                <a:cubicBezTo>
                  <a:pt x="6072430" y="6515121"/>
                  <a:pt x="6063764" y="6509769"/>
                  <a:pt x="6055900" y="6504586"/>
                </a:cubicBezTo>
                <a:cubicBezTo>
                  <a:pt x="6048038" y="6499404"/>
                  <a:pt x="6040975" y="6494390"/>
                  <a:pt x="6037979" y="6492009"/>
                </a:cubicBezTo>
                <a:close/>
                <a:moveTo>
                  <a:pt x="6042232" y="6472277"/>
                </a:moveTo>
                <a:lnTo>
                  <a:pt x="6046429" y="6473602"/>
                </a:lnTo>
                <a:cubicBezTo>
                  <a:pt x="6056834" y="6476974"/>
                  <a:pt x="6068217" y="6481036"/>
                  <a:pt x="6074582" y="6485150"/>
                </a:cubicBezTo>
                <a:cubicBezTo>
                  <a:pt x="6081006" y="6490948"/>
                  <a:pt x="6075368" y="6490421"/>
                  <a:pt x="6066243" y="6487787"/>
                </a:cubicBezTo>
                <a:lnTo>
                  <a:pt x="6058533" y="6485151"/>
                </a:lnTo>
                <a:lnTo>
                  <a:pt x="6051597" y="6479565"/>
                </a:lnTo>
                <a:close/>
                <a:moveTo>
                  <a:pt x="5746814" y="6458770"/>
                </a:moveTo>
                <a:lnTo>
                  <a:pt x="5747659" y="6459562"/>
                </a:lnTo>
                <a:lnTo>
                  <a:pt x="5757391" y="6464498"/>
                </a:lnTo>
                <a:lnTo>
                  <a:pt x="5755847" y="6463442"/>
                </a:lnTo>
                <a:close/>
                <a:moveTo>
                  <a:pt x="6050375" y="6435412"/>
                </a:moveTo>
                <a:cubicBezTo>
                  <a:pt x="6055589" y="6435232"/>
                  <a:pt x="6057995" y="6435149"/>
                  <a:pt x="6058094" y="6438035"/>
                </a:cubicBezTo>
                <a:lnTo>
                  <a:pt x="6054210" y="6439678"/>
                </a:lnTo>
                <a:lnTo>
                  <a:pt x="6053187" y="6439124"/>
                </a:lnTo>
                <a:lnTo>
                  <a:pt x="6053235" y="6439689"/>
                </a:lnTo>
                <a:close/>
                <a:moveTo>
                  <a:pt x="6048833" y="6434382"/>
                </a:moveTo>
                <a:cubicBezTo>
                  <a:pt x="6049749" y="6434712"/>
                  <a:pt x="6050375" y="6435412"/>
                  <a:pt x="6050375" y="6435412"/>
                </a:cubicBezTo>
                <a:cubicBezTo>
                  <a:pt x="6049222" y="6436898"/>
                  <a:pt x="6048020" y="6436939"/>
                  <a:pt x="6047105" y="6436609"/>
                </a:cubicBezTo>
                <a:cubicBezTo>
                  <a:pt x="6046190" y="6436279"/>
                  <a:pt x="6045562" y="6435579"/>
                  <a:pt x="6045562" y="6435579"/>
                </a:cubicBezTo>
                <a:cubicBezTo>
                  <a:pt x="6046717" y="6434096"/>
                  <a:pt x="6047919" y="6434053"/>
                  <a:pt x="6048833" y="6434382"/>
                </a:cubicBezTo>
                <a:close/>
                <a:moveTo>
                  <a:pt x="6079109" y="6375412"/>
                </a:moveTo>
                <a:cubicBezTo>
                  <a:pt x="6080113" y="6375376"/>
                  <a:pt x="6080841" y="6376074"/>
                  <a:pt x="6080891" y="6377516"/>
                </a:cubicBezTo>
                <a:lnTo>
                  <a:pt x="6078394" y="6375889"/>
                </a:lnTo>
                <a:close/>
                <a:moveTo>
                  <a:pt x="5776961" y="6267512"/>
                </a:moveTo>
                <a:lnTo>
                  <a:pt x="5782732" y="6273228"/>
                </a:lnTo>
                <a:lnTo>
                  <a:pt x="5796534" y="6277329"/>
                </a:lnTo>
                <a:lnTo>
                  <a:pt x="5783716" y="6271249"/>
                </a:lnTo>
                <a:close/>
                <a:moveTo>
                  <a:pt x="5728341" y="6241158"/>
                </a:moveTo>
                <a:cubicBezTo>
                  <a:pt x="5727377" y="6242547"/>
                  <a:pt x="5727836" y="6243895"/>
                  <a:pt x="5729122" y="6245062"/>
                </a:cubicBezTo>
                <a:cubicBezTo>
                  <a:pt x="5731048" y="6246812"/>
                  <a:pt x="5734829" y="6248154"/>
                  <a:pt x="5738435" y="6248611"/>
                </a:cubicBezTo>
                <a:lnTo>
                  <a:pt x="5741590" y="6247944"/>
                </a:lnTo>
                <a:lnTo>
                  <a:pt x="5729460" y="6241232"/>
                </a:lnTo>
                <a:close/>
                <a:moveTo>
                  <a:pt x="3401438" y="6155509"/>
                </a:moveTo>
                <a:cubicBezTo>
                  <a:pt x="3397041" y="6154221"/>
                  <a:pt x="3391819" y="6154123"/>
                  <a:pt x="3390166" y="6156505"/>
                </a:cubicBezTo>
                <a:cubicBezTo>
                  <a:pt x="3394925" y="6159808"/>
                  <a:pt x="3413305" y="6165508"/>
                  <a:pt x="3407752" y="6161654"/>
                </a:cubicBezTo>
                <a:cubicBezTo>
                  <a:pt x="3409405" y="6159273"/>
                  <a:pt x="3405834" y="6156795"/>
                  <a:pt x="3401438" y="6155509"/>
                </a:cubicBezTo>
                <a:close/>
                <a:moveTo>
                  <a:pt x="3363181" y="6127634"/>
                </a:moveTo>
                <a:cubicBezTo>
                  <a:pt x="3360868" y="6127791"/>
                  <a:pt x="3359356" y="6128065"/>
                  <a:pt x="3359356" y="6128065"/>
                </a:cubicBezTo>
                <a:lnTo>
                  <a:pt x="3386461" y="6139823"/>
                </a:lnTo>
                <a:cubicBezTo>
                  <a:pt x="3384278" y="6127725"/>
                  <a:pt x="3370124" y="6127160"/>
                  <a:pt x="3363181" y="6127634"/>
                </a:cubicBezTo>
                <a:close/>
                <a:moveTo>
                  <a:pt x="3325933" y="6088994"/>
                </a:moveTo>
                <a:cubicBezTo>
                  <a:pt x="3321536" y="6087707"/>
                  <a:pt x="3317503" y="6088436"/>
                  <a:pt x="3318230" y="6092469"/>
                </a:cubicBezTo>
                <a:lnTo>
                  <a:pt x="3335817" y="6097618"/>
                </a:lnTo>
                <a:cubicBezTo>
                  <a:pt x="3335088" y="6093585"/>
                  <a:pt x="3330329" y="6090281"/>
                  <a:pt x="3325933" y="6088994"/>
                </a:cubicBezTo>
                <a:close/>
                <a:moveTo>
                  <a:pt x="3287419" y="6058791"/>
                </a:moveTo>
                <a:cubicBezTo>
                  <a:pt x="3284795" y="6058605"/>
                  <a:pt x="3282693" y="6058985"/>
                  <a:pt x="3281866" y="6060175"/>
                </a:cubicBezTo>
                <a:cubicBezTo>
                  <a:pt x="3282231" y="6062191"/>
                  <a:pt x="3284156" y="6063969"/>
                  <a:pt x="3286765" y="6065450"/>
                </a:cubicBezTo>
                <a:cubicBezTo>
                  <a:pt x="3294594" y="6069890"/>
                  <a:pt x="3308576" y="6071657"/>
                  <a:pt x="3305005" y="6069179"/>
                </a:cubicBezTo>
                <a:cubicBezTo>
                  <a:pt x="3307899" y="6065011"/>
                  <a:pt x="3295296" y="6059352"/>
                  <a:pt x="3287419" y="6058791"/>
                </a:cubicBezTo>
                <a:close/>
                <a:moveTo>
                  <a:pt x="3243782" y="6020937"/>
                </a:moveTo>
                <a:cubicBezTo>
                  <a:pt x="3241794" y="6021264"/>
                  <a:pt x="3240516" y="6022363"/>
                  <a:pt x="3240743" y="6024578"/>
                </a:cubicBezTo>
                <a:cubicBezTo>
                  <a:pt x="3246296" y="6028432"/>
                  <a:pt x="3264434" y="6032789"/>
                  <a:pt x="3259672" y="6029484"/>
                </a:cubicBezTo>
                <a:cubicBezTo>
                  <a:pt x="3262150" y="6025913"/>
                  <a:pt x="3249754" y="6019955"/>
                  <a:pt x="3243782" y="6020937"/>
                </a:cubicBezTo>
                <a:close/>
                <a:moveTo>
                  <a:pt x="3204118" y="5987842"/>
                </a:moveTo>
                <a:cubicBezTo>
                  <a:pt x="3201731" y="5987948"/>
                  <a:pt x="3200168" y="5988187"/>
                  <a:pt x="3200168" y="5988187"/>
                </a:cubicBezTo>
                <a:lnTo>
                  <a:pt x="3228067" y="6000495"/>
                </a:lnTo>
                <a:cubicBezTo>
                  <a:pt x="3225885" y="5988397"/>
                  <a:pt x="3211283" y="5987523"/>
                  <a:pt x="3204118" y="5987842"/>
                </a:cubicBezTo>
                <a:close/>
                <a:moveTo>
                  <a:pt x="3189752" y="5965083"/>
                </a:moveTo>
                <a:cubicBezTo>
                  <a:pt x="3186545" y="5964622"/>
                  <a:pt x="3183703" y="5966177"/>
                  <a:pt x="3184432" y="5970210"/>
                </a:cubicBezTo>
                <a:lnTo>
                  <a:pt x="3197257" y="5972055"/>
                </a:lnTo>
                <a:cubicBezTo>
                  <a:pt x="3196529" y="5968022"/>
                  <a:pt x="3192957" y="5965545"/>
                  <a:pt x="3189752" y="5965083"/>
                </a:cubicBezTo>
                <a:close/>
                <a:moveTo>
                  <a:pt x="3116437" y="5899650"/>
                </a:moveTo>
                <a:cubicBezTo>
                  <a:pt x="3112962" y="5899149"/>
                  <a:pt x="3108594" y="5899938"/>
                  <a:pt x="3106940" y="5902319"/>
                </a:cubicBezTo>
                <a:cubicBezTo>
                  <a:pt x="3106940" y="5902319"/>
                  <a:pt x="3125321" y="5908019"/>
                  <a:pt x="3120562" y="5904716"/>
                </a:cubicBezTo>
                <a:cubicBezTo>
                  <a:pt x="3122488" y="5901939"/>
                  <a:pt x="3119911" y="5900148"/>
                  <a:pt x="3116437" y="5899650"/>
                </a:cubicBezTo>
                <a:close/>
                <a:moveTo>
                  <a:pt x="4267239" y="5880191"/>
                </a:moveTo>
                <a:cubicBezTo>
                  <a:pt x="4267346" y="5881147"/>
                  <a:pt x="4271900" y="5884748"/>
                  <a:pt x="4277752" y="5888809"/>
                </a:cubicBezTo>
                <a:cubicBezTo>
                  <a:pt x="4289454" y="5896931"/>
                  <a:pt x="4306348" y="5906891"/>
                  <a:pt x="4303240" y="5901206"/>
                </a:cubicBezTo>
                <a:cubicBezTo>
                  <a:pt x="4303240" y="5901206"/>
                  <a:pt x="4288164" y="5890744"/>
                  <a:pt x="4283404" y="5887441"/>
                </a:cubicBezTo>
                <a:cubicBezTo>
                  <a:pt x="4271470" y="5880923"/>
                  <a:pt x="4267132" y="5879233"/>
                  <a:pt x="4267239" y="5880191"/>
                </a:cubicBezTo>
                <a:close/>
                <a:moveTo>
                  <a:pt x="3805455" y="5866615"/>
                </a:moveTo>
                <a:cubicBezTo>
                  <a:pt x="3800245" y="5867556"/>
                  <a:pt x="3803777" y="5875593"/>
                  <a:pt x="3831677" y="5887901"/>
                </a:cubicBezTo>
                <a:cubicBezTo>
                  <a:pt x="3885228" y="5939471"/>
                  <a:pt x="3944372" y="5992720"/>
                  <a:pt x="4007274" y="6046903"/>
                </a:cubicBezTo>
                <a:lnTo>
                  <a:pt x="4177825" y="6188598"/>
                </a:lnTo>
                <a:lnTo>
                  <a:pt x="4181566" y="6182321"/>
                </a:lnTo>
                <a:lnTo>
                  <a:pt x="4027883" y="6050238"/>
                </a:lnTo>
                <a:cubicBezTo>
                  <a:pt x="3964333" y="5996137"/>
                  <a:pt x="3899776" y="5942218"/>
                  <a:pt x="3831677" y="5887901"/>
                </a:cubicBezTo>
                <a:cubicBezTo>
                  <a:pt x="3824613" y="5871826"/>
                  <a:pt x="3810662" y="5865672"/>
                  <a:pt x="3805455" y="5866615"/>
                </a:cubicBezTo>
                <a:close/>
                <a:moveTo>
                  <a:pt x="4218676" y="5839432"/>
                </a:moveTo>
                <a:cubicBezTo>
                  <a:pt x="4218189" y="5839976"/>
                  <a:pt x="4222444" y="5843371"/>
                  <a:pt x="4228295" y="5847430"/>
                </a:cubicBezTo>
                <a:cubicBezTo>
                  <a:pt x="4239998" y="5855552"/>
                  <a:pt x="4258081" y="5866339"/>
                  <a:pt x="4257353" y="5862305"/>
                </a:cubicBezTo>
                <a:lnTo>
                  <a:pt x="4237520" y="5848540"/>
                </a:lnTo>
                <a:cubicBezTo>
                  <a:pt x="4224395" y="5841196"/>
                  <a:pt x="4219164" y="5838888"/>
                  <a:pt x="4218676" y="5839432"/>
                </a:cubicBezTo>
                <a:close/>
                <a:moveTo>
                  <a:pt x="4178709" y="5804471"/>
                </a:moveTo>
                <a:cubicBezTo>
                  <a:pt x="4175892" y="5804372"/>
                  <a:pt x="4174049" y="5804489"/>
                  <a:pt x="4174049" y="5804489"/>
                </a:cubicBezTo>
                <a:cubicBezTo>
                  <a:pt x="4174411" y="5806504"/>
                  <a:pt x="4176635" y="5808489"/>
                  <a:pt x="4179764" y="5810331"/>
                </a:cubicBezTo>
                <a:cubicBezTo>
                  <a:pt x="4189156" y="5815856"/>
                  <a:pt x="4206708" y="5820101"/>
                  <a:pt x="4206708" y="5820101"/>
                </a:cubicBezTo>
                <a:cubicBezTo>
                  <a:pt x="4204344" y="5806995"/>
                  <a:pt x="4187154" y="5804766"/>
                  <a:pt x="4178709" y="5804471"/>
                </a:cubicBezTo>
                <a:close/>
                <a:moveTo>
                  <a:pt x="3676842" y="5741618"/>
                </a:moveTo>
                <a:cubicBezTo>
                  <a:pt x="3676181" y="5740110"/>
                  <a:pt x="3676621" y="5741114"/>
                  <a:pt x="3677504" y="5743124"/>
                </a:cubicBezTo>
                <a:lnTo>
                  <a:pt x="3678085" y="5744444"/>
                </a:lnTo>
                <a:lnTo>
                  <a:pt x="3678746" y="5745950"/>
                </a:lnTo>
                <a:cubicBezTo>
                  <a:pt x="3679711" y="5748148"/>
                  <a:pt x="3681038" y="5751161"/>
                  <a:pt x="3682803" y="5755179"/>
                </a:cubicBezTo>
                <a:cubicBezTo>
                  <a:pt x="3682803" y="5755179"/>
                  <a:pt x="3681919" y="5753171"/>
                  <a:pt x="3680817" y="5750658"/>
                </a:cubicBezTo>
                <a:lnTo>
                  <a:pt x="3678085" y="5744444"/>
                </a:lnTo>
                <a:close/>
                <a:moveTo>
                  <a:pt x="3612101" y="5695454"/>
                </a:moveTo>
                <a:cubicBezTo>
                  <a:pt x="3611544" y="5696096"/>
                  <a:pt x="3615767" y="5699541"/>
                  <a:pt x="3621618" y="5703602"/>
                </a:cubicBezTo>
                <a:cubicBezTo>
                  <a:pt x="3633320" y="5711723"/>
                  <a:pt x="3651540" y="5722313"/>
                  <a:pt x="3651088" y="5717881"/>
                </a:cubicBezTo>
                <a:lnTo>
                  <a:pt x="3631253" y="5704115"/>
                </a:lnTo>
                <a:cubicBezTo>
                  <a:pt x="3617991" y="5696969"/>
                  <a:pt x="3612657" y="5694810"/>
                  <a:pt x="3612101" y="5695454"/>
                </a:cubicBezTo>
                <a:close/>
                <a:moveTo>
                  <a:pt x="2754290" y="5564709"/>
                </a:moveTo>
                <a:cubicBezTo>
                  <a:pt x="2752507" y="5563361"/>
                  <a:pt x="2757774" y="5568266"/>
                  <a:pt x="2774568" y="5583449"/>
                </a:cubicBezTo>
                <a:cubicBezTo>
                  <a:pt x="2857723" y="5663502"/>
                  <a:pt x="3007106" y="5825975"/>
                  <a:pt x="3085650" y="5880487"/>
                </a:cubicBezTo>
                <a:lnTo>
                  <a:pt x="3099821" y="5882090"/>
                </a:lnTo>
                <a:cubicBezTo>
                  <a:pt x="3101671" y="5869263"/>
                  <a:pt x="3027884" y="5818054"/>
                  <a:pt x="3008051" y="5804288"/>
                </a:cubicBezTo>
                <a:cubicBezTo>
                  <a:pt x="2944732" y="5738000"/>
                  <a:pt x="2902152" y="5694338"/>
                  <a:pt x="2839736" y="5636908"/>
                </a:cubicBezTo>
                <a:cubicBezTo>
                  <a:pt x="2828432" y="5629062"/>
                  <a:pt x="2759640" y="5568752"/>
                  <a:pt x="2754290" y="5564709"/>
                </a:cubicBezTo>
                <a:close/>
                <a:moveTo>
                  <a:pt x="4668826" y="5496894"/>
                </a:moveTo>
                <a:lnTo>
                  <a:pt x="4704216" y="5511775"/>
                </a:lnTo>
                <a:lnTo>
                  <a:pt x="4703589" y="5510990"/>
                </a:lnTo>
                <a:cubicBezTo>
                  <a:pt x="4694366" y="5504588"/>
                  <a:pt x="4680085" y="5499969"/>
                  <a:pt x="4671589" y="5497601"/>
                </a:cubicBezTo>
                <a:close/>
                <a:moveTo>
                  <a:pt x="2345839" y="5413113"/>
                </a:moveTo>
                <a:cubicBezTo>
                  <a:pt x="2369485" y="5432393"/>
                  <a:pt x="2393552" y="5457568"/>
                  <a:pt x="2412899" y="5483883"/>
                </a:cubicBezTo>
                <a:cubicBezTo>
                  <a:pt x="2405912" y="5480822"/>
                  <a:pt x="2399438" y="5476512"/>
                  <a:pt x="2393352" y="5471359"/>
                </a:cubicBezTo>
                <a:cubicBezTo>
                  <a:pt x="2375096" y="5455901"/>
                  <a:pt x="2360349" y="5432849"/>
                  <a:pt x="2345839" y="5413113"/>
                </a:cubicBezTo>
                <a:close/>
                <a:moveTo>
                  <a:pt x="2337437" y="5403147"/>
                </a:moveTo>
                <a:cubicBezTo>
                  <a:pt x="2343104" y="5401778"/>
                  <a:pt x="2344472" y="5407446"/>
                  <a:pt x="2345839" y="5413113"/>
                </a:cubicBezTo>
                <a:cubicBezTo>
                  <a:pt x="2343005" y="5413797"/>
                  <a:pt x="2341248" y="5412723"/>
                  <a:pt x="2340025" y="5410767"/>
                </a:cubicBezTo>
                <a:cubicBezTo>
                  <a:pt x="2338804" y="5408813"/>
                  <a:pt x="2338120" y="5405980"/>
                  <a:pt x="2337437" y="5403147"/>
                </a:cubicBezTo>
                <a:close/>
                <a:moveTo>
                  <a:pt x="2319760" y="5381677"/>
                </a:moveTo>
                <a:cubicBezTo>
                  <a:pt x="2323000" y="5381644"/>
                  <a:pt x="2326754" y="5383736"/>
                  <a:pt x="2327437" y="5386570"/>
                </a:cubicBezTo>
                <a:cubicBezTo>
                  <a:pt x="2328805" y="5392236"/>
                  <a:pt x="2315158" y="5389533"/>
                  <a:pt x="2315158" y="5389533"/>
                </a:cubicBezTo>
                <a:cubicBezTo>
                  <a:pt x="2313791" y="5383866"/>
                  <a:pt x="2316519" y="5381710"/>
                  <a:pt x="2319760" y="5381677"/>
                </a:cubicBezTo>
                <a:close/>
                <a:moveTo>
                  <a:pt x="2068911" y="5171669"/>
                </a:moveTo>
                <a:lnTo>
                  <a:pt x="2187981" y="5302901"/>
                </a:lnTo>
                <a:lnTo>
                  <a:pt x="2227740" y="5343889"/>
                </a:lnTo>
                <a:lnTo>
                  <a:pt x="2253414" y="5374358"/>
                </a:lnTo>
                <a:lnTo>
                  <a:pt x="2328533" y="5455202"/>
                </a:lnTo>
                <a:lnTo>
                  <a:pt x="2328520" y="5455467"/>
                </a:lnTo>
                <a:lnTo>
                  <a:pt x="2330830" y="5457674"/>
                </a:lnTo>
                <a:lnTo>
                  <a:pt x="2366102" y="5495633"/>
                </a:lnTo>
                <a:lnTo>
                  <a:pt x="2366095" y="5496336"/>
                </a:lnTo>
                <a:lnTo>
                  <a:pt x="2371497" y="5501440"/>
                </a:lnTo>
                <a:lnTo>
                  <a:pt x="2376947" y="5507305"/>
                </a:lnTo>
                <a:cubicBezTo>
                  <a:pt x="2460661" y="5594794"/>
                  <a:pt x="2546448" y="5681036"/>
                  <a:pt x="2630427" y="5772210"/>
                </a:cubicBezTo>
                <a:cubicBezTo>
                  <a:pt x="2631452" y="5776459"/>
                  <a:pt x="2646549" y="5794743"/>
                  <a:pt x="2651642" y="5804196"/>
                </a:cubicBezTo>
                <a:lnTo>
                  <a:pt x="2652446" y="5809442"/>
                </a:lnTo>
                <a:lnTo>
                  <a:pt x="2568053" y="5729181"/>
                </a:lnTo>
                <a:lnTo>
                  <a:pt x="2446705" y="5612033"/>
                </a:lnTo>
                <a:lnTo>
                  <a:pt x="2417848" y="5579501"/>
                </a:lnTo>
                <a:cubicBezTo>
                  <a:pt x="2401607" y="5561073"/>
                  <a:pt x="2386720" y="5544175"/>
                  <a:pt x="2374109" y="5530228"/>
                </a:cubicBezTo>
                <a:cubicBezTo>
                  <a:pt x="2273210" y="5418650"/>
                  <a:pt x="2197747" y="5337913"/>
                  <a:pt x="2107955" y="5222654"/>
                </a:cubicBezTo>
                <a:close/>
                <a:moveTo>
                  <a:pt x="1988445" y="5144234"/>
                </a:moveTo>
                <a:lnTo>
                  <a:pt x="1992497" y="5149572"/>
                </a:lnTo>
                <a:lnTo>
                  <a:pt x="1988229" y="5146573"/>
                </a:lnTo>
                <a:close/>
                <a:moveTo>
                  <a:pt x="1973158" y="5124089"/>
                </a:moveTo>
                <a:lnTo>
                  <a:pt x="1981087" y="5134536"/>
                </a:lnTo>
                <a:lnTo>
                  <a:pt x="1975722" y="5130452"/>
                </a:lnTo>
                <a:close/>
                <a:moveTo>
                  <a:pt x="1950978" y="5100049"/>
                </a:moveTo>
                <a:lnTo>
                  <a:pt x="1957992" y="5104104"/>
                </a:lnTo>
                <a:lnTo>
                  <a:pt x="1968726" y="5118248"/>
                </a:lnTo>
                <a:close/>
                <a:moveTo>
                  <a:pt x="1914502" y="5059447"/>
                </a:moveTo>
                <a:lnTo>
                  <a:pt x="1937649" y="5077296"/>
                </a:lnTo>
                <a:lnTo>
                  <a:pt x="1941018" y="5081735"/>
                </a:lnTo>
                <a:lnTo>
                  <a:pt x="1950978" y="5100049"/>
                </a:lnTo>
                <a:cubicBezTo>
                  <a:pt x="1936696" y="5090137"/>
                  <a:pt x="1920167" y="5071610"/>
                  <a:pt x="1914502" y="5059447"/>
                </a:cubicBezTo>
                <a:close/>
                <a:moveTo>
                  <a:pt x="2912564" y="5032356"/>
                </a:moveTo>
                <a:cubicBezTo>
                  <a:pt x="2918059" y="5043335"/>
                  <a:pt x="2992675" y="5117167"/>
                  <a:pt x="2997518" y="5126703"/>
                </a:cubicBezTo>
                <a:cubicBezTo>
                  <a:pt x="3095503" y="5215875"/>
                  <a:pt x="3189634" y="5310602"/>
                  <a:pt x="3286959" y="5392258"/>
                </a:cubicBezTo>
                <a:cubicBezTo>
                  <a:pt x="3330443" y="5444781"/>
                  <a:pt x="3385849" y="5490289"/>
                  <a:pt x="3442049" y="5536350"/>
                </a:cubicBezTo>
                <a:cubicBezTo>
                  <a:pt x="3483283" y="5580255"/>
                  <a:pt x="3521104" y="5620614"/>
                  <a:pt x="3575052" y="5658058"/>
                </a:cubicBezTo>
                <a:cubicBezTo>
                  <a:pt x="3538028" y="5618249"/>
                  <a:pt x="3495998" y="5573792"/>
                  <a:pt x="3442049" y="5536350"/>
                </a:cubicBezTo>
                <a:cubicBezTo>
                  <a:pt x="3401978" y="5487373"/>
                  <a:pt x="3346574" y="5441865"/>
                  <a:pt x="3286959" y="5392258"/>
                </a:cubicBezTo>
                <a:cubicBezTo>
                  <a:pt x="3206558" y="5308235"/>
                  <a:pt x="3053868" y="5150525"/>
                  <a:pt x="2935256" y="5047037"/>
                </a:cubicBezTo>
                <a:cubicBezTo>
                  <a:pt x="2916582" y="5032021"/>
                  <a:pt x="2910733" y="5028698"/>
                  <a:pt x="2912564" y="5032356"/>
                </a:cubicBezTo>
                <a:close/>
                <a:moveTo>
                  <a:pt x="1895162" y="5030149"/>
                </a:moveTo>
                <a:cubicBezTo>
                  <a:pt x="1899161" y="5031161"/>
                  <a:pt x="1902929" y="5033776"/>
                  <a:pt x="1901277" y="5036158"/>
                </a:cubicBezTo>
                <a:lnTo>
                  <a:pt x="1887658" y="5033761"/>
                </a:lnTo>
                <a:cubicBezTo>
                  <a:pt x="1886930" y="5029728"/>
                  <a:pt x="1891161" y="5029137"/>
                  <a:pt x="1895162" y="5030149"/>
                </a:cubicBezTo>
                <a:close/>
                <a:moveTo>
                  <a:pt x="4664853" y="4828372"/>
                </a:moveTo>
                <a:cubicBezTo>
                  <a:pt x="4668259" y="4828970"/>
                  <a:pt x="4672853" y="4830396"/>
                  <a:pt x="4675235" y="4832048"/>
                </a:cubicBezTo>
                <a:cubicBezTo>
                  <a:pt x="4671929" y="4836811"/>
                  <a:pt x="4657758" y="4835207"/>
                  <a:pt x="4661613" y="4829651"/>
                </a:cubicBezTo>
                <a:cubicBezTo>
                  <a:pt x="4659234" y="4828000"/>
                  <a:pt x="4661447" y="4827772"/>
                  <a:pt x="4664853" y="4828372"/>
                </a:cubicBezTo>
                <a:close/>
                <a:moveTo>
                  <a:pt x="4724970" y="4823057"/>
                </a:moveTo>
                <a:lnTo>
                  <a:pt x="4727649" y="4823234"/>
                </a:lnTo>
                <a:lnTo>
                  <a:pt x="4732714" y="4829415"/>
                </a:lnTo>
                <a:lnTo>
                  <a:pt x="4731681" y="4829477"/>
                </a:lnTo>
                <a:cubicBezTo>
                  <a:pt x="4727086" y="4828053"/>
                  <a:pt x="4723316" y="4825437"/>
                  <a:pt x="4724970" y="4823057"/>
                </a:cubicBezTo>
                <a:close/>
                <a:moveTo>
                  <a:pt x="4817814" y="4815467"/>
                </a:moveTo>
                <a:cubicBezTo>
                  <a:pt x="4820806" y="4816661"/>
                  <a:pt x="4823383" y="4818450"/>
                  <a:pt x="4823383" y="4818450"/>
                </a:cubicBezTo>
                <a:cubicBezTo>
                  <a:pt x="4828146" y="4821756"/>
                  <a:pt x="4814523" y="4819359"/>
                  <a:pt x="4809764" y="4816057"/>
                </a:cubicBezTo>
                <a:cubicBezTo>
                  <a:pt x="4811416" y="4813674"/>
                  <a:pt x="4814821" y="4814274"/>
                  <a:pt x="4817814" y="4815467"/>
                </a:cubicBezTo>
                <a:close/>
                <a:moveTo>
                  <a:pt x="4712303" y="4804513"/>
                </a:moveTo>
                <a:lnTo>
                  <a:pt x="4717299" y="4810610"/>
                </a:lnTo>
                <a:lnTo>
                  <a:pt x="4715218" y="4810852"/>
                </a:lnTo>
                <a:cubicBezTo>
                  <a:pt x="4710555" y="4809526"/>
                  <a:pt x="4706788" y="4806910"/>
                  <a:pt x="4708439" y="4804530"/>
                </a:cubicBezTo>
                <a:close/>
                <a:moveTo>
                  <a:pt x="4692460" y="4785208"/>
                </a:moveTo>
                <a:lnTo>
                  <a:pt x="4696849" y="4785500"/>
                </a:lnTo>
                <a:lnTo>
                  <a:pt x="4701850" y="4791680"/>
                </a:lnTo>
                <a:lnTo>
                  <a:pt x="4698964" y="4791927"/>
                </a:lnTo>
                <a:cubicBezTo>
                  <a:pt x="4694301" y="4790602"/>
                  <a:pt x="4690532" y="4787987"/>
                  <a:pt x="4692460" y="4785208"/>
                </a:cubicBezTo>
                <a:close/>
                <a:moveTo>
                  <a:pt x="4864692" y="4758929"/>
                </a:moveTo>
                <a:lnTo>
                  <a:pt x="4882281" y="4764078"/>
                </a:lnTo>
                <a:cubicBezTo>
                  <a:pt x="4883736" y="4772144"/>
                  <a:pt x="4865601" y="4767788"/>
                  <a:pt x="4864692" y="4758929"/>
                </a:cubicBezTo>
                <a:close/>
                <a:moveTo>
                  <a:pt x="3169647" y="4741173"/>
                </a:moveTo>
                <a:lnTo>
                  <a:pt x="3175298" y="4744147"/>
                </a:lnTo>
                <a:cubicBezTo>
                  <a:pt x="3177933" y="4745536"/>
                  <a:pt x="3179251" y="4746231"/>
                  <a:pt x="3177275" y="4745188"/>
                </a:cubicBezTo>
                <a:close/>
                <a:moveTo>
                  <a:pt x="4858971" y="4738534"/>
                </a:moveTo>
                <a:lnTo>
                  <a:pt x="4862498" y="4740317"/>
                </a:lnTo>
                <a:cubicBezTo>
                  <a:pt x="4863813" y="4740982"/>
                  <a:pt x="4863484" y="4740816"/>
                  <a:pt x="4862251" y="4740193"/>
                </a:cubicBezTo>
                <a:close/>
                <a:moveTo>
                  <a:pt x="3159479" y="4735816"/>
                </a:moveTo>
                <a:lnTo>
                  <a:pt x="3169647" y="4741173"/>
                </a:lnTo>
                <a:lnTo>
                  <a:pt x="3165410" y="4738941"/>
                </a:lnTo>
                <a:cubicBezTo>
                  <a:pt x="3162116" y="4737205"/>
                  <a:pt x="3159479" y="4735816"/>
                  <a:pt x="3159479" y="4735816"/>
                </a:cubicBezTo>
                <a:close/>
                <a:moveTo>
                  <a:pt x="4850042" y="4734020"/>
                </a:moveTo>
                <a:lnTo>
                  <a:pt x="4856578" y="4737324"/>
                </a:lnTo>
                <a:lnTo>
                  <a:pt x="4858971" y="4738534"/>
                </a:lnTo>
                <a:close/>
                <a:moveTo>
                  <a:pt x="4846710" y="4732335"/>
                </a:moveTo>
                <a:lnTo>
                  <a:pt x="4850042" y="4734020"/>
                </a:lnTo>
                <a:lnTo>
                  <a:pt x="4849917" y="4733957"/>
                </a:lnTo>
                <a:cubicBezTo>
                  <a:pt x="4848026" y="4733000"/>
                  <a:pt x="4846710" y="4732335"/>
                  <a:pt x="4846710" y="4732335"/>
                </a:cubicBezTo>
                <a:close/>
                <a:moveTo>
                  <a:pt x="1639336" y="4699504"/>
                </a:moveTo>
                <a:lnTo>
                  <a:pt x="1647688" y="4703061"/>
                </a:lnTo>
                <a:lnTo>
                  <a:pt x="1647505" y="4709311"/>
                </a:lnTo>
                <a:close/>
                <a:moveTo>
                  <a:pt x="1814593" y="4695633"/>
                </a:moveTo>
                <a:lnTo>
                  <a:pt x="2060340" y="4974627"/>
                </a:lnTo>
                <a:cubicBezTo>
                  <a:pt x="2152314" y="5077356"/>
                  <a:pt x="2245992" y="5180149"/>
                  <a:pt x="2342171" y="5283354"/>
                </a:cubicBezTo>
                <a:cubicBezTo>
                  <a:pt x="2663688" y="5638199"/>
                  <a:pt x="3043443" y="5973490"/>
                  <a:pt x="3424101" y="6317639"/>
                </a:cubicBezTo>
                <a:cubicBezTo>
                  <a:pt x="3551687" y="6428528"/>
                  <a:pt x="3684692" y="6550237"/>
                  <a:pt x="3820891" y="6658874"/>
                </a:cubicBezTo>
                <a:cubicBezTo>
                  <a:pt x="3870810" y="6697046"/>
                  <a:pt x="3922941" y="6734991"/>
                  <a:pt x="3974066" y="6773118"/>
                </a:cubicBezTo>
                <a:lnTo>
                  <a:pt x="4082343" y="6858001"/>
                </a:lnTo>
                <a:lnTo>
                  <a:pt x="3833413" y="6858000"/>
                </a:lnTo>
                <a:lnTo>
                  <a:pt x="3818000" y="6843141"/>
                </a:lnTo>
                <a:cubicBezTo>
                  <a:pt x="3748181" y="6778535"/>
                  <a:pt x="3678532" y="6714636"/>
                  <a:pt x="3608639" y="6644550"/>
                </a:cubicBezTo>
                <a:cubicBezTo>
                  <a:pt x="3472761" y="6516425"/>
                  <a:pt x="3335515" y="6382636"/>
                  <a:pt x="3188694" y="6238163"/>
                </a:cubicBezTo>
                <a:cubicBezTo>
                  <a:pt x="3071185" y="6111602"/>
                  <a:pt x="2956640" y="5997321"/>
                  <a:pt x="2825777" y="5860990"/>
                </a:cubicBezTo>
                <a:cubicBezTo>
                  <a:pt x="2808743" y="5840114"/>
                  <a:pt x="2744646" y="5781621"/>
                  <a:pt x="2806041" y="5853761"/>
                </a:cubicBezTo>
                <a:cubicBezTo>
                  <a:pt x="2837144" y="5883234"/>
                  <a:pt x="2870560" y="5918148"/>
                  <a:pt x="2897168" y="5949706"/>
                </a:cubicBezTo>
                <a:cubicBezTo>
                  <a:pt x="2947619" y="6005496"/>
                  <a:pt x="2972110" y="6036566"/>
                  <a:pt x="3016468" y="6087828"/>
                </a:cubicBezTo>
                <a:cubicBezTo>
                  <a:pt x="3090986" y="6168792"/>
                  <a:pt x="3191657" y="6250441"/>
                  <a:pt x="3267122" y="6331178"/>
                </a:cubicBezTo>
                <a:cubicBezTo>
                  <a:pt x="3359502" y="6425071"/>
                  <a:pt x="3447799" y="6516015"/>
                  <a:pt x="3544169" y="6612461"/>
                </a:cubicBezTo>
                <a:lnTo>
                  <a:pt x="3584021" y="6651942"/>
                </a:lnTo>
                <a:lnTo>
                  <a:pt x="3540231" y="6615541"/>
                </a:lnTo>
                <a:lnTo>
                  <a:pt x="3410257" y="6502471"/>
                </a:lnTo>
                <a:lnTo>
                  <a:pt x="3226897" y="6321897"/>
                </a:lnTo>
                <a:cubicBezTo>
                  <a:pt x="3043305" y="6149317"/>
                  <a:pt x="2879223" y="5954039"/>
                  <a:pt x="2718298" y="5775988"/>
                </a:cubicBezTo>
                <a:cubicBezTo>
                  <a:pt x="2635573" y="5690007"/>
                  <a:pt x="2546041" y="5600673"/>
                  <a:pt x="2456281" y="5510396"/>
                </a:cubicBezTo>
                <a:cubicBezTo>
                  <a:pt x="2240609" y="5283589"/>
                  <a:pt x="2047377" y="5021382"/>
                  <a:pt x="1852973" y="4758458"/>
                </a:cubicBezTo>
                <a:close/>
                <a:moveTo>
                  <a:pt x="1643988" y="4690611"/>
                </a:moveTo>
                <a:lnTo>
                  <a:pt x="1753948" y="4818319"/>
                </a:lnTo>
                <a:lnTo>
                  <a:pt x="1785061" y="4863889"/>
                </a:lnTo>
                <a:lnTo>
                  <a:pt x="1775882" y="4851821"/>
                </a:lnTo>
                <a:cubicBezTo>
                  <a:pt x="1765424" y="4838096"/>
                  <a:pt x="1755742" y="4825793"/>
                  <a:pt x="1750983" y="4822489"/>
                </a:cubicBezTo>
                <a:cubicBezTo>
                  <a:pt x="1740667" y="4815329"/>
                  <a:pt x="1727843" y="4813485"/>
                  <a:pt x="1723083" y="4810181"/>
                </a:cubicBezTo>
                <a:cubicBezTo>
                  <a:pt x="1718323" y="4806877"/>
                  <a:pt x="1734453" y="4803960"/>
                  <a:pt x="1734453" y="4803960"/>
                </a:cubicBezTo>
                <a:cubicBezTo>
                  <a:pt x="1732682" y="4791267"/>
                  <a:pt x="1714378" y="4784295"/>
                  <a:pt x="1702992" y="4779977"/>
                </a:cubicBezTo>
                <a:lnTo>
                  <a:pt x="1697159" y="4777455"/>
                </a:lnTo>
                <a:lnTo>
                  <a:pt x="1695092" y="4774667"/>
                </a:lnTo>
                <a:lnTo>
                  <a:pt x="1695983" y="4769617"/>
                </a:lnTo>
                <a:cubicBezTo>
                  <a:pt x="1697773" y="4767039"/>
                  <a:pt x="1699564" y="4764460"/>
                  <a:pt x="1697183" y="4762807"/>
                </a:cubicBezTo>
                <a:lnTo>
                  <a:pt x="1685629" y="4761899"/>
                </a:lnTo>
                <a:lnTo>
                  <a:pt x="1679961" y="4754250"/>
                </a:lnTo>
                <a:lnTo>
                  <a:pt x="1677378" y="4749209"/>
                </a:lnTo>
                <a:cubicBezTo>
                  <a:pt x="1675795" y="4746199"/>
                  <a:pt x="1674241" y="4743357"/>
                  <a:pt x="1671133" y="4737671"/>
                </a:cubicBezTo>
                <a:lnTo>
                  <a:pt x="1650471" y="4712869"/>
                </a:lnTo>
                <a:lnTo>
                  <a:pt x="1650670" y="4706089"/>
                </a:lnTo>
                <a:cubicBezTo>
                  <a:pt x="1649447" y="4704134"/>
                  <a:pt x="1647688" y="4703061"/>
                  <a:pt x="1647688" y="4703061"/>
                </a:cubicBezTo>
                <a:close/>
                <a:moveTo>
                  <a:pt x="4638003" y="4689138"/>
                </a:moveTo>
                <a:lnTo>
                  <a:pt x="4642736" y="4689220"/>
                </a:lnTo>
                <a:cubicBezTo>
                  <a:pt x="4645201" y="4690379"/>
                  <a:pt x="4647913" y="4693143"/>
                  <a:pt x="4651219" y="4698964"/>
                </a:cubicBezTo>
                <a:cubicBezTo>
                  <a:pt x="4650656" y="4696811"/>
                  <a:pt x="4648869" y="4696526"/>
                  <a:pt x="4646853" y="4697314"/>
                </a:cubicBezTo>
                <a:lnTo>
                  <a:pt x="4645532" y="4698413"/>
                </a:lnTo>
                <a:close/>
                <a:moveTo>
                  <a:pt x="3085847" y="4662368"/>
                </a:moveTo>
                <a:cubicBezTo>
                  <a:pt x="3111346" y="4688298"/>
                  <a:pt x="3138190" y="4713984"/>
                  <a:pt x="3159479" y="4735816"/>
                </a:cubicBezTo>
                <a:cubicBezTo>
                  <a:pt x="3124572" y="4711587"/>
                  <a:pt x="3103281" y="4689757"/>
                  <a:pt x="3085847" y="4662368"/>
                </a:cubicBezTo>
                <a:close/>
                <a:moveTo>
                  <a:pt x="3078956" y="4659295"/>
                </a:moveTo>
                <a:lnTo>
                  <a:pt x="3085847" y="4662368"/>
                </a:lnTo>
                <a:cubicBezTo>
                  <a:pt x="3085847" y="4662368"/>
                  <a:pt x="3083770" y="4661442"/>
                  <a:pt x="3081175" y="4660285"/>
                </a:cubicBezTo>
                <a:close/>
                <a:moveTo>
                  <a:pt x="3076126" y="4658032"/>
                </a:moveTo>
                <a:lnTo>
                  <a:pt x="3076310" y="4658114"/>
                </a:lnTo>
                <a:lnTo>
                  <a:pt x="3078956" y="4659295"/>
                </a:lnTo>
                <a:close/>
                <a:moveTo>
                  <a:pt x="3071836" y="4656117"/>
                </a:moveTo>
                <a:lnTo>
                  <a:pt x="3076126" y="4658032"/>
                </a:lnTo>
                <a:lnTo>
                  <a:pt x="3073391" y="4656813"/>
                </a:lnTo>
                <a:cubicBezTo>
                  <a:pt x="3071316" y="4655887"/>
                  <a:pt x="3070278" y="4655424"/>
                  <a:pt x="3071836" y="4656117"/>
                </a:cubicBezTo>
                <a:close/>
                <a:moveTo>
                  <a:pt x="3044916" y="4625803"/>
                </a:moveTo>
                <a:cubicBezTo>
                  <a:pt x="3048301" y="4626168"/>
                  <a:pt x="3059531" y="4629994"/>
                  <a:pt x="3063101" y="4632471"/>
                </a:cubicBezTo>
                <a:cubicBezTo>
                  <a:pt x="3060621" y="4636044"/>
                  <a:pt x="3049662" y="4633730"/>
                  <a:pt x="3045734" y="4630342"/>
                </a:cubicBezTo>
                <a:cubicBezTo>
                  <a:pt x="3044422" y="4629211"/>
                  <a:pt x="3043893" y="4627962"/>
                  <a:pt x="3044720" y="4626771"/>
                </a:cubicBezTo>
                <a:cubicBezTo>
                  <a:pt x="3043530" y="4625945"/>
                  <a:pt x="3043786" y="4625682"/>
                  <a:pt x="3044916" y="4625803"/>
                </a:cubicBezTo>
                <a:close/>
                <a:moveTo>
                  <a:pt x="3032311" y="4601815"/>
                </a:moveTo>
                <a:lnTo>
                  <a:pt x="3035753" y="4603460"/>
                </a:lnTo>
                <a:cubicBezTo>
                  <a:pt x="3037285" y="4604192"/>
                  <a:pt x="3036265" y="4603706"/>
                  <a:pt x="3034223" y="4602729"/>
                </a:cubicBezTo>
                <a:close/>
                <a:moveTo>
                  <a:pt x="3021975" y="4596875"/>
                </a:moveTo>
                <a:cubicBezTo>
                  <a:pt x="3021975" y="4596875"/>
                  <a:pt x="3024016" y="4597850"/>
                  <a:pt x="3026570" y="4599070"/>
                </a:cubicBezTo>
                <a:lnTo>
                  <a:pt x="3032311" y="4601815"/>
                </a:lnTo>
                <a:close/>
                <a:moveTo>
                  <a:pt x="4501214" y="4563585"/>
                </a:moveTo>
                <a:cubicBezTo>
                  <a:pt x="4500973" y="4564411"/>
                  <a:pt x="4500328" y="4566609"/>
                  <a:pt x="4499039" y="4571006"/>
                </a:cubicBezTo>
                <a:cubicBezTo>
                  <a:pt x="4499039" y="4571006"/>
                  <a:pt x="4501940" y="4561112"/>
                  <a:pt x="4501214" y="4563585"/>
                </a:cubicBezTo>
                <a:close/>
                <a:moveTo>
                  <a:pt x="4776809" y="4560350"/>
                </a:moveTo>
                <a:cubicBezTo>
                  <a:pt x="4776809" y="4560350"/>
                  <a:pt x="4795490" y="4568684"/>
                  <a:pt x="4790820" y="4566603"/>
                </a:cubicBezTo>
                <a:cubicBezTo>
                  <a:pt x="4789264" y="4565907"/>
                  <a:pt x="4785113" y="4564056"/>
                  <a:pt x="4776809" y="4560350"/>
                </a:cubicBezTo>
                <a:close/>
                <a:moveTo>
                  <a:pt x="2984708" y="4555723"/>
                </a:moveTo>
                <a:cubicBezTo>
                  <a:pt x="2985131" y="4558074"/>
                  <a:pt x="2986583" y="4560112"/>
                  <a:pt x="2988499" y="4561717"/>
                </a:cubicBezTo>
                <a:cubicBezTo>
                  <a:pt x="2994247" y="4566533"/>
                  <a:pt x="3004177" y="4567472"/>
                  <a:pt x="3003085" y="4561422"/>
                </a:cubicBezTo>
                <a:close/>
                <a:moveTo>
                  <a:pt x="1676580" y="4541164"/>
                </a:moveTo>
                <a:cubicBezTo>
                  <a:pt x="1692962" y="4555200"/>
                  <a:pt x="1745008" y="4617601"/>
                  <a:pt x="1739340" y="4618968"/>
                </a:cubicBezTo>
                <a:lnTo>
                  <a:pt x="1743133" y="4612762"/>
                </a:lnTo>
                <a:lnTo>
                  <a:pt x="1752380" y="4623615"/>
                </a:lnTo>
                <a:lnTo>
                  <a:pt x="1766188" y="4642070"/>
                </a:lnTo>
                <a:cubicBezTo>
                  <a:pt x="1787187" y="4670412"/>
                  <a:pt x="1802296" y="4691761"/>
                  <a:pt x="1800464" y="4691547"/>
                </a:cubicBezTo>
                <a:cubicBezTo>
                  <a:pt x="1798022" y="4691263"/>
                  <a:pt x="1765460" y="4652644"/>
                  <a:pt x="1676580" y="4541164"/>
                </a:cubicBezTo>
                <a:close/>
                <a:moveTo>
                  <a:pt x="2937368" y="4508756"/>
                </a:moveTo>
                <a:cubicBezTo>
                  <a:pt x="2947681" y="4515913"/>
                  <a:pt x="2952439" y="4519218"/>
                  <a:pt x="2961962" y="4525825"/>
                </a:cubicBezTo>
                <a:lnTo>
                  <a:pt x="2958655" y="4530588"/>
                </a:lnTo>
                <a:cubicBezTo>
                  <a:pt x="2957200" y="4522522"/>
                  <a:pt x="2930757" y="4518280"/>
                  <a:pt x="2937368" y="4508756"/>
                </a:cubicBezTo>
                <a:close/>
                <a:moveTo>
                  <a:pt x="2878805" y="4445771"/>
                </a:moveTo>
                <a:cubicBezTo>
                  <a:pt x="2884362" y="4449625"/>
                  <a:pt x="2893881" y="4456234"/>
                  <a:pt x="2904195" y="4463391"/>
                </a:cubicBezTo>
                <a:cubicBezTo>
                  <a:pt x="2897035" y="4473711"/>
                  <a:pt x="2918477" y="4473303"/>
                  <a:pt x="2924692" y="4484672"/>
                </a:cubicBezTo>
                <a:cubicBezTo>
                  <a:pt x="2920837" y="4490228"/>
                  <a:pt x="2931151" y="4497387"/>
                  <a:pt x="2940671" y="4503995"/>
                </a:cubicBezTo>
                <a:lnTo>
                  <a:pt x="2937368" y="4508756"/>
                </a:lnTo>
                <a:cubicBezTo>
                  <a:pt x="2908011" y="4488382"/>
                  <a:pt x="2886721" y="4466552"/>
                  <a:pt x="2878805" y="4445771"/>
                </a:cubicBezTo>
                <a:close/>
                <a:moveTo>
                  <a:pt x="3500597" y="4438251"/>
                </a:moveTo>
                <a:cubicBezTo>
                  <a:pt x="3495933" y="4436925"/>
                  <a:pt x="3490374" y="4436890"/>
                  <a:pt x="3488446" y="4439668"/>
                </a:cubicBezTo>
                <a:cubicBezTo>
                  <a:pt x="3488811" y="4441684"/>
                  <a:pt x="3490473" y="4443204"/>
                  <a:pt x="3492687" y="4444301"/>
                </a:cubicBezTo>
                <a:cubicBezTo>
                  <a:pt x="3499331" y="4447589"/>
                  <a:pt x="3510946" y="4447052"/>
                  <a:pt x="3507375" y="4444573"/>
                </a:cubicBezTo>
                <a:cubicBezTo>
                  <a:pt x="3509029" y="4442192"/>
                  <a:pt x="3505260" y="4439576"/>
                  <a:pt x="3500597" y="4438251"/>
                </a:cubicBezTo>
                <a:close/>
                <a:moveTo>
                  <a:pt x="2857518" y="4423940"/>
                </a:moveTo>
                <a:cubicBezTo>
                  <a:pt x="2867829" y="4431098"/>
                  <a:pt x="2877351" y="4437706"/>
                  <a:pt x="2878805" y="4445771"/>
                </a:cubicBezTo>
                <a:cubicBezTo>
                  <a:pt x="2869287" y="4439163"/>
                  <a:pt x="2859766" y="4432555"/>
                  <a:pt x="2857518" y="4423940"/>
                </a:cubicBezTo>
                <a:close/>
                <a:moveTo>
                  <a:pt x="2836227" y="4402108"/>
                </a:moveTo>
                <a:cubicBezTo>
                  <a:pt x="2846541" y="4409266"/>
                  <a:pt x="2869680" y="4418271"/>
                  <a:pt x="2857518" y="4423940"/>
                </a:cubicBezTo>
                <a:cubicBezTo>
                  <a:pt x="2856061" y="4415873"/>
                  <a:pt x="2829616" y="4411631"/>
                  <a:pt x="2836227" y="4402108"/>
                </a:cubicBezTo>
                <a:close/>
                <a:moveTo>
                  <a:pt x="2830456" y="4399351"/>
                </a:moveTo>
                <a:lnTo>
                  <a:pt x="2831632" y="4399913"/>
                </a:lnTo>
                <a:cubicBezTo>
                  <a:pt x="2834185" y="4401133"/>
                  <a:pt x="2836227" y="4402108"/>
                  <a:pt x="2836227" y="4402108"/>
                </a:cubicBezTo>
                <a:close/>
                <a:moveTo>
                  <a:pt x="2822449" y="4395522"/>
                </a:moveTo>
                <a:cubicBezTo>
                  <a:pt x="2823214" y="4395888"/>
                  <a:pt x="2824616" y="4396559"/>
                  <a:pt x="2826849" y="4397627"/>
                </a:cubicBezTo>
                <a:lnTo>
                  <a:pt x="2830456" y="4399351"/>
                </a:lnTo>
                <a:lnTo>
                  <a:pt x="2823977" y="4396254"/>
                </a:lnTo>
                <a:cubicBezTo>
                  <a:pt x="2821937" y="4395278"/>
                  <a:pt x="2820917" y="4394790"/>
                  <a:pt x="2822449" y="4395522"/>
                </a:cubicBezTo>
                <a:close/>
                <a:moveTo>
                  <a:pt x="3434648" y="4379987"/>
                </a:moveTo>
                <a:cubicBezTo>
                  <a:pt x="3428038" y="4389511"/>
                  <a:pt x="3454481" y="4393752"/>
                  <a:pt x="3461491" y="4405673"/>
                </a:cubicBezTo>
                <a:cubicBezTo>
                  <a:pt x="3462445" y="4411920"/>
                  <a:pt x="3465557" y="4416432"/>
                  <a:pt x="3469033" y="4419340"/>
                </a:cubicBezTo>
                <a:cubicBezTo>
                  <a:pt x="3479456" y="4428062"/>
                  <a:pt x="3493127" y="4422337"/>
                  <a:pt x="3461491" y="4405673"/>
                </a:cubicBezTo>
                <a:cubicBezTo>
                  <a:pt x="3468100" y="4396149"/>
                  <a:pt x="3444960" y="4387144"/>
                  <a:pt x="3434648" y="4379987"/>
                </a:cubicBezTo>
                <a:close/>
                <a:moveTo>
                  <a:pt x="2796871" y="4350836"/>
                </a:moveTo>
                <a:cubicBezTo>
                  <a:pt x="2800940" y="4351747"/>
                  <a:pt x="2804707" y="4354363"/>
                  <a:pt x="2803056" y="4356744"/>
                </a:cubicBezTo>
                <a:lnTo>
                  <a:pt x="2788887" y="4355141"/>
                </a:lnTo>
                <a:cubicBezTo>
                  <a:pt x="2788434" y="4350712"/>
                  <a:pt x="2792803" y="4349922"/>
                  <a:pt x="2796871" y="4350836"/>
                </a:cubicBezTo>
                <a:close/>
                <a:moveTo>
                  <a:pt x="3380107" y="4329842"/>
                </a:moveTo>
                <a:cubicBezTo>
                  <a:pt x="3377409" y="4329605"/>
                  <a:pt x="3375306" y="4329984"/>
                  <a:pt x="3374481" y="4331175"/>
                </a:cubicBezTo>
                <a:cubicBezTo>
                  <a:pt x="3374847" y="4333191"/>
                  <a:pt x="3376770" y="4334967"/>
                  <a:pt x="3379455" y="4336500"/>
                </a:cubicBezTo>
                <a:cubicBezTo>
                  <a:pt x="3387508" y="4341095"/>
                  <a:pt x="3402381" y="4343481"/>
                  <a:pt x="3402381" y="4343481"/>
                </a:cubicBezTo>
                <a:cubicBezTo>
                  <a:pt x="3401702" y="4336838"/>
                  <a:pt x="3388207" y="4330558"/>
                  <a:pt x="3380107" y="4329842"/>
                </a:cubicBezTo>
                <a:close/>
                <a:moveTo>
                  <a:pt x="2776244" y="4329318"/>
                </a:moveTo>
                <a:cubicBezTo>
                  <a:pt x="2780840" y="4330742"/>
                  <a:pt x="2785798" y="4334184"/>
                  <a:pt x="2786527" y="4338216"/>
                </a:cubicBezTo>
                <a:lnTo>
                  <a:pt x="2768147" y="4332517"/>
                </a:lnTo>
                <a:cubicBezTo>
                  <a:pt x="2767419" y="4328485"/>
                  <a:pt x="2771650" y="4327892"/>
                  <a:pt x="2776244" y="4329318"/>
                </a:cubicBezTo>
                <a:close/>
                <a:moveTo>
                  <a:pt x="4716921" y="4323623"/>
                </a:moveTo>
                <a:lnTo>
                  <a:pt x="4748730" y="4358597"/>
                </a:lnTo>
                <a:lnTo>
                  <a:pt x="4764710" y="4384151"/>
                </a:lnTo>
                <a:lnTo>
                  <a:pt x="4749648" y="4368698"/>
                </a:lnTo>
                <a:close/>
                <a:moveTo>
                  <a:pt x="4101302" y="4317170"/>
                </a:moveTo>
                <a:cubicBezTo>
                  <a:pt x="4098207" y="4316924"/>
                  <a:pt x="4095963" y="4318013"/>
                  <a:pt x="4096510" y="4321037"/>
                </a:cubicBezTo>
                <a:lnTo>
                  <a:pt x="4114889" y="4326738"/>
                </a:lnTo>
                <a:cubicBezTo>
                  <a:pt x="4114525" y="4324721"/>
                  <a:pt x="4113103" y="4322854"/>
                  <a:pt x="4111197" y="4321309"/>
                </a:cubicBezTo>
                <a:cubicBezTo>
                  <a:pt x="4108341" y="4318996"/>
                  <a:pt x="4104396" y="4317415"/>
                  <a:pt x="4101302" y="4317170"/>
                </a:cubicBezTo>
                <a:close/>
                <a:moveTo>
                  <a:pt x="2759715" y="4310790"/>
                </a:moveTo>
                <a:cubicBezTo>
                  <a:pt x="2764309" y="4312215"/>
                  <a:pt x="2769269" y="4315656"/>
                  <a:pt x="2769996" y="4319689"/>
                </a:cubicBezTo>
                <a:lnTo>
                  <a:pt x="2751618" y="4313989"/>
                </a:lnTo>
                <a:cubicBezTo>
                  <a:pt x="2750889" y="4309956"/>
                  <a:pt x="2755120" y="4309365"/>
                  <a:pt x="2759715" y="4310790"/>
                </a:cubicBezTo>
                <a:close/>
                <a:moveTo>
                  <a:pt x="3352354" y="4305492"/>
                </a:moveTo>
                <a:cubicBezTo>
                  <a:pt x="3349979" y="4305716"/>
                  <a:pt x="3348432" y="4306038"/>
                  <a:pt x="3348432" y="4306038"/>
                </a:cubicBezTo>
                <a:cubicBezTo>
                  <a:pt x="3353191" y="4309342"/>
                  <a:pt x="3376882" y="4317553"/>
                  <a:pt x="3376882" y="4317553"/>
                </a:cubicBezTo>
                <a:cubicBezTo>
                  <a:pt x="3374104" y="4305041"/>
                  <a:pt x="3359489" y="4304821"/>
                  <a:pt x="3352354" y="4305492"/>
                </a:cubicBezTo>
                <a:close/>
                <a:moveTo>
                  <a:pt x="2617559" y="4295294"/>
                </a:moveTo>
                <a:lnTo>
                  <a:pt x="2613661" y="4299228"/>
                </a:lnTo>
                <a:cubicBezTo>
                  <a:pt x="2611021" y="4299480"/>
                  <a:pt x="2605531" y="4297785"/>
                  <a:pt x="2602661" y="4300277"/>
                </a:cubicBezTo>
                <a:lnTo>
                  <a:pt x="2602076" y="4300688"/>
                </a:lnTo>
                <a:lnTo>
                  <a:pt x="2664141" y="4366113"/>
                </a:lnTo>
                <a:cubicBezTo>
                  <a:pt x="2695589" y="4399164"/>
                  <a:pt x="2725501" y="4430801"/>
                  <a:pt x="2752341" y="4460306"/>
                </a:cubicBezTo>
                <a:cubicBezTo>
                  <a:pt x="2882684" y="4609563"/>
                  <a:pt x="3031164" y="4763177"/>
                  <a:pt x="3171180" y="4896807"/>
                </a:cubicBezTo>
                <a:cubicBezTo>
                  <a:pt x="3441690" y="5157455"/>
                  <a:pt x="3690249" y="5388755"/>
                  <a:pt x="3985504" y="5644236"/>
                </a:cubicBezTo>
                <a:cubicBezTo>
                  <a:pt x="4012779" y="5668457"/>
                  <a:pt x="4057890" y="5713657"/>
                  <a:pt x="4086116" y="5733411"/>
                </a:cubicBezTo>
                <a:cubicBezTo>
                  <a:pt x="4095525" y="5739995"/>
                  <a:pt x="4103054" y="5743752"/>
                  <a:pt x="4107424" y="5742963"/>
                </a:cubicBezTo>
                <a:cubicBezTo>
                  <a:pt x="4107424" y="5742963"/>
                  <a:pt x="4023719" y="5663703"/>
                  <a:pt x="3997669" y="5638567"/>
                </a:cubicBezTo>
                <a:cubicBezTo>
                  <a:pt x="3547516" y="5230459"/>
                  <a:pt x="3104653" y="4827410"/>
                  <a:pt x="2721647" y="4411546"/>
                </a:cubicBezTo>
                <a:close/>
                <a:moveTo>
                  <a:pt x="2742987" y="4292124"/>
                </a:moveTo>
                <a:lnTo>
                  <a:pt x="2747636" y="4294602"/>
                </a:lnTo>
                <a:lnTo>
                  <a:pt x="2751845" y="4298758"/>
                </a:lnTo>
                <a:lnTo>
                  <a:pt x="2753467" y="4301162"/>
                </a:lnTo>
                <a:cubicBezTo>
                  <a:pt x="2753467" y="4301162"/>
                  <a:pt x="2735881" y="4296012"/>
                  <a:pt x="2731121" y="4292709"/>
                </a:cubicBezTo>
                <a:cubicBezTo>
                  <a:pt x="2732773" y="4290327"/>
                  <a:pt x="2737994" y="4290424"/>
                  <a:pt x="2742987" y="4292124"/>
                </a:cubicBezTo>
                <a:close/>
                <a:moveTo>
                  <a:pt x="4080930" y="4286689"/>
                </a:moveTo>
                <a:cubicBezTo>
                  <a:pt x="4080666" y="4287551"/>
                  <a:pt x="4079952" y="4289848"/>
                  <a:pt x="4078526" y="4294444"/>
                </a:cubicBezTo>
                <a:cubicBezTo>
                  <a:pt x="4078526" y="4294444"/>
                  <a:pt x="4081733" y="4284104"/>
                  <a:pt x="4080930" y="4286689"/>
                </a:cubicBezTo>
                <a:close/>
                <a:moveTo>
                  <a:pt x="2725025" y="4282156"/>
                </a:moveTo>
                <a:lnTo>
                  <a:pt x="2723976" y="4282570"/>
                </a:lnTo>
                <a:cubicBezTo>
                  <a:pt x="2723065" y="4282930"/>
                  <a:pt x="2723672" y="4282690"/>
                  <a:pt x="2724889" y="4282209"/>
                </a:cubicBezTo>
                <a:close/>
                <a:moveTo>
                  <a:pt x="2728264" y="4280876"/>
                </a:moveTo>
                <a:lnTo>
                  <a:pt x="2726597" y="4281535"/>
                </a:lnTo>
                <a:lnTo>
                  <a:pt x="2725025" y="4282156"/>
                </a:lnTo>
                <a:close/>
                <a:moveTo>
                  <a:pt x="3330030" y="4279965"/>
                </a:moveTo>
                <a:cubicBezTo>
                  <a:pt x="3328153" y="4280207"/>
                  <a:pt x="3327129" y="4281260"/>
                  <a:pt x="3327692" y="4283414"/>
                </a:cubicBezTo>
                <a:cubicBezTo>
                  <a:pt x="3332452" y="4286719"/>
                  <a:pt x="3355592" y="4295723"/>
                  <a:pt x="3350038" y="4291868"/>
                </a:cubicBezTo>
                <a:cubicBezTo>
                  <a:pt x="3348944" y="4285818"/>
                  <a:pt x="3335658" y="4279241"/>
                  <a:pt x="3330030" y="4279965"/>
                </a:cubicBezTo>
                <a:close/>
                <a:moveTo>
                  <a:pt x="2732176" y="4279330"/>
                </a:moveTo>
                <a:cubicBezTo>
                  <a:pt x="2732176" y="4279330"/>
                  <a:pt x="2730961" y="4279810"/>
                  <a:pt x="2729444" y="4280410"/>
                </a:cubicBezTo>
                <a:lnTo>
                  <a:pt x="2728264" y="4280876"/>
                </a:lnTo>
                <a:close/>
                <a:moveTo>
                  <a:pt x="2707433" y="4252310"/>
                </a:moveTo>
                <a:cubicBezTo>
                  <a:pt x="2710709" y="4252673"/>
                  <a:pt x="2713088" y="4254325"/>
                  <a:pt x="2711436" y="4256706"/>
                </a:cubicBezTo>
                <a:cubicBezTo>
                  <a:pt x="2716195" y="4260009"/>
                  <a:pt x="2698060" y="4255654"/>
                  <a:pt x="2698060" y="4255654"/>
                </a:cubicBezTo>
                <a:cubicBezTo>
                  <a:pt x="2699989" y="4252876"/>
                  <a:pt x="2704159" y="4251948"/>
                  <a:pt x="2707433" y="4252310"/>
                </a:cubicBezTo>
                <a:close/>
                <a:moveTo>
                  <a:pt x="4659536" y="4248699"/>
                </a:moveTo>
                <a:lnTo>
                  <a:pt x="4670729" y="4260952"/>
                </a:lnTo>
                <a:lnTo>
                  <a:pt x="4672437" y="4264931"/>
                </a:lnTo>
                <a:close/>
                <a:moveTo>
                  <a:pt x="2703348" y="4236401"/>
                </a:moveTo>
                <a:lnTo>
                  <a:pt x="2696472" y="4240988"/>
                </a:lnTo>
                <a:cubicBezTo>
                  <a:pt x="2688322" y="4243987"/>
                  <a:pt x="2683914" y="4253661"/>
                  <a:pt x="2678403" y="4256407"/>
                </a:cubicBezTo>
                <a:lnTo>
                  <a:pt x="2667696" y="4259999"/>
                </a:lnTo>
                <a:lnTo>
                  <a:pt x="2935134" y="4550716"/>
                </a:lnTo>
                <a:cubicBezTo>
                  <a:pt x="3044473" y="4664818"/>
                  <a:pt x="3158537" y="4778670"/>
                  <a:pt x="3277658" y="4890742"/>
                </a:cubicBezTo>
                <a:cubicBezTo>
                  <a:pt x="3510349" y="5111032"/>
                  <a:pt x="3738678" y="5349462"/>
                  <a:pt x="4000214" y="5560373"/>
                </a:cubicBezTo>
                <a:cubicBezTo>
                  <a:pt x="4094759" y="5640101"/>
                  <a:pt x="4186030" y="5716086"/>
                  <a:pt x="4276835" y="5789984"/>
                </a:cubicBezTo>
                <a:lnTo>
                  <a:pt x="4351661" y="5849305"/>
                </a:lnTo>
                <a:lnTo>
                  <a:pt x="4352942" y="5846864"/>
                </a:lnTo>
                <a:lnTo>
                  <a:pt x="4352851" y="5844233"/>
                </a:lnTo>
                <a:lnTo>
                  <a:pt x="4270113" y="5776407"/>
                </a:lnTo>
                <a:cubicBezTo>
                  <a:pt x="4106539" y="5636150"/>
                  <a:pt x="3963052" y="5495776"/>
                  <a:pt x="3746385" y="5296014"/>
                </a:cubicBezTo>
                <a:cubicBezTo>
                  <a:pt x="3607826" y="5170452"/>
                  <a:pt x="3467809" y="5036824"/>
                  <a:pt x="3323695" y="4907407"/>
                </a:cubicBezTo>
                <a:cubicBezTo>
                  <a:pt x="3281116" y="4863743"/>
                  <a:pt x="3127876" y="4706826"/>
                  <a:pt x="3221102" y="4792693"/>
                </a:cubicBezTo>
                <a:cubicBezTo>
                  <a:pt x="3413459" y="4977935"/>
                  <a:pt x="3572254" y="5138709"/>
                  <a:pt x="3756699" y="5303172"/>
                </a:cubicBezTo>
                <a:cubicBezTo>
                  <a:pt x="3931225" y="5460752"/>
                  <a:pt x="4068005" y="5581258"/>
                  <a:pt x="4202475" y="5694719"/>
                </a:cubicBezTo>
                <a:lnTo>
                  <a:pt x="4360237" y="5824903"/>
                </a:lnTo>
                <a:lnTo>
                  <a:pt x="4362991" y="5821355"/>
                </a:lnTo>
                <a:lnTo>
                  <a:pt x="4288317" y="5759755"/>
                </a:lnTo>
                <a:cubicBezTo>
                  <a:pt x="4073264" y="5575058"/>
                  <a:pt x="3870093" y="5381577"/>
                  <a:pt x="3654104" y="5188458"/>
                </a:cubicBezTo>
                <a:cubicBezTo>
                  <a:pt x="3457890" y="5008770"/>
                  <a:pt x="3275844" y="4830687"/>
                  <a:pt x="3102770" y="4660003"/>
                </a:cubicBezTo>
                <a:cubicBezTo>
                  <a:pt x="3075928" y="4634318"/>
                  <a:pt x="3003085" y="4561422"/>
                  <a:pt x="3021975" y="4596875"/>
                </a:cubicBezTo>
                <a:cubicBezTo>
                  <a:pt x="2995924" y="4571739"/>
                  <a:pt x="2971330" y="4554670"/>
                  <a:pt x="2958655" y="4530588"/>
                </a:cubicBezTo>
                <a:cubicBezTo>
                  <a:pt x="2984708" y="4555723"/>
                  <a:pt x="2994622" y="4541438"/>
                  <a:pt x="2961962" y="4525825"/>
                </a:cubicBezTo>
                <a:cubicBezTo>
                  <a:pt x="2969121" y="4515509"/>
                  <a:pt x="2942126" y="4512060"/>
                  <a:pt x="2940671" y="4503995"/>
                </a:cubicBezTo>
                <a:cubicBezTo>
                  <a:pt x="2944527" y="4498437"/>
                  <a:pt x="2930247" y="4488528"/>
                  <a:pt x="2924692" y="4484672"/>
                </a:cubicBezTo>
                <a:cubicBezTo>
                  <a:pt x="2931303" y="4475148"/>
                  <a:pt x="2908956" y="4466695"/>
                  <a:pt x="2904195" y="4463391"/>
                </a:cubicBezTo>
                <a:cubicBezTo>
                  <a:pt x="2878673" y="4431568"/>
                  <a:pt x="2852462" y="4400735"/>
                  <a:pt x="2824234" y="4370269"/>
                </a:cubicBezTo>
                <a:lnTo>
                  <a:pt x="2751845" y="4298758"/>
                </a:lnTo>
                <a:lnTo>
                  <a:pt x="2749825" y="4295768"/>
                </a:lnTo>
                <a:lnTo>
                  <a:pt x="2747636" y="4294602"/>
                </a:lnTo>
                <a:lnTo>
                  <a:pt x="2732176" y="4279330"/>
                </a:lnTo>
                <a:close/>
                <a:moveTo>
                  <a:pt x="4036661" y="4235854"/>
                </a:moveTo>
                <a:cubicBezTo>
                  <a:pt x="4034097" y="4235976"/>
                  <a:pt x="4031519" y="4236833"/>
                  <a:pt x="4030278" y="4238618"/>
                </a:cubicBezTo>
                <a:cubicBezTo>
                  <a:pt x="4030278" y="4238618"/>
                  <a:pt x="4048660" y="4244318"/>
                  <a:pt x="4043105" y="4240464"/>
                </a:cubicBezTo>
                <a:cubicBezTo>
                  <a:pt x="4043933" y="4239274"/>
                  <a:pt x="4043750" y="4238266"/>
                  <a:pt x="4042959" y="4237497"/>
                </a:cubicBezTo>
                <a:cubicBezTo>
                  <a:pt x="4041777" y="4236345"/>
                  <a:pt x="4039226" y="4235732"/>
                  <a:pt x="4036661" y="4235854"/>
                </a:cubicBezTo>
                <a:close/>
                <a:moveTo>
                  <a:pt x="3269052" y="4212289"/>
                </a:moveTo>
                <a:cubicBezTo>
                  <a:pt x="3265677" y="4211858"/>
                  <a:pt x="3262697" y="4213612"/>
                  <a:pt x="3263820" y="4217919"/>
                </a:cubicBezTo>
                <a:lnTo>
                  <a:pt x="3276647" y="4219766"/>
                </a:lnTo>
                <a:cubicBezTo>
                  <a:pt x="3276195" y="4215336"/>
                  <a:pt x="3272427" y="4212721"/>
                  <a:pt x="3269052" y="4212289"/>
                </a:cubicBezTo>
                <a:close/>
                <a:moveTo>
                  <a:pt x="4630297" y="4211474"/>
                </a:moveTo>
                <a:lnTo>
                  <a:pt x="4641107" y="4224666"/>
                </a:lnTo>
                <a:lnTo>
                  <a:pt x="4657117" y="4245655"/>
                </a:lnTo>
                <a:lnTo>
                  <a:pt x="4634375" y="4217040"/>
                </a:lnTo>
                <a:close/>
                <a:moveTo>
                  <a:pt x="2753704" y="4209992"/>
                </a:moveTo>
                <a:lnTo>
                  <a:pt x="2744822" y="4210965"/>
                </a:lnTo>
                <a:lnTo>
                  <a:pt x="2805743" y="4281734"/>
                </a:lnTo>
                <a:cubicBezTo>
                  <a:pt x="2891887" y="4380766"/>
                  <a:pt x="2982085" y="4481583"/>
                  <a:pt x="3069350" y="4570959"/>
                </a:cubicBezTo>
                <a:cubicBezTo>
                  <a:pt x="3095962" y="4598247"/>
                  <a:pt x="3135687" y="4635096"/>
                  <a:pt x="3144761" y="4639936"/>
                </a:cubicBezTo>
                <a:cubicBezTo>
                  <a:pt x="3150206" y="4642839"/>
                  <a:pt x="3144617" y="4634219"/>
                  <a:pt x="3118541" y="4605098"/>
                </a:cubicBezTo>
                <a:cubicBezTo>
                  <a:pt x="3025666" y="4507715"/>
                  <a:pt x="2932064" y="4406299"/>
                  <a:pt x="2839471" y="4304702"/>
                </a:cubicBezTo>
                <a:close/>
                <a:moveTo>
                  <a:pt x="4016253" y="4201854"/>
                </a:moveTo>
                <a:cubicBezTo>
                  <a:pt x="4015812" y="4202984"/>
                  <a:pt x="4012293" y="4212025"/>
                  <a:pt x="4012293" y="4212025"/>
                </a:cubicBezTo>
                <a:cubicBezTo>
                  <a:pt x="4015673" y="4203346"/>
                  <a:pt x="4016519" y="4201176"/>
                  <a:pt x="4016253" y="4201854"/>
                </a:cubicBezTo>
                <a:close/>
                <a:moveTo>
                  <a:pt x="3989829" y="4181008"/>
                </a:moveTo>
                <a:cubicBezTo>
                  <a:pt x="3987711" y="4181440"/>
                  <a:pt x="3986250" y="4183072"/>
                  <a:pt x="3986794" y="4186096"/>
                </a:cubicBezTo>
                <a:lnTo>
                  <a:pt x="3999622" y="4187941"/>
                </a:lnTo>
                <a:cubicBezTo>
                  <a:pt x="3999255" y="4185925"/>
                  <a:pt x="3998184" y="4184298"/>
                  <a:pt x="3996796" y="4183116"/>
                </a:cubicBezTo>
                <a:cubicBezTo>
                  <a:pt x="3994721" y="4181344"/>
                  <a:pt x="3991946" y="4180577"/>
                  <a:pt x="3989829" y="4181008"/>
                </a:cubicBezTo>
                <a:close/>
                <a:moveTo>
                  <a:pt x="4668207" y="4155344"/>
                </a:moveTo>
                <a:lnTo>
                  <a:pt x="4707239" y="4194478"/>
                </a:lnTo>
                <a:lnTo>
                  <a:pt x="4710321" y="4200245"/>
                </a:lnTo>
                <a:lnTo>
                  <a:pt x="4713477" y="4207317"/>
                </a:lnTo>
                <a:lnTo>
                  <a:pt x="4693391" y="4189588"/>
                </a:lnTo>
                <a:lnTo>
                  <a:pt x="4674933" y="4171874"/>
                </a:lnTo>
                <a:lnTo>
                  <a:pt x="4670547" y="4160365"/>
                </a:lnTo>
                <a:close/>
                <a:moveTo>
                  <a:pt x="2857979" y="4135160"/>
                </a:moveTo>
                <a:lnTo>
                  <a:pt x="2851803" y="4138570"/>
                </a:lnTo>
                <a:lnTo>
                  <a:pt x="2937251" y="4234209"/>
                </a:lnTo>
                <a:cubicBezTo>
                  <a:pt x="3341309" y="4673055"/>
                  <a:pt x="3804674" y="5099812"/>
                  <a:pt x="4303673" y="5522862"/>
                </a:cubicBezTo>
                <a:cubicBezTo>
                  <a:pt x="4323211" y="5541715"/>
                  <a:pt x="4349879" y="5574113"/>
                  <a:pt x="4380353" y="5598405"/>
                </a:cubicBezTo>
                <a:cubicBezTo>
                  <a:pt x="4390512" y="5606501"/>
                  <a:pt x="4401092" y="5613697"/>
                  <a:pt x="4411975" y="5619191"/>
                </a:cubicBezTo>
                <a:cubicBezTo>
                  <a:pt x="4455611" y="5649477"/>
                  <a:pt x="4349559" y="5561763"/>
                  <a:pt x="4333030" y="5543235"/>
                </a:cubicBezTo>
                <a:cubicBezTo>
                  <a:pt x="4328269" y="5539932"/>
                  <a:pt x="4313196" y="5529470"/>
                  <a:pt x="4303673" y="5522862"/>
                </a:cubicBezTo>
                <a:cubicBezTo>
                  <a:pt x="3820342" y="5100104"/>
                  <a:pt x="3358526" y="4671114"/>
                  <a:pt x="2947226" y="4232699"/>
                </a:cubicBezTo>
                <a:close/>
                <a:moveTo>
                  <a:pt x="4573612" y="4134617"/>
                </a:moveTo>
                <a:cubicBezTo>
                  <a:pt x="4571048" y="4134739"/>
                  <a:pt x="4568469" y="4135595"/>
                  <a:pt x="4567229" y="4137381"/>
                </a:cubicBezTo>
                <a:cubicBezTo>
                  <a:pt x="4567229" y="4137381"/>
                  <a:pt x="4584817" y="4142530"/>
                  <a:pt x="4580057" y="4139227"/>
                </a:cubicBezTo>
                <a:cubicBezTo>
                  <a:pt x="4580881" y="4138037"/>
                  <a:pt x="4580700" y="4137029"/>
                  <a:pt x="4579911" y="4136260"/>
                </a:cubicBezTo>
                <a:cubicBezTo>
                  <a:pt x="4578726" y="4135108"/>
                  <a:pt x="4576177" y="4134495"/>
                  <a:pt x="4573612" y="4134617"/>
                </a:cubicBezTo>
                <a:close/>
                <a:moveTo>
                  <a:pt x="1349656" y="4104291"/>
                </a:moveTo>
                <a:cubicBezTo>
                  <a:pt x="1348495" y="4103452"/>
                  <a:pt x="1347980" y="4103451"/>
                  <a:pt x="1348542" y="4104760"/>
                </a:cubicBezTo>
                <a:cubicBezTo>
                  <a:pt x="1349291" y="4106505"/>
                  <a:pt x="1351955" y="4110576"/>
                  <a:pt x="1357557" y="4118092"/>
                </a:cubicBezTo>
                <a:cubicBezTo>
                  <a:pt x="1369413" y="4130657"/>
                  <a:pt x="1381919" y="4145378"/>
                  <a:pt x="1391609" y="4158520"/>
                </a:cubicBezTo>
                <a:cubicBezTo>
                  <a:pt x="1410270" y="4181907"/>
                  <a:pt x="1419047" y="4194765"/>
                  <a:pt x="1435298" y="4216164"/>
                </a:cubicBezTo>
                <a:cubicBezTo>
                  <a:pt x="1462965" y="4250166"/>
                  <a:pt x="1502319" y="4285645"/>
                  <a:pt x="1530426" y="4319606"/>
                </a:cubicBezTo>
                <a:cubicBezTo>
                  <a:pt x="1553601" y="4346080"/>
                  <a:pt x="1576054" y="4371976"/>
                  <a:pt x="1599225" y="4398404"/>
                </a:cubicBezTo>
                <a:lnTo>
                  <a:pt x="1626236" y="4428703"/>
                </a:lnTo>
                <a:lnTo>
                  <a:pt x="1512751" y="4292675"/>
                </a:lnTo>
                <a:lnTo>
                  <a:pt x="1501864" y="4280878"/>
                </a:lnTo>
                <a:cubicBezTo>
                  <a:pt x="1458155" y="4227677"/>
                  <a:pt x="1414900" y="4179245"/>
                  <a:pt x="1365898" y="4121738"/>
                </a:cubicBezTo>
                <a:cubicBezTo>
                  <a:pt x="1362436" y="4116864"/>
                  <a:pt x="1353140" y="4106808"/>
                  <a:pt x="1349656" y="4104291"/>
                </a:cubicBezTo>
                <a:close/>
                <a:moveTo>
                  <a:pt x="4529595" y="4078336"/>
                </a:moveTo>
                <a:cubicBezTo>
                  <a:pt x="4526290" y="4077806"/>
                  <a:pt x="4524274" y="4078170"/>
                  <a:pt x="4527051" y="4080097"/>
                </a:cubicBezTo>
                <a:cubicBezTo>
                  <a:pt x="4523196" y="4085652"/>
                  <a:pt x="4536573" y="4086706"/>
                  <a:pt x="4539876" y="4081943"/>
                </a:cubicBezTo>
                <a:cubicBezTo>
                  <a:pt x="4537495" y="4080291"/>
                  <a:pt x="4532900" y="4078866"/>
                  <a:pt x="4529595" y="4078336"/>
                </a:cubicBezTo>
                <a:close/>
                <a:moveTo>
                  <a:pt x="1156118" y="4067896"/>
                </a:moveTo>
                <a:lnTo>
                  <a:pt x="1157951" y="4069356"/>
                </a:lnTo>
                <a:lnTo>
                  <a:pt x="1166288" y="4072307"/>
                </a:lnTo>
                <a:close/>
                <a:moveTo>
                  <a:pt x="4863258" y="4066771"/>
                </a:moveTo>
                <a:cubicBezTo>
                  <a:pt x="4863258" y="4066771"/>
                  <a:pt x="4857733" y="4067032"/>
                  <a:pt x="4859114" y="4066968"/>
                </a:cubicBezTo>
                <a:cubicBezTo>
                  <a:pt x="4859575" y="4066946"/>
                  <a:pt x="4860802" y="4066888"/>
                  <a:pt x="4863258" y="4066771"/>
                </a:cubicBezTo>
                <a:close/>
                <a:moveTo>
                  <a:pt x="4518123" y="4063317"/>
                </a:moveTo>
                <a:cubicBezTo>
                  <a:pt x="4514915" y="4062857"/>
                  <a:pt x="4512901" y="4063221"/>
                  <a:pt x="4515280" y="4064873"/>
                </a:cubicBezTo>
                <a:cubicBezTo>
                  <a:pt x="4511974" y="4069634"/>
                  <a:pt x="4524801" y="4071481"/>
                  <a:pt x="4528107" y="4066718"/>
                </a:cubicBezTo>
                <a:cubicBezTo>
                  <a:pt x="4525726" y="4065066"/>
                  <a:pt x="4521329" y="4063779"/>
                  <a:pt x="4518123" y="4063317"/>
                </a:cubicBezTo>
                <a:close/>
                <a:moveTo>
                  <a:pt x="1093867" y="4061601"/>
                </a:moveTo>
                <a:lnTo>
                  <a:pt x="1097833" y="4063187"/>
                </a:lnTo>
                <a:lnTo>
                  <a:pt x="1116856" y="4069232"/>
                </a:lnTo>
                <a:lnTo>
                  <a:pt x="1131749" y="4086984"/>
                </a:lnTo>
                <a:cubicBezTo>
                  <a:pt x="1286820" y="4267515"/>
                  <a:pt x="1437860" y="4448776"/>
                  <a:pt x="1590209" y="4628151"/>
                </a:cubicBezTo>
                <a:lnTo>
                  <a:pt x="1642716" y="4689134"/>
                </a:lnTo>
                <a:lnTo>
                  <a:pt x="1637691" y="4686483"/>
                </a:lnTo>
                <a:cubicBezTo>
                  <a:pt x="1619745" y="4690815"/>
                  <a:pt x="1637691" y="4686483"/>
                  <a:pt x="1637691" y="4686483"/>
                </a:cubicBezTo>
                <a:lnTo>
                  <a:pt x="1636957" y="4696648"/>
                </a:lnTo>
                <a:lnTo>
                  <a:pt x="1525109" y="4562390"/>
                </a:lnTo>
                <a:cubicBezTo>
                  <a:pt x="1450818" y="4477096"/>
                  <a:pt x="1375352" y="4394625"/>
                  <a:pt x="1302063" y="4311846"/>
                </a:cubicBezTo>
                <a:close/>
                <a:moveTo>
                  <a:pt x="4854124" y="4053426"/>
                </a:moveTo>
                <a:cubicBezTo>
                  <a:pt x="4854329" y="4053896"/>
                  <a:pt x="4854874" y="4055154"/>
                  <a:pt x="4855967" y="4057670"/>
                </a:cubicBezTo>
                <a:cubicBezTo>
                  <a:pt x="4855967" y="4057670"/>
                  <a:pt x="4853511" y="4052011"/>
                  <a:pt x="4854124" y="4053426"/>
                </a:cubicBezTo>
                <a:close/>
                <a:moveTo>
                  <a:pt x="1079268" y="4041513"/>
                </a:moveTo>
                <a:lnTo>
                  <a:pt x="1098397" y="4048282"/>
                </a:lnTo>
                <a:lnTo>
                  <a:pt x="1103401" y="4053193"/>
                </a:lnTo>
                <a:lnTo>
                  <a:pt x="1111962" y="4063398"/>
                </a:lnTo>
                <a:lnTo>
                  <a:pt x="1087037" y="4052419"/>
                </a:lnTo>
                <a:lnTo>
                  <a:pt x="1079544" y="4041967"/>
                </a:lnTo>
                <a:close/>
                <a:moveTo>
                  <a:pt x="1079288" y="4030951"/>
                </a:moveTo>
                <a:lnTo>
                  <a:pt x="1086992" y="4037088"/>
                </a:lnTo>
                <a:lnTo>
                  <a:pt x="1092518" y="4042513"/>
                </a:lnTo>
                <a:lnTo>
                  <a:pt x="1079807" y="4037447"/>
                </a:lnTo>
                <a:lnTo>
                  <a:pt x="1075087" y="4034624"/>
                </a:lnTo>
                <a:lnTo>
                  <a:pt x="1074247" y="4033240"/>
                </a:lnTo>
                <a:close/>
                <a:moveTo>
                  <a:pt x="4847558" y="3998186"/>
                </a:moveTo>
                <a:cubicBezTo>
                  <a:pt x="4847483" y="3998009"/>
                  <a:pt x="4848114" y="3998420"/>
                  <a:pt x="4849757" y="3999639"/>
                </a:cubicBezTo>
                <a:lnTo>
                  <a:pt x="4851403" y="4000896"/>
                </a:lnTo>
                <a:lnTo>
                  <a:pt x="4854060" y="4004500"/>
                </a:lnTo>
                <a:cubicBezTo>
                  <a:pt x="4850694" y="4001237"/>
                  <a:pt x="4847712" y="3998537"/>
                  <a:pt x="4847558" y="3998186"/>
                </a:cubicBezTo>
                <a:close/>
                <a:moveTo>
                  <a:pt x="5020660" y="3947835"/>
                </a:moveTo>
                <a:lnTo>
                  <a:pt x="5022208" y="3949328"/>
                </a:lnTo>
                <a:lnTo>
                  <a:pt x="5025885" y="3956570"/>
                </a:lnTo>
                <a:close/>
                <a:moveTo>
                  <a:pt x="4867423" y="3939497"/>
                </a:moveTo>
                <a:lnTo>
                  <a:pt x="4867258" y="3939931"/>
                </a:lnTo>
                <a:lnTo>
                  <a:pt x="4875032" y="3948393"/>
                </a:lnTo>
                <a:lnTo>
                  <a:pt x="4873731" y="3946692"/>
                </a:lnTo>
                <a:close/>
                <a:moveTo>
                  <a:pt x="1182462" y="3930487"/>
                </a:moveTo>
                <a:lnTo>
                  <a:pt x="1198561" y="3949648"/>
                </a:lnTo>
                <a:lnTo>
                  <a:pt x="1190349" y="3942828"/>
                </a:lnTo>
                <a:close/>
                <a:moveTo>
                  <a:pt x="1172999" y="3917416"/>
                </a:moveTo>
                <a:cubicBezTo>
                  <a:pt x="1174456" y="3917555"/>
                  <a:pt x="1175991" y="3918518"/>
                  <a:pt x="1176096" y="3919619"/>
                </a:cubicBezTo>
                <a:cubicBezTo>
                  <a:pt x="1176201" y="3920719"/>
                  <a:pt x="1174771" y="3920856"/>
                  <a:pt x="1173315" y="3920717"/>
                </a:cubicBezTo>
                <a:cubicBezTo>
                  <a:pt x="1171858" y="3920578"/>
                  <a:pt x="1170375" y="3920165"/>
                  <a:pt x="1170375" y="3920165"/>
                </a:cubicBezTo>
                <a:cubicBezTo>
                  <a:pt x="1170165" y="3917964"/>
                  <a:pt x="1171543" y="3917277"/>
                  <a:pt x="1172999" y="3917416"/>
                </a:cubicBezTo>
                <a:close/>
                <a:moveTo>
                  <a:pt x="1324858" y="3916770"/>
                </a:moveTo>
                <a:cubicBezTo>
                  <a:pt x="1325522" y="3917108"/>
                  <a:pt x="1325576" y="3918671"/>
                  <a:pt x="1325634" y="3920354"/>
                </a:cubicBezTo>
                <a:cubicBezTo>
                  <a:pt x="1322828" y="3920451"/>
                  <a:pt x="1320423" y="3920536"/>
                  <a:pt x="1320423" y="3920536"/>
                </a:cubicBezTo>
                <a:cubicBezTo>
                  <a:pt x="1322921" y="3917318"/>
                  <a:pt x="1324194" y="3916432"/>
                  <a:pt x="1324858" y="3916770"/>
                </a:cubicBezTo>
                <a:close/>
                <a:moveTo>
                  <a:pt x="4458081" y="3897365"/>
                </a:moveTo>
                <a:lnTo>
                  <a:pt x="4456014" y="3899163"/>
                </a:lnTo>
                <a:cubicBezTo>
                  <a:pt x="4456223" y="3901364"/>
                  <a:pt x="4458864" y="3901112"/>
                  <a:pt x="4459074" y="3903313"/>
                </a:cubicBezTo>
                <a:cubicBezTo>
                  <a:pt x="4462375" y="3906468"/>
                  <a:pt x="4463018" y="3905348"/>
                  <a:pt x="4462438" y="3903213"/>
                </a:cubicBezTo>
                <a:lnTo>
                  <a:pt x="4461713" y="3901608"/>
                </a:lnTo>
                <a:close/>
                <a:moveTo>
                  <a:pt x="1275251" y="3892391"/>
                </a:moveTo>
                <a:cubicBezTo>
                  <a:pt x="1283977" y="3894897"/>
                  <a:pt x="1291617" y="3900566"/>
                  <a:pt x="1296232" y="3909417"/>
                </a:cubicBezTo>
                <a:cubicBezTo>
                  <a:pt x="1284752" y="3906120"/>
                  <a:pt x="1276758" y="3899771"/>
                  <a:pt x="1275251" y="3892391"/>
                </a:cubicBezTo>
                <a:close/>
                <a:moveTo>
                  <a:pt x="1274924" y="3887657"/>
                </a:moveTo>
                <a:cubicBezTo>
                  <a:pt x="1274960" y="3888183"/>
                  <a:pt x="1275058" y="3889586"/>
                  <a:pt x="1275251" y="3892391"/>
                </a:cubicBezTo>
                <a:cubicBezTo>
                  <a:pt x="1275251" y="3892391"/>
                  <a:pt x="1274815" y="3886079"/>
                  <a:pt x="1274924" y="3887657"/>
                </a:cubicBezTo>
                <a:close/>
                <a:moveTo>
                  <a:pt x="1193708" y="3881822"/>
                </a:moveTo>
                <a:lnTo>
                  <a:pt x="1195962" y="3884093"/>
                </a:lnTo>
                <a:cubicBezTo>
                  <a:pt x="1194584" y="3883697"/>
                  <a:pt x="1193895" y="3883499"/>
                  <a:pt x="1193629" y="3882989"/>
                </a:cubicBezTo>
                <a:close/>
                <a:moveTo>
                  <a:pt x="5072676" y="3881542"/>
                </a:moveTo>
                <a:lnTo>
                  <a:pt x="5111709" y="3920677"/>
                </a:lnTo>
                <a:lnTo>
                  <a:pt x="5114791" y="3926443"/>
                </a:lnTo>
                <a:lnTo>
                  <a:pt x="5117946" y="3933516"/>
                </a:lnTo>
                <a:lnTo>
                  <a:pt x="5097861" y="3915786"/>
                </a:lnTo>
                <a:lnTo>
                  <a:pt x="5079405" y="3898072"/>
                </a:lnTo>
                <a:lnTo>
                  <a:pt x="5075017" y="3886564"/>
                </a:lnTo>
                <a:close/>
                <a:moveTo>
                  <a:pt x="1189566" y="3877646"/>
                </a:moveTo>
                <a:lnTo>
                  <a:pt x="1193831" y="3880008"/>
                </a:lnTo>
                <a:lnTo>
                  <a:pt x="1193708" y="3881822"/>
                </a:lnTo>
                <a:close/>
                <a:moveTo>
                  <a:pt x="1262000" y="3876663"/>
                </a:moveTo>
                <a:cubicBezTo>
                  <a:pt x="1262041" y="3877163"/>
                  <a:pt x="1262152" y="3878498"/>
                  <a:pt x="1262371" y="3881166"/>
                </a:cubicBezTo>
                <a:cubicBezTo>
                  <a:pt x="1262371" y="3881166"/>
                  <a:pt x="1261875" y="3875162"/>
                  <a:pt x="1262000" y="3876663"/>
                </a:cubicBezTo>
                <a:close/>
                <a:moveTo>
                  <a:pt x="970048" y="3864273"/>
                </a:moveTo>
                <a:lnTo>
                  <a:pt x="991656" y="3877200"/>
                </a:lnTo>
                <a:cubicBezTo>
                  <a:pt x="991656" y="3877200"/>
                  <a:pt x="1004665" y="3880935"/>
                  <a:pt x="994100" y="3870919"/>
                </a:cubicBezTo>
                <a:lnTo>
                  <a:pt x="990639" y="3867966"/>
                </a:lnTo>
                <a:lnTo>
                  <a:pt x="991715" y="3868276"/>
                </a:lnTo>
                <a:cubicBezTo>
                  <a:pt x="999356" y="3873945"/>
                  <a:pt x="1001944" y="3878163"/>
                  <a:pt x="1006727" y="3883587"/>
                </a:cubicBezTo>
                <a:cubicBezTo>
                  <a:pt x="1009481" y="3884378"/>
                  <a:pt x="1018936" y="3883041"/>
                  <a:pt x="1026932" y="3889390"/>
                </a:cubicBezTo>
                <a:cubicBezTo>
                  <a:pt x="1034572" y="3895058"/>
                  <a:pt x="1051713" y="3914455"/>
                  <a:pt x="1068538" y="3922760"/>
                </a:cubicBezTo>
                <a:cubicBezTo>
                  <a:pt x="1095759" y="3937526"/>
                  <a:pt x="1059662" y="3905737"/>
                  <a:pt x="1051562" y="3899938"/>
                </a:cubicBezTo>
                <a:cubicBezTo>
                  <a:pt x="1041437" y="3889502"/>
                  <a:pt x="1028285" y="3882252"/>
                  <a:pt x="1022942" y="3877243"/>
                </a:cubicBezTo>
                <a:cubicBezTo>
                  <a:pt x="1021876" y="3875201"/>
                  <a:pt x="1021682" y="3872395"/>
                  <a:pt x="1021144" y="3869491"/>
                </a:cubicBezTo>
                <a:lnTo>
                  <a:pt x="1019116" y="3865109"/>
                </a:lnTo>
                <a:lnTo>
                  <a:pt x="1026669" y="3869325"/>
                </a:lnTo>
                <a:cubicBezTo>
                  <a:pt x="1030806" y="3871364"/>
                  <a:pt x="1033852" y="3872383"/>
                  <a:pt x="1034837" y="3871653"/>
                </a:cubicBezTo>
                <a:cubicBezTo>
                  <a:pt x="1035259" y="3871340"/>
                  <a:pt x="1035224" y="3870724"/>
                  <a:pt x="1034826" y="3869874"/>
                </a:cubicBezTo>
                <a:lnTo>
                  <a:pt x="1034524" y="3869439"/>
                </a:lnTo>
                <a:lnTo>
                  <a:pt x="1043937" y="3876326"/>
                </a:lnTo>
                <a:cubicBezTo>
                  <a:pt x="1052035" y="3882127"/>
                  <a:pt x="1063516" y="3885423"/>
                  <a:pt x="1077126" y="3892805"/>
                </a:cubicBezTo>
                <a:cubicBezTo>
                  <a:pt x="1092868" y="3904274"/>
                  <a:pt x="1097023" y="3912994"/>
                  <a:pt x="1109128" y="3912998"/>
                </a:cubicBezTo>
                <a:cubicBezTo>
                  <a:pt x="1118582" y="3911659"/>
                  <a:pt x="1120457" y="3901777"/>
                  <a:pt x="1125967" y="3903359"/>
                </a:cubicBezTo>
                <a:cubicBezTo>
                  <a:pt x="1136643" y="3906426"/>
                  <a:pt x="1159265" y="3926926"/>
                  <a:pt x="1176505" y="3942055"/>
                </a:cubicBezTo>
                <a:lnTo>
                  <a:pt x="1179242" y="3944363"/>
                </a:lnTo>
                <a:lnTo>
                  <a:pt x="1201545" y="3972695"/>
                </a:lnTo>
                <a:cubicBezTo>
                  <a:pt x="1219108" y="3996177"/>
                  <a:pt x="1237034" y="4019973"/>
                  <a:pt x="1256911" y="4042147"/>
                </a:cubicBezTo>
                <a:lnTo>
                  <a:pt x="1661872" y="4517398"/>
                </a:lnTo>
                <a:lnTo>
                  <a:pt x="1658178" y="4514621"/>
                </a:lnTo>
                <a:cubicBezTo>
                  <a:pt x="1663846" y="4513252"/>
                  <a:pt x="1670912" y="4542531"/>
                  <a:pt x="1670912" y="4542531"/>
                </a:cubicBezTo>
                <a:cubicBezTo>
                  <a:pt x="1675015" y="4559531"/>
                  <a:pt x="1659579" y="4545267"/>
                  <a:pt x="1665277" y="4568878"/>
                </a:cubicBezTo>
                <a:cubicBezTo>
                  <a:pt x="1675049" y="4584512"/>
                  <a:pt x="1704394" y="4627404"/>
                  <a:pt x="1724162" y="4659614"/>
                </a:cubicBezTo>
                <a:cubicBezTo>
                  <a:pt x="1850140" y="4846099"/>
                  <a:pt x="1994713" y="5064079"/>
                  <a:pt x="2135899" y="5234899"/>
                </a:cubicBezTo>
                <a:lnTo>
                  <a:pt x="2157470" y="5260499"/>
                </a:lnTo>
                <a:lnTo>
                  <a:pt x="2065206" y="5166829"/>
                </a:lnTo>
                <a:lnTo>
                  <a:pt x="1994308" y="5074249"/>
                </a:lnTo>
                <a:cubicBezTo>
                  <a:pt x="1886410" y="4928300"/>
                  <a:pt x="1792288" y="4787599"/>
                  <a:pt x="1680780" y="4633103"/>
                </a:cubicBezTo>
                <a:cubicBezTo>
                  <a:pt x="1640069" y="4567967"/>
                  <a:pt x="1612320" y="4531686"/>
                  <a:pt x="1558908" y="4463620"/>
                </a:cubicBezTo>
                <a:cubicBezTo>
                  <a:pt x="1525492" y="4428706"/>
                  <a:pt x="1540539" y="4462055"/>
                  <a:pt x="1567571" y="4499509"/>
                </a:cubicBezTo>
                <a:cubicBezTo>
                  <a:pt x="1577341" y="4515141"/>
                  <a:pt x="1583952" y="4513546"/>
                  <a:pt x="1598055" y="4547124"/>
                </a:cubicBezTo>
                <a:cubicBezTo>
                  <a:pt x="1605156" y="4601383"/>
                  <a:pt x="1659936" y="4675118"/>
                  <a:pt x="1700647" y="4740254"/>
                </a:cubicBezTo>
                <a:lnTo>
                  <a:pt x="1703506" y="4744443"/>
                </a:lnTo>
                <a:lnTo>
                  <a:pt x="1391618" y="4379052"/>
                </a:lnTo>
                <a:lnTo>
                  <a:pt x="1141584" y="4077090"/>
                </a:lnTo>
                <a:lnTo>
                  <a:pt x="1146840" y="4078760"/>
                </a:lnTo>
                <a:cubicBezTo>
                  <a:pt x="1147517" y="4080906"/>
                  <a:pt x="1147855" y="4081977"/>
                  <a:pt x="1147982" y="4082380"/>
                </a:cubicBezTo>
                <a:cubicBezTo>
                  <a:pt x="1148363" y="4083586"/>
                  <a:pt x="1146840" y="4078760"/>
                  <a:pt x="1146840" y="4078760"/>
                </a:cubicBezTo>
                <a:lnTo>
                  <a:pt x="1140743" y="4076075"/>
                </a:lnTo>
                <a:lnTo>
                  <a:pt x="1125742" y="4057959"/>
                </a:lnTo>
                <a:lnTo>
                  <a:pt x="1132778" y="4060449"/>
                </a:lnTo>
                <a:lnTo>
                  <a:pt x="1124337" y="4054270"/>
                </a:lnTo>
                <a:lnTo>
                  <a:pt x="1123995" y="4053961"/>
                </a:lnTo>
                <a:lnTo>
                  <a:pt x="1121557" y="4052905"/>
                </a:lnTo>
                <a:lnTo>
                  <a:pt x="1111315" y="4040535"/>
                </a:lnTo>
                <a:lnTo>
                  <a:pt x="1110873" y="4037150"/>
                </a:lnTo>
                <a:cubicBezTo>
                  <a:pt x="1112926" y="4037495"/>
                  <a:pt x="1116917" y="4039745"/>
                  <a:pt x="1121764" y="4042910"/>
                </a:cubicBezTo>
                <a:lnTo>
                  <a:pt x="1133901" y="4051434"/>
                </a:lnTo>
                <a:lnTo>
                  <a:pt x="1143600" y="4054790"/>
                </a:lnTo>
                <a:cubicBezTo>
                  <a:pt x="1150718" y="4051652"/>
                  <a:pt x="1115314" y="4037948"/>
                  <a:pt x="1115314" y="4037948"/>
                </a:cubicBezTo>
                <a:lnTo>
                  <a:pt x="1106284" y="4034460"/>
                </a:lnTo>
                <a:lnTo>
                  <a:pt x="1066464" y="3986369"/>
                </a:lnTo>
                <a:lnTo>
                  <a:pt x="1005183" y="3908767"/>
                </a:lnTo>
                <a:lnTo>
                  <a:pt x="1014399" y="3915856"/>
                </a:lnTo>
                <a:lnTo>
                  <a:pt x="1034686" y="3924175"/>
                </a:lnTo>
                <a:lnTo>
                  <a:pt x="1037128" y="3925189"/>
                </a:lnTo>
                <a:lnTo>
                  <a:pt x="1027532" y="3916846"/>
                </a:lnTo>
                <a:cubicBezTo>
                  <a:pt x="1014664" y="3905551"/>
                  <a:pt x="1001732" y="3894600"/>
                  <a:pt x="988487" y="3885295"/>
                </a:cubicBezTo>
                <a:lnTo>
                  <a:pt x="984103" y="3882072"/>
                </a:lnTo>
                <a:close/>
                <a:moveTo>
                  <a:pt x="4999889" y="3860966"/>
                </a:moveTo>
                <a:cubicBezTo>
                  <a:pt x="5001209" y="3860840"/>
                  <a:pt x="5001922" y="3861326"/>
                  <a:pt x="5002362" y="3862442"/>
                </a:cubicBezTo>
                <a:cubicBezTo>
                  <a:pt x="5002800" y="3863556"/>
                  <a:pt x="5002967" y="3865299"/>
                  <a:pt x="5003194" y="3867683"/>
                </a:cubicBezTo>
                <a:cubicBezTo>
                  <a:pt x="4997915" y="3868187"/>
                  <a:pt x="5000100" y="3863166"/>
                  <a:pt x="4999889" y="3860966"/>
                </a:cubicBezTo>
                <a:close/>
                <a:moveTo>
                  <a:pt x="4996583" y="3854248"/>
                </a:moveTo>
                <a:cubicBezTo>
                  <a:pt x="4997905" y="3854121"/>
                  <a:pt x="4998618" y="3854610"/>
                  <a:pt x="4999057" y="3855724"/>
                </a:cubicBezTo>
                <a:cubicBezTo>
                  <a:pt x="4999494" y="3856840"/>
                  <a:pt x="4999662" y="3858582"/>
                  <a:pt x="4999889" y="3860966"/>
                </a:cubicBezTo>
                <a:cubicBezTo>
                  <a:pt x="4994609" y="3861470"/>
                  <a:pt x="4996794" y="3856448"/>
                  <a:pt x="4996583" y="3854248"/>
                </a:cubicBezTo>
                <a:close/>
                <a:moveTo>
                  <a:pt x="4933028" y="3839515"/>
                </a:moveTo>
                <a:lnTo>
                  <a:pt x="4936020" y="3851375"/>
                </a:lnTo>
                <a:lnTo>
                  <a:pt x="4941292" y="3856256"/>
                </a:lnTo>
                <a:lnTo>
                  <a:pt x="4945305" y="3860878"/>
                </a:lnTo>
                <a:lnTo>
                  <a:pt x="4945163" y="3860529"/>
                </a:lnTo>
                <a:cubicBezTo>
                  <a:pt x="4944837" y="3859689"/>
                  <a:pt x="4944659" y="3859203"/>
                  <a:pt x="4944659" y="3859203"/>
                </a:cubicBezTo>
                <a:close/>
                <a:moveTo>
                  <a:pt x="4986508" y="3837074"/>
                </a:moveTo>
                <a:cubicBezTo>
                  <a:pt x="4989578" y="3839002"/>
                  <a:pt x="4991218" y="3841065"/>
                  <a:pt x="4992531" y="3843763"/>
                </a:cubicBezTo>
                <a:cubicBezTo>
                  <a:pt x="4993843" y="3846460"/>
                  <a:pt x="4994828" y="3849789"/>
                  <a:pt x="4996583" y="3854248"/>
                </a:cubicBezTo>
                <a:cubicBezTo>
                  <a:pt x="4990883" y="3850351"/>
                  <a:pt x="4987138" y="3843676"/>
                  <a:pt x="4986508" y="3837074"/>
                </a:cubicBezTo>
                <a:close/>
                <a:moveTo>
                  <a:pt x="961803" y="3819556"/>
                </a:moveTo>
                <a:lnTo>
                  <a:pt x="971640" y="3823527"/>
                </a:lnTo>
                <a:lnTo>
                  <a:pt x="995093" y="3840588"/>
                </a:lnTo>
                <a:lnTo>
                  <a:pt x="1014540" y="3854816"/>
                </a:lnTo>
                <a:lnTo>
                  <a:pt x="1009623" y="3852770"/>
                </a:lnTo>
                <a:lnTo>
                  <a:pt x="1002636" y="3846771"/>
                </a:lnTo>
                <a:cubicBezTo>
                  <a:pt x="996178" y="3841731"/>
                  <a:pt x="988424" y="3836502"/>
                  <a:pt x="980219" y="3831250"/>
                </a:cubicBezTo>
                <a:close/>
                <a:moveTo>
                  <a:pt x="4889275" y="3814537"/>
                </a:moveTo>
                <a:cubicBezTo>
                  <a:pt x="4890441" y="3814972"/>
                  <a:pt x="4892272" y="3817152"/>
                  <a:pt x="4893584" y="3819454"/>
                </a:cubicBezTo>
                <a:cubicBezTo>
                  <a:pt x="4894896" y="3821757"/>
                  <a:pt x="4895691" y="3824179"/>
                  <a:pt x="4894778" y="3825098"/>
                </a:cubicBezTo>
                <a:cubicBezTo>
                  <a:pt x="4894778" y="3825098"/>
                  <a:pt x="4888603" y="3820876"/>
                  <a:pt x="4888183" y="3816475"/>
                </a:cubicBezTo>
                <a:cubicBezTo>
                  <a:pt x="4888017" y="3814732"/>
                  <a:pt x="4888497" y="3814247"/>
                  <a:pt x="4889275" y="3814537"/>
                </a:cubicBezTo>
                <a:close/>
                <a:moveTo>
                  <a:pt x="5246789" y="3807265"/>
                </a:moveTo>
                <a:lnTo>
                  <a:pt x="5247544" y="3807558"/>
                </a:lnTo>
                <a:cubicBezTo>
                  <a:pt x="5247062" y="3808254"/>
                  <a:pt x="5246819" y="3808287"/>
                  <a:pt x="5246749" y="3807790"/>
                </a:cubicBezTo>
                <a:close/>
                <a:moveTo>
                  <a:pt x="1016125" y="3797642"/>
                </a:moveTo>
                <a:cubicBezTo>
                  <a:pt x="1017795" y="3798376"/>
                  <a:pt x="1020659" y="3799950"/>
                  <a:pt x="1025004" y="3802573"/>
                </a:cubicBezTo>
                <a:lnTo>
                  <a:pt x="1033968" y="3807225"/>
                </a:lnTo>
                <a:lnTo>
                  <a:pt x="1045904" y="3822794"/>
                </a:lnTo>
                <a:cubicBezTo>
                  <a:pt x="1055425" y="3829403"/>
                  <a:pt x="1065970" y="3834957"/>
                  <a:pt x="1076796" y="3841589"/>
                </a:cubicBezTo>
                <a:lnTo>
                  <a:pt x="1095412" y="3856020"/>
                </a:lnTo>
                <a:lnTo>
                  <a:pt x="1089294" y="3847583"/>
                </a:lnTo>
                <a:lnTo>
                  <a:pt x="1062191" y="3806506"/>
                </a:lnTo>
                <a:lnTo>
                  <a:pt x="1076435" y="3817344"/>
                </a:lnTo>
                <a:lnTo>
                  <a:pt x="1076541" y="3817408"/>
                </a:lnTo>
                <a:lnTo>
                  <a:pt x="1100959" y="3853501"/>
                </a:lnTo>
                <a:lnTo>
                  <a:pt x="1114509" y="3871887"/>
                </a:lnTo>
                <a:lnTo>
                  <a:pt x="1148347" y="3905119"/>
                </a:lnTo>
                <a:lnTo>
                  <a:pt x="1154780" y="3913291"/>
                </a:lnTo>
                <a:lnTo>
                  <a:pt x="1104836" y="3871816"/>
                </a:lnTo>
                <a:cubicBezTo>
                  <a:pt x="1097196" y="3866147"/>
                  <a:pt x="1079325" y="3850595"/>
                  <a:pt x="1058344" y="3833569"/>
                </a:cubicBezTo>
                <a:cubicBezTo>
                  <a:pt x="1052270" y="3829220"/>
                  <a:pt x="1017003" y="3802156"/>
                  <a:pt x="1014411" y="3797748"/>
                </a:cubicBezTo>
                <a:cubicBezTo>
                  <a:pt x="1013979" y="3797013"/>
                  <a:pt x="1014455" y="3796908"/>
                  <a:pt x="1016125" y="3797642"/>
                </a:cubicBezTo>
                <a:close/>
                <a:moveTo>
                  <a:pt x="5267727" y="3792969"/>
                </a:moveTo>
                <a:cubicBezTo>
                  <a:pt x="5267727" y="3792969"/>
                  <a:pt x="5262202" y="3793232"/>
                  <a:pt x="5263584" y="3793166"/>
                </a:cubicBezTo>
                <a:cubicBezTo>
                  <a:pt x="5264044" y="3793144"/>
                  <a:pt x="5265272" y="3793086"/>
                  <a:pt x="5267727" y="3792969"/>
                </a:cubicBezTo>
                <a:close/>
                <a:moveTo>
                  <a:pt x="4905513" y="3792887"/>
                </a:moveTo>
                <a:lnTo>
                  <a:pt x="4902475" y="3792955"/>
                </a:lnTo>
                <a:cubicBezTo>
                  <a:pt x="4901265" y="3792982"/>
                  <a:pt x="4900660" y="3792995"/>
                  <a:pt x="4901567" y="3792975"/>
                </a:cubicBezTo>
                <a:close/>
                <a:moveTo>
                  <a:pt x="912462" y="3780671"/>
                </a:moveTo>
                <a:cubicBezTo>
                  <a:pt x="915967" y="3775598"/>
                  <a:pt x="937361" y="3797383"/>
                  <a:pt x="942655" y="3802909"/>
                </a:cubicBezTo>
                <a:lnTo>
                  <a:pt x="943579" y="3803884"/>
                </a:lnTo>
                <a:lnTo>
                  <a:pt x="925918" y="3795577"/>
                </a:lnTo>
                <a:lnTo>
                  <a:pt x="916106" y="3786747"/>
                </a:lnTo>
                <a:cubicBezTo>
                  <a:pt x="913204" y="3783779"/>
                  <a:pt x="911476" y="3781401"/>
                  <a:pt x="912462" y="3780671"/>
                </a:cubicBezTo>
                <a:close/>
                <a:moveTo>
                  <a:pt x="5258594" y="3779624"/>
                </a:moveTo>
                <a:cubicBezTo>
                  <a:pt x="5257980" y="3778209"/>
                  <a:pt x="5260435" y="3783868"/>
                  <a:pt x="5260435" y="3783868"/>
                </a:cubicBezTo>
                <a:cubicBezTo>
                  <a:pt x="5259344" y="3781352"/>
                  <a:pt x="5258797" y="3780095"/>
                  <a:pt x="5258594" y="3779624"/>
                </a:cubicBezTo>
                <a:close/>
                <a:moveTo>
                  <a:pt x="1002393" y="3776232"/>
                </a:moveTo>
                <a:lnTo>
                  <a:pt x="1017546" y="3786798"/>
                </a:lnTo>
                <a:lnTo>
                  <a:pt x="1031102" y="3803587"/>
                </a:lnTo>
                <a:lnTo>
                  <a:pt x="1029099" y="3801723"/>
                </a:lnTo>
                <a:cubicBezTo>
                  <a:pt x="1020665" y="3794813"/>
                  <a:pt x="1007550" y="3784822"/>
                  <a:pt x="1005107" y="3782384"/>
                </a:cubicBezTo>
                <a:cubicBezTo>
                  <a:pt x="1004459" y="3781329"/>
                  <a:pt x="1003620" y="3779532"/>
                  <a:pt x="1002778" y="3777390"/>
                </a:cubicBezTo>
                <a:close/>
                <a:moveTo>
                  <a:pt x="4965580" y="3762306"/>
                </a:moveTo>
                <a:lnTo>
                  <a:pt x="4975692" y="3772074"/>
                </a:lnTo>
                <a:cubicBezTo>
                  <a:pt x="4988444" y="3789268"/>
                  <a:pt x="5001930" y="3806220"/>
                  <a:pt x="5016642" y="3823115"/>
                </a:cubicBezTo>
                <a:lnTo>
                  <a:pt x="5038785" y="3846346"/>
                </a:lnTo>
                <a:lnTo>
                  <a:pt x="5038010" y="3846292"/>
                </a:lnTo>
                <a:cubicBezTo>
                  <a:pt x="5038690" y="3848459"/>
                  <a:pt x="5040869" y="3853271"/>
                  <a:pt x="5045145" y="3862023"/>
                </a:cubicBezTo>
                <a:lnTo>
                  <a:pt x="5047917" y="3867853"/>
                </a:lnTo>
                <a:lnTo>
                  <a:pt x="5040598" y="3860827"/>
                </a:lnTo>
                <a:lnTo>
                  <a:pt x="4994278" y="3813559"/>
                </a:lnTo>
                <a:lnTo>
                  <a:pt x="4983010" y="3791103"/>
                </a:lnTo>
                <a:close/>
                <a:moveTo>
                  <a:pt x="4861949" y="3726408"/>
                </a:moveTo>
                <a:lnTo>
                  <a:pt x="4865306" y="3732977"/>
                </a:lnTo>
                <a:lnTo>
                  <a:pt x="4868738" y="3740546"/>
                </a:lnTo>
                <a:lnTo>
                  <a:pt x="4875737" y="3749184"/>
                </a:lnTo>
                <a:lnTo>
                  <a:pt x="4891135" y="3768421"/>
                </a:lnTo>
                <a:lnTo>
                  <a:pt x="4883263" y="3755027"/>
                </a:lnTo>
                <a:lnTo>
                  <a:pt x="4871657" y="3734419"/>
                </a:lnTo>
                <a:lnTo>
                  <a:pt x="4864315" y="3728486"/>
                </a:lnTo>
                <a:close/>
                <a:moveTo>
                  <a:pt x="5252028" y="3724384"/>
                </a:moveTo>
                <a:cubicBezTo>
                  <a:pt x="5251952" y="3724207"/>
                  <a:pt x="5252583" y="3724618"/>
                  <a:pt x="5254226" y="3725838"/>
                </a:cubicBezTo>
                <a:lnTo>
                  <a:pt x="5255873" y="3727094"/>
                </a:lnTo>
                <a:lnTo>
                  <a:pt x="5258527" y="3730698"/>
                </a:lnTo>
                <a:cubicBezTo>
                  <a:pt x="5255163" y="3727434"/>
                  <a:pt x="5252180" y="3724735"/>
                  <a:pt x="5252028" y="3724384"/>
                </a:cubicBezTo>
                <a:close/>
                <a:moveTo>
                  <a:pt x="4912952" y="3713921"/>
                </a:moveTo>
                <a:cubicBezTo>
                  <a:pt x="4912157" y="3713442"/>
                  <a:pt x="4911686" y="3713741"/>
                  <a:pt x="4911842" y="3715391"/>
                </a:cubicBezTo>
                <a:lnTo>
                  <a:pt x="4913447" y="3720586"/>
                </a:lnTo>
                <a:lnTo>
                  <a:pt x="4914180" y="3721860"/>
                </a:lnTo>
                <a:lnTo>
                  <a:pt x="4916740" y="3724826"/>
                </a:lnTo>
                <a:cubicBezTo>
                  <a:pt x="4918885" y="3726379"/>
                  <a:pt x="4920866" y="3726190"/>
                  <a:pt x="4920638" y="3723806"/>
                </a:cubicBezTo>
                <a:cubicBezTo>
                  <a:pt x="4920638" y="3723806"/>
                  <a:pt x="4915337" y="3715358"/>
                  <a:pt x="4912952" y="3713921"/>
                </a:cubicBezTo>
                <a:close/>
                <a:moveTo>
                  <a:pt x="4843818" y="3709793"/>
                </a:moveTo>
                <a:lnTo>
                  <a:pt x="4858145" y="3727473"/>
                </a:lnTo>
                <a:lnTo>
                  <a:pt x="4853082" y="3718478"/>
                </a:lnTo>
                <a:close/>
                <a:moveTo>
                  <a:pt x="1007734" y="3708564"/>
                </a:moveTo>
                <a:lnTo>
                  <a:pt x="1009661" y="3709070"/>
                </a:lnTo>
                <a:lnTo>
                  <a:pt x="1016225" y="3720376"/>
                </a:lnTo>
                <a:lnTo>
                  <a:pt x="1014391" y="3719179"/>
                </a:lnTo>
                <a:lnTo>
                  <a:pt x="1011679" y="3715412"/>
                </a:lnTo>
                <a:close/>
                <a:moveTo>
                  <a:pt x="1005088" y="3703973"/>
                </a:moveTo>
                <a:lnTo>
                  <a:pt x="1007812" y="3705888"/>
                </a:lnTo>
                <a:lnTo>
                  <a:pt x="1007873" y="3705991"/>
                </a:lnTo>
                <a:lnTo>
                  <a:pt x="1005752" y="3705124"/>
                </a:lnTo>
                <a:close/>
                <a:moveTo>
                  <a:pt x="5283929" y="3679412"/>
                </a:moveTo>
                <a:lnTo>
                  <a:pt x="5286966" y="3682719"/>
                </a:lnTo>
                <a:lnTo>
                  <a:pt x="5289792" y="3684011"/>
                </a:lnTo>
                <a:cubicBezTo>
                  <a:pt x="5299314" y="3690620"/>
                  <a:pt x="5311083" y="3705844"/>
                  <a:pt x="5330918" y="3719609"/>
                </a:cubicBezTo>
                <a:cubicBezTo>
                  <a:pt x="5315844" y="3709148"/>
                  <a:pt x="5300769" y="3698685"/>
                  <a:pt x="5289792" y="3684011"/>
                </a:cubicBezTo>
                <a:close/>
                <a:moveTo>
                  <a:pt x="5425127" y="3674032"/>
                </a:moveTo>
                <a:lnTo>
                  <a:pt x="5426676" y="3675527"/>
                </a:lnTo>
                <a:lnTo>
                  <a:pt x="5430355" y="3682769"/>
                </a:lnTo>
                <a:close/>
                <a:moveTo>
                  <a:pt x="5306864" y="3658304"/>
                </a:moveTo>
                <a:cubicBezTo>
                  <a:pt x="5309801" y="3658359"/>
                  <a:pt x="5319694" y="3661255"/>
                  <a:pt x="5319694" y="3661255"/>
                </a:cubicBezTo>
                <a:cubicBezTo>
                  <a:pt x="5316389" y="3666017"/>
                  <a:pt x="5306867" y="3659408"/>
                  <a:pt x="5306867" y="3659408"/>
                </a:cubicBezTo>
                <a:cubicBezTo>
                  <a:pt x="5305678" y="3658583"/>
                  <a:pt x="5305885" y="3658285"/>
                  <a:pt x="5306864" y="3658304"/>
                </a:cubicBezTo>
                <a:close/>
                <a:moveTo>
                  <a:pt x="1330530" y="3658058"/>
                </a:moveTo>
                <a:lnTo>
                  <a:pt x="1378290" y="3694695"/>
                </a:lnTo>
                <a:lnTo>
                  <a:pt x="1384952" y="3697208"/>
                </a:lnTo>
                <a:lnTo>
                  <a:pt x="1393033" y="3699619"/>
                </a:lnTo>
                <a:lnTo>
                  <a:pt x="1371057" y="3680428"/>
                </a:lnTo>
                <a:lnTo>
                  <a:pt x="1349328" y="3662995"/>
                </a:lnTo>
                <a:lnTo>
                  <a:pt x="1336281" y="3659879"/>
                </a:lnTo>
                <a:close/>
                <a:moveTo>
                  <a:pt x="5063325" y="3655685"/>
                </a:moveTo>
                <a:cubicBezTo>
                  <a:pt x="5063529" y="3656156"/>
                  <a:pt x="5064075" y="3657414"/>
                  <a:pt x="5065168" y="3659929"/>
                </a:cubicBezTo>
                <a:cubicBezTo>
                  <a:pt x="5065168" y="3659929"/>
                  <a:pt x="5062711" y="3654269"/>
                  <a:pt x="5063325" y="3655685"/>
                </a:cubicBezTo>
                <a:close/>
                <a:moveTo>
                  <a:pt x="4310439" y="3655657"/>
                </a:moveTo>
                <a:lnTo>
                  <a:pt x="4337895" y="3687617"/>
                </a:lnTo>
                <a:lnTo>
                  <a:pt x="4340374" y="3690707"/>
                </a:lnTo>
                <a:lnTo>
                  <a:pt x="4338771" y="3688298"/>
                </a:lnTo>
                <a:cubicBezTo>
                  <a:pt x="4330316" y="3676547"/>
                  <a:pt x="4318584" y="3661879"/>
                  <a:pt x="4310800" y="3655722"/>
                </a:cubicBezTo>
                <a:close/>
                <a:moveTo>
                  <a:pt x="4077274" y="3652889"/>
                </a:moveTo>
                <a:cubicBezTo>
                  <a:pt x="4117781" y="3710928"/>
                  <a:pt x="4162381" y="3762124"/>
                  <a:pt x="4206426" y="3818629"/>
                </a:cubicBezTo>
                <a:lnTo>
                  <a:pt x="4230171" y="3850548"/>
                </a:lnTo>
                <a:lnTo>
                  <a:pt x="4287915" y="3919273"/>
                </a:lnTo>
                <a:lnTo>
                  <a:pt x="4289885" y="3921702"/>
                </a:lnTo>
                <a:lnTo>
                  <a:pt x="4249348" y="3858874"/>
                </a:lnTo>
                <a:lnTo>
                  <a:pt x="4231852" y="3834353"/>
                </a:lnTo>
                <a:lnTo>
                  <a:pt x="4160879" y="3746019"/>
                </a:lnTo>
                <a:lnTo>
                  <a:pt x="4119303" y="3695536"/>
                </a:lnTo>
                <a:close/>
                <a:moveTo>
                  <a:pt x="4791111" y="3642023"/>
                </a:moveTo>
                <a:lnTo>
                  <a:pt x="4797702" y="3652886"/>
                </a:lnTo>
                <a:lnTo>
                  <a:pt x="4798180" y="3653475"/>
                </a:lnTo>
                <a:lnTo>
                  <a:pt x="4792710" y="3643973"/>
                </a:lnTo>
                <a:close/>
                <a:moveTo>
                  <a:pt x="4860933" y="3624383"/>
                </a:moveTo>
                <a:lnTo>
                  <a:pt x="4860484" y="3625360"/>
                </a:lnTo>
                <a:cubicBezTo>
                  <a:pt x="4860695" y="3627563"/>
                  <a:pt x="4863336" y="3627311"/>
                  <a:pt x="4863546" y="3629512"/>
                </a:cubicBezTo>
                <a:lnTo>
                  <a:pt x="4864556" y="3630135"/>
                </a:lnTo>
                <a:lnTo>
                  <a:pt x="4864619" y="3629457"/>
                </a:lnTo>
                <a:lnTo>
                  <a:pt x="4862049" y="3624699"/>
                </a:lnTo>
                <a:close/>
                <a:moveTo>
                  <a:pt x="5404358" y="3587164"/>
                </a:moveTo>
                <a:cubicBezTo>
                  <a:pt x="5405678" y="3587038"/>
                  <a:pt x="5406391" y="3587525"/>
                  <a:pt x="5406831" y="3588639"/>
                </a:cubicBezTo>
                <a:cubicBezTo>
                  <a:pt x="5407271" y="3589754"/>
                  <a:pt x="5407436" y="3591497"/>
                  <a:pt x="5407665" y="3593882"/>
                </a:cubicBezTo>
                <a:cubicBezTo>
                  <a:pt x="5402384" y="3594385"/>
                  <a:pt x="5404569" y="3589364"/>
                  <a:pt x="5404358" y="3587164"/>
                </a:cubicBezTo>
                <a:close/>
                <a:moveTo>
                  <a:pt x="1003273" y="3583819"/>
                </a:moveTo>
                <a:cubicBezTo>
                  <a:pt x="1004727" y="3583260"/>
                  <a:pt x="1010063" y="3586239"/>
                  <a:pt x="1016909" y="3590666"/>
                </a:cubicBezTo>
                <a:lnTo>
                  <a:pt x="1018285" y="3591607"/>
                </a:lnTo>
                <a:lnTo>
                  <a:pt x="1018684" y="3592184"/>
                </a:lnTo>
                <a:lnTo>
                  <a:pt x="1032073" y="3613346"/>
                </a:lnTo>
                <a:lnTo>
                  <a:pt x="1022938" y="3605949"/>
                </a:lnTo>
                <a:cubicBezTo>
                  <a:pt x="1018574" y="3602470"/>
                  <a:pt x="1014962" y="3599659"/>
                  <a:pt x="1012936" y="3598210"/>
                </a:cubicBezTo>
                <a:cubicBezTo>
                  <a:pt x="1004251" y="3588478"/>
                  <a:pt x="1001821" y="3584379"/>
                  <a:pt x="1003273" y="3583819"/>
                </a:cubicBezTo>
                <a:close/>
                <a:moveTo>
                  <a:pt x="5401054" y="3580446"/>
                </a:moveTo>
                <a:cubicBezTo>
                  <a:pt x="5402375" y="3580320"/>
                  <a:pt x="5403087" y="3580808"/>
                  <a:pt x="5403526" y="3581922"/>
                </a:cubicBezTo>
                <a:cubicBezTo>
                  <a:pt x="5403965" y="3583038"/>
                  <a:pt x="5404131" y="3584780"/>
                  <a:pt x="5404358" y="3587164"/>
                </a:cubicBezTo>
                <a:cubicBezTo>
                  <a:pt x="5399079" y="3587668"/>
                  <a:pt x="5401264" y="3582647"/>
                  <a:pt x="5401054" y="3580446"/>
                </a:cubicBezTo>
                <a:close/>
                <a:moveTo>
                  <a:pt x="5390978" y="3563273"/>
                </a:moveTo>
                <a:cubicBezTo>
                  <a:pt x="5394049" y="3565200"/>
                  <a:pt x="5395688" y="3567263"/>
                  <a:pt x="5397001" y="3569961"/>
                </a:cubicBezTo>
                <a:cubicBezTo>
                  <a:pt x="5398313" y="3572659"/>
                  <a:pt x="5399296" y="3575988"/>
                  <a:pt x="5401054" y="3580446"/>
                </a:cubicBezTo>
                <a:cubicBezTo>
                  <a:pt x="5395352" y="3576550"/>
                  <a:pt x="5391607" y="3569874"/>
                  <a:pt x="5390978" y="3563273"/>
                </a:cubicBezTo>
                <a:close/>
                <a:moveTo>
                  <a:pt x="1186682" y="3559214"/>
                </a:moveTo>
                <a:lnTo>
                  <a:pt x="1198654" y="3568757"/>
                </a:lnTo>
                <a:cubicBezTo>
                  <a:pt x="1219018" y="3580106"/>
                  <a:pt x="1239225" y="3592277"/>
                  <a:pt x="1259542" y="3605784"/>
                </a:cubicBezTo>
                <a:lnTo>
                  <a:pt x="1287749" y="3626423"/>
                </a:lnTo>
                <a:lnTo>
                  <a:pt x="1287579" y="3625592"/>
                </a:lnTo>
                <a:cubicBezTo>
                  <a:pt x="1290016" y="3626020"/>
                  <a:pt x="1295519" y="3627696"/>
                  <a:pt x="1305573" y="3631080"/>
                </a:cubicBezTo>
                <a:lnTo>
                  <a:pt x="1312259" y="3633253"/>
                </a:lnTo>
                <a:lnTo>
                  <a:pt x="1303640" y="3626338"/>
                </a:lnTo>
                <a:lnTo>
                  <a:pt x="1246070" y="3582981"/>
                </a:lnTo>
                <a:lnTo>
                  <a:pt x="1220234" y="3573978"/>
                </a:lnTo>
                <a:close/>
                <a:moveTo>
                  <a:pt x="5293744" y="3540735"/>
                </a:moveTo>
                <a:cubicBezTo>
                  <a:pt x="5294910" y="3541171"/>
                  <a:pt x="5296742" y="3543351"/>
                  <a:pt x="5298053" y="3545652"/>
                </a:cubicBezTo>
                <a:cubicBezTo>
                  <a:pt x="5299367" y="3547955"/>
                  <a:pt x="5300160" y="3550377"/>
                  <a:pt x="5299248" y="3551296"/>
                </a:cubicBezTo>
                <a:cubicBezTo>
                  <a:pt x="5299248" y="3551296"/>
                  <a:pt x="5293072" y="3547074"/>
                  <a:pt x="5292653" y="3542673"/>
                </a:cubicBezTo>
                <a:cubicBezTo>
                  <a:pt x="5292486" y="3540931"/>
                  <a:pt x="5292968" y="3540445"/>
                  <a:pt x="5293744" y="3540735"/>
                </a:cubicBezTo>
                <a:close/>
                <a:moveTo>
                  <a:pt x="1167733" y="3534703"/>
                </a:moveTo>
                <a:cubicBezTo>
                  <a:pt x="1168411" y="3536849"/>
                  <a:pt x="1168748" y="3537920"/>
                  <a:pt x="1168874" y="3538323"/>
                </a:cubicBezTo>
                <a:cubicBezTo>
                  <a:pt x="1169255" y="3539529"/>
                  <a:pt x="1167733" y="3534703"/>
                  <a:pt x="1167733" y="3534703"/>
                </a:cubicBezTo>
                <a:close/>
                <a:moveTo>
                  <a:pt x="1155084" y="3528880"/>
                </a:moveTo>
                <a:cubicBezTo>
                  <a:pt x="1155084" y="3528880"/>
                  <a:pt x="1156616" y="3533975"/>
                  <a:pt x="1156235" y="3532701"/>
                </a:cubicBezTo>
                <a:cubicBezTo>
                  <a:pt x="1156105" y="3532278"/>
                  <a:pt x="1155766" y="3531145"/>
                  <a:pt x="1155084" y="3528880"/>
                </a:cubicBezTo>
                <a:close/>
                <a:moveTo>
                  <a:pt x="1056708" y="3521399"/>
                </a:moveTo>
                <a:lnTo>
                  <a:pt x="1056927" y="3524580"/>
                </a:lnTo>
                <a:cubicBezTo>
                  <a:pt x="1056927" y="3524580"/>
                  <a:pt x="1056819" y="3523001"/>
                  <a:pt x="1056722" y="3521621"/>
                </a:cubicBezTo>
                <a:close/>
                <a:moveTo>
                  <a:pt x="1104838" y="3521244"/>
                </a:moveTo>
                <a:lnTo>
                  <a:pt x="1109300" y="3524496"/>
                </a:lnTo>
                <a:cubicBezTo>
                  <a:pt x="1123837" y="3534968"/>
                  <a:pt x="1138602" y="3544563"/>
                  <a:pt x="1154443" y="3549114"/>
                </a:cubicBezTo>
                <a:cubicBezTo>
                  <a:pt x="1155822" y="3549509"/>
                  <a:pt x="1155017" y="3547686"/>
                  <a:pt x="1152975" y="3544774"/>
                </a:cubicBezTo>
                <a:lnTo>
                  <a:pt x="1151454" y="3542919"/>
                </a:lnTo>
                <a:close/>
                <a:moveTo>
                  <a:pt x="1056600" y="3519845"/>
                </a:moveTo>
                <a:cubicBezTo>
                  <a:pt x="1056573" y="3519450"/>
                  <a:pt x="1056580" y="3519549"/>
                  <a:pt x="1056606" y="3519918"/>
                </a:cubicBezTo>
                <a:lnTo>
                  <a:pt x="1056708" y="3521399"/>
                </a:lnTo>
                <a:close/>
                <a:moveTo>
                  <a:pt x="971754" y="3500186"/>
                </a:moveTo>
                <a:lnTo>
                  <a:pt x="979274" y="3504516"/>
                </a:lnTo>
                <a:lnTo>
                  <a:pt x="986332" y="3517124"/>
                </a:lnTo>
                <a:lnTo>
                  <a:pt x="979765" y="3512966"/>
                </a:lnTo>
                <a:lnTo>
                  <a:pt x="972619" y="3501774"/>
                </a:lnTo>
                <a:close/>
                <a:moveTo>
                  <a:pt x="971946" y="3497791"/>
                </a:moveTo>
                <a:lnTo>
                  <a:pt x="971559" y="3499828"/>
                </a:lnTo>
                <a:lnTo>
                  <a:pt x="971707" y="3499046"/>
                </a:lnTo>
                <a:close/>
                <a:moveTo>
                  <a:pt x="972088" y="3497039"/>
                </a:moveTo>
                <a:cubicBezTo>
                  <a:pt x="972151" y="3496704"/>
                  <a:pt x="972110" y="3496927"/>
                  <a:pt x="972025" y="3497373"/>
                </a:cubicBezTo>
                <a:lnTo>
                  <a:pt x="971946" y="3497791"/>
                </a:lnTo>
                <a:close/>
                <a:moveTo>
                  <a:pt x="5275161" y="3471054"/>
                </a:moveTo>
                <a:cubicBezTo>
                  <a:pt x="5276586" y="3472029"/>
                  <a:pt x="5278066" y="3473554"/>
                  <a:pt x="5279243" y="3475431"/>
                </a:cubicBezTo>
                <a:cubicBezTo>
                  <a:pt x="5280420" y="3477308"/>
                  <a:pt x="5281301" y="3479538"/>
                  <a:pt x="5281526" y="3481922"/>
                </a:cubicBezTo>
                <a:cubicBezTo>
                  <a:pt x="5276037" y="3480226"/>
                  <a:pt x="5275792" y="3477657"/>
                  <a:pt x="5275161" y="3471054"/>
                </a:cubicBezTo>
                <a:close/>
                <a:moveTo>
                  <a:pt x="1023991" y="3465026"/>
                </a:moveTo>
                <a:cubicBezTo>
                  <a:pt x="1026399" y="3464941"/>
                  <a:pt x="1026499" y="3467830"/>
                  <a:pt x="1028904" y="3467746"/>
                </a:cubicBezTo>
                <a:cubicBezTo>
                  <a:pt x="1032776" y="3470862"/>
                  <a:pt x="1031658" y="3471715"/>
                  <a:pt x="1029271" y="3471390"/>
                </a:cubicBezTo>
                <a:cubicBezTo>
                  <a:pt x="1028078" y="3471229"/>
                  <a:pt x="1026567" y="3470775"/>
                  <a:pt x="1025203" y="3470160"/>
                </a:cubicBezTo>
                <a:cubicBezTo>
                  <a:pt x="1023841" y="3469547"/>
                  <a:pt x="1022627" y="3468776"/>
                  <a:pt x="1022025" y="3467984"/>
                </a:cubicBezTo>
                <a:cubicBezTo>
                  <a:pt x="1021223" y="3466929"/>
                  <a:pt x="1021510" y="3465835"/>
                  <a:pt x="1023991" y="3465026"/>
                </a:cubicBezTo>
                <a:close/>
                <a:moveTo>
                  <a:pt x="985169" y="3462917"/>
                </a:moveTo>
                <a:cubicBezTo>
                  <a:pt x="985959" y="3463092"/>
                  <a:pt x="986620" y="3464032"/>
                  <a:pt x="986698" y="3466317"/>
                </a:cubicBezTo>
                <a:cubicBezTo>
                  <a:pt x="979255" y="3468744"/>
                  <a:pt x="982799" y="3462390"/>
                  <a:pt x="985169" y="3462917"/>
                </a:cubicBezTo>
                <a:close/>
                <a:moveTo>
                  <a:pt x="1202347" y="3458977"/>
                </a:moveTo>
                <a:lnTo>
                  <a:pt x="1241767" y="3484454"/>
                </a:lnTo>
                <a:cubicBezTo>
                  <a:pt x="1249563" y="3489299"/>
                  <a:pt x="1268717" y="3507501"/>
                  <a:pt x="1284711" y="3519748"/>
                </a:cubicBezTo>
                <a:lnTo>
                  <a:pt x="1298509" y="3528893"/>
                </a:lnTo>
                <a:lnTo>
                  <a:pt x="1300455" y="3529332"/>
                </a:lnTo>
                <a:lnTo>
                  <a:pt x="1304514" y="3529451"/>
                </a:lnTo>
                <a:cubicBezTo>
                  <a:pt x="1300329" y="3523527"/>
                  <a:pt x="1272651" y="3502877"/>
                  <a:pt x="1268987" y="3499220"/>
                </a:cubicBezTo>
                <a:cubicBezTo>
                  <a:pt x="1257781" y="3490646"/>
                  <a:pt x="1249112" y="3483705"/>
                  <a:pt x="1241634" y="3477496"/>
                </a:cubicBezTo>
                <a:lnTo>
                  <a:pt x="1237773" y="3474182"/>
                </a:lnTo>
                <a:close/>
                <a:moveTo>
                  <a:pt x="5317421" y="3440120"/>
                </a:moveTo>
                <a:cubicBezTo>
                  <a:pt x="5316627" y="3439640"/>
                  <a:pt x="5316154" y="3439939"/>
                  <a:pt x="5316311" y="3441590"/>
                </a:cubicBezTo>
                <a:cubicBezTo>
                  <a:pt x="5317187" y="3450760"/>
                  <a:pt x="5325564" y="3454773"/>
                  <a:pt x="5325108" y="3450004"/>
                </a:cubicBezTo>
                <a:cubicBezTo>
                  <a:pt x="5325108" y="3450004"/>
                  <a:pt x="5319807" y="3441557"/>
                  <a:pt x="5317421" y="3440120"/>
                </a:cubicBezTo>
                <a:close/>
                <a:moveTo>
                  <a:pt x="892476" y="3423168"/>
                </a:moveTo>
                <a:lnTo>
                  <a:pt x="902703" y="3427656"/>
                </a:lnTo>
                <a:lnTo>
                  <a:pt x="906242" y="3433708"/>
                </a:lnTo>
                <a:lnTo>
                  <a:pt x="896116" y="3429746"/>
                </a:lnTo>
                <a:close/>
                <a:moveTo>
                  <a:pt x="873255" y="3418751"/>
                </a:moveTo>
                <a:lnTo>
                  <a:pt x="876852" y="3420291"/>
                </a:lnTo>
                <a:lnTo>
                  <a:pt x="876913" y="3420695"/>
                </a:lnTo>
                <a:close/>
                <a:moveTo>
                  <a:pt x="879278" y="3416462"/>
                </a:moveTo>
                <a:lnTo>
                  <a:pt x="880041" y="3417002"/>
                </a:lnTo>
                <a:lnTo>
                  <a:pt x="882062" y="3420603"/>
                </a:lnTo>
                <a:lnTo>
                  <a:pt x="876852" y="3420291"/>
                </a:lnTo>
                <a:close/>
                <a:moveTo>
                  <a:pt x="5165942" y="3383102"/>
                </a:moveTo>
                <a:lnTo>
                  <a:pt x="5168034" y="3387780"/>
                </a:lnTo>
                <a:lnTo>
                  <a:pt x="5170452" y="3391101"/>
                </a:lnTo>
                <a:lnTo>
                  <a:pt x="5183547" y="3407640"/>
                </a:lnTo>
                <a:lnTo>
                  <a:pt x="5170430" y="3387960"/>
                </a:lnTo>
                <a:cubicBezTo>
                  <a:pt x="5167875" y="3384455"/>
                  <a:pt x="5166062" y="3382316"/>
                  <a:pt x="5165942" y="3383102"/>
                </a:cubicBezTo>
                <a:close/>
                <a:moveTo>
                  <a:pt x="847122" y="3382224"/>
                </a:moveTo>
                <a:lnTo>
                  <a:pt x="847858" y="3382256"/>
                </a:lnTo>
                <a:lnTo>
                  <a:pt x="852918" y="3385697"/>
                </a:lnTo>
                <a:cubicBezTo>
                  <a:pt x="855197" y="3387786"/>
                  <a:pt x="857178" y="3389885"/>
                  <a:pt x="857178" y="3389885"/>
                </a:cubicBezTo>
                <a:cubicBezTo>
                  <a:pt x="864805" y="3395642"/>
                  <a:pt x="867353" y="3398203"/>
                  <a:pt x="867040" y="3398755"/>
                </a:cubicBezTo>
                <a:cubicBezTo>
                  <a:pt x="866804" y="3399170"/>
                  <a:pt x="864960" y="3398455"/>
                  <a:pt x="862442" y="3397111"/>
                </a:cubicBezTo>
                <a:cubicBezTo>
                  <a:pt x="858664" y="3395096"/>
                  <a:pt x="853372" y="3391666"/>
                  <a:pt x="849721" y="3388511"/>
                </a:cubicBezTo>
                <a:close/>
                <a:moveTo>
                  <a:pt x="1223959" y="3367296"/>
                </a:moveTo>
                <a:lnTo>
                  <a:pt x="1224677" y="3367807"/>
                </a:lnTo>
                <a:cubicBezTo>
                  <a:pt x="1227675" y="3370188"/>
                  <a:pt x="1234737" y="3375202"/>
                  <a:pt x="1242599" y="3380386"/>
                </a:cubicBezTo>
                <a:cubicBezTo>
                  <a:pt x="1250464" y="3385567"/>
                  <a:pt x="1259128" y="3390919"/>
                  <a:pt x="1265335" y="3393977"/>
                </a:cubicBezTo>
                <a:cubicBezTo>
                  <a:pt x="1267403" y="3394996"/>
                  <a:pt x="1269199" y="3395760"/>
                  <a:pt x="1270601" y="3396178"/>
                </a:cubicBezTo>
                <a:cubicBezTo>
                  <a:pt x="1272003" y="3396597"/>
                  <a:pt x="1273010" y="3396669"/>
                  <a:pt x="1273503" y="3396304"/>
                </a:cubicBezTo>
                <a:cubicBezTo>
                  <a:pt x="1274348" y="3395678"/>
                  <a:pt x="1273365" y="3393841"/>
                  <a:pt x="1271289" y="3391346"/>
                </a:cubicBezTo>
                <a:lnTo>
                  <a:pt x="1264025" y="3383971"/>
                </a:lnTo>
                <a:close/>
                <a:moveTo>
                  <a:pt x="5461115" y="3348759"/>
                </a:moveTo>
                <a:lnTo>
                  <a:pt x="5462785" y="3349434"/>
                </a:lnTo>
                <a:cubicBezTo>
                  <a:pt x="5464561" y="3350153"/>
                  <a:pt x="5465451" y="3350512"/>
                  <a:pt x="5464116" y="3349973"/>
                </a:cubicBezTo>
                <a:close/>
                <a:moveTo>
                  <a:pt x="1228931" y="3348075"/>
                </a:moveTo>
                <a:lnTo>
                  <a:pt x="1238297" y="3355364"/>
                </a:lnTo>
                <a:lnTo>
                  <a:pt x="1245232" y="3360950"/>
                </a:lnTo>
                <a:lnTo>
                  <a:pt x="1252942" y="3363586"/>
                </a:lnTo>
                <a:cubicBezTo>
                  <a:pt x="1262067" y="3366221"/>
                  <a:pt x="1267706" y="3366747"/>
                  <a:pt x="1261282" y="3360949"/>
                </a:cubicBezTo>
                <a:cubicBezTo>
                  <a:pt x="1254916" y="3356834"/>
                  <a:pt x="1243532" y="3352772"/>
                  <a:pt x="1233127" y="3349401"/>
                </a:cubicBezTo>
                <a:close/>
                <a:moveTo>
                  <a:pt x="5452112" y="3345114"/>
                </a:moveTo>
                <a:cubicBezTo>
                  <a:pt x="5452112" y="3345114"/>
                  <a:pt x="5453894" y="3345835"/>
                  <a:pt x="5456115" y="3346733"/>
                </a:cubicBezTo>
                <a:lnTo>
                  <a:pt x="5461115" y="3348759"/>
                </a:lnTo>
                <a:close/>
                <a:moveTo>
                  <a:pt x="933514" y="3334568"/>
                </a:moveTo>
                <a:lnTo>
                  <a:pt x="942546" y="3339240"/>
                </a:lnTo>
                <a:lnTo>
                  <a:pt x="944091" y="3340296"/>
                </a:lnTo>
                <a:lnTo>
                  <a:pt x="934358" y="3335360"/>
                </a:lnTo>
                <a:close/>
                <a:moveTo>
                  <a:pt x="5239504" y="3333458"/>
                </a:moveTo>
                <a:lnTo>
                  <a:pt x="5262041" y="3365582"/>
                </a:lnTo>
                <a:cubicBezTo>
                  <a:pt x="5258865" y="3362554"/>
                  <a:pt x="5252552" y="3354550"/>
                  <a:pt x="5247361" y="3347272"/>
                </a:cubicBezTo>
                <a:close/>
                <a:moveTo>
                  <a:pt x="5239425" y="3333319"/>
                </a:moveTo>
                <a:lnTo>
                  <a:pt x="5239504" y="3333458"/>
                </a:lnTo>
                <a:lnTo>
                  <a:pt x="5239415" y="3333329"/>
                </a:lnTo>
                <a:close/>
                <a:moveTo>
                  <a:pt x="1341778" y="3305939"/>
                </a:moveTo>
                <a:lnTo>
                  <a:pt x="1341716" y="3306617"/>
                </a:lnTo>
                <a:lnTo>
                  <a:pt x="1344286" y="3311377"/>
                </a:lnTo>
                <a:lnTo>
                  <a:pt x="1345402" y="3311691"/>
                </a:lnTo>
                <a:lnTo>
                  <a:pt x="1345850" y="3310715"/>
                </a:lnTo>
                <a:cubicBezTo>
                  <a:pt x="1345639" y="3308513"/>
                  <a:pt x="1342999" y="3308766"/>
                  <a:pt x="1342789" y="3306565"/>
                </a:cubicBezTo>
                <a:close/>
                <a:moveTo>
                  <a:pt x="5217170" y="3303099"/>
                </a:moveTo>
                <a:cubicBezTo>
                  <a:pt x="5217708" y="3303212"/>
                  <a:pt x="5220941" y="3307287"/>
                  <a:pt x="5228032" y="3317106"/>
                </a:cubicBezTo>
                <a:lnTo>
                  <a:pt x="5239415" y="3333329"/>
                </a:lnTo>
                <a:lnTo>
                  <a:pt x="5236993" y="3335769"/>
                </a:lnTo>
                <a:cubicBezTo>
                  <a:pt x="5225802" y="3318516"/>
                  <a:pt x="5216094" y="3302879"/>
                  <a:pt x="5217170" y="3303099"/>
                </a:cubicBezTo>
                <a:close/>
                <a:moveTo>
                  <a:pt x="1408155" y="3282599"/>
                </a:moveTo>
                <a:lnTo>
                  <a:pt x="1413624" y="3292102"/>
                </a:lnTo>
                <a:lnTo>
                  <a:pt x="1415223" y="3294052"/>
                </a:lnTo>
                <a:lnTo>
                  <a:pt x="1408632" y="3283189"/>
                </a:lnTo>
                <a:close/>
                <a:moveTo>
                  <a:pt x="1865960" y="3245369"/>
                </a:moveTo>
                <a:lnTo>
                  <a:pt x="1867563" y="3247776"/>
                </a:lnTo>
                <a:cubicBezTo>
                  <a:pt x="1876018" y="3259528"/>
                  <a:pt x="1887751" y="3274196"/>
                  <a:pt x="1895536" y="3280353"/>
                </a:cubicBezTo>
                <a:lnTo>
                  <a:pt x="1895894" y="3280418"/>
                </a:lnTo>
                <a:lnTo>
                  <a:pt x="1868439" y="3248458"/>
                </a:lnTo>
                <a:close/>
                <a:moveTo>
                  <a:pt x="1094383" y="3240008"/>
                </a:moveTo>
                <a:lnTo>
                  <a:pt x="1099222" y="3242337"/>
                </a:lnTo>
                <a:lnTo>
                  <a:pt x="1137119" y="3258006"/>
                </a:lnTo>
                <a:lnTo>
                  <a:pt x="1142651" y="3264163"/>
                </a:lnTo>
                <a:lnTo>
                  <a:pt x="1151635" y="3273833"/>
                </a:lnTo>
                <a:lnTo>
                  <a:pt x="1094230" y="3247102"/>
                </a:lnTo>
                <a:lnTo>
                  <a:pt x="1080011" y="3240320"/>
                </a:lnTo>
                <a:lnTo>
                  <a:pt x="1092758" y="3240298"/>
                </a:lnTo>
                <a:close/>
                <a:moveTo>
                  <a:pt x="1224304" y="3236692"/>
                </a:moveTo>
                <a:cubicBezTo>
                  <a:pt x="1223913" y="3235562"/>
                  <a:pt x="1242167" y="3243839"/>
                  <a:pt x="1262375" y="3253496"/>
                </a:cubicBezTo>
                <a:cubicBezTo>
                  <a:pt x="1259969" y="3253580"/>
                  <a:pt x="1259969" y="3253580"/>
                  <a:pt x="1260071" y="3256466"/>
                </a:cubicBezTo>
                <a:cubicBezTo>
                  <a:pt x="1259969" y="3253580"/>
                  <a:pt x="1290664" y="3270338"/>
                  <a:pt x="1298098" y="3276342"/>
                </a:cubicBezTo>
                <a:cubicBezTo>
                  <a:pt x="1243729" y="3248362"/>
                  <a:pt x="1224694" y="3237823"/>
                  <a:pt x="1224304" y="3236692"/>
                </a:cubicBezTo>
                <a:close/>
                <a:moveTo>
                  <a:pt x="1138386" y="3224741"/>
                </a:moveTo>
                <a:lnTo>
                  <a:pt x="1172636" y="3238876"/>
                </a:lnTo>
                <a:lnTo>
                  <a:pt x="1178968" y="3246967"/>
                </a:lnTo>
                <a:lnTo>
                  <a:pt x="1189067" y="3255019"/>
                </a:lnTo>
                <a:lnTo>
                  <a:pt x="1148985" y="3237616"/>
                </a:lnTo>
                <a:close/>
                <a:moveTo>
                  <a:pt x="1289595" y="3211248"/>
                </a:moveTo>
                <a:cubicBezTo>
                  <a:pt x="1287449" y="3209695"/>
                  <a:pt x="1285468" y="3209884"/>
                  <a:pt x="1285696" y="3212269"/>
                </a:cubicBezTo>
                <a:cubicBezTo>
                  <a:pt x="1285696" y="3212269"/>
                  <a:pt x="1290998" y="3220716"/>
                  <a:pt x="1293383" y="3222153"/>
                </a:cubicBezTo>
                <a:cubicBezTo>
                  <a:pt x="1294178" y="3222633"/>
                  <a:pt x="1294648" y="3222334"/>
                  <a:pt x="1294492" y="3220683"/>
                </a:cubicBezTo>
                <a:lnTo>
                  <a:pt x="1292887" y="3215488"/>
                </a:lnTo>
                <a:lnTo>
                  <a:pt x="1292155" y="3214215"/>
                </a:lnTo>
                <a:close/>
                <a:moveTo>
                  <a:pt x="1171532" y="3209646"/>
                </a:moveTo>
                <a:lnTo>
                  <a:pt x="1177156" y="3211854"/>
                </a:lnTo>
                <a:lnTo>
                  <a:pt x="1183954" y="3216573"/>
                </a:lnTo>
                <a:lnTo>
                  <a:pt x="1172594" y="3211153"/>
                </a:lnTo>
                <a:close/>
                <a:moveTo>
                  <a:pt x="1348189" y="3208601"/>
                </a:moveTo>
                <a:lnTo>
                  <a:pt x="1353252" y="3217596"/>
                </a:lnTo>
                <a:lnTo>
                  <a:pt x="1362516" y="3226281"/>
                </a:lnTo>
                <a:close/>
                <a:moveTo>
                  <a:pt x="1118229" y="3177902"/>
                </a:moveTo>
                <a:lnTo>
                  <a:pt x="1123148" y="3179079"/>
                </a:lnTo>
                <a:lnTo>
                  <a:pt x="1128983" y="3186026"/>
                </a:lnTo>
                <a:lnTo>
                  <a:pt x="1126329" y="3184517"/>
                </a:lnTo>
                <a:cubicBezTo>
                  <a:pt x="1120322" y="3180788"/>
                  <a:pt x="1116929" y="3178213"/>
                  <a:pt x="1118229" y="3177902"/>
                </a:cubicBezTo>
                <a:close/>
                <a:moveTo>
                  <a:pt x="1315200" y="3167653"/>
                </a:moveTo>
                <a:lnTo>
                  <a:pt x="1323071" y="3181047"/>
                </a:lnTo>
                <a:lnTo>
                  <a:pt x="1334678" y="3201655"/>
                </a:lnTo>
                <a:lnTo>
                  <a:pt x="1342018" y="3207589"/>
                </a:lnTo>
                <a:lnTo>
                  <a:pt x="1344385" y="3209666"/>
                </a:lnTo>
                <a:lnTo>
                  <a:pt x="1341029" y="3203097"/>
                </a:lnTo>
                <a:lnTo>
                  <a:pt x="1337596" y="3195528"/>
                </a:lnTo>
                <a:lnTo>
                  <a:pt x="1330597" y="3186891"/>
                </a:lnTo>
                <a:close/>
                <a:moveTo>
                  <a:pt x="998125" y="3160192"/>
                </a:moveTo>
                <a:lnTo>
                  <a:pt x="1042695" y="3181330"/>
                </a:lnTo>
                <a:lnTo>
                  <a:pt x="1051389" y="3188793"/>
                </a:lnTo>
                <a:lnTo>
                  <a:pt x="1048868" y="3184258"/>
                </a:lnTo>
                <a:lnTo>
                  <a:pt x="1054895" y="3187117"/>
                </a:lnTo>
                <a:lnTo>
                  <a:pt x="1055201" y="3187494"/>
                </a:lnTo>
                <a:lnTo>
                  <a:pt x="1057363" y="3190166"/>
                </a:lnTo>
                <a:lnTo>
                  <a:pt x="1059293" y="3192568"/>
                </a:lnTo>
                <a:lnTo>
                  <a:pt x="1031964" y="3182229"/>
                </a:lnTo>
                <a:close/>
                <a:moveTo>
                  <a:pt x="963659" y="3143310"/>
                </a:moveTo>
                <a:lnTo>
                  <a:pt x="970416" y="3147048"/>
                </a:lnTo>
                <a:lnTo>
                  <a:pt x="983232" y="3153127"/>
                </a:lnTo>
                <a:lnTo>
                  <a:pt x="969430" y="3149028"/>
                </a:lnTo>
                <a:close/>
                <a:moveTo>
                  <a:pt x="1304767" y="3143099"/>
                </a:moveTo>
                <a:lnTo>
                  <a:pt x="1300821" y="3143187"/>
                </a:lnTo>
                <a:lnTo>
                  <a:pt x="1303860" y="3143120"/>
                </a:lnTo>
                <a:cubicBezTo>
                  <a:pt x="1305069" y="3143092"/>
                  <a:pt x="1305674" y="3143079"/>
                  <a:pt x="1304767" y="3143099"/>
                </a:cubicBezTo>
                <a:close/>
                <a:moveTo>
                  <a:pt x="915040" y="3116957"/>
                </a:moveTo>
                <a:lnTo>
                  <a:pt x="916158" y="3117031"/>
                </a:lnTo>
                <a:lnTo>
                  <a:pt x="928290" y="3123742"/>
                </a:lnTo>
                <a:lnTo>
                  <a:pt x="925135" y="3124410"/>
                </a:lnTo>
                <a:cubicBezTo>
                  <a:pt x="921527" y="3123952"/>
                  <a:pt x="917747" y="3122610"/>
                  <a:pt x="915821" y="3120860"/>
                </a:cubicBezTo>
                <a:cubicBezTo>
                  <a:pt x="914537" y="3119693"/>
                  <a:pt x="914076" y="3118346"/>
                  <a:pt x="915040" y="3116957"/>
                </a:cubicBezTo>
                <a:close/>
                <a:moveTo>
                  <a:pt x="1311557" y="3110976"/>
                </a:moveTo>
                <a:cubicBezTo>
                  <a:pt x="1311557" y="3110976"/>
                  <a:pt x="1317732" y="3115199"/>
                  <a:pt x="1318152" y="3119600"/>
                </a:cubicBezTo>
                <a:cubicBezTo>
                  <a:pt x="1318318" y="3121342"/>
                  <a:pt x="1317836" y="3121828"/>
                  <a:pt x="1317059" y="3121537"/>
                </a:cubicBezTo>
                <a:cubicBezTo>
                  <a:pt x="1315893" y="3121102"/>
                  <a:pt x="1314063" y="3118922"/>
                  <a:pt x="1312750" y="3116620"/>
                </a:cubicBezTo>
                <a:cubicBezTo>
                  <a:pt x="1311438" y="3114317"/>
                  <a:pt x="1310644" y="3111895"/>
                  <a:pt x="1311557" y="3110976"/>
                </a:cubicBezTo>
                <a:close/>
                <a:moveTo>
                  <a:pt x="1209751" y="3081826"/>
                </a:moveTo>
                <a:cubicBezTo>
                  <a:pt x="1215451" y="3085723"/>
                  <a:pt x="1219196" y="3092399"/>
                  <a:pt x="1219826" y="3099001"/>
                </a:cubicBezTo>
                <a:cubicBezTo>
                  <a:pt x="1216756" y="3097073"/>
                  <a:pt x="1215116" y="3095009"/>
                  <a:pt x="1213803" y="3092312"/>
                </a:cubicBezTo>
                <a:cubicBezTo>
                  <a:pt x="1212491" y="3089614"/>
                  <a:pt x="1211507" y="3086285"/>
                  <a:pt x="1209751" y="3081826"/>
                </a:cubicBezTo>
                <a:close/>
                <a:moveTo>
                  <a:pt x="1261029" y="3075196"/>
                </a:moveTo>
                <a:lnTo>
                  <a:pt x="1261171" y="3075546"/>
                </a:lnTo>
                <a:cubicBezTo>
                  <a:pt x="1261498" y="3076385"/>
                  <a:pt x="1261676" y="3076872"/>
                  <a:pt x="1261676" y="3076872"/>
                </a:cubicBezTo>
                <a:lnTo>
                  <a:pt x="1273307" y="3096559"/>
                </a:lnTo>
                <a:lnTo>
                  <a:pt x="1270314" y="3084700"/>
                </a:lnTo>
                <a:lnTo>
                  <a:pt x="1265042" y="3079818"/>
                </a:lnTo>
                <a:close/>
                <a:moveTo>
                  <a:pt x="1206445" y="3075109"/>
                </a:moveTo>
                <a:cubicBezTo>
                  <a:pt x="1211725" y="3074606"/>
                  <a:pt x="1209541" y="3079626"/>
                  <a:pt x="1209751" y="3081826"/>
                </a:cubicBezTo>
                <a:cubicBezTo>
                  <a:pt x="1208430" y="3081953"/>
                  <a:pt x="1207717" y="3081465"/>
                  <a:pt x="1207278" y="3080350"/>
                </a:cubicBezTo>
                <a:cubicBezTo>
                  <a:pt x="1206839" y="3079235"/>
                  <a:pt x="1206672" y="3077493"/>
                  <a:pt x="1206445" y="3075109"/>
                </a:cubicBezTo>
                <a:close/>
                <a:moveTo>
                  <a:pt x="1203140" y="3068391"/>
                </a:moveTo>
                <a:cubicBezTo>
                  <a:pt x="1208420" y="3067887"/>
                  <a:pt x="1206235" y="3072908"/>
                  <a:pt x="1206445" y="3075109"/>
                </a:cubicBezTo>
                <a:cubicBezTo>
                  <a:pt x="1205125" y="3075235"/>
                  <a:pt x="1204413" y="3074748"/>
                  <a:pt x="1203973" y="3073633"/>
                </a:cubicBezTo>
                <a:cubicBezTo>
                  <a:pt x="1203534" y="3072518"/>
                  <a:pt x="1203367" y="3070775"/>
                  <a:pt x="1203140" y="3068391"/>
                </a:cubicBezTo>
                <a:close/>
                <a:moveTo>
                  <a:pt x="1158416" y="3068221"/>
                </a:moveTo>
                <a:lnTo>
                  <a:pt x="1165736" y="3075248"/>
                </a:lnTo>
                <a:lnTo>
                  <a:pt x="1212057" y="3122515"/>
                </a:lnTo>
                <a:lnTo>
                  <a:pt x="1223325" y="3144971"/>
                </a:lnTo>
                <a:lnTo>
                  <a:pt x="1240754" y="3173768"/>
                </a:lnTo>
                <a:lnTo>
                  <a:pt x="1230642" y="3164000"/>
                </a:lnTo>
                <a:cubicBezTo>
                  <a:pt x="1217889" y="3146807"/>
                  <a:pt x="1204404" y="3129854"/>
                  <a:pt x="1189692" y="3112959"/>
                </a:cubicBezTo>
                <a:lnTo>
                  <a:pt x="1167548" y="3089728"/>
                </a:lnTo>
                <a:lnTo>
                  <a:pt x="1168324" y="3089783"/>
                </a:lnTo>
                <a:cubicBezTo>
                  <a:pt x="1167645" y="3087615"/>
                  <a:pt x="1165466" y="3082804"/>
                  <a:pt x="1161189" y="3074051"/>
                </a:cubicBezTo>
                <a:close/>
                <a:moveTo>
                  <a:pt x="1133531" y="3054404"/>
                </a:moveTo>
                <a:lnTo>
                  <a:pt x="1133616" y="3054441"/>
                </a:lnTo>
                <a:lnTo>
                  <a:pt x="1133658" y="3054532"/>
                </a:lnTo>
                <a:close/>
                <a:moveTo>
                  <a:pt x="1747259" y="3032761"/>
                </a:moveTo>
                <a:cubicBezTo>
                  <a:pt x="1743960" y="3029606"/>
                  <a:pt x="1743317" y="3030726"/>
                  <a:pt x="1743896" y="3032861"/>
                </a:cubicBezTo>
                <a:lnTo>
                  <a:pt x="1744620" y="3034467"/>
                </a:lnTo>
                <a:lnTo>
                  <a:pt x="1748254" y="3038709"/>
                </a:lnTo>
                <a:lnTo>
                  <a:pt x="1750319" y="3036911"/>
                </a:lnTo>
                <a:cubicBezTo>
                  <a:pt x="1750110" y="3034710"/>
                  <a:pt x="1747469" y="3034962"/>
                  <a:pt x="1747259" y="3032761"/>
                </a:cubicBezTo>
                <a:close/>
                <a:moveTo>
                  <a:pt x="5033020" y="3015358"/>
                </a:moveTo>
                <a:cubicBezTo>
                  <a:pt x="5034477" y="3015497"/>
                  <a:pt x="5035960" y="3015911"/>
                  <a:pt x="5035960" y="3015911"/>
                </a:cubicBezTo>
                <a:cubicBezTo>
                  <a:pt x="5036379" y="3020312"/>
                  <a:pt x="5030449" y="3018657"/>
                  <a:pt x="5030238" y="3016455"/>
                </a:cubicBezTo>
                <a:cubicBezTo>
                  <a:pt x="5030133" y="3015355"/>
                  <a:pt x="5031563" y="3015219"/>
                  <a:pt x="5033020" y="3015358"/>
                </a:cubicBezTo>
                <a:close/>
                <a:moveTo>
                  <a:pt x="1916448" y="3014372"/>
                </a:moveTo>
                <a:lnTo>
                  <a:pt x="1956985" y="3077200"/>
                </a:lnTo>
                <a:lnTo>
                  <a:pt x="1974482" y="3101721"/>
                </a:lnTo>
                <a:lnTo>
                  <a:pt x="2045456" y="3190055"/>
                </a:lnTo>
                <a:lnTo>
                  <a:pt x="2087030" y="3240539"/>
                </a:lnTo>
                <a:lnTo>
                  <a:pt x="2129059" y="3283186"/>
                </a:lnTo>
                <a:cubicBezTo>
                  <a:pt x="2088553" y="3225148"/>
                  <a:pt x="2043953" y="3173950"/>
                  <a:pt x="1999908" y="3117445"/>
                </a:cubicBezTo>
                <a:lnTo>
                  <a:pt x="1976162" y="3085526"/>
                </a:lnTo>
                <a:lnTo>
                  <a:pt x="1918421" y="3016801"/>
                </a:lnTo>
                <a:close/>
                <a:moveTo>
                  <a:pt x="1195228" y="3008609"/>
                </a:moveTo>
                <a:lnTo>
                  <a:pt x="1201858" y="3015560"/>
                </a:lnTo>
                <a:lnTo>
                  <a:pt x="1202180" y="3015836"/>
                </a:lnTo>
                <a:lnTo>
                  <a:pt x="1203696" y="3018370"/>
                </a:lnTo>
                <a:cubicBezTo>
                  <a:pt x="1205349" y="3021730"/>
                  <a:pt x="1210443" y="3032069"/>
                  <a:pt x="1215454" y="3041538"/>
                </a:cubicBezTo>
                <a:lnTo>
                  <a:pt x="1216090" y="3042679"/>
                </a:lnTo>
                <a:lnTo>
                  <a:pt x="1212799" y="3040157"/>
                </a:lnTo>
                <a:lnTo>
                  <a:pt x="1210598" y="3038874"/>
                </a:lnTo>
                <a:close/>
                <a:moveTo>
                  <a:pt x="1031497" y="3005004"/>
                </a:moveTo>
                <a:lnTo>
                  <a:pt x="1051455" y="3015252"/>
                </a:lnTo>
                <a:lnTo>
                  <a:pt x="1061390" y="3020213"/>
                </a:lnTo>
                <a:lnTo>
                  <a:pt x="1067978" y="3025120"/>
                </a:lnTo>
                <a:lnTo>
                  <a:pt x="1074672" y="3034093"/>
                </a:lnTo>
                <a:lnTo>
                  <a:pt x="1092879" y="3059500"/>
                </a:lnTo>
                <a:lnTo>
                  <a:pt x="1055702" y="3041962"/>
                </a:lnTo>
                <a:lnTo>
                  <a:pt x="1051774" y="3037502"/>
                </a:lnTo>
                <a:close/>
                <a:moveTo>
                  <a:pt x="1176884" y="2997980"/>
                </a:moveTo>
                <a:lnTo>
                  <a:pt x="1196774" y="3030814"/>
                </a:lnTo>
                <a:lnTo>
                  <a:pt x="1192503" y="3028322"/>
                </a:lnTo>
                <a:close/>
                <a:moveTo>
                  <a:pt x="1331302" y="2987681"/>
                </a:moveTo>
                <a:lnTo>
                  <a:pt x="1332603" y="2989382"/>
                </a:lnTo>
                <a:lnTo>
                  <a:pt x="1338911" y="2996578"/>
                </a:lnTo>
                <a:lnTo>
                  <a:pt x="1339076" y="2996143"/>
                </a:lnTo>
                <a:close/>
                <a:moveTo>
                  <a:pt x="1180449" y="2979504"/>
                </a:moveTo>
                <a:lnTo>
                  <a:pt x="1185674" y="2988240"/>
                </a:lnTo>
                <a:lnTo>
                  <a:pt x="1184126" y="2986746"/>
                </a:lnTo>
                <a:close/>
                <a:moveTo>
                  <a:pt x="4998825" y="2975777"/>
                </a:moveTo>
                <a:cubicBezTo>
                  <a:pt x="5010493" y="2981695"/>
                  <a:pt x="5017068" y="2994763"/>
                  <a:pt x="5023872" y="3005588"/>
                </a:cubicBezTo>
                <a:cubicBezTo>
                  <a:pt x="5014638" y="2997216"/>
                  <a:pt x="5005632" y="2986601"/>
                  <a:pt x="4998825" y="2975777"/>
                </a:cubicBezTo>
                <a:close/>
                <a:moveTo>
                  <a:pt x="1352275" y="2931575"/>
                </a:moveTo>
                <a:cubicBezTo>
                  <a:pt x="1355640" y="2934838"/>
                  <a:pt x="1358622" y="2937538"/>
                  <a:pt x="1358776" y="2937889"/>
                </a:cubicBezTo>
                <a:cubicBezTo>
                  <a:pt x="1358852" y="2938065"/>
                  <a:pt x="1358221" y="2937655"/>
                  <a:pt x="1356577" y="2936435"/>
                </a:cubicBezTo>
                <a:lnTo>
                  <a:pt x="1354932" y="2935179"/>
                </a:lnTo>
                <a:close/>
                <a:moveTo>
                  <a:pt x="1350368" y="2878404"/>
                </a:moveTo>
                <a:cubicBezTo>
                  <a:pt x="1350368" y="2878404"/>
                  <a:pt x="1352823" y="2884064"/>
                  <a:pt x="1352210" y="2882649"/>
                </a:cubicBezTo>
                <a:cubicBezTo>
                  <a:pt x="1352006" y="2882178"/>
                  <a:pt x="1351460" y="2880920"/>
                  <a:pt x="1350368" y="2878404"/>
                </a:cubicBezTo>
                <a:close/>
                <a:moveTo>
                  <a:pt x="1347220" y="2869106"/>
                </a:moveTo>
                <a:cubicBezTo>
                  <a:pt x="1346760" y="2869128"/>
                  <a:pt x="1345531" y="2869186"/>
                  <a:pt x="1343076" y="2869304"/>
                </a:cubicBezTo>
                <a:cubicBezTo>
                  <a:pt x="1343076" y="2869304"/>
                  <a:pt x="1348602" y="2869042"/>
                  <a:pt x="1347220" y="2869106"/>
                </a:cubicBezTo>
                <a:close/>
                <a:moveTo>
                  <a:pt x="1687120" y="2866708"/>
                </a:moveTo>
                <a:cubicBezTo>
                  <a:pt x="1683913" y="2866246"/>
                  <a:pt x="1679880" y="2866974"/>
                  <a:pt x="1678228" y="2869356"/>
                </a:cubicBezTo>
                <a:cubicBezTo>
                  <a:pt x="1682989" y="2872661"/>
                  <a:pt x="1695814" y="2874505"/>
                  <a:pt x="1691053" y="2871201"/>
                </a:cubicBezTo>
                <a:cubicBezTo>
                  <a:pt x="1692707" y="2868821"/>
                  <a:pt x="1690326" y="2867169"/>
                  <a:pt x="1687120" y="2866708"/>
                </a:cubicBezTo>
                <a:close/>
                <a:moveTo>
                  <a:pt x="1675555" y="2851185"/>
                </a:moveTo>
                <a:cubicBezTo>
                  <a:pt x="1672280" y="2850823"/>
                  <a:pt x="1668110" y="2851749"/>
                  <a:pt x="1666458" y="2854131"/>
                </a:cubicBezTo>
                <a:cubicBezTo>
                  <a:pt x="1671219" y="2857435"/>
                  <a:pt x="1684837" y="2859831"/>
                  <a:pt x="1679283" y="2855977"/>
                </a:cubicBezTo>
                <a:cubicBezTo>
                  <a:pt x="1681211" y="2853199"/>
                  <a:pt x="1678830" y="2851547"/>
                  <a:pt x="1675555" y="2851185"/>
                </a:cubicBezTo>
                <a:close/>
                <a:moveTo>
                  <a:pt x="1626273" y="2795743"/>
                </a:moveTo>
                <a:cubicBezTo>
                  <a:pt x="1625294" y="2795725"/>
                  <a:pt x="1625088" y="2796022"/>
                  <a:pt x="1626277" y="2796848"/>
                </a:cubicBezTo>
                <a:cubicBezTo>
                  <a:pt x="1625452" y="2798037"/>
                  <a:pt x="1625633" y="2799045"/>
                  <a:pt x="1626423" y="2799814"/>
                </a:cubicBezTo>
                <a:cubicBezTo>
                  <a:pt x="1628791" y="2802119"/>
                  <a:pt x="1636625" y="2802265"/>
                  <a:pt x="1639104" y="2798693"/>
                </a:cubicBezTo>
                <a:cubicBezTo>
                  <a:pt x="1639104" y="2798693"/>
                  <a:pt x="1629212" y="2795797"/>
                  <a:pt x="1626273" y="2795743"/>
                </a:cubicBezTo>
                <a:close/>
                <a:moveTo>
                  <a:pt x="2206714" y="2748133"/>
                </a:moveTo>
                <a:cubicBezTo>
                  <a:pt x="2207078" y="2750149"/>
                  <a:pt x="2208151" y="2751777"/>
                  <a:pt x="2209537" y="2752958"/>
                </a:cubicBezTo>
                <a:cubicBezTo>
                  <a:pt x="2213690" y="2756502"/>
                  <a:pt x="2220630" y="2756028"/>
                  <a:pt x="2219540" y="2749979"/>
                </a:cubicBezTo>
                <a:close/>
                <a:moveTo>
                  <a:pt x="1492857" y="2728757"/>
                </a:moveTo>
                <a:lnTo>
                  <a:pt x="1512944" y="2746487"/>
                </a:lnTo>
                <a:lnTo>
                  <a:pt x="1531400" y="2764201"/>
                </a:lnTo>
                <a:lnTo>
                  <a:pt x="1535786" y="2775710"/>
                </a:lnTo>
                <a:lnTo>
                  <a:pt x="1538128" y="2780730"/>
                </a:lnTo>
                <a:lnTo>
                  <a:pt x="1499094" y="2741597"/>
                </a:lnTo>
                <a:lnTo>
                  <a:pt x="1496013" y="2735829"/>
                </a:lnTo>
                <a:close/>
                <a:moveTo>
                  <a:pt x="2194041" y="2724049"/>
                </a:moveTo>
                <a:cubicBezTo>
                  <a:pt x="2190661" y="2732729"/>
                  <a:pt x="2189816" y="2734899"/>
                  <a:pt x="2190081" y="2734221"/>
                </a:cubicBezTo>
                <a:cubicBezTo>
                  <a:pt x="2190521" y="2733091"/>
                  <a:pt x="2194041" y="2724049"/>
                  <a:pt x="2194041" y="2724049"/>
                </a:cubicBezTo>
                <a:close/>
                <a:moveTo>
                  <a:pt x="2929687" y="2716308"/>
                </a:moveTo>
                <a:cubicBezTo>
                  <a:pt x="2930592" y="2725169"/>
                  <a:pt x="2944762" y="2726770"/>
                  <a:pt x="2942512" y="2718155"/>
                </a:cubicBezTo>
                <a:close/>
                <a:moveTo>
                  <a:pt x="2162890" y="2694273"/>
                </a:moveTo>
                <a:cubicBezTo>
                  <a:pt x="2161948" y="2694280"/>
                  <a:pt x="2161841" y="2694647"/>
                  <a:pt x="2163229" y="2695610"/>
                </a:cubicBezTo>
                <a:cubicBezTo>
                  <a:pt x="2162402" y="2696800"/>
                  <a:pt x="2162584" y="2697809"/>
                  <a:pt x="2163375" y="2698577"/>
                </a:cubicBezTo>
                <a:cubicBezTo>
                  <a:pt x="2165741" y="2700883"/>
                  <a:pt x="2173576" y="2701027"/>
                  <a:pt x="2176055" y="2697457"/>
                </a:cubicBezTo>
                <a:cubicBezTo>
                  <a:pt x="2176055" y="2697457"/>
                  <a:pt x="2165716" y="2694250"/>
                  <a:pt x="2162890" y="2694273"/>
                </a:cubicBezTo>
                <a:close/>
                <a:moveTo>
                  <a:pt x="1549217" y="2690420"/>
                </a:moveTo>
                <a:lnTo>
                  <a:pt x="1571959" y="2719035"/>
                </a:lnTo>
                <a:lnTo>
                  <a:pt x="1576038" y="2724601"/>
                </a:lnTo>
                <a:lnTo>
                  <a:pt x="1565227" y="2711409"/>
                </a:lnTo>
                <a:close/>
                <a:moveTo>
                  <a:pt x="3494979" y="2678140"/>
                </a:moveTo>
                <a:cubicBezTo>
                  <a:pt x="3498072" y="2677972"/>
                  <a:pt x="3508274" y="2680421"/>
                  <a:pt x="3508274" y="2680421"/>
                </a:cubicBezTo>
                <a:cubicBezTo>
                  <a:pt x="3504417" y="2685977"/>
                  <a:pt x="3491592" y="2684131"/>
                  <a:pt x="3494898" y="2679369"/>
                </a:cubicBezTo>
                <a:cubicBezTo>
                  <a:pt x="3493708" y="2678543"/>
                  <a:pt x="3493949" y="2678195"/>
                  <a:pt x="3494979" y="2678140"/>
                </a:cubicBezTo>
                <a:close/>
                <a:moveTo>
                  <a:pt x="1533897" y="2671143"/>
                </a:moveTo>
                <a:lnTo>
                  <a:pt x="1546799" y="2687376"/>
                </a:lnTo>
                <a:lnTo>
                  <a:pt x="1535605" y="2675122"/>
                </a:lnTo>
                <a:close/>
                <a:moveTo>
                  <a:pt x="3478070" y="2655199"/>
                </a:moveTo>
                <a:lnTo>
                  <a:pt x="3476891" y="2655666"/>
                </a:lnTo>
                <a:cubicBezTo>
                  <a:pt x="3475373" y="2656265"/>
                  <a:pt x="3474158" y="2656744"/>
                  <a:pt x="3474158" y="2656744"/>
                </a:cubicBezTo>
                <a:close/>
                <a:moveTo>
                  <a:pt x="3482358" y="2653505"/>
                </a:moveTo>
                <a:cubicBezTo>
                  <a:pt x="3481903" y="2653685"/>
                  <a:pt x="3481066" y="2654016"/>
                  <a:pt x="3479738" y="2654540"/>
                </a:cubicBezTo>
                <a:lnTo>
                  <a:pt x="3478070" y="2655199"/>
                </a:lnTo>
                <a:lnTo>
                  <a:pt x="3481445" y="2653865"/>
                </a:lnTo>
                <a:cubicBezTo>
                  <a:pt x="3482660" y="2653384"/>
                  <a:pt x="3483269" y="2653146"/>
                  <a:pt x="3482358" y="2653505"/>
                </a:cubicBezTo>
                <a:close/>
                <a:moveTo>
                  <a:pt x="2856775" y="2643437"/>
                </a:moveTo>
                <a:cubicBezTo>
                  <a:pt x="2855313" y="2643084"/>
                  <a:pt x="2854908" y="2643243"/>
                  <a:pt x="2856296" y="2644207"/>
                </a:cubicBezTo>
                <a:cubicBezTo>
                  <a:pt x="2857753" y="2652273"/>
                  <a:pt x="2880892" y="2661277"/>
                  <a:pt x="2878644" y="2652661"/>
                </a:cubicBezTo>
                <a:cubicBezTo>
                  <a:pt x="2875071" y="2650182"/>
                  <a:pt x="2861163" y="2644499"/>
                  <a:pt x="2856775" y="2643437"/>
                </a:cubicBezTo>
                <a:close/>
                <a:moveTo>
                  <a:pt x="2127809" y="2641631"/>
                </a:moveTo>
                <a:cubicBezTo>
                  <a:pt x="2127809" y="2641631"/>
                  <a:pt x="2124600" y="2651971"/>
                  <a:pt x="2125403" y="2649385"/>
                </a:cubicBezTo>
                <a:cubicBezTo>
                  <a:pt x="2125669" y="2648523"/>
                  <a:pt x="2126383" y="2646226"/>
                  <a:pt x="2127809" y="2641631"/>
                </a:cubicBezTo>
                <a:close/>
                <a:moveTo>
                  <a:pt x="3452867" y="2634913"/>
                </a:moveTo>
                <a:cubicBezTo>
                  <a:pt x="3452867" y="2634913"/>
                  <a:pt x="3470455" y="2640063"/>
                  <a:pt x="3475214" y="2643367"/>
                </a:cubicBezTo>
                <a:cubicBezTo>
                  <a:pt x="3473563" y="2645747"/>
                  <a:pt x="3468340" y="2645651"/>
                  <a:pt x="3463347" y="2643950"/>
                </a:cubicBezTo>
                <a:lnTo>
                  <a:pt x="3458698" y="2641472"/>
                </a:lnTo>
                <a:lnTo>
                  <a:pt x="3454490" y="2637316"/>
                </a:lnTo>
                <a:close/>
                <a:moveTo>
                  <a:pt x="2829452" y="2618522"/>
                </a:moveTo>
                <a:cubicBezTo>
                  <a:pt x="2833157" y="2635203"/>
                  <a:pt x="2857902" y="2630036"/>
                  <a:pt x="2857902" y="2630036"/>
                </a:cubicBezTo>
                <a:cubicBezTo>
                  <a:pt x="2853143" y="2626732"/>
                  <a:pt x="2829452" y="2618522"/>
                  <a:pt x="2829452" y="2618522"/>
                </a:cubicBezTo>
                <a:close/>
                <a:moveTo>
                  <a:pt x="3436338" y="2616385"/>
                </a:moveTo>
                <a:lnTo>
                  <a:pt x="3454716" y="2622085"/>
                </a:lnTo>
                <a:cubicBezTo>
                  <a:pt x="3456173" y="2630151"/>
                  <a:pt x="3437792" y="2624450"/>
                  <a:pt x="3436338" y="2616385"/>
                </a:cubicBezTo>
                <a:close/>
                <a:moveTo>
                  <a:pt x="2091444" y="2609337"/>
                </a:moveTo>
                <a:cubicBezTo>
                  <a:pt x="2091810" y="2611353"/>
                  <a:pt x="2093231" y="2613221"/>
                  <a:pt x="2095136" y="2614766"/>
                </a:cubicBezTo>
                <a:cubicBezTo>
                  <a:pt x="2100851" y="2619392"/>
                  <a:pt x="2110915" y="2621086"/>
                  <a:pt x="2109824" y="2615038"/>
                </a:cubicBezTo>
                <a:close/>
                <a:moveTo>
                  <a:pt x="3419807" y="2597859"/>
                </a:moveTo>
                <a:lnTo>
                  <a:pt x="3438187" y="2603558"/>
                </a:lnTo>
                <a:cubicBezTo>
                  <a:pt x="3439642" y="2611624"/>
                  <a:pt x="3421266" y="2605923"/>
                  <a:pt x="3419807" y="2597859"/>
                </a:cubicBezTo>
                <a:close/>
                <a:moveTo>
                  <a:pt x="2803953" y="2592593"/>
                </a:moveTo>
                <a:cubicBezTo>
                  <a:pt x="2804857" y="2601451"/>
                  <a:pt x="2828547" y="2609662"/>
                  <a:pt x="2831853" y="2604901"/>
                </a:cubicBezTo>
                <a:cubicBezTo>
                  <a:pt x="2831489" y="2602883"/>
                  <a:pt x="2829564" y="2601107"/>
                  <a:pt x="2826879" y="2599574"/>
                </a:cubicBezTo>
                <a:cubicBezTo>
                  <a:pt x="2818828" y="2594979"/>
                  <a:pt x="2803953" y="2592593"/>
                  <a:pt x="2803953" y="2592593"/>
                </a:cubicBezTo>
                <a:close/>
                <a:moveTo>
                  <a:pt x="3403279" y="2579331"/>
                </a:moveTo>
                <a:lnTo>
                  <a:pt x="3417447" y="2580933"/>
                </a:lnTo>
                <a:cubicBezTo>
                  <a:pt x="3418353" y="2589792"/>
                  <a:pt x="3399973" y="2584092"/>
                  <a:pt x="3403279" y="2579331"/>
                </a:cubicBezTo>
                <a:close/>
                <a:moveTo>
                  <a:pt x="1441624" y="2551924"/>
                </a:moveTo>
                <a:lnTo>
                  <a:pt x="1456686" y="2567376"/>
                </a:lnTo>
                <a:lnTo>
                  <a:pt x="1489414" y="2612451"/>
                </a:lnTo>
                <a:lnTo>
                  <a:pt x="1457604" y="2577478"/>
                </a:lnTo>
                <a:close/>
                <a:moveTo>
                  <a:pt x="3381879" y="2539593"/>
                </a:moveTo>
                <a:lnTo>
                  <a:pt x="3382357" y="2539820"/>
                </a:lnTo>
                <a:cubicBezTo>
                  <a:pt x="3384397" y="2540797"/>
                  <a:pt x="3385415" y="2541283"/>
                  <a:pt x="3383887" y="2540553"/>
                </a:cubicBezTo>
                <a:close/>
                <a:moveTo>
                  <a:pt x="3375878" y="2536724"/>
                </a:moveTo>
                <a:lnTo>
                  <a:pt x="3379485" y="2538448"/>
                </a:lnTo>
                <a:lnTo>
                  <a:pt x="3381879" y="2539593"/>
                </a:lnTo>
                <a:close/>
                <a:moveTo>
                  <a:pt x="3370107" y="2533965"/>
                </a:moveTo>
                <a:lnTo>
                  <a:pt x="3375878" y="2536724"/>
                </a:lnTo>
                <a:lnTo>
                  <a:pt x="3374700" y="2536162"/>
                </a:lnTo>
                <a:cubicBezTo>
                  <a:pt x="3372150" y="2534941"/>
                  <a:pt x="3370107" y="2533965"/>
                  <a:pt x="3370107" y="2533965"/>
                </a:cubicBezTo>
                <a:close/>
                <a:moveTo>
                  <a:pt x="2729634" y="2512847"/>
                </a:moveTo>
                <a:cubicBezTo>
                  <a:pt x="2722874" y="2511559"/>
                  <a:pt x="2721115" y="2517904"/>
                  <a:pt x="2744843" y="2530401"/>
                </a:cubicBezTo>
                <a:cubicBezTo>
                  <a:pt x="2738232" y="2539925"/>
                  <a:pt x="2761372" y="2548931"/>
                  <a:pt x="2771686" y="2556088"/>
                </a:cubicBezTo>
                <a:cubicBezTo>
                  <a:pt x="2778296" y="2546564"/>
                  <a:pt x="2751853" y="2542324"/>
                  <a:pt x="2744843" y="2530401"/>
                </a:cubicBezTo>
                <a:cubicBezTo>
                  <a:pt x="2743889" y="2524155"/>
                  <a:pt x="2740777" y="2519643"/>
                  <a:pt x="2737301" y="2516735"/>
                </a:cubicBezTo>
                <a:cubicBezTo>
                  <a:pt x="2734695" y="2514554"/>
                  <a:pt x="2731887" y="2513277"/>
                  <a:pt x="2729634" y="2512847"/>
                </a:cubicBezTo>
                <a:close/>
                <a:moveTo>
                  <a:pt x="3348817" y="2512135"/>
                </a:moveTo>
                <a:cubicBezTo>
                  <a:pt x="3350273" y="2520202"/>
                  <a:pt x="3376716" y="2524442"/>
                  <a:pt x="3370107" y="2533965"/>
                </a:cubicBezTo>
                <a:cubicBezTo>
                  <a:pt x="3359793" y="2526808"/>
                  <a:pt x="3336654" y="2517804"/>
                  <a:pt x="3348817" y="2512135"/>
                </a:cubicBezTo>
                <a:close/>
                <a:moveTo>
                  <a:pt x="4580097" y="2507372"/>
                </a:moveTo>
                <a:lnTo>
                  <a:pt x="4693584" y="2643400"/>
                </a:lnTo>
                <a:lnTo>
                  <a:pt x="4704470" y="2655198"/>
                </a:lnTo>
                <a:cubicBezTo>
                  <a:pt x="4748180" y="2708399"/>
                  <a:pt x="4791434" y="2756829"/>
                  <a:pt x="4840437" y="2814336"/>
                </a:cubicBezTo>
                <a:cubicBezTo>
                  <a:pt x="4846591" y="2823002"/>
                  <a:pt x="4871185" y="2848046"/>
                  <a:pt x="4848778" y="2817982"/>
                </a:cubicBezTo>
                <a:cubicBezTo>
                  <a:pt x="4836921" y="2805418"/>
                  <a:pt x="4824416" y="2790696"/>
                  <a:pt x="4814724" y="2777555"/>
                </a:cubicBezTo>
                <a:cubicBezTo>
                  <a:pt x="4796064" y="2754168"/>
                  <a:pt x="4787287" y="2741309"/>
                  <a:pt x="4771037" y="2719912"/>
                </a:cubicBezTo>
                <a:cubicBezTo>
                  <a:pt x="4743369" y="2685908"/>
                  <a:pt x="4704014" y="2650430"/>
                  <a:pt x="4675908" y="2616469"/>
                </a:cubicBezTo>
                <a:cubicBezTo>
                  <a:pt x="4652733" y="2589994"/>
                  <a:pt x="4630281" y="2564099"/>
                  <a:pt x="4607110" y="2537671"/>
                </a:cubicBezTo>
                <a:close/>
                <a:moveTo>
                  <a:pt x="3327529" y="2490304"/>
                </a:moveTo>
                <a:cubicBezTo>
                  <a:pt x="3337047" y="2496911"/>
                  <a:pt x="3346568" y="2503518"/>
                  <a:pt x="3348817" y="2512135"/>
                </a:cubicBezTo>
                <a:cubicBezTo>
                  <a:pt x="3338505" y="2504977"/>
                  <a:pt x="3328983" y="2498368"/>
                  <a:pt x="3327529" y="2490304"/>
                </a:cubicBezTo>
                <a:close/>
                <a:moveTo>
                  <a:pt x="2702472" y="2489476"/>
                </a:moveTo>
                <a:cubicBezTo>
                  <a:pt x="2699183" y="2489508"/>
                  <a:pt x="2697173" y="2490263"/>
                  <a:pt x="2698957" y="2491501"/>
                </a:cubicBezTo>
                <a:cubicBezTo>
                  <a:pt x="2695654" y="2496263"/>
                  <a:pt x="2714030" y="2501963"/>
                  <a:pt x="2717888" y="2496407"/>
                </a:cubicBezTo>
                <a:cubicBezTo>
                  <a:pt x="2717525" y="2494391"/>
                  <a:pt x="2715861" y="2492870"/>
                  <a:pt x="2713647" y="2491774"/>
                </a:cubicBezTo>
                <a:cubicBezTo>
                  <a:pt x="2710325" y="2490130"/>
                  <a:pt x="2705760" y="2489442"/>
                  <a:pt x="2702472" y="2489476"/>
                </a:cubicBezTo>
                <a:close/>
                <a:moveTo>
                  <a:pt x="3268966" y="2427318"/>
                </a:moveTo>
                <a:cubicBezTo>
                  <a:pt x="3298323" y="2447692"/>
                  <a:pt x="3319615" y="2469522"/>
                  <a:pt x="3327529" y="2490304"/>
                </a:cubicBezTo>
                <a:cubicBezTo>
                  <a:pt x="3321973" y="2486448"/>
                  <a:pt x="3312453" y="2479842"/>
                  <a:pt x="3302139" y="2472683"/>
                </a:cubicBezTo>
                <a:cubicBezTo>
                  <a:pt x="3309299" y="2462364"/>
                  <a:pt x="3287857" y="2462771"/>
                  <a:pt x="3281642" y="2451402"/>
                </a:cubicBezTo>
                <a:cubicBezTo>
                  <a:pt x="3285498" y="2445845"/>
                  <a:pt x="3275183" y="2438687"/>
                  <a:pt x="3265663" y="2432080"/>
                </a:cubicBezTo>
                <a:close/>
                <a:moveTo>
                  <a:pt x="3247677" y="2405486"/>
                </a:moveTo>
                <a:cubicBezTo>
                  <a:pt x="3249134" y="2413553"/>
                  <a:pt x="3275577" y="2417795"/>
                  <a:pt x="3268966" y="2427318"/>
                </a:cubicBezTo>
                <a:cubicBezTo>
                  <a:pt x="3258655" y="2420161"/>
                  <a:pt x="3253895" y="2416857"/>
                  <a:pt x="3244374" y="2410249"/>
                </a:cubicBezTo>
                <a:close/>
                <a:moveTo>
                  <a:pt x="3207976" y="2370430"/>
                </a:moveTo>
                <a:cubicBezTo>
                  <a:pt x="3204912" y="2370350"/>
                  <a:pt x="3202703" y="2371628"/>
                  <a:pt x="3203251" y="2374653"/>
                </a:cubicBezTo>
                <a:lnTo>
                  <a:pt x="3221626" y="2380351"/>
                </a:lnTo>
                <a:cubicBezTo>
                  <a:pt x="3221203" y="2378000"/>
                  <a:pt x="3219751" y="2375963"/>
                  <a:pt x="3217837" y="2374357"/>
                </a:cubicBezTo>
                <a:cubicBezTo>
                  <a:pt x="3214961" y="2371950"/>
                  <a:pt x="3211042" y="2370511"/>
                  <a:pt x="3207976" y="2370430"/>
                </a:cubicBezTo>
                <a:close/>
                <a:moveTo>
                  <a:pt x="1415514" y="2369472"/>
                </a:moveTo>
                <a:cubicBezTo>
                  <a:pt x="1417070" y="2370167"/>
                  <a:pt x="1421222" y="2372018"/>
                  <a:pt x="1429526" y="2375724"/>
                </a:cubicBezTo>
                <a:cubicBezTo>
                  <a:pt x="1429526" y="2375724"/>
                  <a:pt x="1410845" y="2367390"/>
                  <a:pt x="1415514" y="2369472"/>
                </a:cubicBezTo>
                <a:close/>
                <a:moveTo>
                  <a:pt x="1707296" y="2365069"/>
                </a:moveTo>
                <a:cubicBezTo>
                  <a:pt x="1707296" y="2365069"/>
                  <a:pt x="1704394" y="2374962"/>
                  <a:pt x="1705121" y="2372490"/>
                </a:cubicBezTo>
                <a:cubicBezTo>
                  <a:pt x="1705362" y="2371664"/>
                  <a:pt x="1706005" y="2369466"/>
                  <a:pt x="1707296" y="2365069"/>
                </a:cubicBezTo>
                <a:close/>
                <a:moveTo>
                  <a:pt x="3174024" y="2334260"/>
                </a:moveTo>
                <a:lnTo>
                  <a:pt x="3184359" y="2339199"/>
                </a:lnTo>
                <a:cubicBezTo>
                  <a:pt x="3184359" y="2339199"/>
                  <a:pt x="3182316" y="2338224"/>
                  <a:pt x="3179766" y="2337004"/>
                </a:cubicBezTo>
                <a:close/>
                <a:moveTo>
                  <a:pt x="3170579" y="2332613"/>
                </a:moveTo>
                <a:cubicBezTo>
                  <a:pt x="3169050" y="2331882"/>
                  <a:pt x="3170071" y="2332369"/>
                  <a:pt x="3172111" y="2333345"/>
                </a:cubicBezTo>
                <a:lnTo>
                  <a:pt x="3174024" y="2334260"/>
                </a:lnTo>
                <a:close/>
                <a:moveTo>
                  <a:pt x="3151372" y="2302057"/>
                </a:moveTo>
                <a:cubicBezTo>
                  <a:pt x="3154914" y="2302614"/>
                  <a:pt x="3158634" y="2304038"/>
                  <a:pt x="3160600" y="2305734"/>
                </a:cubicBezTo>
                <a:cubicBezTo>
                  <a:pt x="3161910" y="2306863"/>
                  <a:pt x="3162439" y="2308113"/>
                  <a:pt x="3161614" y="2309303"/>
                </a:cubicBezTo>
                <a:cubicBezTo>
                  <a:pt x="3166373" y="2312606"/>
                  <a:pt x="3147994" y="2306906"/>
                  <a:pt x="3143233" y="2303604"/>
                </a:cubicBezTo>
                <a:cubicBezTo>
                  <a:pt x="3144473" y="2301816"/>
                  <a:pt x="3147834" y="2301502"/>
                  <a:pt x="3151372" y="2302057"/>
                </a:cubicBezTo>
                <a:close/>
                <a:moveTo>
                  <a:pt x="3061573" y="2296139"/>
                </a:moveTo>
                <a:cubicBezTo>
                  <a:pt x="3056128" y="2293236"/>
                  <a:pt x="3061717" y="2301855"/>
                  <a:pt x="3087793" y="2330977"/>
                </a:cubicBezTo>
                <a:cubicBezTo>
                  <a:pt x="3180668" y="2428360"/>
                  <a:pt x="3274270" y="2529776"/>
                  <a:pt x="3366863" y="2631373"/>
                </a:cubicBezTo>
                <a:lnTo>
                  <a:pt x="3452630" y="2726083"/>
                </a:lnTo>
                <a:lnTo>
                  <a:pt x="3461512" y="2725109"/>
                </a:lnTo>
                <a:lnTo>
                  <a:pt x="3400591" y="2654341"/>
                </a:lnTo>
                <a:cubicBezTo>
                  <a:pt x="3314448" y="2555308"/>
                  <a:pt x="3224249" y="2454491"/>
                  <a:pt x="3136984" y="2365115"/>
                </a:cubicBezTo>
                <a:cubicBezTo>
                  <a:pt x="3110370" y="2337828"/>
                  <a:pt x="3070649" y="2300979"/>
                  <a:pt x="3061573" y="2296139"/>
                </a:cubicBezTo>
                <a:close/>
                <a:moveTo>
                  <a:pt x="3130209" y="2278042"/>
                </a:moveTo>
                <a:lnTo>
                  <a:pt x="3132943" y="2279262"/>
                </a:lnTo>
                <a:cubicBezTo>
                  <a:pt x="3135018" y="2280189"/>
                  <a:pt x="3136056" y="2280650"/>
                  <a:pt x="3134500" y="2279957"/>
                </a:cubicBezTo>
                <a:close/>
                <a:moveTo>
                  <a:pt x="3127379" y="2276781"/>
                </a:moveTo>
                <a:lnTo>
                  <a:pt x="3130025" y="2277960"/>
                </a:lnTo>
                <a:lnTo>
                  <a:pt x="3130209" y="2278042"/>
                </a:lnTo>
                <a:close/>
                <a:moveTo>
                  <a:pt x="3120488" y="2273707"/>
                </a:moveTo>
                <a:cubicBezTo>
                  <a:pt x="3120488" y="2273707"/>
                  <a:pt x="3122564" y="2274632"/>
                  <a:pt x="3125159" y="2275790"/>
                </a:cubicBezTo>
                <a:lnTo>
                  <a:pt x="3127379" y="2276781"/>
                </a:lnTo>
                <a:close/>
                <a:moveTo>
                  <a:pt x="4405872" y="2244527"/>
                </a:moveTo>
                <a:cubicBezTo>
                  <a:pt x="4408313" y="2244812"/>
                  <a:pt x="4440874" y="2283431"/>
                  <a:pt x="4529755" y="2394911"/>
                </a:cubicBezTo>
                <a:cubicBezTo>
                  <a:pt x="4513373" y="2380875"/>
                  <a:pt x="4461326" y="2318474"/>
                  <a:pt x="4466994" y="2317105"/>
                </a:cubicBezTo>
                <a:lnTo>
                  <a:pt x="4463201" y="2323313"/>
                </a:lnTo>
                <a:lnTo>
                  <a:pt x="4453954" y="2312460"/>
                </a:lnTo>
                <a:lnTo>
                  <a:pt x="4440146" y="2294005"/>
                </a:lnTo>
                <a:cubicBezTo>
                  <a:pt x="4419148" y="2265662"/>
                  <a:pt x="4404039" y="2244314"/>
                  <a:pt x="4405872" y="2244527"/>
                </a:cubicBezTo>
                <a:close/>
                <a:moveTo>
                  <a:pt x="4569378" y="2239427"/>
                </a:moveTo>
                <a:lnTo>
                  <a:pt x="4681225" y="2373684"/>
                </a:lnTo>
                <a:cubicBezTo>
                  <a:pt x="4829808" y="2544272"/>
                  <a:pt x="4983089" y="2703568"/>
                  <a:pt x="5114255" y="2876623"/>
                </a:cubicBezTo>
                <a:cubicBezTo>
                  <a:pt x="5170965" y="2952434"/>
                  <a:pt x="5092021" y="2876478"/>
                  <a:pt x="5074586" y="2849091"/>
                </a:cubicBezTo>
                <a:cubicBezTo>
                  <a:pt x="4919515" y="2668559"/>
                  <a:pt x="4768475" y="2487298"/>
                  <a:pt x="4616126" y="2307924"/>
                </a:cubicBezTo>
                <a:lnTo>
                  <a:pt x="4563618" y="2246941"/>
                </a:lnTo>
                <a:lnTo>
                  <a:pt x="4568643" y="2249591"/>
                </a:lnTo>
                <a:cubicBezTo>
                  <a:pt x="4568643" y="2249591"/>
                  <a:pt x="4586590" y="2245258"/>
                  <a:pt x="4568643" y="2249591"/>
                </a:cubicBezTo>
                <a:close/>
                <a:moveTo>
                  <a:pt x="1555115" y="2237110"/>
                </a:moveTo>
                <a:cubicBezTo>
                  <a:pt x="1555678" y="2239263"/>
                  <a:pt x="1557464" y="2239549"/>
                  <a:pt x="1559480" y="2238761"/>
                </a:cubicBezTo>
                <a:lnTo>
                  <a:pt x="1560802" y="2237661"/>
                </a:lnTo>
                <a:lnTo>
                  <a:pt x="1568331" y="2246936"/>
                </a:lnTo>
                <a:lnTo>
                  <a:pt x="1563597" y="2246855"/>
                </a:lnTo>
                <a:cubicBezTo>
                  <a:pt x="1561133" y="2245695"/>
                  <a:pt x="1558421" y="2242931"/>
                  <a:pt x="1555115" y="2237110"/>
                </a:cubicBezTo>
                <a:close/>
                <a:moveTo>
                  <a:pt x="4558829" y="2226763"/>
                </a:moveTo>
                <a:lnTo>
                  <a:pt x="4566998" y="2236570"/>
                </a:lnTo>
                <a:lnTo>
                  <a:pt x="4558646" y="2233015"/>
                </a:lnTo>
                <a:close/>
                <a:moveTo>
                  <a:pt x="1356291" y="2202054"/>
                </a:moveTo>
                <a:lnTo>
                  <a:pt x="1356417" y="2202117"/>
                </a:lnTo>
                <a:cubicBezTo>
                  <a:pt x="1358309" y="2203074"/>
                  <a:pt x="1359625" y="2203739"/>
                  <a:pt x="1359625" y="2203739"/>
                </a:cubicBezTo>
                <a:close/>
                <a:moveTo>
                  <a:pt x="3046855" y="2200259"/>
                </a:moveTo>
                <a:cubicBezTo>
                  <a:pt x="3081763" y="2224486"/>
                  <a:pt x="3103053" y="2246318"/>
                  <a:pt x="3120488" y="2273707"/>
                </a:cubicBezTo>
                <a:cubicBezTo>
                  <a:pt x="3094988" y="2247776"/>
                  <a:pt x="3068144" y="2222091"/>
                  <a:pt x="3046855" y="2200259"/>
                </a:cubicBezTo>
                <a:close/>
                <a:moveTo>
                  <a:pt x="1343837" y="2195759"/>
                </a:moveTo>
                <a:cubicBezTo>
                  <a:pt x="1341206" y="2194427"/>
                  <a:pt x="1345152" y="2196422"/>
                  <a:pt x="1349757" y="2198751"/>
                </a:cubicBezTo>
                <a:lnTo>
                  <a:pt x="1356291" y="2202054"/>
                </a:lnTo>
                <a:close/>
                <a:moveTo>
                  <a:pt x="3036687" y="2194902"/>
                </a:moveTo>
                <a:lnTo>
                  <a:pt x="3046855" y="2200259"/>
                </a:lnTo>
                <a:cubicBezTo>
                  <a:pt x="3046855" y="2200259"/>
                  <a:pt x="3044219" y="2198871"/>
                  <a:pt x="3040924" y="2197134"/>
                </a:cubicBezTo>
                <a:close/>
                <a:moveTo>
                  <a:pt x="3029059" y="2190885"/>
                </a:moveTo>
                <a:cubicBezTo>
                  <a:pt x="3027083" y="2189843"/>
                  <a:pt x="3028401" y="2190538"/>
                  <a:pt x="3031038" y="2191927"/>
                </a:cubicBezTo>
                <a:lnTo>
                  <a:pt x="3036687" y="2194902"/>
                </a:lnTo>
                <a:close/>
                <a:moveTo>
                  <a:pt x="1331961" y="2168224"/>
                </a:moveTo>
                <a:cubicBezTo>
                  <a:pt x="1336427" y="2169412"/>
                  <a:pt x="1341188" y="2172716"/>
                  <a:pt x="1341641" y="2177146"/>
                </a:cubicBezTo>
                <a:lnTo>
                  <a:pt x="1324054" y="2171996"/>
                </a:lnTo>
                <a:cubicBezTo>
                  <a:pt x="1323327" y="2167963"/>
                  <a:pt x="1327496" y="2167036"/>
                  <a:pt x="1331961" y="2168224"/>
                </a:cubicBezTo>
                <a:close/>
                <a:moveTo>
                  <a:pt x="1507369" y="2144148"/>
                </a:moveTo>
                <a:cubicBezTo>
                  <a:pt x="1512034" y="2145473"/>
                  <a:pt x="1515802" y="2148089"/>
                  <a:pt x="1513875" y="2150866"/>
                </a:cubicBezTo>
                <a:lnTo>
                  <a:pt x="1509485" y="2150575"/>
                </a:lnTo>
                <a:lnTo>
                  <a:pt x="1504485" y="2144395"/>
                </a:lnTo>
                <a:close/>
                <a:moveTo>
                  <a:pt x="1491115" y="2125223"/>
                </a:moveTo>
                <a:cubicBezTo>
                  <a:pt x="1495778" y="2126548"/>
                  <a:pt x="1499546" y="2129164"/>
                  <a:pt x="1497895" y="2131545"/>
                </a:cubicBezTo>
                <a:lnTo>
                  <a:pt x="1494032" y="2131561"/>
                </a:lnTo>
                <a:lnTo>
                  <a:pt x="1489035" y="2125465"/>
                </a:lnTo>
                <a:close/>
                <a:moveTo>
                  <a:pt x="1386190" y="2116343"/>
                </a:moveTo>
                <a:cubicBezTo>
                  <a:pt x="1389595" y="2116942"/>
                  <a:pt x="1394190" y="2118367"/>
                  <a:pt x="1396569" y="2120018"/>
                </a:cubicBezTo>
                <a:cubicBezTo>
                  <a:pt x="1393266" y="2124783"/>
                  <a:pt x="1382951" y="2117624"/>
                  <a:pt x="1382951" y="2117624"/>
                </a:cubicBezTo>
                <a:cubicBezTo>
                  <a:pt x="1380570" y="2115971"/>
                  <a:pt x="1382785" y="2115744"/>
                  <a:pt x="1386190" y="2116343"/>
                </a:cubicBezTo>
                <a:close/>
                <a:moveTo>
                  <a:pt x="1474653" y="2106597"/>
                </a:moveTo>
                <a:cubicBezTo>
                  <a:pt x="1479249" y="2108021"/>
                  <a:pt x="1483018" y="2110637"/>
                  <a:pt x="1481364" y="2113018"/>
                </a:cubicBezTo>
                <a:lnTo>
                  <a:pt x="1478686" y="2112840"/>
                </a:lnTo>
                <a:lnTo>
                  <a:pt x="1473621" y="2106660"/>
                </a:lnTo>
                <a:close/>
                <a:moveTo>
                  <a:pt x="1540596" y="2101355"/>
                </a:moveTo>
                <a:cubicBezTo>
                  <a:pt x="1544070" y="2101856"/>
                  <a:pt x="1546649" y="2103646"/>
                  <a:pt x="1544720" y="2106423"/>
                </a:cubicBezTo>
                <a:cubicBezTo>
                  <a:pt x="1549480" y="2109727"/>
                  <a:pt x="1535862" y="2107331"/>
                  <a:pt x="1531100" y="2104026"/>
                </a:cubicBezTo>
                <a:cubicBezTo>
                  <a:pt x="1532752" y="2101645"/>
                  <a:pt x="1537121" y="2100855"/>
                  <a:pt x="1540596" y="2101355"/>
                </a:cubicBezTo>
                <a:close/>
                <a:moveTo>
                  <a:pt x="4421274" y="2072185"/>
                </a:moveTo>
                <a:lnTo>
                  <a:pt x="4430453" y="2084253"/>
                </a:lnTo>
                <a:cubicBezTo>
                  <a:pt x="4440911" y="2097979"/>
                  <a:pt x="4450593" y="2110283"/>
                  <a:pt x="4455352" y="2113586"/>
                </a:cubicBezTo>
                <a:cubicBezTo>
                  <a:pt x="4465668" y="2120746"/>
                  <a:pt x="4478492" y="2122590"/>
                  <a:pt x="4483252" y="2125893"/>
                </a:cubicBezTo>
                <a:cubicBezTo>
                  <a:pt x="4488012" y="2129197"/>
                  <a:pt x="4471881" y="2132114"/>
                  <a:pt x="4471881" y="2132114"/>
                </a:cubicBezTo>
                <a:cubicBezTo>
                  <a:pt x="4473651" y="2144808"/>
                  <a:pt x="4491956" y="2151780"/>
                  <a:pt x="4503342" y="2156098"/>
                </a:cubicBezTo>
                <a:lnTo>
                  <a:pt x="4509176" y="2158619"/>
                </a:lnTo>
                <a:lnTo>
                  <a:pt x="4511242" y="2161406"/>
                </a:lnTo>
                <a:lnTo>
                  <a:pt x="4510352" y="2166457"/>
                </a:lnTo>
                <a:cubicBezTo>
                  <a:pt x="4508560" y="2169036"/>
                  <a:pt x="4506771" y="2171615"/>
                  <a:pt x="4509151" y="2173268"/>
                </a:cubicBezTo>
                <a:lnTo>
                  <a:pt x="4520706" y="2174175"/>
                </a:lnTo>
                <a:lnTo>
                  <a:pt x="4526374" y="2181825"/>
                </a:lnTo>
                <a:lnTo>
                  <a:pt x="4528956" y="2186864"/>
                </a:lnTo>
                <a:cubicBezTo>
                  <a:pt x="4530539" y="2189875"/>
                  <a:pt x="4532094" y="2192717"/>
                  <a:pt x="4535202" y="2198403"/>
                </a:cubicBezTo>
                <a:lnTo>
                  <a:pt x="4555864" y="2223204"/>
                </a:lnTo>
                <a:lnTo>
                  <a:pt x="4555665" y="2229985"/>
                </a:lnTo>
                <a:cubicBezTo>
                  <a:pt x="4556887" y="2231939"/>
                  <a:pt x="4558646" y="2233015"/>
                  <a:pt x="4558646" y="2233015"/>
                </a:cubicBezTo>
                <a:lnTo>
                  <a:pt x="4562346" y="2245464"/>
                </a:lnTo>
                <a:lnTo>
                  <a:pt x="4452386" y="2117755"/>
                </a:lnTo>
                <a:close/>
                <a:moveTo>
                  <a:pt x="4305057" y="1899917"/>
                </a:moveTo>
                <a:lnTo>
                  <a:pt x="4318675" y="1902313"/>
                </a:lnTo>
                <a:cubicBezTo>
                  <a:pt x="4320132" y="1910380"/>
                  <a:pt x="4301752" y="1904680"/>
                  <a:pt x="4305057" y="1899917"/>
                </a:cubicBezTo>
                <a:close/>
                <a:moveTo>
                  <a:pt x="1471523" y="1877303"/>
                </a:moveTo>
                <a:cubicBezTo>
                  <a:pt x="1497871" y="1879496"/>
                  <a:pt x="1532511" y="1936850"/>
                  <a:pt x="1540841" y="1942631"/>
                </a:cubicBezTo>
                <a:cubicBezTo>
                  <a:pt x="1708212" y="2131697"/>
                  <a:pt x="1887199" y="2358225"/>
                  <a:pt x="2028519" y="2522156"/>
                </a:cubicBezTo>
                <a:cubicBezTo>
                  <a:pt x="2025214" y="2526917"/>
                  <a:pt x="2034735" y="2533525"/>
                  <a:pt x="2039495" y="2536828"/>
                </a:cubicBezTo>
                <a:cubicBezTo>
                  <a:pt x="2033791" y="2555212"/>
                  <a:pt x="2067395" y="2549138"/>
                  <a:pt x="2039495" y="2536828"/>
                </a:cubicBezTo>
                <a:cubicBezTo>
                  <a:pt x="2042801" y="2532069"/>
                  <a:pt x="2033279" y="2525460"/>
                  <a:pt x="2028519" y="2522156"/>
                </a:cubicBezTo>
                <a:cubicBezTo>
                  <a:pt x="1981331" y="2452954"/>
                  <a:pt x="1929380" y="2380444"/>
                  <a:pt x="1869366" y="2309394"/>
                </a:cubicBezTo>
                <a:cubicBezTo>
                  <a:pt x="1812656" y="2233582"/>
                  <a:pt x="1739266" y="2161480"/>
                  <a:pt x="1706245" y="2093878"/>
                </a:cubicBezTo>
                <a:cubicBezTo>
                  <a:pt x="1704789" y="2085813"/>
                  <a:pt x="1660906" y="2011847"/>
                  <a:pt x="1660906" y="2011847"/>
                </a:cubicBezTo>
                <a:cubicBezTo>
                  <a:pt x="1669916" y="1988703"/>
                  <a:pt x="1684046" y="2020850"/>
                  <a:pt x="1695022" y="2035524"/>
                </a:cubicBezTo>
                <a:cubicBezTo>
                  <a:pt x="1673732" y="2013693"/>
                  <a:pt x="1711551" y="2054051"/>
                  <a:pt x="1739057" y="2087252"/>
                </a:cubicBezTo>
                <a:cubicBezTo>
                  <a:pt x="1826820" y="2192849"/>
                  <a:pt x="1927566" y="2320387"/>
                  <a:pt x="1993795" y="2402808"/>
                </a:cubicBezTo>
                <a:cubicBezTo>
                  <a:pt x="2466399" y="2971871"/>
                  <a:pt x="2912560" y="3536692"/>
                  <a:pt x="3422221" y="4072679"/>
                </a:cubicBezTo>
                <a:cubicBezTo>
                  <a:pt x="3554173" y="4207766"/>
                  <a:pt x="3703046" y="4340486"/>
                  <a:pt x="3843063" y="4474116"/>
                </a:cubicBezTo>
                <a:cubicBezTo>
                  <a:pt x="4202831" y="4817877"/>
                  <a:pt x="4584395" y="5170888"/>
                  <a:pt x="5022855" y="5504589"/>
                </a:cubicBezTo>
                <a:cubicBezTo>
                  <a:pt x="5286791" y="5701879"/>
                  <a:pt x="5580082" y="5919540"/>
                  <a:pt x="5853421" y="6072792"/>
                </a:cubicBezTo>
                <a:cubicBezTo>
                  <a:pt x="5886081" y="6088404"/>
                  <a:pt x="6055487" y="6169522"/>
                  <a:pt x="6049783" y="6187905"/>
                </a:cubicBezTo>
                <a:cubicBezTo>
                  <a:pt x="6043172" y="6197429"/>
                  <a:pt x="5964081" y="6186046"/>
                  <a:pt x="5964081" y="6186046"/>
                </a:cubicBezTo>
                <a:cubicBezTo>
                  <a:pt x="5940391" y="6177835"/>
                  <a:pt x="5902970" y="6158921"/>
                  <a:pt x="5864757" y="6139455"/>
                </a:cubicBezTo>
                <a:cubicBezTo>
                  <a:pt x="5766225" y="6093414"/>
                  <a:pt x="5639946" y="6012829"/>
                  <a:pt x="5538261" y="5949312"/>
                </a:cubicBezTo>
                <a:cubicBezTo>
                  <a:pt x="5242176" y="5766163"/>
                  <a:pt x="5017006" y="5587546"/>
                  <a:pt x="4791042" y="5408378"/>
                </a:cubicBezTo>
                <a:cubicBezTo>
                  <a:pt x="4756925" y="5384702"/>
                  <a:pt x="4559767" y="5226702"/>
                  <a:pt x="4596131" y="5258995"/>
                </a:cubicBezTo>
                <a:cubicBezTo>
                  <a:pt x="4622181" y="5284130"/>
                  <a:pt x="4602346" y="5270364"/>
                  <a:pt x="4631703" y="5290737"/>
                </a:cubicBezTo>
                <a:cubicBezTo>
                  <a:pt x="4958804" y="5576552"/>
                  <a:pt x="5422805" y="5905636"/>
                  <a:pt x="5798491" y="6129919"/>
                </a:cubicBezTo>
                <a:cubicBezTo>
                  <a:pt x="5875580" y="6176366"/>
                  <a:pt x="5969745" y="6198209"/>
                  <a:pt x="6001859" y="6256952"/>
                </a:cubicBezTo>
                <a:cubicBezTo>
                  <a:pt x="6003317" y="6265018"/>
                  <a:pt x="6015086" y="6280243"/>
                  <a:pt x="6019846" y="6283545"/>
                </a:cubicBezTo>
                <a:cubicBezTo>
                  <a:pt x="6015086" y="6280243"/>
                  <a:pt x="6017846" y="6318610"/>
                  <a:pt x="6025911" y="6317152"/>
                </a:cubicBezTo>
                <a:cubicBezTo>
                  <a:pt x="6014539" y="6323373"/>
                  <a:pt x="6002771" y="6308149"/>
                  <a:pt x="5989946" y="6306302"/>
                </a:cubicBezTo>
                <a:cubicBezTo>
                  <a:pt x="5971566" y="6300601"/>
                  <a:pt x="5959645" y="6307615"/>
                  <a:pt x="5951579" y="6309075"/>
                </a:cubicBezTo>
                <a:cubicBezTo>
                  <a:pt x="5900541" y="6287762"/>
                  <a:pt x="5957796" y="6320444"/>
                  <a:pt x="5990456" y="6336055"/>
                </a:cubicBezTo>
                <a:lnTo>
                  <a:pt x="5972975" y="6329193"/>
                </a:lnTo>
                <a:lnTo>
                  <a:pt x="5997256" y="6340774"/>
                </a:lnTo>
                <a:lnTo>
                  <a:pt x="5990456" y="6336055"/>
                </a:lnTo>
                <a:cubicBezTo>
                  <a:pt x="5999645" y="6338904"/>
                  <a:pt x="6010027" y="6342581"/>
                  <a:pt x="6017695" y="6346139"/>
                </a:cubicBezTo>
                <a:lnTo>
                  <a:pt x="6023029" y="6350699"/>
                </a:lnTo>
                <a:lnTo>
                  <a:pt x="6035769" y="6355096"/>
                </a:lnTo>
                <a:cubicBezTo>
                  <a:pt x="6045743" y="6358485"/>
                  <a:pt x="6055342" y="6362030"/>
                  <a:pt x="6064215" y="6366633"/>
                </a:cubicBezTo>
                <a:lnTo>
                  <a:pt x="6078394" y="6375889"/>
                </a:lnTo>
                <a:lnTo>
                  <a:pt x="6075677" y="6377696"/>
                </a:lnTo>
                <a:cubicBezTo>
                  <a:pt x="6035259" y="6358386"/>
                  <a:pt x="6002660" y="6344584"/>
                  <a:pt x="6111399" y="6400544"/>
                </a:cubicBezTo>
                <a:cubicBezTo>
                  <a:pt x="6103964" y="6394540"/>
                  <a:pt x="6073270" y="6377781"/>
                  <a:pt x="6073372" y="6380668"/>
                </a:cubicBezTo>
                <a:cubicBezTo>
                  <a:pt x="6073270" y="6377781"/>
                  <a:pt x="6073270" y="6377781"/>
                  <a:pt x="6075677" y="6377696"/>
                </a:cubicBezTo>
                <a:cubicBezTo>
                  <a:pt x="6098551" y="6388947"/>
                  <a:pt x="6123929" y="6403001"/>
                  <a:pt x="6124031" y="6405886"/>
                </a:cubicBezTo>
                <a:cubicBezTo>
                  <a:pt x="6123929" y="6403001"/>
                  <a:pt x="6111498" y="6403430"/>
                  <a:pt x="6111498" y="6403430"/>
                </a:cubicBezTo>
                <a:cubicBezTo>
                  <a:pt x="6104281" y="6403680"/>
                  <a:pt x="6111699" y="6409204"/>
                  <a:pt x="6101673" y="6409551"/>
                </a:cubicBezTo>
                <a:cubicBezTo>
                  <a:pt x="6094354" y="6406914"/>
                  <a:pt x="6073988" y="6398469"/>
                  <a:pt x="6058950" y="6393210"/>
                </a:cubicBezTo>
                <a:cubicBezTo>
                  <a:pt x="6014764" y="6375233"/>
                  <a:pt x="5966925" y="6356058"/>
                  <a:pt x="5919646" y="6335719"/>
                </a:cubicBezTo>
                <a:lnTo>
                  <a:pt x="5912633" y="6332393"/>
                </a:lnTo>
                <a:lnTo>
                  <a:pt x="5912346" y="6332336"/>
                </a:lnTo>
                <a:cubicBezTo>
                  <a:pt x="5898008" y="6328779"/>
                  <a:pt x="5887312" y="6325030"/>
                  <a:pt x="5884370" y="6321225"/>
                </a:cubicBezTo>
                <a:lnTo>
                  <a:pt x="5871741" y="6312999"/>
                </a:lnTo>
                <a:lnTo>
                  <a:pt x="5811428" y="6284393"/>
                </a:lnTo>
                <a:lnTo>
                  <a:pt x="5845265" y="6306431"/>
                </a:lnTo>
                <a:cubicBezTo>
                  <a:pt x="5858389" y="6313776"/>
                  <a:pt x="5871148" y="6319103"/>
                  <a:pt x="5884370" y="6321225"/>
                </a:cubicBezTo>
                <a:lnTo>
                  <a:pt x="5897066" y="6332289"/>
                </a:lnTo>
                <a:lnTo>
                  <a:pt x="5933010" y="6349106"/>
                </a:lnTo>
                <a:cubicBezTo>
                  <a:pt x="5979022" y="6369126"/>
                  <a:pt x="6025056" y="6388364"/>
                  <a:pt x="6074404" y="6410496"/>
                </a:cubicBezTo>
                <a:cubicBezTo>
                  <a:pt x="6104896" y="6421481"/>
                  <a:pt x="6122457" y="6430026"/>
                  <a:pt x="6155557" y="6446699"/>
                </a:cubicBezTo>
                <a:cubicBezTo>
                  <a:pt x="6173216" y="6458131"/>
                  <a:pt x="6158264" y="6455276"/>
                  <a:pt x="6140318" y="6447229"/>
                </a:cubicBezTo>
                <a:cubicBezTo>
                  <a:pt x="6133001" y="6444591"/>
                  <a:pt x="6132882" y="6441224"/>
                  <a:pt x="6117944" y="6438851"/>
                </a:cubicBezTo>
                <a:cubicBezTo>
                  <a:pt x="6095589" y="6442516"/>
                  <a:pt x="6060083" y="6425924"/>
                  <a:pt x="6029592" y="6414939"/>
                </a:cubicBezTo>
                <a:cubicBezTo>
                  <a:pt x="5990025" y="6399933"/>
                  <a:pt x="5950997" y="6383764"/>
                  <a:pt x="5912522" y="6366538"/>
                </a:cubicBezTo>
                <a:lnTo>
                  <a:pt x="5907683" y="6364210"/>
                </a:lnTo>
                <a:lnTo>
                  <a:pt x="5906059" y="6364500"/>
                </a:lnTo>
                <a:lnTo>
                  <a:pt x="5893313" y="6364520"/>
                </a:lnTo>
                <a:lnTo>
                  <a:pt x="5907531" y="6371303"/>
                </a:lnTo>
                <a:cubicBezTo>
                  <a:pt x="5953936" y="6392513"/>
                  <a:pt x="6000026" y="6413314"/>
                  <a:pt x="6045562" y="6435579"/>
                </a:cubicBezTo>
                <a:cubicBezTo>
                  <a:pt x="6005197" y="6423492"/>
                  <a:pt x="5963675" y="6409998"/>
                  <a:pt x="5922467" y="6393906"/>
                </a:cubicBezTo>
                <a:lnTo>
                  <a:pt x="5887295" y="6378874"/>
                </a:lnTo>
                <a:lnTo>
                  <a:pt x="5892289" y="6384341"/>
                </a:lnTo>
                <a:lnTo>
                  <a:pt x="5892511" y="6384787"/>
                </a:lnTo>
                <a:lnTo>
                  <a:pt x="5942263" y="6406164"/>
                </a:lnTo>
                <a:lnTo>
                  <a:pt x="6032878" y="6445849"/>
                </a:lnTo>
                <a:lnTo>
                  <a:pt x="6032763" y="6445655"/>
                </a:lnTo>
                <a:cubicBezTo>
                  <a:pt x="6031414" y="6436575"/>
                  <a:pt x="6040151" y="6427796"/>
                  <a:pt x="6057992" y="6448776"/>
                </a:cubicBezTo>
                <a:lnTo>
                  <a:pt x="6054685" y="6453540"/>
                </a:lnTo>
                <a:cubicBezTo>
                  <a:pt x="6046848" y="6457211"/>
                  <a:pt x="6041153" y="6456419"/>
                  <a:pt x="6037515" y="6453749"/>
                </a:cubicBezTo>
                <a:lnTo>
                  <a:pt x="6033467" y="6446852"/>
                </a:lnTo>
                <a:lnTo>
                  <a:pt x="5941506" y="6413296"/>
                </a:lnTo>
                <a:lnTo>
                  <a:pt x="5897473" y="6394773"/>
                </a:lnTo>
                <a:lnTo>
                  <a:pt x="5899646" y="6399148"/>
                </a:lnTo>
                <a:cubicBezTo>
                  <a:pt x="5899597" y="6401759"/>
                  <a:pt x="5897581" y="6402123"/>
                  <a:pt x="5895200" y="6400472"/>
                </a:cubicBezTo>
                <a:cubicBezTo>
                  <a:pt x="5915942" y="6423097"/>
                  <a:pt x="5990271" y="6431176"/>
                  <a:pt x="5993974" y="6447858"/>
                </a:cubicBezTo>
                <a:lnTo>
                  <a:pt x="5990330" y="6450929"/>
                </a:lnTo>
                <a:lnTo>
                  <a:pt x="6024139" y="6466185"/>
                </a:lnTo>
                <a:lnTo>
                  <a:pt x="6028047" y="6467600"/>
                </a:lnTo>
                <a:lnTo>
                  <a:pt x="6029145" y="6469336"/>
                </a:lnTo>
                <a:lnTo>
                  <a:pt x="6039577" y="6478667"/>
                </a:lnTo>
                <a:lnTo>
                  <a:pt x="6036989" y="6477782"/>
                </a:lnTo>
                <a:lnTo>
                  <a:pt x="5975527" y="6452970"/>
                </a:lnTo>
                <a:lnTo>
                  <a:pt x="5967962" y="6452256"/>
                </a:lnTo>
                <a:cubicBezTo>
                  <a:pt x="5937855" y="6445988"/>
                  <a:pt x="5891882" y="6426795"/>
                  <a:pt x="5888033" y="6427578"/>
                </a:cubicBezTo>
                <a:lnTo>
                  <a:pt x="5890673" y="6429740"/>
                </a:lnTo>
                <a:lnTo>
                  <a:pt x="6016435" y="6482829"/>
                </a:lnTo>
                <a:lnTo>
                  <a:pt x="6017043" y="6483082"/>
                </a:lnTo>
                <a:lnTo>
                  <a:pt x="6030697" y="6492578"/>
                </a:lnTo>
                <a:cubicBezTo>
                  <a:pt x="6035064" y="6495406"/>
                  <a:pt x="6037782" y="6496874"/>
                  <a:pt x="6037247" y="6495853"/>
                </a:cubicBezTo>
                <a:cubicBezTo>
                  <a:pt x="6038753" y="6503233"/>
                  <a:pt x="6031263" y="6512081"/>
                  <a:pt x="6026648" y="6503230"/>
                </a:cubicBezTo>
                <a:cubicBezTo>
                  <a:pt x="6033395" y="6516166"/>
                  <a:pt x="6023895" y="6502439"/>
                  <a:pt x="6039989" y="6514588"/>
                </a:cubicBezTo>
                <a:cubicBezTo>
                  <a:pt x="6060615" y="6530932"/>
                  <a:pt x="6043625" y="6526052"/>
                  <a:pt x="6043625" y="6526052"/>
                </a:cubicBezTo>
                <a:cubicBezTo>
                  <a:pt x="6032144" y="6522756"/>
                  <a:pt x="6008930" y="6502193"/>
                  <a:pt x="6003418" y="6500610"/>
                </a:cubicBezTo>
                <a:cubicBezTo>
                  <a:pt x="6003418" y="6500610"/>
                  <a:pt x="5999414" y="6506408"/>
                  <a:pt x="5994950" y="6512073"/>
                </a:cubicBezTo>
                <a:cubicBezTo>
                  <a:pt x="5987309" y="6506405"/>
                  <a:pt x="5974323" y="6495729"/>
                  <a:pt x="5974323" y="6495729"/>
                </a:cubicBezTo>
                <a:cubicBezTo>
                  <a:pt x="5964349" y="6499810"/>
                  <a:pt x="5983928" y="6508907"/>
                  <a:pt x="5983928" y="6508907"/>
                </a:cubicBezTo>
                <a:lnTo>
                  <a:pt x="5989009" y="6515215"/>
                </a:lnTo>
                <a:lnTo>
                  <a:pt x="6000480" y="6521541"/>
                </a:lnTo>
                <a:lnTo>
                  <a:pt x="5993776" y="6521128"/>
                </a:lnTo>
                <a:lnTo>
                  <a:pt x="6003428" y="6533106"/>
                </a:lnTo>
                <a:cubicBezTo>
                  <a:pt x="6011055" y="6542028"/>
                  <a:pt x="6017899" y="6549348"/>
                  <a:pt x="6018210" y="6547702"/>
                </a:cubicBezTo>
                <a:cubicBezTo>
                  <a:pt x="6013582" y="6556793"/>
                  <a:pt x="5999090" y="6538737"/>
                  <a:pt x="5983455" y="6526718"/>
                </a:cubicBezTo>
                <a:lnTo>
                  <a:pt x="5972630" y="6519825"/>
                </a:lnTo>
                <a:lnTo>
                  <a:pt x="5972253" y="6519802"/>
                </a:lnTo>
                <a:cubicBezTo>
                  <a:pt x="5963126" y="6517288"/>
                  <a:pt x="5955694" y="6513599"/>
                  <a:pt x="5949133" y="6509450"/>
                </a:cubicBezTo>
                <a:lnTo>
                  <a:pt x="5945572" y="6506839"/>
                </a:lnTo>
                <a:lnTo>
                  <a:pt x="5949639" y="6513534"/>
                </a:lnTo>
                <a:cubicBezTo>
                  <a:pt x="5959870" y="6523420"/>
                  <a:pt x="5970620" y="6530560"/>
                  <a:pt x="5983605" y="6541236"/>
                </a:cubicBezTo>
                <a:cubicBezTo>
                  <a:pt x="5996006" y="6551167"/>
                  <a:pt x="6005573" y="6559124"/>
                  <a:pt x="6013648" y="6566012"/>
                </a:cubicBezTo>
                <a:lnTo>
                  <a:pt x="6032321" y="6582258"/>
                </a:lnTo>
                <a:lnTo>
                  <a:pt x="6025653" y="6579327"/>
                </a:lnTo>
                <a:lnTo>
                  <a:pt x="5976624" y="6560216"/>
                </a:lnTo>
                <a:lnTo>
                  <a:pt x="5952531" y="6546784"/>
                </a:lnTo>
                <a:cubicBezTo>
                  <a:pt x="5937908" y="6537084"/>
                  <a:pt x="5943684" y="6542364"/>
                  <a:pt x="5952618" y="6550791"/>
                </a:cubicBezTo>
                <a:lnTo>
                  <a:pt x="5952731" y="6550902"/>
                </a:lnTo>
                <a:lnTo>
                  <a:pt x="5950613" y="6550077"/>
                </a:lnTo>
                <a:cubicBezTo>
                  <a:pt x="5925415" y="6539811"/>
                  <a:pt x="5899638" y="6528784"/>
                  <a:pt x="5872103" y="6516251"/>
                </a:cubicBezTo>
                <a:cubicBezTo>
                  <a:pt x="5869295" y="6516349"/>
                  <a:pt x="5841509" y="6502378"/>
                  <a:pt x="5841710" y="6508154"/>
                </a:cubicBezTo>
                <a:cubicBezTo>
                  <a:pt x="5841928" y="6514408"/>
                  <a:pt x="5879621" y="6524661"/>
                  <a:pt x="5886956" y="6527779"/>
                </a:cubicBezTo>
                <a:lnTo>
                  <a:pt x="5961972" y="6560090"/>
                </a:lnTo>
                <a:lnTo>
                  <a:pt x="5966228" y="6564316"/>
                </a:lnTo>
                <a:cubicBezTo>
                  <a:pt x="5970117" y="6568625"/>
                  <a:pt x="5972637" y="6572245"/>
                  <a:pt x="5971636" y="6573693"/>
                </a:cubicBezTo>
                <a:cubicBezTo>
                  <a:pt x="5970282" y="6580832"/>
                  <a:pt x="5883334" y="6515912"/>
                  <a:pt x="5907846" y="6544952"/>
                </a:cubicBezTo>
                <a:cubicBezTo>
                  <a:pt x="5915946" y="6550752"/>
                  <a:pt x="5965652" y="6589922"/>
                  <a:pt x="5964401" y="6596512"/>
                </a:cubicBezTo>
                <a:cubicBezTo>
                  <a:pt x="5963673" y="6600354"/>
                  <a:pt x="5941592" y="6604434"/>
                  <a:pt x="5944348" y="6605226"/>
                </a:cubicBezTo>
                <a:cubicBezTo>
                  <a:pt x="5941592" y="6604434"/>
                  <a:pt x="5938838" y="6603644"/>
                  <a:pt x="5936082" y="6602852"/>
                </a:cubicBezTo>
                <a:cubicBezTo>
                  <a:pt x="5942994" y="6612364"/>
                  <a:pt x="5977584" y="6636771"/>
                  <a:pt x="5947713" y="6620667"/>
                </a:cubicBezTo>
                <a:cubicBezTo>
                  <a:pt x="5915252" y="6600343"/>
                  <a:pt x="5957838" y="6631099"/>
                  <a:pt x="5973577" y="6642568"/>
                </a:cubicBezTo>
                <a:lnTo>
                  <a:pt x="5977142" y="6645250"/>
                </a:lnTo>
                <a:lnTo>
                  <a:pt x="5867369" y="6599744"/>
                </a:lnTo>
                <a:cubicBezTo>
                  <a:pt x="5857243" y="6597206"/>
                  <a:pt x="5837393" y="6592114"/>
                  <a:pt x="5860266" y="6603363"/>
                </a:cubicBezTo>
                <a:cubicBezTo>
                  <a:pt x="5890058" y="6617263"/>
                  <a:pt x="5920134" y="6627781"/>
                  <a:pt x="5948019" y="6644637"/>
                </a:cubicBezTo>
                <a:cubicBezTo>
                  <a:pt x="5934862" y="6641481"/>
                  <a:pt x="5922320" y="6637339"/>
                  <a:pt x="5910090" y="6632697"/>
                </a:cubicBezTo>
                <a:lnTo>
                  <a:pt x="5882957" y="6621462"/>
                </a:lnTo>
                <a:lnTo>
                  <a:pt x="5878817" y="6618825"/>
                </a:lnTo>
                <a:cubicBezTo>
                  <a:pt x="5868105" y="6612131"/>
                  <a:pt x="5862623" y="6609435"/>
                  <a:pt x="5860419" y="6609209"/>
                </a:cubicBezTo>
                <a:lnTo>
                  <a:pt x="5861196" y="6612419"/>
                </a:lnTo>
                <a:lnTo>
                  <a:pt x="5837939" y="6602729"/>
                </a:lnTo>
                <a:cubicBezTo>
                  <a:pt x="5825704" y="6598028"/>
                  <a:pt x="5813162" y="6593796"/>
                  <a:pt x="5799999" y="6590519"/>
                </a:cubicBezTo>
                <a:lnTo>
                  <a:pt x="5822188" y="6600836"/>
                </a:lnTo>
                <a:lnTo>
                  <a:pt x="5868360" y="6622302"/>
                </a:lnTo>
                <a:lnTo>
                  <a:pt x="5870858" y="6625252"/>
                </a:lnTo>
                <a:cubicBezTo>
                  <a:pt x="5873932" y="6628785"/>
                  <a:pt x="5876371" y="6631729"/>
                  <a:pt x="5876213" y="6632552"/>
                </a:cubicBezTo>
                <a:cubicBezTo>
                  <a:pt x="5875587" y="6635847"/>
                  <a:pt x="5833357" y="6605770"/>
                  <a:pt x="5821878" y="6602474"/>
                </a:cubicBezTo>
                <a:cubicBezTo>
                  <a:pt x="5834132" y="6616993"/>
                  <a:pt x="5843483" y="6616206"/>
                  <a:pt x="5861353" y="6631759"/>
                </a:cubicBezTo>
                <a:cubicBezTo>
                  <a:pt x="5861353" y="6631759"/>
                  <a:pt x="5901455" y="6657749"/>
                  <a:pt x="5900829" y="6661044"/>
                </a:cubicBezTo>
                <a:lnTo>
                  <a:pt x="5866224" y="6654578"/>
                </a:lnTo>
                <a:cubicBezTo>
                  <a:pt x="5865598" y="6657872"/>
                  <a:pt x="5967202" y="6737423"/>
                  <a:pt x="5916706" y="6704972"/>
                </a:cubicBezTo>
                <a:cubicBezTo>
                  <a:pt x="5887981" y="6682827"/>
                  <a:pt x="5863619" y="6668305"/>
                  <a:pt x="5835774" y="6656833"/>
                </a:cubicBezTo>
                <a:cubicBezTo>
                  <a:pt x="5816194" y="6647736"/>
                  <a:pt x="5807319" y="6630713"/>
                  <a:pt x="5784819" y="6624251"/>
                </a:cubicBezTo>
                <a:lnTo>
                  <a:pt x="5785246" y="6621993"/>
                </a:lnTo>
                <a:lnTo>
                  <a:pt x="5785326" y="6621575"/>
                </a:lnTo>
                <a:cubicBezTo>
                  <a:pt x="5785411" y="6621129"/>
                  <a:pt x="5785453" y="6620906"/>
                  <a:pt x="5785389" y="6621240"/>
                </a:cubicBezTo>
                <a:lnTo>
                  <a:pt x="5785246" y="6621993"/>
                </a:lnTo>
                <a:lnTo>
                  <a:pt x="5785008" y="6623247"/>
                </a:lnTo>
                <a:cubicBezTo>
                  <a:pt x="5784904" y="6623805"/>
                  <a:pt x="5784819" y="6624251"/>
                  <a:pt x="5784819" y="6624251"/>
                </a:cubicBezTo>
                <a:cubicBezTo>
                  <a:pt x="5784345" y="6642063"/>
                  <a:pt x="5838529" y="6657624"/>
                  <a:pt x="5842062" y="6669639"/>
                </a:cubicBezTo>
                <a:cubicBezTo>
                  <a:pt x="5842865" y="6669869"/>
                  <a:pt x="5843065" y="6671048"/>
                  <a:pt x="5842870" y="6672675"/>
                </a:cubicBezTo>
                <a:lnTo>
                  <a:pt x="5841693" y="6676980"/>
                </a:lnTo>
                <a:lnTo>
                  <a:pt x="5895921" y="6700724"/>
                </a:lnTo>
                <a:lnTo>
                  <a:pt x="5887279" y="6703616"/>
                </a:lnTo>
                <a:lnTo>
                  <a:pt x="5841821" y="6687804"/>
                </a:lnTo>
                <a:lnTo>
                  <a:pt x="5839343" y="6686747"/>
                </a:lnTo>
                <a:lnTo>
                  <a:pt x="5836255" y="6685721"/>
                </a:lnTo>
                <a:lnTo>
                  <a:pt x="5836077" y="6685868"/>
                </a:lnTo>
                <a:cubicBezTo>
                  <a:pt x="5851192" y="6700630"/>
                  <a:pt x="5872020" y="6703139"/>
                  <a:pt x="5884382" y="6717110"/>
                </a:cubicBezTo>
                <a:cubicBezTo>
                  <a:pt x="5889163" y="6722535"/>
                  <a:pt x="5888539" y="6725830"/>
                  <a:pt x="5890041" y="6733209"/>
                </a:cubicBezTo>
                <a:cubicBezTo>
                  <a:pt x="5898917" y="6750232"/>
                  <a:pt x="5918038" y="6759198"/>
                  <a:pt x="5934134" y="6771347"/>
                </a:cubicBezTo>
                <a:cubicBezTo>
                  <a:pt x="5967640" y="6798917"/>
                  <a:pt x="6000830" y="6815397"/>
                  <a:pt x="6030957" y="6845471"/>
                </a:cubicBezTo>
                <a:cubicBezTo>
                  <a:pt x="5990127" y="6823323"/>
                  <a:pt x="5964261" y="6801419"/>
                  <a:pt x="5923533" y="6778724"/>
                </a:cubicBezTo>
                <a:cubicBezTo>
                  <a:pt x="5912053" y="6775427"/>
                  <a:pt x="5894183" y="6759873"/>
                  <a:pt x="5870448" y="6742055"/>
                </a:cubicBezTo>
                <a:cubicBezTo>
                  <a:pt x="5856836" y="6734672"/>
                  <a:pt x="5791497" y="6683485"/>
                  <a:pt x="5826237" y="6722411"/>
                </a:cubicBezTo>
                <a:cubicBezTo>
                  <a:pt x="5834337" y="6728211"/>
                  <a:pt x="5867844" y="6755782"/>
                  <a:pt x="5873187" y="6760790"/>
                </a:cubicBezTo>
                <a:cubicBezTo>
                  <a:pt x="5875316" y="6764875"/>
                  <a:pt x="5873964" y="6772013"/>
                  <a:pt x="5873964" y="6772013"/>
                </a:cubicBezTo>
                <a:cubicBezTo>
                  <a:pt x="5886323" y="6785984"/>
                  <a:pt x="5902690" y="6794159"/>
                  <a:pt x="5916196" y="6802090"/>
                </a:cubicBezTo>
                <a:cubicBezTo>
                  <a:pt x="5926425" y="6811975"/>
                  <a:pt x="5954270" y="6823446"/>
                  <a:pt x="5955046" y="6834668"/>
                </a:cubicBezTo>
                <a:cubicBezTo>
                  <a:pt x="5955820" y="6845891"/>
                  <a:pt x="5936822" y="6818434"/>
                  <a:pt x="5943567" y="6831371"/>
                </a:cubicBezTo>
                <a:cubicBezTo>
                  <a:pt x="5948003" y="6839883"/>
                  <a:pt x="5958599" y="6851031"/>
                  <a:pt x="5962807" y="6856292"/>
                </a:cubicBezTo>
                <a:lnTo>
                  <a:pt x="5962772" y="6858001"/>
                </a:lnTo>
                <a:lnTo>
                  <a:pt x="5961713" y="6858000"/>
                </a:lnTo>
                <a:lnTo>
                  <a:pt x="5943716" y="6845889"/>
                </a:lnTo>
                <a:cubicBezTo>
                  <a:pt x="5911716" y="6825698"/>
                  <a:pt x="5899459" y="6811177"/>
                  <a:pt x="5860760" y="6793115"/>
                </a:cubicBezTo>
                <a:cubicBezTo>
                  <a:pt x="5865817" y="6802819"/>
                  <a:pt x="5893586" y="6824905"/>
                  <a:pt x="5911470" y="6839514"/>
                </a:cubicBezTo>
                <a:lnTo>
                  <a:pt x="5913709" y="6841418"/>
                </a:lnTo>
                <a:lnTo>
                  <a:pt x="5870408" y="6826510"/>
                </a:lnTo>
                <a:lnTo>
                  <a:pt x="5925509" y="6851954"/>
                </a:lnTo>
                <a:lnTo>
                  <a:pt x="5929257" y="6858001"/>
                </a:lnTo>
                <a:lnTo>
                  <a:pt x="5922179" y="6858000"/>
                </a:lnTo>
                <a:lnTo>
                  <a:pt x="5909991" y="6850098"/>
                </a:lnTo>
                <a:lnTo>
                  <a:pt x="5919610" y="6858000"/>
                </a:lnTo>
                <a:lnTo>
                  <a:pt x="5857453" y="6858001"/>
                </a:lnTo>
                <a:lnTo>
                  <a:pt x="5849122" y="6851667"/>
                </a:lnTo>
                <a:cubicBezTo>
                  <a:pt x="5843149" y="6846857"/>
                  <a:pt x="5836101" y="6841106"/>
                  <a:pt x="5829077" y="6835688"/>
                </a:cubicBezTo>
                <a:lnTo>
                  <a:pt x="5827234" y="6834392"/>
                </a:lnTo>
                <a:lnTo>
                  <a:pt x="5802963" y="6828024"/>
                </a:lnTo>
                <a:lnTo>
                  <a:pt x="5815263" y="6837809"/>
                </a:lnTo>
                <a:lnTo>
                  <a:pt x="5825549" y="6841981"/>
                </a:lnTo>
                <a:lnTo>
                  <a:pt x="5839728" y="6851236"/>
                </a:lnTo>
                <a:lnTo>
                  <a:pt x="5837010" y="6853046"/>
                </a:lnTo>
                <a:lnTo>
                  <a:pt x="5835264" y="6852221"/>
                </a:lnTo>
                <a:lnTo>
                  <a:pt x="5836570" y="6853136"/>
                </a:lnTo>
                <a:lnTo>
                  <a:pt x="5837010" y="6853046"/>
                </a:lnTo>
                <a:lnTo>
                  <a:pt x="5846417" y="6858000"/>
                </a:lnTo>
                <a:lnTo>
                  <a:pt x="4248304" y="6858001"/>
                </a:lnTo>
                <a:lnTo>
                  <a:pt x="4238880" y="6851647"/>
                </a:lnTo>
                <a:cubicBezTo>
                  <a:pt x="4233315" y="6847506"/>
                  <a:pt x="4223063" y="6838377"/>
                  <a:pt x="4225862" y="6837671"/>
                </a:cubicBezTo>
                <a:lnTo>
                  <a:pt x="4228990" y="6838713"/>
                </a:lnTo>
                <a:lnTo>
                  <a:pt x="4211927" y="6829281"/>
                </a:lnTo>
                <a:lnTo>
                  <a:pt x="4206353" y="6826436"/>
                </a:lnTo>
                <a:lnTo>
                  <a:pt x="4204489" y="6826648"/>
                </a:lnTo>
                <a:lnTo>
                  <a:pt x="4203411" y="6824934"/>
                </a:lnTo>
                <a:lnTo>
                  <a:pt x="4178590" y="6812263"/>
                </a:lnTo>
                <a:cubicBezTo>
                  <a:pt x="4169838" y="6807566"/>
                  <a:pt x="4164444" y="6804116"/>
                  <a:pt x="4165406" y="6802728"/>
                </a:cubicBezTo>
                <a:cubicBezTo>
                  <a:pt x="4165370" y="6808288"/>
                  <a:pt x="4171706" y="6815036"/>
                  <a:pt x="4181233" y="6822033"/>
                </a:cubicBezTo>
                <a:cubicBezTo>
                  <a:pt x="4195520" y="6832529"/>
                  <a:pt x="4216987" y="6843582"/>
                  <a:pt x="4234877" y="6852011"/>
                </a:cubicBezTo>
                <a:lnTo>
                  <a:pt x="4248175" y="6858001"/>
                </a:lnTo>
                <a:lnTo>
                  <a:pt x="4156172" y="6858000"/>
                </a:lnTo>
                <a:lnTo>
                  <a:pt x="3873933" y="6645120"/>
                </a:lnTo>
                <a:cubicBezTo>
                  <a:pt x="3728761" y="6529082"/>
                  <a:pt x="3593505" y="6398758"/>
                  <a:pt x="3459706" y="6276499"/>
                </a:cubicBezTo>
                <a:cubicBezTo>
                  <a:pt x="3317291" y="6156491"/>
                  <a:pt x="3183493" y="6034233"/>
                  <a:pt x="3049142" y="5912769"/>
                </a:cubicBezTo>
                <a:cubicBezTo>
                  <a:pt x="2923406" y="5789053"/>
                  <a:pt x="2774382" y="5678568"/>
                  <a:pt x="2639127" y="5548245"/>
                </a:cubicBezTo>
                <a:cubicBezTo>
                  <a:pt x="2516697" y="5419767"/>
                  <a:pt x="2401428" y="5280970"/>
                  <a:pt x="2277942" y="5165870"/>
                </a:cubicBezTo>
                <a:cubicBezTo>
                  <a:pt x="2208518" y="5096521"/>
                  <a:pt x="2152208" y="5042152"/>
                  <a:pt x="2093097" y="4979963"/>
                </a:cubicBezTo>
                <a:cubicBezTo>
                  <a:pt x="1966380" y="4837337"/>
                  <a:pt x="1849982" y="4698051"/>
                  <a:pt x="1734592" y="4558583"/>
                </a:cubicBezTo>
                <a:lnTo>
                  <a:pt x="1729518" y="4552503"/>
                </a:lnTo>
                <a:lnTo>
                  <a:pt x="1728155" y="4551874"/>
                </a:lnTo>
                <a:lnTo>
                  <a:pt x="1728139" y="4550848"/>
                </a:lnTo>
                <a:lnTo>
                  <a:pt x="1712657" y="4532293"/>
                </a:lnTo>
                <a:lnTo>
                  <a:pt x="1712725" y="4533268"/>
                </a:lnTo>
                <a:cubicBezTo>
                  <a:pt x="1709481" y="4531264"/>
                  <a:pt x="1704261" y="4526581"/>
                  <a:pt x="1701305" y="4523534"/>
                </a:cubicBezTo>
                <a:cubicBezTo>
                  <a:pt x="1689009" y="4511010"/>
                  <a:pt x="1676258" y="4493720"/>
                  <a:pt x="1663962" y="4481198"/>
                </a:cubicBezTo>
                <a:cubicBezTo>
                  <a:pt x="1609027" y="4422036"/>
                  <a:pt x="1562468" y="4366887"/>
                  <a:pt x="1513039" y="4314233"/>
                </a:cubicBezTo>
                <a:cubicBezTo>
                  <a:pt x="1442958" y="4240600"/>
                  <a:pt x="1383248" y="4159317"/>
                  <a:pt x="1323728" y="4084677"/>
                </a:cubicBezTo>
                <a:lnTo>
                  <a:pt x="1228500" y="3976204"/>
                </a:lnTo>
                <a:lnTo>
                  <a:pt x="1231155" y="3976731"/>
                </a:lnTo>
                <a:lnTo>
                  <a:pt x="1223822" y="3970626"/>
                </a:lnTo>
                <a:lnTo>
                  <a:pt x="1134723" y="3851605"/>
                </a:lnTo>
                <a:lnTo>
                  <a:pt x="1140330" y="3851905"/>
                </a:lnTo>
                <a:cubicBezTo>
                  <a:pt x="1143357" y="3851906"/>
                  <a:pt x="1146384" y="3851906"/>
                  <a:pt x="1147761" y="3852302"/>
                </a:cubicBezTo>
                <a:cubicBezTo>
                  <a:pt x="1172850" y="3862981"/>
                  <a:pt x="1200372" y="3906781"/>
                  <a:pt x="1205107" y="3897140"/>
                </a:cubicBezTo>
                <a:cubicBezTo>
                  <a:pt x="1205107" y="3897140"/>
                  <a:pt x="1198091" y="3888178"/>
                  <a:pt x="1193831" y="3880008"/>
                </a:cubicBezTo>
                <a:cubicBezTo>
                  <a:pt x="1189834" y="3876834"/>
                  <a:pt x="1186498" y="3873993"/>
                  <a:pt x="1186097" y="3873878"/>
                </a:cubicBezTo>
                <a:cubicBezTo>
                  <a:pt x="1185896" y="3873820"/>
                  <a:pt x="1186429" y="3874444"/>
                  <a:pt x="1187977" y="3876047"/>
                </a:cubicBezTo>
                <a:lnTo>
                  <a:pt x="1189566" y="3877646"/>
                </a:lnTo>
                <a:lnTo>
                  <a:pt x="1186218" y="3875795"/>
                </a:lnTo>
                <a:cubicBezTo>
                  <a:pt x="1184276" y="3874224"/>
                  <a:pt x="1183081" y="3872867"/>
                  <a:pt x="1183081" y="3872867"/>
                </a:cubicBezTo>
                <a:cubicBezTo>
                  <a:pt x="1183081" y="3872867"/>
                  <a:pt x="1184955" y="3862985"/>
                  <a:pt x="1179715" y="3857426"/>
                </a:cubicBezTo>
                <a:cubicBezTo>
                  <a:pt x="1170110" y="3844248"/>
                  <a:pt x="1135354" y="3823265"/>
                  <a:pt x="1125124" y="3813379"/>
                </a:cubicBezTo>
                <a:cubicBezTo>
                  <a:pt x="1122369" y="3812588"/>
                  <a:pt x="1123724" y="3805451"/>
                  <a:pt x="1121593" y="3801365"/>
                </a:cubicBezTo>
                <a:cubicBezTo>
                  <a:pt x="1117192" y="3794891"/>
                  <a:pt x="1109402" y="3788338"/>
                  <a:pt x="1100446" y="3781827"/>
                </a:cubicBezTo>
                <a:lnTo>
                  <a:pt x="1075288" y="3764584"/>
                </a:lnTo>
                <a:lnTo>
                  <a:pt x="1069876" y="3756232"/>
                </a:lnTo>
                <a:lnTo>
                  <a:pt x="1072062" y="3757032"/>
                </a:lnTo>
                <a:lnTo>
                  <a:pt x="1069009" y="3754894"/>
                </a:lnTo>
                <a:lnTo>
                  <a:pt x="1065600" y="3749630"/>
                </a:lnTo>
                <a:lnTo>
                  <a:pt x="1215245" y="3859020"/>
                </a:lnTo>
                <a:lnTo>
                  <a:pt x="1296741" y="3925138"/>
                </a:lnTo>
                <a:lnTo>
                  <a:pt x="1303930" y="3926886"/>
                </a:lnTo>
                <a:lnTo>
                  <a:pt x="1320505" y="3931984"/>
                </a:lnTo>
                <a:lnTo>
                  <a:pt x="1296232" y="3909417"/>
                </a:lnTo>
                <a:lnTo>
                  <a:pt x="1322636" y="3927504"/>
                </a:lnTo>
                <a:lnTo>
                  <a:pt x="1325634" y="3920354"/>
                </a:lnTo>
                <a:lnTo>
                  <a:pt x="1335978" y="3924403"/>
                </a:lnTo>
                <a:lnTo>
                  <a:pt x="1312570" y="3903862"/>
                </a:lnTo>
                <a:lnTo>
                  <a:pt x="1304370" y="3898671"/>
                </a:lnTo>
                <a:cubicBezTo>
                  <a:pt x="1301644" y="3897132"/>
                  <a:pt x="1299914" y="3896439"/>
                  <a:pt x="1299939" y="3897162"/>
                </a:cubicBezTo>
                <a:lnTo>
                  <a:pt x="1302482" y="3895011"/>
                </a:lnTo>
                <a:lnTo>
                  <a:pt x="1271162" y="3867527"/>
                </a:lnTo>
                <a:lnTo>
                  <a:pt x="1259789" y="3862405"/>
                </a:lnTo>
                <a:cubicBezTo>
                  <a:pt x="1252504" y="3859278"/>
                  <a:pt x="1244105" y="3855865"/>
                  <a:pt x="1233324" y="3851783"/>
                </a:cubicBezTo>
                <a:cubicBezTo>
                  <a:pt x="1228412" y="3849063"/>
                  <a:pt x="1182882" y="3832819"/>
                  <a:pt x="1203032" y="3835012"/>
                </a:cubicBezTo>
                <a:cubicBezTo>
                  <a:pt x="1217971" y="3837384"/>
                  <a:pt x="1248662" y="3854143"/>
                  <a:pt x="1258387" y="3856696"/>
                </a:cubicBezTo>
                <a:lnTo>
                  <a:pt x="1259024" y="3856875"/>
                </a:lnTo>
                <a:lnTo>
                  <a:pt x="1250486" y="3849383"/>
                </a:lnTo>
                <a:cubicBezTo>
                  <a:pt x="1202133" y="3803074"/>
                  <a:pt x="1144416" y="3775498"/>
                  <a:pt x="1096690" y="3725897"/>
                </a:cubicBezTo>
                <a:cubicBezTo>
                  <a:pt x="1106820" y="3731845"/>
                  <a:pt x="1119404" y="3742082"/>
                  <a:pt x="1118096" y="3737255"/>
                </a:cubicBezTo>
                <a:lnTo>
                  <a:pt x="1112209" y="3727753"/>
                </a:lnTo>
                <a:lnTo>
                  <a:pt x="1057108" y="3702309"/>
                </a:lnTo>
                <a:lnTo>
                  <a:pt x="1100409" y="3717216"/>
                </a:lnTo>
                <a:lnTo>
                  <a:pt x="1098170" y="3715312"/>
                </a:lnTo>
                <a:cubicBezTo>
                  <a:pt x="1080285" y="3700705"/>
                  <a:pt x="1052517" y="3678617"/>
                  <a:pt x="1047458" y="3668914"/>
                </a:cubicBezTo>
                <a:cubicBezTo>
                  <a:pt x="1086159" y="3686977"/>
                  <a:pt x="1098415" y="3701496"/>
                  <a:pt x="1130416" y="3721687"/>
                </a:cubicBezTo>
                <a:cubicBezTo>
                  <a:pt x="1172648" y="3751765"/>
                  <a:pt x="1139140" y="3724193"/>
                  <a:pt x="1130266" y="3707171"/>
                </a:cubicBezTo>
                <a:cubicBezTo>
                  <a:pt x="1123520" y="3694233"/>
                  <a:pt x="1142520" y="3721689"/>
                  <a:pt x="1141745" y="3710467"/>
                </a:cubicBezTo>
                <a:cubicBezTo>
                  <a:pt x="1140969" y="3699244"/>
                  <a:pt x="1113124" y="3687773"/>
                  <a:pt x="1102893" y="3677888"/>
                </a:cubicBezTo>
                <a:cubicBezTo>
                  <a:pt x="1089388" y="3669957"/>
                  <a:pt x="1073023" y="3661782"/>
                  <a:pt x="1060664" y="3647812"/>
                </a:cubicBezTo>
                <a:cubicBezTo>
                  <a:pt x="1060664" y="3647812"/>
                  <a:pt x="1062017" y="3640673"/>
                  <a:pt x="1059886" y="3636588"/>
                </a:cubicBezTo>
                <a:cubicBezTo>
                  <a:pt x="1058550" y="3635337"/>
                  <a:pt x="1055455" y="3632674"/>
                  <a:pt x="1051434" y="3629294"/>
                </a:cubicBezTo>
                <a:lnTo>
                  <a:pt x="1045840" y="3624657"/>
                </a:lnTo>
                <a:lnTo>
                  <a:pt x="1042306" y="3619864"/>
                </a:lnTo>
                <a:lnTo>
                  <a:pt x="1030358" y="3600169"/>
                </a:lnTo>
                <a:lnTo>
                  <a:pt x="1029553" y="3599315"/>
                </a:lnTo>
                <a:lnTo>
                  <a:pt x="1039611" y="3606196"/>
                </a:lnTo>
                <a:cubicBezTo>
                  <a:pt x="1047109" y="3611425"/>
                  <a:pt x="1053744" y="3616009"/>
                  <a:pt x="1057147" y="3617854"/>
                </a:cubicBezTo>
                <a:cubicBezTo>
                  <a:pt x="1080882" y="3635671"/>
                  <a:pt x="1098753" y="3651225"/>
                  <a:pt x="1110232" y="3654522"/>
                </a:cubicBezTo>
                <a:cubicBezTo>
                  <a:pt x="1150959" y="3677219"/>
                  <a:pt x="1176825" y="3699121"/>
                  <a:pt x="1217656" y="3721269"/>
                </a:cubicBezTo>
                <a:cubicBezTo>
                  <a:pt x="1222406" y="3728133"/>
                  <a:pt x="1226521" y="3732282"/>
                  <a:pt x="1229588" y="3734464"/>
                </a:cubicBezTo>
                <a:cubicBezTo>
                  <a:pt x="1231887" y="3736102"/>
                  <a:pt x="1233596" y="3736634"/>
                  <a:pt x="1234541" y="3736376"/>
                </a:cubicBezTo>
                <a:cubicBezTo>
                  <a:pt x="1237373" y="3735603"/>
                  <a:pt x="1233318" y="3727721"/>
                  <a:pt x="1217656" y="3721269"/>
                </a:cubicBezTo>
                <a:cubicBezTo>
                  <a:pt x="1187529" y="3691195"/>
                  <a:pt x="1154340" y="3674716"/>
                  <a:pt x="1120833" y="3647145"/>
                </a:cubicBezTo>
                <a:cubicBezTo>
                  <a:pt x="1104738" y="3634996"/>
                  <a:pt x="1085617" y="3626031"/>
                  <a:pt x="1076741" y="3609009"/>
                </a:cubicBezTo>
                <a:cubicBezTo>
                  <a:pt x="1075237" y="3601628"/>
                  <a:pt x="1075861" y="3598333"/>
                  <a:pt x="1071080" y="3592909"/>
                </a:cubicBezTo>
                <a:cubicBezTo>
                  <a:pt x="1064901" y="3585923"/>
                  <a:pt x="1056603" y="3581803"/>
                  <a:pt x="1047961" y="3577584"/>
                </a:cubicBezTo>
                <a:lnTo>
                  <a:pt x="1027294" y="3564522"/>
                </a:lnTo>
                <a:lnTo>
                  <a:pt x="1026138" y="3562587"/>
                </a:lnTo>
                <a:lnTo>
                  <a:pt x="1028520" y="3563601"/>
                </a:lnTo>
                <a:lnTo>
                  <a:pt x="1073977" y="3579414"/>
                </a:lnTo>
                <a:lnTo>
                  <a:pt x="1082620" y="3576523"/>
                </a:lnTo>
                <a:lnTo>
                  <a:pt x="1028392" y="3552780"/>
                </a:lnTo>
                <a:lnTo>
                  <a:pt x="1029568" y="3548474"/>
                </a:lnTo>
                <a:cubicBezTo>
                  <a:pt x="1029763" y="3546847"/>
                  <a:pt x="1029563" y="3545667"/>
                  <a:pt x="1028760" y="3545438"/>
                </a:cubicBezTo>
                <a:cubicBezTo>
                  <a:pt x="1027878" y="3542434"/>
                  <a:pt x="1023829" y="3539208"/>
                  <a:pt x="1018259" y="3535782"/>
                </a:cubicBezTo>
                <a:lnTo>
                  <a:pt x="1006112" y="3529056"/>
                </a:lnTo>
                <a:lnTo>
                  <a:pt x="997842" y="3515209"/>
                </a:lnTo>
                <a:lnTo>
                  <a:pt x="998091" y="3515353"/>
                </a:lnTo>
                <a:cubicBezTo>
                  <a:pt x="1005570" y="3521553"/>
                  <a:pt x="1012684" y="3528083"/>
                  <a:pt x="1022473" y="3532632"/>
                </a:cubicBezTo>
                <a:lnTo>
                  <a:pt x="1027141" y="3534965"/>
                </a:lnTo>
                <a:lnTo>
                  <a:pt x="1035905" y="3548114"/>
                </a:lnTo>
                <a:cubicBezTo>
                  <a:pt x="1038459" y="3551620"/>
                  <a:pt x="1040273" y="3553759"/>
                  <a:pt x="1040392" y="3552973"/>
                </a:cubicBezTo>
                <a:lnTo>
                  <a:pt x="1038301" y="3548297"/>
                </a:lnTo>
                <a:lnTo>
                  <a:pt x="1035883" y="3544974"/>
                </a:lnTo>
                <a:lnTo>
                  <a:pt x="1028494" y="3535643"/>
                </a:lnTo>
                <a:lnTo>
                  <a:pt x="1062609" y="3552698"/>
                </a:lnTo>
                <a:cubicBezTo>
                  <a:pt x="1075770" y="3560532"/>
                  <a:pt x="1089042" y="3569699"/>
                  <a:pt x="1103404" y="3580771"/>
                </a:cubicBezTo>
                <a:cubicBezTo>
                  <a:pt x="1153902" y="3613221"/>
                  <a:pt x="1052298" y="3533671"/>
                  <a:pt x="1052924" y="3530378"/>
                </a:cubicBezTo>
                <a:lnTo>
                  <a:pt x="1087528" y="3536842"/>
                </a:lnTo>
                <a:cubicBezTo>
                  <a:pt x="1088153" y="3533548"/>
                  <a:pt x="1048051" y="3507557"/>
                  <a:pt x="1048051" y="3507557"/>
                </a:cubicBezTo>
                <a:cubicBezTo>
                  <a:pt x="1030182" y="3492004"/>
                  <a:pt x="1020831" y="3492792"/>
                  <a:pt x="1008577" y="3478272"/>
                </a:cubicBezTo>
                <a:cubicBezTo>
                  <a:pt x="1020056" y="3481568"/>
                  <a:pt x="1062287" y="3511646"/>
                  <a:pt x="1062912" y="3508351"/>
                </a:cubicBezTo>
                <a:cubicBezTo>
                  <a:pt x="1063069" y="3507528"/>
                  <a:pt x="1060632" y="3504584"/>
                  <a:pt x="1057556" y="3501050"/>
                </a:cubicBezTo>
                <a:lnTo>
                  <a:pt x="1055059" y="3498101"/>
                </a:lnTo>
                <a:lnTo>
                  <a:pt x="1008886" y="3476635"/>
                </a:lnTo>
                <a:lnTo>
                  <a:pt x="986698" y="3466317"/>
                </a:lnTo>
                <a:cubicBezTo>
                  <a:pt x="999861" y="3469595"/>
                  <a:pt x="1012403" y="3473827"/>
                  <a:pt x="1024637" y="3478529"/>
                </a:cubicBezTo>
                <a:lnTo>
                  <a:pt x="1047896" y="3488218"/>
                </a:lnTo>
                <a:lnTo>
                  <a:pt x="1047117" y="3485008"/>
                </a:lnTo>
                <a:cubicBezTo>
                  <a:pt x="1049323" y="3485233"/>
                  <a:pt x="1054803" y="3487929"/>
                  <a:pt x="1065517" y="3494625"/>
                </a:cubicBezTo>
                <a:lnTo>
                  <a:pt x="1069657" y="3497260"/>
                </a:lnTo>
                <a:lnTo>
                  <a:pt x="1096789" y="3508496"/>
                </a:lnTo>
                <a:cubicBezTo>
                  <a:pt x="1109020" y="3513138"/>
                  <a:pt x="1121560" y="3517279"/>
                  <a:pt x="1134717" y="3520436"/>
                </a:cubicBezTo>
                <a:cubicBezTo>
                  <a:pt x="1106832" y="3503579"/>
                  <a:pt x="1076756" y="3493061"/>
                  <a:pt x="1046965" y="3479162"/>
                </a:cubicBezTo>
                <a:cubicBezTo>
                  <a:pt x="1024091" y="3467912"/>
                  <a:pt x="1043942" y="3473004"/>
                  <a:pt x="1054068" y="3475543"/>
                </a:cubicBezTo>
                <a:lnTo>
                  <a:pt x="1163840" y="3521049"/>
                </a:lnTo>
                <a:lnTo>
                  <a:pt x="1160276" y="3518367"/>
                </a:lnTo>
                <a:cubicBezTo>
                  <a:pt x="1144538" y="3506899"/>
                  <a:pt x="1101951" y="3476142"/>
                  <a:pt x="1134411" y="3496465"/>
                </a:cubicBezTo>
                <a:cubicBezTo>
                  <a:pt x="1164284" y="3512570"/>
                  <a:pt x="1129693" y="3488162"/>
                  <a:pt x="1122781" y="3478651"/>
                </a:cubicBezTo>
                <a:cubicBezTo>
                  <a:pt x="1125536" y="3479441"/>
                  <a:pt x="1128291" y="3480232"/>
                  <a:pt x="1131046" y="3481024"/>
                </a:cubicBezTo>
                <a:cubicBezTo>
                  <a:pt x="1128291" y="3480232"/>
                  <a:pt x="1150372" y="3476153"/>
                  <a:pt x="1151100" y="3472310"/>
                </a:cubicBezTo>
                <a:cubicBezTo>
                  <a:pt x="1152350" y="3465720"/>
                  <a:pt x="1102644" y="3426551"/>
                  <a:pt x="1094545" y="3420751"/>
                </a:cubicBezTo>
                <a:cubicBezTo>
                  <a:pt x="1070032" y="3391711"/>
                  <a:pt x="1156982" y="3456631"/>
                  <a:pt x="1158335" y="3449492"/>
                </a:cubicBezTo>
                <a:cubicBezTo>
                  <a:pt x="1159336" y="3448043"/>
                  <a:pt x="1156816" y="3444424"/>
                  <a:pt x="1152927" y="3440114"/>
                </a:cubicBezTo>
                <a:lnTo>
                  <a:pt x="1148673" y="3435888"/>
                </a:lnTo>
                <a:lnTo>
                  <a:pt x="1073655" y="3403576"/>
                </a:lnTo>
                <a:cubicBezTo>
                  <a:pt x="1066321" y="3400460"/>
                  <a:pt x="1028625" y="3390207"/>
                  <a:pt x="1028409" y="3383951"/>
                </a:cubicBezTo>
                <a:cubicBezTo>
                  <a:pt x="1028209" y="3378177"/>
                  <a:pt x="1055994" y="3392147"/>
                  <a:pt x="1058802" y="3392050"/>
                </a:cubicBezTo>
                <a:cubicBezTo>
                  <a:pt x="1086338" y="3404581"/>
                  <a:pt x="1112115" y="3415610"/>
                  <a:pt x="1137312" y="3425876"/>
                </a:cubicBezTo>
                <a:lnTo>
                  <a:pt x="1139430" y="3426701"/>
                </a:lnTo>
                <a:lnTo>
                  <a:pt x="1139317" y="3426589"/>
                </a:lnTo>
                <a:cubicBezTo>
                  <a:pt x="1130384" y="3418162"/>
                  <a:pt x="1124607" y="3412884"/>
                  <a:pt x="1139230" y="3422583"/>
                </a:cubicBezTo>
                <a:lnTo>
                  <a:pt x="1163322" y="3436014"/>
                </a:lnTo>
                <a:lnTo>
                  <a:pt x="1212351" y="3455126"/>
                </a:lnTo>
                <a:lnTo>
                  <a:pt x="1219020" y="3458056"/>
                </a:lnTo>
                <a:lnTo>
                  <a:pt x="1200346" y="3441812"/>
                </a:lnTo>
                <a:cubicBezTo>
                  <a:pt x="1192270" y="3434923"/>
                  <a:pt x="1182704" y="3426965"/>
                  <a:pt x="1170303" y="3417035"/>
                </a:cubicBezTo>
                <a:cubicBezTo>
                  <a:pt x="1157319" y="3406358"/>
                  <a:pt x="1146569" y="3399218"/>
                  <a:pt x="1136339" y="3389332"/>
                </a:cubicBezTo>
                <a:lnTo>
                  <a:pt x="1132270" y="3382637"/>
                </a:lnTo>
                <a:lnTo>
                  <a:pt x="1135831" y="3385249"/>
                </a:lnTo>
                <a:cubicBezTo>
                  <a:pt x="1142393" y="3389397"/>
                  <a:pt x="1149826" y="3393087"/>
                  <a:pt x="1158954" y="3395601"/>
                </a:cubicBezTo>
                <a:lnTo>
                  <a:pt x="1159329" y="3395624"/>
                </a:lnTo>
                <a:lnTo>
                  <a:pt x="1170154" y="3402518"/>
                </a:lnTo>
                <a:cubicBezTo>
                  <a:pt x="1185790" y="3414535"/>
                  <a:pt x="1200280" y="3432591"/>
                  <a:pt x="1204910" y="3423500"/>
                </a:cubicBezTo>
                <a:cubicBezTo>
                  <a:pt x="1204598" y="3425147"/>
                  <a:pt x="1197754" y="3417827"/>
                  <a:pt x="1190126" y="3408905"/>
                </a:cubicBezTo>
                <a:lnTo>
                  <a:pt x="1180474" y="3396926"/>
                </a:lnTo>
                <a:lnTo>
                  <a:pt x="1187179" y="3397340"/>
                </a:lnTo>
                <a:lnTo>
                  <a:pt x="1175709" y="3391013"/>
                </a:lnTo>
                <a:lnTo>
                  <a:pt x="1170627" y="3384706"/>
                </a:lnTo>
                <a:cubicBezTo>
                  <a:pt x="1170627" y="3384706"/>
                  <a:pt x="1151047" y="3375609"/>
                  <a:pt x="1161023" y="3371527"/>
                </a:cubicBezTo>
                <a:cubicBezTo>
                  <a:pt x="1161023" y="3371527"/>
                  <a:pt x="1174008" y="3382204"/>
                  <a:pt x="1181649" y="3387873"/>
                </a:cubicBezTo>
                <a:cubicBezTo>
                  <a:pt x="1181284" y="3389793"/>
                  <a:pt x="1180945" y="3391578"/>
                  <a:pt x="1181614" y="3392203"/>
                </a:cubicBezTo>
                <a:cubicBezTo>
                  <a:pt x="1182281" y="3392829"/>
                  <a:pt x="1183955" y="3392297"/>
                  <a:pt x="1187617" y="3389587"/>
                </a:cubicBezTo>
                <a:cubicBezTo>
                  <a:pt x="1187617" y="3389587"/>
                  <a:pt x="1184863" y="3388795"/>
                  <a:pt x="1181649" y="3387873"/>
                </a:cubicBezTo>
                <a:cubicBezTo>
                  <a:pt x="1186113" y="3382206"/>
                  <a:pt x="1190118" y="3376409"/>
                  <a:pt x="1190118" y="3376409"/>
                </a:cubicBezTo>
                <a:cubicBezTo>
                  <a:pt x="1195628" y="3377991"/>
                  <a:pt x="1218843" y="3398553"/>
                  <a:pt x="1230323" y="3401851"/>
                </a:cubicBezTo>
                <a:cubicBezTo>
                  <a:pt x="1230323" y="3401851"/>
                  <a:pt x="1247313" y="3406730"/>
                  <a:pt x="1226688" y="3390386"/>
                </a:cubicBezTo>
                <a:cubicBezTo>
                  <a:pt x="1210593" y="3378237"/>
                  <a:pt x="1220093" y="3391966"/>
                  <a:pt x="1213347" y="3379028"/>
                </a:cubicBezTo>
                <a:cubicBezTo>
                  <a:pt x="1217962" y="3387880"/>
                  <a:pt x="1225453" y="3379031"/>
                  <a:pt x="1223947" y="3371651"/>
                </a:cubicBezTo>
                <a:cubicBezTo>
                  <a:pt x="1224480" y="3372673"/>
                  <a:pt x="1221763" y="3371204"/>
                  <a:pt x="1217396" y="3368377"/>
                </a:cubicBezTo>
                <a:lnTo>
                  <a:pt x="1203743" y="3358880"/>
                </a:lnTo>
                <a:lnTo>
                  <a:pt x="1203135" y="3358629"/>
                </a:lnTo>
                <a:lnTo>
                  <a:pt x="1077373" y="3305540"/>
                </a:lnTo>
                <a:lnTo>
                  <a:pt x="1074732" y="3303377"/>
                </a:lnTo>
                <a:cubicBezTo>
                  <a:pt x="1078582" y="3302594"/>
                  <a:pt x="1124554" y="3321785"/>
                  <a:pt x="1154661" y="3328055"/>
                </a:cubicBezTo>
                <a:lnTo>
                  <a:pt x="1162227" y="3328768"/>
                </a:lnTo>
                <a:lnTo>
                  <a:pt x="1223687" y="3353581"/>
                </a:lnTo>
                <a:lnTo>
                  <a:pt x="1226275" y="3354465"/>
                </a:lnTo>
                <a:lnTo>
                  <a:pt x="1215845" y="3345134"/>
                </a:lnTo>
                <a:lnTo>
                  <a:pt x="1214746" y="3343398"/>
                </a:lnTo>
                <a:lnTo>
                  <a:pt x="1210840" y="3341984"/>
                </a:lnTo>
                <a:lnTo>
                  <a:pt x="1177030" y="3326727"/>
                </a:lnTo>
                <a:lnTo>
                  <a:pt x="1180674" y="3323656"/>
                </a:lnTo>
                <a:cubicBezTo>
                  <a:pt x="1176969" y="3306974"/>
                  <a:pt x="1102640" y="3298896"/>
                  <a:pt x="1081898" y="3276271"/>
                </a:cubicBezTo>
                <a:cubicBezTo>
                  <a:pt x="1084279" y="3277922"/>
                  <a:pt x="1086296" y="3277558"/>
                  <a:pt x="1086345" y="3274946"/>
                </a:cubicBezTo>
                <a:lnTo>
                  <a:pt x="1084171" y="3270572"/>
                </a:lnTo>
                <a:lnTo>
                  <a:pt x="1128205" y="3289094"/>
                </a:lnTo>
                <a:lnTo>
                  <a:pt x="1220166" y="3322650"/>
                </a:lnTo>
                <a:lnTo>
                  <a:pt x="1224214" y="3329547"/>
                </a:lnTo>
                <a:cubicBezTo>
                  <a:pt x="1227851" y="3332218"/>
                  <a:pt x="1233546" y="3333010"/>
                  <a:pt x="1241385" y="3329339"/>
                </a:cubicBezTo>
                <a:lnTo>
                  <a:pt x="1244689" y="3324575"/>
                </a:lnTo>
                <a:cubicBezTo>
                  <a:pt x="1226850" y="3303594"/>
                  <a:pt x="1218112" y="3312373"/>
                  <a:pt x="1219463" y="3321454"/>
                </a:cubicBezTo>
                <a:lnTo>
                  <a:pt x="1219577" y="3321648"/>
                </a:lnTo>
                <a:lnTo>
                  <a:pt x="1128962" y="3281963"/>
                </a:lnTo>
                <a:lnTo>
                  <a:pt x="1079209" y="3260585"/>
                </a:lnTo>
                <a:lnTo>
                  <a:pt x="1078987" y="3260139"/>
                </a:lnTo>
                <a:lnTo>
                  <a:pt x="1073993" y="3254673"/>
                </a:lnTo>
                <a:lnTo>
                  <a:pt x="1109165" y="3269704"/>
                </a:lnTo>
                <a:lnTo>
                  <a:pt x="1165525" y="3288784"/>
                </a:lnTo>
                <a:lnTo>
                  <a:pt x="1175056" y="3299044"/>
                </a:lnTo>
                <a:cubicBezTo>
                  <a:pt x="1175056" y="3299044"/>
                  <a:pt x="1176640" y="3298523"/>
                  <a:pt x="1178722" y="3298183"/>
                </a:cubicBezTo>
                <a:lnTo>
                  <a:pt x="1184148" y="3298373"/>
                </a:lnTo>
                <a:lnTo>
                  <a:pt x="1181480" y="3294186"/>
                </a:lnTo>
                <a:lnTo>
                  <a:pt x="1232262" y="3311378"/>
                </a:lnTo>
                <a:cubicBezTo>
                  <a:pt x="1232262" y="3311378"/>
                  <a:pt x="1232888" y="3312079"/>
                  <a:pt x="1233803" y="3312408"/>
                </a:cubicBezTo>
                <a:cubicBezTo>
                  <a:pt x="1234718" y="3312738"/>
                  <a:pt x="1235921" y="3312696"/>
                  <a:pt x="1237074" y="3311211"/>
                </a:cubicBezTo>
                <a:lnTo>
                  <a:pt x="1239934" y="3315488"/>
                </a:lnTo>
                <a:lnTo>
                  <a:pt x="1239887" y="3314923"/>
                </a:lnTo>
                <a:lnTo>
                  <a:pt x="1240909" y="3315477"/>
                </a:lnTo>
                <a:lnTo>
                  <a:pt x="1244794" y="3313835"/>
                </a:lnTo>
                <a:cubicBezTo>
                  <a:pt x="1244694" y="3310947"/>
                  <a:pt x="1242287" y="3311031"/>
                  <a:pt x="1237074" y="3311211"/>
                </a:cubicBezTo>
                <a:cubicBezTo>
                  <a:pt x="1237074" y="3311211"/>
                  <a:pt x="1234568" y="3308408"/>
                  <a:pt x="1232262" y="3311378"/>
                </a:cubicBezTo>
                <a:lnTo>
                  <a:pt x="1175934" y="3285148"/>
                </a:lnTo>
                <a:lnTo>
                  <a:pt x="1168648" y="3271040"/>
                </a:lnTo>
                <a:lnTo>
                  <a:pt x="1216290" y="3290738"/>
                </a:lnTo>
                <a:cubicBezTo>
                  <a:pt x="1246782" y="3301724"/>
                  <a:pt x="1282289" y="3318315"/>
                  <a:pt x="1304644" y="3314650"/>
                </a:cubicBezTo>
                <a:cubicBezTo>
                  <a:pt x="1319582" y="3317023"/>
                  <a:pt x="1319699" y="3320389"/>
                  <a:pt x="1327017" y="3323027"/>
                </a:cubicBezTo>
                <a:cubicBezTo>
                  <a:pt x="1344962" y="3331075"/>
                  <a:pt x="1359916" y="3333928"/>
                  <a:pt x="1342255" y="3322498"/>
                </a:cubicBezTo>
                <a:cubicBezTo>
                  <a:pt x="1309156" y="3305824"/>
                  <a:pt x="1291596" y="3297280"/>
                  <a:pt x="1261104" y="3286295"/>
                </a:cubicBezTo>
                <a:lnTo>
                  <a:pt x="1204502" y="3261720"/>
                </a:lnTo>
                <a:lnTo>
                  <a:pt x="1201864" y="3254651"/>
                </a:lnTo>
                <a:lnTo>
                  <a:pt x="1198742" y="3249650"/>
                </a:lnTo>
                <a:lnTo>
                  <a:pt x="1245649" y="3269008"/>
                </a:lnTo>
                <a:cubicBezTo>
                  <a:pt x="1260686" y="3274267"/>
                  <a:pt x="1281054" y="3282713"/>
                  <a:pt x="1288373" y="3285350"/>
                </a:cubicBezTo>
                <a:cubicBezTo>
                  <a:pt x="1298398" y="3285003"/>
                  <a:pt x="1290979" y="3279478"/>
                  <a:pt x="1298197" y="3279230"/>
                </a:cubicBezTo>
                <a:cubicBezTo>
                  <a:pt x="1298197" y="3279230"/>
                  <a:pt x="1310629" y="3278799"/>
                  <a:pt x="1310729" y="3281685"/>
                </a:cubicBezTo>
                <a:cubicBezTo>
                  <a:pt x="1310629" y="3278799"/>
                  <a:pt x="1285249" y="3264746"/>
                  <a:pt x="1262375" y="3253496"/>
                </a:cubicBezTo>
                <a:lnTo>
                  <a:pt x="1265093" y="3251688"/>
                </a:lnTo>
                <a:lnTo>
                  <a:pt x="1267590" y="3253315"/>
                </a:lnTo>
                <a:cubicBezTo>
                  <a:pt x="1267539" y="3251873"/>
                  <a:pt x="1266812" y="3251175"/>
                  <a:pt x="1265809" y="3251210"/>
                </a:cubicBezTo>
                <a:lnTo>
                  <a:pt x="1265093" y="3251688"/>
                </a:lnTo>
                <a:lnTo>
                  <a:pt x="1250913" y="3242431"/>
                </a:lnTo>
                <a:cubicBezTo>
                  <a:pt x="1242040" y="3237828"/>
                  <a:pt x="1232441" y="3234283"/>
                  <a:pt x="1222467" y="3230894"/>
                </a:cubicBezTo>
                <a:lnTo>
                  <a:pt x="1209728" y="3226497"/>
                </a:lnTo>
                <a:lnTo>
                  <a:pt x="1204394" y="3221938"/>
                </a:lnTo>
                <a:cubicBezTo>
                  <a:pt x="1196725" y="3218379"/>
                  <a:pt x="1186345" y="3214704"/>
                  <a:pt x="1177156" y="3211854"/>
                </a:cubicBezTo>
                <a:lnTo>
                  <a:pt x="1170801" y="3208611"/>
                </a:lnTo>
                <a:lnTo>
                  <a:pt x="1160219" y="3193596"/>
                </a:lnTo>
                <a:lnTo>
                  <a:pt x="1151533" y="3181349"/>
                </a:lnTo>
                <a:lnTo>
                  <a:pt x="1153593" y="3180801"/>
                </a:lnTo>
                <a:cubicBezTo>
                  <a:pt x="1159879" y="3179579"/>
                  <a:pt x="1167454" y="3179251"/>
                  <a:pt x="1176643" y="3182101"/>
                </a:cubicBezTo>
                <a:cubicBezTo>
                  <a:pt x="1189471" y="3183946"/>
                  <a:pt x="1201239" y="3199171"/>
                  <a:pt x="1212610" y="3192951"/>
                </a:cubicBezTo>
                <a:cubicBezTo>
                  <a:pt x="1208577" y="3193679"/>
                  <a:pt x="1205871" y="3184453"/>
                  <a:pt x="1204767" y="3175456"/>
                </a:cubicBezTo>
                <a:lnTo>
                  <a:pt x="1204464" y="3166698"/>
                </a:lnTo>
                <a:lnTo>
                  <a:pt x="1207598" y="3171275"/>
                </a:lnTo>
                <a:cubicBezTo>
                  <a:pt x="1216465" y="3188272"/>
                  <a:pt x="1225565" y="3205957"/>
                  <a:pt x="1239636" y="3220154"/>
                </a:cubicBezTo>
                <a:cubicBezTo>
                  <a:pt x="1238931" y="3218084"/>
                  <a:pt x="1242191" y="3214520"/>
                  <a:pt x="1246658" y="3211213"/>
                </a:cubicBezTo>
                <a:lnTo>
                  <a:pt x="1256350" y="3206184"/>
                </a:lnTo>
                <a:lnTo>
                  <a:pt x="1253784" y="3201922"/>
                </a:lnTo>
                <a:cubicBezTo>
                  <a:pt x="1253259" y="3200714"/>
                  <a:pt x="1255016" y="3201231"/>
                  <a:pt x="1257909" y="3202743"/>
                </a:cubicBezTo>
                <a:lnTo>
                  <a:pt x="1259778" y="3203907"/>
                </a:lnTo>
                <a:lnTo>
                  <a:pt x="1260015" y="3204281"/>
                </a:lnTo>
                <a:lnTo>
                  <a:pt x="1260918" y="3203814"/>
                </a:lnTo>
                <a:lnTo>
                  <a:pt x="1262427" y="3204127"/>
                </a:lnTo>
                <a:lnTo>
                  <a:pt x="1292552" y="3238688"/>
                </a:lnTo>
                <a:lnTo>
                  <a:pt x="1282239" y="3216476"/>
                </a:lnTo>
                <a:lnTo>
                  <a:pt x="1285109" y="3220422"/>
                </a:lnTo>
                <a:lnTo>
                  <a:pt x="1255905" y="3167642"/>
                </a:lnTo>
                <a:cubicBezTo>
                  <a:pt x="1242652" y="3143923"/>
                  <a:pt x="1230137" y="3120966"/>
                  <a:pt x="1219826" y="3099001"/>
                </a:cubicBezTo>
                <a:cubicBezTo>
                  <a:pt x="1235882" y="3123008"/>
                  <a:pt x="1251883" y="3151093"/>
                  <a:pt x="1265509" y="3177552"/>
                </a:cubicBezTo>
                <a:lnTo>
                  <a:pt x="1281741" y="3203393"/>
                </a:lnTo>
                <a:cubicBezTo>
                  <a:pt x="1283171" y="3203256"/>
                  <a:pt x="1283585" y="3201782"/>
                  <a:pt x="1283354" y="3199584"/>
                </a:cubicBezTo>
                <a:lnTo>
                  <a:pt x="1283014" y="3198352"/>
                </a:lnTo>
                <a:lnTo>
                  <a:pt x="1278220" y="3190031"/>
                </a:lnTo>
                <a:lnTo>
                  <a:pt x="1281085" y="3192956"/>
                </a:lnTo>
                <a:lnTo>
                  <a:pt x="1281701" y="3193607"/>
                </a:lnTo>
                <a:lnTo>
                  <a:pt x="1281098" y="3191424"/>
                </a:lnTo>
                <a:cubicBezTo>
                  <a:pt x="1278798" y="3185353"/>
                  <a:pt x="1275400" y="3178829"/>
                  <a:pt x="1273870" y="3176754"/>
                </a:cubicBezTo>
                <a:cubicBezTo>
                  <a:pt x="1258609" y="3147120"/>
                  <a:pt x="1239781" y="3116159"/>
                  <a:pt x="1222057" y="3085741"/>
                </a:cubicBezTo>
                <a:lnTo>
                  <a:pt x="1212483" y="3067140"/>
                </a:lnTo>
                <a:lnTo>
                  <a:pt x="1218926" y="3067380"/>
                </a:lnTo>
                <a:lnTo>
                  <a:pt x="1225506" y="3078241"/>
                </a:lnTo>
                <a:cubicBezTo>
                  <a:pt x="1240996" y="3106790"/>
                  <a:pt x="1256187" y="3135691"/>
                  <a:pt x="1272331" y="3160615"/>
                </a:cubicBezTo>
                <a:cubicBezTo>
                  <a:pt x="1262464" y="3145641"/>
                  <a:pt x="1278907" y="3173684"/>
                  <a:pt x="1281776" y="3171189"/>
                </a:cubicBezTo>
                <a:cubicBezTo>
                  <a:pt x="1286637" y="3166283"/>
                  <a:pt x="1274970" y="3160364"/>
                  <a:pt x="1274970" y="3160364"/>
                </a:cubicBezTo>
                <a:cubicBezTo>
                  <a:pt x="1258180" y="3128653"/>
                  <a:pt x="1241511" y="3098227"/>
                  <a:pt x="1225560" y="3068334"/>
                </a:cubicBezTo>
                <a:lnTo>
                  <a:pt x="1224599" y="3066441"/>
                </a:lnTo>
                <a:lnTo>
                  <a:pt x="1236481" y="3063704"/>
                </a:lnTo>
                <a:cubicBezTo>
                  <a:pt x="1237193" y="3061406"/>
                  <a:pt x="1235171" y="3058128"/>
                  <a:pt x="1231020" y="3054119"/>
                </a:cubicBezTo>
                <a:lnTo>
                  <a:pt x="1227684" y="3051563"/>
                </a:lnTo>
                <a:lnTo>
                  <a:pt x="1224226" y="3042136"/>
                </a:lnTo>
                <a:cubicBezTo>
                  <a:pt x="1220394" y="3033988"/>
                  <a:pt x="1215571" y="3026491"/>
                  <a:pt x="1215782" y="3028691"/>
                </a:cubicBezTo>
                <a:lnTo>
                  <a:pt x="1214077" y="3025786"/>
                </a:lnTo>
                <a:lnTo>
                  <a:pt x="1219047" y="3025786"/>
                </a:lnTo>
                <a:cubicBezTo>
                  <a:pt x="1218488" y="3023958"/>
                  <a:pt x="1215965" y="3020591"/>
                  <a:pt x="1212508" y="3016554"/>
                </a:cubicBezTo>
                <a:lnTo>
                  <a:pt x="1203304" y="3006514"/>
                </a:lnTo>
                <a:lnTo>
                  <a:pt x="1199096" y="2998082"/>
                </a:lnTo>
                <a:cubicBezTo>
                  <a:pt x="1201107" y="2991229"/>
                  <a:pt x="1217793" y="3021837"/>
                  <a:pt x="1217793" y="3021837"/>
                </a:cubicBezTo>
                <a:cubicBezTo>
                  <a:pt x="1248243" y="3080374"/>
                  <a:pt x="1277892" y="3130474"/>
                  <a:pt x="1304214" y="3178301"/>
                </a:cubicBezTo>
                <a:cubicBezTo>
                  <a:pt x="1305361" y="3179856"/>
                  <a:pt x="1309965" y="3188838"/>
                  <a:pt x="1315701" y="3199300"/>
                </a:cubicBezTo>
                <a:lnTo>
                  <a:pt x="1320332" y="3207545"/>
                </a:lnTo>
                <a:lnTo>
                  <a:pt x="1320451" y="3206813"/>
                </a:lnTo>
                <a:cubicBezTo>
                  <a:pt x="1320866" y="3204321"/>
                  <a:pt x="1321355" y="3201717"/>
                  <a:pt x="1321954" y="3199667"/>
                </a:cubicBezTo>
                <a:lnTo>
                  <a:pt x="1323083" y="3197666"/>
                </a:lnTo>
                <a:lnTo>
                  <a:pt x="1304202" y="3162478"/>
                </a:lnTo>
                <a:lnTo>
                  <a:pt x="1288836" y="3134717"/>
                </a:lnTo>
                <a:lnTo>
                  <a:pt x="1280222" y="3123956"/>
                </a:lnTo>
                <a:lnTo>
                  <a:pt x="1277996" y="3115132"/>
                </a:lnTo>
                <a:lnTo>
                  <a:pt x="1269127" y="3099109"/>
                </a:lnTo>
                <a:cubicBezTo>
                  <a:pt x="1268917" y="3096908"/>
                  <a:pt x="1240145" y="3055977"/>
                  <a:pt x="1242330" y="3050957"/>
                </a:cubicBezTo>
                <a:cubicBezTo>
                  <a:pt x="1246300" y="3048357"/>
                  <a:pt x="1251135" y="3054836"/>
                  <a:pt x="1254981" y="3061964"/>
                </a:cubicBezTo>
                <a:lnTo>
                  <a:pt x="1256369" y="3064901"/>
                </a:lnTo>
                <a:lnTo>
                  <a:pt x="1260770" y="3068334"/>
                </a:lnTo>
                <a:cubicBezTo>
                  <a:pt x="1269645" y="3076180"/>
                  <a:pt x="1282778" y="3089520"/>
                  <a:pt x="1285603" y="3091696"/>
                </a:cubicBezTo>
                <a:cubicBezTo>
                  <a:pt x="1294741" y="3100881"/>
                  <a:pt x="1302090" y="3107950"/>
                  <a:pt x="1308634" y="3114020"/>
                </a:cubicBezTo>
                <a:lnTo>
                  <a:pt x="1312109" y="3117143"/>
                </a:lnTo>
                <a:lnTo>
                  <a:pt x="1330164" y="3147593"/>
                </a:lnTo>
                <a:lnTo>
                  <a:pt x="1302282" y="3114727"/>
                </a:lnTo>
                <a:cubicBezTo>
                  <a:pt x="1299612" y="3111466"/>
                  <a:pt x="1293565" y="3106014"/>
                  <a:pt x="1286555" y="3099741"/>
                </a:cubicBezTo>
                <a:lnTo>
                  <a:pt x="1283646" y="3097047"/>
                </a:lnTo>
                <a:lnTo>
                  <a:pt x="1300676" y="3119827"/>
                </a:lnTo>
                <a:cubicBezTo>
                  <a:pt x="1314395" y="3139018"/>
                  <a:pt x="1327425" y="3158445"/>
                  <a:pt x="1327425" y="3158445"/>
                </a:cubicBezTo>
                <a:lnTo>
                  <a:pt x="1348709" y="3188483"/>
                </a:lnTo>
                <a:lnTo>
                  <a:pt x="1353212" y="3190351"/>
                </a:lnTo>
                <a:lnTo>
                  <a:pt x="1357566" y="3193722"/>
                </a:lnTo>
                <a:lnTo>
                  <a:pt x="1360365" y="3198430"/>
                </a:lnTo>
                <a:lnTo>
                  <a:pt x="1347779" y="3174144"/>
                </a:lnTo>
                <a:lnTo>
                  <a:pt x="1378353" y="3221563"/>
                </a:lnTo>
                <a:lnTo>
                  <a:pt x="1372106" y="3209725"/>
                </a:lnTo>
                <a:lnTo>
                  <a:pt x="1369705" y="3205691"/>
                </a:lnTo>
                <a:lnTo>
                  <a:pt x="1349143" y="3173247"/>
                </a:lnTo>
                <a:lnTo>
                  <a:pt x="1338796" y="3156925"/>
                </a:lnTo>
                <a:lnTo>
                  <a:pt x="1329467" y="3142210"/>
                </a:lnTo>
                <a:cubicBezTo>
                  <a:pt x="1324541" y="3133960"/>
                  <a:pt x="1321855" y="3128522"/>
                  <a:pt x="1323236" y="3128053"/>
                </a:cubicBezTo>
                <a:cubicBezTo>
                  <a:pt x="1324616" y="3127584"/>
                  <a:pt x="1330117" y="3132062"/>
                  <a:pt x="1336750" y="3137742"/>
                </a:cubicBezTo>
                <a:lnTo>
                  <a:pt x="1350741" y="3149391"/>
                </a:lnTo>
                <a:lnTo>
                  <a:pt x="1348699" y="3145099"/>
                </a:lnTo>
                <a:cubicBezTo>
                  <a:pt x="1342734" y="3131458"/>
                  <a:pt x="1338547" y="3118117"/>
                  <a:pt x="1352885" y="3139235"/>
                </a:cubicBezTo>
                <a:lnTo>
                  <a:pt x="1363875" y="3155878"/>
                </a:lnTo>
                <a:lnTo>
                  <a:pt x="1366193" y="3156295"/>
                </a:lnTo>
                <a:lnTo>
                  <a:pt x="1363335" y="3149774"/>
                </a:lnTo>
                <a:lnTo>
                  <a:pt x="1362745" y="3149218"/>
                </a:lnTo>
                <a:lnTo>
                  <a:pt x="1362675" y="3148270"/>
                </a:lnTo>
                <a:lnTo>
                  <a:pt x="1360972" y="3144381"/>
                </a:lnTo>
                <a:cubicBezTo>
                  <a:pt x="1357770" y="3138524"/>
                  <a:pt x="1352981" y="3130629"/>
                  <a:pt x="1346230" y="3120226"/>
                </a:cubicBezTo>
                <a:cubicBezTo>
                  <a:pt x="1312977" y="3061753"/>
                  <a:pt x="1257652" y="3010796"/>
                  <a:pt x="1236045" y="2947334"/>
                </a:cubicBezTo>
                <a:cubicBezTo>
                  <a:pt x="1232287" y="2936297"/>
                  <a:pt x="1295931" y="2990578"/>
                  <a:pt x="1291684" y="2999209"/>
                </a:cubicBezTo>
                <a:cubicBezTo>
                  <a:pt x="1297599" y="2987188"/>
                  <a:pt x="1246147" y="2923686"/>
                  <a:pt x="1215215" y="2886106"/>
                </a:cubicBezTo>
                <a:lnTo>
                  <a:pt x="1201175" y="2868848"/>
                </a:lnTo>
                <a:lnTo>
                  <a:pt x="1215795" y="2883550"/>
                </a:lnTo>
                <a:cubicBezTo>
                  <a:pt x="1279112" y="2949838"/>
                  <a:pt x="1204969" y="2846640"/>
                  <a:pt x="1200209" y="2843336"/>
                </a:cubicBezTo>
                <a:cubicBezTo>
                  <a:pt x="1189232" y="2828662"/>
                  <a:pt x="1184071" y="2803915"/>
                  <a:pt x="1178406" y="2791752"/>
                </a:cubicBezTo>
                <a:lnTo>
                  <a:pt x="1169013" y="2776039"/>
                </a:lnTo>
                <a:lnTo>
                  <a:pt x="1287554" y="2929797"/>
                </a:lnTo>
                <a:lnTo>
                  <a:pt x="1299904" y="2946310"/>
                </a:lnTo>
                <a:lnTo>
                  <a:pt x="1325638" y="2970187"/>
                </a:lnTo>
                <a:lnTo>
                  <a:pt x="1318571" y="2955800"/>
                </a:lnTo>
                <a:cubicBezTo>
                  <a:pt x="1318968" y="2950468"/>
                  <a:pt x="1349469" y="2990312"/>
                  <a:pt x="1362666" y="2999676"/>
                </a:cubicBezTo>
                <a:cubicBezTo>
                  <a:pt x="1360787" y="2994157"/>
                  <a:pt x="1358907" y="2988639"/>
                  <a:pt x="1357028" y="2983119"/>
                </a:cubicBezTo>
                <a:cubicBezTo>
                  <a:pt x="1357968" y="2985879"/>
                  <a:pt x="1359131" y="2975732"/>
                  <a:pt x="1360866" y="2964621"/>
                </a:cubicBezTo>
                <a:lnTo>
                  <a:pt x="1363622" y="2950358"/>
                </a:lnTo>
                <a:lnTo>
                  <a:pt x="1351311" y="2940744"/>
                </a:lnTo>
                <a:cubicBezTo>
                  <a:pt x="1339962" y="2932400"/>
                  <a:pt x="1331227" y="2926073"/>
                  <a:pt x="1335335" y="2923345"/>
                </a:cubicBezTo>
                <a:cubicBezTo>
                  <a:pt x="1335335" y="2923345"/>
                  <a:pt x="1344329" y="2928667"/>
                  <a:pt x="1352275" y="2931575"/>
                </a:cubicBezTo>
                <a:lnTo>
                  <a:pt x="1350637" y="2931903"/>
                </a:lnTo>
                <a:lnTo>
                  <a:pt x="1348302" y="2930121"/>
                </a:lnTo>
                <a:cubicBezTo>
                  <a:pt x="1348826" y="2931329"/>
                  <a:pt x="1349088" y="2931932"/>
                  <a:pt x="1349584" y="2932114"/>
                </a:cubicBezTo>
                <a:lnTo>
                  <a:pt x="1350637" y="2931903"/>
                </a:lnTo>
                <a:lnTo>
                  <a:pt x="1354932" y="2935179"/>
                </a:lnTo>
                <a:lnTo>
                  <a:pt x="1357016" y="2938007"/>
                </a:lnTo>
                <a:cubicBezTo>
                  <a:pt x="1358677" y="2939589"/>
                  <a:pt x="1360055" y="2940516"/>
                  <a:pt x="1360055" y="2940516"/>
                </a:cubicBezTo>
                <a:cubicBezTo>
                  <a:pt x="1360055" y="2940516"/>
                  <a:pt x="1368830" y="2937635"/>
                  <a:pt x="1374514" y="2941745"/>
                </a:cubicBezTo>
                <a:cubicBezTo>
                  <a:pt x="1387655" y="2948924"/>
                  <a:pt x="1410891" y="2978079"/>
                  <a:pt x="1421109" y="2986220"/>
                </a:cubicBezTo>
                <a:cubicBezTo>
                  <a:pt x="1422156" y="2988634"/>
                  <a:pt x="1428495" y="2986554"/>
                  <a:pt x="1432468" y="2988007"/>
                </a:cubicBezTo>
                <a:cubicBezTo>
                  <a:pt x="1438886" y="2991245"/>
                  <a:pt x="1445778" y="2997560"/>
                  <a:pt x="1452770" y="3004941"/>
                </a:cubicBezTo>
                <a:lnTo>
                  <a:pt x="1456060" y="3008612"/>
                </a:lnTo>
                <a:lnTo>
                  <a:pt x="1452368" y="3002747"/>
                </a:lnTo>
                <a:lnTo>
                  <a:pt x="1441673" y="2986059"/>
                </a:lnTo>
                <a:lnTo>
                  <a:pt x="1368841" y="2909583"/>
                </a:lnTo>
                <a:lnTo>
                  <a:pt x="1298953" y="2843233"/>
                </a:lnTo>
                <a:lnTo>
                  <a:pt x="1296506" y="2836894"/>
                </a:lnTo>
                <a:lnTo>
                  <a:pt x="1289897" y="2822409"/>
                </a:lnTo>
                <a:lnTo>
                  <a:pt x="1313329" y="2841828"/>
                </a:lnTo>
                <a:lnTo>
                  <a:pt x="1293722" y="2819936"/>
                </a:lnTo>
                <a:lnTo>
                  <a:pt x="1299876" y="2816356"/>
                </a:lnTo>
                <a:cubicBezTo>
                  <a:pt x="1300121" y="2818922"/>
                  <a:pt x="1300330" y="2821123"/>
                  <a:pt x="1300330" y="2821123"/>
                </a:cubicBezTo>
                <a:cubicBezTo>
                  <a:pt x="1305596" y="2815810"/>
                  <a:pt x="1302955" y="2816061"/>
                  <a:pt x="1299876" y="2816356"/>
                </a:cubicBezTo>
                <a:lnTo>
                  <a:pt x="1294960" y="2807418"/>
                </a:lnTo>
                <a:lnTo>
                  <a:pt x="1316445" y="2826293"/>
                </a:lnTo>
                <a:lnTo>
                  <a:pt x="1322147" y="2833142"/>
                </a:lnTo>
                <a:cubicBezTo>
                  <a:pt x="1323872" y="2835441"/>
                  <a:pt x="1324707" y="2836934"/>
                  <a:pt x="1324048" y="2836997"/>
                </a:cubicBezTo>
                <a:lnTo>
                  <a:pt x="1325704" y="2834425"/>
                </a:lnTo>
                <a:lnTo>
                  <a:pt x="1354450" y="2859678"/>
                </a:lnTo>
                <a:lnTo>
                  <a:pt x="1360466" y="2869425"/>
                </a:lnTo>
                <a:cubicBezTo>
                  <a:pt x="1364179" y="2875686"/>
                  <a:pt x="1368284" y="2882929"/>
                  <a:pt x="1373282" y="2892262"/>
                </a:cubicBezTo>
                <a:cubicBezTo>
                  <a:pt x="1376342" y="2896410"/>
                  <a:pt x="1396544" y="2935939"/>
                  <a:pt x="1392154" y="2917850"/>
                </a:cubicBezTo>
                <a:cubicBezTo>
                  <a:pt x="1388218" y="2904530"/>
                  <a:pt x="1369311" y="2878575"/>
                  <a:pt x="1365831" y="2870024"/>
                </a:cubicBezTo>
                <a:lnTo>
                  <a:pt x="1365591" y="2869465"/>
                </a:lnTo>
                <a:lnTo>
                  <a:pt x="1373429" y="2876350"/>
                </a:lnTo>
                <a:cubicBezTo>
                  <a:pt x="1397385" y="2895611"/>
                  <a:pt x="1417354" y="2917562"/>
                  <a:pt x="1437690" y="2939392"/>
                </a:cubicBezTo>
                <a:lnTo>
                  <a:pt x="1459434" y="2961820"/>
                </a:lnTo>
                <a:lnTo>
                  <a:pt x="1455486" y="2955757"/>
                </a:lnTo>
                <a:lnTo>
                  <a:pt x="1406305" y="2871781"/>
                </a:lnTo>
                <a:lnTo>
                  <a:pt x="1418838" y="2885710"/>
                </a:lnTo>
                <a:cubicBezTo>
                  <a:pt x="1441308" y="2916005"/>
                  <a:pt x="1465166" y="2947263"/>
                  <a:pt x="1488248" y="2977099"/>
                </a:cubicBezTo>
                <a:lnTo>
                  <a:pt x="1494429" y="2985008"/>
                </a:lnTo>
                <a:lnTo>
                  <a:pt x="1500611" y="2987805"/>
                </a:lnTo>
                <a:lnTo>
                  <a:pt x="1517270" y="3014238"/>
                </a:lnTo>
                <a:lnTo>
                  <a:pt x="1524850" y="3023939"/>
                </a:lnTo>
                <a:lnTo>
                  <a:pt x="1511607" y="2997297"/>
                </a:lnTo>
                <a:lnTo>
                  <a:pt x="1513606" y="2999109"/>
                </a:lnTo>
                <a:cubicBezTo>
                  <a:pt x="1529032" y="3013658"/>
                  <a:pt x="1552444" y="3036318"/>
                  <a:pt x="1561879" y="3039772"/>
                </a:cubicBezTo>
                <a:cubicBezTo>
                  <a:pt x="1540834" y="3006678"/>
                  <a:pt x="1526157" y="2997245"/>
                  <a:pt x="1503969" y="2970505"/>
                </a:cubicBezTo>
                <a:cubicBezTo>
                  <a:pt x="1487767" y="2953066"/>
                  <a:pt x="1486937" y="2951154"/>
                  <a:pt x="1492228" y="2954360"/>
                </a:cubicBezTo>
                <a:lnTo>
                  <a:pt x="1514669" y="2967439"/>
                </a:lnTo>
                <a:lnTo>
                  <a:pt x="1511680" y="2963626"/>
                </a:lnTo>
                <a:cubicBezTo>
                  <a:pt x="1481139" y="2925555"/>
                  <a:pt x="1450906" y="2889125"/>
                  <a:pt x="1419169" y="2848550"/>
                </a:cubicBezTo>
                <a:lnTo>
                  <a:pt x="1392318" y="2812599"/>
                </a:lnTo>
                <a:lnTo>
                  <a:pt x="1410943" y="2833644"/>
                </a:lnTo>
                <a:cubicBezTo>
                  <a:pt x="1424267" y="2848992"/>
                  <a:pt x="1439709" y="2867214"/>
                  <a:pt x="1459065" y="2890903"/>
                </a:cubicBezTo>
                <a:cubicBezTo>
                  <a:pt x="1479810" y="2915655"/>
                  <a:pt x="1494078" y="2936459"/>
                  <a:pt x="1512942" y="2955694"/>
                </a:cubicBezTo>
                <a:cubicBezTo>
                  <a:pt x="1558680" y="2996573"/>
                  <a:pt x="1497286" y="2909706"/>
                  <a:pt x="1483939" y="2888592"/>
                </a:cubicBezTo>
                <a:cubicBezTo>
                  <a:pt x="1460395" y="2858631"/>
                  <a:pt x="1426734" y="2832117"/>
                  <a:pt x="1441410" y="2820962"/>
                </a:cubicBezTo>
                <a:cubicBezTo>
                  <a:pt x="1438651" y="2821901"/>
                  <a:pt x="1452482" y="2834640"/>
                  <a:pt x="1469203" y="2848704"/>
                </a:cubicBezTo>
                <a:lnTo>
                  <a:pt x="1484058" y="2860795"/>
                </a:lnTo>
                <a:lnTo>
                  <a:pt x="1613883" y="3006186"/>
                </a:lnTo>
                <a:lnTo>
                  <a:pt x="1628281" y="3009231"/>
                </a:lnTo>
                <a:cubicBezTo>
                  <a:pt x="1642470" y="3018826"/>
                  <a:pt x="1647229" y="3037495"/>
                  <a:pt x="1662468" y="3049503"/>
                </a:cubicBezTo>
                <a:cubicBezTo>
                  <a:pt x="1661421" y="3047089"/>
                  <a:pt x="1675311" y="3039308"/>
                  <a:pt x="1676534" y="3042126"/>
                </a:cubicBezTo>
                <a:cubicBezTo>
                  <a:pt x="1687893" y="3043913"/>
                  <a:pt x="1708501" y="3091402"/>
                  <a:pt x="1724663" y="3088855"/>
                </a:cubicBezTo>
                <a:cubicBezTo>
                  <a:pt x="1724663" y="3088855"/>
                  <a:pt x="1725060" y="3088724"/>
                  <a:pt x="1725555" y="3088562"/>
                </a:cubicBezTo>
                <a:lnTo>
                  <a:pt x="1726669" y="3088195"/>
                </a:lnTo>
                <a:lnTo>
                  <a:pt x="1727337" y="3087976"/>
                </a:lnTo>
                <a:cubicBezTo>
                  <a:pt x="1727634" y="3087878"/>
                  <a:pt x="1727435" y="3087943"/>
                  <a:pt x="1727040" y="3088074"/>
                </a:cubicBezTo>
                <a:lnTo>
                  <a:pt x="1726669" y="3088195"/>
                </a:lnTo>
                <a:lnTo>
                  <a:pt x="1724663" y="3088855"/>
                </a:lnTo>
                <a:cubicBezTo>
                  <a:pt x="1716106" y="3069133"/>
                  <a:pt x="1699550" y="3063075"/>
                  <a:pt x="1688941" y="3046329"/>
                </a:cubicBezTo>
                <a:cubicBezTo>
                  <a:pt x="1682064" y="3034332"/>
                  <a:pt x="1674596" y="3023221"/>
                  <a:pt x="1665900" y="3012167"/>
                </a:cubicBezTo>
                <a:lnTo>
                  <a:pt x="1664303" y="3010392"/>
                </a:lnTo>
                <a:lnTo>
                  <a:pt x="1662257" y="3011277"/>
                </a:lnTo>
                <a:cubicBezTo>
                  <a:pt x="1659692" y="3011401"/>
                  <a:pt x="1657141" y="3010787"/>
                  <a:pt x="1655957" y="3009634"/>
                </a:cubicBezTo>
                <a:cubicBezTo>
                  <a:pt x="1655169" y="3008867"/>
                  <a:pt x="1654985" y="3007860"/>
                  <a:pt x="1655812" y="3006669"/>
                </a:cubicBezTo>
                <a:cubicBezTo>
                  <a:pt x="1653036" y="3004742"/>
                  <a:pt x="1655052" y="3004378"/>
                  <a:pt x="1658357" y="3004907"/>
                </a:cubicBezTo>
                <a:lnTo>
                  <a:pt x="1659837" y="3005426"/>
                </a:lnTo>
                <a:lnTo>
                  <a:pt x="1635491" y="2978355"/>
                </a:lnTo>
                <a:cubicBezTo>
                  <a:pt x="1599943" y="2936232"/>
                  <a:pt x="1684451" y="3019295"/>
                  <a:pt x="1687376" y="3018334"/>
                </a:cubicBezTo>
                <a:lnTo>
                  <a:pt x="1685536" y="3012674"/>
                </a:lnTo>
                <a:lnTo>
                  <a:pt x="1605864" y="2899096"/>
                </a:lnTo>
                <a:cubicBezTo>
                  <a:pt x="1592639" y="2875807"/>
                  <a:pt x="1573597" y="2862590"/>
                  <a:pt x="1556163" y="2835204"/>
                </a:cubicBezTo>
                <a:cubicBezTo>
                  <a:pt x="1547897" y="2825940"/>
                  <a:pt x="1536031" y="2811384"/>
                  <a:pt x="1523390" y="2795353"/>
                </a:cubicBezTo>
                <a:lnTo>
                  <a:pt x="1511491" y="2779868"/>
                </a:lnTo>
                <a:lnTo>
                  <a:pt x="1521908" y="2774749"/>
                </a:lnTo>
                <a:lnTo>
                  <a:pt x="1538030" y="2791862"/>
                </a:lnTo>
                <a:lnTo>
                  <a:pt x="1556071" y="2817075"/>
                </a:lnTo>
                <a:cubicBezTo>
                  <a:pt x="1573505" y="2840392"/>
                  <a:pt x="1592553" y="2863929"/>
                  <a:pt x="1595311" y="2862989"/>
                </a:cubicBezTo>
                <a:lnTo>
                  <a:pt x="1593246" y="2856060"/>
                </a:lnTo>
                <a:lnTo>
                  <a:pt x="1632306" y="2903337"/>
                </a:lnTo>
                <a:lnTo>
                  <a:pt x="1669434" y="2946685"/>
                </a:lnTo>
                <a:lnTo>
                  <a:pt x="1658252" y="2928120"/>
                </a:lnTo>
                <a:cubicBezTo>
                  <a:pt x="1657728" y="2926912"/>
                  <a:pt x="1659484" y="2927428"/>
                  <a:pt x="1662378" y="2928943"/>
                </a:cubicBezTo>
                <a:lnTo>
                  <a:pt x="1664248" y="2930105"/>
                </a:lnTo>
                <a:lnTo>
                  <a:pt x="1689522" y="2969977"/>
                </a:lnTo>
                <a:lnTo>
                  <a:pt x="1688114" y="2968494"/>
                </a:lnTo>
                <a:lnTo>
                  <a:pt x="1723353" y="3009636"/>
                </a:lnTo>
                <a:lnTo>
                  <a:pt x="1718433" y="3002618"/>
                </a:lnTo>
                <a:lnTo>
                  <a:pt x="1715541" y="2999162"/>
                </a:lnTo>
                <a:lnTo>
                  <a:pt x="1702087" y="2975792"/>
                </a:lnTo>
                <a:cubicBezTo>
                  <a:pt x="1696407" y="2965206"/>
                  <a:pt x="1691146" y="2954280"/>
                  <a:pt x="1686709" y="2942675"/>
                </a:cubicBezTo>
                <a:cubicBezTo>
                  <a:pt x="1705370" y="2966062"/>
                  <a:pt x="1718521" y="2992198"/>
                  <a:pt x="1734718" y="3017672"/>
                </a:cubicBezTo>
                <a:cubicBezTo>
                  <a:pt x="1747679" y="3037163"/>
                  <a:pt x="1740683" y="3019693"/>
                  <a:pt x="1737169" y="3010776"/>
                </a:cubicBezTo>
                <a:lnTo>
                  <a:pt x="1708710" y="2961389"/>
                </a:lnTo>
                <a:lnTo>
                  <a:pt x="1669469" y="2914250"/>
                </a:lnTo>
                <a:lnTo>
                  <a:pt x="1618978" y="2853600"/>
                </a:lnTo>
                <a:lnTo>
                  <a:pt x="1627794" y="2871169"/>
                </a:lnTo>
                <a:lnTo>
                  <a:pt x="1645223" y="2899966"/>
                </a:lnTo>
                <a:lnTo>
                  <a:pt x="1635111" y="2890198"/>
                </a:lnTo>
                <a:cubicBezTo>
                  <a:pt x="1622358" y="2873005"/>
                  <a:pt x="1608874" y="2856052"/>
                  <a:pt x="1594162" y="2839157"/>
                </a:cubicBezTo>
                <a:lnTo>
                  <a:pt x="1572017" y="2815926"/>
                </a:lnTo>
                <a:lnTo>
                  <a:pt x="1572794" y="2815981"/>
                </a:lnTo>
                <a:cubicBezTo>
                  <a:pt x="1572114" y="2813814"/>
                  <a:pt x="1569935" y="2809002"/>
                  <a:pt x="1565659" y="2800250"/>
                </a:cubicBezTo>
                <a:lnTo>
                  <a:pt x="1562885" y="2794419"/>
                </a:lnTo>
                <a:lnTo>
                  <a:pt x="1570207" y="2801446"/>
                </a:lnTo>
                <a:lnTo>
                  <a:pt x="1607481" y="2839482"/>
                </a:lnTo>
                <a:lnTo>
                  <a:pt x="1567021" y="2788648"/>
                </a:lnTo>
                <a:cubicBezTo>
                  <a:pt x="1551423" y="2770471"/>
                  <a:pt x="1536419" y="2752710"/>
                  <a:pt x="1524593" y="2733330"/>
                </a:cubicBezTo>
                <a:cubicBezTo>
                  <a:pt x="1524593" y="2733330"/>
                  <a:pt x="1529188" y="2734757"/>
                  <a:pt x="1533500" y="2735102"/>
                </a:cubicBezTo>
                <a:lnTo>
                  <a:pt x="1533688" y="2734983"/>
                </a:lnTo>
                <a:lnTo>
                  <a:pt x="1536852" y="2741123"/>
                </a:lnTo>
                <a:cubicBezTo>
                  <a:pt x="1549496" y="2758760"/>
                  <a:pt x="1581366" y="2796405"/>
                  <a:pt x="1584095" y="2790856"/>
                </a:cubicBezTo>
                <a:cubicBezTo>
                  <a:pt x="1591375" y="2776059"/>
                  <a:pt x="1519060" y="2711386"/>
                  <a:pt x="1497885" y="2667279"/>
                </a:cubicBezTo>
                <a:cubicBezTo>
                  <a:pt x="1484365" y="2643399"/>
                  <a:pt x="1479929" y="2634323"/>
                  <a:pt x="1467295" y="2613464"/>
                </a:cubicBezTo>
                <a:lnTo>
                  <a:pt x="1466676" y="2612471"/>
                </a:lnTo>
                <a:lnTo>
                  <a:pt x="1493700" y="2640013"/>
                </a:lnTo>
                <a:cubicBezTo>
                  <a:pt x="1507301" y="2655773"/>
                  <a:pt x="1519726" y="2671745"/>
                  <a:pt x="1533204" y="2688743"/>
                </a:cubicBezTo>
                <a:cubicBezTo>
                  <a:pt x="1551189" y="2715335"/>
                  <a:pt x="1658544" y="2833352"/>
                  <a:pt x="1606838" y="2762189"/>
                </a:cubicBezTo>
                <a:lnTo>
                  <a:pt x="1579722" y="2729097"/>
                </a:lnTo>
                <a:lnTo>
                  <a:pt x="1569384" y="2714120"/>
                </a:lnTo>
                <a:cubicBezTo>
                  <a:pt x="1543223" y="2675849"/>
                  <a:pt x="1499005" y="2608392"/>
                  <a:pt x="1552543" y="2662010"/>
                </a:cubicBezTo>
                <a:cubicBezTo>
                  <a:pt x="1563699" y="2676686"/>
                  <a:pt x="1591315" y="2718604"/>
                  <a:pt x="1613507" y="2729522"/>
                </a:cubicBezTo>
                <a:cubicBezTo>
                  <a:pt x="1638812" y="2746567"/>
                  <a:pt x="1592644" y="2686333"/>
                  <a:pt x="1570020" y="2656060"/>
                </a:cubicBezTo>
                <a:cubicBezTo>
                  <a:pt x="1548354" y="2631620"/>
                  <a:pt x="1525731" y="2601346"/>
                  <a:pt x="1519780" y="2583871"/>
                </a:cubicBezTo>
                <a:cubicBezTo>
                  <a:pt x="1510505" y="2574713"/>
                  <a:pt x="1511952" y="2560875"/>
                  <a:pt x="1506316" y="2544321"/>
                </a:cubicBezTo>
                <a:lnTo>
                  <a:pt x="1487411" y="2517303"/>
                </a:lnTo>
                <a:lnTo>
                  <a:pt x="1664010" y="2719111"/>
                </a:lnTo>
                <a:lnTo>
                  <a:pt x="1798248" y="2883527"/>
                </a:lnTo>
                <a:lnTo>
                  <a:pt x="1799568" y="2878958"/>
                </a:lnTo>
                <a:cubicBezTo>
                  <a:pt x="1799568" y="2878958"/>
                  <a:pt x="1800616" y="2881373"/>
                  <a:pt x="1801838" y="2884190"/>
                </a:cubicBezTo>
                <a:lnTo>
                  <a:pt x="1799099" y="2884570"/>
                </a:lnTo>
                <a:lnTo>
                  <a:pt x="1813579" y="2902304"/>
                </a:lnTo>
                <a:lnTo>
                  <a:pt x="1816049" y="2903942"/>
                </a:lnTo>
                <a:cubicBezTo>
                  <a:pt x="1817401" y="2904167"/>
                  <a:pt x="1818538" y="2903420"/>
                  <a:pt x="1819172" y="2901028"/>
                </a:cubicBezTo>
                <a:cubicBezTo>
                  <a:pt x="1819172" y="2901028"/>
                  <a:pt x="1807907" y="2890473"/>
                  <a:pt x="1801838" y="2884190"/>
                </a:cubicBezTo>
                <a:lnTo>
                  <a:pt x="1806808" y="2879326"/>
                </a:lnTo>
                <a:lnTo>
                  <a:pt x="1660248" y="2698809"/>
                </a:lnTo>
                <a:cubicBezTo>
                  <a:pt x="1577675" y="2592167"/>
                  <a:pt x="1499677" y="2484676"/>
                  <a:pt x="1429526" y="2375724"/>
                </a:cubicBezTo>
                <a:cubicBezTo>
                  <a:pt x="1466283" y="2387123"/>
                  <a:pt x="1489388" y="2469010"/>
                  <a:pt x="1517440" y="2459081"/>
                </a:cubicBezTo>
                <a:cubicBezTo>
                  <a:pt x="1522994" y="2462936"/>
                  <a:pt x="1464827" y="2379058"/>
                  <a:pt x="1464827" y="2379058"/>
                </a:cubicBezTo>
                <a:cubicBezTo>
                  <a:pt x="1456914" y="2358280"/>
                  <a:pt x="1464980" y="2356821"/>
                  <a:pt x="1463525" y="2348755"/>
                </a:cubicBezTo>
                <a:cubicBezTo>
                  <a:pt x="1432865" y="2298078"/>
                  <a:pt x="1351015" y="2248326"/>
                  <a:pt x="1359625" y="2203739"/>
                </a:cubicBezTo>
                <a:lnTo>
                  <a:pt x="1383931" y="2225540"/>
                </a:lnTo>
                <a:lnTo>
                  <a:pt x="1385959" y="2229181"/>
                </a:lnTo>
                <a:lnTo>
                  <a:pt x="1390842" y="2233316"/>
                </a:lnTo>
                <a:lnTo>
                  <a:pt x="1398676" y="2242747"/>
                </a:lnTo>
                <a:cubicBezTo>
                  <a:pt x="1403287" y="2248594"/>
                  <a:pt x="1408289" y="2255150"/>
                  <a:pt x="1413974" y="2262625"/>
                </a:cubicBezTo>
                <a:cubicBezTo>
                  <a:pt x="1418735" y="2265930"/>
                  <a:pt x="1450848" y="2324671"/>
                  <a:pt x="1472534" y="2325610"/>
                </a:cubicBezTo>
                <a:cubicBezTo>
                  <a:pt x="1472534" y="2325610"/>
                  <a:pt x="1446635" y="2278238"/>
                  <a:pt x="1432355" y="2268327"/>
                </a:cubicBezTo>
                <a:cubicBezTo>
                  <a:pt x="1428849" y="2262366"/>
                  <a:pt x="1415163" y="2252868"/>
                  <a:pt x="1402584" y="2243256"/>
                </a:cubicBezTo>
                <a:lnTo>
                  <a:pt x="1390842" y="2233316"/>
                </a:lnTo>
                <a:lnTo>
                  <a:pt x="1385709" y="2227133"/>
                </a:lnTo>
                <a:lnTo>
                  <a:pt x="1383931" y="2225540"/>
                </a:lnTo>
                <a:lnTo>
                  <a:pt x="1379460" y="2217504"/>
                </a:lnTo>
                <a:cubicBezTo>
                  <a:pt x="1377735" y="2193525"/>
                  <a:pt x="1410295" y="2227330"/>
                  <a:pt x="1425369" y="2244233"/>
                </a:cubicBezTo>
                <a:lnTo>
                  <a:pt x="1431041" y="2250761"/>
                </a:lnTo>
                <a:lnTo>
                  <a:pt x="1431750" y="2251626"/>
                </a:lnTo>
                <a:cubicBezTo>
                  <a:pt x="1433190" y="2253338"/>
                  <a:pt x="1433102" y="2253182"/>
                  <a:pt x="1431900" y="2251750"/>
                </a:cubicBezTo>
                <a:lnTo>
                  <a:pt x="1431041" y="2250761"/>
                </a:lnTo>
                <a:lnTo>
                  <a:pt x="1422434" y="2240274"/>
                </a:lnTo>
                <a:cubicBezTo>
                  <a:pt x="1397991" y="2200968"/>
                  <a:pt x="1370485" y="2167767"/>
                  <a:pt x="1350139" y="2124249"/>
                </a:cubicBezTo>
                <a:cubicBezTo>
                  <a:pt x="1332957" y="2090568"/>
                  <a:pt x="1355899" y="2110019"/>
                  <a:pt x="1383550" y="2137295"/>
                </a:cubicBezTo>
                <a:lnTo>
                  <a:pt x="1390230" y="2144063"/>
                </a:lnTo>
                <a:lnTo>
                  <a:pt x="1420097" y="2179546"/>
                </a:lnTo>
                <a:cubicBezTo>
                  <a:pt x="1420097" y="2179546"/>
                  <a:pt x="1464818" y="2253615"/>
                  <a:pt x="1478536" y="2236629"/>
                </a:cubicBezTo>
                <a:cubicBezTo>
                  <a:pt x="1479259" y="2229711"/>
                  <a:pt x="1457507" y="2203502"/>
                  <a:pt x="1435336" y="2178334"/>
                </a:cubicBezTo>
                <a:lnTo>
                  <a:pt x="1433283" y="2176038"/>
                </a:lnTo>
                <a:lnTo>
                  <a:pt x="1431670" y="2173190"/>
                </a:lnTo>
                <a:cubicBezTo>
                  <a:pt x="1424599" y="2160932"/>
                  <a:pt x="1416935" y="2148264"/>
                  <a:pt x="1414554" y="2146612"/>
                </a:cubicBezTo>
                <a:cubicBezTo>
                  <a:pt x="1398025" y="2128084"/>
                  <a:pt x="1402882" y="2126164"/>
                  <a:pt x="1413345" y="2130780"/>
                </a:cubicBezTo>
                <a:lnTo>
                  <a:pt x="1419502" y="2134408"/>
                </a:lnTo>
                <a:lnTo>
                  <a:pt x="1550223" y="2299463"/>
                </a:lnTo>
                <a:cubicBezTo>
                  <a:pt x="1550223" y="2299463"/>
                  <a:pt x="1605982" y="2369774"/>
                  <a:pt x="1605863" y="2351339"/>
                </a:cubicBezTo>
                <a:cubicBezTo>
                  <a:pt x="1599913" y="2333863"/>
                  <a:pt x="1563453" y="2302144"/>
                  <a:pt x="1550105" y="2281029"/>
                </a:cubicBezTo>
                <a:cubicBezTo>
                  <a:pt x="1552924" y="2289307"/>
                  <a:pt x="1517222" y="2247192"/>
                  <a:pt x="1506568" y="2223105"/>
                </a:cubicBezTo>
                <a:lnTo>
                  <a:pt x="1506606" y="2211120"/>
                </a:lnTo>
                <a:lnTo>
                  <a:pt x="1527591" y="2234211"/>
                </a:lnTo>
                <a:cubicBezTo>
                  <a:pt x="1587367" y="2309101"/>
                  <a:pt x="1652517" y="2410542"/>
                  <a:pt x="1702898" y="2456092"/>
                </a:cubicBezTo>
                <a:cubicBezTo>
                  <a:pt x="1747991" y="2494441"/>
                  <a:pt x="1766369" y="2500143"/>
                  <a:pt x="1734103" y="2463637"/>
                </a:cubicBezTo>
                <a:cubicBezTo>
                  <a:pt x="1709661" y="2424332"/>
                  <a:pt x="1579559" y="2276417"/>
                  <a:pt x="1571645" y="2255637"/>
                </a:cubicBezTo>
                <a:lnTo>
                  <a:pt x="1574540" y="2254587"/>
                </a:lnTo>
                <a:lnTo>
                  <a:pt x="1575122" y="2255303"/>
                </a:lnTo>
                <a:cubicBezTo>
                  <a:pt x="1601238" y="2286134"/>
                  <a:pt x="1627447" y="2315251"/>
                  <a:pt x="1653731" y="2341199"/>
                </a:cubicBezTo>
                <a:cubicBezTo>
                  <a:pt x="1672166" y="2341079"/>
                  <a:pt x="1653731" y="2341199"/>
                  <a:pt x="1653731" y="2341199"/>
                </a:cubicBezTo>
                <a:cubicBezTo>
                  <a:pt x="1633166" y="2308686"/>
                  <a:pt x="1609101" y="2275311"/>
                  <a:pt x="1582944" y="2241396"/>
                </a:cubicBezTo>
                <a:lnTo>
                  <a:pt x="1532037" y="2178457"/>
                </a:lnTo>
                <a:lnTo>
                  <a:pt x="1531065" y="2176910"/>
                </a:lnTo>
                <a:cubicBezTo>
                  <a:pt x="1575895" y="2229188"/>
                  <a:pt x="1630750" y="2275491"/>
                  <a:pt x="1642520" y="2290715"/>
                </a:cubicBezTo>
                <a:cubicBezTo>
                  <a:pt x="1653495" y="2305388"/>
                  <a:pt x="1718269" y="2379742"/>
                  <a:pt x="1678091" y="2322458"/>
                </a:cubicBezTo>
                <a:cubicBezTo>
                  <a:pt x="1656801" y="2300626"/>
                  <a:pt x="1625989" y="2272187"/>
                  <a:pt x="1618077" y="2251408"/>
                </a:cubicBezTo>
                <a:cubicBezTo>
                  <a:pt x="1611860" y="2240037"/>
                  <a:pt x="1620870" y="2216893"/>
                  <a:pt x="1620870" y="2216893"/>
                </a:cubicBezTo>
                <a:cubicBezTo>
                  <a:pt x="1607644" y="2193603"/>
                  <a:pt x="1583051" y="2176535"/>
                  <a:pt x="1566519" y="2158006"/>
                </a:cubicBezTo>
                <a:cubicBezTo>
                  <a:pt x="1560305" y="2146638"/>
                  <a:pt x="1546175" y="2114490"/>
                  <a:pt x="1542871" y="2119251"/>
                </a:cubicBezTo>
                <a:cubicBezTo>
                  <a:pt x="1546175" y="2114490"/>
                  <a:pt x="1563760" y="2119638"/>
                  <a:pt x="1558999" y="2116334"/>
                </a:cubicBezTo>
                <a:cubicBezTo>
                  <a:pt x="1551881" y="2096106"/>
                  <a:pt x="1521731" y="2075182"/>
                  <a:pt x="1502291" y="2040523"/>
                </a:cubicBezTo>
                <a:cubicBezTo>
                  <a:pt x="1491314" y="2025850"/>
                  <a:pt x="1485250" y="1992243"/>
                  <a:pt x="1478241" y="1980322"/>
                </a:cubicBezTo>
                <a:cubicBezTo>
                  <a:pt x="1456046" y="1949632"/>
                  <a:pt x="1467815" y="1964855"/>
                  <a:pt x="1482097" y="1974767"/>
                </a:cubicBezTo>
                <a:cubicBezTo>
                  <a:pt x="1546360" y="2019368"/>
                  <a:pt x="1465961" y="1935346"/>
                  <a:pt x="1450375" y="1895131"/>
                </a:cubicBezTo>
                <a:cubicBezTo>
                  <a:pt x="1477371" y="1898580"/>
                  <a:pt x="1474576" y="1933094"/>
                  <a:pt x="1496260" y="1934032"/>
                </a:cubicBezTo>
                <a:lnTo>
                  <a:pt x="1460840" y="1880051"/>
                </a:lnTo>
                <a:cubicBezTo>
                  <a:pt x="1464166" y="1877802"/>
                  <a:pt x="1467760" y="1876990"/>
                  <a:pt x="1471523" y="1877303"/>
                </a:cubicBezTo>
                <a:close/>
                <a:moveTo>
                  <a:pt x="4255356" y="1836027"/>
                </a:moveTo>
                <a:cubicBezTo>
                  <a:pt x="4269638" y="1845937"/>
                  <a:pt x="4286169" y="1864465"/>
                  <a:pt x="4291831" y="1876628"/>
                </a:cubicBezTo>
                <a:lnTo>
                  <a:pt x="4268685" y="1858779"/>
                </a:lnTo>
                <a:lnTo>
                  <a:pt x="4265317" y="1854340"/>
                </a:lnTo>
                <a:close/>
                <a:moveTo>
                  <a:pt x="4237609" y="1817826"/>
                </a:moveTo>
                <a:lnTo>
                  <a:pt x="4255356" y="1836027"/>
                </a:lnTo>
                <a:lnTo>
                  <a:pt x="4248342" y="1831971"/>
                </a:lnTo>
                <a:close/>
                <a:moveTo>
                  <a:pt x="4225247" y="1801539"/>
                </a:moveTo>
                <a:lnTo>
                  <a:pt x="4230613" y="1805623"/>
                </a:lnTo>
                <a:lnTo>
                  <a:pt x="4233177" y="1811986"/>
                </a:lnTo>
                <a:close/>
                <a:moveTo>
                  <a:pt x="4213837" y="1786502"/>
                </a:moveTo>
                <a:lnTo>
                  <a:pt x="4218105" y="1789501"/>
                </a:lnTo>
                <a:lnTo>
                  <a:pt x="4217890" y="1791841"/>
                </a:lnTo>
                <a:close/>
                <a:moveTo>
                  <a:pt x="4048865" y="1675576"/>
                </a:moveTo>
                <a:lnTo>
                  <a:pt x="4141128" y="1769246"/>
                </a:lnTo>
                <a:lnTo>
                  <a:pt x="4212025" y="1861825"/>
                </a:lnTo>
                <a:cubicBezTo>
                  <a:pt x="4319925" y="2007775"/>
                  <a:pt x="4414046" y="2148476"/>
                  <a:pt x="4525554" y="2302970"/>
                </a:cubicBezTo>
                <a:cubicBezTo>
                  <a:pt x="4566264" y="2368108"/>
                  <a:pt x="4594014" y="2404388"/>
                  <a:pt x="4647426" y="2472455"/>
                </a:cubicBezTo>
                <a:cubicBezTo>
                  <a:pt x="4680843" y="2507369"/>
                  <a:pt x="4665796" y="2474019"/>
                  <a:pt x="4638764" y="2436565"/>
                </a:cubicBezTo>
                <a:cubicBezTo>
                  <a:pt x="4628994" y="2420934"/>
                  <a:pt x="4622381" y="2422529"/>
                  <a:pt x="4608279" y="2388951"/>
                </a:cubicBezTo>
                <a:cubicBezTo>
                  <a:pt x="4601178" y="2334692"/>
                  <a:pt x="4546399" y="2260957"/>
                  <a:pt x="4505686" y="2195820"/>
                </a:cubicBezTo>
                <a:lnTo>
                  <a:pt x="4502828" y="2191631"/>
                </a:lnTo>
                <a:lnTo>
                  <a:pt x="4814717" y="2557023"/>
                </a:lnTo>
                <a:cubicBezTo>
                  <a:pt x="5034449" y="2818000"/>
                  <a:pt x="5249597" y="3080503"/>
                  <a:pt x="5452112" y="3345114"/>
                </a:cubicBezTo>
                <a:cubicBezTo>
                  <a:pt x="5432281" y="3331348"/>
                  <a:pt x="5421061" y="3315332"/>
                  <a:pt x="5405326" y="3297354"/>
                </a:cubicBezTo>
                <a:cubicBezTo>
                  <a:pt x="5390251" y="3286891"/>
                  <a:pt x="5349519" y="3230402"/>
                  <a:pt x="5368961" y="3265060"/>
                </a:cubicBezTo>
                <a:cubicBezTo>
                  <a:pt x="5390099" y="3309130"/>
                  <a:pt x="5463883" y="3360338"/>
                  <a:pt x="5444958" y="3397770"/>
                </a:cubicBezTo>
                <a:cubicBezTo>
                  <a:pt x="5369320" y="3317051"/>
                  <a:pt x="5295024" y="3236089"/>
                  <a:pt x="5224694" y="3157881"/>
                </a:cubicBezTo>
                <a:cubicBezTo>
                  <a:pt x="5230401" y="3139499"/>
                  <a:pt x="5192036" y="3142269"/>
                  <a:pt x="5224694" y="3157881"/>
                </a:cubicBezTo>
                <a:cubicBezTo>
                  <a:pt x="5198100" y="3175877"/>
                  <a:pt x="5176960" y="3131807"/>
                  <a:pt x="5160431" y="3113281"/>
                </a:cubicBezTo>
                <a:cubicBezTo>
                  <a:pt x="5150909" y="3106674"/>
                  <a:pt x="5140364" y="3101118"/>
                  <a:pt x="5129538" y="3094486"/>
                </a:cubicBezTo>
                <a:lnTo>
                  <a:pt x="5110922" y="3080054"/>
                </a:lnTo>
                <a:lnTo>
                  <a:pt x="5117041" y="3088491"/>
                </a:lnTo>
                <a:cubicBezTo>
                  <a:pt x="5131472" y="3109415"/>
                  <a:pt x="5144788" y="3129728"/>
                  <a:pt x="5157458" y="3149750"/>
                </a:cubicBezTo>
                <a:lnTo>
                  <a:pt x="5184601" y="3193946"/>
                </a:lnTo>
                <a:lnTo>
                  <a:pt x="5181257" y="3190341"/>
                </a:lnTo>
                <a:cubicBezTo>
                  <a:pt x="5173881" y="3181375"/>
                  <a:pt x="5165287" y="3169565"/>
                  <a:pt x="5156906" y="3159397"/>
                </a:cubicBezTo>
                <a:lnTo>
                  <a:pt x="5154333" y="3156567"/>
                </a:lnTo>
                <a:lnTo>
                  <a:pt x="5143347" y="3138704"/>
                </a:lnTo>
                <a:cubicBezTo>
                  <a:pt x="5130849" y="3119193"/>
                  <a:pt x="5118170" y="3100321"/>
                  <a:pt x="5105376" y="3082575"/>
                </a:cubicBezTo>
                <a:lnTo>
                  <a:pt x="5091826" y="3064188"/>
                </a:lnTo>
                <a:lnTo>
                  <a:pt x="5057987" y="3030955"/>
                </a:lnTo>
                <a:cubicBezTo>
                  <a:pt x="5021125" y="2989110"/>
                  <a:pt x="4989178" y="2938276"/>
                  <a:pt x="4949424" y="2893927"/>
                </a:cubicBezTo>
                <a:lnTo>
                  <a:pt x="4544463" y="2418676"/>
                </a:lnTo>
                <a:lnTo>
                  <a:pt x="4548157" y="2421455"/>
                </a:lnTo>
                <a:cubicBezTo>
                  <a:pt x="4542488" y="2422822"/>
                  <a:pt x="4535423" y="2393544"/>
                  <a:pt x="4535423" y="2393544"/>
                </a:cubicBezTo>
                <a:cubicBezTo>
                  <a:pt x="4531320" y="2376542"/>
                  <a:pt x="4546756" y="2390807"/>
                  <a:pt x="4541058" y="2367196"/>
                </a:cubicBezTo>
                <a:cubicBezTo>
                  <a:pt x="4531285" y="2351563"/>
                  <a:pt x="4501941" y="2308671"/>
                  <a:pt x="4482173" y="2276461"/>
                </a:cubicBezTo>
                <a:cubicBezTo>
                  <a:pt x="4356193" y="2089975"/>
                  <a:pt x="4211621" y="1871996"/>
                  <a:pt x="4070435" y="1701175"/>
                </a:cubicBezTo>
                <a:close/>
                <a:moveTo>
                  <a:pt x="3884525" y="1545898"/>
                </a:moveTo>
                <a:cubicBezTo>
                  <a:pt x="3887764" y="1545865"/>
                  <a:pt x="3891176" y="1546541"/>
                  <a:pt x="3891176" y="1546541"/>
                </a:cubicBezTo>
                <a:cubicBezTo>
                  <a:pt x="3893911" y="1557874"/>
                  <a:pt x="3880265" y="1555172"/>
                  <a:pt x="3878897" y="1549505"/>
                </a:cubicBezTo>
                <a:cubicBezTo>
                  <a:pt x="3878214" y="1546672"/>
                  <a:pt x="3881282" y="1545931"/>
                  <a:pt x="3884525" y="1545898"/>
                </a:cubicBezTo>
                <a:close/>
                <a:moveTo>
                  <a:pt x="3860494" y="1522962"/>
                </a:moveTo>
                <a:cubicBezTo>
                  <a:pt x="3863329" y="1522278"/>
                  <a:pt x="3865087" y="1523352"/>
                  <a:pt x="3866308" y="1525307"/>
                </a:cubicBezTo>
                <a:cubicBezTo>
                  <a:pt x="3867531" y="1527261"/>
                  <a:pt x="3868214" y="1530095"/>
                  <a:pt x="3868896" y="1532928"/>
                </a:cubicBezTo>
                <a:cubicBezTo>
                  <a:pt x="3863230" y="1534296"/>
                  <a:pt x="3861862" y="1528628"/>
                  <a:pt x="3860494" y="1522962"/>
                </a:cubicBezTo>
                <a:close/>
                <a:moveTo>
                  <a:pt x="3793435" y="1452191"/>
                </a:moveTo>
                <a:cubicBezTo>
                  <a:pt x="3800421" y="1455252"/>
                  <a:pt x="3806896" y="1459562"/>
                  <a:pt x="3812982" y="1464715"/>
                </a:cubicBezTo>
                <a:cubicBezTo>
                  <a:pt x="3831237" y="1480173"/>
                  <a:pt x="3845985" y="1503226"/>
                  <a:pt x="3860494" y="1522962"/>
                </a:cubicBezTo>
                <a:cubicBezTo>
                  <a:pt x="3836849" y="1503682"/>
                  <a:pt x="3812781" y="1478507"/>
                  <a:pt x="3793435" y="1452191"/>
                </a:cubicBezTo>
                <a:close/>
                <a:moveTo>
                  <a:pt x="1502118" y="1424299"/>
                </a:moveTo>
                <a:lnTo>
                  <a:pt x="1502745" y="1425084"/>
                </a:lnTo>
                <a:cubicBezTo>
                  <a:pt x="1511968" y="1431485"/>
                  <a:pt x="1526249" y="1436105"/>
                  <a:pt x="1534744" y="1438473"/>
                </a:cubicBezTo>
                <a:lnTo>
                  <a:pt x="1537508" y="1439181"/>
                </a:lnTo>
                <a:close/>
                <a:moveTo>
                  <a:pt x="1784545" y="1310691"/>
                </a:moveTo>
                <a:cubicBezTo>
                  <a:pt x="1775838" y="1307446"/>
                  <a:pt x="1858841" y="1376628"/>
                  <a:pt x="1873305" y="1392839"/>
                </a:cubicBezTo>
                <a:cubicBezTo>
                  <a:pt x="1878065" y="1396143"/>
                  <a:pt x="1893138" y="1406605"/>
                  <a:pt x="1902660" y="1413213"/>
                </a:cubicBezTo>
                <a:cubicBezTo>
                  <a:pt x="2385992" y="1835971"/>
                  <a:pt x="2847806" y="2264961"/>
                  <a:pt x="3259108" y="2703377"/>
                </a:cubicBezTo>
                <a:lnTo>
                  <a:pt x="3348355" y="2800914"/>
                </a:lnTo>
                <a:lnTo>
                  <a:pt x="3354531" y="2797504"/>
                </a:lnTo>
                <a:lnTo>
                  <a:pt x="3269083" y="2701865"/>
                </a:lnTo>
                <a:cubicBezTo>
                  <a:pt x="2865025" y="2263019"/>
                  <a:pt x="2401660" y="1836262"/>
                  <a:pt x="1902660" y="1413213"/>
                </a:cubicBezTo>
                <a:cubicBezTo>
                  <a:pt x="1883122" y="1394361"/>
                  <a:pt x="1856455" y="1361962"/>
                  <a:pt x="1825981" y="1337670"/>
                </a:cubicBezTo>
                <a:cubicBezTo>
                  <a:pt x="1815822" y="1329574"/>
                  <a:pt x="1805241" y="1322377"/>
                  <a:pt x="1794360" y="1316883"/>
                </a:cubicBezTo>
                <a:cubicBezTo>
                  <a:pt x="1788905" y="1313097"/>
                  <a:pt x="1785790" y="1311155"/>
                  <a:pt x="1784545" y="1310691"/>
                </a:cubicBezTo>
                <a:close/>
                <a:moveTo>
                  <a:pt x="2631280" y="1278017"/>
                </a:moveTo>
                <a:cubicBezTo>
                  <a:pt x="2668308" y="1317826"/>
                  <a:pt x="2710336" y="1362284"/>
                  <a:pt x="2764285" y="1399726"/>
                </a:cubicBezTo>
                <a:cubicBezTo>
                  <a:pt x="2804356" y="1448701"/>
                  <a:pt x="2859760" y="1494210"/>
                  <a:pt x="2919377" y="1543817"/>
                </a:cubicBezTo>
                <a:cubicBezTo>
                  <a:pt x="2999778" y="1627839"/>
                  <a:pt x="3152466" y="1785549"/>
                  <a:pt x="3271078" y="1889037"/>
                </a:cubicBezTo>
                <a:cubicBezTo>
                  <a:pt x="3345770" y="1949106"/>
                  <a:pt x="3215274" y="1822085"/>
                  <a:pt x="3208816" y="1809372"/>
                </a:cubicBezTo>
                <a:cubicBezTo>
                  <a:pt x="3110830" y="1720200"/>
                  <a:pt x="3016700" y="1625473"/>
                  <a:pt x="2919377" y="1543817"/>
                </a:cubicBezTo>
                <a:cubicBezTo>
                  <a:pt x="2875891" y="1491294"/>
                  <a:pt x="2820486" y="1445784"/>
                  <a:pt x="2764285" y="1399726"/>
                </a:cubicBezTo>
                <a:cubicBezTo>
                  <a:pt x="2723051" y="1355820"/>
                  <a:pt x="2685230" y="1315461"/>
                  <a:pt x="2631280" y="1278017"/>
                </a:cubicBezTo>
                <a:close/>
                <a:moveTo>
                  <a:pt x="2555246" y="1218193"/>
                </a:moveTo>
                <a:lnTo>
                  <a:pt x="2575081" y="1231959"/>
                </a:lnTo>
                <a:cubicBezTo>
                  <a:pt x="2601603" y="1246251"/>
                  <a:pt x="2596419" y="1240595"/>
                  <a:pt x="2584715" y="1232473"/>
                </a:cubicBezTo>
                <a:cubicBezTo>
                  <a:pt x="2573014" y="1224351"/>
                  <a:pt x="2554794" y="1213763"/>
                  <a:pt x="2555246" y="1218193"/>
                </a:cubicBezTo>
                <a:close/>
                <a:moveTo>
                  <a:pt x="2098911" y="1193112"/>
                </a:moveTo>
                <a:cubicBezTo>
                  <a:pt x="2098911" y="1193112"/>
                  <a:pt x="2182615" y="1272372"/>
                  <a:pt x="2208665" y="1297507"/>
                </a:cubicBezTo>
                <a:cubicBezTo>
                  <a:pt x="2658818" y="1705615"/>
                  <a:pt x="3101682" y="2108665"/>
                  <a:pt x="3484687" y="2524528"/>
                </a:cubicBezTo>
                <a:lnTo>
                  <a:pt x="3588775" y="2640781"/>
                </a:lnTo>
                <a:lnTo>
                  <a:pt x="3592672" y="2636847"/>
                </a:lnTo>
                <a:cubicBezTo>
                  <a:pt x="3595313" y="2636595"/>
                  <a:pt x="3600803" y="2638292"/>
                  <a:pt x="3603673" y="2635797"/>
                </a:cubicBezTo>
                <a:lnTo>
                  <a:pt x="3604258" y="2635387"/>
                </a:lnTo>
                <a:lnTo>
                  <a:pt x="3542193" y="2569963"/>
                </a:lnTo>
                <a:cubicBezTo>
                  <a:pt x="3510745" y="2536910"/>
                  <a:pt x="3480831" y="2505273"/>
                  <a:pt x="3453993" y="2475769"/>
                </a:cubicBezTo>
                <a:cubicBezTo>
                  <a:pt x="3323650" y="2326512"/>
                  <a:pt x="3175170" y="2172897"/>
                  <a:pt x="3035154" y="2039268"/>
                </a:cubicBezTo>
                <a:cubicBezTo>
                  <a:pt x="2764644" y="1778620"/>
                  <a:pt x="2516086" y="1547319"/>
                  <a:pt x="2220830" y="1291838"/>
                </a:cubicBezTo>
                <a:cubicBezTo>
                  <a:pt x="2193555" y="1267617"/>
                  <a:pt x="2148444" y="1222418"/>
                  <a:pt x="2120218" y="1202663"/>
                </a:cubicBezTo>
                <a:cubicBezTo>
                  <a:pt x="2110810" y="1196079"/>
                  <a:pt x="2103280" y="1192323"/>
                  <a:pt x="2098911" y="1193112"/>
                </a:cubicBezTo>
                <a:close/>
                <a:moveTo>
                  <a:pt x="2523531" y="1180895"/>
                </a:moveTo>
                <a:cubicBezTo>
                  <a:pt x="2523531" y="1180895"/>
                  <a:pt x="2524414" y="1182904"/>
                  <a:pt x="2525517" y="1185416"/>
                </a:cubicBezTo>
                <a:lnTo>
                  <a:pt x="2528248" y="1191629"/>
                </a:lnTo>
                <a:lnTo>
                  <a:pt x="2529492" y="1194457"/>
                </a:lnTo>
                <a:cubicBezTo>
                  <a:pt x="2530153" y="1195965"/>
                  <a:pt x="2529712" y="1194960"/>
                  <a:pt x="2528830" y="1192951"/>
                </a:cubicBezTo>
                <a:lnTo>
                  <a:pt x="2528248" y="1191629"/>
                </a:lnTo>
                <a:lnTo>
                  <a:pt x="2527588" y="1190124"/>
                </a:lnTo>
                <a:cubicBezTo>
                  <a:pt x="2526622" y="1187928"/>
                  <a:pt x="2525296" y="1184912"/>
                  <a:pt x="2523531" y="1180895"/>
                </a:cubicBezTo>
                <a:close/>
                <a:moveTo>
                  <a:pt x="3553890" y="1126633"/>
                </a:moveTo>
                <a:lnTo>
                  <a:pt x="3638281" y="1206893"/>
                </a:lnTo>
                <a:lnTo>
                  <a:pt x="3759629" y="1324042"/>
                </a:lnTo>
                <a:lnTo>
                  <a:pt x="3788486" y="1356573"/>
                </a:lnTo>
                <a:cubicBezTo>
                  <a:pt x="3804727" y="1375002"/>
                  <a:pt x="3819613" y="1391898"/>
                  <a:pt x="3832226" y="1405846"/>
                </a:cubicBezTo>
                <a:cubicBezTo>
                  <a:pt x="3933124" y="1517424"/>
                  <a:pt x="4008588" y="1598162"/>
                  <a:pt x="4098380" y="1713420"/>
                </a:cubicBezTo>
                <a:lnTo>
                  <a:pt x="4137422" y="1764406"/>
                </a:lnTo>
                <a:lnTo>
                  <a:pt x="4018354" y="1633173"/>
                </a:lnTo>
                <a:lnTo>
                  <a:pt x="3978594" y="1592186"/>
                </a:lnTo>
                <a:lnTo>
                  <a:pt x="3952920" y="1561716"/>
                </a:lnTo>
                <a:lnTo>
                  <a:pt x="3877800" y="1480873"/>
                </a:lnTo>
                <a:lnTo>
                  <a:pt x="3877815" y="1480607"/>
                </a:lnTo>
                <a:lnTo>
                  <a:pt x="3875505" y="1478401"/>
                </a:lnTo>
                <a:lnTo>
                  <a:pt x="3840231" y="1440441"/>
                </a:lnTo>
                <a:lnTo>
                  <a:pt x="3840240" y="1439737"/>
                </a:lnTo>
                <a:lnTo>
                  <a:pt x="3834836" y="1434635"/>
                </a:lnTo>
                <a:lnTo>
                  <a:pt x="3829387" y="1428770"/>
                </a:lnTo>
                <a:cubicBezTo>
                  <a:pt x="3745672" y="1341280"/>
                  <a:pt x="3659886" y="1255039"/>
                  <a:pt x="3575907" y="1163865"/>
                </a:cubicBezTo>
                <a:cubicBezTo>
                  <a:pt x="3574880" y="1159614"/>
                  <a:pt x="3559784" y="1141331"/>
                  <a:pt x="3554692" y="1131878"/>
                </a:cubicBezTo>
                <a:close/>
                <a:moveTo>
                  <a:pt x="1999626" y="1115974"/>
                </a:moveTo>
                <a:cubicBezTo>
                  <a:pt x="2002780" y="1133449"/>
                  <a:pt x="2032286" y="1131586"/>
                  <a:pt x="2032286" y="1131586"/>
                </a:cubicBezTo>
                <a:cubicBezTo>
                  <a:pt x="2031923" y="1129569"/>
                  <a:pt x="2029699" y="1127586"/>
                  <a:pt x="2026570" y="1125743"/>
                </a:cubicBezTo>
                <a:cubicBezTo>
                  <a:pt x="2017179" y="1120218"/>
                  <a:pt x="1999626" y="1115974"/>
                  <a:pt x="1999626" y="1115974"/>
                </a:cubicBezTo>
                <a:close/>
                <a:moveTo>
                  <a:pt x="1854674" y="1086769"/>
                </a:moveTo>
                <a:lnTo>
                  <a:pt x="1853393" y="1089211"/>
                </a:lnTo>
                <a:lnTo>
                  <a:pt x="1853484" y="1091841"/>
                </a:lnTo>
                <a:lnTo>
                  <a:pt x="1936221" y="1159667"/>
                </a:lnTo>
                <a:cubicBezTo>
                  <a:pt x="2099794" y="1299925"/>
                  <a:pt x="2243282" y="1440299"/>
                  <a:pt x="2459949" y="1640061"/>
                </a:cubicBezTo>
                <a:cubicBezTo>
                  <a:pt x="2598509" y="1765624"/>
                  <a:pt x="2738525" y="1899251"/>
                  <a:pt x="2882639" y="2028668"/>
                </a:cubicBezTo>
                <a:cubicBezTo>
                  <a:pt x="2925218" y="2072331"/>
                  <a:pt x="3078458" y="2229250"/>
                  <a:pt x="2985234" y="2143381"/>
                </a:cubicBezTo>
                <a:cubicBezTo>
                  <a:pt x="2792875" y="1958139"/>
                  <a:pt x="2634078" y="1797366"/>
                  <a:pt x="2449635" y="1632902"/>
                </a:cubicBezTo>
                <a:cubicBezTo>
                  <a:pt x="2275108" y="1475322"/>
                  <a:pt x="2138328" y="1354817"/>
                  <a:pt x="2003859" y="1241355"/>
                </a:cubicBezTo>
                <a:lnTo>
                  <a:pt x="1846097" y="1111173"/>
                </a:lnTo>
                <a:lnTo>
                  <a:pt x="1843342" y="1114720"/>
                </a:lnTo>
                <a:lnTo>
                  <a:pt x="1918016" y="1176320"/>
                </a:lnTo>
                <a:cubicBezTo>
                  <a:pt x="2133070" y="1361015"/>
                  <a:pt x="2336240" y="1554498"/>
                  <a:pt x="2552229" y="1747617"/>
                </a:cubicBezTo>
                <a:cubicBezTo>
                  <a:pt x="2748445" y="1927305"/>
                  <a:pt x="2930490" y="2105388"/>
                  <a:pt x="3103565" y="2276071"/>
                </a:cubicBezTo>
                <a:cubicBezTo>
                  <a:pt x="3130408" y="2301756"/>
                  <a:pt x="3203251" y="2374653"/>
                  <a:pt x="3184359" y="2339199"/>
                </a:cubicBezTo>
                <a:cubicBezTo>
                  <a:pt x="3210408" y="2364334"/>
                  <a:pt x="3235005" y="2381404"/>
                  <a:pt x="3247677" y="2405486"/>
                </a:cubicBezTo>
                <a:cubicBezTo>
                  <a:pt x="3221626" y="2380351"/>
                  <a:pt x="3211712" y="2394637"/>
                  <a:pt x="3244374" y="2410249"/>
                </a:cubicBezTo>
                <a:cubicBezTo>
                  <a:pt x="3237213" y="2420567"/>
                  <a:pt x="3264208" y="2424015"/>
                  <a:pt x="3265663" y="2432080"/>
                </a:cubicBezTo>
                <a:cubicBezTo>
                  <a:pt x="3261807" y="2437637"/>
                  <a:pt x="3276089" y="2447547"/>
                  <a:pt x="3281642" y="2451402"/>
                </a:cubicBezTo>
                <a:cubicBezTo>
                  <a:pt x="3275032" y="2460925"/>
                  <a:pt x="3297378" y="2469379"/>
                  <a:pt x="3302139" y="2472683"/>
                </a:cubicBezTo>
                <a:cubicBezTo>
                  <a:pt x="3327661" y="2504507"/>
                  <a:pt x="3353872" y="2535339"/>
                  <a:pt x="3382100" y="2565807"/>
                </a:cubicBezTo>
                <a:lnTo>
                  <a:pt x="3454490" y="2637316"/>
                </a:lnTo>
                <a:lnTo>
                  <a:pt x="3456509" y="2640306"/>
                </a:lnTo>
                <a:lnTo>
                  <a:pt x="3458698" y="2641472"/>
                </a:lnTo>
                <a:lnTo>
                  <a:pt x="3474158" y="2656744"/>
                </a:lnTo>
                <a:lnTo>
                  <a:pt x="3502988" y="2699673"/>
                </a:lnTo>
                <a:lnTo>
                  <a:pt x="3509862" y="2695086"/>
                </a:lnTo>
                <a:cubicBezTo>
                  <a:pt x="3518012" y="2692088"/>
                  <a:pt x="3522418" y="2682413"/>
                  <a:pt x="3527931" y="2679668"/>
                </a:cubicBezTo>
                <a:lnTo>
                  <a:pt x="3538638" y="2676075"/>
                </a:lnTo>
                <a:lnTo>
                  <a:pt x="3271200" y="2385359"/>
                </a:lnTo>
                <a:cubicBezTo>
                  <a:pt x="3161861" y="2271257"/>
                  <a:pt x="3047797" y="2157404"/>
                  <a:pt x="2928676" y="2045333"/>
                </a:cubicBezTo>
                <a:cubicBezTo>
                  <a:pt x="2695985" y="1825043"/>
                  <a:pt x="2467655" y="1586612"/>
                  <a:pt x="2206120" y="1375702"/>
                </a:cubicBezTo>
                <a:cubicBezTo>
                  <a:pt x="2111574" y="1295972"/>
                  <a:pt x="2020305" y="1219988"/>
                  <a:pt x="1929499" y="1146090"/>
                </a:cubicBezTo>
                <a:close/>
                <a:moveTo>
                  <a:pt x="1948980" y="1073770"/>
                </a:moveTo>
                <a:lnTo>
                  <a:pt x="1968815" y="1087534"/>
                </a:lnTo>
                <a:cubicBezTo>
                  <a:pt x="1995063" y="1102223"/>
                  <a:pt x="1989740" y="1096765"/>
                  <a:pt x="1978038" y="1088643"/>
                </a:cubicBezTo>
                <a:cubicBezTo>
                  <a:pt x="1966336" y="1080523"/>
                  <a:pt x="1948253" y="1069736"/>
                  <a:pt x="1948980" y="1073770"/>
                </a:cubicBezTo>
                <a:close/>
                <a:moveTo>
                  <a:pt x="3106513" y="1053985"/>
                </a:moveTo>
                <a:cubicBezTo>
                  <a:pt x="3104663" y="1066811"/>
                  <a:pt x="3178448" y="1118020"/>
                  <a:pt x="3198283" y="1131786"/>
                </a:cubicBezTo>
                <a:cubicBezTo>
                  <a:pt x="3261602" y="1198075"/>
                  <a:pt x="3304182" y="1241737"/>
                  <a:pt x="3366599" y="1299166"/>
                </a:cubicBezTo>
                <a:cubicBezTo>
                  <a:pt x="3381671" y="1309628"/>
                  <a:pt x="3498942" y="1413358"/>
                  <a:pt x="3431766" y="1352626"/>
                </a:cubicBezTo>
                <a:cubicBezTo>
                  <a:pt x="3348611" y="1272572"/>
                  <a:pt x="3199228" y="1110099"/>
                  <a:pt x="3120682" y="1055587"/>
                </a:cubicBezTo>
                <a:close/>
                <a:moveTo>
                  <a:pt x="1904121" y="1033265"/>
                </a:moveTo>
                <a:cubicBezTo>
                  <a:pt x="1902792" y="1033004"/>
                  <a:pt x="1902319" y="1033448"/>
                  <a:pt x="1903095" y="1034868"/>
                </a:cubicBezTo>
                <a:cubicBezTo>
                  <a:pt x="1903095" y="1034868"/>
                  <a:pt x="1918170" y="1045331"/>
                  <a:pt x="1922930" y="1048633"/>
                </a:cubicBezTo>
                <a:cubicBezTo>
                  <a:pt x="1946797" y="1061670"/>
                  <a:pt x="1940285" y="1055388"/>
                  <a:pt x="1928583" y="1047265"/>
                </a:cubicBezTo>
                <a:cubicBezTo>
                  <a:pt x="1919806" y="1041174"/>
                  <a:pt x="1908109" y="1034048"/>
                  <a:pt x="1904121" y="1033265"/>
                </a:cubicBezTo>
                <a:close/>
                <a:moveTo>
                  <a:pt x="3085893" y="1030339"/>
                </a:moveTo>
                <a:cubicBezTo>
                  <a:pt x="3084839" y="1030270"/>
                  <a:pt x="3084582" y="1030533"/>
                  <a:pt x="3085772" y="1031358"/>
                </a:cubicBezTo>
                <a:cubicBezTo>
                  <a:pt x="3081917" y="1036915"/>
                  <a:pt x="3096087" y="1038517"/>
                  <a:pt x="3099394" y="1033755"/>
                </a:cubicBezTo>
                <a:cubicBezTo>
                  <a:pt x="3099394" y="1033755"/>
                  <a:pt x="3089054" y="1030549"/>
                  <a:pt x="3085893" y="1030339"/>
                </a:cubicBezTo>
                <a:close/>
                <a:moveTo>
                  <a:pt x="3009077" y="964020"/>
                </a:moveTo>
                <a:cubicBezTo>
                  <a:pt x="3010533" y="972084"/>
                  <a:pt x="3023360" y="973931"/>
                  <a:pt x="3021903" y="965865"/>
                </a:cubicBezTo>
                <a:close/>
                <a:moveTo>
                  <a:pt x="2978267" y="935579"/>
                </a:moveTo>
                <a:cubicBezTo>
                  <a:pt x="2981176" y="951711"/>
                  <a:pt x="3006166" y="947887"/>
                  <a:pt x="3006166" y="947887"/>
                </a:cubicBezTo>
                <a:close/>
                <a:moveTo>
                  <a:pt x="2946829" y="905421"/>
                </a:moveTo>
                <a:cubicBezTo>
                  <a:pt x="2945713" y="905417"/>
                  <a:pt x="2945472" y="905763"/>
                  <a:pt x="2946662" y="906590"/>
                </a:cubicBezTo>
                <a:cubicBezTo>
                  <a:pt x="2943358" y="911351"/>
                  <a:pt x="2966497" y="920356"/>
                  <a:pt x="2965591" y="911496"/>
                </a:cubicBezTo>
                <a:cubicBezTo>
                  <a:pt x="2961428" y="908606"/>
                  <a:pt x="2950183" y="905433"/>
                  <a:pt x="2946829" y="905421"/>
                </a:cubicBezTo>
                <a:close/>
                <a:moveTo>
                  <a:pt x="2906174" y="866166"/>
                </a:moveTo>
                <a:cubicBezTo>
                  <a:pt x="2902146" y="865478"/>
                  <a:pt x="2899543" y="865656"/>
                  <a:pt x="2901329" y="866895"/>
                </a:cubicBezTo>
                <a:cubicBezTo>
                  <a:pt x="2897473" y="872452"/>
                  <a:pt x="2921162" y="880660"/>
                  <a:pt x="2924466" y="875900"/>
                </a:cubicBezTo>
                <a:cubicBezTo>
                  <a:pt x="2924103" y="873884"/>
                  <a:pt x="2922178" y="872106"/>
                  <a:pt x="2919569" y="870625"/>
                </a:cubicBezTo>
                <a:cubicBezTo>
                  <a:pt x="2915655" y="868405"/>
                  <a:pt x="2910203" y="866852"/>
                  <a:pt x="2906174" y="866166"/>
                </a:cubicBezTo>
                <a:close/>
                <a:moveTo>
                  <a:pt x="2870517" y="838456"/>
                </a:moveTo>
                <a:cubicBezTo>
                  <a:pt x="2871973" y="846522"/>
                  <a:pt x="2889557" y="851672"/>
                  <a:pt x="2888104" y="843605"/>
                </a:cubicBezTo>
                <a:close/>
                <a:moveTo>
                  <a:pt x="2819873" y="796252"/>
                </a:moveTo>
                <a:cubicBezTo>
                  <a:pt x="2822782" y="812382"/>
                  <a:pt x="2846978" y="808010"/>
                  <a:pt x="2846978" y="808010"/>
                </a:cubicBezTo>
                <a:close/>
                <a:moveTo>
                  <a:pt x="2798317" y="773135"/>
                </a:moveTo>
                <a:cubicBezTo>
                  <a:pt x="2797302" y="773090"/>
                  <a:pt x="2797194" y="773457"/>
                  <a:pt x="2798582" y="774420"/>
                </a:cubicBezTo>
                <a:cubicBezTo>
                  <a:pt x="2795279" y="779182"/>
                  <a:pt x="2812863" y="784332"/>
                  <a:pt x="2816168" y="779569"/>
                </a:cubicBezTo>
                <a:cubicBezTo>
                  <a:pt x="2812599" y="777092"/>
                  <a:pt x="2801367" y="773267"/>
                  <a:pt x="2798317" y="773135"/>
                </a:cubicBezTo>
                <a:close/>
                <a:moveTo>
                  <a:pt x="2028509" y="747478"/>
                </a:moveTo>
                <a:lnTo>
                  <a:pt x="2024767" y="753755"/>
                </a:lnTo>
                <a:lnTo>
                  <a:pt x="2178451" y="885837"/>
                </a:lnTo>
                <a:cubicBezTo>
                  <a:pt x="2242000" y="939938"/>
                  <a:pt x="2306558" y="993856"/>
                  <a:pt x="2374657" y="1048174"/>
                </a:cubicBezTo>
                <a:cubicBezTo>
                  <a:pt x="2388787" y="1080322"/>
                  <a:pt x="2430456" y="1072790"/>
                  <a:pt x="2374657" y="1048174"/>
                </a:cubicBezTo>
                <a:cubicBezTo>
                  <a:pt x="2321107" y="996604"/>
                  <a:pt x="2261962" y="943355"/>
                  <a:pt x="2199059" y="889172"/>
                </a:cubicBezTo>
                <a:close/>
                <a:moveTo>
                  <a:pt x="467899" y="687463"/>
                </a:moveTo>
                <a:lnTo>
                  <a:pt x="464743" y="688131"/>
                </a:lnTo>
                <a:lnTo>
                  <a:pt x="476874" y="694842"/>
                </a:lnTo>
                <a:lnTo>
                  <a:pt x="477992" y="694916"/>
                </a:lnTo>
                <a:cubicBezTo>
                  <a:pt x="478958" y="693527"/>
                  <a:pt x="478497" y="692180"/>
                  <a:pt x="477213" y="691013"/>
                </a:cubicBezTo>
                <a:cubicBezTo>
                  <a:pt x="475287" y="689263"/>
                  <a:pt x="471506" y="687921"/>
                  <a:pt x="467899" y="687463"/>
                </a:cubicBezTo>
                <a:close/>
                <a:moveTo>
                  <a:pt x="409802" y="658745"/>
                </a:moveTo>
                <a:lnTo>
                  <a:pt x="422618" y="664825"/>
                </a:lnTo>
                <a:lnTo>
                  <a:pt x="429374" y="668563"/>
                </a:lnTo>
                <a:lnTo>
                  <a:pt x="423602" y="662846"/>
                </a:lnTo>
                <a:close/>
                <a:moveTo>
                  <a:pt x="125444" y="558558"/>
                </a:moveTo>
                <a:lnTo>
                  <a:pt x="127941" y="560185"/>
                </a:lnTo>
                <a:lnTo>
                  <a:pt x="127224" y="560663"/>
                </a:lnTo>
                <a:cubicBezTo>
                  <a:pt x="126221" y="560698"/>
                  <a:pt x="125494" y="560000"/>
                  <a:pt x="125444" y="558558"/>
                </a:cubicBezTo>
                <a:close/>
                <a:moveTo>
                  <a:pt x="159230" y="499465"/>
                </a:moveTo>
                <a:cubicBezTo>
                  <a:pt x="160145" y="499796"/>
                  <a:pt x="160772" y="500495"/>
                  <a:pt x="160772" y="500495"/>
                </a:cubicBezTo>
                <a:cubicBezTo>
                  <a:pt x="158465" y="503465"/>
                  <a:pt x="155959" y="500662"/>
                  <a:pt x="155959" y="500662"/>
                </a:cubicBezTo>
                <a:cubicBezTo>
                  <a:pt x="157112" y="499177"/>
                  <a:pt x="158315" y="499135"/>
                  <a:pt x="159230" y="499465"/>
                </a:cubicBezTo>
                <a:close/>
                <a:moveTo>
                  <a:pt x="153100" y="496385"/>
                </a:moveTo>
                <a:lnTo>
                  <a:pt x="155959" y="500662"/>
                </a:lnTo>
                <a:cubicBezTo>
                  <a:pt x="150746" y="500842"/>
                  <a:pt x="148340" y="500926"/>
                  <a:pt x="148240" y="498039"/>
                </a:cubicBezTo>
                <a:lnTo>
                  <a:pt x="152124" y="496395"/>
                </a:lnTo>
                <a:lnTo>
                  <a:pt x="153147" y="496950"/>
                </a:lnTo>
                <a:close/>
                <a:moveTo>
                  <a:pt x="448942" y="471577"/>
                </a:moveTo>
                <a:lnTo>
                  <a:pt x="450487" y="472633"/>
                </a:lnTo>
                <a:lnTo>
                  <a:pt x="459520" y="477305"/>
                </a:lnTo>
                <a:lnTo>
                  <a:pt x="458676" y="476512"/>
                </a:lnTo>
                <a:close/>
                <a:moveTo>
                  <a:pt x="130090" y="446444"/>
                </a:moveTo>
                <a:cubicBezTo>
                  <a:pt x="131838" y="446180"/>
                  <a:pt x="135529" y="446970"/>
                  <a:pt x="140092" y="448287"/>
                </a:cubicBezTo>
                <a:lnTo>
                  <a:pt x="147801" y="450923"/>
                </a:lnTo>
                <a:lnTo>
                  <a:pt x="154737" y="456509"/>
                </a:lnTo>
                <a:lnTo>
                  <a:pt x="164102" y="463798"/>
                </a:lnTo>
                <a:lnTo>
                  <a:pt x="159906" y="462473"/>
                </a:lnTo>
                <a:cubicBezTo>
                  <a:pt x="149501" y="459100"/>
                  <a:pt x="138117" y="455038"/>
                  <a:pt x="131751" y="450924"/>
                </a:cubicBezTo>
                <a:cubicBezTo>
                  <a:pt x="128540" y="448025"/>
                  <a:pt x="128343" y="446707"/>
                  <a:pt x="130090" y="446444"/>
                </a:cubicBezTo>
                <a:close/>
                <a:moveTo>
                  <a:pt x="211419" y="419670"/>
                </a:moveTo>
                <a:cubicBezTo>
                  <a:pt x="212088" y="420296"/>
                  <a:pt x="211749" y="422080"/>
                  <a:pt x="211385" y="424000"/>
                </a:cubicBezTo>
                <a:cubicBezTo>
                  <a:pt x="208170" y="423078"/>
                  <a:pt x="205416" y="422287"/>
                  <a:pt x="205416" y="422287"/>
                </a:cubicBezTo>
                <a:cubicBezTo>
                  <a:pt x="209077" y="419576"/>
                  <a:pt x="210752" y="419044"/>
                  <a:pt x="211419" y="419670"/>
                </a:cubicBezTo>
                <a:close/>
                <a:moveTo>
                  <a:pt x="119531" y="415568"/>
                </a:moveTo>
                <a:cubicBezTo>
                  <a:pt x="120023" y="415204"/>
                  <a:pt x="121030" y="415276"/>
                  <a:pt x="122433" y="415694"/>
                </a:cubicBezTo>
                <a:cubicBezTo>
                  <a:pt x="123833" y="416113"/>
                  <a:pt x="125630" y="416877"/>
                  <a:pt x="127699" y="417896"/>
                </a:cubicBezTo>
                <a:cubicBezTo>
                  <a:pt x="133905" y="420953"/>
                  <a:pt x="142570" y="426306"/>
                  <a:pt x="150434" y="431488"/>
                </a:cubicBezTo>
                <a:cubicBezTo>
                  <a:pt x="158297" y="436671"/>
                  <a:pt x="165359" y="441685"/>
                  <a:pt x="168356" y="444066"/>
                </a:cubicBezTo>
                <a:lnTo>
                  <a:pt x="169073" y="444577"/>
                </a:lnTo>
                <a:lnTo>
                  <a:pt x="129008" y="427902"/>
                </a:lnTo>
                <a:lnTo>
                  <a:pt x="121744" y="420528"/>
                </a:lnTo>
                <a:cubicBezTo>
                  <a:pt x="119668" y="418033"/>
                  <a:pt x="118685" y="416194"/>
                  <a:pt x="119531" y="415568"/>
                </a:cubicBezTo>
                <a:close/>
                <a:moveTo>
                  <a:pt x="525994" y="413118"/>
                </a:moveTo>
                <a:cubicBezTo>
                  <a:pt x="525681" y="413670"/>
                  <a:pt x="528229" y="416231"/>
                  <a:pt x="535855" y="421987"/>
                </a:cubicBezTo>
                <a:cubicBezTo>
                  <a:pt x="535855" y="421987"/>
                  <a:pt x="537835" y="424087"/>
                  <a:pt x="540116" y="426176"/>
                </a:cubicBezTo>
                <a:lnTo>
                  <a:pt x="545176" y="429617"/>
                </a:lnTo>
                <a:lnTo>
                  <a:pt x="545911" y="429649"/>
                </a:lnTo>
                <a:lnTo>
                  <a:pt x="543313" y="423361"/>
                </a:lnTo>
                <a:cubicBezTo>
                  <a:pt x="539662" y="420207"/>
                  <a:pt x="534368" y="416777"/>
                  <a:pt x="530591" y="414762"/>
                </a:cubicBezTo>
                <a:cubicBezTo>
                  <a:pt x="528073" y="413418"/>
                  <a:pt x="526228" y="412703"/>
                  <a:pt x="525994" y="413118"/>
                </a:cubicBezTo>
                <a:close/>
                <a:moveTo>
                  <a:pt x="505680" y="390954"/>
                </a:moveTo>
                <a:lnTo>
                  <a:pt x="510360" y="393008"/>
                </a:lnTo>
                <a:lnTo>
                  <a:pt x="513756" y="395410"/>
                </a:lnTo>
                <a:lnTo>
                  <a:pt x="516182" y="391581"/>
                </a:lnTo>
                <a:lnTo>
                  <a:pt x="519777" y="393122"/>
                </a:lnTo>
                <a:lnTo>
                  <a:pt x="516120" y="391179"/>
                </a:lnTo>
                <a:lnTo>
                  <a:pt x="516182" y="391581"/>
                </a:lnTo>
                <a:close/>
                <a:moveTo>
                  <a:pt x="467019" y="370425"/>
                </a:moveTo>
                <a:cubicBezTo>
                  <a:pt x="472241" y="376266"/>
                  <a:pt x="477958" y="379077"/>
                  <a:pt x="484930" y="381847"/>
                </a:cubicBezTo>
                <a:lnTo>
                  <a:pt x="504239" y="390321"/>
                </a:lnTo>
                <a:lnTo>
                  <a:pt x="508461" y="387106"/>
                </a:lnTo>
                <a:lnTo>
                  <a:pt x="505177" y="385360"/>
                </a:lnTo>
                <a:cubicBezTo>
                  <a:pt x="491622" y="379447"/>
                  <a:pt x="478406" y="374607"/>
                  <a:pt x="467019" y="370425"/>
                </a:cubicBezTo>
                <a:close/>
                <a:moveTo>
                  <a:pt x="444146" y="359176"/>
                </a:moveTo>
                <a:cubicBezTo>
                  <a:pt x="441641" y="356372"/>
                  <a:pt x="444362" y="365431"/>
                  <a:pt x="444362" y="365431"/>
                </a:cubicBezTo>
                <a:cubicBezTo>
                  <a:pt x="445566" y="365388"/>
                  <a:pt x="446113" y="363805"/>
                  <a:pt x="446059" y="362240"/>
                </a:cubicBezTo>
                <a:cubicBezTo>
                  <a:pt x="446005" y="360677"/>
                  <a:pt x="445350" y="359135"/>
                  <a:pt x="444146" y="359176"/>
                </a:cubicBezTo>
                <a:close/>
                <a:moveTo>
                  <a:pt x="363762" y="340482"/>
                </a:moveTo>
                <a:cubicBezTo>
                  <a:pt x="361376" y="340158"/>
                  <a:pt x="360257" y="341011"/>
                  <a:pt x="364128" y="344127"/>
                </a:cubicBezTo>
                <a:cubicBezTo>
                  <a:pt x="366534" y="344044"/>
                  <a:pt x="366635" y="346932"/>
                  <a:pt x="369042" y="346847"/>
                </a:cubicBezTo>
                <a:cubicBezTo>
                  <a:pt x="371522" y="346039"/>
                  <a:pt x="371810" y="344944"/>
                  <a:pt x="371008" y="343889"/>
                </a:cubicBezTo>
                <a:cubicBezTo>
                  <a:pt x="370407" y="343097"/>
                  <a:pt x="369192" y="342326"/>
                  <a:pt x="367830" y="341713"/>
                </a:cubicBezTo>
                <a:cubicBezTo>
                  <a:pt x="366467" y="341099"/>
                  <a:pt x="364955" y="340644"/>
                  <a:pt x="363762" y="340482"/>
                </a:cubicBezTo>
                <a:close/>
                <a:moveTo>
                  <a:pt x="336106" y="287293"/>
                </a:moveTo>
                <a:lnTo>
                  <a:pt x="336325" y="290473"/>
                </a:lnTo>
                <a:lnTo>
                  <a:pt x="336433" y="292028"/>
                </a:lnTo>
                <a:cubicBezTo>
                  <a:pt x="336460" y="292423"/>
                  <a:pt x="336453" y="292324"/>
                  <a:pt x="336428" y="291954"/>
                </a:cubicBezTo>
                <a:lnTo>
                  <a:pt x="336325" y="290473"/>
                </a:lnTo>
                <a:lnTo>
                  <a:pt x="336310" y="290252"/>
                </a:lnTo>
                <a:cubicBezTo>
                  <a:pt x="336214" y="288872"/>
                  <a:pt x="336106" y="287293"/>
                  <a:pt x="336106" y="287293"/>
                </a:cubicBezTo>
                <a:close/>
                <a:moveTo>
                  <a:pt x="88518" y="282422"/>
                </a:moveTo>
                <a:lnTo>
                  <a:pt x="92578" y="282541"/>
                </a:lnTo>
                <a:lnTo>
                  <a:pt x="94525" y="282980"/>
                </a:lnTo>
                <a:lnTo>
                  <a:pt x="108322" y="292125"/>
                </a:lnTo>
                <a:cubicBezTo>
                  <a:pt x="124316" y="304372"/>
                  <a:pt x="143470" y="322574"/>
                  <a:pt x="151267" y="327418"/>
                </a:cubicBezTo>
                <a:lnTo>
                  <a:pt x="190686" y="352896"/>
                </a:lnTo>
                <a:lnTo>
                  <a:pt x="155260" y="337691"/>
                </a:lnTo>
                <a:lnTo>
                  <a:pt x="151399" y="334376"/>
                </a:lnTo>
                <a:cubicBezTo>
                  <a:pt x="143922" y="328167"/>
                  <a:pt x="135252" y="321227"/>
                  <a:pt x="124046" y="312653"/>
                </a:cubicBezTo>
                <a:cubicBezTo>
                  <a:pt x="120382" y="308996"/>
                  <a:pt x="92704" y="288346"/>
                  <a:pt x="88518" y="282422"/>
                </a:cubicBezTo>
                <a:close/>
                <a:moveTo>
                  <a:pt x="238589" y="262760"/>
                </a:moveTo>
                <a:cubicBezTo>
                  <a:pt x="254431" y="267310"/>
                  <a:pt x="269196" y="276905"/>
                  <a:pt x="283734" y="287378"/>
                </a:cubicBezTo>
                <a:lnTo>
                  <a:pt x="288196" y="290629"/>
                </a:lnTo>
                <a:lnTo>
                  <a:pt x="241578" y="268954"/>
                </a:lnTo>
                <a:lnTo>
                  <a:pt x="240059" y="267099"/>
                </a:lnTo>
                <a:cubicBezTo>
                  <a:pt x="238016" y="264187"/>
                  <a:pt x="237212" y="262364"/>
                  <a:pt x="238589" y="262760"/>
                </a:cubicBezTo>
                <a:close/>
                <a:moveTo>
                  <a:pt x="80774" y="178620"/>
                </a:moveTo>
                <a:lnTo>
                  <a:pt x="87461" y="180793"/>
                </a:lnTo>
                <a:cubicBezTo>
                  <a:pt x="97515" y="184177"/>
                  <a:pt x="103018" y="185853"/>
                  <a:pt x="105454" y="186281"/>
                </a:cubicBezTo>
                <a:lnTo>
                  <a:pt x="105285" y="185450"/>
                </a:lnTo>
                <a:lnTo>
                  <a:pt x="133492" y="206089"/>
                </a:lnTo>
                <a:cubicBezTo>
                  <a:pt x="153808" y="219596"/>
                  <a:pt x="174016" y="231767"/>
                  <a:pt x="194380" y="243115"/>
                </a:cubicBezTo>
                <a:lnTo>
                  <a:pt x="206351" y="252659"/>
                </a:lnTo>
                <a:lnTo>
                  <a:pt x="172799" y="237895"/>
                </a:lnTo>
                <a:lnTo>
                  <a:pt x="146962" y="228892"/>
                </a:lnTo>
                <a:lnTo>
                  <a:pt x="89394" y="185535"/>
                </a:lnTo>
                <a:close/>
                <a:moveTo>
                  <a:pt x="2078423" y="169140"/>
                </a:moveTo>
                <a:cubicBezTo>
                  <a:pt x="2075348" y="168150"/>
                  <a:pt x="2073425" y="168249"/>
                  <a:pt x="2073193" y="169852"/>
                </a:cubicBezTo>
                <a:cubicBezTo>
                  <a:pt x="2078746" y="173705"/>
                  <a:pt x="2127143" y="207294"/>
                  <a:pt x="2127143" y="207294"/>
                </a:cubicBezTo>
                <a:cubicBezTo>
                  <a:pt x="2156167" y="223910"/>
                  <a:pt x="2143143" y="211342"/>
                  <a:pt x="2122629" y="196225"/>
                </a:cubicBezTo>
                <a:cubicBezTo>
                  <a:pt x="2107246" y="184886"/>
                  <a:pt x="2087650" y="172113"/>
                  <a:pt x="2078423" y="169140"/>
                </a:cubicBezTo>
                <a:close/>
                <a:moveTo>
                  <a:pt x="0" y="112254"/>
                </a:moveTo>
                <a:lnTo>
                  <a:pt x="8082" y="114665"/>
                </a:lnTo>
                <a:lnTo>
                  <a:pt x="14744" y="117178"/>
                </a:lnTo>
                <a:lnTo>
                  <a:pt x="62503" y="153814"/>
                </a:lnTo>
                <a:lnTo>
                  <a:pt x="56752" y="151994"/>
                </a:lnTo>
                <a:lnTo>
                  <a:pt x="43705" y="148878"/>
                </a:lnTo>
                <a:lnTo>
                  <a:pt x="21976" y="131445"/>
                </a:lnTo>
                <a:close/>
                <a:moveTo>
                  <a:pt x="384950" y="105795"/>
                </a:moveTo>
                <a:lnTo>
                  <a:pt x="397137" y="114363"/>
                </a:lnTo>
                <a:cubicBezTo>
                  <a:pt x="403001" y="117838"/>
                  <a:pt x="407730" y="119703"/>
                  <a:pt x="410225" y="118683"/>
                </a:cubicBezTo>
                <a:lnTo>
                  <a:pt x="408533" y="115440"/>
                </a:lnTo>
                <a:close/>
                <a:moveTo>
                  <a:pt x="1958847" y="87118"/>
                </a:moveTo>
                <a:lnTo>
                  <a:pt x="1958908" y="87173"/>
                </a:lnTo>
                <a:lnTo>
                  <a:pt x="1959113" y="87285"/>
                </a:lnTo>
                <a:close/>
                <a:moveTo>
                  <a:pt x="364111" y="83209"/>
                </a:moveTo>
                <a:lnTo>
                  <a:pt x="366606" y="84838"/>
                </a:lnTo>
                <a:lnTo>
                  <a:pt x="365891" y="85315"/>
                </a:lnTo>
                <a:cubicBezTo>
                  <a:pt x="364887" y="85349"/>
                  <a:pt x="364160" y="84652"/>
                  <a:pt x="364111" y="83209"/>
                </a:cubicBezTo>
                <a:close/>
                <a:moveTo>
                  <a:pt x="1957771" y="77900"/>
                </a:moveTo>
                <a:lnTo>
                  <a:pt x="1967455" y="84427"/>
                </a:lnTo>
                <a:cubicBezTo>
                  <a:pt x="1973018" y="88569"/>
                  <a:pt x="1983271" y="97696"/>
                  <a:pt x="1980472" y="98403"/>
                </a:cubicBezTo>
                <a:lnTo>
                  <a:pt x="1977344" y="97362"/>
                </a:lnTo>
                <a:lnTo>
                  <a:pt x="1994407" y="106793"/>
                </a:lnTo>
                <a:lnTo>
                  <a:pt x="1999981" y="109638"/>
                </a:lnTo>
                <a:lnTo>
                  <a:pt x="2001844" y="109426"/>
                </a:lnTo>
                <a:lnTo>
                  <a:pt x="2002923" y="111140"/>
                </a:lnTo>
                <a:lnTo>
                  <a:pt x="2027744" y="123811"/>
                </a:lnTo>
                <a:cubicBezTo>
                  <a:pt x="2036497" y="128508"/>
                  <a:pt x="2041891" y="131958"/>
                  <a:pt x="2040927" y="133346"/>
                </a:cubicBezTo>
                <a:cubicBezTo>
                  <a:pt x="2040964" y="127787"/>
                  <a:pt x="2034629" y="121038"/>
                  <a:pt x="2025102" y="114041"/>
                </a:cubicBezTo>
                <a:cubicBezTo>
                  <a:pt x="2010813" y="103546"/>
                  <a:pt x="1989348" y="92492"/>
                  <a:pt x="1971456" y="84064"/>
                </a:cubicBezTo>
                <a:close/>
                <a:moveTo>
                  <a:pt x="158493" y="75496"/>
                </a:moveTo>
                <a:cubicBezTo>
                  <a:pt x="159436" y="75238"/>
                  <a:pt x="161147" y="75770"/>
                  <a:pt x="163446" y="77408"/>
                </a:cubicBezTo>
                <a:cubicBezTo>
                  <a:pt x="166513" y="79591"/>
                  <a:pt x="170628" y="83740"/>
                  <a:pt x="175377" y="90605"/>
                </a:cubicBezTo>
                <a:cubicBezTo>
                  <a:pt x="159715" y="84151"/>
                  <a:pt x="155660" y="76270"/>
                  <a:pt x="158493" y="75496"/>
                </a:cubicBezTo>
                <a:close/>
                <a:moveTo>
                  <a:pt x="333602" y="60183"/>
                </a:moveTo>
                <a:cubicBezTo>
                  <a:pt x="335460" y="61683"/>
                  <a:pt x="338773" y="63856"/>
                  <a:pt x="342694" y="66227"/>
                </a:cubicBezTo>
                <a:lnTo>
                  <a:pt x="352438" y="71753"/>
                </a:lnTo>
                <a:lnTo>
                  <a:pt x="337811" y="62357"/>
                </a:lnTo>
                <a:close/>
                <a:moveTo>
                  <a:pt x="520457" y="16518"/>
                </a:moveTo>
                <a:lnTo>
                  <a:pt x="520585" y="18074"/>
                </a:lnTo>
                <a:cubicBezTo>
                  <a:pt x="520614" y="18426"/>
                  <a:pt x="520621" y="18519"/>
                  <a:pt x="520591" y="18144"/>
                </a:cubicBezTo>
                <a:lnTo>
                  <a:pt x="520458" y="16519"/>
                </a:lnTo>
                <a:close/>
                <a:moveTo>
                  <a:pt x="449453" y="7989"/>
                </a:moveTo>
                <a:lnTo>
                  <a:pt x="450379" y="8964"/>
                </a:lnTo>
                <a:cubicBezTo>
                  <a:pt x="455673" y="14490"/>
                  <a:pt x="477067" y="36274"/>
                  <a:pt x="480571" y="31202"/>
                </a:cubicBezTo>
                <a:cubicBezTo>
                  <a:pt x="481558" y="30472"/>
                  <a:pt x="479830" y="28094"/>
                  <a:pt x="476927" y="25126"/>
                </a:cubicBezTo>
                <a:lnTo>
                  <a:pt x="467115" y="16296"/>
                </a:lnTo>
                <a:close/>
                <a:moveTo>
                  <a:pt x="2273920" y="0"/>
                </a:moveTo>
                <a:lnTo>
                  <a:pt x="2371795" y="76989"/>
                </a:lnTo>
                <a:lnTo>
                  <a:pt x="2388334" y="92933"/>
                </a:lnTo>
                <a:cubicBezTo>
                  <a:pt x="2458153" y="157540"/>
                  <a:pt x="2527802" y="221438"/>
                  <a:pt x="2597694" y="291525"/>
                </a:cubicBezTo>
                <a:cubicBezTo>
                  <a:pt x="2733573" y="419648"/>
                  <a:pt x="2870819" y="553438"/>
                  <a:pt x="3017640" y="697911"/>
                </a:cubicBezTo>
                <a:cubicBezTo>
                  <a:pt x="3135150" y="824472"/>
                  <a:pt x="3249694" y="938753"/>
                  <a:pt x="3380557" y="1075084"/>
                </a:cubicBezTo>
                <a:cubicBezTo>
                  <a:pt x="3397592" y="1095960"/>
                  <a:pt x="3461686" y="1154453"/>
                  <a:pt x="3400295" y="1082313"/>
                </a:cubicBezTo>
                <a:cubicBezTo>
                  <a:pt x="3369192" y="1052840"/>
                  <a:pt x="3335774" y="1017926"/>
                  <a:pt x="3309166" y="986370"/>
                </a:cubicBezTo>
                <a:cubicBezTo>
                  <a:pt x="3258717" y="930578"/>
                  <a:pt x="3234224" y="899508"/>
                  <a:pt x="3189866" y="848247"/>
                </a:cubicBezTo>
                <a:cubicBezTo>
                  <a:pt x="3115348" y="767282"/>
                  <a:pt x="3014677" y="685633"/>
                  <a:pt x="2939214" y="604897"/>
                </a:cubicBezTo>
                <a:cubicBezTo>
                  <a:pt x="2846832" y="511003"/>
                  <a:pt x="2758536" y="420058"/>
                  <a:pt x="2662165" y="323613"/>
                </a:cubicBezTo>
                <a:lnTo>
                  <a:pt x="2622313" y="284132"/>
                </a:lnTo>
                <a:lnTo>
                  <a:pt x="2666103" y="320533"/>
                </a:lnTo>
                <a:lnTo>
                  <a:pt x="2796077" y="433602"/>
                </a:lnTo>
                <a:lnTo>
                  <a:pt x="2979437" y="614177"/>
                </a:lnTo>
                <a:cubicBezTo>
                  <a:pt x="3163029" y="786758"/>
                  <a:pt x="3327111" y="982037"/>
                  <a:pt x="3488036" y="1160087"/>
                </a:cubicBezTo>
                <a:cubicBezTo>
                  <a:pt x="3570761" y="1246067"/>
                  <a:pt x="3660294" y="1335401"/>
                  <a:pt x="3750054" y="1425680"/>
                </a:cubicBezTo>
                <a:cubicBezTo>
                  <a:pt x="3965725" y="1652485"/>
                  <a:pt x="4158957" y="1914692"/>
                  <a:pt x="4353361" y="2177617"/>
                </a:cubicBezTo>
                <a:lnTo>
                  <a:pt x="4391743" y="2240441"/>
                </a:lnTo>
                <a:lnTo>
                  <a:pt x="4145993" y="1961446"/>
                </a:lnTo>
                <a:cubicBezTo>
                  <a:pt x="4054020" y="1858719"/>
                  <a:pt x="3960341" y="1755927"/>
                  <a:pt x="3864164" y="1652720"/>
                </a:cubicBezTo>
                <a:cubicBezTo>
                  <a:pt x="3542647" y="1297877"/>
                  <a:pt x="3162891" y="962585"/>
                  <a:pt x="2782233" y="618435"/>
                </a:cubicBezTo>
                <a:cubicBezTo>
                  <a:pt x="2654649" y="507546"/>
                  <a:pt x="2521643" y="385838"/>
                  <a:pt x="2385442" y="277201"/>
                </a:cubicBezTo>
                <a:cubicBezTo>
                  <a:pt x="2285607" y="200857"/>
                  <a:pt x="2176914" y="125420"/>
                  <a:pt x="2085143" y="47619"/>
                </a:cubicBezTo>
                <a:lnTo>
                  <a:pt x="2022467" y="0"/>
                </a:lnTo>
                <a:close/>
                <a:moveTo>
                  <a:pt x="323788" y="0"/>
                </a:moveTo>
                <a:lnTo>
                  <a:pt x="331535" y="5894"/>
                </a:lnTo>
                <a:cubicBezTo>
                  <a:pt x="338843" y="11520"/>
                  <a:pt x="347856" y="18488"/>
                  <a:pt x="356702" y="25297"/>
                </a:cubicBezTo>
                <a:lnTo>
                  <a:pt x="356758" y="25341"/>
                </a:lnTo>
                <a:lnTo>
                  <a:pt x="368181" y="28337"/>
                </a:lnTo>
                <a:lnTo>
                  <a:pt x="391016" y="36774"/>
                </a:lnTo>
                <a:lnTo>
                  <a:pt x="390256" y="34483"/>
                </a:lnTo>
                <a:cubicBezTo>
                  <a:pt x="389413" y="32341"/>
                  <a:pt x="388574" y="30544"/>
                  <a:pt x="387926" y="29488"/>
                </a:cubicBezTo>
                <a:cubicBezTo>
                  <a:pt x="383041" y="24611"/>
                  <a:pt x="335465" y="-10473"/>
                  <a:pt x="368030" y="9300"/>
                </a:cubicBezTo>
                <a:cubicBezTo>
                  <a:pt x="385408" y="19792"/>
                  <a:pt x="379097" y="13493"/>
                  <a:pt x="367430" y="3845"/>
                </a:cubicBezTo>
                <a:lnTo>
                  <a:pt x="362598" y="1"/>
                </a:lnTo>
                <a:lnTo>
                  <a:pt x="1843967" y="1"/>
                </a:lnTo>
                <a:lnTo>
                  <a:pt x="1908627" y="44647"/>
                </a:lnTo>
                <a:lnTo>
                  <a:pt x="1917952" y="47997"/>
                </a:lnTo>
                <a:cubicBezTo>
                  <a:pt x="1926892" y="42738"/>
                  <a:pt x="1885765" y="15297"/>
                  <a:pt x="1862634" y="511"/>
                </a:cubicBezTo>
                <a:lnTo>
                  <a:pt x="1861830" y="0"/>
                </a:lnTo>
                <a:lnTo>
                  <a:pt x="1946653" y="0"/>
                </a:lnTo>
                <a:lnTo>
                  <a:pt x="2332402" y="290954"/>
                </a:lnTo>
                <a:cubicBezTo>
                  <a:pt x="2477573" y="406992"/>
                  <a:pt x="2612828" y="537317"/>
                  <a:pt x="2746628" y="659576"/>
                </a:cubicBezTo>
                <a:cubicBezTo>
                  <a:pt x="2889043" y="779584"/>
                  <a:pt x="3022841" y="901840"/>
                  <a:pt x="3157192" y="1023306"/>
                </a:cubicBezTo>
                <a:cubicBezTo>
                  <a:pt x="3282928" y="1147022"/>
                  <a:pt x="3431952" y="1257506"/>
                  <a:pt x="3567208" y="1387830"/>
                </a:cubicBezTo>
                <a:cubicBezTo>
                  <a:pt x="3689636" y="1516309"/>
                  <a:pt x="3804905" y="1655103"/>
                  <a:pt x="3928392" y="1770205"/>
                </a:cubicBezTo>
                <a:cubicBezTo>
                  <a:pt x="3997816" y="1839553"/>
                  <a:pt x="4054125" y="1893922"/>
                  <a:pt x="4113236" y="1956111"/>
                </a:cubicBezTo>
                <a:cubicBezTo>
                  <a:pt x="4239954" y="2098738"/>
                  <a:pt x="4356353" y="2238024"/>
                  <a:pt x="4471743" y="2377491"/>
                </a:cubicBezTo>
                <a:lnTo>
                  <a:pt x="4476816" y="2383572"/>
                </a:lnTo>
                <a:lnTo>
                  <a:pt x="4478180" y="2384199"/>
                </a:lnTo>
                <a:lnTo>
                  <a:pt x="4478196" y="2385226"/>
                </a:lnTo>
                <a:lnTo>
                  <a:pt x="4493677" y="2403782"/>
                </a:lnTo>
                <a:lnTo>
                  <a:pt x="4493609" y="2402807"/>
                </a:lnTo>
                <a:cubicBezTo>
                  <a:pt x="4496853" y="2404812"/>
                  <a:pt x="4502073" y="2409494"/>
                  <a:pt x="4505028" y="2412543"/>
                </a:cubicBezTo>
                <a:cubicBezTo>
                  <a:pt x="4517325" y="2425066"/>
                  <a:pt x="4530076" y="2442355"/>
                  <a:pt x="4542372" y="2454876"/>
                </a:cubicBezTo>
                <a:cubicBezTo>
                  <a:pt x="4597306" y="2514038"/>
                  <a:pt x="4643866" y="2569187"/>
                  <a:pt x="4693295" y="2621842"/>
                </a:cubicBezTo>
                <a:cubicBezTo>
                  <a:pt x="4763376" y="2695474"/>
                  <a:pt x="4823087" y="2776757"/>
                  <a:pt x="4882607" y="2851397"/>
                </a:cubicBezTo>
                <a:cubicBezTo>
                  <a:pt x="4913598" y="2887675"/>
                  <a:pt x="4947407" y="2925534"/>
                  <a:pt x="4981249" y="2963760"/>
                </a:cubicBezTo>
                <a:cubicBezTo>
                  <a:pt x="5061861" y="3059335"/>
                  <a:pt x="5129881" y="3167215"/>
                  <a:pt x="5198376" y="3275422"/>
                </a:cubicBezTo>
                <a:cubicBezTo>
                  <a:pt x="5208082" y="3293372"/>
                  <a:pt x="5215065" y="3311582"/>
                  <a:pt x="5225556" y="3326648"/>
                </a:cubicBezTo>
                <a:lnTo>
                  <a:pt x="5235669" y="3338459"/>
                </a:lnTo>
                <a:lnTo>
                  <a:pt x="5235321" y="3339168"/>
                </a:lnTo>
                <a:cubicBezTo>
                  <a:pt x="5235409" y="3340085"/>
                  <a:pt x="5236129" y="3340663"/>
                  <a:pt x="5237449" y="3340538"/>
                </a:cubicBezTo>
                <a:lnTo>
                  <a:pt x="5235669" y="3338459"/>
                </a:lnTo>
                <a:lnTo>
                  <a:pt x="5236993" y="3335769"/>
                </a:lnTo>
                <a:cubicBezTo>
                  <a:pt x="5249955" y="3355260"/>
                  <a:pt x="5265767" y="3376700"/>
                  <a:pt x="5268407" y="3376447"/>
                </a:cubicBezTo>
                <a:cubicBezTo>
                  <a:pt x="5265767" y="3376700"/>
                  <a:pt x="5264682" y="3365330"/>
                  <a:pt x="5264682" y="3365330"/>
                </a:cubicBezTo>
                <a:cubicBezTo>
                  <a:pt x="5264052" y="3358728"/>
                  <a:pt x="5269962" y="3364827"/>
                  <a:pt x="5269087" y="3355657"/>
                </a:cubicBezTo>
                <a:cubicBezTo>
                  <a:pt x="5265817" y="3349306"/>
                  <a:pt x="5255707" y="3331764"/>
                  <a:pt x="5249132" y="3318696"/>
                </a:cubicBezTo>
                <a:cubicBezTo>
                  <a:pt x="5238320" y="3299648"/>
                  <a:pt x="5227131" y="3279803"/>
                  <a:pt x="5215625" y="3259644"/>
                </a:cubicBezTo>
                <a:lnTo>
                  <a:pt x="5186060" y="3208723"/>
                </a:lnTo>
                <a:lnTo>
                  <a:pt x="5194656" y="3220663"/>
                </a:lnTo>
                <a:cubicBezTo>
                  <a:pt x="5208403" y="3242576"/>
                  <a:pt x="5220855" y="3264893"/>
                  <a:pt x="5232706" y="3286708"/>
                </a:cubicBezTo>
                <a:cubicBezTo>
                  <a:pt x="5255968" y="3330386"/>
                  <a:pt x="5287800" y="3375466"/>
                  <a:pt x="5314388" y="3421416"/>
                </a:cubicBezTo>
                <a:cubicBezTo>
                  <a:pt x="5327654" y="3446430"/>
                  <a:pt x="5341644" y="3470912"/>
                  <a:pt x="5354899" y="3494630"/>
                </a:cubicBezTo>
                <a:cubicBezTo>
                  <a:pt x="5368153" y="3518351"/>
                  <a:pt x="5380668" y="3541307"/>
                  <a:pt x="5390978" y="3563273"/>
                </a:cubicBezTo>
                <a:cubicBezTo>
                  <a:pt x="5374922" y="3539264"/>
                  <a:pt x="5358920" y="3511180"/>
                  <a:pt x="5345295" y="3484721"/>
                </a:cubicBezTo>
                <a:lnTo>
                  <a:pt x="5329063" y="3458880"/>
                </a:lnTo>
                <a:cubicBezTo>
                  <a:pt x="5323342" y="3459426"/>
                  <a:pt x="5333874" y="3481369"/>
                  <a:pt x="5336934" y="3485519"/>
                </a:cubicBezTo>
                <a:cubicBezTo>
                  <a:pt x="5367456" y="3544788"/>
                  <a:pt x="5412250" y="3609360"/>
                  <a:pt x="5433920" y="3664293"/>
                </a:cubicBezTo>
                <a:cubicBezTo>
                  <a:pt x="5399236" y="3617264"/>
                  <a:pt x="5370761" y="3551506"/>
                  <a:pt x="5338473" y="3501657"/>
                </a:cubicBezTo>
                <a:cubicBezTo>
                  <a:pt x="5348339" y="3516632"/>
                  <a:pt x="5331897" y="3488589"/>
                  <a:pt x="5329027" y="3491084"/>
                </a:cubicBezTo>
                <a:cubicBezTo>
                  <a:pt x="5324167" y="3495991"/>
                  <a:pt x="5335833" y="3501909"/>
                  <a:pt x="5335833" y="3501909"/>
                </a:cubicBezTo>
                <a:cubicBezTo>
                  <a:pt x="5352623" y="3533620"/>
                  <a:pt x="5369293" y="3564045"/>
                  <a:pt x="5385244" y="3593938"/>
                </a:cubicBezTo>
                <a:lnTo>
                  <a:pt x="5415575" y="3653663"/>
                </a:lnTo>
                <a:lnTo>
                  <a:pt x="5408945" y="3646711"/>
                </a:lnTo>
                <a:lnTo>
                  <a:pt x="5408624" y="3646437"/>
                </a:lnTo>
                <a:lnTo>
                  <a:pt x="5407108" y="3643902"/>
                </a:lnTo>
                <a:cubicBezTo>
                  <a:pt x="5403803" y="3637185"/>
                  <a:pt x="5386732" y="3602542"/>
                  <a:pt x="5384091" y="3602793"/>
                </a:cubicBezTo>
                <a:cubicBezTo>
                  <a:pt x="5375731" y="3603591"/>
                  <a:pt x="5395441" y="3637983"/>
                  <a:pt x="5395021" y="3633581"/>
                </a:cubicBezTo>
                <a:lnTo>
                  <a:pt x="5396728" y="3636488"/>
                </a:lnTo>
                <a:lnTo>
                  <a:pt x="5391756" y="3636486"/>
                </a:lnTo>
                <a:cubicBezTo>
                  <a:pt x="5392316" y="3638315"/>
                  <a:pt x="5394838" y="3641682"/>
                  <a:pt x="5398297" y="3645718"/>
                </a:cubicBezTo>
                <a:lnTo>
                  <a:pt x="5407498" y="3655759"/>
                </a:lnTo>
                <a:lnTo>
                  <a:pt x="5411709" y="3664190"/>
                </a:lnTo>
                <a:cubicBezTo>
                  <a:pt x="5409698" y="3671044"/>
                  <a:pt x="5393011" y="3640436"/>
                  <a:pt x="5393011" y="3640436"/>
                </a:cubicBezTo>
                <a:cubicBezTo>
                  <a:pt x="5362560" y="3581898"/>
                  <a:pt x="5332912" y="3531799"/>
                  <a:pt x="5306588" y="3483972"/>
                </a:cubicBezTo>
                <a:cubicBezTo>
                  <a:pt x="5303530" y="3479823"/>
                  <a:pt x="5275894" y="3422868"/>
                  <a:pt x="5267743" y="3425867"/>
                </a:cubicBezTo>
                <a:cubicBezTo>
                  <a:pt x="5262672" y="3428572"/>
                  <a:pt x="5285268" y="3465279"/>
                  <a:pt x="5271697" y="3434742"/>
                </a:cubicBezTo>
                <a:cubicBezTo>
                  <a:pt x="5295168" y="3480620"/>
                  <a:pt x="5317976" y="3519529"/>
                  <a:pt x="5341677" y="3563163"/>
                </a:cubicBezTo>
                <a:cubicBezTo>
                  <a:pt x="5341887" y="3565364"/>
                  <a:pt x="5370660" y="3606295"/>
                  <a:pt x="5368473" y="3611316"/>
                </a:cubicBezTo>
                <a:cubicBezTo>
                  <a:pt x="5360533" y="3616515"/>
                  <a:pt x="5349128" y="3585400"/>
                  <a:pt x="5349128" y="3585400"/>
                </a:cubicBezTo>
                <a:cubicBezTo>
                  <a:pt x="5316211" y="3528950"/>
                  <a:pt x="5296884" y="3498593"/>
                  <a:pt x="5266818" y="3444091"/>
                </a:cubicBezTo>
                <a:cubicBezTo>
                  <a:pt x="5263756" y="3439942"/>
                  <a:pt x="5236980" y="3387348"/>
                  <a:pt x="5231469" y="3390093"/>
                </a:cubicBezTo>
                <a:cubicBezTo>
                  <a:pt x="5229285" y="3395114"/>
                  <a:pt x="5257812" y="3433477"/>
                  <a:pt x="5254750" y="3429328"/>
                </a:cubicBezTo>
                <a:cubicBezTo>
                  <a:pt x="5261536" y="3444596"/>
                  <a:pt x="5267693" y="3453261"/>
                  <a:pt x="5275161" y="3471054"/>
                </a:cubicBezTo>
                <a:cubicBezTo>
                  <a:pt x="5256711" y="3449868"/>
                  <a:pt x="5248365" y="3422904"/>
                  <a:pt x="5232555" y="3401465"/>
                </a:cubicBezTo>
                <a:cubicBezTo>
                  <a:pt x="5229285" y="3395114"/>
                  <a:pt x="5220468" y="3391143"/>
                  <a:pt x="5214311" y="3382477"/>
                </a:cubicBezTo>
                <a:lnTo>
                  <a:pt x="5206400" y="3371027"/>
                </a:lnTo>
                <a:lnTo>
                  <a:pt x="5206248" y="3370548"/>
                </a:lnTo>
                <a:lnTo>
                  <a:pt x="5204604" y="3368428"/>
                </a:lnTo>
                <a:lnTo>
                  <a:pt x="5187652" y="3343891"/>
                </a:lnTo>
                <a:cubicBezTo>
                  <a:pt x="5179088" y="3329764"/>
                  <a:pt x="5170849" y="3315558"/>
                  <a:pt x="5162943" y="3304839"/>
                </a:cubicBezTo>
                <a:cubicBezTo>
                  <a:pt x="5168888" y="3311305"/>
                  <a:pt x="5156138" y="3294014"/>
                  <a:pt x="5153498" y="3294267"/>
                </a:cubicBezTo>
                <a:cubicBezTo>
                  <a:pt x="5145136" y="3295064"/>
                  <a:pt x="5163819" y="3314009"/>
                  <a:pt x="5164028" y="3316211"/>
                </a:cubicBezTo>
                <a:lnTo>
                  <a:pt x="5175977" y="3335907"/>
                </a:lnTo>
                <a:lnTo>
                  <a:pt x="5195224" y="3356332"/>
                </a:lnTo>
                <a:lnTo>
                  <a:pt x="5204604" y="3368428"/>
                </a:lnTo>
                <a:lnTo>
                  <a:pt x="5206400" y="3371027"/>
                </a:lnTo>
                <a:lnTo>
                  <a:pt x="5209255" y="3379997"/>
                </a:lnTo>
                <a:lnTo>
                  <a:pt x="5198122" y="3372410"/>
                </a:lnTo>
                <a:lnTo>
                  <a:pt x="5216589" y="3402848"/>
                </a:lnTo>
                <a:cubicBezTo>
                  <a:pt x="5233408" y="3431364"/>
                  <a:pt x="5249208" y="3459652"/>
                  <a:pt x="5263025" y="3488128"/>
                </a:cubicBezTo>
                <a:cubicBezTo>
                  <a:pt x="5244038" y="3463660"/>
                  <a:pt x="5231481" y="3440245"/>
                  <a:pt x="5218945" y="3417059"/>
                </a:cubicBezTo>
                <a:lnTo>
                  <a:pt x="5179787" y="3354965"/>
                </a:lnTo>
                <a:lnTo>
                  <a:pt x="5169824" y="3345133"/>
                </a:lnTo>
                <a:lnTo>
                  <a:pt x="5156686" y="3331601"/>
                </a:lnTo>
                <a:lnTo>
                  <a:pt x="5157418" y="3335347"/>
                </a:lnTo>
                <a:cubicBezTo>
                  <a:pt x="5193430" y="3396316"/>
                  <a:pt x="5225893" y="3447997"/>
                  <a:pt x="5256170" y="3504698"/>
                </a:cubicBezTo>
                <a:lnTo>
                  <a:pt x="5263714" y="3522170"/>
                </a:lnTo>
                <a:lnTo>
                  <a:pt x="5279920" y="3541812"/>
                </a:lnTo>
                <a:cubicBezTo>
                  <a:pt x="5292163" y="3557785"/>
                  <a:pt x="5282131" y="3549968"/>
                  <a:pt x="5264319" y="3534188"/>
                </a:cubicBezTo>
                <a:lnTo>
                  <a:pt x="5240303" y="3512600"/>
                </a:lnTo>
                <a:lnTo>
                  <a:pt x="5249948" y="3528658"/>
                </a:lnTo>
                <a:lnTo>
                  <a:pt x="5233966" y="3516219"/>
                </a:lnTo>
                <a:cubicBezTo>
                  <a:pt x="5208242" y="3504434"/>
                  <a:pt x="5232481" y="3528201"/>
                  <a:pt x="5249255" y="3542464"/>
                </a:cubicBezTo>
                <a:lnTo>
                  <a:pt x="5269849" y="3563056"/>
                </a:lnTo>
                <a:lnTo>
                  <a:pt x="5279834" y="3580539"/>
                </a:lnTo>
                <a:lnTo>
                  <a:pt x="5281047" y="3582643"/>
                </a:lnTo>
                <a:lnTo>
                  <a:pt x="5272311" y="3574897"/>
                </a:lnTo>
                <a:cubicBezTo>
                  <a:pt x="5260498" y="3564522"/>
                  <a:pt x="5248990" y="3554048"/>
                  <a:pt x="5238944" y="3543092"/>
                </a:cubicBezTo>
                <a:cubicBezTo>
                  <a:pt x="5226910" y="3531409"/>
                  <a:pt x="5214902" y="3517536"/>
                  <a:pt x="5202528" y="3503782"/>
                </a:cubicBezTo>
                <a:lnTo>
                  <a:pt x="5175313" y="3476581"/>
                </a:lnTo>
                <a:lnTo>
                  <a:pt x="5180612" y="3490624"/>
                </a:lnTo>
                <a:lnTo>
                  <a:pt x="5182692" y="3493053"/>
                </a:lnTo>
                <a:cubicBezTo>
                  <a:pt x="5196052" y="3508436"/>
                  <a:pt x="5211123" y="3526478"/>
                  <a:pt x="5216320" y="3530749"/>
                </a:cubicBezTo>
                <a:cubicBezTo>
                  <a:pt x="5218415" y="3535579"/>
                  <a:pt x="5222782" y="3545641"/>
                  <a:pt x="5223830" y="3548055"/>
                </a:cubicBezTo>
                <a:cubicBezTo>
                  <a:pt x="5229898" y="3554339"/>
                  <a:pt x="5234046" y="3556195"/>
                  <a:pt x="5239556" y="3559904"/>
                </a:cubicBezTo>
                <a:cubicBezTo>
                  <a:pt x="5240604" y="3562318"/>
                  <a:pt x="5240509" y="3571086"/>
                  <a:pt x="5247240" y="3577611"/>
                </a:cubicBezTo>
                <a:cubicBezTo>
                  <a:pt x="5253308" y="3583895"/>
                  <a:pt x="5273008" y="3597198"/>
                  <a:pt x="5282570" y="3611532"/>
                </a:cubicBezTo>
                <a:cubicBezTo>
                  <a:pt x="5286738" y="3617289"/>
                  <a:pt x="5287790" y="3619790"/>
                  <a:pt x="5286921" y="3620196"/>
                </a:cubicBezTo>
                <a:lnTo>
                  <a:pt x="5283010" y="3618068"/>
                </a:lnTo>
                <a:lnTo>
                  <a:pt x="5300231" y="3634831"/>
                </a:lnTo>
                <a:cubicBezTo>
                  <a:pt x="5305107" y="3640033"/>
                  <a:pt x="5308490" y="3644366"/>
                  <a:pt x="5308716" y="3646581"/>
                </a:cubicBezTo>
                <a:cubicBezTo>
                  <a:pt x="5306867" y="3659408"/>
                  <a:pt x="5284122" y="3629512"/>
                  <a:pt x="5284122" y="3629512"/>
                </a:cubicBezTo>
                <a:cubicBezTo>
                  <a:pt x="5278937" y="3623856"/>
                  <a:pt x="5269520" y="3614453"/>
                  <a:pt x="5258739" y="3604051"/>
                </a:cubicBezTo>
                <a:lnTo>
                  <a:pt x="5226950" y="3574241"/>
                </a:lnTo>
                <a:lnTo>
                  <a:pt x="5220373" y="3572180"/>
                </a:lnTo>
                <a:cubicBezTo>
                  <a:pt x="5215929" y="3569960"/>
                  <a:pt x="5210901" y="3565835"/>
                  <a:pt x="5205545" y="3560553"/>
                </a:cubicBezTo>
                <a:lnTo>
                  <a:pt x="5201029" y="3555560"/>
                </a:lnTo>
                <a:lnTo>
                  <a:pt x="5202424" y="3557524"/>
                </a:lnTo>
                <a:lnTo>
                  <a:pt x="5207365" y="3563174"/>
                </a:lnTo>
                <a:lnTo>
                  <a:pt x="5237366" y="3594648"/>
                </a:lnTo>
                <a:cubicBezTo>
                  <a:pt x="5240487" y="3597992"/>
                  <a:pt x="5243140" y="3602178"/>
                  <a:pt x="5246055" y="3606968"/>
                </a:cubicBezTo>
                <a:lnTo>
                  <a:pt x="5246927" y="3608325"/>
                </a:lnTo>
                <a:lnTo>
                  <a:pt x="5260421" y="3623646"/>
                </a:lnTo>
                <a:lnTo>
                  <a:pt x="5271458" y="3636986"/>
                </a:lnTo>
                <a:lnTo>
                  <a:pt x="5271486" y="3637012"/>
                </a:lnTo>
                <a:lnTo>
                  <a:pt x="5271498" y="3637035"/>
                </a:lnTo>
                <a:lnTo>
                  <a:pt x="5310685" y="3684399"/>
                </a:lnTo>
                <a:cubicBezTo>
                  <a:pt x="5317694" y="3696320"/>
                  <a:pt x="5350752" y="3733375"/>
                  <a:pt x="5350752" y="3733375"/>
                </a:cubicBezTo>
                <a:lnTo>
                  <a:pt x="5338730" y="3732011"/>
                </a:lnTo>
                <a:lnTo>
                  <a:pt x="5346971" y="3740145"/>
                </a:lnTo>
                <a:lnTo>
                  <a:pt x="5347790" y="3743576"/>
                </a:lnTo>
                <a:lnTo>
                  <a:pt x="5351035" y="3753189"/>
                </a:lnTo>
                <a:lnTo>
                  <a:pt x="5344121" y="3746790"/>
                </a:lnTo>
                <a:cubicBezTo>
                  <a:pt x="5311291" y="3715901"/>
                  <a:pt x="5277619" y="3684195"/>
                  <a:pt x="5240496" y="3650636"/>
                </a:cubicBezTo>
                <a:cubicBezTo>
                  <a:pt x="5237459" y="3647494"/>
                  <a:pt x="5231870" y="3642318"/>
                  <a:pt x="5224793" y="3635790"/>
                </a:cubicBezTo>
                <a:lnTo>
                  <a:pt x="5205942" y="3618244"/>
                </a:lnTo>
                <a:lnTo>
                  <a:pt x="5180753" y="3598489"/>
                </a:lnTo>
                <a:lnTo>
                  <a:pt x="5170048" y="3589175"/>
                </a:lnTo>
                <a:lnTo>
                  <a:pt x="5174652" y="3595780"/>
                </a:lnTo>
                <a:cubicBezTo>
                  <a:pt x="5173069" y="3596104"/>
                  <a:pt x="5150979" y="3573356"/>
                  <a:pt x="5147213" y="3570454"/>
                </a:cubicBezTo>
                <a:cubicBezTo>
                  <a:pt x="5143065" y="3568598"/>
                  <a:pt x="5127731" y="3565357"/>
                  <a:pt x="5125855" y="3568731"/>
                </a:cubicBezTo>
                <a:cubicBezTo>
                  <a:pt x="5126903" y="3571147"/>
                  <a:pt x="5181276" y="3624562"/>
                  <a:pt x="5187520" y="3631248"/>
                </a:cubicBezTo>
                <a:cubicBezTo>
                  <a:pt x="5201928" y="3649047"/>
                  <a:pt x="5215951" y="3664674"/>
                  <a:pt x="5225338" y="3678603"/>
                </a:cubicBezTo>
                <a:cubicBezTo>
                  <a:pt x="5226386" y="3681018"/>
                  <a:pt x="5226778" y="3689625"/>
                  <a:pt x="5227827" y="3692039"/>
                </a:cubicBezTo>
                <a:cubicBezTo>
                  <a:pt x="5240532" y="3713617"/>
                  <a:pt x="5283686" y="3733472"/>
                  <a:pt x="5275469" y="3738928"/>
                </a:cubicBezTo>
                <a:cubicBezTo>
                  <a:pt x="5275469" y="3738928"/>
                  <a:pt x="5266475" y="3733606"/>
                  <a:pt x="5258527" y="3730698"/>
                </a:cubicBezTo>
                <a:lnTo>
                  <a:pt x="5260168" y="3730370"/>
                </a:lnTo>
                <a:lnTo>
                  <a:pt x="5262500" y="3732151"/>
                </a:lnTo>
                <a:cubicBezTo>
                  <a:pt x="5261977" y="3730944"/>
                  <a:pt x="5261717" y="3730340"/>
                  <a:pt x="5261218" y="3730159"/>
                </a:cubicBezTo>
                <a:lnTo>
                  <a:pt x="5260168" y="3730370"/>
                </a:lnTo>
                <a:lnTo>
                  <a:pt x="5255873" y="3727094"/>
                </a:lnTo>
                <a:lnTo>
                  <a:pt x="5253788" y="3724265"/>
                </a:lnTo>
                <a:cubicBezTo>
                  <a:pt x="5252127" y="3722685"/>
                  <a:pt x="5250750" y="3721757"/>
                  <a:pt x="5250750" y="3721757"/>
                </a:cubicBezTo>
                <a:cubicBezTo>
                  <a:pt x="5250750" y="3721757"/>
                  <a:pt x="5241973" y="3724639"/>
                  <a:pt x="5236291" y="3720527"/>
                </a:cubicBezTo>
                <a:cubicBezTo>
                  <a:pt x="5229719" y="3716938"/>
                  <a:pt x="5220624" y="3707854"/>
                  <a:pt x="5211896" y="3698650"/>
                </a:cubicBezTo>
                <a:lnTo>
                  <a:pt x="5197798" y="3684300"/>
                </a:lnTo>
                <a:lnTo>
                  <a:pt x="5199029" y="3694955"/>
                </a:lnTo>
                <a:cubicBezTo>
                  <a:pt x="5199317" y="3699198"/>
                  <a:pt x="5199632" y="3703716"/>
                  <a:pt x="5200529" y="3708141"/>
                </a:cubicBezTo>
                <a:lnTo>
                  <a:pt x="5201232" y="3709921"/>
                </a:lnTo>
                <a:lnTo>
                  <a:pt x="5241961" y="3752690"/>
                </a:lnTo>
                <a:lnTo>
                  <a:pt x="5311851" y="3819039"/>
                </a:lnTo>
                <a:lnTo>
                  <a:pt x="5314296" y="3825378"/>
                </a:lnTo>
                <a:lnTo>
                  <a:pt x="5320908" y="3839865"/>
                </a:lnTo>
                <a:lnTo>
                  <a:pt x="5297476" y="3820443"/>
                </a:lnTo>
                <a:lnTo>
                  <a:pt x="5317084" y="3842336"/>
                </a:lnTo>
                <a:lnTo>
                  <a:pt x="5310929" y="3845917"/>
                </a:lnTo>
                <a:cubicBezTo>
                  <a:pt x="5310683" y="3843351"/>
                  <a:pt x="5310474" y="3841150"/>
                  <a:pt x="5310474" y="3841150"/>
                </a:cubicBezTo>
                <a:cubicBezTo>
                  <a:pt x="5305209" y="3846463"/>
                  <a:pt x="5307849" y="3846211"/>
                  <a:pt x="5310929" y="3845917"/>
                </a:cubicBezTo>
                <a:lnTo>
                  <a:pt x="5315844" y="3854854"/>
                </a:lnTo>
                <a:lnTo>
                  <a:pt x="5294358" y="3835980"/>
                </a:lnTo>
                <a:lnTo>
                  <a:pt x="5288658" y="3829131"/>
                </a:lnTo>
                <a:cubicBezTo>
                  <a:pt x="5286932" y="3826832"/>
                  <a:pt x="5286096" y="3825338"/>
                  <a:pt x="5286757" y="3825275"/>
                </a:cubicBezTo>
                <a:lnTo>
                  <a:pt x="5285101" y="3827848"/>
                </a:lnTo>
                <a:lnTo>
                  <a:pt x="5256353" y="3802595"/>
                </a:lnTo>
                <a:lnTo>
                  <a:pt x="5250339" y="3792848"/>
                </a:lnTo>
                <a:lnTo>
                  <a:pt x="5249105" y="3790649"/>
                </a:lnTo>
                <a:lnTo>
                  <a:pt x="5246987" y="3804840"/>
                </a:lnTo>
                <a:lnTo>
                  <a:pt x="5246789" y="3807265"/>
                </a:lnTo>
                <a:lnTo>
                  <a:pt x="5244396" y="3806334"/>
                </a:lnTo>
                <a:cubicBezTo>
                  <a:pt x="5237418" y="3803629"/>
                  <a:pt x="5220166" y="3797001"/>
                  <a:pt x="5206221" y="3792135"/>
                </a:cubicBezTo>
                <a:lnTo>
                  <a:pt x="5198555" y="3789722"/>
                </a:lnTo>
                <a:lnTo>
                  <a:pt x="5179534" y="3768386"/>
                </a:lnTo>
                <a:cubicBezTo>
                  <a:pt x="5169493" y="3757980"/>
                  <a:pt x="5160802" y="3750163"/>
                  <a:pt x="5154945" y="3747281"/>
                </a:cubicBezTo>
                <a:lnTo>
                  <a:pt x="5165614" y="3766468"/>
                </a:lnTo>
                <a:lnTo>
                  <a:pt x="5151132" y="3748580"/>
                </a:lnTo>
                <a:lnTo>
                  <a:pt x="5148972" y="3745909"/>
                </a:lnTo>
                <a:cubicBezTo>
                  <a:pt x="5141974" y="3736938"/>
                  <a:pt x="5134634" y="3727506"/>
                  <a:pt x="5126820" y="3718334"/>
                </a:cubicBezTo>
                <a:lnTo>
                  <a:pt x="5114561" y="3705573"/>
                </a:lnTo>
                <a:lnTo>
                  <a:pt x="5093599" y="3693355"/>
                </a:lnTo>
                <a:cubicBezTo>
                  <a:pt x="5081016" y="3688751"/>
                  <a:pt x="5108276" y="3702789"/>
                  <a:pt x="5097964" y="3703415"/>
                </a:cubicBezTo>
                <a:cubicBezTo>
                  <a:pt x="5087654" y="3704043"/>
                  <a:pt x="5073900" y="3680051"/>
                  <a:pt x="5063683" y="3671912"/>
                </a:cubicBezTo>
                <a:cubicBezTo>
                  <a:pt x="5054856" y="3660556"/>
                  <a:pt x="5045469" y="3646625"/>
                  <a:pt x="5031279" y="3637032"/>
                </a:cubicBezTo>
                <a:cubicBezTo>
                  <a:pt x="5031279" y="3637032"/>
                  <a:pt x="5029694" y="3637552"/>
                  <a:pt x="5027613" y="3637891"/>
                </a:cubicBezTo>
                <a:lnTo>
                  <a:pt x="5022187" y="3637702"/>
                </a:lnTo>
                <a:lnTo>
                  <a:pt x="5029495" y="3649171"/>
                </a:lnTo>
                <a:cubicBezTo>
                  <a:pt x="5035831" y="3661213"/>
                  <a:pt x="5040917" y="3672092"/>
                  <a:pt x="5047361" y="3683767"/>
                </a:cubicBezTo>
                <a:lnTo>
                  <a:pt x="5055938" y="3696746"/>
                </a:lnTo>
                <a:lnTo>
                  <a:pt x="5080232" y="3726252"/>
                </a:lnTo>
                <a:lnTo>
                  <a:pt x="5106711" y="3758821"/>
                </a:lnTo>
                <a:lnTo>
                  <a:pt x="5113593" y="3766187"/>
                </a:lnTo>
                <a:lnTo>
                  <a:pt x="5123042" y="3775558"/>
                </a:lnTo>
                <a:lnTo>
                  <a:pt x="5130254" y="3780550"/>
                </a:lnTo>
                <a:cubicBezTo>
                  <a:pt x="5132019" y="3782449"/>
                  <a:pt x="5132706" y="3783942"/>
                  <a:pt x="5132584" y="3784833"/>
                </a:cubicBezTo>
                <a:lnTo>
                  <a:pt x="5132359" y="3784801"/>
                </a:lnTo>
                <a:lnTo>
                  <a:pt x="5133273" y="3785706"/>
                </a:lnTo>
                <a:cubicBezTo>
                  <a:pt x="5138565" y="3791603"/>
                  <a:pt x="5142185" y="3796761"/>
                  <a:pt x="5142913" y="3800794"/>
                </a:cubicBezTo>
                <a:lnTo>
                  <a:pt x="5139374" y="3799384"/>
                </a:lnTo>
                <a:lnTo>
                  <a:pt x="5121345" y="3778223"/>
                </a:lnTo>
                <a:cubicBezTo>
                  <a:pt x="5121345" y="3778223"/>
                  <a:pt x="5118355" y="3779241"/>
                  <a:pt x="5114442" y="3779802"/>
                </a:cubicBezTo>
                <a:lnTo>
                  <a:pt x="5111264" y="3779510"/>
                </a:lnTo>
                <a:lnTo>
                  <a:pt x="5100331" y="3769256"/>
                </a:lnTo>
                <a:cubicBezTo>
                  <a:pt x="5096665" y="3765170"/>
                  <a:pt x="5095010" y="3762258"/>
                  <a:pt x="5097027" y="3761894"/>
                </a:cubicBezTo>
                <a:lnTo>
                  <a:pt x="5095130" y="3770843"/>
                </a:lnTo>
                <a:lnTo>
                  <a:pt x="5087898" y="3762604"/>
                </a:lnTo>
                <a:cubicBezTo>
                  <a:pt x="5068248" y="3739657"/>
                  <a:pt x="5035969" y="3700805"/>
                  <a:pt x="5027367" y="3689107"/>
                </a:cubicBezTo>
                <a:cubicBezTo>
                  <a:pt x="4954132" y="3624747"/>
                  <a:pt x="5054179" y="3749772"/>
                  <a:pt x="5069406" y="3776406"/>
                </a:cubicBezTo>
                <a:cubicBezTo>
                  <a:pt x="5086912" y="3799184"/>
                  <a:pt x="5103171" y="3819051"/>
                  <a:pt x="5116031" y="3836098"/>
                </a:cubicBezTo>
                <a:lnTo>
                  <a:pt x="5141393" y="3877440"/>
                </a:lnTo>
                <a:lnTo>
                  <a:pt x="5140366" y="3878990"/>
                </a:lnTo>
                <a:cubicBezTo>
                  <a:pt x="5140593" y="3881205"/>
                  <a:pt x="5143721" y="3885801"/>
                  <a:pt x="5148285" y="3891450"/>
                </a:cubicBezTo>
                <a:lnTo>
                  <a:pt x="5154561" y="3898572"/>
                </a:lnTo>
                <a:lnTo>
                  <a:pt x="5175496" y="3932128"/>
                </a:lnTo>
                <a:lnTo>
                  <a:pt x="5163479" y="3929663"/>
                </a:lnTo>
                <a:lnTo>
                  <a:pt x="5138357" y="3910955"/>
                </a:lnTo>
                <a:lnTo>
                  <a:pt x="5131663" y="3901981"/>
                </a:lnTo>
                <a:cubicBezTo>
                  <a:pt x="5107805" y="3871101"/>
                  <a:pt x="5088821" y="3833430"/>
                  <a:pt x="5057997" y="3818267"/>
                </a:cubicBezTo>
                <a:cubicBezTo>
                  <a:pt x="5045081" y="3816504"/>
                  <a:pt x="5039563" y="3818383"/>
                  <a:pt x="5029365" y="3809539"/>
                </a:cubicBezTo>
                <a:cubicBezTo>
                  <a:pt x="5003101" y="3786663"/>
                  <a:pt x="4994842" y="3744315"/>
                  <a:pt x="4966699" y="3715920"/>
                </a:cubicBezTo>
                <a:cubicBezTo>
                  <a:pt x="4967403" y="3717990"/>
                  <a:pt x="4964142" y="3721555"/>
                  <a:pt x="4959676" y="3724861"/>
                </a:cubicBezTo>
                <a:lnTo>
                  <a:pt x="4949984" y="3729890"/>
                </a:lnTo>
                <a:lnTo>
                  <a:pt x="4952551" y="3734153"/>
                </a:lnTo>
                <a:cubicBezTo>
                  <a:pt x="4953076" y="3735360"/>
                  <a:pt x="4951319" y="3734844"/>
                  <a:pt x="4948426" y="3733331"/>
                </a:cubicBezTo>
                <a:lnTo>
                  <a:pt x="4946557" y="3732167"/>
                </a:lnTo>
                <a:lnTo>
                  <a:pt x="4946319" y="3731793"/>
                </a:lnTo>
                <a:lnTo>
                  <a:pt x="4945416" y="3732261"/>
                </a:lnTo>
                <a:lnTo>
                  <a:pt x="4943907" y="3731948"/>
                </a:lnTo>
                <a:lnTo>
                  <a:pt x="4913782" y="3697388"/>
                </a:lnTo>
                <a:lnTo>
                  <a:pt x="4924095" y="3719599"/>
                </a:lnTo>
                <a:lnTo>
                  <a:pt x="4921226" y="3715652"/>
                </a:lnTo>
                <a:lnTo>
                  <a:pt x="4950430" y="3768432"/>
                </a:lnTo>
                <a:cubicBezTo>
                  <a:pt x="4963681" y="3792152"/>
                  <a:pt x="4976198" y="3815109"/>
                  <a:pt x="4986508" y="3837074"/>
                </a:cubicBezTo>
                <a:cubicBezTo>
                  <a:pt x="4970453" y="3813066"/>
                  <a:pt x="4954451" y="3784982"/>
                  <a:pt x="4940826" y="3758522"/>
                </a:cubicBezTo>
                <a:lnTo>
                  <a:pt x="4924594" y="3732681"/>
                </a:lnTo>
                <a:cubicBezTo>
                  <a:pt x="4923163" y="3732818"/>
                  <a:pt x="4922749" y="3734292"/>
                  <a:pt x="4922981" y="3736491"/>
                </a:cubicBezTo>
                <a:lnTo>
                  <a:pt x="4923320" y="3737722"/>
                </a:lnTo>
                <a:lnTo>
                  <a:pt x="4928115" y="3746043"/>
                </a:lnTo>
                <a:lnTo>
                  <a:pt x="4925248" y="3743118"/>
                </a:lnTo>
                <a:lnTo>
                  <a:pt x="4924634" y="3742468"/>
                </a:lnTo>
                <a:lnTo>
                  <a:pt x="4925236" y="3744650"/>
                </a:lnTo>
                <a:cubicBezTo>
                  <a:pt x="4927537" y="3750721"/>
                  <a:pt x="4930934" y="3757245"/>
                  <a:pt x="4932464" y="3759320"/>
                </a:cubicBezTo>
                <a:cubicBezTo>
                  <a:pt x="4962984" y="3818590"/>
                  <a:pt x="5007780" y="3883162"/>
                  <a:pt x="5029451" y="3938095"/>
                </a:cubicBezTo>
                <a:cubicBezTo>
                  <a:pt x="4994768" y="3891064"/>
                  <a:pt x="4966290" y="3825308"/>
                  <a:pt x="4934003" y="3775459"/>
                </a:cubicBezTo>
                <a:cubicBezTo>
                  <a:pt x="4943871" y="3790434"/>
                  <a:pt x="4927427" y="3762391"/>
                  <a:pt x="4924558" y="3764885"/>
                </a:cubicBezTo>
                <a:cubicBezTo>
                  <a:pt x="4919697" y="3769791"/>
                  <a:pt x="4931364" y="3775711"/>
                  <a:pt x="4931364" y="3775711"/>
                </a:cubicBezTo>
                <a:cubicBezTo>
                  <a:pt x="4948155" y="3807421"/>
                  <a:pt x="4964823" y="3837848"/>
                  <a:pt x="4980774" y="3867740"/>
                </a:cubicBezTo>
                <a:lnTo>
                  <a:pt x="5011106" y="3927465"/>
                </a:lnTo>
                <a:lnTo>
                  <a:pt x="5004477" y="3920514"/>
                </a:lnTo>
                <a:lnTo>
                  <a:pt x="5004155" y="3920238"/>
                </a:lnTo>
                <a:lnTo>
                  <a:pt x="5002639" y="3917704"/>
                </a:lnTo>
                <a:cubicBezTo>
                  <a:pt x="4999334" y="3910987"/>
                  <a:pt x="4982262" y="3876343"/>
                  <a:pt x="4979623" y="3876595"/>
                </a:cubicBezTo>
                <a:cubicBezTo>
                  <a:pt x="4971261" y="3877393"/>
                  <a:pt x="4990973" y="3911784"/>
                  <a:pt x="4990552" y="3907383"/>
                </a:cubicBezTo>
                <a:lnTo>
                  <a:pt x="4992257" y="3910289"/>
                </a:lnTo>
                <a:lnTo>
                  <a:pt x="4987288" y="3910289"/>
                </a:lnTo>
                <a:cubicBezTo>
                  <a:pt x="4987846" y="3912116"/>
                  <a:pt x="4990369" y="3915483"/>
                  <a:pt x="4993826" y="3919520"/>
                </a:cubicBezTo>
                <a:lnTo>
                  <a:pt x="5003031" y="3929560"/>
                </a:lnTo>
                <a:lnTo>
                  <a:pt x="5007237" y="3937992"/>
                </a:lnTo>
                <a:cubicBezTo>
                  <a:pt x="5005227" y="3944846"/>
                  <a:pt x="4988542" y="3914237"/>
                  <a:pt x="4988542" y="3914237"/>
                </a:cubicBezTo>
                <a:cubicBezTo>
                  <a:pt x="4958090" y="3855701"/>
                  <a:pt x="4928443" y="3805601"/>
                  <a:pt x="4902120" y="3757773"/>
                </a:cubicBezTo>
                <a:cubicBezTo>
                  <a:pt x="4900974" y="3756218"/>
                  <a:pt x="4896370" y="3747236"/>
                  <a:pt x="4890632" y="3736775"/>
                </a:cubicBezTo>
                <a:lnTo>
                  <a:pt x="4886003" y="3728529"/>
                </a:lnTo>
                <a:lnTo>
                  <a:pt x="4885884" y="3729262"/>
                </a:lnTo>
                <a:cubicBezTo>
                  <a:pt x="4885468" y="3731753"/>
                  <a:pt x="4884979" y="3734358"/>
                  <a:pt x="4884381" y="3736407"/>
                </a:cubicBezTo>
                <a:lnTo>
                  <a:pt x="4883251" y="3738408"/>
                </a:lnTo>
                <a:lnTo>
                  <a:pt x="4902133" y="3773596"/>
                </a:lnTo>
                <a:lnTo>
                  <a:pt x="4917499" y="3801358"/>
                </a:lnTo>
                <a:lnTo>
                  <a:pt x="4926112" y="3812118"/>
                </a:lnTo>
                <a:lnTo>
                  <a:pt x="4928339" y="3820943"/>
                </a:lnTo>
                <a:lnTo>
                  <a:pt x="4937208" y="3836965"/>
                </a:lnTo>
                <a:cubicBezTo>
                  <a:pt x="4937418" y="3839166"/>
                  <a:pt x="4966190" y="3880097"/>
                  <a:pt x="4964005" y="3885117"/>
                </a:cubicBezTo>
                <a:cubicBezTo>
                  <a:pt x="4960034" y="3887717"/>
                  <a:pt x="4955199" y="3881238"/>
                  <a:pt x="4951353" y="3874110"/>
                </a:cubicBezTo>
                <a:lnTo>
                  <a:pt x="4949966" y="3871174"/>
                </a:lnTo>
                <a:lnTo>
                  <a:pt x="4945565" y="3867740"/>
                </a:lnTo>
                <a:cubicBezTo>
                  <a:pt x="4936690" y="3859895"/>
                  <a:pt x="4923556" y="3846555"/>
                  <a:pt x="4920731" y="3844378"/>
                </a:cubicBezTo>
                <a:cubicBezTo>
                  <a:pt x="4911594" y="3835194"/>
                  <a:pt x="4904245" y="3828125"/>
                  <a:pt x="4897701" y="3822054"/>
                </a:cubicBezTo>
                <a:lnTo>
                  <a:pt x="4894226" y="3818932"/>
                </a:lnTo>
                <a:lnTo>
                  <a:pt x="4876170" y="3788482"/>
                </a:lnTo>
                <a:lnTo>
                  <a:pt x="4904053" y="3821347"/>
                </a:lnTo>
                <a:cubicBezTo>
                  <a:pt x="4906723" y="3824608"/>
                  <a:pt x="4912769" y="3830060"/>
                  <a:pt x="4919780" y="3836333"/>
                </a:cubicBezTo>
                <a:lnTo>
                  <a:pt x="4922689" y="3839027"/>
                </a:lnTo>
                <a:lnTo>
                  <a:pt x="4905659" y="3816247"/>
                </a:lnTo>
                <a:cubicBezTo>
                  <a:pt x="4891940" y="3797056"/>
                  <a:pt x="4878909" y="3777629"/>
                  <a:pt x="4878909" y="3777629"/>
                </a:cubicBezTo>
                <a:lnTo>
                  <a:pt x="4857626" y="3747592"/>
                </a:lnTo>
                <a:lnTo>
                  <a:pt x="4853122" y="3745723"/>
                </a:lnTo>
                <a:lnTo>
                  <a:pt x="4848769" y="3742352"/>
                </a:lnTo>
                <a:lnTo>
                  <a:pt x="4845969" y="3737644"/>
                </a:lnTo>
                <a:lnTo>
                  <a:pt x="4858556" y="3761930"/>
                </a:lnTo>
                <a:lnTo>
                  <a:pt x="4827982" y="3714512"/>
                </a:lnTo>
                <a:lnTo>
                  <a:pt x="4834229" y="3726349"/>
                </a:lnTo>
                <a:lnTo>
                  <a:pt x="4836629" y="3730384"/>
                </a:lnTo>
                <a:lnTo>
                  <a:pt x="4857191" y="3762828"/>
                </a:lnTo>
                <a:lnTo>
                  <a:pt x="4867538" y="3779150"/>
                </a:lnTo>
                <a:lnTo>
                  <a:pt x="4876868" y="3793864"/>
                </a:lnTo>
                <a:cubicBezTo>
                  <a:pt x="4881794" y="3802115"/>
                  <a:pt x="4884479" y="3807552"/>
                  <a:pt x="4883097" y="3808021"/>
                </a:cubicBezTo>
                <a:cubicBezTo>
                  <a:pt x="4881718" y="3808491"/>
                  <a:pt x="4876218" y="3804013"/>
                  <a:pt x="4869585" y="3798332"/>
                </a:cubicBezTo>
                <a:lnTo>
                  <a:pt x="4855593" y="3786683"/>
                </a:lnTo>
                <a:lnTo>
                  <a:pt x="4857636" y="3790976"/>
                </a:lnTo>
                <a:cubicBezTo>
                  <a:pt x="4863600" y="3804616"/>
                  <a:pt x="4867788" y="3817957"/>
                  <a:pt x="4853449" y="3796839"/>
                </a:cubicBezTo>
                <a:lnTo>
                  <a:pt x="4842460" y="3780196"/>
                </a:lnTo>
                <a:lnTo>
                  <a:pt x="4840142" y="3779778"/>
                </a:lnTo>
                <a:lnTo>
                  <a:pt x="4842999" y="3786300"/>
                </a:lnTo>
                <a:lnTo>
                  <a:pt x="4843590" y="3786856"/>
                </a:lnTo>
                <a:lnTo>
                  <a:pt x="4843659" y="3787805"/>
                </a:lnTo>
                <a:lnTo>
                  <a:pt x="4845363" y="3791694"/>
                </a:lnTo>
                <a:cubicBezTo>
                  <a:pt x="4848564" y="3797550"/>
                  <a:pt x="4853353" y="3805446"/>
                  <a:pt x="4860104" y="3815849"/>
                </a:cubicBezTo>
                <a:cubicBezTo>
                  <a:pt x="4893357" y="3874322"/>
                  <a:pt x="4948682" y="3925278"/>
                  <a:pt x="4970290" y="3988741"/>
                </a:cubicBezTo>
                <a:cubicBezTo>
                  <a:pt x="4974047" y="3999778"/>
                  <a:pt x="4910402" y="3945496"/>
                  <a:pt x="4914650" y="3936865"/>
                </a:cubicBezTo>
                <a:cubicBezTo>
                  <a:pt x="4908735" y="3948886"/>
                  <a:pt x="4960187" y="4012389"/>
                  <a:pt x="4991118" y="4049968"/>
                </a:cubicBezTo>
                <a:lnTo>
                  <a:pt x="5005160" y="4067227"/>
                </a:lnTo>
                <a:lnTo>
                  <a:pt x="4990540" y="4052524"/>
                </a:lnTo>
                <a:cubicBezTo>
                  <a:pt x="4927223" y="3986236"/>
                  <a:pt x="5001366" y="4089434"/>
                  <a:pt x="5006126" y="4092738"/>
                </a:cubicBezTo>
                <a:cubicBezTo>
                  <a:pt x="5017102" y="4107412"/>
                  <a:pt x="5022263" y="4132160"/>
                  <a:pt x="5027928" y="4144323"/>
                </a:cubicBezTo>
                <a:lnTo>
                  <a:pt x="5037321" y="4160035"/>
                </a:lnTo>
                <a:lnTo>
                  <a:pt x="4918781" y="4006277"/>
                </a:lnTo>
                <a:lnTo>
                  <a:pt x="4906429" y="3989765"/>
                </a:lnTo>
                <a:lnTo>
                  <a:pt x="4880696" y="3965887"/>
                </a:lnTo>
                <a:lnTo>
                  <a:pt x="4887763" y="3980274"/>
                </a:lnTo>
                <a:cubicBezTo>
                  <a:pt x="4887366" y="3985606"/>
                  <a:pt x="4856866" y="3945763"/>
                  <a:pt x="4843669" y="3936399"/>
                </a:cubicBezTo>
                <a:cubicBezTo>
                  <a:pt x="4845547" y="3941917"/>
                  <a:pt x="4847428" y="3947436"/>
                  <a:pt x="4849306" y="3952955"/>
                </a:cubicBezTo>
                <a:cubicBezTo>
                  <a:pt x="4848367" y="3950195"/>
                  <a:pt x="4847203" y="3960342"/>
                  <a:pt x="4845468" y="3971453"/>
                </a:cubicBezTo>
                <a:lnTo>
                  <a:pt x="4842713" y="3985717"/>
                </a:lnTo>
                <a:lnTo>
                  <a:pt x="4855023" y="3995331"/>
                </a:lnTo>
                <a:cubicBezTo>
                  <a:pt x="4866372" y="4003674"/>
                  <a:pt x="4875107" y="4010001"/>
                  <a:pt x="4871000" y="4012730"/>
                </a:cubicBezTo>
                <a:cubicBezTo>
                  <a:pt x="4871000" y="4012730"/>
                  <a:pt x="4862006" y="4007407"/>
                  <a:pt x="4854060" y="4004500"/>
                </a:cubicBezTo>
                <a:lnTo>
                  <a:pt x="4855697" y="4004172"/>
                </a:lnTo>
                <a:lnTo>
                  <a:pt x="4858033" y="4005953"/>
                </a:lnTo>
                <a:cubicBezTo>
                  <a:pt x="4857508" y="4004745"/>
                  <a:pt x="4857246" y="4004142"/>
                  <a:pt x="4856750" y="4003961"/>
                </a:cubicBezTo>
                <a:lnTo>
                  <a:pt x="4855697" y="4004172"/>
                </a:lnTo>
                <a:lnTo>
                  <a:pt x="4851403" y="4000896"/>
                </a:lnTo>
                <a:lnTo>
                  <a:pt x="4849317" y="3998067"/>
                </a:lnTo>
                <a:cubicBezTo>
                  <a:pt x="4847657" y="3996486"/>
                  <a:pt x="4846278" y="3995558"/>
                  <a:pt x="4846278" y="3995558"/>
                </a:cubicBezTo>
                <a:cubicBezTo>
                  <a:pt x="4846278" y="3995558"/>
                  <a:pt x="4837503" y="3998440"/>
                  <a:pt x="4831821" y="3994329"/>
                </a:cubicBezTo>
                <a:cubicBezTo>
                  <a:pt x="4818680" y="3987150"/>
                  <a:pt x="4795444" y="3957996"/>
                  <a:pt x="4785224" y="3949855"/>
                </a:cubicBezTo>
                <a:cubicBezTo>
                  <a:pt x="4784178" y="3947440"/>
                  <a:pt x="4777840" y="3949521"/>
                  <a:pt x="4773867" y="3948067"/>
                </a:cubicBezTo>
                <a:cubicBezTo>
                  <a:pt x="4767448" y="3944829"/>
                  <a:pt x="4760556" y="3938514"/>
                  <a:pt x="4753564" y="3931133"/>
                </a:cubicBezTo>
                <a:lnTo>
                  <a:pt x="4750275" y="3927462"/>
                </a:lnTo>
                <a:lnTo>
                  <a:pt x="4753967" y="3933327"/>
                </a:lnTo>
                <a:lnTo>
                  <a:pt x="4764661" y="3950016"/>
                </a:lnTo>
                <a:lnTo>
                  <a:pt x="4837493" y="4026492"/>
                </a:lnTo>
                <a:lnTo>
                  <a:pt x="4907381" y="4092842"/>
                </a:lnTo>
                <a:lnTo>
                  <a:pt x="4909828" y="4099180"/>
                </a:lnTo>
                <a:lnTo>
                  <a:pt x="4916438" y="4113665"/>
                </a:lnTo>
                <a:lnTo>
                  <a:pt x="4893006" y="4094246"/>
                </a:lnTo>
                <a:lnTo>
                  <a:pt x="4912612" y="4116138"/>
                </a:lnTo>
                <a:lnTo>
                  <a:pt x="4906457" y="4119719"/>
                </a:lnTo>
                <a:cubicBezTo>
                  <a:pt x="4906214" y="4117152"/>
                  <a:pt x="4906005" y="4114951"/>
                  <a:pt x="4906005" y="4114951"/>
                </a:cubicBezTo>
                <a:cubicBezTo>
                  <a:pt x="4900738" y="4120264"/>
                  <a:pt x="4903378" y="4120013"/>
                  <a:pt x="4906457" y="4119719"/>
                </a:cubicBezTo>
                <a:lnTo>
                  <a:pt x="4911375" y="4128656"/>
                </a:lnTo>
                <a:lnTo>
                  <a:pt x="4889890" y="4109781"/>
                </a:lnTo>
                <a:lnTo>
                  <a:pt x="4884188" y="4102932"/>
                </a:lnTo>
                <a:cubicBezTo>
                  <a:pt x="4882463" y="4100633"/>
                  <a:pt x="4881628" y="4099140"/>
                  <a:pt x="4882287" y="4099077"/>
                </a:cubicBezTo>
                <a:lnTo>
                  <a:pt x="4880631" y="4101649"/>
                </a:lnTo>
                <a:lnTo>
                  <a:pt x="4851885" y="4076396"/>
                </a:lnTo>
                <a:lnTo>
                  <a:pt x="4845869" y="4066650"/>
                </a:lnTo>
                <a:cubicBezTo>
                  <a:pt x="4842156" y="4060388"/>
                  <a:pt x="4838051" y="4053145"/>
                  <a:pt x="4833053" y="4043813"/>
                </a:cubicBezTo>
                <a:cubicBezTo>
                  <a:pt x="4829993" y="4039665"/>
                  <a:pt x="4809791" y="4000136"/>
                  <a:pt x="4814181" y="4018223"/>
                </a:cubicBezTo>
                <a:cubicBezTo>
                  <a:pt x="4818116" y="4031545"/>
                  <a:pt x="4837023" y="4057499"/>
                  <a:pt x="4840503" y="4066051"/>
                </a:cubicBezTo>
                <a:lnTo>
                  <a:pt x="4840744" y="4066609"/>
                </a:lnTo>
                <a:lnTo>
                  <a:pt x="4832906" y="4059725"/>
                </a:lnTo>
                <a:cubicBezTo>
                  <a:pt x="4808949" y="4040463"/>
                  <a:pt x="4788981" y="4018512"/>
                  <a:pt x="4768645" y="3996682"/>
                </a:cubicBezTo>
                <a:lnTo>
                  <a:pt x="4746901" y="3974254"/>
                </a:lnTo>
                <a:lnTo>
                  <a:pt x="4750847" y="3980318"/>
                </a:lnTo>
                <a:lnTo>
                  <a:pt x="4800029" y="4064293"/>
                </a:lnTo>
                <a:lnTo>
                  <a:pt x="4787497" y="4050364"/>
                </a:lnTo>
                <a:cubicBezTo>
                  <a:pt x="4765026" y="4020070"/>
                  <a:pt x="4741167" y="3988811"/>
                  <a:pt x="4718086" y="3958975"/>
                </a:cubicBezTo>
                <a:lnTo>
                  <a:pt x="4711905" y="3951066"/>
                </a:lnTo>
                <a:lnTo>
                  <a:pt x="4705724" y="3948270"/>
                </a:lnTo>
                <a:lnTo>
                  <a:pt x="4689065" y="3921836"/>
                </a:lnTo>
                <a:lnTo>
                  <a:pt x="4681484" y="3912136"/>
                </a:lnTo>
                <a:lnTo>
                  <a:pt x="4694727" y="3938777"/>
                </a:lnTo>
                <a:lnTo>
                  <a:pt x="4692728" y="3936965"/>
                </a:lnTo>
                <a:cubicBezTo>
                  <a:pt x="4677302" y="3922416"/>
                  <a:pt x="4653891" y="3899756"/>
                  <a:pt x="4644456" y="3896302"/>
                </a:cubicBezTo>
                <a:cubicBezTo>
                  <a:pt x="4665501" y="3929396"/>
                  <a:pt x="4680178" y="3938829"/>
                  <a:pt x="4702366" y="3965570"/>
                </a:cubicBezTo>
                <a:cubicBezTo>
                  <a:pt x="4718568" y="3983009"/>
                  <a:pt x="4719396" y="3984921"/>
                  <a:pt x="4714107" y="3981715"/>
                </a:cubicBezTo>
                <a:lnTo>
                  <a:pt x="4691666" y="3968636"/>
                </a:lnTo>
                <a:lnTo>
                  <a:pt x="4694654" y="3972448"/>
                </a:lnTo>
                <a:cubicBezTo>
                  <a:pt x="4725195" y="4010520"/>
                  <a:pt x="4755428" y="4046950"/>
                  <a:pt x="4787165" y="4087525"/>
                </a:cubicBezTo>
                <a:lnTo>
                  <a:pt x="4814017" y="4123476"/>
                </a:lnTo>
                <a:lnTo>
                  <a:pt x="4795391" y="4102430"/>
                </a:lnTo>
                <a:cubicBezTo>
                  <a:pt x="4782067" y="4087082"/>
                  <a:pt x="4766626" y="4068860"/>
                  <a:pt x="4747270" y="4045172"/>
                </a:cubicBezTo>
                <a:cubicBezTo>
                  <a:pt x="4726524" y="4020419"/>
                  <a:pt x="4712257" y="3999615"/>
                  <a:pt x="4693392" y="3980380"/>
                </a:cubicBezTo>
                <a:cubicBezTo>
                  <a:pt x="4647654" y="3939501"/>
                  <a:pt x="4709048" y="4026368"/>
                  <a:pt x="4722396" y="4047483"/>
                </a:cubicBezTo>
                <a:cubicBezTo>
                  <a:pt x="4745940" y="4077443"/>
                  <a:pt x="4779601" y="4103957"/>
                  <a:pt x="4764925" y="4115113"/>
                </a:cubicBezTo>
                <a:cubicBezTo>
                  <a:pt x="4767683" y="4114174"/>
                  <a:pt x="4753852" y="4101435"/>
                  <a:pt x="4737131" y="4087370"/>
                </a:cubicBezTo>
                <a:lnTo>
                  <a:pt x="4722276" y="4075280"/>
                </a:lnTo>
                <a:lnTo>
                  <a:pt x="4592450" y="3929887"/>
                </a:lnTo>
                <a:lnTo>
                  <a:pt x="4578054" y="3926844"/>
                </a:lnTo>
                <a:cubicBezTo>
                  <a:pt x="4563864" y="3917248"/>
                  <a:pt x="4559104" y="3898580"/>
                  <a:pt x="4543867" y="3886571"/>
                </a:cubicBezTo>
                <a:cubicBezTo>
                  <a:pt x="4544915" y="3888985"/>
                  <a:pt x="4531023" y="3896766"/>
                  <a:pt x="4529800" y="3893948"/>
                </a:cubicBezTo>
                <a:cubicBezTo>
                  <a:pt x="4518442" y="3892161"/>
                  <a:pt x="4497832" y="3844672"/>
                  <a:pt x="4481671" y="3847220"/>
                </a:cubicBezTo>
                <a:lnTo>
                  <a:pt x="4479665" y="3847879"/>
                </a:lnTo>
                <a:lnTo>
                  <a:pt x="4479294" y="3848001"/>
                </a:lnTo>
                <a:cubicBezTo>
                  <a:pt x="4478898" y="3848131"/>
                  <a:pt x="4478699" y="3848196"/>
                  <a:pt x="4478997" y="3848098"/>
                </a:cubicBezTo>
                <a:lnTo>
                  <a:pt x="4479665" y="3847879"/>
                </a:lnTo>
                <a:lnTo>
                  <a:pt x="4480780" y="3847513"/>
                </a:lnTo>
                <a:cubicBezTo>
                  <a:pt x="4481274" y="3847350"/>
                  <a:pt x="4481671" y="3847220"/>
                  <a:pt x="4481671" y="3847220"/>
                </a:cubicBezTo>
                <a:cubicBezTo>
                  <a:pt x="4490230" y="3866941"/>
                  <a:pt x="4506783" y="3872999"/>
                  <a:pt x="4517392" y="3889746"/>
                </a:cubicBezTo>
                <a:cubicBezTo>
                  <a:pt x="4524271" y="3901742"/>
                  <a:pt x="4531738" y="3912854"/>
                  <a:pt x="4540434" y="3923908"/>
                </a:cubicBezTo>
                <a:lnTo>
                  <a:pt x="4542030" y="3925682"/>
                </a:lnTo>
                <a:lnTo>
                  <a:pt x="4544077" y="3924797"/>
                </a:lnTo>
                <a:cubicBezTo>
                  <a:pt x="4546641" y="3924674"/>
                  <a:pt x="4549193" y="3925287"/>
                  <a:pt x="4550377" y="3926440"/>
                </a:cubicBezTo>
                <a:cubicBezTo>
                  <a:pt x="4551165" y="3927208"/>
                  <a:pt x="4551349" y="3928215"/>
                  <a:pt x="4550521" y="3929406"/>
                </a:cubicBezTo>
                <a:cubicBezTo>
                  <a:pt x="4553298" y="3931333"/>
                  <a:pt x="4551282" y="3931697"/>
                  <a:pt x="4547978" y="3931167"/>
                </a:cubicBezTo>
                <a:lnTo>
                  <a:pt x="4546498" y="3930648"/>
                </a:lnTo>
                <a:lnTo>
                  <a:pt x="4570843" y="3957719"/>
                </a:lnTo>
                <a:cubicBezTo>
                  <a:pt x="4606391" y="3999842"/>
                  <a:pt x="4521883" y="3916780"/>
                  <a:pt x="4518957" y="3917741"/>
                </a:cubicBezTo>
                <a:lnTo>
                  <a:pt x="4520798" y="3923401"/>
                </a:lnTo>
                <a:lnTo>
                  <a:pt x="4600471" y="4036979"/>
                </a:lnTo>
                <a:cubicBezTo>
                  <a:pt x="4613696" y="4060268"/>
                  <a:pt x="4632738" y="4073484"/>
                  <a:pt x="4650172" y="4100870"/>
                </a:cubicBezTo>
                <a:cubicBezTo>
                  <a:pt x="4658437" y="4110135"/>
                  <a:pt x="4670303" y="4124690"/>
                  <a:pt x="4682944" y="4140721"/>
                </a:cubicBezTo>
                <a:lnTo>
                  <a:pt x="4694844" y="4156206"/>
                </a:lnTo>
                <a:lnTo>
                  <a:pt x="4684427" y="4161326"/>
                </a:lnTo>
                <a:lnTo>
                  <a:pt x="4668305" y="4144212"/>
                </a:lnTo>
                <a:lnTo>
                  <a:pt x="4650263" y="4118999"/>
                </a:lnTo>
                <a:cubicBezTo>
                  <a:pt x="4632829" y="4095683"/>
                  <a:pt x="4613782" y="4072145"/>
                  <a:pt x="4611024" y="4073086"/>
                </a:cubicBezTo>
                <a:lnTo>
                  <a:pt x="4613089" y="4080014"/>
                </a:lnTo>
                <a:lnTo>
                  <a:pt x="4574029" y="4032737"/>
                </a:lnTo>
                <a:lnTo>
                  <a:pt x="4536899" y="3989390"/>
                </a:lnTo>
                <a:lnTo>
                  <a:pt x="4548082" y="4007954"/>
                </a:lnTo>
                <a:cubicBezTo>
                  <a:pt x="4548606" y="4009162"/>
                  <a:pt x="4546851" y="4008646"/>
                  <a:pt x="4543957" y="4007131"/>
                </a:cubicBezTo>
                <a:lnTo>
                  <a:pt x="4542086" y="4005969"/>
                </a:lnTo>
                <a:lnTo>
                  <a:pt x="4516812" y="3966097"/>
                </a:lnTo>
                <a:lnTo>
                  <a:pt x="4518221" y="3967580"/>
                </a:lnTo>
                <a:lnTo>
                  <a:pt x="4482982" y="3926438"/>
                </a:lnTo>
                <a:lnTo>
                  <a:pt x="4487901" y="3933457"/>
                </a:lnTo>
                <a:lnTo>
                  <a:pt x="4490792" y="3936913"/>
                </a:lnTo>
                <a:lnTo>
                  <a:pt x="4504248" y="3960282"/>
                </a:lnTo>
                <a:cubicBezTo>
                  <a:pt x="4509927" y="3970869"/>
                  <a:pt x="4515187" y="3981795"/>
                  <a:pt x="4519625" y="3993400"/>
                </a:cubicBezTo>
                <a:cubicBezTo>
                  <a:pt x="4500964" y="3970012"/>
                  <a:pt x="4487813" y="3943876"/>
                  <a:pt x="4471616" y="3918402"/>
                </a:cubicBezTo>
                <a:cubicBezTo>
                  <a:pt x="4458654" y="3898911"/>
                  <a:pt x="4465651" y="3916381"/>
                  <a:pt x="4469166" y="3925298"/>
                </a:cubicBezTo>
                <a:lnTo>
                  <a:pt x="4497624" y="3974686"/>
                </a:lnTo>
                <a:lnTo>
                  <a:pt x="4536865" y="4021824"/>
                </a:lnTo>
                <a:lnTo>
                  <a:pt x="4587356" y="4082474"/>
                </a:lnTo>
                <a:lnTo>
                  <a:pt x="4578540" y="4064905"/>
                </a:lnTo>
                <a:lnTo>
                  <a:pt x="4561110" y="4036108"/>
                </a:lnTo>
                <a:lnTo>
                  <a:pt x="4571223" y="4045876"/>
                </a:lnTo>
                <a:cubicBezTo>
                  <a:pt x="4583977" y="4063069"/>
                  <a:pt x="4597461" y="4080022"/>
                  <a:pt x="4612173" y="4096917"/>
                </a:cubicBezTo>
                <a:lnTo>
                  <a:pt x="4634318" y="4120149"/>
                </a:lnTo>
                <a:lnTo>
                  <a:pt x="4633540" y="4120093"/>
                </a:lnTo>
                <a:cubicBezTo>
                  <a:pt x="4634220" y="4122261"/>
                  <a:pt x="4636400" y="4127072"/>
                  <a:pt x="4640676" y="4135825"/>
                </a:cubicBezTo>
                <a:lnTo>
                  <a:pt x="4643450" y="4141656"/>
                </a:lnTo>
                <a:lnTo>
                  <a:pt x="4636126" y="4134629"/>
                </a:lnTo>
                <a:lnTo>
                  <a:pt x="4598853" y="4096592"/>
                </a:lnTo>
                <a:lnTo>
                  <a:pt x="4639312" y="4147427"/>
                </a:lnTo>
                <a:cubicBezTo>
                  <a:pt x="4654911" y="4165603"/>
                  <a:pt x="4669915" y="4183365"/>
                  <a:pt x="4681741" y="4202744"/>
                </a:cubicBezTo>
                <a:cubicBezTo>
                  <a:pt x="4681741" y="4202744"/>
                  <a:pt x="4677147" y="4201318"/>
                  <a:pt x="4672834" y="4200972"/>
                </a:cubicBezTo>
                <a:lnTo>
                  <a:pt x="4672647" y="4201091"/>
                </a:lnTo>
                <a:lnTo>
                  <a:pt x="4669483" y="4194951"/>
                </a:lnTo>
                <a:cubicBezTo>
                  <a:pt x="4656839" y="4177316"/>
                  <a:pt x="4624968" y="4139669"/>
                  <a:pt x="4622238" y="4145218"/>
                </a:cubicBezTo>
                <a:cubicBezTo>
                  <a:pt x="4614959" y="4160015"/>
                  <a:pt x="4687275" y="4224689"/>
                  <a:pt x="4708450" y="4268796"/>
                </a:cubicBezTo>
                <a:cubicBezTo>
                  <a:pt x="4721969" y="4292676"/>
                  <a:pt x="4726406" y="4301751"/>
                  <a:pt x="4739040" y="4322611"/>
                </a:cubicBezTo>
                <a:lnTo>
                  <a:pt x="4739659" y="4323603"/>
                </a:lnTo>
                <a:lnTo>
                  <a:pt x="4712634" y="4296062"/>
                </a:lnTo>
                <a:cubicBezTo>
                  <a:pt x="4699034" y="4280301"/>
                  <a:pt x="4686608" y="4264329"/>
                  <a:pt x="4673130" y="4247331"/>
                </a:cubicBezTo>
                <a:cubicBezTo>
                  <a:pt x="4655146" y="4220739"/>
                  <a:pt x="4547791" y="4102723"/>
                  <a:pt x="4599495" y="4173885"/>
                </a:cubicBezTo>
                <a:lnTo>
                  <a:pt x="4626612" y="4206977"/>
                </a:lnTo>
                <a:lnTo>
                  <a:pt x="4636950" y="4221954"/>
                </a:lnTo>
                <a:cubicBezTo>
                  <a:pt x="4663112" y="4260225"/>
                  <a:pt x="4707329" y="4327683"/>
                  <a:pt x="4653791" y="4274064"/>
                </a:cubicBezTo>
                <a:cubicBezTo>
                  <a:pt x="4642636" y="4259389"/>
                  <a:pt x="4615018" y="4217471"/>
                  <a:pt x="4592827" y="4206552"/>
                </a:cubicBezTo>
                <a:cubicBezTo>
                  <a:pt x="4567522" y="4189508"/>
                  <a:pt x="4613691" y="4249741"/>
                  <a:pt x="4636314" y="4280015"/>
                </a:cubicBezTo>
                <a:cubicBezTo>
                  <a:pt x="4657981" y="4304455"/>
                  <a:pt x="4680604" y="4334729"/>
                  <a:pt x="4686555" y="4352205"/>
                </a:cubicBezTo>
                <a:cubicBezTo>
                  <a:pt x="4695830" y="4361361"/>
                  <a:pt x="4694381" y="4375199"/>
                  <a:pt x="4700019" y="4391753"/>
                </a:cubicBezTo>
                <a:lnTo>
                  <a:pt x="4718923" y="4418773"/>
                </a:lnTo>
                <a:lnTo>
                  <a:pt x="4542325" y="4216963"/>
                </a:lnTo>
                <a:lnTo>
                  <a:pt x="4408085" y="4052548"/>
                </a:lnTo>
                <a:lnTo>
                  <a:pt x="4406765" y="4057117"/>
                </a:lnTo>
                <a:cubicBezTo>
                  <a:pt x="4406765" y="4057117"/>
                  <a:pt x="4405719" y="4054702"/>
                  <a:pt x="4404496" y="4051884"/>
                </a:cubicBezTo>
                <a:lnTo>
                  <a:pt x="4407234" y="4051504"/>
                </a:lnTo>
                <a:lnTo>
                  <a:pt x="4392756" y="4033770"/>
                </a:lnTo>
                <a:lnTo>
                  <a:pt x="4390284" y="4032133"/>
                </a:lnTo>
                <a:cubicBezTo>
                  <a:pt x="4388933" y="4031907"/>
                  <a:pt x="4387795" y="4032654"/>
                  <a:pt x="4387161" y="4035046"/>
                </a:cubicBezTo>
                <a:cubicBezTo>
                  <a:pt x="4387161" y="4035046"/>
                  <a:pt x="4398426" y="4045601"/>
                  <a:pt x="4404496" y="4051884"/>
                </a:cubicBezTo>
                <a:lnTo>
                  <a:pt x="4399527" y="4056748"/>
                </a:lnTo>
                <a:lnTo>
                  <a:pt x="4546087" y="4237266"/>
                </a:lnTo>
                <a:cubicBezTo>
                  <a:pt x="4628659" y="4343908"/>
                  <a:pt x="4706657" y="4451399"/>
                  <a:pt x="4776809" y="4560350"/>
                </a:cubicBezTo>
                <a:cubicBezTo>
                  <a:pt x="4740051" y="4548951"/>
                  <a:pt x="4716947" y="4467064"/>
                  <a:pt x="4688894" y="4476995"/>
                </a:cubicBezTo>
                <a:cubicBezTo>
                  <a:pt x="4683340" y="4473140"/>
                  <a:pt x="4741507" y="4557016"/>
                  <a:pt x="4741507" y="4557016"/>
                </a:cubicBezTo>
                <a:cubicBezTo>
                  <a:pt x="4749420" y="4577795"/>
                  <a:pt x="4741355" y="4579253"/>
                  <a:pt x="4742809" y="4587319"/>
                </a:cubicBezTo>
                <a:cubicBezTo>
                  <a:pt x="4773469" y="4637996"/>
                  <a:pt x="4855320" y="4687748"/>
                  <a:pt x="4846710" y="4732335"/>
                </a:cubicBezTo>
                <a:lnTo>
                  <a:pt x="4822403" y="4710535"/>
                </a:lnTo>
                <a:lnTo>
                  <a:pt x="4820375" y="4706894"/>
                </a:lnTo>
                <a:lnTo>
                  <a:pt x="4815492" y="4702759"/>
                </a:lnTo>
                <a:lnTo>
                  <a:pt x="4807659" y="4693327"/>
                </a:lnTo>
                <a:cubicBezTo>
                  <a:pt x="4803048" y="4687481"/>
                  <a:pt x="4798046" y="4680924"/>
                  <a:pt x="4792361" y="4673449"/>
                </a:cubicBezTo>
                <a:cubicBezTo>
                  <a:pt x="4787599" y="4670146"/>
                  <a:pt x="4755486" y="4611403"/>
                  <a:pt x="4733801" y="4610466"/>
                </a:cubicBezTo>
                <a:cubicBezTo>
                  <a:pt x="4733801" y="4610466"/>
                  <a:pt x="4759700" y="4657836"/>
                  <a:pt x="4773979" y="4667747"/>
                </a:cubicBezTo>
                <a:cubicBezTo>
                  <a:pt x="4777486" y="4673708"/>
                  <a:pt x="4791172" y="4683206"/>
                  <a:pt x="4803750" y="4692819"/>
                </a:cubicBezTo>
                <a:lnTo>
                  <a:pt x="4815492" y="4702759"/>
                </a:lnTo>
                <a:lnTo>
                  <a:pt x="4820625" y="4708941"/>
                </a:lnTo>
                <a:lnTo>
                  <a:pt x="4822403" y="4710535"/>
                </a:lnTo>
                <a:lnTo>
                  <a:pt x="4826875" y="4718570"/>
                </a:lnTo>
                <a:cubicBezTo>
                  <a:pt x="4828600" y="4742550"/>
                  <a:pt x="4796040" y="4708744"/>
                  <a:pt x="4780965" y="4691842"/>
                </a:cubicBezTo>
                <a:lnTo>
                  <a:pt x="4775293" y="4685314"/>
                </a:lnTo>
                <a:lnTo>
                  <a:pt x="4774585" y="4684448"/>
                </a:lnTo>
                <a:cubicBezTo>
                  <a:pt x="4773144" y="4682737"/>
                  <a:pt x="4773232" y="4682893"/>
                  <a:pt x="4774434" y="4684324"/>
                </a:cubicBezTo>
                <a:lnTo>
                  <a:pt x="4775293" y="4685314"/>
                </a:lnTo>
                <a:lnTo>
                  <a:pt x="4783901" y="4695801"/>
                </a:lnTo>
                <a:cubicBezTo>
                  <a:pt x="4808343" y="4735106"/>
                  <a:pt x="4835850" y="4768309"/>
                  <a:pt x="4856195" y="4811826"/>
                </a:cubicBezTo>
                <a:cubicBezTo>
                  <a:pt x="4873378" y="4845506"/>
                  <a:pt x="4850435" y="4826055"/>
                  <a:pt x="4822785" y="4798779"/>
                </a:cubicBezTo>
                <a:lnTo>
                  <a:pt x="4816104" y="4792011"/>
                </a:lnTo>
                <a:lnTo>
                  <a:pt x="4786237" y="4756529"/>
                </a:lnTo>
                <a:cubicBezTo>
                  <a:pt x="4786237" y="4756529"/>
                  <a:pt x="4741515" y="4682459"/>
                  <a:pt x="4727798" y="4699446"/>
                </a:cubicBezTo>
                <a:cubicBezTo>
                  <a:pt x="4727076" y="4706364"/>
                  <a:pt x="4748827" y="4732572"/>
                  <a:pt x="4770999" y="4757740"/>
                </a:cubicBezTo>
                <a:lnTo>
                  <a:pt x="4773051" y="4760037"/>
                </a:lnTo>
                <a:lnTo>
                  <a:pt x="4774664" y="4762884"/>
                </a:lnTo>
                <a:cubicBezTo>
                  <a:pt x="4781735" y="4775142"/>
                  <a:pt x="4789399" y="4787811"/>
                  <a:pt x="4791780" y="4789462"/>
                </a:cubicBezTo>
                <a:cubicBezTo>
                  <a:pt x="4808310" y="4807991"/>
                  <a:pt x="4803452" y="4809911"/>
                  <a:pt x="4792989" y="4805295"/>
                </a:cubicBezTo>
                <a:lnTo>
                  <a:pt x="4786833" y="4801666"/>
                </a:lnTo>
                <a:lnTo>
                  <a:pt x="4656112" y="4636612"/>
                </a:lnTo>
                <a:cubicBezTo>
                  <a:pt x="4656112" y="4636612"/>
                  <a:pt x="4600351" y="4566300"/>
                  <a:pt x="4600471" y="4584735"/>
                </a:cubicBezTo>
                <a:cubicBezTo>
                  <a:pt x="4606421" y="4602211"/>
                  <a:pt x="4642881" y="4633930"/>
                  <a:pt x="4656228" y="4655046"/>
                </a:cubicBezTo>
                <a:cubicBezTo>
                  <a:pt x="4653410" y="4646768"/>
                  <a:pt x="4689113" y="4688883"/>
                  <a:pt x="4699767" y="4712970"/>
                </a:cubicBezTo>
                <a:lnTo>
                  <a:pt x="4699728" y="4724955"/>
                </a:lnTo>
                <a:lnTo>
                  <a:pt x="4678744" y="4701863"/>
                </a:lnTo>
                <a:cubicBezTo>
                  <a:pt x="4618967" y="4626973"/>
                  <a:pt x="4553816" y="4525533"/>
                  <a:pt x="4503436" y="4479983"/>
                </a:cubicBezTo>
                <a:cubicBezTo>
                  <a:pt x="4458342" y="4441634"/>
                  <a:pt x="4439964" y="4435932"/>
                  <a:pt x="4472231" y="4472438"/>
                </a:cubicBezTo>
                <a:cubicBezTo>
                  <a:pt x="4496673" y="4511743"/>
                  <a:pt x="4626776" y="4659657"/>
                  <a:pt x="4634689" y="4680438"/>
                </a:cubicBezTo>
                <a:lnTo>
                  <a:pt x="4631794" y="4681487"/>
                </a:lnTo>
                <a:lnTo>
                  <a:pt x="4631212" y="4680771"/>
                </a:lnTo>
                <a:cubicBezTo>
                  <a:pt x="4605096" y="4649941"/>
                  <a:pt x="4578888" y="4620823"/>
                  <a:pt x="4552604" y="4594875"/>
                </a:cubicBezTo>
                <a:cubicBezTo>
                  <a:pt x="4552604" y="4594875"/>
                  <a:pt x="4534169" y="4594996"/>
                  <a:pt x="4552604" y="4594875"/>
                </a:cubicBezTo>
                <a:cubicBezTo>
                  <a:pt x="4573168" y="4627388"/>
                  <a:pt x="4597232" y="4660763"/>
                  <a:pt x="4623391" y="4694678"/>
                </a:cubicBezTo>
                <a:lnTo>
                  <a:pt x="4674298" y="4757618"/>
                </a:lnTo>
                <a:lnTo>
                  <a:pt x="4675269" y="4759164"/>
                </a:lnTo>
                <a:cubicBezTo>
                  <a:pt x="4630438" y="4706886"/>
                  <a:pt x="4575586" y="4660584"/>
                  <a:pt x="4563813" y="4645361"/>
                </a:cubicBezTo>
                <a:cubicBezTo>
                  <a:pt x="4552840" y="4630687"/>
                  <a:pt x="4488066" y="4556332"/>
                  <a:pt x="4528243" y="4613616"/>
                </a:cubicBezTo>
                <a:cubicBezTo>
                  <a:pt x="4549532" y="4635449"/>
                  <a:pt x="4580345" y="4663888"/>
                  <a:pt x="4588258" y="4684667"/>
                </a:cubicBezTo>
                <a:cubicBezTo>
                  <a:pt x="4594474" y="4696037"/>
                  <a:pt x="4585464" y="4719181"/>
                  <a:pt x="4585464" y="4719181"/>
                </a:cubicBezTo>
                <a:cubicBezTo>
                  <a:pt x="4598689" y="4742472"/>
                  <a:pt x="4623283" y="4759540"/>
                  <a:pt x="4639814" y="4778068"/>
                </a:cubicBezTo>
                <a:cubicBezTo>
                  <a:pt x="4646030" y="4789437"/>
                  <a:pt x="4660160" y="4821585"/>
                  <a:pt x="4663464" y="4816823"/>
                </a:cubicBezTo>
                <a:cubicBezTo>
                  <a:pt x="4660160" y="4821585"/>
                  <a:pt x="4642573" y="4816437"/>
                  <a:pt x="4647334" y="4819741"/>
                </a:cubicBezTo>
                <a:cubicBezTo>
                  <a:pt x="4654453" y="4839968"/>
                  <a:pt x="4684604" y="4860893"/>
                  <a:pt x="4704043" y="4895552"/>
                </a:cubicBezTo>
                <a:cubicBezTo>
                  <a:pt x="4715021" y="4910225"/>
                  <a:pt x="4721085" y="4943832"/>
                  <a:pt x="4728094" y="4955753"/>
                </a:cubicBezTo>
                <a:cubicBezTo>
                  <a:pt x="4750288" y="4986442"/>
                  <a:pt x="4738519" y="4971219"/>
                  <a:pt x="4724237" y="4961307"/>
                </a:cubicBezTo>
                <a:cubicBezTo>
                  <a:pt x="4659973" y="4916706"/>
                  <a:pt x="4740373" y="5000729"/>
                  <a:pt x="4755960" y="5040943"/>
                </a:cubicBezTo>
                <a:cubicBezTo>
                  <a:pt x="4728963" y="5037495"/>
                  <a:pt x="4731758" y="5002980"/>
                  <a:pt x="4710075" y="5002042"/>
                </a:cubicBezTo>
                <a:lnTo>
                  <a:pt x="4745494" y="5056023"/>
                </a:lnTo>
                <a:cubicBezTo>
                  <a:pt x="4718897" y="5074018"/>
                  <a:pt x="4675014" y="5000051"/>
                  <a:pt x="4665492" y="4993444"/>
                </a:cubicBezTo>
                <a:cubicBezTo>
                  <a:pt x="4498123" y="4804377"/>
                  <a:pt x="4319134" y="4577851"/>
                  <a:pt x="4177815" y="4413919"/>
                </a:cubicBezTo>
                <a:cubicBezTo>
                  <a:pt x="4181119" y="4409158"/>
                  <a:pt x="4171599" y="4402549"/>
                  <a:pt x="4166840" y="4399246"/>
                </a:cubicBezTo>
                <a:cubicBezTo>
                  <a:pt x="4172544" y="4380862"/>
                  <a:pt x="4138940" y="4386937"/>
                  <a:pt x="4166840" y="4399246"/>
                </a:cubicBezTo>
                <a:cubicBezTo>
                  <a:pt x="4163533" y="4404007"/>
                  <a:pt x="4173054" y="4410614"/>
                  <a:pt x="4177815" y="4413919"/>
                </a:cubicBezTo>
                <a:cubicBezTo>
                  <a:pt x="4225003" y="4483122"/>
                  <a:pt x="4276954" y="4555631"/>
                  <a:pt x="4336968" y="4626681"/>
                </a:cubicBezTo>
                <a:cubicBezTo>
                  <a:pt x="4393678" y="4702493"/>
                  <a:pt x="4467068" y="4774594"/>
                  <a:pt x="4500090" y="4842196"/>
                </a:cubicBezTo>
                <a:cubicBezTo>
                  <a:pt x="4501544" y="4850262"/>
                  <a:pt x="4545427" y="4924228"/>
                  <a:pt x="4545427" y="4924228"/>
                </a:cubicBezTo>
                <a:cubicBezTo>
                  <a:pt x="4536418" y="4947371"/>
                  <a:pt x="4522288" y="4915224"/>
                  <a:pt x="4511312" y="4900550"/>
                </a:cubicBezTo>
                <a:cubicBezTo>
                  <a:pt x="4532602" y="4922382"/>
                  <a:pt x="4494783" y="4882024"/>
                  <a:pt x="4467278" y="4848822"/>
                </a:cubicBezTo>
                <a:cubicBezTo>
                  <a:pt x="4379515" y="4743225"/>
                  <a:pt x="4278767" y="4615688"/>
                  <a:pt x="4212540" y="4533268"/>
                </a:cubicBezTo>
                <a:cubicBezTo>
                  <a:pt x="3739934" y="3964203"/>
                  <a:pt x="3293774" y="3399384"/>
                  <a:pt x="2784113" y="2863396"/>
                </a:cubicBezTo>
                <a:cubicBezTo>
                  <a:pt x="2652161" y="2728308"/>
                  <a:pt x="2503288" y="2595588"/>
                  <a:pt x="2363271" y="2461960"/>
                </a:cubicBezTo>
                <a:cubicBezTo>
                  <a:pt x="2003503" y="2118196"/>
                  <a:pt x="1621938" y="1765187"/>
                  <a:pt x="1183479" y="1431485"/>
                </a:cubicBezTo>
                <a:cubicBezTo>
                  <a:pt x="919543" y="1234195"/>
                  <a:pt x="626253" y="1016534"/>
                  <a:pt x="352913" y="863283"/>
                </a:cubicBezTo>
                <a:cubicBezTo>
                  <a:pt x="320254" y="847671"/>
                  <a:pt x="150847" y="766553"/>
                  <a:pt x="156552" y="748170"/>
                </a:cubicBezTo>
                <a:cubicBezTo>
                  <a:pt x="163162" y="738645"/>
                  <a:pt x="242253" y="750028"/>
                  <a:pt x="242253" y="750028"/>
                </a:cubicBezTo>
                <a:cubicBezTo>
                  <a:pt x="265944" y="758239"/>
                  <a:pt x="303364" y="777153"/>
                  <a:pt x="341579" y="796621"/>
                </a:cubicBezTo>
                <a:cubicBezTo>
                  <a:pt x="440110" y="842660"/>
                  <a:pt x="566389" y="923246"/>
                  <a:pt x="668074" y="986762"/>
                </a:cubicBezTo>
                <a:cubicBezTo>
                  <a:pt x="964159" y="1169911"/>
                  <a:pt x="1189329" y="1348528"/>
                  <a:pt x="1415293" y="1527696"/>
                </a:cubicBezTo>
                <a:cubicBezTo>
                  <a:pt x="1449408" y="1551373"/>
                  <a:pt x="1646568" y="1709373"/>
                  <a:pt x="1610203" y="1677080"/>
                </a:cubicBezTo>
                <a:cubicBezTo>
                  <a:pt x="1584153" y="1651944"/>
                  <a:pt x="1603988" y="1665711"/>
                  <a:pt x="1574632" y="1645337"/>
                </a:cubicBezTo>
                <a:cubicBezTo>
                  <a:pt x="1247530" y="1359522"/>
                  <a:pt x="783529" y="1030439"/>
                  <a:pt x="407843" y="806155"/>
                </a:cubicBezTo>
                <a:cubicBezTo>
                  <a:pt x="330753" y="759708"/>
                  <a:pt x="236588" y="737865"/>
                  <a:pt x="204474" y="679123"/>
                </a:cubicBezTo>
                <a:cubicBezTo>
                  <a:pt x="203017" y="671057"/>
                  <a:pt x="191248" y="655832"/>
                  <a:pt x="186489" y="652530"/>
                </a:cubicBezTo>
                <a:cubicBezTo>
                  <a:pt x="191248" y="655832"/>
                  <a:pt x="188488" y="617464"/>
                  <a:pt x="180424" y="618922"/>
                </a:cubicBezTo>
                <a:cubicBezTo>
                  <a:pt x="191794" y="612702"/>
                  <a:pt x="203563" y="627927"/>
                  <a:pt x="216389" y="629772"/>
                </a:cubicBezTo>
                <a:cubicBezTo>
                  <a:pt x="234768" y="635473"/>
                  <a:pt x="246689" y="628459"/>
                  <a:pt x="254755" y="627000"/>
                </a:cubicBezTo>
                <a:cubicBezTo>
                  <a:pt x="305793" y="648312"/>
                  <a:pt x="248538" y="615631"/>
                  <a:pt x="215878" y="600019"/>
                </a:cubicBezTo>
                <a:lnTo>
                  <a:pt x="233359" y="606882"/>
                </a:lnTo>
                <a:lnTo>
                  <a:pt x="209079" y="595300"/>
                </a:lnTo>
                <a:lnTo>
                  <a:pt x="215878" y="600019"/>
                </a:lnTo>
                <a:cubicBezTo>
                  <a:pt x="206689" y="597169"/>
                  <a:pt x="196309" y="593493"/>
                  <a:pt x="188640" y="589936"/>
                </a:cubicBezTo>
                <a:lnTo>
                  <a:pt x="183306" y="585376"/>
                </a:lnTo>
                <a:lnTo>
                  <a:pt x="170567" y="580979"/>
                </a:lnTo>
                <a:cubicBezTo>
                  <a:pt x="160592" y="577590"/>
                  <a:pt x="150994" y="574045"/>
                  <a:pt x="142119" y="569442"/>
                </a:cubicBezTo>
                <a:lnTo>
                  <a:pt x="127941" y="560185"/>
                </a:lnTo>
                <a:lnTo>
                  <a:pt x="130659" y="558378"/>
                </a:lnTo>
                <a:cubicBezTo>
                  <a:pt x="171075" y="577688"/>
                  <a:pt x="203673" y="591491"/>
                  <a:pt x="94935" y="535531"/>
                </a:cubicBezTo>
                <a:cubicBezTo>
                  <a:pt x="102370" y="541535"/>
                  <a:pt x="133063" y="558293"/>
                  <a:pt x="132963" y="555407"/>
                </a:cubicBezTo>
                <a:cubicBezTo>
                  <a:pt x="133063" y="558293"/>
                  <a:pt x="133063" y="558293"/>
                  <a:pt x="130659" y="558378"/>
                </a:cubicBezTo>
                <a:cubicBezTo>
                  <a:pt x="107784" y="547128"/>
                  <a:pt x="82405" y="533074"/>
                  <a:pt x="82304" y="530188"/>
                </a:cubicBezTo>
                <a:cubicBezTo>
                  <a:pt x="82405" y="533074"/>
                  <a:pt x="94836" y="532643"/>
                  <a:pt x="94836" y="532643"/>
                </a:cubicBezTo>
                <a:cubicBezTo>
                  <a:pt x="102053" y="532395"/>
                  <a:pt x="94635" y="526870"/>
                  <a:pt x="104660" y="526523"/>
                </a:cubicBezTo>
                <a:cubicBezTo>
                  <a:pt x="111980" y="529160"/>
                  <a:pt x="132346" y="537606"/>
                  <a:pt x="147385" y="542864"/>
                </a:cubicBezTo>
                <a:cubicBezTo>
                  <a:pt x="191570" y="560842"/>
                  <a:pt x="239410" y="580016"/>
                  <a:pt x="286688" y="600355"/>
                </a:cubicBezTo>
                <a:lnTo>
                  <a:pt x="293702" y="603682"/>
                </a:lnTo>
                <a:lnTo>
                  <a:pt x="293988" y="603739"/>
                </a:lnTo>
                <a:cubicBezTo>
                  <a:pt x="308325" y="607295"/>
                  <a:pt x="319022" y="611044"/>
                  <a:pt x="321964" y="614850"/>
                </a:cubicBezTo>
                <a:lnTo>
                  <a:pt x="334595" y="623075"/>
                </a:lnTo>
                <a:lnTo>
                  <a:pt x="394907" y="651681"/>
                </a:lnTo>
                <a:lnTo>
                  <a:pt x="361070" y="629643"/>
                </a:lnTo>
                <a:cubicBezTo>
                  <a:pt x="347946" y="622299"/>
                  <a:pt x="335186" y="616972"/>
                  <a:pt x="321964" y="614850"/>
                </a:cubicBezTo>
                <a:lnTo>
                  <a:pt x="309268" y="603786"/>
                </a:lnTo>
                <a:lnTo>
                  <a:pt x="273325" y="586969"/>
                </a:lnTo>
                <a:cubicBezTo>
                  <a:pt x="227313" y="566948"/>
                  <a:pt x="181278" y="547711"/>
                  <a:pt x="131930" y="525578"/>
                </a:cubicBezTo>
                <a:cubicBezTo>
                  <a:pt x="101438" y="514593"/>
                  <a:pt x="83877" y="506049"/>
                  <a:pt x="50778" y="489375"/>
                </a:cubicBezTo>
                <a:cubicBezTo>
                  <a:pt x="33118" y="477945"/>
                  <a:pt x="48071" y="480799"/>
                  <a:pt x="66016" y="488846"/>
                </a:cubicBezTo>
                <a:cubicBezTo>
                  <a:pt x="73334" y="491483"/>
                  <a:pt x="73451" y="494850"/>
                  <a:pt x="88390" y="497223"/>
                </a:cubicBezTo>
                <a:cubicBezTo>
                  <a:pt x="110745" y="493558"/>
                  <a:pt x="146251" y="510150"/>
                  <a:pt x="176742" y="521135"/>
                </a:cubicBezTo>
                <a:cubicBezTo>
                  <a:pt x="216309" y="536141"/>
                  <a:pt x="255337" y="552309"/>
                  <a:pt x="293812" y="569536"/>
                </a:cubicBezTo>
                <a:lnTo>
                  <a:pt x="298651" y="571865"/>
                </a:lnTo>
                <a:lnTo>
                  <a:pt x="300276" y="571575"/>
                </a:lnTo>
                <a:lnTo>
                  <a:pt x="313022" y="571554"/>
                </a:lnTo>
                <a:lnTo>
                  <a:pt x="298803" y="564771"/>
                </a:lnTo>
                <a:cubicBezTo>
                  <a:pt x="252399" y="543561"/>
                  <a:pt x="206309" y="522761"/>
                  <a:pt x="160772" y="500495"/>
                </a:cubicBezTo>
                <a:cubicBezTo>
                  <a:pt x="201139" y="512584"/>
                  <a:pt x="242659" y="526076"/>
                  <a:pt x="283868" y="542169"/>
                </a:cubicBezTo>
                <a:lnTo>
                  <a:pt x="319039" y="557200"/>
                </a:lnTo>
                <a:lnTo>
                  <a:pt x="314045" y="551734"/>
                </a:lnTo>
                <a:lnTo>
                  <a:pt x="313824" y="551288"/>
                </a:lnTo>
                <a:lnTo>
                  <a:pt x="264072" y="529911"/>
                </a:lnTo>
                <a:lnTo>
                  <a:pt x="173457" y="490225"/>
                </a:lnTo>
                <a:lnTo>
                  <a:pt x="173570" y="490419"/>
                </a:lnTo>
                <a:cubicBezTo>
                  <a:pt x="174920" y="499500"/>
                  <a:pt x="166184" y="508278"/>
                  <a:pt x="148343" y="487298"/>
                </a:cubicBezTo>
                <a:lnTo>
                  <a:pt x="151649" y="482534"/>
                </a:lnTo>
                <a:cubicBezTo>
                  <a:pt x="159487" y="478863"/>
                  <a:pt x="165182" y="479655"/>
                  <a:pt x="168819" y="482326"/>
                </a:cubicBezTo>
                <a:lnTo>
                  <a:pt x="172868" y="489222"/>
                </a:lnTo>
                <a:lnTo>
                  <a:pt x="264828" y="522779"/>
                </a:lnTo>
                <a:lnTo>
                  <a:pt x="308861" y="541301"/>
                </a:lnTo>
                <a:lnTo>
                  <a:pt x="306688" y="536927"/>
                </a:lnTo>
                <a:cubicBezTo>
                  <a:pt x="306737" y="534315"/>
                  <a:pt x="308755" y="533951"/>
                  <a:pt x="311134" y="535602"/>
                </a:cubicBezTo>
                <a:cubicBezTo>
                  <a:pt x="290393" y="512977"/>
                  <a:pt x="216064" y="504898"/>
                  <a:pt x="212360" y="488217"/>
                </a:cubicBezTo>
                <a:lnTo>
                  <a:pt x="216004" y="485146"/>
                </a:lnTo>
                <a:lnTo>
                  <a:pt x="182194" y="469889"/>
                </a:lnTo>
                <a:lnTo>
                  <a:pt x="178288" y="468475"/>
                </a:lnTo>
                <a:lnTo>
                  <a:pt x="177189" y="466739"/>
                </a:lnTo>
                <a:lnTo>
                  <a:pt x="166758" y="457408"/>
                </a:lnTo>
                <a:lnTo>
                  <a:pt x="169346" y="458292"/>
                </a:lnTo>
                <a:lnTo>
                  <a:pt x="230806" y="483105"/>
                </a:lnTo>
                <a:lnTo>
                  <a:pt x="238373" y="483818"/>
                </a:lnTo>
                <a:cubicBezTo>
                  <a:pt x="268479" y="490088"/>
                  <a:pt x="314452" y="509279"/>
                  <a:pt x="318302" y="508496"/>
                </a:cubicBezTo>
                <a:lnTo>
                  <a:pt x="315660" y="506333"/>
                </a:lnTo>
                <a:lnTo>
                  <a:pt x="189898" y="453244"/>
                </a:lnTo>
                <a:lnTo>
                  <a:pt x="189291" y="452993"/>
                </a:lnTo>
                <a:lnTo>
                  <a:pt x="175636" y="443496"/>
                </a:lnTo>
                <a:cubicBezTo>
                  <a:pt x="171271" y="440668"/>
                  <a:pt x="168553" y="439200"/>
                  <a:pt x="169086" y="440222"/>
                </a:cubicBezTo>
                <a:cubicBezTo>
                  <a:pt x="167581" y="432842"/>
                  <a:pt x="175070" y="423993"/>
                  <a:pt x="179687" y="432845"/>
                </a:cubicBezTo>
                <a:cubicBezTo>
                  <a:pt x="172940" y="419907"/>
                  <a:pt x="182440" y="433636"/>
                  <a:pt x="166346" y="421487"/>
                </a:cubicBezTo>
                <a:cubicBezTo>
                  <a:pt x="145719" y="405143"/>
                  <a:pt x="162710" y="410022"/>
                  <a:pt x="162710" y="410022"/>
                </a:cubicBezTo>
                <a:cubicBezTo>
                  <a:pt x="174190" y="413319"/>
                  <a:pt x="197405" y="433881"/>
                  <a:pt x="202916" y="435464"/>
                </a:cubicBezTo>
                <a:cubicBezTo>
                  <a:pt x="202916" y="435464"/>
                  <a:pt x="206920" y="429667"/>
                  <a:pt x="211385" y="424000"/>
                </a:cubicBezTo>
                <a:cubicBezTo>
                  <a:pt x="219026" y="429670"/>
                  <a:pt x="232011" y="440346"/>
                  <a:pt x="232011" y="440346"/>
                </a:cubicBezTo>
                <a:cubicBezTo>
                  <a:pt x="241985" y="436264"/>
                  <a:pt x="222406" y="427167"/>
                  <a:pt x="222406" y="427167"/>
                </a:cubicBezTo>
                <a:lnTo>
                  <a:pt x="217324" y="420860"/>
                </a:lnTo>
                <a:lnTo>
                  <a:pt x="205855" y="414532"/>
                </a:lnTo>
                <a:lnTo>
                  <a:pt x="212558" y="414947"/>
                </a:lnTo>
                <a:lnTo>
                  <a:pt x="202907" y="402968"/>
                </a:lnTo>
                <a:cubicBezTo>
                  <a:pt x="195279" y="394046"/>
                  <a:pt x="188435" y="386726"/>
                  <a:pt x="188124" y="388373"/>
                </a:cubicBezTo>
                <a:cubicBezTo>
                  <a:pt x="192752" y="379282"/>
                  <a:pt x="207244" y="397338"/>
                  <a:pt x="222879" y="409355"/>
                </a:cubicBezTo>
                <a:lnTo>
                  <a:pt x="233704" y="416249"/>
                </a:lnTo>
                <a:lnTo>
                  <a:pt x="234080" y="416273"/>
                </a:lnTo>
                <a:cubicBezTo>
                  <a:pt x="243208" y="418787"/>
                  <a:pt x="250640" y="422476"/>
                  <a:pt x="257201" y="426624"/>
                </a:cubicBezTo>
                <a:lnTo>
                  <a:pt x="260764" y="429236"/>
                </a:lnTo>
                <a:lnTo>
                  <a:pt x="256694" y="422541"/>
                </a:lnTo>
                <a:cubicBezTo>
                  <a:pt x="246465" y="412655"/>
                  <a:pt x="235714" y="405515"/>
                  <a:pt x="222730" y="394839"/>
                </a:cubicBezTo>
                <a:cubicBezTo>
                  <a:pt x="210328" y="384908"/>
                  <a:pt x="200762" y="376950"/>
                  <a:pt x="192687" y="370062"/>
                </a:cubicBezTo>
                <a:lnTo>
                  <a:pt x="174014" y="353816"/>
                </a:lnTo>
                <a:lnTo>
                  <a:pt x="180683" y="356747"/>
                </a:lnTo>
                <a:lnTo>
                  <a:pt x="229711" y="375859"/>
                </a:lnTo>
                <a:lnTo>
                  <a:pt x="253804" y="389290"/>
                </a:lnTo>
                <a:cubicBezTo>
                  <a:pt x="268426" y="398989"/>
                  <a:pt x="262649" y="393711"/>
                  <a:pt x="253716" y="385283"/>
                </a:cubicBezTo>
                <a:lnTo>
                  <a:pt x="253604" y="385172"/>
                </a:lnTo>
                <a:lnTo>
                  <a:pt x="255721" y="385997"/>
                </a:lnTo>
                <a:cubicBezTo>
                  <a:pt x="280918" y="396263"/>
                  <a:pt x="306696" y="407292"/>
                  <a:pt x="334232" y="419823"/>
                </a:cubicBezTo>
                <a:cubicBezTo>
                  <a:pt x="337039" y="419726"/>
                  <a:pt x="364824" y="433696"/>
                  <a:pt x="364624" y="427922"/>
                </a:cubicBezTo>
                <a:cubicBezTo>
                  <a:pt x="364407" y="421666"/>
                  <a:pt x="326712" y="411413"/>
                  <a:pt x="319378" y="408297"/>
                </a:cubicBezTo>
                <a:lnTo>
                  <a:pt x="244361" y="375985"/>
                </a:lnTo>
                <a:lnTo>
                  <a:pt x="240106" y="371759"/>
                </a:lnTo>
                <a:cubicBezTo>
                  <a:pt x="236218" y="367450"/>
                  <a:pt x="233698" y="363830"/>
                  <a:pt x="234698" y="362381"/>
                </a:cubicBezTo>
                <a:cubicBezTo>
                  <a:pt x="236052" y="355242"/>
                  <a:pt x="323001" y="420162"/>
                  <a:pt x="298489" y="391122"/>
                </a:cubicBezTo>
                <a:cubicBezTo>
                  <a:pt x="290389" y="385322"/>
                  <a:pt x="240682" y="346152"/>
                  <a:pt x="241932" y="339563"/>
                </a:cubicBezTo>
                <a:cubicBezTo>
                  <a:pt x="242661" y="335719"/>
                  <a:pt x="264743" y="331640"/>
                  <a:pt x="261987" y="330849"/>
                </a:cubicBezTo>
                <a:cubicBezTo>
                  <a:pt x="264743" y="331640"/>
                  <a:pt x="267496" y="332431"/>
                  <a:pt x="270252" y="333222"/>
                </a:cubicBezTo>
                <a:cubicBezTo>
                  <a:pt x="263340" y="323711"/>
                  <a:pt x="228750" y="299303"/>
                  <a:pt x="258622" y="315408"/>
                </a:cubicBezTo>
                <a:cubicBezTo>
                  <a:pt x="291083" y="335731"/>
                  <a:pt x="248496" y="304974"/>
                  <a:pt x="232756" y="293506"/>
                </a:cubicBezTo>
                <a:lnTo>
                  <a:pt x="229193" y="290824"/>
                </a:lnTo>
                <a:lnTo>
                  <a:pt x="338966" y="336330"/>
                </a:lnTo>
                <a:cubicBezTo>
                  <a:pt x="349091" y="338869"/>
                  <a:pt x="368942" y="343961"/>
                  <a:pt x="346067" y="332711"/>
                </a:cubicBezTo>
                <a:cubicBezTo>
                  <a:pt x="316277" y="318812"/>
                  <a:pt x="286200" y="308294"/>
                  <a:pt x="258315" y="291437"/>
                </a:cubicBezTo>
                <a:cubicBezTo>
                  <a:pt x="271474" y="294594"/>
                  <a:pt x="284014" y="298735"/>
                  <a:pt x="296244" y="303377"/>
                </a:cubicBezTo>
                <a:lnTo>
                  <a:pt x="323376" y="314612"/>
                </a:lnTo>
                <a:lnTo>
                  <a:pt x="327517" y="317248"/>
                </a:lnTo>
                <a:cubicBezTo>
                  <a:pt x="338230" y="323944"/>
                  <a:pt x="343711" y="326639"/>
                  <a:pt x="345915" y="326865"/>
                </a:cubicBezTo>
                <a:lnTo>
                  <a:pt x="345138" y="323655"/>
                </a:lnTo>
                <a:lnTo>
                  <a:pt x="368396" y="333344"/>
                </a:lnTo>
                <a:cubicBezTo>
                  <a:pt x="380629" y="338046"/>
                  <a:pt x="393173" y="342278"/>
                  <a:pt x="406335" y="345556"/>
                </a:cubicBezTo>
                <a:lnTo>
                  <a:pt x="384147" y="335239"/>
                </a:lnTo>
                <a:lnTo>
                  <a:pt x="337974" y="313772"/>
                </a:lnTo>
                <a:lnTo>
                  <a:pt x="335477" y="310823"/>
                </a:lnTo>
                <a:cubicBezTo>
                  <a:pt x="332402" y="307289"/>
                  <a:pt x="329964" y="304345"/>
                  <a:pt x="330121" y="303523"/>
                </a:cubicBezTo>
                <a:cubicBezTo>
                  <a:pt x="330746" y="300228"/>
                  <a:pt x="372977" y="330305"/>
                  <a:pt x="384456" y="333601"/>
                </a:cubicBezTo>
                <a:cubicBezTo>
                  <a:pt x="372202" y="319081"/>
                  <a:pt x="362851" y="319869"/>
                  <a:pt x="344981" y="304316"/>
                </a:cubicBezTo>
                <a:cubicBezTo>
                  <a:pt x="344981" y="304316"/>
                  <a:pt x="304880" y="278325"/>
                  <a:pt x="305505" y="275031"/>
                </a:cubicBezTo>
                <a:lnTo>
                  <a:pt x="340110" y="281496"/>
                </a:lnTo>
                <a:cubicBezTo>
                  <a:pt x="340736" y="278202"/>
                  <a:pt x="239132" y="198652"/>
                  <a:pt x="289629" y="231102"/>
                </a:cubicBezTo>
                <a:cubicBezTo>
                  <a:pt x="318354" y="253246"/>
                  <a:pt x="342715" y="267770"/>
                  <a:pt x="370560" y="279241"/>
                </a:cubicBezTo>
                <a:cubicBezTo>
                  <a:pt x="390140" y="288338"/>
                  <a:pt x="399015" y="305361"/>
                  <a:pt x="421515" y="311823"/>
                </a:cubicBezTo>
                <a:lnTo>
                  <a:pt x="421087" y="314081"/>
                </a:lnTo>
                <a:lnTo>
                  <a:pt x="420945" y="314834"/>
                </a:lnTo>
                <a:cubicBezTo>
                  <a:pt x="420881" y="315169"/>
                  <a:pt x="420923" y="314946"/>
                  <a:pt x="421008" y="314500"/>
                </a:cubicBezTo>
                <a:lnTo>
                  <a:pt x="421087" y="314081"/>
                </a:lnTo>
                <a:lnTo>
                  <a:pt x="421326" y="312827"/>
                </a:lnTo>
                <a:cubicBezTo>
                  <a:pt x="421431" y="312269"/>
                  <a:pt x="421515" y="311823"/>
                  <a:pt x="421515" y="311823"/>
                </a:cubicBezTo>
                <a:cubicBezTo>
                  <a:pt x="421990" y="294011"/>
                  <a:pt x="367805" y="278450"/>
                  <a:pt x="364273" y="266435"/>
                </a:cubicBezTo>
                <a:cubicBezTo>
                  <a:pt x="363470" y="266205"/>
                  <a:pt x="363270" y="265026"/>
                  <a:pt x="363465" y="263399"/>
                </a:cubicBezTo>
                <a:lnTo>
                  <a:pt x="364641" y="259093"/>
                </a:lnTo>
                <a:lnTo>
                  <a:pt x="310413" y="235350"/>
                </a:lnTo>
                <a:lnTo>
                  <a:pt x="319056" y="232458"/>
                </a:lnTo>
                <a:lnTo>
                  <a:pt x="364513" y="248271"/>
                </a:lnTo>
                <a:lnTo>
                  <a:pt x="366992" y="249327"/>
                </a:lnTo>
                <a:lnTo>
                  <a:pt x="370079" y="250353"/>
                </a:lnTo>
                <a:lnTo>
                  <a:pt x="370258" y="250206"/>
                </a:lnTo>
                <a:cubicBezTo>
                  <a:pt x="355142" y="235444"/>
                  <a:pt x="334313" y="232935"/>
                  <a:pt x="321952" y="218964"/>
                </a:cubicBezTo>
                <a:cubicBezTo>
                  <a:pt x="317173" y="213540"/>
                  <a:pt x="317796" y="210245"/>
                  <a:pt x="316292" y="202864"/>
                </a:cubicBezTo>
                <a:cubicBezTo>
                  <a:pt x="307417" y="185842"/>
                  <a:pt x="288296" y="176877"/>
                  <a:pt x="272200" y="164728"/>
                </a:cubicBezTo>
                <a:cubicBezTo>
                  <a:pt x="238694" y="137157"/>
                  <a:pt x="205505" y="120677"/>
                  <a:pt x="175377" y="90605"/>
                </a:cubicBezTo>
                <a:cubicBezTo>
                  <a:pt x="216208" y="112752"/>
                  <a:pt x="242074" y="134654"/>
                  <a:pt x="282800" y="157350"/>
                </a:cubicBezTo>
                <a:cubicBezTo>
                  <a:pt x="294280" y="160648"/>
                  <a:pt x="312151" y="176202"/>
                  <a:pt x="335887" y="194019"/>
                </a:cubicBezTo>
                <a:cubicBezTo>
                  <a:pt x="349498" y="201403"/>
                  <a:pt x="414838" y="252589"/>
                  <a:pt x="380097" y="213664"/>
                </a:cubicBezTo>
                <a:cubicBezTo>
                  <a:pt x="371997" y="207864"/>
                  <a:pt x="338491" y="180293"/>
                  <a:pt x="333146" y="175285"/>
                </a:cubicBezTo>
                <a:cubicBezTo>
                  <a:pt x="331017" y="171199"/>
                  <a:pt x="332370" y="164061"/>
                  <a:pt x="332370" y="164061"/>
                </a:cubicBezTo>
                <a:cubicBezTo>
                  <a:pt x="320011" y="150090"/>
                  <a:pt x="303645" y="141916"/>
                  <a:pt x="290139" y="133985"/>
                </a:cubicBezTo>
                <a:cubicBezTo>
                  <a:pt x="279910" y="124100"/>
                  <a:pt x="252065" y="112629"/>
                  <a:pt x="251288" y="101406"/>
                </a:cubicBezTo>
                <a:cubicBezTo>
                  <a:pt x="250514" y="90183"/>
                  <a:pt x="269513" y="117640"/>
                  <a:pt x="262767" y="104702"/>
                </a:cubicBezTo>
                <a:cubicBezTo>
                  <a:pt x="253893" y="87680"/>
                  <a:pt x="220386" y="60108"/>
                  <a:pt x="262618" y="90186"/>
                </a:cubicBezTo>
                <a:cubicBezTo>
                  <a:pt x="294619" y="110376"/>
                  <a:pt x="306875" y="124896"/>
                  <a:pt x="345575" y="142959"/>
                </a:cubicBezTo>
                <a:cubicBezTo>
                  <a:pt x="340516" y="133256"/>
                  <a:pt x="312748" y="111168"/>
                  <a:pt x="294864" y="96562"/>
                </a:cubicBezTo>
                <a:lnTo>
                  <a:pt x="292624" y="94657"/>
                </a:lnTo>
                <a:lnTo>
                  <a:pt x="335925" y="109565"/>
                </a:lnTo>
                <a:lnTo>
                  <a:pt x="280825" y="84120"/>
                </a:lnTo>
                <a:lnTo>
                  <a:pt x="274937" y="74618"/>
                </a:lnTo>
                <a:cubicBezTo>
                  <a:pt x="273628" y="69791"/>
                  <a:pt x="286213" y="80028"/>
                  <a:pt x="296342" y="85975"/>
                </a:cubicBezTo>
                <a:cubicBezTo>
                  <a:pt x="272479" y="61175"/>
                  <a:pt x="246119" y="41880"/>
                  <a:pt x="219680" y="22998"/>
                </a:cubicBezTo>
                <a:lnTo>
                  <a:pt x="190364" y="1"/>
                </a:lnTo>
                <a:lnTo>
                  <a:pt x="242286" y="0"/>
                </a:lnTo>
                <a:lnTo>
                  <a:pt x="343633" y="74084"/>
                </a:lnTo>
                <a:cubicBezTo>
                  <a:pt x="349060" y="77380"/>
                  <a:pt x="363214" y="89550"/>
                  <a:pt x="377258" y="100386"/>
                </a:cubicBezTo>
                <a:lnTo>
                  <a:pt x="379101" y="101682"/>
                </a:lnTo>
                <a:lnTo>
                  <a:pt x="403371" y="108051"/>
                </a:lnTo>
                <a:lnTo>
                  <a:pt x="391072" y="98266"/>
                </a:lnTo>
                <a:lnTo>
                  <a:pt x="380786" y="94094"/>
                </a:lnTo>
                <a:lnTo>
                  <a:pt x="366606" y="84838"/>
                </a:lnTo>
                <a:lnTo>
                  <a:pt x="369324" y="83028"/>
                </a:lnTo>
                <a:lnTo>
                  <a:pt x="371070" y="83853"/>
                </a:lnTo>
                <a:lnTo>
                  <a:pt x="369763" y="82938"/>
                </a:lnTo>
                <a:lnTo>
                  <a:pt x="369324" y="83028"/>
                </a:lnTo>
                <a:cubicBezTo>
                  <a:pt x="346449" y="71778"/>
                  <a:pt x="321071" y="57727"/>
                  <a:pt x="320971" y="54840"/>
                </a:cubicBezTo>
                <a:cubicBezTo>
                  <a:pt x="321021" y="56283"/>
                  <a:pt x="324153" y="56896"/>
                  <a:pt x="327274" y="57149"/>
                </a:cubicBezTo>
                <a:lnTo>
                  <a:pt x="331073" y="57299"/>
                </a:lnTo>
                <a:lnTo>
                  <a:pt x="320728" y="49333"/>
                </a:lnTo>
                <a:cubicBezTo>
                  <a:pt x="302602" y="36717"/>
                  <a:pt x="280242" y="23457"/>
                  <a:pt x="271441" y="10508"/>
                </a:cubicBezTo>
                <a:cubicBezTo>
                  <a:pt x="270375" y="8466"/>
                  <a:pt x="270181" y="5659"/>
                  <a:pt x="269909" y="3265"/>
                </a:cubicBezTo>
                <a:lnTo>
                  <a:pt x="268541" y="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9971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72000" y="1132115"/>
            <a:ext cx="7620000" cy="5539541"/>
          </a:xfrm>
          <a:custGeom>
            <a:avLst/>
            <a:gdLst>
              <a:gd name="connsiteX0" fmla="*/ 1424553 w 7620000"/>
              <a:gd name="connsiteY0" fmla="*/ 5493880 h 5539541"/>
              <a:gd name="connsiteX1" fmla="*/ 1424400 w 7620000"/>
              <a:gd name="connsiteY1" fmla="*/ 5495729 h 5539541"/>
              <a:gd name="connsiteX2" fmla="*/ 1421971 w 7620000"/>
              <a:gd name="connsiteY2" fmla="*/ 5496046 h 5539541"/>
              <a:gd name="connsiteX3" fmla="*/ 1400590 w 7620000"/>
              <a:gd name="connsiteY3" fmla="*/ 5367732 h 5539541"/>
              <a:gd name="connsiteX4" fmla="*/ 1405051 w 7620000"/>
              <a:gd name="connsiteY4" fmla="*/ 5368379 h 5539541"/>
              <a:gd name="connsiteX5" fmla="*/ 1398569 w 7620000"/>
              <a:gd name="connsiteY5" fmla="*/ 5378225 h 5539541"/>
              <a:gd name="connsiteX6" fmla="*/ 1399983 w 7620000"/>
              <a:gd name="connsiteY6" fmla="*/ 5369417 h 5539541"/>
              <a:gd name="connsiteX7" fmla="*/ 1400971 w 7620000"/>
              <a:gd name="connsiteY7" fmla="*/ 5368382 h 5539541"/>
              <a:gd name="connsiteX8" fmla="*/ 1407969 w 7620000"/>
              <a:gd name="connsiteY8" fmla="*/ 5359899 h 5539541"/>
              <a:gd name="connsiteX9" fmla="*/ 1405051 w 7620000"/>
              <a:gd name="connsiteY9" fmla="*/ 5368379 h 5539541"/>
              <a:gd name="connsiteX10" fmla="*/ 1406359 w 7620000"/>
              <a:gd name="connsiteY10" fmla="*/ 5361207 h 5539541"/>
              <a:gd name="connsiteX11" fmla="*/ 1407969 w 7620000"/>
              <a:gd name="connsiteY11" fmla="*/ 5359899 h 5539541"/>
              <a:gd name="connsiteX12" fmla="*/ 2267788 w 7620000"/>
              <a:gd name="connsiteY12" fmla="*/ 5344489 h 5539541"/>
              <a:gd name="connsiteX13" fmla="*/ 2270170 w 7620000"/>
              <a:gd name="connsiteY13" fmla="*/ 5348744 h 5539541"/>
              <a:gd name="connsiteX14" fmla="*/ 2266769 w 7620000"/>
              <a:gd name="connsiteY14" fmla="*/ 5354890 h 5539541"/>
              <a:gd name="connsiteX15" fmla="*/ 2267788 w 7620000"/>
              <a:gd name="connsiteY15" fmla="*/ 5344489 h 5539541"/>
              <a:gd name="connsiteX16" fmla="*/ 3277337 w 7620000"/>
              <a:gd name="connsiteY16" fmla="*/ 5310232 h 5539541"/>
              <a:gd name="connsiteX17" fmla="*/ 3277419 w 7620000"/>
              <a:gd name="connsiteY17" fmla="*/ 5312106 h 5539541"/>
              <a:gd name="connsiteX18" fmla="*/ 3275135 w 7620000"/>
              <a:gd name="connsiteY18" fmla="*/ 5314083 h 5539541"/>
              <a:gd name="connsiteX19" fmla="*/ 1387189 w 7620000"/>
              <a:gd name="connsiteY19" fmla="*/ 5306472 h 5539541"/>
              <a:gd name="connsiteX20" fmla="*/ 1383728 w 7620000"/>
              <a:gd name="connsiteY20" fmla="*/ 5311955 h 5539541"/>
              <a:gd name="connsiteX21" fmla="*/ 1358853 w 7620000"/>
              <a:gd name="connsiteY21" fmla="*/ 5345290 h 5539541"/>
              <a:gd name="connsiteX22" fmla="*/ 1362447 w 7620000"/>
              <a:gd name="connsiteY22" fmla="*/ 5327540 h 5539541"/>
              <a:gd name="connsiteX23" fmla="*/ 1368930 w 7620000"/>
              <a:gd name="connsiteY23" fmla="*/ 5317729 h 5539541"/>
              <a:gd name="connsiteX24" fmla="*/ 1376767 w 7620000"/>
              <a:gd name="connsiteY24" fmla="*/ 5313077 h 5539541"/>
              <a:gd name="connsiteX25" fmla="*/ 2059286 w 7620000"/>
              <a:gd name="connsiteY25" fmla="*/ 5281317 h 5539541"/>
              <a:gd name="connsiteX26" fmla="*/ 2056071 w 7620000"/>
              <a:gd name="connsiteY26" fmla="*/ 5286808 h 5539541"/>
              <a:gd name="connsiteX27" fmla="*/ 2048984 w 7620000"/>
              <a:gd name="connsiteY27" fmla="*/ 5300858 h 5539541"/>
              <a:gd name="connsiteX28" fmla="*/ 2030404 w 7620000"/>
              <a:gd name="connsiteY28" fmla="*/ 5312351 h 5539541"/>
              <a:gd name="connsiteX29" fmla="*/ 2010752 w 7620000"/>
              <a:gd name="connsiteY29" fmla="*/ 5322465 h 5539541"/>
              <a:gd name="connsiteX30" fmla="*/ 2015409 w 7620000"/>
              <a:gd name="connsiteY30" fmla="*/ 5314230 h 5539541"/>
              <a:gd name="connsiteX31" fmla="*/ 2019020 w 7620000"/>
              <a:gd name="connsiteY31" fmla="*/ 5308740 h 5539541"/>
              <a:gd name="connsiteX32" fmla="*/ 1378332 w 7620000"/>
              <a:gd name="connsiteY32" fmla="*/ 5272947 h 5539541"/>
              <a:gd name="connsiteX33" fmla="*/ 1342782 w 7620000"/>
              <a:gd name="connsiteY33" fmla="*/ 5320072 h 5539541"/>
              <a:gd name="connsiteX34" fmla="*/ 1333625 w 7620000"/>
              <a:gd name="connsiteY34" fmla="*/ 5322960 h 5539541"/>
              <a:gd name="connsiteX35" fmla="*/ 1329145 w 7620000"/>
              <a:gd name="connsiteY35" fmla="*/ 5320314 h 5539541"/>
              <a:gd name="connsiteX36" fmla="*/ 1331045 w 7620000"/>
              <a:gd name="connsiteY36" fmla="*/ 5315492 h 5539541"/>
              <a:gd name="connsiteX37" fmla="*/ 1335724 w 7620000"/>
              <a:gd name="connsiteY37" fmla="*/ 5309312 h 5539541"/>
              <a:gd name="connsiteX38" fmla="*/ 1377563 w 7620000"/>
              <a:gd name="connsiteY38" fmla="*/ 5273511 h 5539541"/>
              <a:gd name="connsiteX39" fmla="*/ 2157280 w 7620000"/>
              <a:gd name="connsiteY39" fmla="*/ 5210367 h 5539541"/>
              <a:gd name="connsiteX40" fmla="*/ 2151306 w 7620000"/>
              <a:gd name="connsiteY40" fmla="*/ 5218409 h 5539541"/>
              <a:gd name="connsiteX41" fmla="*/ 2135705 w 7620000"/>
              <a:gd name="connsiteY41" fmla="*/ 5243472 h 5539541"/>
              <a:gd name="connsiteX42" fmla="*/ 2088050 w 7620000"/>
              <a:gd name="connsiteY42" fmla="*/ 5276683 h 5539541"/>
              <a:gd name="connsiteX43" fmla="*/ 2080679 w 7620000"/>
              <a:gd name="connsiteY43" fmla="*/ 5281243 h 5539541"/>
              <a:gd name="connsiteX44" fmla="*/ 2084630 w 7620000"/>
              <a:gd name="connsiteY44" fmla="*/ 5274604 h 5539541"/>
              <a:gd name="connsiteX45" fmla="*/ 2094536 w 7620000"/>
              <a:gd name="connsiteY45" fmla="*/ 5257312 h 5539541"/>
              <a:gd name="connsiteX46" fmla="*/ 2108556 w 7620000"/>
              <a:gd name="connsiteY46" fmla="*/ 5247761 h 5539541"/>
              <a:gd name="connsiteX47" fmla="*/ 3243210 w 7620000"/>
              <a:gd name="connsiteY47" fmla="*/ 5203620 h 5539541"/>
              <a:gd name="connsiteX48" fmla="*/ 3238224 w 7620000"/>
              <a:gd name="connsiteY48" fmla="*/ 5217508 h 5539541"/>
              <a:gd name="connsiteX49" fmla="*/ 3238491 w 7620000"/>
              <a:gd name="connsiteY49" fmla="*/ 5208106 h 5539541"/>
              <a:gd name="connsiteX50" fmla="*/ 3239308 w 7620000"/>
              <a:gd name="connsiteY50" fmla="*/ 5206435 h 5539541"/>
              <a:gd name="connsiteX51" fmla="*/ 3238863 w 7620000"/>
              <a:gd name="connsiteY51" fmla="*/ 5206075 h 5539541"/>
              <a:gd name="connsiteX52" fmla="*/ 3244956 w 7620000"/>
              <a:gd name="connsiteY52" fmla="*/ 5193498 h 5539541"/>
              <a:gd name="connsiteX53" fmla="*/ 3243210 w 7620000"/>
              <a:gd name="connsiteY53" fmla="*/ 5203620 h 5539541"/>
              <a:gd name="connsiteX54" fmla="*/ 3243577 w 7620000"/>
              <a:gd name="connsiteY54" fmla="*/ 5195858 h 5539541"/>
              <a:gd name="connsiteX55" fmla="*/ 3244956 w 7620000"/>
              <a:gd name="connsiteY55" fmla="*/ 5193498 h 5539541"/>
              <a:gd name="connsiteX56" fmla="*/ 2442265 w 7620000"/>
              <a:gd name="connsiteY56" fmla="*/ 5188230 h 5539541"/>
              <a:gd name="connsiteX57" fmla="*/ 2380845 w 7620000"/>
              <a:gd name="connsiteY57" fmla="*/ 5261262 h 5539541"/>
              <a:gd name="connsiteX58" fmla="*/ 2375366 w 7620000"/>
              <a:gd name="connsiteY58" fmla="*/ 5268900 h 5539541"/>
              <a:gd name="connsiteX59" fmla="*/ 2343303 w 7620000"/>
              <a:gd name="connsiteY59" fmla="*/ 5294268 h 5539541"/>
              <a:gd name="connsiteX60" fmla="*/ 2270577 w 7620000"/>
              <a:gd name="connsiteY60" fmla="*/ 5351993 h 5539541"/>
              <a:gd name="connsiteX61" fmla="*/ 2270170 w 7620000"/>
              <a:gd name="connsiteY61" fmla="*/ 5348744 h 5539541"/>
              <a:gd name="connsiteX62" fmla="*/ 2287694 w 7620000"/>
              <a:gd name="connsiteY62" fmla="*/ 5337633 h 5539541"/>
              <a:gd name="connsiteX63" fmla="*/ 2276452 w 7620000"/>
              <a:gd name="connsiteY63" fmla="*/ 5337397 h 5539541"/>
              <a:gd name="connsiteX64" fmla="*/ 2240892 w 7620000"/>
              <a:gd name="connsiteY64" fmla="*/ 5344566 h 5539541"/>
              <a:gd name="connsiteX65" fmla="*/ 2266788 w 7620000"/>
              <a:gd name="connsiteY65" fmla="*/ 5319470 h 5539541"/>
              <a:gd name="connsiteX66" fmla="*/ 2295298 w 7620000"/>
              <a:gd name="connsiteY66" fmla="*/ 5289634 h 5539541"/>
              <a:gd name="connsiteX67" fmla="*/ 2290537 w 7620000"/>
              <a:gd name="connsiteY67" fmla="*/ 5288590 h 5539541"/>
              <a:gd name="connsiteX68" fmla="*/ 1389400 w 7620000"/>
              <a:gd name="connsiteY68" fmla="*/ 5167845 h 5539541"/>
              <a:gd name="connsiteX69" fmla="*/ 1392077 w 7620000"/>
              <a:gd name="connsiteY69" fmla="*/ 5173535 h 5539541"/>
              <a:gd name="connsiteX70" fmla="*/ 1387261 w 7620000"/>
              <a:gd name="connsiteY70" fmla="*/ 5181557 h 5539541"/>
              <a:gd name="connsiteX71" fmla="*/ 1389400 w 7620000"/>
              <a:gd name="connsiteY71" fmla="*/ 5167845 h 5539541"/>
              <a:gd name="connsiteX72" fmla="*/ 3218493 w 7620000"/>
              <a:gd name="connsiteY72" fmla="*/ 5156712 h 5539541"/>
              <a:gd name="connsiteX73" fmla="*/ 3215858 w 7620000"/>
              <a:gd name="connsiteY73" fmla="*/ 5164343 h 5539541"/>
              <a:gd name="connsiteX74" fmla="*/ 3196172 w 7620000"/>
              <a:gd name="connsiteY74" fmla="*/ 5213373 h 5539541"/>
              <a:gd name="connsiteX75" fmla="*/ 3197421 w 7620000"/>
              <a:gd name="connsiteY75" fmla="*/ 5193916 h 5539541"/>
              <a:gd name="connsiteX76" fmla="*/ 3202414 w 7620000"/>
              <a:gd name="connsiteY76" fmla="*/ 5180062 h 5539541"/>
              <a:gd name="connsiteX77" fmla="*/ 3209337 w 7620000"/>
              <a:gd name="connsiteY77" fmla="*/ 5170215 h 5539541"/>
              <a:gd name="connsiteX78" fmla="*/ 2521680 w 7620000"/>
              <a:gd name="connsiteY78" fmla="*/ 5153805 h 5539541"/>
              <a:gd name="connsiteX79" fmla="*/ 2506502 w 7620000"/>
              <a:gd name="connsiteY79" fmla="*/ 5163758 h 5539541"/>
              <a:gd name="connsiteX80" fmla="*/ 2502935 w 7620000"/>
              <a:gd name="connsiteY80" fmla="*/ 5173411 h 5539541"/>
              <a:gd name="connsiteX81" fmla="*/ 2515173 w 7620000"/>
              <a:gd name="connsiteY81" fmla="*/ 5160198 h 5539541"/>
              <a:gd name="connsiteX82" fmla="*/ 3205887 w 7620000"/>
              <a:gd name="connsiteY82" fmla="*/ 5130745 h 5539541"/>
              <a:gd name="connsiteX83" fmla="*/ 3177690 w 7620000"/>
              <a:gd name="connsiteY83" fmla="*/ 5200325 h 5539541"/>
              <a:gd name="connsiteX84" fmla="*/ 3169287 w 7620000"/>
              <a:gd name="connsiteY84" fmla="*/ 5209399 h 5539541"/>
              <a:gd name="connsiteX85" fmla="*/ 3164675 w 7620000"/>
              <a:gd name="connsiteY85" fmla="*/ 5209955 h 5539541"/>
              <a:gd name="connsiteX86" fmla="*/ 3165898 w 7620000"/>
              <a:gd name="connsiteY86" fmla="*/ 5204035 h 5539541"/>
              <a:gd name="connsiteX87" fmla="*/ 3169612 w 7620000"/>
              <a:gd name="connsiteY87" fmla="*/ 5194898 h 5539541"/>
              <a:gd name="connsiteX88" fmla="*/ 3205221 w 7620000"/>
              <a:gd name="connsiteY88" fmla="*/ 5131817 h 5539541"/>
              <a:gd name="connsiteX89" fmla="*/ 1334767 w 7620000"/>
              <a:gd name="connsiteY89" fmla="*/ 5116645 h 5539541"/>
              <a:gd name="connsiteX90" fmla="*/ 1303046 w 7620000"/>
              <a:gd name="connsiteY90" fmla="*/ 5157714 h 5539541"/>
              <a:gd name="connsiteX91" fmla="*/ 1298555 w 7620000"/>
              <a:gd name="connsiteY91" fmla="*/ 5160036 h 5539541"/>
              <a:gd name="connsiteX92" fmla="*/ 1267842 w 7620000"/>
              <a:gd name="connsiteY92" fmla="*/ 5178767 h 5539541"/>
              <a:gd name="connsiteX93" fmla="*/ 1226692 w 7620000"/>
              <a:gd name="connsiteY93" fmla="*/ 5200478 h 5539541"/>
              <a:gd name="connsiteX94" fmla="*/ 1229316 w 7620000"/>
              <a:gd name="connsiteY94" fmla="*/ 5193659 h 5539541"/>
              <a:gd name="connsiteX95" fmla="*/ 1230811 w 7620000"/>
              <a:gd name="connsiteY95" fmla="*/ 5190889 h 5539541"/>
              <a:gd name="connsiteX96" fmla="*/ 1245176 w 7620000"/>
              <a:gd name="connsiteY96" fmla="*/ 5179082 h 5539541"/>
              <a:gd name="connsiteX97" fmla="*/ 1294137 w 7620000"/>
              <a:gd name="connsiteY97" fmla="*/ 5151217 h 5539541"/>
              <a:gd name="connsiteX98" fmla="*/ 2944499 w 7620000"/>
              <a:gd name="connsiteY98" fmla="*/ 5115225 h 5539541"/>
              <a:gd name="connsiteX99" fmla="*/ 2940885 w 7620000"/>
              <a:gd name="connsiteY99" fmla="*/ 5125681 h 5539541"/>
              <a:gd name="connsiteX100" fmla="*/ 2933454 w 7620000"/>
              <a:gd name="connsiteY100" fmla="*/ 5150222 h 5539541"/>
              <a:gd name="connsiteX101" fmla="*/ 2911815 w 7620000"/>
              <a:gd name="connsiteY101" fmla="*/ 5181125 h 5539541"/>
              <a:gd name="connsiteX102" fmla="*/ 2888750 w 7620000"/>
              <a:gd name="connsiteY102" fmla="*/ 5211115 h 5539541"/>
              <a:gd name="connsiteX103" fmla="*/ 2893718 w 7620000"/>
              <a:gd name="connsiteY103" fmla="*/ 5196304 h 5539541"/>
              <a:gd name="connsiteX104" fmla="*/ 2898210 w 7620000"/>
              <a:gd name="connsiteY104" fmla="*/ 5184525 h 5539541"/>
              <a:gd name="connsiteX105" fmla="*/ 1130207 w 7620000"/>
              <a:gd name="connsiteY105" fmla="*/ 5077958 h 5539541"/>
              <a:gd name="connsiteX106" fmla="*/ 1125461 w 7620000"/>
              <a:gd name="connsiteY106" fmla="*/ 5085470 h 5539541"/>
              <a:gd name="connsiteX107" fmla="*/ 1115327 w 7620000"/>
              <a:gd name="connsiteY107" fmla="*/ 5103824 h 5539541"/>
              <a:gd name="connsiteX108" fmla="*/ 1090819 w 7620000"/>
              <a:gd name="connsiteY108" fmla="*/ 5118474 h 5539541"/>
              <a:gd name="connsiteX109" fmla="*/ 1065059 w 7620000"/>
              <a:gd name="connsiteY109" fmla="*/ 5131264 h 5539541"/>
              <a:gd name="connsiteX110" fmla="*/ 1071636 w 7620000"/>
              <a:gd name="connsiteY110" fmla="*/ 5120520 h 5539541"/>
              <a:gd name="connsiteX111" fmla="*/ 1077386 w 7620000"/>
              <a:gd name="connsiteY111" fmla="*/ 5112348 h 5539541"/>
              <a:gd name="connsiteX112" fmla="*/ 1767007 w 7620000"/>
              <a:gd name="connsiteY112" fmla="*/ 5068682 h 5539541"/>
              <a:gd name="connsiteX113" fmla="*/ 1767382 w 7620000"/>
              <a:gd name="connsiteY113" fmla="*/ 5077332 h 5539541"/>
              <a:gd name="connsiteX114" fmla="*/ 1771039 w 7620000"/>
              <a:gd name="connsiteY114" fmla="*/ 5076442 h 5539541"/>
              <a:gd name="connsiteX115" fmla="*/ 1771025 w 7620000"/>
              <a:gd name="connsiteY115" fmla="*/ 5073439 h 5539541"/>
              <a:gd name="connsiteX116" fmla="*/ 1769571 w 7620000"/>
              <a:gd name="connsiteY116" fmla="*/ 5070972 h 5539541"/>
              <a:gd name="connsiteX117" fmla="*/ 1767007 w 7620000"/>
              <a:gd name="connsiteY117" fmla="*/ 5068682 h 5539541"/>
              <a:gd name="connsiteX118" fmla="*/ 1818970 w 7620000"/>
              <a:gd name="connsiteY118" fmla="*/ 5030050 h 5539541"/>
              <a:gd name="connsiteX119" fmla="*/ 1782302 w 7620000"/>
              <a:gd name="connsiteY119" fmla="*/ 5061692 h 5539541"/>
              <a:gd name="connsiteX120" fmla="*/ 1818970 w 7620000"/>
              <a:gd name="connsiteY120" fmla="*/ 5030050 h 5539541"/>
              <a:gd name="connsiteX121" fmla="*/ 2685522 w 7620000"/>
              <a:gd name="connsiteY121" fmla="*/ 5029122 h 5539541"/>
              <a:gd name="connsiteX122" fmla="*/ 2688615 w 7620000"/>
              <a:gd name="connsiteY122" fmla="*/ 5036770 h 5539541"/>
              <a:gd name="connsiteX123" fmla="*/ 2679992 w 7620000"/>
              <a:gd name="connsiteY123" fmla="*/ 5049523 h 5539541"/>
              <a:gd name="connsiteX124" fmla="*/ 2565751 w 7620000"/>
              <a:gd name="connsiteY124" fmla="*/ 5132986 h 5539541"/>
              <a:gd name="connsiteX125" fmla="*/ 2538649 w 7620000"/>
              <a:gd name="connsiteY125" fmla="*/ 5152656 h 5539541"/>
              <a:gd name="connsiteX126" fmla="*/ 2503840 w 7620000"/>
              <a:gd name="connsiteY126" fmla="*/ 5174758 h 5539541"/>
              <a:gd name="connsiteX127" fmla="*/ 2473367 w 7620000"/>
              <a:gd name="connsiteY127" fmla="*/ 5193901 h 5539541"/>
              <a:gd name="connsiteX128" fmla="*/ 2465829 w 7620000"/>
              <a:gd name="connsiteY128" fmla="*/ 5198900 h 5539541"/>
              <a:gd name="connsiteX129" fmla="*/ 2466313 w 7620000"/>
              <a:gd name="connsiteY129" fmla="*/ 5194397 h 5539541"/>
              <a:gd name="connsiteX130" fmla="*/ 2456321 w 7620000"/>
              <a:gd name="connsiteY130" fmla="*/ 5205208 h 5539541"/>
              <a:gd name="connsiteX131" fmla="*/ 2453560 w 7620000"/>
              <a:gd name="connsiteY131" fmla="*/ 5207039 h 5539541"/>
              <a:gd name="connsiteX132" fmla="*/ 2416480 w 7620000"/>
              <a:gd name="connsiteY132" fmla="*/ 5236374 h 5539541"/>
              <a:gd name="connsiteX133" fmla="*/ 2435221 w 7620000"/>
              <a:gd name="connsiteY133" fmla="*/ 5211721 h 5539541"/>
              <a:gd name="connsiteX134" fmla="*/ 2488474 w 7620000"/>
              <a:gd name="connsiteY134" fmla="*/ 5157666 h 5539541"/>
              <a:gd name="connsiteX135" fmla="*/ 2598438 w 7620000"/>
              <a:gd name="connsiteY135" fmla="*/ 5084931 h 5539541"/>
              <a:gd name="connsiteX136" fmla="*/ 2685522 w 7620000"/>
              <a:gd name="connsiteY136" fmla="*/ 5029122 h 5539541"/>
              <a:gd name="connsiteX137" fmla="*/ 3203518 w 7620000"/>
              <a:gd name="connsiteY137" fmla="*/ 5022581 h 5539541"/>
              <a:gd name="connsiteX138" fmla="*/ 3206781 w 7620000"/>
              <a:gd name="connsiteY138" fmla="*/ 5026179 h 5539541"/>
              <a:gd name="connsiteX139" fmla="*/ 3203162 w 7620000"/>
              <a:gd name="connsiteY139" fmla="*/ 5037173 h 5539541"/>
              <a:gd name="connsiteX140" fmla="*/ 3203518 w 7620000"/>
              <a:gd name="connsiteY140" fmla="*/ 5022581 h 5539541"/>
              <a:gd name="connsiteX141" fmla="*/ 2746433 w 7620000"/>
              <a:gd name="connsiteY141" fmla="*/ 5017243 h 5539541"/>
              <a:gd name="connsiteX142" fmla="*/ 2746213 w 7620000"/>
              <a:gd name="connsiteY142" fmla="*/ 5017463 h 5539541"/>
              <a:gd name="connsiteX143" fmla="*/ 2746131 w 7620000"/>
              <a:gd name="connsiteY143" fmla="*/ 5017498 h 5539541"/>
              <a:gd name="connsiteX144" fmla="*/ 3144945 w 7620000"/>
              <a:gd name="connsiteY144" fmla="*/ 5011255 h 5539541"/>
              <a:gd name="connsiteX145" fmla="*/ 3119663 w 7620000"/>
              <a:gd name="connsiteY145" fmla="*/ 5072402 h 5539541"/>
              <a:gd name="connsiteX146" fmla="*/ 3115655 w 7620000"/>
              <a:gd name="connsiteY146" fmla="*/ 5077718 h 5539541"/>
              <a:gd name="connsiteX147" fmla="*/ 3088584 w 7620000"/>
              <a:gd name="connsiteY147" fmla="*/ 5116803 h 5539541"/>
              <a:gd name="connsiteX148" fmla="*/ 3051898 w 7620000"/>
              <a:gd name="connsiteY148" fmla="*/ 5165929 h 5539541"/>
              <a:gd name="connsiteX149" fmla="*/ 3053567 w 7620000"/>
              <a:gd name="connsiteY149" fmla="*/ 5157597 h 5539541"/>
              <a:gd name="connsiteX150" fmla="*/ 3054657 w 7620000"/>
              <a:gd name="connsiteY150" fmla="*/ 5153918 h 5539541"/>
              <a:gd name="connsiteX151" fmla="*/ 3066941 w 7620000"/>
              <a:gd name="connsiteY151" fmla="*/ 5132724 h 5539541"/>
              <a:gd name="connsiteX152" fmla="*/ 3110341 w 7620000"/>
              <a:gd name="connsiteY152" fmla="*/ 5072327 h 5539541"/>
              <a:gd name="connsiteX153" fmla="*/ 2476746 w 7620000"/>
              <a:gd name="connsiteY153" fmla="*/ 4987648 h 5539541"/>
              <a:gd name="connsiteX154" fmla="*/ 2462994 w 7620000"/>
              <a:gd name="connsiteY154" fmla="*/ 4998549 h 5539541"/>
              <a:gd name="connsiteX155" fmla="*/ 2386389 w 7620000"/>
              <a:gd name="connsiteY155" fmla="*/ 5087546 h 5539541"/>
              <a:gd name="connsiteX156" fmla="*/ 2380850 w 7620000"/>
              <a:gd name="connsiteY156" fmla="*/ 5094304 h 5539541"/>
              <a:gd name="connsiteX157" fmla="*/ 2395348 w 7620000"/>
              <a:gd name="connsiteY157" fmla="*/ 5083094 h 5539541"/>
              <a:gd name="connsiteX158" fmla="*/ 2476029 w 7620000"/>
              <a:gd name="connsiteY158" fmla="*/ 4996298 h 5539541"/>
              <a:gd name="connsiteX159" fmla="*/ 1748902 w 7620000"/>
              <a:gd name="connsiteY159" fmla="*/ 4969868 h 5539541"/>
              <a:gd name="connsiteX160" fmla="*/ 1726379 w 7620000"/>
              <a:gd name="connsiteY160" fmla="*/ 4991933 h 5539541"/>
              <a:gd name="connsiteX161" fmla="*/ 1715059 w 7620000"/>
              <a:gd name="connsiteY161" fmla="*/ 5012390 h 5539541"/>
              <a:gd name="connsiteX162" fmla="*/ 1707131 w 7620000"/>
              <a:gd name="connsiteY162" fmla="*/ 5027518 h 5539541"/>
              <a:gd name="connsiteX163" fmla="*/ 1731813 w 7620000"/>
              <a:gd name="connsiteY163" fmla="*/ 5001932 h 5539541"/>
              <a:gd name="connsiteX164" fmla="*/ 1282134 w 7620000"/>
              <a:gd name="connsiteY164" fmla="*/ 4959431 h 5539541"/>
              <a:gd name="connsiteX165" fmla="*/ 1251866 w 7620000"/>
              <a:gd name="connsiteY165" fmla="*/ 4997858 h 5539541"/>
              <a:gd name="connsiteX166" fmla="*/ 1230031 w 7620000"/>
              <a:gd name="connsiteY166" fmla="*/ 5030522 h 5539541"/>
              <a:gd name="connsiteX167" fmla="*/ 1166862 w 7620000"/>
              <a:gd name="connsiteY167" fmla="*/ 5073020 h 5539541"/>
              <a:gd name="connsiteX168" fmla="*/ 1157138 w 7620000"/>
              <a:gd name="connsiteY168" fmla="*/ 5078831 h 5539541"/>
              <a:gd name="connsiteX169" fmla="*/ 1162692 w 7620000"/>
              <a:gd name="connsiteY169" fmla="*/ 5070174 h 5539541"/>
              <a:gd name="connsiteX170" fmla="*/ 1177410 w 7620000"/>
              <a:gd name="connsiteY170" fmla="*/ 5046408 h 5539541"/>
              <a:gd name="connsiteX171" fmla="*/ 1176787 w 7620000"/>
              <a:gd name="connsiteY171" fmla="*/ 5045619 h 5539541"/>
              <a:gd name="connsiteX172" fmla="*/ 1207360 w 7620000"/>
              <a:gd name="connsiteY172" fmla="*/ 5024010 h 5539541"/>
              <a:gd name="connsiteX173" fmla="*/ 1268668 w 7620000"/>
              <a:gd name="connsiteY173" fmla="*/ 4967585 h 5539541"/>
              <a:gd name="connsiteX174" fmla="*/ 1720369 w 7620000"/>
              <a:gd name="connsiteY174" fmla="*/ 4959358 h 5539541"/>
              <a:gd name="connsiteX175" fmla="*/ 1703024 w 7620000"/>
              <a:gd name="connsiteY175" fmla="*/ 4974392 h 5539541"/>
              <a:gd name="connsiteX176" fmla="*/ 1663937 w 7620000"/>
              <a:gd name="connsiteY176" fmla="*/ 5016065 h 5539541"/>
              <a:gd name="connsiteX177" fmla="*/ 1657858 w 7620000"/>
              <a:gd name="connsiteY177" fmla="*/ 5023786 h 5539541"/>
              <a:gd name="connsiteX178" fmla="*/ 1659571 w 7620000"/>
              <a:gd name="connsiteY178" fmla="*/ 5030788 h 5539541"/>
              <a:gd name="connsiteX179" fmla="*/ 1676314 w 7620000"/>
              <a:gd name="connsiteY179" fmla="*/ 5017557 h 5539541"/>
              <a:gd name="connsiteX180" fmla="*/ 1708191 w 7620000"/>
              <a:gd name="connsiteY180" fmla="*/ 4984023 h 5539541"/>
              <a:gd name="connsiteX181" fmla="*/ 2825428 w 7620000"/>
              <a:gd name="connsiteY181" fmla="*/ 4924922 h 5539541"/>
              <a:gd name="connsiteX182" fmla="*/ 2835524 w 7620000"/>
              <a:gd name="connsiteY182" fmla="*/ 4930352 h 5539541"/>
              <a:gd name="connsiteX183" fmla="*/ 2819465 w 7620000"/>
              <a:gd name="connsiteY183" fmla="*/ 4941180 h 5539541"/>
              <a:gd name="connsiteX184" fmla="*/ 2793487 w 7620000"/>
              <a:gd name="connsiteY184" fmla="*/ 4969500 h 5539541"/>
              <a:gd name="connsiteX185" fmla="*/ 2791419 w 7620000"/>
              <a:gd name="connsiteY185" fmla="*/ 4968984 h 5539541"/>
              <a:gd name="connsiteX186" fmla="*/ 2790408 w 7620000"/>
              <a:gd name="connsiteY186" fmla="*/ 4972856 h 5539541"/>
              <a:gd name="connsiteX187" fmla="*/ 2784575 w 7620000"/>
              <a:gd name="connsiteY187" fmla="*/ 4979213 h 5539541"/>
              <a:gd name="connsiteX188" fmla="*/ 2766134 w 7620000"/>
              <a:gd name="connsiteY188" fmla="*/ 4997599 h 5539541"/>
              <a:gd name="connsiteX189" fmla="*/ 2768960 w 7620000"/>
              <a:gd name="connsiteY189" fmla="*/ 4993195 h 5539541"/>
              <a:gd name="connsiteX190" fmla="*/ 2749424 w 7620000"/>
              <a:gd name="connsiteY190" fmla="*/ 4997043 h 5539541"/>
              <a:gd name="connsiteX191" fmla="*/ 2738011 w 7620000"/>
              <a:gd name="connsiteY191" fmla="*/ 5005714 h 5539541"/>
              <a:gd name="connsiteX192" fmla="*/ 2751671 w 7620000"/>
              <a:gd name="connsiteY192" fmla="*/ 4988865 h 5539541"/>
              <a:gd name="connsiteX193" fmla="*/ 2809907 w 7620000"/>
              <a:gd name="connsiteY193" fmla="*/ 4931554 h 5539541"/>
              <a:gd name="connsiteX194" fmla="*/ 2825428 w 7620000"/>
              <a:gd name="connsiteY194" fmla="*/ 4924922 h 5539541"/>
              <a:gd name="connsiteX195" fmla="*/ 1776549 w 7620000"/>
              <a:gd name="connsiteY195" fmla="*/ 4912055 h 5539541"/>
              <a:gd name="connsiteX196" fmla="*/ 1769133 w 7620000"/>
              <a:gd name="connsiteY196" fmla="*/ 4914665 h 5539541"/>
              <a:gd name="connsiteX197" fmla="*/ 1762151 w 7620000"/>
              <a:gd name="connsiteY197" fmla="*/ 4927284 h 5539541"/>
              <a:gd name="connsiteX198" fmla="*/ 1767625 w 7620000"/>
              <a:gd name="connsiteY198" fmla="*/ 4926008 h 5539541"/>
              <a:gd name="connsiteX199" fmla="*/ 1776549 w 7620000"/>
              <a:gd name="connsiteY199" fmla="*/ 4912055 h 5539541"/>
              <a:gd name="connsiteX200" fmla="*/ 3075217 w 7620000"/>
              <a:gd name="connsiteY200" fmla="*/ 4897141 h 5539541"/>
              <a:gd name="connsiteX201" fmla="*/ 3050999 w 7620000"/>
              <a:gd name="connsiteY201" fmla="*/ 4954759 h 5539541"/>
              <a:gd name="connsiteX202" fmla="*/ 3034140 w 7620000"/>
              <a:gd name="connsiteY202" fmla="*/ 5001053 h 5539541"/>
              <a:gd name="connsiteX203" fmla="*/ 2978952 w 7620000"/>
              <a:gd name="connsiteY203" fmla="*/ 5085239 h 5539541"/>
              <a:gd name="connsiteX204" fmla="*/ 2970369 w 7620000"/>
              <a:gd name="connsiteY204" fmla="*/ 5097499 h 5539541"/>
              <a:gd name="connsiteX205" fmla="*/ 2974613 w 7620000"/>
              <a:gd name="connsiteY205" fmla="*/ 5085390 h 5539541"/>
              <a:gd name="connsiteX206" fmla="*/ 2985762 w 7620000"/>
              <a:gd name="connsiteY206" fmla="*/ 5052514 h 5539541"/>
              <a:gd name="connsiteX207" fmla="*/ 2985069 w 7620000"/>
              <a:gd name="connsiteY207" fmla="*/ 5052190 h 5539541"/>
              <a:gd name="connsiteX208" fmla="*/ 3011651 w 7620000"/>
              <a:gd name="connsiteY208" fmla="*/ 5010446 h 5539541"/>
              <a:gd name="connsiteX209" fmla="*/ 3063341 w 7620000"/>
              <a:gd name="connsiteY209" fmla="*/ 4914219 h 5539541"/>
              <a:gd name="connsiteX210" fmla="*/ 1357190 w 7620000"/>
              <a:gd name="connsiteY210" fmla="*/ 4868243 h 5539541"/>
              <a:gd name="connsiteX211" fmla="*/ 1314410 w 7620000"/>
              <a:gd name="connsiteY211" fmla="*/ 4920123 h 5539541"/>
              <a:gd name="connsiteX212" fmla="*/ 1312299 w 7620000"/>
              <a:gd name="connsiteY212" fmla="*/ 4920320 h 5539541"/>
              <a:gd name="connsiteX213" fmla="*/ 1308673 w 7620000"/>
              <a:gd name="connsiteY213" fmla="*/ 4917202 h 5539541"/>
              <a:gd name="connsiteX214" fmla="*/ 1352360 w 7620000"/>
              <a:gd name="connsiteY214" fmla="*/ 4871680 h 5539541"/>
              <a:gd name="connsiteX215" fmla="*/ 1777657 w 7620000"/>
              <a:gd name="connsiteY215" fmla="*/ 4856269 h 5539541"/>
              <a:gd name="connsiteX216" fmla="*/ 1752111 w 7620000"/>
              <a:gd name="connsiteY216" fmla="*/ 4878746 h 5539541"/>
              <a:gd name="connsiteX217" fmla="*/ 1724906 w 7620000"/>
              <a:gd name="connsiteY217" fmla="*/ 4925296 h 5539541"/>
              <a:gd name="connsiteX218" fmla="*/ 1751748 w 7620000"/>
              <a:gd name="connsiteY218" fmla="*/ 4900026 h 5539541"/>
              <a:gd name="connsiteX219" fmla="*/ 1753727 w 7620000"/>
              <a:gd name="connsiteY219" fmla="*/ 4898572 h 5539541"/>
              <a:gd name="connsiteX220" fmla="*/ 2965398 w 7620000"/>
              <a:gd name="connsiteY220" fmla="*/ 4855355 h 5539541"/>
              <a:gd name="connsiteX221" fmla="*/ 2949903 w 7620000"/>
              <a:gd name="connsiteY221" fmla="*/ 4876926 h 5539541"/>
              <a:gd name="connsiteX222" fmla="*/ 2885454 w 7620000"/>
              <a:gd name="connsiteY222" fmla="*/ 4923611 h 5539541"/>
              <a:gd name="connsiteX223" fmla="*/ 2938109 w 7620000"/>
              <a:gd name="connsiteY223" fmla="*/ 4868915 h 5539541"/>
              <a:gd name="connsiteX224" fmla="*/ 2965398 w 7620000"/>
              <a:gd name="connsiteY224" fmla="*/ 4855355 h 5539541"/>
              <a:gd name="connsiteX225" fmla="*/ 2940589 w 7620000"/>
              <a:gd name="connsiteY225" fmla="*/ 4829501 h 5539541"/>
              <a:gd name="connsiteX226" fmla="*/ 2927282 w 7620000"/>
              <a:gd name="connsiteY226" fmla="*/ 4853534 h 5539541"/>
              <a:gd name="connsiteX227" fmla="*/ 2922594 w 7620000"/>
              <a:gd name="connsiteY227" fmla="*/ 4852248 h 5539541"/>
              <a:gd name="connsiteX228" fmla="*/ 2925965 w 7620000"/>
              <a:gd name="connsiteY228" fmla="*/ 4843523 h 5539541"/>
              <a:gd name="connsiteX229" fmla="*/ 2940589 w 7620000"/>
              <a:gd name="connsiteY229" fmla="*/ 4829501 h 5539541"/>
              <a:gd name="connsiteX230" fmla="*/ 1923336 w 7620000"/>
              <a:gd name="connsiteY230" fmla="*/ 4822247 h 5539541"/>
              <a:gd name="connsiteX231" fmla="*/ 1909145 w 7620000"/>
              <a:gd name="connsiteY231" fmla="*/ 4832390 h 5539541"/>
              <a:gd name="connsiteX232" fmla="*/ 1808471 w 7620000"/>
              <a:gd name="connsiteY232" fmla="*/ 4915046 h 5539541"/>
              <a:gd name="connsiteX233" fmla="*/ 1788677 w 7620000"/>
              <a:gd name="connsiteY233" fmla="*/ 4948259 h 5539541"/>
              <a:gd name="connsiteX234" fmla="*/ 1854978 w 7620000"/>
              <a:gd name="connsiteY234" fmla="*/ 4887920 h 5539541"/>
              <a:gd name="connsiteX235" fmla="*/ 1917959 w 7620000"/>
              <a:gd name="connsiteY235" fmla="*/ 4835248 h 5539541"/>
              <a:gd name="connsiteX236" fmla="*/ 1923336 w 7620000"/>
              <a:gd name="connsiteY236" fmla="*/ 4822247 h 5539541"/>
              <a:gd name="connsiteX237" fmla="*/ 1774562 w 7620000"/>
              <a:gd name="connsiteY237" fmla="*/ 4812426 h 5539541"/>
              <a:gd name="connsiteX238" fmla="*/ 1766478 w 7620000"/>
              <a:gd name="connsiteY238" fmla="*/ 4819584 h 5539541"/>
              <a:gd name="connsiteX239" fmla="*/ 1762022 w 7620000"/>
              <a:gd name="connsiteY239" fmla="*/ 4827701 h 5539541"/>
              <a:gd name="connsiteX240" fmla="*/ 1732999 w 7620000"/>
              <a:gd name="connsiteY240" fmla="*/ 4879812 h 5539541"/>
              <a:gd name="connsiteX241" fmla="*/ 1746698 w 7620000"/>
              <a:gd name="connsiteY241" fmla="*/ 4867118 h 5539541"/>
              <a:gd name="connsiteX242" fmla="*/ 1750782 w 7620000"/>
              <a:gd name="connsiteY242" fmla="*/ 4863335 h 5539541"/>
              <a:gd name="connsiteX243" fmla="*/ 1837881 w 7620000"/>
              <a:gd name="connsiteY243" fmla="*/ 4805833 h 5539541"/>
              <a:gd name="connsiteX244" fmla="*/ 1832545 w 7620000"/>
              <a:gd name="connsiteY244" fmla="*/ 4809249 h 5539541"/>
              <a:gd name="connsiteX245" fmla="*/ 1826155 w 7620000"/>
              <a:gd name="connsiteY245" fmla="*/ 4814350 h 5539541"/>
              <a:gd name="connsiteX246" fmla="*/ 1802138 w 7620000"/>
              <a:gd name="connsiteY246" fmla="*/ 4855288 h 5539541"/>
              <a:gd name="connsiteX247" fmla="*/ 1817777 w 7620000"/>
              <a:gd name="connsiteY247" fmla="*/ 4838682 h 5539541"/>
              <a:gd name="connsiteX248" fmla="*/ 1821668 w 7620000"/>
              <a:gd name="connsiteY248" fmla="*/ 4834421 h 5539541"/>
              <a:gd name="connsiteX249" fmla="*/ 1161691 w 7620000"/>
              <a:gd name="connsiteY249" fmla="*/ 4801948 h 5539541"/>
              <a:gd name="connsiteX250" fmla="*/ 1145999 w 7620000"/>
              <a:gd name="connsiteY250" fmla="*/ 4815767 h 5539541"/>
              <a:gd name="connsiteX251" fmla="*/ 1141672 w 7620000"/>
              <a:gd name="connsiteY251" fmla="*/ 4811303 h 5539541"/>
              <a:gd name="connsiteX252" fmla="*/ 1145973 w 7620000"/>
              <a:gd name="connsiteY252" fmla="*/ 4805283 h 5539541"/>
              <a:gd name="connsiteX253" fmla="*/ 1161691 w 7620000"/>
              <a:gd name="connsiteY253" fmla="*/ 4801948 h 5539541"/>
              <a:gd name="connsiteX254" fmla="*/ 1442382 w 7620000"/>
              <a:gd name="connsiteY254" fmla="*/ 4795271 h 5539541"/>
              <a:gd name="connsiteX255" fmla="*/ 1439031 w 7620000"/>
              <a:gd name="connsiteY255" fmla="*/ 4797900 h 5539541"/>
              <a:gd name="connsiteX256" fmla="*/ 1435709 w 7620000"/>
              <a:gd name="connsiteY256" fmla="*/ 4803284 h 5539541"/>
              <a:gd name="connsiteX257" fmla="*/ 1438211 w 7620000"/>
              <a:gd name="connsiteY257" fmla="*/ 4807395 h 5539541"/>
              <a:gd name="connsiteX258" fmla="*/ 1442991 w 7620000"/>
              <a:gd name="connsiteY258" fmla="*/ 4802494 h 5539541"/>
              <a:gd name="connsiteX259" fmla="*/ 1443517 w 7620000"/>
              <a:gd name="connsiteY259" fmla="*/ 4796887 h 5539541"/>
              <a:gd name="connsiteX260" fmla="*/ 1442382 w 7620000"/>
              <a:gd name="connsiteY260" fmla="*/ 4795271 h 5539541"/>
              <a:gd name="connsiteX261" fmla="*/ 1385195 w 7620000"/>
              <a:gd name="connsiteY261" fmla="*/ 4781632 h 5539541"/>
              <a:gd name="connsiteX262" fmla="*/ 1387167 w 7620000"/>
              <a:gd name="connsiteY262" fmla="*/ 4785129 h 5539541"/>
              <a:gd name="connsiteX263" fmla="*/ 1387314 w 7620000"/>
              <a:gd name="connsiteY263" fmla="*/ 4785388 h 5539541"/>
              <a:gd name="connsiteX264" fmla="*/ 1388302 w 7620000"/>
              <a:gd name="connsiteY264" fmla="*/ 4787139 h 5539541"/>
              <a:gd name="connsiteX265" fmla="*/ 1388352 w 7620000"/>
              <a:gd name="connsiteY265" fmla="*/ 4787226 h 5539541"/>
              <a:gd name="connsiteX266" fmla="*/ 1387314 w 7620000"/>
              <a:gd name="connsiteY266" fmla="*/ 4785388 h 5539541"/>
              <a:gd name="connsiteX267" fmla="*/ 1822650 w 7620000"/>
              <a:gd name="connsiteY267" fmla="*/ 4776734 h 5539541"/>
              <a:gd name="connsiteX268" fmla="*/ 1805105 w 7620000"/>
              <a:gd name="connsiteY268" fmla="*/ 4788415 h 5539541"/>
              <a:gd name="connsiteX269" fmla="*/ 1794673 w 7620000"/>
              <a:gd name="connsiteY269" fmla="*/ 4805920 h 5539541"/>
              <a:gd name="connsiteX270" fmla="*/ 1773315 w 7620000"/>
              <a:gd name="connsiteY270" fmla="*/ 4842464 h 5539541"/>
              <a:gd name="connsiteX271" fmla="*/ 1798843 w 7620000"/>
              <a:gd name="connsiteY271" fmla="*/ 4818819 h 5539541"/>
              <a:gd name="connsiteX272" fmla="*/ 3135772 w 7620000"/>
              <a:gd name="connsiteY272" fmla="*/ 4758187 h 5539541"/>
              <a:gd name="connsiteX273" fmla="*/ 3101245 w 7620000"/>
              <a:gd name="connsiteY273" fmla="*/ 4837296 h 5539541"/>
              <a:gd name="connsiteX274" fmla="*/ 3099251 w 7620000"/>
              <a:gd name="connsiteY274" fmla="*/ 4838940 h 5539541"/>
              <a:gd name="connsiteX275" fmla="*/ 3095397 w 7620000"/>
              <a:gd name="connsiteY275" fmla="*/ 4838455 h 5539541"/>
              <a:gd name="connsiteX276" fmla="*/ 3131576 w 7620000"/>
              <a:gd name="connsiteY276" fmla="*/ 4764801 h 5539541"/>
              <a:gd name="connsiteX277" fmla="*/ 1186267 w 7620000"/>
              <a:gd name="connsiteY277" fmla="*/ 4746913 h 5539541"/>
              <a:gd name="connsiteX278" fmla="*/ 1186236 w 7620000"/>
              <a:gd name="connsiteY278" fmla="*/ 4748314 h 5539541"/>
              <a:gd name="connsiteX279" fmla="*/ 1184341 w 7620000"/>
              <a:gd name="connsiteY279" fmla="*/ 4748595 h 5539541"/>
              <a:gd name="connsiteX280" fmla="*/ 1876748 w 7620000"/>
              <a:gd name="connsiteY280" fmla="*/ 4740715 h 5539541"/>
              <a:gd name="connsiteX281" fmla="*/ 1864615 w 7620000"/>
              <a:gd name="connsiteY281" fmla="*/ 4748794 h 5539541"/>
              <a:gd name="connsiteX282" fmla="*/ 1858396 w 7620000"/>
              <a:gd name="connsiteY282" fmla="*/ 4759394 h 5539541"/>
              <a:gd name="connsiteX283" fmla="*/ 1658453 w 7620000"/>
              <a:gd name="connsiteY283" fmla="*/ 4722760 h 5539541"/>
              <a:gd name="connsiteX284" fmla="*/ 1617017 w 7620000"/>
              <a:gd name="connsiteY284" fmla="*/ 4765300 h 5539541"/>
              <a:gd name="connsiteX285" fmla="*/ 1560794 w 7620000"/>
              <a:gd name="connsiteY285" fmla="*/ 4831775 h 5539541"/>
              <a:gd name="connsiteX286" fmla="*/ 1553216 w 7620000"/>
              <a:gd name="connsiteY286" fmla="*/ 4840543 h 5539541"/>
              <a:gd name="connsiteX287" fmla="*/ 1572524 w 7620000"/>
              <a:gd name="connsiteY287" fmla="*/ 4826154 h 5539541"/>
              <a:gd name="connsiteX288" fmla="*/ 1633849 w 7620000"/>
              <a:gd name="connsiteY288" fmla="*/ 4758717 h 5539541"/>
              <a:gd name="connsiteX289" fmla="*/ 1657293 w 7620000"/>
              <a:gd name="connsiteY289" fmla="*/ 4736354 h 5539541"/>
              <a:gd name="connsiteX290" fmla="*/ 1651288 w 7620000"/>
              <a:gd name="connsiteY290" fmla="*/ 4736563 h 5539541"/>
              <a:gd name="connsiteX291" fmla="*/ 1691627 w 7620000"/>
              <a:gd name="connsiteY291" fmla="*/ 4690722 h 5539541"/>
              <a:gd name="connsiteX292" fmla="*/ 1680886 w 7620000"/>
              <a:gd name="connsiteY292" fmla="*/ 4700579 h 5539541"/>
              <a:gd name="connsiteX293" fmla="*/ 1665532 w 7620000"/>
              <a:gd name="connsiteY293" fmla="*/ 4728496 h 5539541"/>
              <a:gd name="connsiteX294" fmla="*/ 1676714 w 7620000"/>
              <a:gd name="connsiteY294" fmla="*/ 4717832 h 5539541"/>
              <a:gd name="connsiteX295" fmla="*/ 1497835 w 7620000"/>
              <a:gd name="connsiteY295" fmla="*/ 4689546 h 5539541"/>
              <a:gd name="connsiteX296" fmla="*/ 1501868 w 7620000"/>
              <a:gd name="connsiteY296" fmla="*/ 4697304 h 5539541"/>
              <a:gd name="connsiteX297" fmla="*/ 1500946 w 7620000"/>
              <a:gd name="connsiteY297" fmla="*/ 4690244 h 5539541"/>
              <a:gd name="connsiteX298" fmla="*/ 1497835 w 7620000"/>
              <a:gd name="connsiteY298" fmla="*/ 4689546 h 5539541"/>
              <a:gd name="connsiteX299" fmla="*/ 1033963 w 7620000"/>
              <a:gd name="connsiteY299" fmla="*/ 4670867 h 5539541"/>
              <a:gd name="connsiteX300" fmla="*/ 1037002 w 7620000"/>
              <a:gd name="connsiteY300" fmla="*/ 4676083 h 5539541"/>
              <a:gd name="connsiteX301" fmla="*/ 1033963 w 7620000"/>
              <a:gd name="connsiteY301" fmla="*/ 4670867 h 5539541"/>
              <a:gd name="connsiteX302" fmla="*/ 3552503 w 7620000"/>
              <a:gd name="connsiteY302" fmla="*/ 4667488 h 5539541"/>
              <a:gd name="connsiteX303" fmla="*/ 3553928 w 7620000"/>
              <a:gd name="connsiteY303" fmla="*/ 4675504 h 5539541"/>
              <a:gd name="connsiteX304" fmla="*/ 3557317 w 7620000"/>
              <a:gd name="connsiteY304" fmla="*/ 4672132 h 5539541"/>
              <a:gd name="connsiteX305" fmla="*/ 3556935 w 7620000"/>
              <a:gd name="connsiteY305" fmla="*/ 4669269 h 5539541"/>
              <a:gd name="connsiteX306" fmla="*/ 3555238 w 7620000"/>
              <a:gd name="connsiteY306" fmla="*/ 4667914 h 5539541"/>
              <a:gd name="connsiteX307" fmla="*/ 3552503 w 7620000"/>
              <a:gd name="connsiteY307" fmla="*/ 4667488 h 5539541"/>
              <a:gd name="connsiteX308" fmla="*/ 3151883 w 7620000"/>
              <a:gd name="connsiteY308" fmla="*/ 4656036 h 5539541"/>
              <a:gd name="connsiteX309" fmla="*/ 3154201 w 7620000"/>
              <a:gd name="connsiteY309" fmla="*/ 4658022 h 5539541"/>
              <a:gd name="connsiteX310" fmla="*/ 3154374 w 7620000"/>
              <a:gd name="connsiteY310" fmla="*/ 4658169 h 5539541"/>
              <a:gd name="connsiteX311" fmla="*/ 3155535 w 7620000"/>
              <a:gd name="connsiteY311" fmla="*/ 4659163 h 5539541"/>
              <a:gd name="connsiteX312" fmla="*/ 3155592 w 7620000"/>
              <a:gd name="connsiteY312" fmla="*/ 4659212 h 5539541"/>
              <a:gd name="connsiteX313" fmla="*/ 3154374 w 7620000"/>
              <a:gd name="connsiteY313" fmla="*/ 4658169 h 5539541"/>
              <a:gd name="connsiteX314" fmla="*/ 1048794 w 7620000"/>
              <a:gd name="connsiteY314" fmla="*/ 4654286 h 5539541"/>
              <a:gd name="connsiteX315" fmla="*/ 1044886 w 7620000"/>
              <a:gd name="connsiteY315" fmla="*/ 4660796 h 5539541"/>
              <a:gd name="connsiteX316" fmla="*/ 1048794 w 7620000"/>
              <a:gd name="connsiteY316" fmla="*/ 4654286 h 5539541"/>
              <a:gd name="connsiteX317" fmla="*/ 1161295 w 7620000"/>
              <a:gd name="connsiteY317" fmla="*/ 4651994 h 5539541"/>
              <a:gd name="connsiteX318" fmla="*/ 1164836 w 7620000"/>
              <a:gd name="connsiteY318" fmla="*/ 4652408 h 5539541"/>
              <a:gd name="connsiteX319" fmla="*/ 1160211 w 7620000"/>
              <a:gd name="connsiteY319" fmla="*/ 4659961 h 5539541"/>
              <a:gd name="connsiteX320" fmla="*/ 1160899 w 7620000"/>
              <a:gd name="connsiteY320" fmla="*/ 4653282 h 5539541"/>
              <a:gd name="connsiteX321" fmla="*/ 1161625 w 7620000"/>
              <a:gd name="connsiteY321" fmla="*/ 4652481 h 5539541"/>
              <a:gd name="connsiteX322" fmla="*/ 1166721 w 7620000"/>
              <a:gd name="connsiteY322" fmla="*/ 4645948 h 5539541"/>
              <a:gd name="connsiteX323" fmla="*/ 1164836 w 7620000"/>
              <a:gd name="connsiteY323" fmla="*/ 4652408 h 5539541"/>
              <a:gd name="connsiteX324" fmla="*/ 1165518 w 7620000"/>
              <a:gd name="connsiteY324" fmla="*/ 4646964 h 5539541"/>
              <a:gd name="connsiteX325" fmla="*/ 1166721 w 7620000"/>
              <a:gd name="connsiteY325" fmla="*/ 4645948 h 5539541"/>
              <a:gd name="connsiteX326" fmla="*/ 2837427 w 7620000"/>
              <a:gd name="connsiteY326" fmla="*/ 4639769 h 5539541"/>
              <a:gd name="connsiteX327" fmla="*/ 2829783 w 7620000"/>
              <a:gd name="connsiteY327" fmla="*/ 4650830 h 5539541"/>
              <a:gd name="connsiteX328" fmla="*/ 2833228 w 7620000"/>
              <a:gd name="connsiteY328" fmla="*/ 4643899 h 5539541"/>
              <a:gd name="connsiteX329" fmla="*/ 2835056 w 7620000"/>
              <a:gd name="connsiteY329" fmla="*/ 4641906 h 5539541"/>
              <a:gd name="connsiteX330" fmla="*/ 2837427 w 7620000"/>
              <a:gd name="connsiteY330" fmla="*/ 4639769 h 5539541"/>
              <a:gd name="connsiteX331" fmla="*/ 3208269 w 7620000"/>
              <a:gd name="connsiteY331" fmla="*/ 4629670 h 5539541"/>
              <a:gd name="connsiteX332" fmla="*/ 3205387 w 7620000"/>
              <a:gd name="connsiteY332" fmla="*/ 4634496 h 5539541"/>
              <a:gd name="connsiteX333" fmla="*/ 3202874 w 7620000"/>
              <a:gd name="connsiteY333" fmla="*/ 4641936 h 5539541"/>
              <a:gd name="connsiteX334" fmla="*/ 3202434 w 7620000"/>
              <a:gd name="connsiteY334" fmla="*/ 4646860 h 5539541"/>
              <a:gd name="connsiteX335" fmla="*/ 3205774 w 7620000"/>
              <a:gd name="connsiteY335" fmla="*/ 4644144 h 5539541"/>
              <a:gd name="connsiteX336" fmla="*/ 3209742 w 7620000"/>
              <a:gd name="connsiteY336" fmla="*/ 4636160 h 5539541"/>
              <a:gd name="connsiteX337" fmla="*/ 3209554 w 7620000"/>
              <a:gd name="connsiteY337" fmla="*/ 4630436 h 5539541"/>
              <a:gd name="connsiteX338" fmla="*/ 3208269 w 7620000"/>
              <a:gd name="connsiteY338" fmla="*/ 4629670 h 5539541"/>
              <a:gd name="connsiteX339" fmla="*/ 1605209 w 7620000"/>
              <a:gd name="connsiteY339" fmla="*/ 4601683 h 5539541"/>
              <a:gd name="connsiteX340" fmla="*/ 1586758 w 7620000"/>
              <a:gd name="connsiteY340" fmla="*/ 4613358 h 5539541"/>
              <a:gd name="connsiteX341" fmla="*/ 1582847 w 7620000"/>
              <a:gd name="connsiteY341" fmla="*/ 4619114 h 5539541"/>
              <a:gd name="connsiteX342" fmla="*/ 1594566 w 7620000"/>
              <a:gd name="connsiteY342" fmla="*/ 4613712 h 5539541"/>
              <a:gd name="connsiteX343" fmla="*/ 1606230 w 7620000"/>
              <a:gd name="connsiteY343" fmla="*/ 4606785 h 5539541"/>
              <a:gd name="connsiteX344" fmla="*/ 1605209 w 7620000"/>
              <a:gd name="connsiteY344" fmla="*/ 4601683 h 5539541"/>
              <a:gd name="connsiteX345" fmla="*/ 3597448 w 7620000"/>
              <a:gd name="connsiteY345" fmla="*/ 4594724 h 5539541"/>
              <a:gd name="connsiteX346" fmla="*/ 3566272 w 7620000"/>
              <a:gd name="connsiteY346" fmla="*/ 4650263 h 5539541"/>
              <a:gd name="connsiteX347" fmla="*/ 3597448 w 7620000"/>
              <a:gd name="connsiteY347" fmla="*/ 4594724 h 5539541"/>
              <a:gd name="connsiteX348" fmla="*/ 1264759 w 7620000"/>
              <a:gd name="connsiteY348" fmla="*/ 4590942 h 5539541"/>
              <a:gd name="connsiteX349" fmla="*/ 1247844 w 7620000"/>
              <a:gd name="connsiteY349" fmla="*/ 4600368 h 5539541"/>
              <a:gd name="connsiteX350" fmla="*/ 1201595 w 7620000"/>
              <a:gd name="connsiteY350" fmla="*/ 4663342 h 5539541"/>
              <a:gd name="connsiteX351" fmla="*/ 1216209 w 7620000"/>
              <a:gd name="connsiteY351" fmla="*/ 4651587 h 5539541"/>
              <a:gd name="connsiteX352" fmla="*/ 1228804 w 7620000"/>
              <a:gd name="connsiteY352" fmla="*/ 4641985 h 5539541"/>
              <a:gd name="connsiteX353" fmla="*/ 1601231 w 7620000"/>
              <a:gd name="connsiteY353" fmla="*/ 4574856 h 5539541"/>
              <a:gd name="connsiteX354" fmla="*/ 1591027 w 7620000"/>
              <a:gd name="connsiteY354" fmla="*/ 4577542 h 5539541"/>
              <a:gd name="connsiteX355" fmla="*/ 1519210 w 7620000"/>
              <a:gd name="connsiteY355" fmla="*/ 4664890 h 5539541"/>
              <a:gd name="connsiteX356" fmla="*/ 1560496 w 7620000"/>
              <a:gd name="connsiteY356" fmla="*/ 4619819 h 5539541"/>
              <a:gd name="connsiteX357" fmla="*/ 1601231 w 7620000"/>
              <a:gd name="connsiteY357" fmla="*/ 4574856 h 5539541"/>
              <a:gd name="connsiteX358" fmla="*/ 3515261 w 7620000"/>
              <a:gd name="connsiteY358" fmla="*/ 4557801 h 5539541"/>
              <a:gd name="connsiteX359" fmla="*/ 3447422 w 7620000"/>
              <a:gd name="connsiteY359" fmla="*/ 4688189 h 5539541"/>
              <a:gd name="connsiteX360" fmla="*/ 3442559 w 7620000"/>
              <a:gd name="connsiteY360" fmla="*/ 4699766 h 5539541"/>
              <a:gd name="connsiteX361" fmla="*/ 3440807 w 7620000"/>
              <a:gd name="connsiteY361" fmla="*/ 4708267 h 5539541"/>
              <a:gd name="connsiteX362" fmla="*/ 3459445 w 7620000"/>
              <a:gd name="connsiteY362" fmla="*/ 4681086 h 5539541"/>
              <a:gd name="connsiteX363" fmla="*/ 3515261 w 7620000"/>
              <a:gd name="connsiteY363" fmla="*/ 4557801 h 5539541"/>
              <a:gd name="connsiteX364" fmla="*/ 1652497 w 7620000"/>
              <a:gd name="connsiteY364" fmla="*/ 4552635 h 5539541"/>
              <a:gd name="connsiteX365" fmla="*/ 1650449 w 7620000"/>
              <a:gd name="connsiteY365" fmla="*/ 4553238 h 5539541"/>
              <a:gd name="connsiteX366" fmla="*/ 1651763 w 7620000"/>
              <a:gd name="connsiteY366" fmla="*/ 4553875 h 5539541"/>
              <a:gd name="connsiteX367" fmla="*/ 1086398 w 7620000"/>
              <a:gd name="connsiteY367" fmla="*/ 4549358 h 5539541"/>
              <a:gd name="connsiteX368" fmla="*/ 1077722 w 7620000"/>
              <a:gd name="connsiteY368" fmla="*/ 4554670 h 5539541"/>
              <a:gd name="connsiteX369" fmla="*/ 1081872 w 7620000"/>
              <a:gd name="connsiteY369" fmla="*/ 4550414 h 5539541"/>
              <a:gd name="connsiteX370" fmla="*/ 1083866 w 7620000"/>
              <a:gd name="connsiteY370" fmla="*/ 4549767 h 5539541"/>
              <a:gd name="connsiteX371" fmla="*/ 1086398 w 7620000"/>
              <a:gd name="connsiteY371" fmla="*/ 4549358 h 5539541"/>
              <a:gd name="connsiteX372" fmla="*/ 1624958 w 7620000"/>
              <a:gd name="connsiteY372" fmla="*/ 4544651 h 5539541"/>
              <a:gd name="connsiteX373" fmla="*/ 1608958 w 7620000"/>
              <a:gd name="connsiteY373" fmla="*/ 4557642 h 5539541"/>
              <a:gd name="connsiteX374" fmla="*/ 1605450 w 7620000"/>
              <a:gd name="connsiteY374" fmla="*/ 4562476 h 5539541"/>
              <a:gd name="connsiteX375" fmla="*/ 1604150 w 7620000"/>
              <a:gd name="connsiteY375" fmla="*/ 4566375 h 5539541"/>
              <a:gd name="connsiteX376" fmla="*/ 1608734 w 7620000"/>
              <a:gd name="connsiteY376" fmla="*/ 4567779 h 5539541"/>
              <a:gd name="connsiteX377" fmla="*/ 1618233 w 7620000"/>
              <a:gd name="connsiteY377" fmla="*/ 4562343 h 5539541"/>
              <a:gd name="connsiteX378" fmla="*/ 1626616 w 7620000"/>
              <a:gd name="connsiteY378" fmla="*/ 4554603 h 5539541"/>
              <a:gd name="connsiteX379" fmla="*/ 1629308 w 7620000"/>
              <a:gd name="connsiteY379" fmla="*/ 4546941 h 5539541"/>
              <a:gd name="connsiteX380" fmla="*/ 1685906 w 7620000"/>
              <a:gd name="connsiteY380" fmla="*/ 4527826 h 5539541"/>
              <a:gd name="connsiteX381" fmla="*/ 1683529 w 7620000"/>
              <a:gd name="connsiteY381" fmla="*/ 4530623 h 5539541"/>
              <a:gd name="connsiteX382" fmla="*/ 1682760 w 7620000"/>
              <a:gd name="connsiteY382" fmla="*/ 4532381 h 5539541"/>
              <a:gd name="connsiteX383" fmla="*/ 1686403 w 7620000"/>
              <a:gd name="connsiteY383" fmla="*/ 4530102 h 5539541"/>
              <a:gd name="connsiteX384" fmla="*/ 1677913 w 7620000"/>
              <a:gd name="connsiteY384" fmla="*/ 4524608 h 5539541"/>
              <a:gd name="connsiteX385" fmla="*/ 1663345 w 7620000"/>
              <a:gd name="connsiteY385" fmla="*/ 4539542 h 5539541"/>
              <a:gd name="connsiteX386" fmla="*/ 1659915 w 7620000"/>
              <a:gd name="connsiteY386" fmla="*/ 4545418 h 5539541"/>
              <a:gd name="connsiteX387" fmla="*/ 1669221 w 7620000"/>
              <a:gd name="connsiteY387" fmla="*/ 4540808 h 5539541"/>
              <a:gd name="connsiteX388" fmla="*/ 3017377 w 7620000"/>
              <a:gd name="connsiteY388" fmla="*/ 4511727 h 5539541"/>
              <a:gd name="connsiteX389" fmla="*/ 2976699 w 7620000"/>
              <a:gd name="connsiteY389" fmla="*/ 4605373 h 5539541"/>
              <a:gd name="connsiteX390" fmla="*/ 2967221 w 7620000"/>
              <a:gd name="connsiteY390" fmla="*/ 4609855 h 5539541"/>
              <a:gd name="connsiteX391" fmla="*/ 2984138 w 7620000"/>
              <a:gd name="connsiteY391" fmla="*/ 4574676 h 5539541"/>
              <a:gd name="connsiteX392" fmla="*/ 2944107 w 7620000"/>
              <a:gd name="connsiteY392" fmla="*/ 4624785 h 5539541"/>
              <a:gd name="connsiteX393" fmla="*/ 2935807 w 7620000"/>
              <a:gd name="connsiteY393" fmla="*/ 4637589 h 5539541"/>
              <a:gd name="connsiteX394" fmla="*/ 2980878 w 7620000"/>
              <a:gd name="connsiteY394" fmla="*/ 4609888 h 5539541"/>
              <a:gd name="connsiteX395" fmla="*/ 3007793 w 7620000"/>
              <a:gd name="connsiteY395" fmla="*/ 4592743 h 5539541"/>
              <a:gd name="connsiteX396" fmla="*/ 3009924 w 7620000"/>
              <a:gd name="connsiteY396" fmla="*/ 4589355 h 5539541"/>
              <a:gd name="connsiteX397" fmla="*/ 3046390 w 7620000"/>
              <a:gd name="connsiteY397" fmla="*/ 4518883 h 5539541"/>
              <a:gd name="connsiteX398" fmla="*/ 2991569 w 7620000"/>
              <a:gd name="connsiteY398" fmla="*/ 4586362 h 5539541"/>
              <a:gd name="connsiteX399" fmla="*/ 2989258 w 7620000"/>
              <a:gd name="connsiteY399" fmla="*/ 4589459 h 5539541"/>
              <a:gd name="connsiteX400" fmla="*/ 3542323 w 7620000"/>
              <a:gd name="connsiteY400" fmla="*/ 4511086 h 5539541"/>
              <a:gd name="connsiteX401" fmla="*/ 3533014 w 7620000"/>
              <a:gd name="connsiteY401" fmla="*/ 4521544 h 5539541"/>
              <a:gd name="connsiteX402" fmla="*/ 3529332 w 7620000"/>
              <a:gd name="connsiteY402" fmla="*/ 4529001 h 5539541"/>
              <a:gd name="connsiteX403" fmla="*/ 3526661 w 7620000"/>
              <a:gd name="connsiteY403" fmla="*/ 4539277 h 5539541"/>
              <a:gd name="connsiteX404" fmla="*/ 3542323 w 7620000"/>
              <a:gd name="connsiteY404" fmla="*/ 4511086 h 5539541"/>
              <a:gd name="connsiteX405" fmla="*/ 3365678 w 7620000"/>
              <a:gd name="connsiteY405" fmla="*/ 4507788 h 5539541"/>
              <a:gd name="connsiteX406" fmla="*/ 3360304 w 7620000"/>
              <a:gd name="connsiteY406" fmla="*/ 4510069 h 5539541"/>
              <a:gd name="connsiteX407" fmla="*/ 3326038 w 7620000"/>
              <a:gd name="connsiteY407" fmla="*/ 4582984 h 5539541"/>
              <a:gd name="connsiteX408" fmla="*/ 3319872 w 7620000"/>
              <a:gd name="connsiteY408" fmla="*/ 4596592 h 5539541"/>
              <a:gd name="connsiteX409" fmla="*/ 3336567 w 7620000"/>
              <a:gd name="connsiteY409" fmla="*/ 4569523 h 5539541"/>
              <a:gd name="connsiteX410" fmla="*/ 1684225 w 7620000"/>
              <a:gd name="connsiteY410" fmla="*/ 4500513 h 5539541"/>
              <a:gd name="connsiteX411" fmla="*/ 1678507 w 7620000"/>
              <a:gd name="connsiteY411" fmla="*/ 4505950 h 5539541"/>
              <a:gd name="connsiteX412" fmla="*/ 1683025 w 7620000"/>
              <a:gd name="connsiteY412" fmla="*/ 4502256 h 5539541"/>
              <a:gd name="connsiteX413" fmla="*/ 3124702 w 7620000"/>
              <a:gd name="connsiteY413" fmla="*/ 4495534 h 5539541"/>
              <a:gd name="connsiteX414" fmla="*/ 3113300 w 7620000"/>
              <a:gd name="connsiteY414" fmla="*/ 4504794 h 5539541"/>
              <a:gd name="connsiteX415" fmla="*/ 3089027 w 7620000"/>
              <a:gd name="connsiteY415" fmla="*/ 4539797 h 5539541"/>
              <a:gd name="connsiteX416" fmla="*/ 3087405 w 7620000"/>
              <a:gd name="connsiteY416" fmla="*/ 4542032 h 5539541"/>
              <a:gd name="connsiteX417" fmla="*/ 3113891 w 7620000"/>
              <a:gd name="connsiteY417" fmla="*/ 4525161 h 5539541"/>
              <a:gd name="connsiteX418" fmla="*/ 3117460 w 7620000"/>
              <a:gd name="connsiteY418" fmla="*/ 4519180 h 5539541"/>
              <a:gd name="connsiteX419" fmla="*/ 3124702 w 7620000"/>
              <a:gd name="connsiteY419" fmla="*/ 4495534 h 5539541"/>
              <a:gd name="connsiteX420" fmla="*/ 1256088 w 7620000"/>
              <a:gd name="connsiteY420" fmla="*/ 4483516 h 5539541"/>
              <a:gd name="connsiteX421" fmla="*/ 1247470 w 7620000"/>
              <a:gd name="connsiteY421" fmla="*/ 4492823 h 5539541"/>
              <a:gd name="connsiteX422" fmla="*/ 1230823 w 7620000"/>
              <a:gd name="connsiteY422" fmla="*/ 4505428 h 5539541"/>
              <a:gd name="connsiteX423" fmla="*/ 1236220 w 7620000"/>
              <a:gd name="connsiteY423" fmla="*/ 4497608 h 5539541"/>
              <a:gd name="connsiteX424" fmla="*/ 1238699 w 7620000"/>
              <a:gd name="connsiteY424" fmla="*/ 4491276 h 5539541"/>
              <a:gd name="connsiteX425" fmla="*/ 1227239 w 7620000"/>
              <a:gd name="connsiteY425" fmla="*/ 4498685 h 5539541"/>
              <a:gd name="connsiteX426" fmla="*/ 1225498 w 7620000"/>
              <a:gd name="connsiteY426" fmla="*/ 4500048 h 5539541"/>
              <a:gd name="connsiteX427" fmla="*/ 1197719 w 7620000"/>
              <a:gd name="connsiteY427" fmla="*/ 4536634 h 5539541"/>
              <a:gd name="connsiteX428" fmla="*/ 1242379 w 7620000"/>
              <a:gd name="connsiteY428" fmla="*/ 4502682 h 5539541"/>
              <a:gd name="connsiteX429" fmla="*/ 1699199 w 7620000"/>
              <a:gd name="connsiteY429" fmla="*/ 4476943 h 5539541"/>
              <a:gd name="connsiteX430" fmla="*/ 1698768 w 7620000"/>
              <a:gd name="connsiteY430" fmla="*/ 4478855 h 5539541"/>
              <a:gd name="connsiteX431" fmla="*/ 1687005 w 7620000"/>
              <a:gd name="connsiteY431" fmla="*/ 4499002 h 5539541"/>
              <a:gd name="connsiteX432" fmla="*/ 1689974 w 7620000"/>
              <a:gd name="connsiteY432" fmla="*/ 4496574 h 5539541"/>
              <a:gd name="connsiteX433" fmla="*/ 1691470 w 7620000"/>
              <a:gd name="connsiteY433" fmla="*/ 4494957 h 5539541"/>
              <a:gd name="connsiteX434" fmla="*/ 1698768 w 7620000"/>
              <a:gd name="connsiteY434" fmla="*/ 4478855 h 5539541"/>
              <a:gd name="connsiteX435" fmla="*/ 1699758 w 7620000"/>
              <a:gd name="connsiteY435" fmla="*/ 4477452 h 5539541"/>
              <a:gd name="connsiteX436" fmla="*/ 1261124 w 7620000"/>
              <a:gd name="connsiteY436" fmla="*/ 4473375 h 5539541"/>
              <a:gd name="connsiteX437" fmla="*/ 1246082 w 7620000"/>
              <a:gd name="connsiteY437" fmla="*/ 4486281 h 5539541"/>
              <a:gd name="connsiteX438" fmla="*/ 1242084 w 7620000"/>
              <a:gd name="connsiteY438" fmla="*/ 4490683 h 5539541"/>
              <a:gd name="connsiteX439" fmla="*/ 1251560 w 7620000"/>
              <a:gd name="connsiteY439" fmla="*/ 4482928 h 5539541"/>
              <a:gd name="connsiteX440" fmla="*/ 1097319 w 7620000"/>
              <a:gd name="connsiteY440" fmla="*/ 4463384 h 5539541"/>
              <a:gd name="connsiteX441" fmla="*/ 1074346 w 7620000"/>
              <a:gd name="connsiteY441" fmla="*/ 4494972 h 5539541"/>
              <a:gd name="connsiteX442" fmla="*/ 1070925 w 7620000"/>
              <a:gd name="connsiteY442" fmla="*/ 4496803 h 5539541"/>
              <a:gd name="connsiteX443" fmla="*/ 1047660 w 7620000"/>
              <a:gd name="connsiteY443" fmla="*/ 4511491 h 5539541"/>
              <a:gd name="connsiteX444" fmla="*/ 1016327 w 7620000"/>
              <a:gd name="connsiteY444" fmla="*/ 4528612 h 5539541"/>
              <a:gd name="connsiteX445" fmla="*/ 1018062 w 7620000"/>
              <a:gd name="connsiteY445" fmla="*/ 4523413 h 5539541"/>
              <a:gd name="connsiteX446" fmla="*/ 1019104 w 7620000"/>
              <a:gd name="connsiteY446" fmla="*/ 4521294 h 5539541"/>
              <a:gd name="connsiteX447" fmla="*/ 1029837 w 7620000"/>
              <a:gd name="connsiteY447" fmla="*/ 4512123 h 5539541"/>
              <a:gd name="connsiteX448" fmla="*/ 1067019 w 7620000"/>
              <a:gd name="connsiteY448" fmla="*/ 4490216 h 5539541"/>
              <a:gd name="connsiteX449" fmla="*/ 2995198 w 7620000"/>
              <a:gd name="connsiteY449" fmla="*/ 4446672 h 5539541"/>
              <a:gd name="connsiteX450" fmla="*/ 2982401 w 7620000"/>
              <a:gd name="connsiteY450" fmla="*/ 4469380 h 5539541"/>
              <a:gd name="connsiteX451" fmla="*/ 2979119 w 7620000"/>
              <a:gd name="connsiteY451" fmla="*/ 4476347 h 5539541"/>
              <a:gd name="connsiteX452" fmla="*/ 2987228 w 7620000"/>
              <a:gd name="connsiteY452" fmla="*/ 4462399 h 5539541"/>
              <a:gd name="connsiteX453" fmla="*/ 934454 w 7620000"/>
              <a:gd name="connsiteY453" fmla="*/ 4437696 h 5539541"/>
              <a:gd name="connsiteX454" fmla="*/ 931082 w 7620000"/>
              <a:gd name="connsiteY454" fmla="*/ 4443450 h 5539541"/>
              <a:gd name="connsiteX455" fmla="*/ 923996 w 7620000"/>
              <a:gd name="connsiteY455" fmla="*/ 4457497 h 5539541"/>
              <a:gd name="connsiteX456" fmla="*/ 905417 w 7620000"/>
              <a:gd name="connsiteY456" fmla="*/ 4468993 h 5539541"/>
              <a:gd name="connsiteX457" fmla="*/ 885765 w 7620000"/>
              <a:gd name="connsiteY457" fmla="*/ 4479107 h 5539541"/>
              <a:gd name="connsiteX458" fmla="*/ 890421 w 7620000"/>
              <a:gd name="connsiteY458" fmla="*/ 4470874 h 5539541"/>
              <a:gd name="connsiteX459" fmla="*/ 894548 w 7620000"/>
              <a:gd name="connsiteY459" fmla="*/ 4464595 h 5539541"/>
              <a:gd name="connsiteX460" fmla="*/ 1311220 w 7620000"/>
              <a:gd name="connsiteY460" fmla="*/ 4435839 h 5539541"/>
              <a:gd name="connsiteX461" fmla="*/ 1301904 w 7620000"/>
              <a:gd name="connsiteY461" fmla="*/ 4441500 h 5539541"/>
              <a:gd name="connsiteX462" fmla="*/ 1292847 w 7620000"/>
              <a:gd name="connsiteY462" fmla="*/ 4453739 h 5539541"/>
              <a:gd name="connsiteX463" fmla="*/ 1279806 w 7620000"/>
              <a:gd name="connsiteY463" fmla="*/ 4464687 h 5539541"/>
              <a:gd name="connsiteX464" fmla="*/ 1278093 w 7620000"/>
              <a:gd name="connsiteY464" fmla="*/ 4467040 h 5539541"/>
              <a:gd name="connsiteX465" fmla="*/ 1278021 w 7620000"/>
              <a:gd name="connsiteY465" fmla="*/ 4467907 h 5539541"/>
              <a:gd name="connsiteX466" fmla="*/ 1277403 w 7620000"/>
              <a:gd name="connsiteY466" fmla="*/ 4467988 h 5539541"/>
              <a:gd name="connsiteX467" fmla="*/ 1262974 w 7620000"/>
              <a:gd name="connsiteY467" fmla="*/ 4487808 h 5539541"/>
              <a:gd name="connsiteX468" fmla="*/ 1277115 w 7620000"/>
              <a:gd name="connsiteY468" fmla="*/ 4478928 h 5539541"/>
              <a:gd name="connsiteX469" fmla="*/ 1321722 w 7620000"/>
              <a:gd name="connsiteY469" fmla="*/ 4431018 h 5539541"/>
              <a:gd name="connsiteX470" fmla="*/ 1319126 w 7620000"/>
              <a:gd name="connsiteY470" fmla="*/ 4431430 h 5539541"/>
              <a:gd name="connsiteX471" fmla="*/ 1303710 w 7620000"/>
              <a:gd name="connsiteY471" fmla="*/ 4456619 h 5539541"/>
              <a:gd name="connsiteX472" fmla="*/ 1299614 w 7620000"/>
              <a:gd name="connsiteY472" fmla="*/ 4464165 h 5539541"/>
              <a:gd name="connsiteX473" fmla="*/ 1308491 w 7620000"/>
              <a:gd name="connsiteY473" fmla="*/ 4457479 h 5539541"/>
              <a:gd name="connsiteX474" fmla="*/ 1310802 w 7620000"/>
              <a:gd name="connsiteY474" fmla="*/ 4454052 h 5539541"/>
              <a:gd name="connsiteX475" fmla="*/ 1323392 w 7620000"/>
              <a:gd name="connsiteY475" fmla="*/ 4432418 h 5539541"/>
              <a:gd name="connsiteX476" fmla="*/ 3010606 w 7620000"/>
              <a:gd name="connsiteY476" fmla="*/ 4427920 h 5539541"/>
              <a:gd name="connsiteX477" fmla="*/ 3010688 w 7620000"/>
              <a:gd name="connsiteY477" fmla="*/ 4429794 h 5539541"/>
              <a:gd name="connsiteX478" fmla="*/ 3008404 w 7620000"/>
              <a:gd name="connsiteY478" fmla="*/ 4431773 h 5539541"/>
              <a:gd name="connsiteX479" fmla="*/ 2702329 w 7620000"/>
              <a:gd name="connsiteY479" fmla="*/ 4419604 h 5539541"/>
              <a:gd name="connsiteX480" fmla="*/ 2695037 w 7620000"/>
              <a:gd name="connsiteY480" fmla="*/ 4437120 h 5539541"/>
              <a:gd name="connsiteX481" fmla="*/ 2700512 w 7620000"/>
              <a:gd name="connsiteY481" fmla="*/ 4422217 h 5539541"/>
              <a:gd name="connsiteX482" fmla="*/ 1048276 w 7620000"/>
              <a:gd name="connsiteY482" fmla="*/ 4345486 h 5539541"/>
              <a:gd name="connsiteX483" fmla="*/ 1026317 w 7620000"/>
              <a:gd name="connsiteY483" fmla="*/ 4375052 h 5539541"/>
              <a:gd name="connsiteX484" fmla="*/ 1010718 w 7620000"/>
              <a:gd name="connsiteY484" fmla="*/ 4400115 h 5539541"/>
              <a:gd name="connsiteX485" fmla="*/ 963061 w 7620000"/>
              <a:gd name="connsiteY485" fmla="*/ 4433325 h 5539541"/>
              <a:gd name="connsiteX486" fmla="*/ 955691 w 7620000"/>
              <a:gd name="connsiteY486" fmla="*/ 4437885 h 5539541"/>
              <a:gd name="connsiteX487" fmla="*/ 959642 w 7620000"/>
              <a:gd name="connsiteY487" fmla="*/ 4431248 h 5539541"/>
              <a:gd name="connsiteX488" fmla="*/ 970075 w 7620000"/>
              <a:gd name="connsiteY488" fmla="*/ 4413032 h 5539541"/>
              <a:gd name="connsiteX489" fmla="*/ 969545 w 7620000"/>
              <a:gd name="connsiteY489" fmla="*/ 4412449 h 5539541"/>
              <a:gd name="connsiteX490" fmla="*/ 992560 w 7620000"/>
              <a:gd name="connsiteY490" fmla="*/ 4395587 h 5539541"/>
              <a:gd name="connsiteX491" fmla="*/ 1038075 w 7620000"/>
              <a:gd name="connsiteY491" fmla="*/ 4351883 h 5539541"/>
              <a:gd name="connsiteX492" fmla="*/ 3340160 w 7620000"/>
              <a:gd name="connsiteY492" fmla="*/ 4332275 h 5539541"/>
              <a:gd name="connsiteX493" fmla="*/ 3323950 w 7620000"/>
              <a:gd name="connsiteY493" fmla="*/ 4356158 h 5539541"/>
              <a:gd name="connsiteX494" fmla="*/ 3320917 w 7620000"/>
              <a:gd name="connsiteY494" fmla="*/ 4364361 h 5539541"/>
              <a:gd name="connsiteX495" fmla="*/ 3331463 w 7620000"/>
              <a:gd name="connsiteY495" fmla="*/ 4351114 h 5539541"/>
              <a:gd name="connsiteX496" fmla="*/ 3341766 w 7620000"/>
              <a:gd name="connsiteY496" fmla="*/ 4336452 h 5539541"/>
              <a:gd name="connsiteX497" fmla="*/ 3340160 w 7620000"/>
              <a:gd name="connsiteY497" fmla="*/ 4332275 h 5539541"/>
              <a:gd name="connsiteX498" fmla="*/ 3333048 w 7620000"/>
              <a:gd name="connsiteY498" fmla="*/ 4309353 h 5539541"/>
              <a:gd name="connsiteX499" fmla="*/ 3323617 w 7620000"/>
              <a:gd name="connsiteY499" fmla="*/ 4318956 h 5539541"/>
              <a:gd name="connsiteX500" fmla="*/ 3291824 w 7620000"/>
              <a:gd name="connsiteY500" fmla="*/ 4384968 h 5539541"/>
              <a:gd name="connsiteX501" fmla="*/ 3270248 w 7620000"/>
              <a:gd name="connsiteY501" fmla="*/ 4440307 h 5539541"/>
              <a:gd name="connsiteX502" fmla="*/ 3272987 w 7620000"/>
              <a:gd name="connsiteY502" fmla="*/ 4438965 h 5539541"/>
              <a:gd name="connsiteX503" fmla="*/ 3281292 w 7620000"/>
              <a:gd name="connsiteY503" fmla="*/ 4424130 h 5539541"/>
              <a:gd name="connsiteX504" fmla="*/ 3299625 w 7620000"/>
              <a:gd name="connsiteY504" fmla="*/ 4380437 h 5539541"/>
              <a:gd name="connsiteX505" fmla="*/ 3333048 w 7620000"/>
              <a:gd name="connsiteY505" fmla="*/ 4309353 h 5539541"/>
              <a:gd name="connsiteX506" fmla="*/ 3617048 w 7620000"/>
              <a:gd name="connsiteY506" fmla="*/ 4278135 h 5539541"/>
              <a:gd name="connsiteX507" fmla="*/ 3615398 w 7620000"/>
              <a:gd name="connsiteY507" fmla="*/ 4280635 h 5539541"/>
              <a:gd name="connsiteX508" fmla="*/ 3615910 w 7620000"/>
              <a:gd name="connsiteY508" fmla="*/ 4280410 h 5539541"/>
              <a:gd name="connsiteX509" fmla="*/ 1102928 w 7620000"/>
              <a:gd name="connsiteY509" fmla="*/ 4275275 h 5539541"/>
              <a:gd name="connsiteX510" fmla="*/ 1071773 w 7620000"/>
              <a:gd name="connsiteY510" fmla="*/ 4315223 h 5539541"/>
              <a:gd name="connsiteX511" fmla="*/ 1070122 w 7620000"/>
              <a:gd name="connsiteY511" fmla="*/ 4315408 h 5539541"/>
              <a:gd name="connsiteX512" fmla="*/ 1067117 w 7620000"/>
              <a:gd name="connsiteY512" fmla="*/ 4313114 h 5539541"/>
              <a:gd name="connsiteX513" fmla="*/ 1099295 w 7620000"/>
              <a:gd name="connsiteY513" fmla="*/ 4277955 h 5539541"/>
              <a:gd name="connsiteX514" fmla="*/ 3357872 w 7620000"/>
              <a:gd name="connsiteY514" fmla="*/ 4258578 h 5539541"/>
              <a:gd name="connsiteX515" fmla="*/ 3338318 w 7620000"/>
              <a:gd name="connsiteY515" fmla="*/ 4287562 h 5539541"/>
              <a:gd name="connsiteX516" fmla="*/ 3335558 w 7620000"/>
              <a:gd name="connsiteY516" fmla="*/ 4294603 h 5539541"/>
              <a:gd name="connsiteX517" fmla="*/ 3334794 w 7620000"/>
              <a:gd name="connsiteY517" fmla="*/ 4299231 h 5539541"/>
              <a:gd name="connsiteX518" fmla="*/ 3360110 w 7620000"/>
              <a:gd name="connsiteY518" fmla="*/ 4262638 h 5539541"/>
              <a:gd name="connsiteX519" fmla="*/ 3357872 w 7620000"/>
              <a:gd name="connsiteY519" fmla="*/ 4258578 h 5539541"/>
              <a:gd name="connsiteX520" fmla="*/ 984308 w 7620000"/>
              <a:gd name="connsiteY520" fmla="*/ 4245648 h 5539541"/>
              <a:gd name="connsiteX521" fmla="*/ 975173 w 7620000"/>
              <a:gd name="connsiteY521" fmla="*/ 4257378 h 5539541"/>
              <a:gd name="connsiteX522" fmla="*/ 982248 w 7620000"/>
              <a:gd name="connsiteY522" fmla="*/ 4246896 h 5539541"/>
              <a:gd name="connsiteX523" fmla="*/ 2956275 w 7620000"/>
              <a:gd name="connsiteY523" fmla="*/ 4239851 h 5539541"/>
              <a:gd name="connsiteX524" fmla="*/ 2952694 w 7620000"/>
              <a:gd name="connsiteY524" fmla="*/ 4241899 h 5539541"/>
              <a:gd name="connsiteX525" fmla="*/ 2949749 w 7620000"/>
              <a:gd name="connsiteY525" fmla="*/ 4247179 h 5539541"/>
              <a:gd name="connsiteX526" fmla="*/ 2929291 w 7620000"/>
              <a:gd name="connsiteY526" fmla="*/ 4281069 h 5539541"/>
              <a:gd name="connsiteX527" fmla="*/ 2922035 w 7620000"/>
              <a:gd name="connsiteY527" fmla="*/ 4290685 h 5539541"/>
              <a:gd name="connsiteX528" fmla="*/ 2918574 w 7620000"/>
              <a:gd name="connsiteY528" fmla="*/ 4299225 h 5539541"/>
              <a:gd name="connsiteX529" fmla="*/ 2936901 w 7620000"/>
              <a:gd name="connsiteY529" fmla="*/ 4270447 h 5539541"/>
              <a:gd name="connsiteX530" fmla="*/ 945853 w 7620000"/>
              <a:gd name="connsiteY530" fmla="*/ 4228562 h 5539541"/>
              <a:gd name="connsiteX531" fmla="*/ 934175 w 7620000"/>
              <a:gd name="connsiteY531" fmla="*/ 4239274 h 5539541"/>
              <a:gd name="connsiteX532" fmla="*/ 930552 w 7620000"/>
              <a:gd name="connsiteY532" fmla="*/ 4235977 h 5539541"/>
              <a:gd name="connsiteX533" fmla="*/ 933646 w 7620000"/>
              <a:gd name="connsiteY533" fmla="*/ 4231353 h 5539541"/>
              <a:gd name="connsiteX534" fmla="*/ 945853 w 7620000"/>
              <a:gd name="connsiteY534" fmla="*/ 4228562 h 5539541"/>
              <a:gd name="connsiteX535" fmla="*/ 1166439 w 7620000"/>
              <a:gd name="connsiteY535" fmla="*/ 4218651 h 5539541"/>
              <a:gd name="connsiteX536" fmla="*/ 1163928 w 7620000"/>
              <a:gd name="connsiteY536" fmla="*/ 4220696 h 5539541"/>
              <a:gd name="connsiteX537" fmla="*/ 1161575 w 7620000"/>
              <a:gd name="connsiteY537" fmla="*/ 4224825 h 5539541"/>
              <a:gd name="connsiteX538" fmla="*/ 1163744 w 7620000"/>
              <a:gd name="connsiteY538" fmla="*/ 4227885 h 5539541"/>
              <a:gd name="connsiteX539" fmla="*/ 1167268 w 7620000"/>
              <a:gd name="connsiteY539" fmla="*/ 4224098 h 5539541"/>
              <a:gd name="connsiteX540" fmla="*/ 1166439 w 7620000"/>
              <a:gd name="connsiteY540" fmla="*/ 4218651 h 5539541"/>
              <a:gd name="connsiteX541" fmla="*/ 1120770 w 7620000"/>
              <a:gd name="connsiteY541" fmla="*/ 4209337 h 5539541"/>
              <a:gd name="connsiteX542" fmla="*/ 1122492 w 7620000"/>
              <a:gd name="connsiteY542" fmla="*/ 4211944 h 5539541"/>
              <a:gd name="connsiteX543" fmla="*/ 1122621 w 7620000"/>
              <a:gd name="connsiteY543" fmla="*/ 4212137 h 5539541"/>
              <a:gd name="connsiteX544" fmla="*/ 1123482 w 7620000"/>
              <a:gd name="connsiteY544" fmla="*/ 4213442 h 5539541"/>
              <a:gd name="connsiteX545" fmla="*/ 1123526 w 7620000"/>
              <a:gd name="connsiteY545" fmla="*/ 4213506 h 5539541"/>
              <a:gd name="connsiteX546" fmla="*/ 1122621 w 7620000"/>
              <a:gd name="connsiteY546" fmla="*/ 4212137 h 5539541"/>
              <a:gd name="connsiteX547" fmla="*/ 1306762 w 7620000"/>
              <a:gd name="connsiteY547" fmla="*/ 4200576 h 5539541"/>
              <a:gd name="connsiteX548" fmla="*/ 1301438 w 7620000"/>
              <a:gd name="connsiteY548" fmla="*/ 4203027 h 5539541"/>
              <a:gd name="connsiteX549" fmla="*/ 1300604 w 7620000"/>
              <a:gd name="connsiteY549" fmla="*/ 4204763 h 5539541"/>
              <a:gd name="connsiteX550" fmla="*/ 1298843 w 7620000"/>
              <a:gd name="connsiteY550" fmla="*/ 4207949 h 5539541"/>
              <a:gd name="connsiteX551" fmla="*/ 1298542 w 7620000"/>
              <a:gd name="connsiteY551" fmla="*/ 4208191 h 5539541"/>
              <a:gd name="connsiteX552" fmla="*/ 1291988 w 7620000"/>
              <a:gd name="connsiteY552" fmla="*/ 4215303 h 5539541"/>
              <a:gd name="connsiteX553" fmla="*/ 1295448 w 7620000"/>
              <a:gd name="connsiteY553" fmla="*/ 4208096 h 5539541"/>
              <a:gd name="connsiteX554" fmla="*/ 1282302 w 7620000"/>
              <a:gd name="connsiteY554" fmla="*/ 4223879 h 5539541"/>
              <a:gd name="connsiteX555" fmla="*/ 1283492 w 7620000"/>
              <a:gd name="connsiteY555" fmla="*/ 4223558 h 5539541"/>
              <a:gd name="connsiteX556" fmla="*/ 1286466 w 7620000"/>
              <a:gd name="connsiteY556" fmla="*/ 4222410 h 5539541"/>
              <a:gd name="connsiteX557" fmla="*/ 3432146 w 7620000"/>
              <a:gd name="connsiteY557" fmla="*/ 4148957 h 5539541"/>
              <a:gd name="connsiteX558" fmla="*/ 3426534 w 7620000"/>
              <a:gd name="connsiteY558" fmla="*/ 4155483 h 5539541"/>
              <a:gd name="connsiteX559" fmla="*/ 3381564 w 7620000"/>
              <a:gd name="connsiteY559" fmla="*/ 4245936 h 5539541"/>
              <a:gd name="connsiteX560" fmla="*/ 3377786 w 7620000"/>
              <a:gd name="connsiteY560" fmla="*/ 4249056 h 5539541"/>
              <a:gd name="connsiteX561" fmla="*/ 3377069 w 7620000"/>
              <a:gd name="connsiteY561" fmla="*/ 4250872 h 5539541"/>
              <a:gd name="connsiteX562" fmla="*/ 3377452 w 7620000"/>
              <a:gd name="connsiteY562" fmla="*/ 4254759 h 5539541"/>
              <a:gd name="connsiteX563" fmla="*/ 3381564 w 7620000"/>
              <a:gd name="connsiteY563" fmla="*/ 4245936 h 5539541"/>
              <a:gd name="connsiteX564" fmla="*/ 3409975 w 7620000"/>
              <a:gd name="connsiteY564" fmla="*/ 4206420 h 5539541"/>
              <a:gd name="connsiteX565" fmla="*/ 3433696 w 7620000"/>
              <a:gd name="connsiteY565" fmla="*/ 4149182 h 5539541"/>
              <a:gd name="connsiteX566" fmla="*/ 3432146 w 7620000"/>
              <a:gd name="connsiteY566" fmla="*/ 4148957 h 5539541"/>
              <a:gd name="connsiteX567" fmla="*/ 3417850 w 7620000"/>
              <a:gd name="connsiteY567" fmla="*/ 4144051 h 5539541"/>
              <a:gd name="connsiteX568" fmla="*/ 3365506 w 7620000"/>
              <a:gd name="connsiteY568" fmla="*/ 4235696 h 5539541"/>
              <a:gd name="connsiteX569" fmla="*/ 3363747 w 7620000"/>
              <a:gd name="connsiteY569" fmla="*/ 4241550 h 5539541"/>
              <a:gd name="connsiteX570" fmla="*/ 3391787 w 7620000"/>
              <a:gd name="connsiteY570" fmla="*/ 4201679 h 5539541"/>
              <a:gd name="connsiteX571" fmla="*/ 3419868 w 7620000"/>
              <a:gd name="connsiteY571" fmla="*/ 4149056 h 5539541"/>
              <a:gd name="connsiteX572" fmla="*/ 3417850 w 7620000"/>
              <a:gd name="connsiteY572" fmla="*/ 4144051 h 5539541"/>
              <a:gd name="connsiteX573" fmla="*/ 1204957 w 7620000"/>
              <a:gd name="connsiteY573" fmla="*/ 4137794 h 5539541"/>
              <a:gd name="connsiteX574" fmla="*/ 1208508 w 7620000"/>
              <a:gd name="connsiteY574" fmla="*/ 4143585 h 5539541"/>
              <a:gd name="connsiteX575" fmla="*/ 1207439 w 7620000"/>
              <a:gd name="connsiteY575" fmla="*/ 4138269 h 5539541"/>
              <a:gd name="connsiteX576" fmla="*/ 1204957 w 7620000"/>
              <a:gd name="connsiteY576" fmla="*/ 4137794 h 5539541"/>
              <a:gd name="connsiteX577" fmla="*/ 1114279 w 7620000"/>
              <a:gd name="connsiteY577" fmla="*/ 4128607 h 5539541"/>
              <a:gd name="connsiteX578" fmla="*/ 1111801 w 7620000"/>
              <a:gd name="connsiteY578" fmla="*/ 4130869 h 5539541"/>
              <a:gd name="connsiteX579" fmla="*/ 1094494 w 7620000"/>
              <a:gd name="connsiteY579" fmla="*/ 4153353 h 5539541"/>
              <a:gd name="connsiteX580" fmla="*/ 1093326 w 7620000"/>
              <a:gd name="connsiteY580" fmla="*/ 4155468 h 5539541"/>
              <a:gd name="connsiteX581" fmla="*/ 1093014 w 7620000"/>
              <a:gd name="connsiteY581" fmla="*/ 4156015 h 5539541"/>
              <a:gd name="connsiteX582" fmla="*/ 1098796 w 7620000"/>
              <a:gd name="connsiteY582" fmla="*/ 4151262 h 5539541"/>
              <a:gd name="connsiteX583" fmla="*/ 1116116 w 7620000"/>
              <a:gd name="connsiteY583" fmla="*/ 4141659 h 5539541"/>
              <a:gd name="connsiteX584" fmla="*/ 3577198 w 7620000"/>
              <a:gd name="connsiteY584" fmla="*/ 4105919 h 5539541"/>
              <a:gd name="connsiteX585" fmla="*/ 3509675 w 7620000"/>
              <a:gd name="connsiteY585" fmla="*/ 4216934 h 5539541"/>
              <a:gd name="connsiteX586" fmla="*/ 3432085 w 7620000"/>
              <a:gd name="connsiteY586" fmla="*/ 4361083 h 5539541"/>
              <a:gd name="connsiteX587" fmla="*/ 3435201 w 7620000"/>
              <a:gd name="connsiteY587" fmla="*/ 4359557 h 5539541"/>
              <a:gd name="connsiteX588" fmla="*/ 3442949 w 7620000"/>
              <a:gd name="connsiteY588" fmla="*/ 4356163 h 5539541"/>
              <a:gd name="connsiteX589" fmla="*/ 3544276 w 7620000"/>
              <a:gd name="connsiteY589" fmla="*/ 4171586 h 5539541"/>
              <a:gd name="connsiteX590" fmla="*/ 3576324 w 7620000"/>
              <a:gd name="connsiteY590" fmla="*/ 4110982 h 5539541"/>
              <a:gd name="connsiteX591" fmla="*/ 1094809 w 7620000"/>
              <a:gd name="connsiteY591" fmla="*/ 4082295 h 5539541"/>
              <a:gd name="connsiteX592" fmla="*/ 1079743 w 7620000"/>
              <a:gd name="connsiteY592" fmla="*/ 4091786 h 5539541"/>
              <a:gd name="connsiteX593" fmla="*/ 1067760 w 7620000"/>
              <a:gd name="connsiteY593" fmla="*/ 4108540 h 5539541"/>
              <a:gd name="connsiteX594" fmla="*/ 1047094 w 7620000"/>
              <a:gd name="connsiteY594" fmla="*/ 4136639 h 5539541"/>
              <a:gd name="connsiteX595" fmla="*/ 1068645 w 7620000"/>
              <a:gd name="connsiteY595" fmla="*/ 4119320 h 5539541"/>
              <a:gd name="connsiteX596" fmla="*/ 1269305 w 7620000"/>
              <a:gd name="connsiteY596" fmla="*/ 4068089 h 5539541"/>
              <a:gd name="connsiteX597" fmla="*/ 1254777 w 7620000"/>
              <a:gd name="connsiteY597" fmla="*/ 4075774 h 5539541"/>
              <a:gd name="connsiteX598" fmla="*/ 1246937 w 7620000"/>
              <a:gd name="connsiteY598" fmla="*/ 4080662 h 5539541"/>
              <a:gd name="connsiteX599" fmla="*/ 1244531 w 7620000"/>
              <a:gd name="connsiteY599" fmla="*/ 4083364 h 5539541"/>
              <a:gd name="connsiteX600" fmla="*/ 1220583 w 7620000"/>
              <a:gd name="connsiteY600" fmla="*/ 4118791 h 5539541"/>
              <a:gd name="connsiteX601" fmla="*/ 1250893 w 7620000"/>
              <a:gd name="connsiteY601" fmla="*/ 4084013 h 5539541"/>
              <a:gd name="connsiteX602" fmla="*/ 1267339 w 7620000"/>
              <a:gd name="connsiteY602" fmla="*/ 4071280 h 5539541"/>
              <a:gd name="connsiteX603" fmla="*/ 1267405 w 7620000"/>
              <a:gd name="connsiteY603" fmla="*/ 4071195 h 5539541"/>
              <a:gd name="connsiteX604" fmla="*/ 874354 w 7620000"/>
              <a:gd name="connsiteY604" fmla="*/ 4038977 h 5539541"/>
              <a:gd name="connsiteX605" fmla="*/ 867785 w 7620000"/>
              <a:gd name="connsiteY605" fmla="*/ 4043144 h 5539541"/>
              <a:gd name="connsiteX606" fmla="*/ 870843 w 7620000"/>
              <a:gd name="connsiteY606" fmla="*/ 4039853 h 5539541"/>
              <a:gd name="connsiteX607" fmla="*/ 872383 w 7620000"/>
              <a:gd name="connsiteY607" fmla="*/ 4039331 h 5539541"/>
              <a:gd name="connsiteX608" fmla="*/ 874354 w 7620000"/>
              <a:gd name="connsiteY608" fmla="*/ 4038977 h 5539541"/>
              <a:gd name="connsiteX609" fmla="*/ 1008183 w 7620000"/>
              <a:gd name="connsiteY609" fmla="*/ 3978528 h 5539541"/>
              <a:gd name="connsiteX610" fmla="*/ 996971 w 7620000"/>
              <a:gd name="connsiteY610" fmla="*/ 3988542 h 5539541"/>
              <a:gd name="connsiteX611" fmla="*/ 994038 w 7620000"/>
              <a:gd name="connsiteY611" fmla="*/ 3991939 h 5539541"/>
              <a:gd name="connsiteX612" fmla="*/ 1001120 w 7620000"/>
              <a:gd name="connsiteY612" fmla="*/ 3985915 h 5539541"/>
              <a:gd name="connsiteX613" fmla="*/ 1021246 w 7620000"/>
              <a:gd name="connsiteY613" fmla="*/ 3972703 h 5539541"/>
              <a:gd name="connsiteX614" fmla="*/ 1021217 w 7620000"/>
              <a:gd name="connsiteY614" fmla="*/ 3974103 h 5539541"/>
              <a:gd name="connsiteX615" fmla="*/ 1019321 w 7620000"/>
              <a:gd name="connsiteY615" fmla="*/ 3974385 h 5539541"/>
              <a:gd name="connsiteX616" fmla="*/ 4018878 w 7620000"/>
              <a:gd name="connsiteY616" fmla="*/ 3890711 h 5539541"/>
              <a:gd name="connsiteX617" fmla="*/ 4002218 w 7620000"/>
              <a:gd name="connsiteY617" fmla="*/ 3894472 h 5539541"/>
              <a:gd name="connsiteX618" fmla="*/ 3974685 w 7620000"/>
              <a:gd name="connsiteY618" fmla="*/ 3940113 h 5539541"/>
              <a:gd name="connsiteX619" fmla="*/ 3852874 w 7620000"/>
              <a:gd name="connsiteY619" fmla="*/ 4151778 h 5539541"/>
              <a:gd name="connsiteX620" fmla="*/ 3832694 w 7620000"/>
              <a:gd name="connsiteY620" fmla="*/ 4190001 h 5539541"/>
              <a:gd name="connsiteX621" fmla="*/ 3846561 w 7620000"/>
              <a:gd name="connsiteY621" fmla="*/ 4184393 h 5539541"/>
              <a:gd name="connsiteX622" fmla="*/ 3849135 w 7620000"/>
              <a:gd name="connsiteY622" fmla="*/ 4179412 h 5539541"/>
              <a:gd name="connsiteX623" fmla="*/ 3876187 w 7620000"/>
              <a:gd name="connsiteY623" fmla="*/ 4125552 h 5539541"/>
              <a:gd name="connsiteX624" fmla="*/ 3991524 w 7620000"/>
              <a:gd name="connsiteY624" fmla="*/ 3937651 h 5539541"/>
              <a:gd name="connsiteX625" fmla="*/ 4765183 w 7620000"/>
              <a:gd name="connsiteY625" fmla="*/ 3844744 h 5539541"/>
              <a:gd name="connsiteX626" fmla="*/ 4765654 w 7620000"/>
              <a:gd name="connsiteY626" fmla="*/ 3848746 h 5539541"/>
              <a:gd name="connsiteX627" fmla="*/ 4748854 w 7620000"/>
              <a:gd name="connsiteY627" fmla="*/ 3850044 h 5539541"/>
              <a:gd name="connsiteX628" fmla="*/ 779288 w 7620000"/>
              <a:gd name="connsiteY628" fmla="*/ 3811227 h 5539541"/>
              <a:gd name="connsiteX629" fmla="*/ 772667 w 7620000"/>
              <a:gd name="connsiteY629" fmla="*/ 3820250 h 5539541"/>
              <a:gd name="connsiteX630" fmla="*/ 777727 w 7620000"/>
              <a:gd name="connsiteY630" fmla="*/ 3812205 h 5539541"/>
              <a:gd name="connsiteX631" fmla="*/ 996597 w 7620000"/>
              <a:gd name="connsiteY631" fmla="*/ 3798234 h 5539541"/>
              <a:gd name="connsiteX632" fmla="*/ 982555 w 7620000"/>
              <a:gd name="connsiteY632" fmla="*/ 3810972 h 5539541"/>
              <a:gd name="connsiteX633" fmla="*/ 964752 w 7620000"/>
              <a:gd name="connsiteY633" fmla="*/ 3825229 h 5539541"/>
              <a:gd name="connsiteX634" fmla="*/ 958561 w 7620000"/>
              <a:gd name="connsiteY634" fmla="*/ 3828542 h 5539541"/>
              <a:gd name="connsiteX635" fmla="*/ 955408 w 7620000"/>
              <a:gd name="connsiteY635" fmla="*/ 3832987 h 5539541"/>
              <a:gd name="connsiteX636" fmla="*/ 971274 w 7620000"/>
              <a:gd name="connsiteY636" fmla="*/ 3821364 h 5539541"/>
              <a:gd name="connsiteX637" fmla="*/ 990355 w 7620000"/>
              <a:gd name="connsiteY637" fmla="*/ 3807248 h 5539541"/>
              <a:gd name="connsiteX638" fmla="*/ 4075703 w 7620000"/>
              <a:gd name="connsiteY638" fmla="*/ 3793199 h 5539541"/>
              <a:gd name="connsiteX639" fmla="*/ 4061626 w 7620000"/>
              <a:gd name="connsiteY639" fmla="*/ 3795988 h 5539541"/>
              <a:gd name="connsiteX640" fmla="*/ 4033294 w 7620000"/>
              <a:gd name="connsiteY640" fmla="*/ 3842954 h 5539541"/>
              <a:gd name="connsiteX641" fmla="*/ 4050258 w 7620000"/>
              <a:gd name="connsiteY641" fmla="*/ 3836863 h 5539541"/>
              <a:gd name="connsiteX642" fmla="*/ 5335014 w 7620000"/>
              <a:gd name="connsiteY642" fmla="*/ 3790027 h 5539541"/>
              <a:gd name="connsiteX643" fmla="*/ 5335610 w 7620000"/>
              <a:gd name="connsiteY643" fmla="*/ 3790276 h 5539541"/>
              <a:gd name="connsiteX644" fmla="*/ 5339503 w 7620000"/>
              <a:gd name="connsiteY644" fmla="*/ 3791977 h 5539541"/>
              <a:gd name="connsiteX645" fmla="*/ 5337543 w 7620000"/>
              <a:gd name="connsiteY645" fmla="*/ 3792556 h 5539541"/>
              <a:gd name="connsiteX646" fmla="*/ 957951 w 7620000"/>
              <a:gd name="connsiteY646" fmla="*/ 3788931 h 5539541"/>
              <a:gd name="connsiteX647" fmla="*/ 955446 w 7620000"/>
              <a:gd name="connsiteY647" fmla="*/ 3790292 h 5539541"/>
              <a:gd name="connsiteX648" fmla="*/ 954620 w 7620000"/>
              <a:gd name="connsiteY648" fmla="*/ 3790926 h 5539541"/>
              <a:gd name="connsiteX649" fmla="*/ 957337 w 7620000"/>
              <a:gd name="connsiteY649" fmla="*/ 3790042 h 5539541"/>
              <a:gd name="connsiteX650" fmla="*/ 1033534 w 7620000"/>
              <a:gd name="connsiteY650" fmla="*/ 3770311 h 5539541"/>
              <a:gd name="connsiteX651" fmla="*/ 1024615 w 7620000"/>
              <a:gd name="connsiteY651" fmla="*/ 3774569 h 5539541"/>
              <a:gd name="connsiteX652" fmla="*/ 1012758 w 7620000"/>
              <a:gd name="connsiteY652" fmla="*/ 3789613 h 5539541"/>
              <a:gd name="connsiteX653" fmla="*/ 1013679 w 7620000"/>
              <a:gd name="connsiteY653" fmla="*/ 3789351 h 5539541"/>
              <a:gd name="connsiteX654" fmla="*/ 1028512 w 7620000"/>
              <a:gd name="connsiteY654" fmla="*/ 3783380 h 5539541"/>
              <a:gd name="connsiteX655" fmla="*/ 1038395 w 7620000"/>
              <a:gd name="connsiteY655" fmla="*/ 3771446 h 5539541"/>
              <a:gd name="connsiteX656" fmla="*/ 1033534 w 7620000"/>
              <a:gd name="connsiteY656" fmla="*/ 3770311 h 5539541"/>
              <a:gd name="connsiteX657" fmla="*/ 5116346 w 7620000"/>
              <a:gd name="connsiteY657" fmla="*/ 3757023 h 5539541"/>
              <a:gd name="connsiteX658" fmla="*/ 5201308 w 7620000"/>
              <a:gd name="connsiteY658" fmla="*/ 3830798 h 5539541"/>
              <a:gd name="connsiteX659" fmla="*/ 5154243 w 7620000"/>
              <a:gd name="connsiteY659" fmla="*/ 3840266 h 5539541"/>
              <a:gd name="connsiteX660" fmla="*/ 5112212 w 7620000"/>
              <a:gd name="connsiteY660" fmla="*/ 3804016 h 5539541"/>
              <a:gd name="connsiteX661" fmla="*/ 5061718 w 7620000"/>
              <a:gd name="connsiteY661" fmla="*/ 3769429 h 5539541"/>
              <a:gd name="connsiteX662" fmla="*/ 5162451 w 7620000"/>
              <a:gd name="connsiteY662" fmla="*/ 3746556 h 5539541"/>
              <a:gd name="connsiteX663" fmla="*/ 5242275 w 7620000"/>
              <a:gd name="connsiteY663" fmla="*/ 3820754 h 5539541"/>
              <a:gd name="connsiteX664" fmla="*/ 5223267 w 7620000"/>
              <a:gd name="connsiteY664" fmla="*/ 3826382 h 5539541"/>
              <a:gd name="connsiteX665" fmla="*/ 5211684 w 7620000"/>
              <a:gd name="connsiteY665" fmla="*/ 3828712 h 5539541"/>
              <a:gd name="connsiteX666" fmla="*/ 5127562 w 7620000"/>
              <a:gd name="connsiteY666" fmla="*/ 3754477 h 5539541"/>
              <a:gd name="connsiteX667" fmla="*/ 863822 w 7620000"/>
              <a:gd name="connsiteY667" fmla="*/ 3738765 h 5539541"/>
              <a:gd name="connsiteX668" fmla="*/ 861008 w 7620000"/>
              <a:gd name="connsiteY668" fmla="*/ 3740610 h 5539541"/>
              <a:gd name="connsiteX669" fmla="*/ 860717 w 7620000"/>
              <a:gd name="connsiteY669" fmla="*/ 3741189 h 5539541"/>
              <a:gd name="connsiteX670" fmla="*/ 860495 w 7620000"/>
              <a:gd name="connsiteY670" fmla="*/ 3741607 h 5539541"/>
              <a:gd name="connsiteX671" fmla="*/ 5197890 w 7620000"/>
              <a:gd name="connsiteY671" fmla="*/ 3738503 h 5539541"/>
              <a:gd name="connsiteX672" fmla="*/ 5231568 w 7620000"/>
              <a:gd name="connsiteY672" fmla="*/ 3767888 h 5539541"/>
              <a:gd name="connsiteX673" fmla="*/ 5269120 w 7620000"/>
              <a:gd name="connsiteY673" fmla="*/ 3812807 h 5539541"/>
              <a:gd name="connsiteX674" fmla="*/ 5257478 w 7620000"/>
              <a:gd name="connsiteY674" fmla="*/ 3816257 h 5539541"/>
              <a:gd name="connsiteX675" fmla="*/ 5174638 w 7620000"/>
              <a:gd name="connsiteY675" fmla="*/ 3743787 h 5539541"/>
              <a:gd name="connsiteX676" fmla="*/ 5216380 w 7620000"/>
              <a:gd name="connsiteY676" fmla="*/ 3734306 h 5539541"/>
              <a:gd name="connsiteX677" fmla="*/ 5250302 w 7620000"/>
              <a:gd name="connsiteY677" fmla="*/ 3767901 h 5539541"/>
              <a:gd name="connsiteX678" fmla="*/ 5285764 w 7620000"/>
              <a:gd name="connsiteY678" fmla="*/ 3807884 h 5539541"/>
              <a:gd name="connsiteX679" fmla="*/ 5281174 w 7620000"/>
              <a:gd name="connsiteY679" fmla="*/ 3809243 h 5539541"/>
              <a:gd name="connsiteX680" fmla="*/ 5247160 w 7620000"/>
              <a:gd name="connsiteY680" fmla="*/ 3776925 h 5539541"/>
              <a:gd name="connsiteX681" fmla="*/ 5205688 w 7620000"/>
              <a:gd name="connsiteY681" fmla="*/ 3736734 h 5539541"/>
              <a:gd name="connsiteX682" fmla="*/ 5252950 w 7620000"/>
              <a:gd name="connsiteY682" fmla="*/ 3727864 h 5539541"/>
              <a:gd name="connsiteX683" fmla="*/ 5320580 w 7620000"/>
              <a:gd name="connsiteY683" fmla="*/ 3797578 h 5539541"/>
              <a:gd name="connsiteX684" fmla="*/ 5312284 w 7620000"/>
              <a:gd name="connsiteY684" fmla="*/ 3800035 h 5539541"/>
              <a:gd name="connsiteX685" fmla="*/ 5236834 w 7620000"/>
              <a:gd name="connsiteY685" fmla="*/ 3730653 h 5539541"/>
              <a:gd name="connsiteX686" fmla="*/ 5320854 w 7620000"/>
              <a:gd name="connsiteY686" fmla="*/ 3716107 h 5539541"/>
              <a:gd name="connsiteX687" fmla="*/ 5324708 w 7620000"/>
              <a:gd name="connsiteY687" fmla="*/ 3717313 h 5539541"/>
              <a:gd name="connsiteX688" fmla="*/ 5323158 w 7620000"/>
              <a:gd name="connsiteY688" fmla="*/ 3740253 h 5539541"/>
              <a:gd name="connsiteX689" fmla="*/ 5355088 w 7620000"/>
              <a:gd name="connsiteY689" fmla="*/ 3757983 h 5539541"/>
              <a:gd name="connsiteX690" fmla="*/ 5347693 w 7620000"/>
              <a:gd name="connsiteY690" fmla="*/ 3766838 h 5539541"/>
              <a:gd name="connsiteX691" fmla="*/ 5335662 w 7620000"/>
              <a:gd name="connsiteY691" fmla="*/ 3764288 h 5539541"/>
              <a:gd name="connsiteX692" fmla="*/ 5337151 w 7620000"/>
              <a:gd name="connsiteY692" fmla="*/ 3785041 h 5539541"/>
              <a:gd name="connsiteX693" fmla="*/ 5332376 w 7620000"/>
              <a:gd name="connsiteY693" fmla="*/ 3781158 h 5539541"/>
              <a:gd name="connsiteX694" fmla="*/ 5321112 w 7620000"/>
              <a:gd name="connsiteY694" fmla="*/ 3776113 h 5539541"/>
              <a:gd name="connsiteX695" fmla="*/ 5320694 w 7620000"/>
              <a:gd name="connsiteY695" fmla="*/ 3775695 h 5539541"/>
              <a:gd name="connsiteX696" fmla="*/ 5269348 w 7620000"/>
              <a:gd name="connsiteY696" fmla="*/ 3725024 h 5539541"/>
              <a:gd name="connsiteX697" fmla="*/ 5327254 w 7620000"/>
              <a:gd name="connsiteY697" fmla="*/ 3715000 h 5539541"/>
              <a:gd name="connsiteX698" fmla="*/ 5328433 w 7620000"/>
              <a:gd name="connsiteY698" fmla="*/ 3722300 h 5539541"/>
              <a:gd name="connsiteX699" fmla="*/ 5324708 w 7620000"/>
              <a:gd name="connsiteY699" fmla="*/ 3717313 h 5539541"/>
              <a:gd name="connsiteX700" fmla="*/ 5325564 w 7620000"/>
              <a:gd name="connsiteY700" fmla="*/ 3715292 h 5539541"/>
              <a:gd name="connsiteX701" fmla="*/ 911931 w 7620000"/>
              <a:gd name="connsiteY701" fmla="*/ 3707215 h 5539541"/>
              <a:gd name="connsiteX702" fmla="*/ 867783 w 7620000"/>
              <a:gd name="connsiteY702" fmla="*/ 3736167 h 5539541"/>
              <a:gd name="connsiteX703" fmla="*/ 902000 w 7620000"/>
              <a:gd name="connsiteY703" fmla="*/ 3716008 h 5539541"/>
              <a:gd name="connsiteX704" fmla="*/ 829813 w 7620000"/>
              <a:gd name="connsiteY704" fmla="*/ 3705685 h 5539541"/>
              <a:gd name="connsiteX705" fmla="*/ 814418 w 7620000"/>
              <a:gd name="connsiteY705" fmla="*/ 3713241 h 5539541"/>
              <a:gd name="connsiteX706" fmla="*/ 819652 w 7620000"/>
              <a:gd name="connsiteY706" fmla="*/ 3705985 h 5539541"/>
              <a:gd name="connsiteX707" fmla="*/ 797732 w 7620000"/>
              <a:gd name="connsiteY707" fmla="*/ 3726684 h 5539541"/>
              <a:gd name="connsiteX708" fmla="*/ 754656 w 7620000"/>
              <a:gd name="connsiteY708" fmla="*/ 3767365 h 5539541"/>
              <a:gd name="connsiteX709" fmla="*/ 733183 w 7620000"/>
              <a:gd name="connsiteY709" fmla="*/ 3816916 h 5539541"/>
              <a:gd name="connsiteX710" fmla="*/ 798282 w 7620000"/>
              <a:gd name="connsiteY710" fmla="*/ 3755227 h 5539541"/>
              <a:gd name="connsiteX711" fmla="*/ 971312 w 7620000"/>
              <a:gd name="connsiteY711" fmla="*/ 3704816 h 5539541"/>
              <a:gd name="connsiteX712" fmla="*/ 970216 w 7620000"/>
              <a:gd name="connsiteY712" fmla="*/ 3705536 h 5539541"/>
              <a:gd name="connsiteX713" fmla="*/ 971172 w 7620000"/>
              <a:gd name="connsiteY713" fmla="*/ 3705005 h 5539541"/>
              <a:gd name="connsiteX714" fmla="*/ 826310 w 7620000"/>
              <a:gd name="connsiteY714" fmla="*/ 3699697 h 5539541"/>
              <a:gd name="connsiteX715" fmla="*/ 824207 w 7620000"/>
              <a:gd name="connsiteY715" fmla="*/ 3701682 h 5539541"/>
              <a:gd name="connsiteX716" fmla="*/ 826157 w 7620000"/>
              <a:gd name="connsiteY716" fmla="*/ 3704069 h 5539541"/>
              <a:gd name="connsiteX717" fmla="*/ 929938 w 7620000"/>
              <a:gd name="connsiteY717" fmla="*/ 3695405 h 5539541"/>
              <a:gd name="connsiteX718" fmla="*/ 925793 w 7620000"/>
              <a:gd name="connsiteY718" fmla="*/ 3698121 h 5539541"/>
              <a:gd name="connsiteX719" fmla="*/ 918955 w 7620000"/>
              <a:gd name="connsiteY719" fmla="*/ 3707525 h 5539541"/>
              <a:gd name="connsiteX720" fmla="*/ 5451335 w 7620000"/>
              <a:gd name="connsiteY720" fmla="*/ 3693518 h 5539541"/>
              <a:gd name="connsiteX721" fmla="*/ 5451677 w 7620000"/>
              <a:gd name="connsiteY721" fmla="*/ 3694036 h 5539541"/>
              <a:gd name="connsiteX722" fmla="*/ 5453696 w 7620000"/>
              <a:gd name="connsiteY722" fmla="*/ 3698625 h 5539541"/>
              <a:gd name="connsiteX723" fmla="*/ 5437206 w 7620000"/>
              <a:gd name="connsiteY723" fmla="*/ 3695963 h 5539541"/>
              <a:gd name="connsiteX724" fmla="*/ 854025 w 7620000"/>
              <a:gd name="connsiteY724" fmla="*/ 3686766 h 5539541"/>
              <a:gd name="connsiteX725" fmla="*/ 850302 w 7620000"/>
              <a:gd name="connsiteY725" fmla="*/ 3692410 h 5539541"/>
              <a:gd name="connsiteX726" fmla="*/ 844179 w 7620000"/>
              <a:gd name="connsiteY726" fmla="*/ 3697765 h 5539541"/>
              <a:gd name="connsiteX727" fmla="*/ 838319 w 7620000"/>
              <a:gd name="connsiteY727" fmla="*/ 3706166 h 5539541"/>
              <a:gd name="connsiteX728" fmla="*/ 810343 w 7620000"/>
              <a:gd name="connsiteY728" fmla="*/ 3743796 h 5539541"/>
              <a:gd name="connsiteX729" fmla="*/ 836297 w 7620000"/>
              <a:gd name="connsiteY729" fmla="*/ 3719203 h 5539541"/>
              <a:gd name="connsiteX730" fmla="*/ 853812 w 7620000"/>
              <a:gd name="connsiteY730" fmla="*/ 3692708 h 5539541"/>
              <a:gd name="connsiteX731" fmla="*/ 806159 w 7620000"/>
              <a:gd name="connsiteY731" fmla="*/ 3683070 h 5539541"/>
              <a:gd name="connsiteX732" fmla="*/ 709460 w 7620000"/>
              <a:gd name="connsiteY732" fmla="*/ 3746486 h 5539541"/>
              <a:gd name="connsiteX733" fmla="*/ 706503 w 7620000"/>
              <a:gd name="connsiteY733" fmla="*/ 3748426 h 5539541"/>
              <a:gd name="connsiteX734" fmla="*/ 659885 w 7620000"/>
              <a:gd name="connsiteY734" fmla="*/ 3792974 h 5539541"/>
              <a:gd name="connsiteX735" fmla="*/ 637287 w 7620000"/>
              <a:gd name="connsiteY735" fmla="*/ 3836810 h 5539541"/>
              <a:gd name="connsiteX736" fmla="*/ 806159 w 7620000"/>
              <a:gd name="connsiteY736" fmla="*/ 3683070 h 5539541"/>
              <a:gd name="connsiteX737" fmla="*/ 919304 w 7620000"/>
              <a:gd name="connsiteY737" fmla="*/ 3661565 h 5539541"/>
              <a:gd name="connsiteX738" fmla="*/ 917155 w 7620000"/>
              <a:gd name="connsiteY738" fmla="*/ 3662717 h 5539541"/>
              <a:gd name="connsiteX739" fmla="*/ 914292 w 7620000"/>
              <a:gd name="connsiteY739" fmla="*/ 3666687 h 5539541"/>
              <a:gd name="connsiteX740" fmla="*/ 773256 w 7620000"/>
              <a:gd name="connsiteY740" fmla="*/ 3639080 h 5539541"/>
              <a:gd name="connsiteX741" fmla="*/ 761857 w 7620000"/>
              <a:gd name="connsiteY741" fmla="*/ 3646556 h 5539541"/>
              <a:gd name="connsiteX742" fmla="*/ 752796 w 7620000"/>
              <a:gd name="connsiteY742" fmla="*/ 3673994 h 5539541"/>
              <a:gd name="connsiteX743" fmla="*/ 771941 w 7620000"/>
              <a:gd name="connsiteY743" fmla="*/ 3654990 h 5539541"/>
              <a:gd name="connsiteX744" fmla="*/ 773256 w 7620000"/>
              <a:gd name="connsiteY744" fmla="*/ 3639080 h 5539541"/>
              <a:gd name="connsiteX745" fmla="*/ 927385 w 7620000"/>
              <a:gd name="connsiteY745" fmla="*/ 3633570 h 5539541"/>
              <a:gd name="connsiteX746" fmla="*/ 916439 w 7620000"/>
              <a:gd name="connsiteY746" fmla="*/ 3641838 h 5539541"/>
              <a:gd name="connsiteX747" fmla="*/ 900896 w 7620000"/>
              <a:gd name="connsiteY747" fmla="*/ 3663002 h 5539541"/>
              <a:gd name="connsiteX748" fmla="*/ 890563 w 7620000"/>
              <a:gd name="connsiteY748" fmla="*/ 3675873 h 5539541"/>
              <a:gd name="connsiteX749" fmla="*/ 885800 w 7620000"/>
              <a:gd name="connsiteY749" fmla="*/ 3678209 h 5539541"/>
              <a:gd name="connsiteX750" fmla="*/ 872061 w 7620000"/>
              <a:gd name="connsiteY750" fmla="*/ 3698145 h 5539541"/>
              <a:gd name="connsiteX751" fmla="*/ 847211 w 7620000"/>
              <a:gd name="connsiteY751" fmla="*/ 3735268 h 5539541"/>
              <a:gd name="connsiteX752" fmla="*/ 883981 w 7620000"/>
              <a:gd name="connsiteY752" fmla="*/ 3697680 h 5539541"/>
              <a:gd name="connsiteX753" fmla="*/ 920724 w 7620000"/>
              <a:gd name="connsiteY753" fmla="*/ 3643647 h 5539541"/>
              <a:gd name="connsiteX754" fmla="*/ 4654142 w 7620000"/>
              <a:gd name="connsiteY754" fmla="*/ 3603715 h 5539541"/>
              <a:gd name="connsiteX755" fmla="*/ 4654163 w 7620000"/>
              <a:gd name="connsiteY755" fmla="*/ 3604778 h 5539541"/>
              <a:gd name="connsiteX756" fmla="*/ 4651790 w 7620000"/>
              <a:gd name="connsiteY756" fmla="*/ 3605477 h 5539541"/>
              <a:gd name="connsiteX757" fmla="*/ 4651185 w 7620000"/>
              <a:gd name="connsiteY757" fmla="*/ 3605655 h 5539541"/>
              <a:gd name="connsiteX758" fmla="*/ 4654142 w 7620000"/>
              <a:gd name="connsiteY758" fmla="*/ 3603715 h 5539541"/>
              <a:gd name="connsiteX759" fmla="*/ 945967 w 7620000"/>
              <a:gd name="connsiteY759" fmla="*/ 3602456 h 5539541"/>
              <a:gd name="connsiteX760" fmla="*/ 945920 w 7620000"/>
              <a:gd name="connsiteY760" fmla="*/ 3602508 h 5539541"/>
              <a:gd name="connsiteX761" fmla="*/ 942196 w 7620000"/>
              <a:gd name="connsiteY761" fmla="*/ 3607476 h 5539541"/>
              <a:gd name="connsiteX762" fmla="*/ 945519 w 7620000"/>
              <a:gd name="connsiteY762" fmla="*/ 3606123 h 5539541"/>
              <a:gd name="connsiteX763" fmla="*/ 945972 w 7620000"/>
              <a:gd name="connsiteY763" fmla="*/ 3605434 h 5539541"/>
              <a:gd name="connsiteX764" fmla="*/ 5045883 w 7620000"/>
              <a:gd name="connsiteY764" fmla="*/ 3565186 h 5539541"/>
              <a:gd name="connsiteX765" fmla="*/ 5049197 w 7620000"/>
              <a:gd name="connsiteY765" fmla="*/ 3567340 h 5539541"/>
              <a:gd name="connsiteX766" fmla="*/ 5086963 w 7620000"/>
              <a:gd name="connsiteY766" fmla="*/ 3591885 h 5539541"/>
              <a:gd name="connsiteX767" fmla="*/ 5073648 w 7620000"/>
              <a:gd name="connsiteY767" fmla="*/ 3593901 h 5539541"/>
              <a:gd name="connsiteX768" fmla="*/ 5071638 w 7620000"/>
              <a:gd name="connsiteY768" fmla="*/ 3592472 h 5539541"/>
              <a:gd name="connsiteX769" fmla="*/ 5025602 w 7620000"/>
              <a:gd name="connsiteY769" fmla="*/ 3566695 h 5539541"/>
              <a:gd name="connsiteX770" fmla="*/ 4611256 w 7620000"/>
              <a:gd name="connsiteY770" fmla="*/ 3543839 h 5539541"/>
              <a:gd name="connsiteX771" fmla="*/ 4624093 w 7620000"/>
              <a:gd name="connsiteY771" fmla="*/ 3546037 h 5539541"/>
              <a:gd name="connsiteX772" fmla="*/ 4641185 w 7620000"/>
              <a:gd name="connsiteY772" fmla="*/ 3549793 h 5539541"/>
              <a:gd name="connsiteX773" fmla="*/ 4645276 w 7620000"/>
              <a:gd name="connsiteY773" fmla="*/ 3548903 h 5539541"/>
              <a:gd name="connsiteX774" fmla="*/ 4688093 w 7620000"/>
              <a:gd name="connsiteY774" fmla="*/ 3567242 h 5539541"/>
              <a:gd name="connsiteX775" fmla="*/ 4739891 w 7620000"/>
              <a:gd name="connsiteY775" fmla="*/ 3589897 h 5539541"/>
              <a:gd name="connsiteX776" fmla="*/ 4792134 w 7620000"/>
              <a:gd name="connsiteY776" fmla="*/ 3624891 h 5539541"/>
              <a:gd name="connsiteX777" fmla="*/ 4814768 w 7620000"/>
              <a:gd name="connsiteY777" fmla="*/ 3637114 h 5539541"/>
              <a:gd name="connsiteX778" fmla="*/ 4823117 w 7620000"/>
              <a:gd name="connsiteY778" fmla="*/ 3636929 h 5539541"/>
              <a:gd name="connsiteX779" fmla="*/ 4819191 w 7620000"/>
              <a:gd name="connsiteY779" fmla="*/ 3639507 h 5539541"/>
              <a:gd name="connsiteX780" fmla="*/ 4830753 w 7620000"/>
              <a:gd name="connsiteY780" fmla="*/ 3645752 h 5539541"/>
              <a:gd name="connsiteX781" fmla="*/ 4821554 w 7620000"/>
              <a:gd name="connsiteY781" fmla="*/ 3648194 h 5539541"/>
              <a:gd name="connsiteX782" fmla="*/ 4812017 w 7620000"/>
              <a:gd name="connsiteY782" fmla="*/ 3643310 h 5539541"/>
              <a:gd name="connsiteX783" fmla="*/ 4773456 w 7620000"/>
              <a:gd name="connsiteY783" fmla="*/ 3655526 h 5539541"/>
              <a:gd name="connsiteX784" fmla="*/ 4769930 w 7620000"/>
              <a:gd name="connsiteY784" fmla="*/ 3661899 h 5539541"/>
              <a:gd name="connsiteX785" fmla="*/ 4757680 w 7620000"/>
              <a:gd name="connsiteY785" fmla="*/ 3665152 h 5539541"/>
              <a:gd name="connsiteX786" fmla="*/ 4767042 w 7620000"/>
              <a:gd name="connsiteY786" fmla="*/ 3654627 h 5539541"/>
              <a:gd name="connsiteX787" fmla="*/ 4768860 w 7620000"/>
              <a:gd name="connsiteY787" fmla="*/ 3643491 h 5539541"/>
              <a:gd name="connsiteX788" fmla="*/ 4765084 w 7620000"/>
              <a:gd name="connsiteY788" fmla="*/ 3638444 h 5539541"/>
              <a:gd name="connsiteX789" fmla="*/ 4777304 w 7620000"/>
              <a:gd name="connsiteY789" fmla="*/ 3637954 h 5539541"/>
              <a:gd name="connsiteX790" fmla="*/ 4800543 w 7620000"/>
              <a:gd name="connsiteY790" fmla="*/ 3637435 h 5539541"/>
              <a:gd name="connsiteX791" fmla="*/ 4745535 w 7620000"/>
              <a:gd name="connsiteY791" fmla="*/ 3609270 h 5539541"/>
              <a:gd name="connsiteX792" fmla="*/ 4670738 w 7620000"/>
              <a:gd name="connsiteY792" fmla="*/ 3569334 h 5539541"/>
              <a:gd name="connsiteX793" fmla="*/ 6729769 w 7620000"/>
              <a:gd name="connsiteY793" fmla="*/ 3543632 h 5539541"/>
              <a:gd name="connsiteX794" fmla="*/ 6724023 w 7620000"/>
              <a:gd name="connsiteY794" fmla="*/ 3547767 h 5539541"/>
              <a:gd name="connsiteX795" fmla="*/ 6722628 w 7620000"/>
              <a:gd name="connsiteY795" fmla="*/ 3555269 h 5539541"/>
              <a:gd name="connsiteX796" fmla="*/ 6767122 w 7620000"/>
              <a:gd name="connsiteY796" fmla="*/ 3570155 h 5539541"/>
              <a:gd name="connsiteX797" fmla="*/ 6686082 w 7620000"/>
              <a:gd name="connsiteY797" fmla="*/ 3557737 h 5539541"/>
              <a:gd name="connsiteX798" fmla="*/ 6660746 w 7620000"/>
              <a:gd name="connsiteY798" fmla="*/ 3574354 h 5539541"/>
              <a:gd name="connsiteX799" fmla="*/ 6677023 w 7620000"/>
              <a:gd name="connsiteY799" fmla="*/ 3585178 h 5539541"/>
              <a:gd name="connsiteX800" fmla="*/ 6638954 w 7620000"/>
              <a:gd name="connsiteY800" fmla="*/ 3574671 h 5539541"/>
              <a:gd name="connsiteX801" fmla="*/ 6652492 w 7620000"/>
              <a:gd name="connsiteY801" fmla="*/ 3558269 h 5539541"/>
              <a:gd name="connsiteX802" fmla="*/ 6634137 w 7620000"/>
              <a:gd name="connsiteY802" fmla="*/ 3552436 h 5539541"/>
              <a:gd name="connsiteX803" fmla="*/ 6851800 w 7620000"/>
              <a:gd name="connsiteY803" fmla="*/ 3532398 h 5539541"/>
              <a:gd name="connsiteX804" fmla="*/ 6846317 w 7620000"/>
              <a:gd name="connsiteY804" fmla="*/ 3539714 h 5539541"/>
              <a:gd name="connsiteX805" fmla="*/ 6874698 w 7620000"/>
              <a:gd name="connsiteY805" fmla="*/ 3549047 h 5539541"/>
              <a:gd name="connsiteX806" fmla="*/ 6821876 w 7620000"/>
              <a:gd name="connsiteY806" fmla="*/ 3540696 h 5539541"/>
              <a:gd name="connsiteX807" fmla="*/ 6824777 w 7620000"/>
              <a:gd name="connsiteY807" fmla="*/ 3534886 h 5539541"/>
              <a:gd name="connsiteX808" fmla="*/ 5411446 w 7620000"/>
              <a:gd name="connsiteY808" fmla="*/ 3527561 h 5539541"/>
              <a:gd name="connsiteX809" fmla="*/ 5421922 w 7620000"/>
              <a:gd name="connsiteY809" fmla="*/ 3530597 h 5539541"/>
              <a:gd name="connsiteX810" fmla="*/ 5469540 w 7620000"/>
              <a:gd name="connsiteY810" fmla="*/ 3559160 h 5539541"/>
              <a:gd name="connsiteX811" fmla="*/ 5485119 w 7620000"/>
              <a:gd name="connsiteY811" fmla="*/ 3565225 h 5539541"/>
              <a:gd name="connsiteX812" fmla="*/ 5451805 w 7620000"/>
              <a:gd name="connsiteY812" fmla="*/ 3564165 h 5539541"/>
              <a:gd name="connsiteX813" fmla="*/ 5447384 w 7620000"/>
              <a:gd name="connsiteY813" fmla="*/ 3564341 h 5539541"/>
              <a:gd name="connsiteX814" fmla="*/ 5434910 w 7620000"/>
              <a:gd name="connsiteY814" fmla="*/ 3549743 h 5539541"/>
              <a:gd name="connsiteX815" fmla="*/ 6947966 w 7620000"/>
              <a:gd name="connsiteY815" fmla="*/ 3526591 h 5539541"/>
              <a:gd name="connsiteX816" fmla="*/ 6935985 w 7620000"/>
              <a:gd name="connsiteY816" fmla="*/ 3530219 h 5539541"/>
              <a:gd name="connsiteX817" fmla="*/ 6928954 w 7620000"/>
              <a:gd name="connsiteY817" fmla="*/ 3542485 h 5539541"/>
              <a:gd name="connsiteX818" fmla="*/ 6975086 w 7620000"/>
              <a:gd name="connsiteY818" fmla="*/ 3561207 h 5539541"/>
              <a:gd name="connsiteX819" fmla="*/ 6999787 w 7620000"/>
              <a:gd name="connsiteY819" fmla="*/ 3571231 h 5539541"/>
              <a:gd name="connsiteX820" fmla="*/ 6989853 w 7620000"/>
              <a:gd name="connsiteY820" fmla="*/ 3571274 h 5539541"/>
              <a:gd name="connsiteX821" fmla="*/ 6881778 w 7620000"/>
              <a:gd name="connsiteY821" fmla="*/ 3529638 h 5539541"/>
              <a:gd name="connsiteX822" fmla="*/ 6908590 w 7620000"/>
              <a:gd name="connsiteY822" fmla="*/ 3527170 h 5539541"/>
              <a:gd name="connsiteX823" fmla="*/ 7074062 w 7620000"/>
              <a:gd name="connsiteY823" fmla="*/ 3525809 h 5539541"/>
              <a:gd name="connsiteX824" fmla="*/ 7065568 w 7620000"/>
              <a:gd name="connsiteY824" fmla="*/ 3532432 h 5539541"/>
              <a:gd name="connsiteX825" fmla="*/ 7052031 w 7620000"/>
              <a:gd name="connsiteY825" fmla="*/ 3548836 h 5539541"/>
              <a:gd name="connsiteX826" fmla="*/ 7059320 w 7620000"/>
              <a:gd name="connsiteY826" fmla="*/ 3552255 h 5539541"/>
              <a:gd name="connsiteX827" fmla="*/ 7058724 w 7620000"/>
              <a:gd name="connsiteY827" fmla="*/ 3556962 h 5539541"/>
              <a:gd name="connsiteX828" fmla="*/ 7062467 w 7620000"/>
              <a:gd name="connsiteY828" fmla="*/ 3554364 h 5539541"/>
              <a:gd name="connsiteX829" fmla="*/ 7062428 w 7620000"/>
              <a:gd name="connsiteY829" fmla="*/ 3553713 h 5539541"/>
              <a:gd name="connsiteX830" fmla="*/ 7104876 w 7620000"/>
              <a:gd name="connsiteY830" fmla="*/ 3573629 h 5539541"/>
              <a:gd name="connsiteX831" fmla="*/ 7098587 w 7620000"/>
              <a:gd name="connsiteY831" fmla="*/ 3572887 h 5539541"/>
              <a:gd name="connsiteX832" fmla="*/ 7041933 w 7620000"/>
              <a:gd name="connsiteY832" fmla="*/ 3553093 h 5539541"/>
              <a:gd name="connsiteX833" fmla="*/ 7045918 w 7620000"/>
              <a:gd name="connsiteY833" fmla="*/ 3552789 h 5539541"/>
              <a:gd name="connsiteX834" fmla="*/ 7031382 w 7620000"/>
              <a:gd name="connsiteY834" fmla="*/ 3549407 h 5539541"/>
              <a:gd name="connsiteX835" fmla="*/ 6965346 w 7620000"/>
              <a:gd name="connsiteY835" fmla="*/ 3526336 h 5539541"/>
              <a:gd name="connsiteX836" fmla="*/ 6999759 w 7620000"/>
              <a:gd name="connsiteY836" fmla="*/ 3525830 h 5539541"/>
              <a:gd name="connsiteX837" fmla="*/ 5149990 w 7620000"/>
              <a:gd name="connsiteY837" fmla="*/ 3522936 h 5539541"/>
              <a:gd name="connsiteX838" fmla="*/ 5144586 w 7620000"/>
              <a:gd name="connsiteY838" fmla="*/ 3550803 h 5539541"/>
              <a:gd name="connsiteX839" fmla="*/ 5149990 w 7620000"/>
              <a:gd name="connsiteY839" fmla="*/ 3522936 h 5539541"/>
              <a:gd name="connsiteX840" fmla="*/ 7117459 w 7620000"/>
              <a:gd name="connsiteY840" fmla="*/ 3516881 h 5539541"/>
              <a:gd name="connsiteX841" fmla="*/ 7164319 w 7620000"/>
              <a:gd name="connsiteY841" fmla="*/ 3540762 h 5539541"/>
              <a:gd name="connsiteX842" fmla="*/ 7099646 w 7620000"/>
              <a:gd name="connsiteY842" fmla="*/ 3522284 h 5539541"/>
              <a:gd name="connsiteX843" fmla="*/ 4422088 w 7620000"/>
              <a:gd name="connsiteY843" fmla="*/ 3502766 h 5539541"/>
              <a:gd name="connsiteX844" fmla="*/ 4401912 w 7620000"/>
              <a:gd name="connsiteY844" fmla="*/ 3508052 h 5539541"/>
              <a:gd name="connsiteX845" fmla="*/ 4410331 w 7620000"/>
              <a:gd name="connsiteY845" fmla="*/ 3504921 h 5539541"/>
              <a:gd name="connsiteX846" fmla="*/ 4439838 w 7620000"/>
              <a:gd name="connsiteY846" fmla="*/ 3498114 h 5539541"/>
              <a:gd name="connsiteX847" fmla="*/ 4440658 w 7620000"/>
              <a:gd name="connsiteY847" fmla="*/ 3505100 h 5539541"/>
              <a:gd name="connsiteX848" fmla="*/ 4436883 w 7620000"/>
              <a:gd name="connsiteY848" fmla="*/ 3500055 h 5539541"/>
              <a:gd name="connsiteX849" fmla="*/ 4422088 w 7620000"/>
              <a:gd name="connsiteY849" fmla="*/ 3502766 h 5539541"/>
              <a:gd name="connsiteX850" fmla="*/ 5744441 w 7620000"/>
              <a:gd name="connsiteY850" fmla="*/ 3486206 h 5539541"/>
              <a:gd name="connsiteX851" fmla="*/ 5739776 w 7620000"/>
              <a:gd name="connsiteY851" fmla="*/ 3491797 h 5539541"/>
              <a:gd name="connsiteX852" fmla="*/ 5746533 w 7620000"/>
              <a:gd name="connsiteY852" fmla="*/ 3490000 h 5539541"/>
              <a:gd name="connsiteX853" fmla="*/ 5744441 w 7620000"/>
              <a:gd name="connsiteY853" fmla="*/ 3486206 h 5539541"/>
              <a:gd name="connsiteX854" fmla="*/ 7189130 w 7620000"/>
              <a:gd name="connsiteY854" fmla="*/ 3480802 h 5539541"/>
              <a:gd name="connsiteX855" fmla="*/ 7216731 w 7620000"/>
              <a:gd name="connsiteY855" fmla="*/ 3491340 h 5539541"/>
              <a:gd name="connsiteX856" fmla="*/ 7187971 w 7620000"/>
              <a:gd name="connsiteY856" fmla="*/ 3481823 h 5539541"/>
              <a:gd name="connsiteX857" fmla="*/ 7593786 w 7620000"/>
              <a:gd name="connsiteY857" fmla="*/ 3479431 h 5539541"/>
              <a:gd name="connsiteX858" fmla="*/ 7591863 w 7620000"/>
              <a:gd name="connsiteY858" fmla="*/ 3482497 h 5539541"/>
              <a:gd name="connsiteX859" fmla="*/ 7590927 w 7620000"/>
              <a:gd name="connsiteY859" fmla="*/ 3487517 h 5539541"/>
              <a:gd name="connsiteX860" fmla="*/ 7593786 w 7620000"/>
              <a:gd name="connsiteY860" fmla="*/ 3479431 h 5539541"/>
              <a:gd name="connsiteX861" fmla="*/ 5353247 w 7620000"/>
              <a:gd name="connsiteY861" fmla="*/ 3475693 h 5539541"/>
              <a:gd name="connsiteX862" fmla="*/ 5357001 w 7620000"/>
              <a:gd name="connsiteY862" fmla="*/ 3477173 h 5539541"/>
              <a:gd name="connsiteX863" fmla="*/ 5390911 w 7620000"/>
              <a:gd name="connsiteY863" fmla="*/ 3501588 h 5539541"/>
              <a:gd name="connsiteX864" fmla="*/ 5388068 w 7620000"/>
              <a:gd name="connsiteY864" fmla="*/ 3504834 h 5539541"/>
              <a:gd name="connsiteX865" fmla="*/ 5386419 w 7620000"/>
              <a:gd name="connsiteY865" fmla="*/ 3505183 h 5539541"/>
              <a:gd name="connsiteX866" fmla="*/ 7566451 w 7620000"/>
              <a:gd name="connsiteY866" fmla="*/ 3473465 h 5539541"/>
              <a:gd name="connsiteX867" fmla="*/ 7551406 w 7620000"/>
              <a:gd name="connsiteY867" fmla="*/ 3474898 h 5539541"/>
              <a:gd name="connsiteX868" fmla="*/ 7581487 w 7620000"/>
              <a:gd name="connsiteY868" fmla="*/ 3481532 h 5539541"/>
              <a:gd name="connsiteX869" fmla="*/ 7566451 w 7620000"/>
              <a:gd name="connsiteY869" fmla="*/ 3473465 h 5539541"/>
              <a:gd name="connsiteX870" fmla="*/ 780835 w 7620000"/>
              <a:gd name="connsiteY870" fmla="*/ 3454351 h 5539541"/>
              <a:gd name="connsiteX871" fmla="*/ 769154 w 7620000"/>
              <a:gd name="connsiteY871" fmla="*/ 3465066 h 5539541"/>
              <a:gd name="connsiteX872" fmla="*/ 765533 w 7620000"/>
              <a:gd name="connsiteY872" fmla="*/ 3461768 h 5539541"/>
              <a:gd name="connsiteX873" fmla="*/ 768626 w 7620000"/>
              <a:gd name="connsiteY873" fmla="*/ 3457145 h 5539541"/>
              <a:gd name="connsiteX874" fmla="*/ 780835 w 7620000"/>
              <a:gd name="connsiteY874" fmla="*/ 3454351 h 5539541"/>
              <a:gd name="connsiteX875" fmla="*/ 5434586 w 7620000"/>
              <a:gd name="connsiteY875" fmla="*/ 3453134 h 5539541"/>
              <a:gd name="connsiteX876" fmla="*/ 5436720 w 7620000"/>
              <a:gd name="connsiteY876" fmla="*/ 3459059 h 5539541"/>
              <a:gd name="connsiteX877" fmla="*/ 5435058 w 7620000"/>
              <a:gd name="connsiteY877" fmla="*/ 3455503 h 5539541"/>
              <a:gd name="connsiteX878" fmla="*/ 4458950 w 7620000"/>
              <a:gd name="connsiteY878" fmla="*/ 3447061 h 5539541"/>
              <a:gd name="connsiteX879" fmla="*/ 4454424 w 7620000"/>
              <a:gd name="connsiteY879" fmla="*/ 3455766 h 5539541"/>
              <a:gd name="connsiteX880" fmla="*/ 4454308 w 7620000"/>
              <a:gd name="connsiteY880" fmla="*/ 3456351 h 5539541"/>
              <a:gd name="connsiteX881" fmla="*/ 4466443 w 7620000"/>
              <a:gd name="connsiteY881" fmla="*/ 3462615 h 5539541"/>
              <a:gd name="connsiteX882" fmla="*/ 4479647 w 7620000"/>
              <a:gd name="connsiteY882" fmla="*/ 3457070 h 5539541"/>
              <a:gd name="connsiteX883" fmla="*/ 5287055 w 7620000"/>
              <a:gd name="connsiteY883" fmla="*/ 3440156 h 5539541"/>
              <a:gd name="connsiteX884" fmla="*/ 5286551 w 7620000"/>
              <a:gd name="connsiteY884" fmla="*/ 3445817 h 5539541"/>
              <a:gd name="connsiteX885" fmla="*/ 5290260 w 7620000"/>
              <a:gd name="connsiteY885" fmla="*/ 3448430 h 5539541"/>
              <a:gd name="connsiteX886" fmla="*/ 5292230 w 7620000"/>
              <a:gd name="connsiteY886" fmla="*/ 3444694 h 5539541"/>
              <a:gd name="connsiteX887" fmla="*/ 5289662 w 7620000"/>
              <a:gd name="connsiteY887" fmla="*/ 3441366 h 5539541"/>
              <a:gd name="connsiteX888" fmla="*/ 5287055 w 7620000"/>
              <a:gd name="connsiteY888" fmla="*/ 3440156 h 5539541"/>
              <a:gd name="connsiteX889" fmla="*/ 5429327 w 7620000"/>
              <a:gd name="connsiteY889" fmla="*/ 3438532 h 5539541"/>
              <a:gd name="connsiteX890" fmla="*/ 5433029 w 7620000"/>
              <a:gd name="connsiteY890" fmla="*/ 3445319 h 5539541"/>
              <a:gd name="connsiteX891" fmla="*/ 5434586 w 7620000"/>
              <a:gd name="connsiteY891" fmla="*/ 3453134 h 5539541"/>
              <a:gd name="connsiteX892" fmla="*/ 4430263 w 7620000"/>
              <a:gd name="connsiteY892" fmla="*/ 3437034 h 5539541"/>
              <a:gd name="connsiteX893" fmla="*/ 4433392 w 7620000"/>
              <a:gd name="connsiteY893" fmla="*/ 3445554 h 5539541"/>
              <a:gd name="connsiteX894" fmla="*/ 4440292 w 7620000"/>
              <a:gd name="connsiteY894" fmla="*/ 3449114 h 5539541"/>
              <a:gd name="connsiteX895" fmla="*/ 4443798 w 7620000"/>
              <a:gd name="connsiteY895" fmla="*/ 3439734 h 5539541"/>
              <a:gd name="connsiteX896" fmla="*/ 4441510 w 7620000"/>
              <a:gd name="connsiteY896" fmla="*/ 3438624 h 5539541"/>
              <a:gd name="connsiteX897" fmla="*/ 4430263 w 7620000"/>
              <a:gd name="connsiteY897" fmla="*/ 3437034 h 5539541"/>
              <a:gd name="connsiteX898" fmla="*/ 7287813 w 7620000"/>
              <a:gd name="connsiteY898" fmla="*/ 3435059 h 5539541"/>
              <a:gd name="connsiteX899" fmla="*/ 7313021 w 7620000"/>
              <a:gd name="connsiteY899" fmla="*/ 3444124 h 5539541"/>
              <a:gd name="connsiteX900" fmla="*/ 7341701 w 7620000"/>
              <a:gd name="connsiteY900" fmla="*/ 3453406 h 5539541"/>
              <a:gd name="connsiteX901" fmla="*/ 7382540 w 7620000"/>
              <a:gd name="connsiteY901" fmla="*/ 3462293 h 5539541"/>
              <a:gd name="connsiteX902" fmla="*/ 7393076 w 7620000"/>
              <a:gd name="connsiteY902" fmla="*/ 3470442 h 5539541"/>
              <a:gd name="connsiteX903" fmla="*/ 7375947 w 7620000"/>
              <a:gd name="connsiteY903" fmla="*/ 3468281 h 5539541"/>
              <a:gd name="connsiteX904" fmla="*/ 7293058 w 7620000"/>
              <a:gd name="connsiteY904" fmla="*/ 3452480 h 5539541"/>
              <a:gd name="connsiteX905" fmla="*/ 7274136 w 7620000"/>
              <a:gd name="connsiteY905" fmla="*/ 3448475 h 5539541"/>
              <a:gd name="connsiteX906" fmla="*/ 7286826 w 7620000"/>
              <a:gd name="connsiteY906" fmla="*/ 3439354 h 5539541"/>
              <a:gd name="connsiteX907" fmla="*/ 4413381 w 7620000"/>
              <a:gd name="connsiteY907" fmla="*/ 3429513 h 5539541"/>
              <a:gd name="connsiteX908" fmla="*/ 4410750 w 7620000"/>
              <a:gd name="connsiteY908" fmla="*/ 3430896 h 5539541"/>
              <a:gd name="connsiteX909" fmla="*/ 4414225 w 7620000"/>
              <a:gd name="connsiteY909" fmla="*/ 3432069 h 5539541"/>
              <a:gd name="connsiteX910" fmla="*/ 4320624 w 7620000"/>
              <a:gd name="connsiteY910" fmla="*/ 3421630 h 5539541"/>
              <a:gd name="connsiteX911" fmla="*/ 4297606 w 7620000"/>
              <a:gd name="connsiteY911" fmla="*/ 3458848 h 5539541"/>
              <a:gd name="connsiteX912" fmla="*/ 4293788 w 7620000"/>
              <a:gd name="connsiteY912" fmla="*/ 3469886 h 5539541"/>
              <a:gd name="connsiteX913" fmla="*/ 4293753 w 7620000"/>
              <a:gd name="connsiteY913" fmla="*/ 3477836 h 5539541"/>
              <a:gd name="connsiteX914" fmla="*/ 4368901 w 7620000"/>
              <a:gd name="connsiteY914" fmla="*/ 3442398 h 5539541"/>
              <a:gd name="connsiteX915" fmla="*/ 4324022 w 7620000"/>
              <a:gd name="connsiteY915" fmla="*/ 3423378 h 5539541"/>
              <a:gd name="connsiteX916" fmla="*/ 5331755 w 7620000"/>
              <a:gd name="connsiteY916" fmla="*/ 3416146 h 5539541"/>
              <a:gd name="connsiteX917" fmla="*/ 5330086 w 7620000"/>
              <a:gd name="connsiteY917" fmla="*/ 3419522 h 5539541"/>
              <a:gd name="connsiteX918" fmla="*/ 5329304 w 7620000"/>
              <a:gd name="connsiteY918" fmla="*/ 3421094 h 5539541"/>
              <a:gd name="connsiteX919" fmla="*/ 5329267 w 7620000"/>
              <a:gd name="connsiteY919" fmla="*/ 3421174 h 5539541"/>
              <a:gd name="connsiteX920" fmla="*/ 5330086 w 7620000"/>
              <a:gd name="connsiteY920" fmla="*/ 3419522 h 5539541"/>
              <a:gd name="connsiteX921" fmla="*/ 5330202 w 7620000"/>
              <a:gd name="connsiteY921" fmla="*/ 3419290 h 5539541"/>
              <a:gd name="connsiteX922" fmla="*/ 5331755 w 7620000"/>
              <a:gd name="connsiteY922" fmla="*/ 3416146 h 5539541"/>
              <a:gd name="connsiteX923" fmla="*/ 5280737 w 7620000"/>
              <a:gd name="connsiteY923" fmla="*/ 3415307 h 5539541"/>
              <a:gd name="connsiteX924" fmla="*/ 5293504 w 7620000"/>
              <a:gd name="connsiteY924" fmla="*/ 3431153 h 5539541"/>
              <a:gd name="connsiteX925" fmla="*/ 5309500 w 7620000"/>
              <a:gd name="connsiteY925" fmla="*/ 3447156 h 5539541"/>
              <a:gd name="connsiteX926" fmla="*/ 5307548 w 7620000"/>
              <a:gd name="connsiteY926" fmla="*/ 3449912 h 5539541"/>
              <a:gd name="connsiteX927" fmla="*/ 5321163 w 7620000"/>
              <a:gd name="connsiteY927" fmla="*/ 3460337 h 5539541"/>
              <a:gd name="connsiteX928" fmla="*/ 5324458 w 7620000"/>
              <a:gd name="connsiteY928" fmla="*/ 3462146 h 5539541"/>
              <a:gd name="connsiteX929" fmla="*/ 5343088 w 7620000"/>
              <a:gd name="connsiteY929" fmla="*/ 3480881 h 5539541"/>
              <a:gd name="connsiteX930" fmla="*/ 5367274 w 7620000"/>
              <a:gd name="connsiteY930" fmla="*/ 3511379 h 5539541"/>
              <a:gd name="connsiteX931" fmla="*/ 5304599 w 7620000"/>
              <a:gd name="connsiteY931" fmla="*/ 3456408 h 5539541"/>
              <a:gd name="connsiteX932" fmla="*/ 5306245 w 7620000"/>
              <a:gd name="connsiteY932" fmla="*/ 3468800 h 5539541"/>
              <a:gd name="connsiteX933" fmla="*/ 5381638 w 7620000"/>
              <a:gd name="connsiteY933" fmla="*/ 3544559 h 5539541"/>
              <a:gd name="connsiteX934" fmla="*/ 5378600 w 7620000"/>
              <a:gd name="connsiteY934" fmla="*/ 3543475 h 5539541"/>
              <a:gd name="connsiteX935" fmla="*/ 5355332 w 7620000"/>
              <a:gd name="connsiteY935" fmla="*/ 3538389 h 5539541"/>
              <a:gd name="connsiteX936" fmla="*/ 5340953 w 7620000"/>
              <a:gd name="connsiteY936" fmla="*/ 3545193 h 5539541"/>
              <a:gd name="connsiteX937" fmla="*/ 5346110 w 7620000"/>
              <a:gd name="connsiteY937" fmla="*/ 3552103 h 5539541"/>
              <a:gd name="connsiteX938" fmla="*/ 5348742 w 7620000"/>
              <a:gd name="connsiteY938" fmla="*/ 3565912 h 5539541"/>
              <a:gd name="connsiteX939" fmla="*/ 5349073 w 7620000"/>
              <a:gd name="connsiteY939" fmla="*/ 3568251 h 5539541"/>
              <a:gd name="connsiteX940" fmla="*/ 5278028 w 7620000"/>
              <a:gd name="connsiteY940" fmla="*/ 3571081 h 5539541"/>
              <a:gd name="connsiteX941" fmla="*/ 5273677 w 7620000"/>
              <a:gd name="connsiteY941" fmla="*/ 3565957 h 5539541"/>
              <a:gd name="connsiteX942" fmla="*/ 5248791 w 7620000"/>
              <a:gd name="connsiteY942" fmla="*/ 3543515 h 5539541"/>
              <a:gd name="connsiteX943" fmla="*/ 5267450 w 7620000"/>
              <a:gd name="connsiteY943" fmla="*/ 3569627 h 5539541"/>
              <a:gd name="connsiteX944" fmla="*/ 5269313 w 7620000"/>
              <a:gd name="connsiteY944" fmla="*/ 3571428 h 5539541"/>
              <a:gd name="connsiteX945" fmla="*/ 5205287 w 7620000"/>
              <a:gd name="connsiteY945" fmla="*/ 3573976 h 5539541"/>
              <a:gd name="connsiteX946" fmla="*/ 5112697 w 7620000"/>
              <a:gd name="connsiteY946" fmla="*/ 3587988 h 5539541"/>
              <a:gd name="connsiteX947" fmla="*/ 5080484 w 7620000"/>
              <a:gd name="connsiteY947" fmla="*/ 3562014 h 5539541"/>
              <a:gd name="connsiteX948" fmla="*/ 5075566 w 7620000"/>
              <a:gd name="connsiteY948" fmla="*/ 3559234 h 5539541"/>
              <a:gd name="connsiteX949" fmla="*/ 5111494 w 7620000"/>
              <a:gd name="connsiteY949" fmla="*/ 3546059 h 5539541"/>
              <a:gd name="connsiteX950" fmla="*/ 5124867 w 7620000"/>
              <a:gd name="connsiteY950" fmla="*/ 3544991 h 5539541"/>
              <a:gd name="connsiteX951" fmla="*/ 5117078 w 7620000"/>
              <a:gd name="connsiteY951" fmla="*/ 3538492 h 5539541"/>
              <a:gd name="connsiteX952" fmla="*/ 5111494 w 7620000"/>
              <a:gd name="connsiteY952" fmla="*/ 3546059 h 5539541"/>
              <a:gd name="connsiteX953" fmla="*/ 5072520 w 7620000"/>
              <a:gd name="connsiteY953" fmla="*/ 3542563 h 5539541"/>
              <a:gd name="connsiteX954" fmla="*/ 5052330 w 7620000"/>
              <a:gd name="connsiteY954" fmla="*/ 3546097 h 5539541"/>
              <a:gd name="connsiteX955" fmla="*/ 5014670 w 7620000"/>
              <a:gd name="connsiteY955" fmla="*/ 3524804 h 5539541"/>
              <a:gd name="connsiteX956" fmla="*/ 4948217 w 7620000"/>
              <a:gd name="connsiteY956" fmla="*/ 3501617 h 5539541"/>
              <a:gd name="connsiteX957" fmla="*/ 5028620 w 7620000"/>
              <a:gd name="connsiteY957" fmla="*/ 3553946 h 5539541"/>
              <a:gd name="connsiteX958" fmla="*/ 5018164 w 7620000"/>
              <a:gd name="connsiteY958" fmla="*/ 3562532 h 5539541"/>
              <a:gd name="connsiteX959" fmla="*/ 4994586 w 7620000"/>
              <a:gd name="connsiteY959" fmla="*/ 3549328 h 5539541"/>
              <a:gd name="connsiteX960" fmla="*/ 4971114 w 7620000"/>
              <a:gd name="connsiteY960" fmla="*/ 3539838 h 5539541"/>
              <a:gd name="connsiteX961" fmla="*/ 4993831 w 7620000"/>
              <a:gd name="connsiteY961" fmla="*/ 3562490 h 5539541"/>
              <a:gd name="connsiteX962" fmla="*/ 5021972 w 7620000"/>
              <a:gd name="connsiteY962" fmla="*/ 3584036 h 5539541"/>
              <a:gd name="connsiteX963" fmla="*/ 5045114 w 7620000"/>
              <a:gd name="connsiteY963" fmla="*/ 3593688 h 5539541"/>
              <a:gd name="connsiteX964" fmla="*/ 5050982 w 7620000"/>
              <a:gd name="connsiteY964" fmla="*/ 3597331 h 5539541"/>
              <a:gd name="connsiteX965" fmla="*/ 4979784 w 7620000"/>
              <a:gd name="connsiteY965" fmla="*/ 3608108 h 5539541"/>
              <a:gd name="connsiteX966" fmla="*/ 4922535 w 7620000"/>
              <a:gd name="connsiteY966" fmla="*/ 3579377 h 5539541"/>
              <a:gd name="connsiteX967" fmla="*/ 4915644 w 7620000"/>
              <a:gd name="connsiteY967" fmla="*/ 3583653 h 5539541"/>
              <a:gd name="connsiteX968" fmla="*/ 4964582 w 7620000"/>
              <a:gd name="connsiteY968" fmla="*/ 3608956 h 5539541"/>
              <a:gd name="connsiteX969" fmla="*/ 4966392 w 7620000"/>
              <a:gd name="connsiteY969" fmla="*/ 3610135 h 5539541"/>
              <a:gd name="connsiteX970" fmla="*/ 4962915 w 7620000"/>
              <a:gd name="connsiteY970" fmla="*/ 3610660 h 5539541"/>
              <a:gd name="connsiteX971" fmla="*/ 4923182 w 7620000"/>
              <a:gd name="connsiteY971" fmla="*/ 3621210 h 5539541"/>
              <a:gd name="connsiteX972" fmla="*/ 4911069 w 7620000"/>
              <a:gd name="connsiteY972" fmla="*/ 3614836 h 5539541"/>
              <a:gd name="connsiteX973" fmla="*/ 4880950 w 7620000"/>
              <a:gd name="connsiteY973" fmla="*/ 3609096 h 5539541"/>
              <a:gd name="connsiteX974" fmla="*/ 4892165 w 7620000"/>
              <a:gd name="connsiteY974" fmla="*/ 3622950 h 5539541"/>
              <a:gd name="connsiteX975" fmla="*/ 4900328 w 7620000"/>
              <a:gd name="connsiteY975" fmla="*/ 3627279 h 5539541"/>
              <a:gd name="connsiteX976" fmla="*/ 4842954 w 7620000"/>
              <a:gd name="connsiteY976" fmla="*/ 3642511 h 5539541"/>
              <a:gd name="connsiteX977" fmla="*/ 4759785 w 7620000"/>
              <a:gd name="connsiteY977" fmla="*/ 3590729 h 5539541"/>
              <a:gd name="connsiteX978" fmla="*/ 4668281 w 7620000"/>
              <a:gd name="connsiteY978" fmla="*/ 3543897 h 5539541"/>
              <a:gd name="connsiteX979" fmla="*/ 4829657 w 7620000"/>
              <a:gd name="connsiteY979" fmla="*/ 3508780 h 5539541"/>
              <a:gd name="connsiteX980" fmla="*/ 5015771 w 7620000"/>
              <a:gd name="connsiteY980" fmla="*/ 3463999 h 5539541"/>
              <a:gd name="connsiteX981" fmla="*/ 5023962 w 7620000"/>
              <a:gd name="connsiteY981" fmla="*/ 3462414 h 5539541"/>
              <a:gd name="connsiteX982" fmla="*/ 5031508 w 7620000"/>
              <a:gd name="connsiteY982" fmla="*/ 3459770 h 5539541"/>
              <a:gd name="connsiteX983" fmla="*/ 5032070 w 7620000"/>
              <a:gd name="connsiteY983" fmla="*/ 3460841 h 5539541"/>
              <a:gd name="connsiteX984" fmla="*/ 5085080 w 7620000"/>
              <a:gd name="connsiteY984" fmla="*/ 3450547 h 5539541"/>
              <a:gd name="connsiteX985" fmla="*/ 5088327 w 7620000"/>
              <a:gd name="connsiteY985" fmla="*/ 3449455 h 5539541"/>
              <a:gd name="connsiteX986" fmla="*/ 5088533 w 7620000"/>
              <a:gd name="connsiteY986" fmla="*/ 3449876 h 5539541"/>
              <a:gd name="connsiteX987" fmla="*/ 5114606 w 7620000"/>
              <a:gd name="connsiteY987" fmla="*/ 3444815 h 5539541"/>
              <a:gd name="connsiteX988" fmla="*/ 5185334 w 7620000"/>
              <a:gd name="connsiteY988" fmla="*/ 3494664 h 5539541"/>
              <a:gd name="connsiteX989" fmla="*/ 5200344 w 7620000"/>
              <a:gd name="connsiteY989" fmla="*/ 3501076 h 5539541"/>
              <a:gd name="connsiteX990" fmla="*/ 5194467 w 7620000"/>
              <a:gd name="connsiteY990" fmla="*/ 3496175 h 5539541"/>
              <a:gd name="connsiteX991" fmla="*/ 5125970 w 7620000"/>
              <a:gd name="connsiteY991" fmla="*/ 3442611 h 5539541"/>
              <a:gd name="connsiteX992" fmla="*/ 5201428 w 7620000"/>
              <a:gd name="connsiteY992" fmla="*/ 3427963 h 5539541"/>
              <a:gd name="connsiteX993" fmla="*/ 5242303 w 7620000"/>
              <a:gd name="connsiteY993" fmla="*/ 3424734 h 5539541"/>
              <a:gd name="connsiteX994" fmla="*/ 5287061 w 7620000"/>
              <a:gd name="connsiteY994" fmla="*/ 3413757 h 5539541"/>
              <a:gd name="connsiteX995" fmla="*/ 5309324 w 7620000"/>
              <a:gd name="connsiteY995" fmla="*/ 3429114 h 5539541"/>
              <a:gd name="connsiteX996" fmla="*/ 5326659 w 7620000"/>
              <a:gd name="connsiteY996" fmla="*/ 3441638 h 5539541"/>
              <a:gd name="connsiteX997" fmla="*/ 5320482 w 7620000"/>
              <a:gd name="connsiteY997" fmla="*/ 3443740 h 5539541"/>
              <a:gd name="connsiteX998" fmla="*/ 5317825 w 7620000"/>
              <a:gd name="connsiteY998" fmla="*/ 3444203 h 5539541"/>
              <a:gd name="connsiteX999" fmla="*/ 5284968 w 7620000"/>
              <a:gd name="connsiteY999" fmla="*/ 3414994 h 5539541"/>
              <a:gd name="connsiteX1000" fmla="*/ 5284329 w 7620000"/>
              <a:gd name="connsiteY1000" fmla="*/ 3414428 h 5539541"/>
              <a:gd name="connsiteX1001" fmla="*/ 5432396 w 7620000"/>
              <a:gd name="connsiteY1001" fmla="*/ 3413483 h 5539541"/>
              <a:gd name="connsiteX1002" fmla="*/ 5565400 w 7620000"/>
              <a:gd name="connsiteY1002" fmla="*/ 3414408 h 5539541"/>
              <a:gd name="connsiteX1003" fmla="*/ 5750100 w 7620000"/>
              <a:gd name="connsiteY1003" fmla="*/ 3432621 h 5539541"/>
              <a:gd name="connsiteX1004" fmla="*/ 5921963 w 7620000"/>
              <a:gd name="connsiteY1004" fmla="*/ 3458653 h 5539541"/>
              <a:gd name="connsiteX1005" fmla="*/ 5815958 w 7620000"/>
              <a:gd name="connsiteY1005" fmla="*/ 3474866 h 5539541"/>
              <a:gd name="connsiteX1006" fmla="*/ 5773638 w 7620000"/>
              <a:gd name="connsiteY1006" fmla="*/ 3480120 h 5539541"/>
              <a:gd name="connsiteX1007" fmla="*/ 5766519 w 7620000"/>
              <a:gd name="connsiteY1007" fmla="*/ 3491651 h 5539541"/>
              <a:gd name="connsiteX1008" fmla="*/ 5812529 w 7620000"/>
              <a:gd name="connsiteY1008" fmla="*/ 3487375 h 5539541"/>
              <a:gd name="connsiteX1009" fmla="*/ 5973300 w 7620000"/>
              <a:gd name="connsiteY1009" fmla="*/ 3467334 h 5539541"/>
              <a:gd name="connsiteX1010" fmla="*/ 5973622 w 7620000"/>
              <a:gd name="connsiteY1010" fmla="*/ 3467276 h 5539541"/>
              <a:gd name="connsiteX1011" fmla="*/ 6000473 w 7620000"/>
              <a:gd name="connsiteY1011" fmla="*/ 3471902 h 5539541"/>
              <a:gd name="connsiteX1012" fmla="*/ 5833366 w 7620000"/>
              <a:gd name="connsiteY1012" fmla="*/ 3501551 h 5539541"/>
              <a:gd name="connsiteX1013" fmla="*/ 5658306 w 7620000"/>
              <a:gd name="connsiteY1013" fmla="*/ 3535223 h 5539541"/>
              <a:gd name="connsiteX1014" fmla="*/ 5580623 w 7620000"/>
              <a:gd name="connsiteY1014" fmla="*/ 3542605 h 5539541"/>
              <a:gd name="connsiteX1015" fmla="*/ 5501430 w 7620000"/>
              <a:gd name="connsiteY1015" fmla="*/ 3526633 h 5539541"/>
              <a:gd name="connsiteX1016" fmla="*/ 5478297 w 7620000"/>
              <a:gd name="connsiteY1016" fmla="*/ 3513611 h 5539541"/>
              <a:gd name="connsiteX1017" fmla="*/ 5496788 w 7620000"/>
              <a:gd name="connsiteY1017" fmla="*/ 3536347 h 5539541"/>
              <a:gd name="connsiteX1018" fmla="*/ 5484538 w 7620000"/>
              <a:gd name="connsiteY1018" fmla="*/ 3535333 h 5539541"/>
              <a:gd name="connsiteX1019" fmla="*/ 5450007 w 7620000"/>
              <a:gd name="connsiteY1019" fmla="*/ 3495956 h 5539541"/>
              <a:gd name="connsiteX1020" fmla="*/ 5436720 w 7620000"/>
              <a:gd name="connsiteY1020" fmla="*/ 3459059 h 5539541"/>
              <a:gd name="connsiteX1021" fmla="*/ 5441602 w 7620000"/>
              <a:gd name="connsiteY1021" fmla="*/ 3469511 h 5539541"/>
              <a:gd name="connsiteX1022" fmla="*/ 5430100 w 7620000"/>
              <a:gd name="connsiteY1022" fmla="*/ 3428497 h 5539541"/>
              <a:gd name="connsiteX1023" fmla="*/ 5431274 w 7620000"/>
              <a:gd name="connsiteY1023" fmla="*/ 3417906 h 5539541"/>
              <a:gd name="connsiteX1024" fmla="*/ 5388517 w 7620000"/>
              <a:gd name="connsiteY1024" fmla="*/ 3413178 h 5539541"/>
              <a:gd name="connsiteX1025" fmla="*/ 5389974 w 7620000"/>
              <a:gd name="connsiteY1025" fmla="*/ 3413188 h 5539541"/>
              <a:gd name="connsiteX1026" fmla="*/ 5391369 w 7620000"/>
              <a:gd name="connsiteY1026" fmla="*/ 3414409 h 5539541"/>
              <a:gd name="connsiteX1027" fmla="*/ 5384544 w 7620000"/>
              <a:gd name="connsiteY1027" fmla="*/ 3413490 h 5539541"/>
              <a:gd name="connsiteX1028" fmla="*/ 219771 w 7620000"/>
              <a:gd name="connsiteY1028" fmla="*/ 3408457 h 5539541"/>
              <a:gd name="connsiteX1029" fmla="*/ 220171 w 7620000"/>
              <a:gd name="connsiteY1029" fmla="*/ 3409552 h 5539541"/>
              <a:gd name="connsiteX1030" fmla="*/ 217213 w 7620000"/>
              <a:gd name="connsiteY1030" fmla="*/ 3411491 h 5539541"/>
              <a:gd name="connsiteX1031" fmla="*/ 5332806 w 7620000"/>
              <a:gd name="connsiteY1031" fmla="*/ 3405090 h 5539541"/>
              <a:gd name="connsiteX1032" fmla="*/ 5352564 w 7620000"/>
              <a:gd name="connsiteY1032" fmla="*/ 3437749 h 5539541"/>
              <a:gd name="connsiteX1033" fmla="*/ 5319092 w 7620000"/>
              <a:gd name="connsiteY1033" fmla="*/ 3425257 h 5539541"/>
              <a:gd name="connsiteX1034" fmla="*/ 5301152 w 7620000"/>
              <a:gd name="connsiteY1034" fmla="*/ 3417003 h 5539541"/>
              <a:gd name="connsiteX1035" fmla="*/ 5288214 w 7620000"/>
              <a:gd name="connsiteY1035" fmla="*/ 3413472 h 5539541"/>
              <a:gd name="connsiteX1036" fmla="*/ 5300604 w 7620000"/>
              <a:gd name="connsiteY1036" fmla="*/ 3410431 h 5539541"/>
              <a:gd name="connsiteX1037" fmla="*/ 5370313 w 7620000"/>
              <a:gd name="connsiteY1037" fmla="*/ 3398868 h 5539541"/>
              <a:gd name="connsiteX1038" fmla="*/ 5381845 w 7620000"/>
              <a:gd name="connsiteY1038" fmla="*/ 3406070 h 5539541"/>
              <a:gd name="connsiteX1039" fmla="*/ 5384062 w 7620000"/>
              <a:gd name="connsiteY1039" fmla="*/ 3408013 h 5539541"/>
              <a:gd name="connsiteX1040" fmla="*/ 5370871 w 7620000"/>
              <a:gd name="connsiteY1040" fmla="*/ 3411490 h 5539541"/>
              <a:gd name="connsiteX1041" fmla="*/ 5346588 w 7620000"/>
              <a:gd name="connsiteY1041" fmla="*/ 3406216 h 5539541"/>
              <a:gd name="connsiteX1042" fmla="*/ 5333596 w 7620000"/>
              <a:gd name="connsiteY1042" fmla="*/ 3404958 h 5539541"/>
              <a:gd name="connsiteX1043" fmla="*/ 4673544 w 7620000"/>
              <a:gd name="connsiteY1043" fmla="*/ 3387891 h 5539541"/>
              <a:gd name="connsiteX1044" fmla="*/ 4674284 w 7620000"/>
              <a:gd name="connsiteY1044" fmla="*/ 3391413 h 5539541"/>
              <a:gd name="connsiteX1045" fmla="*/ 4674911 w 7620000"/>
              <a:gd name="connsiteY1045" fmla="*/ 3387980 h 5539541"/>
              <a:gd name="connsiteX1046" fmla="*/ 7289227 w 7620000"/>
              <a:gd name="connsiteY1046" fmla="*/ 3387437 h 5539541"/>
              <a:gd name="connsiteX1047" fmla="*/ 7296242 w 7620000"/>
              <a:gd name="connsiteY1047" fmla="*/ 3398394 h 5539541"/>
              <a:gd name="connsiteX1048" fmla="*/ 7280609 w 7620000"/>
              <a:gd name="connsiteY1048" fmla="*/ 3409376 h 5539541"/>
              <a:gd name="connsiteX1049" fmla="*/ 7289227 w 7620000"/>
              <a:gd name="connsiteY1049" fmla="*/ 3387437 h 5539541"/>
              <a:gd name="connsiteX1050" fmla="*/ 486977 w 7620000"/>
              <a:gd name="connsiteY1050" fmla="*/ 3378196 h 5539541"/>
              <a:gd name="connsiteX1051" fmla="*/ 485845 w 7620000"/>
              <a:gd name="connsiteY1051" fmla="*/ 3379348 h 5539541"/>
              <a:gd name="connsiteX1052" fmla="*/ 480357 w 7620000"/>
              <a:gd name="connsiteY1052" fmla="*/ 3382948 h 5539541"/>
              <a:gd name="connsiteX1053" fmla="*/ 7463960 w 7620000"/>
              <a:gd name="connsiteY1053" fmla="*/ 3368208 h 5539541"/>
              <a:gd name="connsiteX1054" fmla="*/ 7465840 w 7620000"/>
              <a:gd name="connsiteY1054" fmla="*/ 3371193 h 5539541"/>
              <a:gd name="connsiteX1055" fmla="*/ 7517440 w 7620000"/>
              <a:gd name="connsiteY1055" fmla="*/ 3381275 h 5539541"/>
              <a:gd name="connsiteX1056" fmla="*/ 7620000 w 7620000"/>
              <a:gd name="connsiteY1056" fmla="*/ 3414510 h 5539541"/>
              <a:gd name="connsiteX1057" fmla="*/ 7620000 w 7620000"/>
              <a:gd name="connsiteY1057" fmla="*/ 3446882 h 5539541"/>
              <a:gd name="connsiteX1058" fmla="*/ 7617118 w 7620000"/>
              <a:gd name="connsiteY1058" fmla="*/ 3445751 h 5539541"/>
              <a:gd name="connsiteX1059" fmla="*/ 7554298 w 7620000"/>
              <a:gd name="connsiteY1059" fmla="*/ 3427750 h 5539541"/>
              <a:gd name="connsiteX1060" fmla="*/ 7462960 w 7620000"/>
              <a:gd name="connsiteY1060" fmla="*/ 3404618 h 5539541"/>
              <a:gd name="connsiteX1061" fmla="*/ 7431774 w 7620000"/>
              <a:gd name="connsiteY1061" fmla="*/ 3408478 h 5539541"/>
              <a:gd name="connsiteX1062" fmla="*/ 7444063 w 7620000"/>
              <a:gd name="connsiteY1062" fmla="*/ 3419044 h 5539541"/>
              <a:gd name="connsiteX1063" fmla="*/ 7557333 w 7620000"/>
              <a:gd name="connsiteY1063" fmla="*/ 3442610 h 5539541"/>
              <a:gd name="connsiteX1064" fmla="*/ 7620000 w 7620000"/>
              <a:gd name="connsiteY1064" fmla="*/ 3461996 h 5539541"/>
              <a:gd name="connsiteX1065" fmla="*/ 7620000 w 7620000"/>
              <a:gd name="connsiteY1065" fmla="*/ 3508260 h 5539541"/>
              <a:gd name="connsiteX1066" fmla="*/ 7607573 w 7620000"/>
              <a:gd name="connsiteY1066" fmla="*/ 3503065 h 5539541"/>
              <a:gd name="connsiteX1067" fmla="*/ 7535151 w 7620000"/>
              <a:gd name="connsiteY1067" fmla="*/ 3481862 h 5539541"/>
              <a:gd name="connsiteX1068" fmla="*/ 7419433 w 7620000"/>
              <a:gd name="connsiteY1068" fmla="*/ 3462314 h 5539541"/>
              <a:gd name="connsiteX1069" fmla="*/ 7306582 w 7620000"/>
              <a:gd name="connsiteY1069" fmla="*/ 3428875 h 5539541"/>
              <a:gd name="connsiteX1070" fmla="*/ 7289963 w 7620000"/>
              <a:gd name="connsiteY1070" fmla="*/ 3425711 h 5539541"/>
              <a:gd name="connsiteX1071" fmla="*/ 7296242 w 7620000"/>
              <a:gd name="connsiteY1071" fmla="*/ 3398394 h 5539541"/>
              <a:gd name="connsiteX1072" fmla="*/ 7588197 w 7620000"/>
              <a:gd name="connsiteY1072" fmla="*/ 3359070 h 5539541"/>
              <a:gd name="connsiteX1073" fmla="*/ 7580041 w 7620000"/>
              <a:gd name="connsiteY1073" fmla="*/ 3361313 h 5539541"/>
              <a:gd name="connsiteX1074" fmla="*/ 7587614 w 7620000"/>
              <a:gd name="connsiteY1074" fmla="*/ 3367829 h 5539541"/>
              <a:gd name="connsiteX1075" fmla="*/ 7595193 w 7620000"/>
              <a:gd name="connsiteY1075" fmla="*/ 3364845 h 5539541"/>
              <a:gd name="connsiteX1076" fmla="*/ 7591871 w 7620000"/>
              <a:gd name="connsiteY1076" fmla="*/ 3360472 h 5539541"/>
              <a:gd name="connsiteX1077" fmla="*/ 7588197 w 7620000"/>
              <a:gd name="connsiteY1077" fmla="*/ 3359070 h 5539541"/>
              <a:gd name="connsiteX1078" fmla="*/ 7608146 w 7620000"/>
              <a:gd name="connsiteY1078" fmla="*/ 3342253 h 5539541"/>
              <a:gd name="connsiteX1079" fmla="*/ 7620000 w 7620000"/>
              <a:gd name="connsiteY1079" fmla="*/ 3345744 h 5539541"/>
              <a:gd name="connsiteX1080" fmla="*/ 7619999 w 7620000"/>
              <a:gd name="connsiteY1080" fmla="*/ 3369188 h 5539541"/>
              <a:gd name="connsiteX1081" fmla="*/ 7605952 w 7620000"/>
              <a:gd name="connsiteY1081" fmla="*/ 3366038 h 5539541"/>
              <a:gd name="connsiteX1082" fmla="*/ 7620000 w 7620000"/>
              <a:gd name="connsiteY1082" fmla="*/ 3374541 h 5539541"/>
              <a:gd name="connsiteX1083" fmla="*/ 7620000 w 7620000"/>
              <a:gd name="connsiteY1083" fmla="*/ 3398205 h 5539541"/>
              <a:gd name="connsiteX1084" fmla="*/ 7573329 w 7620000"/>
              <a:gd name="connsiteY1084" fmla="*/ 3382787 h 5539541"/>
              <a:gd name="connsiteX1085" fmla="*/ 7478364 w 7620000"/>
              <a:gd name="connsiteY1085" fmla="*/ 3365614 h 5539541"/>
              <a:gd name="connsiteX1086" fmla="*/ 7616824 w 7620000"/>
              <a:gd name="connsiteY1086" fmla="*/ 3316130 h 5539541"/>
              <a:gd name="connsiteX1087" fmla="*/ 7620000 w 7620000"/>
              <a:gd name="connsiteY1087" fmla="*/ 3317152 h 5539541"/>
              <a:gd name="connsiteX1088" fmla="*/ 7620000 w 7620000"/>
              <a:gd name="connsiteY1088" fmla="*/ 3321681 h 5539541"/>
              <a:gd name="connsiteX1089" fmla="*/ 6150475 w 7620000"/>
              <a:gd name="connsiteY1089" fmla="*/ 3269030 h 5539541"/>
              <a:gd name="connsiteX1090" fmla="*/ 6148253 w 7620000"/>
              <a:gd name="connsiteY1090" fmla="*/ 3280484 h 5539541"/>
              <a:gd name="connsiteX1091" fmla="*/ 6150475 w 7620000"/>
              <a:gd name="connsiteY1091" fmla="*/ 3269030 h 5539541"/>
              <a:gd name="connsiteX1092" fmla="*/ 5574447 w 7620000"/>
              <a:gd name="connsiteY1092" fmla="*/ 3264478 h 5539541"/>
              <a:gd name="connsiteX1093" fmla="*/ 5567750 w 7620000"/>
              <a:gd name="connsiteY1093" fmla="*/ 3268580 h 5539541"/>
              <a:gd name="connsiteX1094" fmla="*/ 5581209 w 7620000"/>
              <a:gd name="connsiteY1094" fmla="*/ 3269141 h 5539541"/>
              <a:gd name="connsiteX1095" fmla="*/ 5553506 w 7620000"/>
              <a:gd name="connsiteY1095" fmla="*/ 3264133 h 5539541"/>
              <a:gd name="connsiteX1096" fmla="*/ 5548376 w 7620000"/>
              <a:gd name="connsiteY1096" fmla="*/ 3267773 h 5539541"/>
              <a:gd name="connsiteX1097" fmla="*/ 5555256 w 7620000"/>
              <a:gd name="connsiteY1097" fmla="*/ 3268056 h 5539541"/>
              <a:gd name="connsiteX1098" fmla="*/ 6036013 w 7620000"/>
              <a:gd name="connsiteY1098" fmla="*/ 3263075 h 5539541"/>
              <a:gd name="connsiteX1099" fmla="*/ 6030277 w 7620000"/>
              <a:gd name="connsiteY1099" fmla="*/ 3270418 h 5539541"/>
              <a:gd name="connsiteX1100" fmla="*/ 5990960 w 7620000"/>
              <a:gd name="connsiteY1100" fmla="*/ 3294417 h 5539541"/>
              <a:gd name="connsiteX1101" fmla="*/ 5993160 w 7620000"/>
              <a:gd name="connsiteY1101" fmla="*/ 3263392 h 5539541"/>
              <a:gd name="connsiteX1102" fmla="*/ 5965521 w 7620000"/>
              <a:gd name="connsiteY1102" fmla="*/ 3298128 h 5539541"/>
              <a:gd name="connsiteX1103" fmla="*/ 5926054 w 7620000"/>
              <a:gd name="connsiteY1103" fmla="*/ 3301587 h 5539541"/>
              <a:gd name="connsiteX1104" fmla="*/ 5910494 w 7620000"/>
              <a:gd name="connsiteY1104" fmla="*/ 3300979 h 5539541"/>
              <a:gd name="connsiteX1105" fmla="*/ 5967002 w 7620000"/>
              <a:gd name="connsiteY1105" fmla="*/ 3310041 h 5539541"/>
              <a:gd name="connsiteX1106" fmla="*/ 6139816 w 7620000"/>
              <a:gd name="connsiteY1106" fmla="*/ 3292030 h 5539541"/>
              <a:gd name="connsiteX1107" fmla="*/ 6127425 w 7620000"/>
              <a:gd name="connsiteY1107" fmla="*/ 3280398 h 5539541"/>
              <a:gd name="connsiteX1108" fmla="*/ 6135596 w 7620000"/>
              <a:gd name="connsiteY1108" fmla="*/ 3269807 h 5539541"/>
              <a:gd name="connsiteX1109" fmla="*/ 6122500 w 7620000"/>
              <a:gd name="connsiteY1109" fmla="*/ 3270665 h 5539541"/>
              <a:gd name="connsiteX1110" fmla="*/ 6127425 w 7620000"/>
              <a:gd name="connsiteY1110" fmla="*/ 3280398 h 5539541"/>
              <a:gd name="connsiteX1111" fmla="*/ 6123089 w 7620000"/>
              <a:gd name="connsiteY1111" fmla="*/ 3281537 h 5539541"/>
              <a:gd name="connsiteX1112" fmla="*/ 6117748 w 7620000"/>
              <a:gd name="connsiteY1112" fmla="*/ 3270979 h 5539541"/>
              <a:gd name="connsiteX1113" fmla="*/ 6084625 w 7620000"/>
              <a:gd name="connsiteY1113" fmla="*/ 3273156 h 5539541"/>
              <a:gd name="connsiteX1114" fmla="*/ 6071353 w 7620000"/>
              <a:gd name="connsiteY1114" fmla="*/ 3267750 h 5539541"/>
              <a:gd name="connsiteX1115" fmla="*/ 6065649 w 7620000"/>
              <a:gd name="connsiteY1115" fmla="*/ 3265109 h 5539541"/>
              <a:gd name="connsiteX1116" fmla="*/ 6055881 w 7620000"/>
              <a:gd name="connsiteY1116" fmla="*/ 3264438 h 5539541"/>
              <a:gd name="connsiteX1117" fmla="*/ 6047814 w 7620000"/>
              <a:gd name="connsiteY1117" fmla="*/ 3285110 h 5539541"/>
              <a:gd name="connsiteX1118" fmla="*/ 6043082 w 7620000"/>
              <a:gd name="connsiteY1118" fmla="*/ 3272599 h 5539541"/>
              <a:gd name="connsiteX1119" fmla="*/ 6039574 w 7620000"/>
              <a:gd name="connsiteY1119" fmla="*/ 3263320 h 5539541"/>
              <a:gd name="connsiteX1120" fmla="*/ 5644003 w 7620000"/>
              <a:gd name="connsiteY1120" fmla="*/ 3251184 h 5539541"/>
              <a:gd name="connsiteX1121" fmla="*/ 5614679 w 7620000"/>
              <a:gd name="connsiteY1121" fmla="*/ 3262926 h 5539541"/>
              <a:gd name="connsiteX1122" fmla="*/ 5588734 w 7620000"/>
              <a:gd name="connsiteY1122" fmla="*/ 3269452 h 5539541"/>
              <a:gd name="connsiteX1123" fmla="*/ 5606956 w 7620000"/>
              <a:gd name="connsiteY1123" fmla="*/ 3270214 h 5539541"/>
              <a:gd name="connsiteX1124" fmla="*/ 5614679 w 7620000"/>
              <a:gd name="connsiteY1124" fmla="*/ 3262926 h 5539541"/>
              <a:gd name="connsiteX1125" fmla="*/ 5635775 w 7620000"/>
              <a:gd name="connsiteY1125" fmla="*/ 3271417 h 5539541"/>
              <a:gd name="connsiteX1126" fmla="*/ 5641495 w 7620000"/>
              <a:gd name="connsiteY1126" fmla="*/ 3271656 h 5539541"/>
              <a:gd name="connsiteX1127" fmla="*/ 5670585 w 7620000"/>
              <a:gd name="connsiteY1127" fmla="*/ 3254304 h 5539541"/>
              <a:gd name="connsiteX1128" fmla="*/ 5644003 w 7620000"/>
              <a:gd name="connsiteY1128" fmla="*/ 3251184 h 5539541"/>
              <a:gd name="connsiteX1129" fmla="*/ 5708345 w 7620000"/>
              <a:gd name="connsiteY1129" fmla="*/ 3241663 h 5539541"/>
              <a:gd name="connsiteX1130" fmla="*/ 5697766 w 7620000"/>
              <a:gd name="connsiteY1130" fmla="*/ 3264038 h 5539541"/>
              <a:gd name="connsiteX1131" fmla="*/ 5701199 w 7620000"/>
              <a:gd name="connsiteY1131" fmla="*/ 3267531 h 5539541"/>
              <a:gd name="connsiteX1132" fmla="*/ 5706494 w 7620000"/>
              <a:gd name="connsiteY1132" fmla="*/ 3261398 h 5539541"/>
              <a:gd name="connsiteX1133" fmla="*/ 5708345 w 7620000"/>
              <a:gd name="connsiteY1133" fmla="*/ 3241663 h 5539541"/>
              <a:gd name="connsiteX1134" fmla="*/ 273665 w 7620000"/>
              <a:gd name="connsiteY1134" fmla="*/ 3214310 h 5539541"/>
              <a:gd name="connsiteX1135" fmla="*/ 273412 w 7620000"/>
              <a:gd name="connsiteY1135" fmla="*/ 3215429 h 5539541"/>
              <a:gd name="connsiteX1136" fmla="*/ 271138 w 7620000"/>
              <a:gd name="connsiteY1136" fmla="*/ 3216968 h 5539541"/>
              <a:gd name="connsiteX1137" fmla="*/ 330080 w 7620000"/>
              <a:gd name="connsiteY1137" fmla="*/ 3190948 h 5539541"/>
              <a:gd name="connsiteX1138" fmla="*/ 298267 w 7620000"/>
              <a:gd name="connsiteY1138" fmla="*/ 3226796 h 5539541"/>
              <a:gd name="connsiteX1139" fmla="*/ 222866 w 7620000"/>
              <a:gd name="connsiteY1139" fmla="*/ 3306743 h 5539541"/>
              <a:gd name="connsiteX1140" fmla="*/ 144136 w 7620000"/>
              <a:gd name="connsiteY1140" fmla="*/ 3351663 h 5539541"/>
              <a:gd name="connsiteX1141" fmla="*/ 136063 w 7620000"/>
              <a:gd name="connsiteY1141" fmla="*/ 3355633 h 5539541"/>
              <a:gd name="connsiteX1142" fmla="*/ 142679 w 7620000"/>
              <a:gd name="connsiteY1142" fmla="*/ 3347914 h 5539541"/>
              <a:gd name="connsiteX1143" fmla="*/ 177593 w 7620000"/>
              <a:gd name="connsiteY1143" fmla="*/ 3306342 h 5539541"/>
              <a:gd name="connsiteX1144" fmla="*/ 181368 w 7620000"/>
              <a:gd name="connsiteY1144" fmla="*/ 3311387 h 5539541"/>
              <a:gd name="connsiteX1145" fmla="*/ 220306 w 7620000"/>
              <a:gd name="connsiteY1145" fmla="*/ 3270434 h 5539541"/>
              <a:gd name="connsiteX1146" fmla="*/ 238543 w 7620000"/>
              <a:gd name="connsiteY1146" fmla="*/ 3251251 h 5539541"/>
              <a:gd name="connsiteX1147" fmla="*/ 269452 w 7620000"/>
              <a:gd name="connsiteY1147" fmla="*/ 3232964 h 5539541"/>
              <a:gd name="connsiteX1148" fmla="*/ 267679 w 7620000"/>
              <a:gd name="connsiteY1148" fmla="*/ 3240810 h 5539541"/>
              <a:gd name="connsiteX1149" fmla="*/ 270636 w 7620000"/>
              <a:gd name="connsiteY1149" fmla="*/ 3238870 h 5539541"/>
              <a:gd name="connsiteX1150" fmla="*/ 290818 w 7620000"/>
              <a:gd name="connsiteY1150" fmla="*/ 3218235 h 5539541"/>
              <a:gd name="connsiteX1151" fmla="*/ 6999273 w 7620000"/>
              <a:gd name="connsiteY1151" fmla="*/ 3186847 h 5539541"/>
              <a:gd name="connsiteX1152" fmla="*/ 6318706 w 7620000"/>
              <a:gd name="connsiteY1152" fmla="*/ 3257772 h 5539541"/>
              <a:gd name="connsiteX1153" fmla="*/ 6139411 w 7620000"/>
              <a:gd name="connsiteY1153" fmla="*/ 3269556 h 5539541"/>
              <a:gd name="connsiteX1154" fmla="*/ 6147142 w 7620000"/>
              <a:gd name="connsiteY1154" fmla="*/ 3286212 h 5539541"/>
              <a:gd name="connsiteX1155" fmla="*/ 6141814 w 7620000"/>
              <a:gd name="connsiteY1155" fmla="*/ 3291819 h 5539541"/>
              <a:gd name="connsiteX1156" fmla="*/ 6224337 w 7620000"/>
              <a:gd name="connsiteY1156" fmla="*/ 3283219 h 5539541"/>
              <a:gd name="connsiteX1157" fmla="*/ 6951882 w 7620000"/>
              <a:gd name="connsiteY1157" fmla="*/ 3221176 h 5539541"/>
              <a:gd name="connsiteX1158" fmla="*/ 7035714 w 7620000"/>
              <a:gd name="connsiteY1158" fmla="*/ 3202258 h 5539541"/>
              <a:gd name="connsiteX1159" fmla="*/ 6999273 w 7620000"/>
              <a:gd name="connsiteY1159" fmla="*/ 3186847 h 5539541"/>
              <a:gd name="connsiteX1160" fmla="*/ 349817 w 7620000"/>
              <a:gd name="connsiteY1160" fmla="*/ 3157919 h 5539541"/>
              <a:gd name="connsiteX1161" fmla="*/ 349719 w 7620000"/>
              <a:gd name="connsiteY1161" fmla="*/ 3162446 h 5539541"/>
              <a:gd name="connsiteX1162" fmla="*/ 335778 w 7620000"/>
              <a:gd name="connsiteY1162" fmla="*/ 3173220 h 5539541"/>
              <a:gd name="connsiteX1163" fmla="*/ 333032 w 7620000"/>
              <a:gd name="connsiteY1163" fmla="*/ 3175080 h 5539541"/>
              <a:gd name="connsiteX1164" fmla="*/ 6627713 w 7620000"/>
              <a:gd name="connsiteY1164" fmla="*/ 3102611 h 5539541"/>
              <a:gd name="connsiteX1165" fmla="*/ 6618276 w 7620000"/>
              <a:gd name="connsiteY1165" fmla="*/ 3105647 h 5539541"/>
              <a:gd name="connsiteX1166" fmla="*/ 6615546 w 7620000"/>
              <a:gd name="connsiteY1166" fmla="*/ 3114617 h 5539541"/>
              <a:gd name="connsiteX1167" fmla="*/ 6626135 w 7620000"/>
              <a:gd name="connsiteY1167" fmla="*/ 3115230 h 5539541"/>
              <a:gd name="connsiteX1168" fmla="*/ 6571621 w 7620000"/>
              <a:gd name="connsiteY1168" fmla="*/ 3099377 h 5539541"/>
              <a:gd name="connsiteX1169" fmla="*/ 6566130 w 7620000"/>
              <a:gd name="connsiteY1169" fmla="*/ 3101597 h 5539541"/>
              <a:gd name="connsiteX1170" fmla="*/ 6586968 w 7620000"/>
              <a:gd name="connsiteY1170" fmla="*/ 3115772 h 5539541"/>
              <a:gd name="connsiteX1171" fmla="*/ 6625136 w 7620000"/>
              <a:gd name="connsiteY1171" fmla="*/ 3127921 h 5539541"/>
              <a:gd name="connsiteX1172" fmla="*/ 6625681 w 7620000"/>
              <a:gd name="connsiteY1172" fmla="*/ 3120358 h 5539541"/>
              <a:gd name="connsiteX1173" fmla="*/ 6599836 w 7620000"/>
              <a:gd name="connsiteY1173" fmla="*/ 3112123 h 5539541"/>
              <a:gd name="connsiteX1174" fmla="*/ 6571621 w 7620000"/>
              <a:gd name="connsiteY1174" fmla="*/ 3099377 h 5539541"/>
              <a:gd name="connsiteX1175" fmla="*/ 456239 w 7620000"/>
              <a:gd name="connsiteY1175" fmla="*/ 3088834 h 5539541"/>
              <a:gd name="connsiteX1176" fmla="*/ 430728 w 7620000"/>
              <a:gd name="connsiteY1176" fmla="*/ 3118831 h 5539541"/>
              <a:gd name="connsiteX1177" fmla="*/ 406416 w 7620000"/>
              <a:gd name="connsiteY1177" fmla="*/ 3171319 h 5539541"/>
              <a:gd name="connsiteX1178" fmla="*/ 457510 w 7620000"/>
              <a:gd name="connsiteY1178" fmla="*/ 3137813 h 5539541"/>
              <a:gd name="connsiteX1179" fmla="*/ 331830 w 7620000"/>
              <a:gd name="connsiteY1179" fmla="*/ 3275459 h 5539541"/>
              <a:gd name="connsiteX1180" fmla="*/ 219771 w 7620000"/>
              <a:gd name="connsiteY1180" fmla="*/ 3408457 h 5539541"/>
              <a:gd name="connsiteX1181" fmla="*/ 215260 w 7620000"/>
              <a:gd name="connsiteY1181" fmla="*/ 3396095 h 5539541"/>
              <a:gd name="connsiteX1182" fmla="*/ 141280 w 7620000"/>
              <a:gd name="connsiteY1182" fmla="*/ 3438719 h 5539541"/>
              <a:gd name="connsiteX1183" fmla="*/ 0 w 7620000"/>
              <a:gd name="connsiteY1183" fmla="*/ 3567919 h 5539541"/>
              <a:gd name="connsiteX1184" fmla="*/ 107883 w 7620000"/>
              <a:gd name="connsiteY1184" fmla="*/ 3417626 h 5539541"/>
              <a:gd name="connsiteX1185" fmla="*/ 124568 w 7620000"/>
              <a:gd name="connsiteY1185" fmla="*/ 3377662 h 5539541"/>
              <a:gd name="connsiteX1186" fmla="*/ 107677 w 7620000"/>
              <a:gd name="connsiteY1186" fmla="*/ 3388741 h 5539541"/>
              <a:gd name="connsiteX1187" fmla="*/ 120380 w 7620000"/>
              <a:gd name="connsiteY1187" fmla="*/ 3373924 h 5539541"/>
              <a:gd name="connsiteX1188" fmla="*/ 200590 w 7620000"/>
              <a:gd name="connsiteY1188" fmla="*/ 3334773 h 5539541"/>
              <a:gd name="connsiteX1189" fmla="*/ 187778 w 7620000"/>
              <a:gd name="connsiteY1189" fmla="*/ 3357301 h 5539541"/>
              <a:gd name="connsiteX1190" fmla="*/ 182599 w 7620000"/>
              <a:gd name="connsiteY1190" fmla="*/ 3376150 h 5539541"/>
              <a:gd name="connsiteX1191" fmla="*/ 261871 w 7620000"/>
              <a:gd name="connsiteY1191" fmla="*/ 3289501 h 5539541"/>
              <a:gd name="connsiteX1192" fmla="*/ 346312 w 7620000"/>
              <a:gd name="connsiteY1192" fmla="*/ 3225920 h 5539541"/>
              <a:gd name="connsiteX1193" fmla="*/ 275715 w 7620000"/>
              <a:gd name="connsiteY1193" fmla="*/ 3274372 h 5539541"/>
              <a:gd name="connsiteX1194" fmla="*/ 349474 w 7620000"/>
              <a:gd name="connsiteY1194" fmla="*/ 3193751 h 5539541"/>
              <a:gd name="connsiteX1195" fmla="*/ 406733 w 7620000"/>
              <a:gd name="connsiteY1195" fmla="*/ 3131453 h 5539541"/>
              <a:gd name="connsiteX1196" fmla="*/ 418620 w 7620000"/>
              <a:gd name="connsiteY1196" fmla="*/ 3121934 h 5539541"/>
              <a:gd name="connsiteX1197" fmla="*/ 6462659 w 7620000"/>
              <a:gd name="connsiteY1197" fmla="*/ 3081004 h 5539541"/>
              <a:gd name="connsiteX1198" fmla="*/ 6491036 w 7620000"/>
              <a:gd name="connsiteY1198" fmla="*/ 3091337 h 5539541"/>
              <a:gd name="connsiteX1199" fmla="*/ 6499516 w 7620000"/>
              <a:gd name="connsiteY1199" fmla="*/ 3092051 h 5539541"/>
              <a:gd name="connsiteX1200" fmla="*/ 6514727 w 7620000"/>
              <a:gd name="connsiteY1200" fmla="*/ 3089333 h 5539541"/>
              <a:gd name="connsiteX1201" fmla="*/ 6508518 w 7620000"/>
              <a:gd name="connsiteY1201" fmla="*/ 3088080 h 5539541"/>
              <a:gd name="connsiteX1202" fmla="*/ 494514 w 7620000"/>
              <a:gd name="connsiteY1202" fmla="*/ 3007115 h 5539541"/>
              <a:gd name="connsiteX1203" fmla="*/ 480383 w 7620000"/>
              <a:gd name="connsiteY1203" fmla="*/ 3022175 h 5539541"/>
              <a:gd name="connsiteX1204" fmla="*/ 388691 w 7620000"/>
              <a:gd name="connsiteY1204" fmla="*/ 3124903 h 5539541"/>
              <a:gd name="connsiteX1205" fmla="*/ 367731 w 7620000"/>
              <a:gd name="connsiteY1205" fmla="*/ 3148520 h 5539541"/>
              <a:gd name="connsiteX1206" fmla="*/ 360358 w 7620000"/>
              <a:gd name="connsiteY1206" fmla="*/ 3154221 h 5539541"/>
              <a:gd name="connsiteX1207" fmla="*/ 383201 w 7620000"/>
              <a:gd name="connsiteY1207" fmla="*/ 3128501 h 5539541"/>
              <a:gd name="connsiteX1208" fmla="*/ 466352 w 7620000"/>
              <a:gd name="connsiteY1208" fmla="*/ 3030974 h 5539541"/>
              <a:gd name="connsiteX1209" fmla="*/ 482930 w 7620000"/>
              <a:gd name="connsiteY1209" fmla="*/ 3016927 h 5539541"/>
              <a:gd name="connsiteX1210" fmla="*/ 513375 w 7620000"/>
              <a:gd name="connsiteY1210" fmla="*/ 2987007 h 5539541"/>
              <a:gd name="connsiteX1211" fmla="*/ 510421 w 7620000"/>
              <a:gd name="connsiteY1211" fmla="*/ 2992094 h 5539541"/>
              <a:gd name="connsiteX1212" fmla="*/ 505646 w 7620000"/>
              <a:gd name="connsiteY1212" fmla="*/ 2997680 h 5539541"/>
              <a:gd name="connsiteX1213" fmla="*/ 494514 w 7620000"/>
              <a:gd name="connsiteY1213" fmla="*/ 3007115 h 5539541"/>
              <a:gd name="connsiteX1214" fmla="*/ 667230 w 7620000"/>
              <a:gd name="connsiteY1214" fmla="*/ 2962082 h 5539541"/>
              <a:gd name="connsiteX1215" fmla="*/ 662309 w 7620000"/>
              <a:gd name="connsiteY1215" fmla="*/ 2968458 h 5539541"/>
              <a:gd name="connsiteX1216" fmla="*/ 666292 w 7620000"/>
              <a:gd name="connsiteY1216" fmla="*/ 2964989 h 5539541"/>
              <a:gd name="connsiteX1217" fmla="*/ 702911 w 7620000"/>
              <a:gd name="connsiteY1217" fmla="*/ 2897140 h 5539541"/>
              <a:gd name="connsiteX1218" fmla="*/ 688448 w 7620000"/>
              <a:gd name="connsiteY1218" fmla="*/ 2910244 h 5539541"/>
              <a:gd name="connsiteX1219" fmla="*/ 673301 w 7620000"/>
              <a:gd name="connsiteY1219" fmla="*/ 2931958 h 5539541"/>
              <a:gd name="connsiteX1220" fmla="*/ 616480 w 7620000"/>
              <a:gd name="connsiteY1220" fmla="*/ 3008381 h 5539541"/>
              <a:gd name="connsiteX1221" fmla="*/ 649330 w 7620000"/>
              <a:gd name="connsiteY1221" fmla="*/ 2979766 h 5539541"/>
              <a:gd name="connsiteX1222" fmla="*/ 669713 w 7620000"/>
              <a:gd name="connsiteY1222" fmla="*/ 2947358 h 5539541"/>
              <a:gd name="connsiteX1223" fmla="*/ 640820 w 7620000"/>
              <a:gd name="connsiteY1223" fmla="*/ 2890503 h 5539541"/>
              <a:gd name="connsiteX1224" fmla="*/ 640052 w 7620000"/>
              <a:gd name="connsiteY1224" fmla="*/ 2894538 h 5539541"/>
              <a:gd name="connsiteX1225" fmla="*/ 530368 w 7620000"/>
              <a:gd name="connsiteY1225" fmla="*/ 3002965 h 5539541"/>
              <a:gd name="connsiteX1226" fmla="*/ 519115 w 7620000"/>
              <a:gd name="connsiteY1226" fmla="*/ 3015918 h 5539541"/>
              <a:gd name="connsiteX1227" fmla="*/ 479514 w 7620000"/>
              <a:gd name="connsiteY1227" fmla="*/ 3053166 h 5539541"/>
              <a:gd name="connsiteX1228" fmla="*/ 493779 w 7620000"/>
              <a:gd name="connsiteY1228" fmla="*/ 3043135 h 5539541"/>
              <a:gd name="connsiteX1229" fmla="*/ 503395 w 7620000"/>
              <a:gd name="connsiteY1229" fmla="*/ 3034010 h 5539541"/>
              <a:gd name="connsiteX1230" fmla="*/ 478533 w 7620000"/>
              <a:gd name="connsiteY1230" fmla="*/ 3062622 h 5539541"/>
              <a:gd name="connsiteX1231" fmla="*/ 463559 w 7620000"/>
              <a:gd name="connsiteY1231" fmla="*/ 3080227 h 5539541"/>
              <a:gd name="connsiteX1232" fmla="*/ 463374 w 7620000"/>
              <a:gd name="connsiteY1232" fmla="*/ 3080303 h 5539541"/>
              <a:gd name="connsiteX1233" fmla="*/ 441814 w 7620000"/>
              <a:gd name="connsiteY1233" fmla="*/ 3093285 h 5539541"/>
              <a:gd name="connsiteX1234" fmla="*/ 516434 w 7620000"/>
              <a:gd name="connsiteY1234" fmla="*/ 3012099 h 5539541"/>
              <a:gd name="connsiteX1235" fmla="*/ 604280 w 7620000"/>
              <a:gd name="connsiteY1235" fmla="*/ 2883435 h 5539541"/>
              <a:gd name="connsiteX1236" fmla="*/ 603318 w 7620000"/>
              <a:gd name="connsiteY1236" fmla="*/ 2890216 h 5539541"/>
              <a:gd name="connsiteX1237" fmla="*/ 566834 w 7620000"/>
              <a:gd name="connsiteY1237" fmla="*/ 2922791 h 5539541"/>
              <a:gd name="connsiteX1238" fmla="*/ 584110 w 7620000"/>
              <a:gd name="connsiteY1238" fmla="*/ 2912104 h 5539541"/>
              <a:gd name="connsiteX1239" fmla="*/ 586229 w 7620000"/>
              <a:gd name="connsiteY1239" fmla="*/ 2910551 h 5539541"/>
              <a:gd name="connsiteX1240" fmla="*/ 570473 w 7620000"/>
              <a:gd name="connsiteY1240" fmla="*/ 2926144 h 5539541"/>
              <a:gd name="connsiteX1241" fmla="*/ 513375 w 7620000"/>
              <a:gd name="connsiteY1241" fmla="*/ 2987007 h 5539541"/>
              <a:gd name="connsiteX1242" fmla="*/ 515930 w 7620000"/>
              <a:gd name="connsiteY1242" fmla="*/ 2982603 h 5539541"/>
              <a:gd name="connsiteX1243" fmla="*/ 525685 w 7620000"/>
              <a:gd name="connsiteY1243" fmla="*/ 2963041 h 5539541"/>
              <a:gd name="connsiteX1244" fmla="*/ 583309 w 7620000"/>
              <a:gd name="connsiteY1244" fmla="*/ 2903753 h 5539541"/>
              <a:gd name="connsiteX1245" fmla="*/ 600609 w 7620000"/>
              <a:gd name="connsiteY1245" fmla="*/ 2886058 h 5539541"/>
              <a:gd name="connsiteX1246" fmla="*/ 602092 w 7620000"/>
              <a:gd name="connsiteY1246" fmla="*/ 2884540 h 5539541"/>
              <a:gd name="connsiteX1247" fmla="*/ 604862 w 7620000"/>
              <a:gd name="connsiteY1247" fmla="*/ 2881707 h 5539541"/>
              <a:gd name="connsiteX1248" fmla="*/ 606958 w 7620000"/>
              <a:gd name="connsiteY1248" fmla="*/ 2882081 h 5539541"/>
              <a:gd name="connsiteX1249" fmla="*/ 604280 w 7620000"/>
              <a:gd name="connsiteY1249" fmla="*/ 2883435 h 5539541"/>
              <a:gd name="connsiteX1250" fmla="*/ 604467 w 7620000"/>
              <a:gd name="connsiteY1250" fmla="*/ 2882110 h 5539541"/>
              <a:gd name="connsiteX1251" fmla="*/ 616288 w 7620000"/>
              <a:gd name="connsiteY1251" fmla="*/ 2880803 h 5539541"/>
              <a:gd name="connsiteX1252" fmla="*/ 603305 w 7620000"/>
              <a:gd name="connsiteY1252" fmla="*/ 2893652 h 5539541"/>
              <a:gd name="connsiteX1253" fmla="*/ 603318 w 7620000"/>
              <a:gd name="connsiteY1253" fmla="*/ 2890216 h 5539541"/>
              <a:gd name="connsiteX1254" fmla="*/ 715838 w 7620000"/>
              <a:gd name="connsiteY1254" fmla="*/ 2840668 h 5539541"/>
              <a:gd name="connsiteX1255" fmla="*/ 677170 w 7620000"/>
              <a:gd name="connsiteY1255" fmla="*/ 2894865 h 5539541"/>
              <a:gd name="connsiteX1256" fmla="*/ 707696 w 7620000"/>
              <a:gd name="connsiteY1256" fmla="*/ 2847789 h 5539541"/>
              <a:gd name="connsiteX1257" fmla="*/ 741878 w 7620000"/>
              <a:gd name="connsiteY1257" fmla="*/ 2836204 h 5539541"/>
              <a:gd name="connsiteX1258" fmla="*/ 730525 w 7620000"/>
              <a:gd name="connsiteY1258" fmla="*/ 2848780 h 5539541"/>
              <a:gd name="connsiteX1259" fmla="*/ 734129 w 7620000"/>
              <a:gd name="connsiteY1259" fmla="*/ 2844765 h 5539541"/>
              <a:gd name="connsiteX1260" fmla="*/ 731452 w 7620000"/>
              <a:gd name="connsiteY1260" fmla="*/ 2848601 h 5539541"/>
              <a:gd name="connsiteX1261" fmla="*/ 743673 w 7620000"/>
              <a:gd name="connsiteY1261" fmla="*/ 2837926 h 5539541"/>
              <a:gd name="connsiteX1262" fmla="*/ 744190 w 7620000"/>
              <a:gd name="connsiteY1262" fmla="*/ 2836546 h 5539541"/>
              <a:gd name="connsiteX1263" fmla="*/ 741878 w 7620000"/>
              <a:gd name="connsiteY1263" fmla="*/ 2836204 h 5539541"/>
              <a:gd name="connsiteX1264" fmla="*/ 778246 w 7620000"/>
              <a:gd name="connsiteY1264" fmla="*/ 2834804 h 5539541"/>
              <a:gd name="connsiteX1265" fmla="*/ 750168 w 7620000"/>
              <a:gd name="connsiteY1265" fmla="*/ 2861368 h 5539541"/>
              <a:gd name="connsiteX1266" fmla="*/ 707042 w 7620000"/>
              <a:gd name="connsiteY1266" fmla="*/ 2923934 h 5539541"/>
              <a:gd name="connsiteX1267" fmla="*/ 701815 w 7620000"/>
              <a:gd name="connsiteY1267" fmla="*/ 2931742 h 5539541"/>
              <a:gd name="connsiteX1268" fmla="*/ 734614 w 7620000"/>
              <a:gd name="connsiteY1268" fmla="*/ 2899908 h 5539541"/>
              <a:gd name="connsiteX1269" fmla="*/ 805038 w 7620000"/>
              <a:gd name="connsiteY1269" fmla="*/ 2813365 h 5539541"/>
              <a:gd name="connsiteX1270" fmla="*/ 802162 w 7620000"/>
              <a:gd name="connsiteY1270" fmla="*/ 2817502 h 5539541"/>
              <a:gd name="connsiteX1271" fmla="*/ 764821 w 7620000"/>
              <a:gd name="connsiteY1271" fmla="*/ 2870590 h 5539541"/>
              <a:gd name="connsiteX1272" fmla="*/ 784952 w 7620000"/>
              <a:gd name="connsiteY1272" fmla="*/ 2851049 h 5539541"/>
              <a:gd name="connsiteX1273" fmla="*/ 803024 w 7620000"/>
              <a:gd name="connsiteY1273" fmla="*/ 2819045 h 5539541"/>
              <a:gd name="connsiteX1274" fmla="*/ 742109 w 7620000"/>
              <a:gd name="connsiteY1274" fmla="*/ 2795872 h 5539541"/>
              <a:gd name="connsiteX1275" fmla="*/ 743848 w 7620000"/>
              <a:gd name="connsiteY1275" fmla="*/ 2802260 h 5539541"/>
              <a:gd name="connsiteX1276" fmla="*/ 743592 w 7620000"/>
              <a:gd name="connsiteY1276" fmla="*/ 2802592 h 5539541"/>
              <a:gd name="connsiteX1277" fmla="*/ 738769 w 7620000"/>
              <a:gd name="connsiteY1277" fmla="*/ 2806374 h 5539541"/>
              <a:gd name="connsiteX1278" fmla="*/ 733044 w 7620000"/>
              <a:gd name="connsiteY1278" fmla="*/ 2809205 h 5539541"/>
              <a:gd name="connsiteX1279" fmla="*/ 770439 w 7620000"/>
              <a:gd name="connsiteY1279" fmla="*/ 2767584 h 5539541"/>
              <a:gd name="connsiteX1280" fmla="*/ 761785 w 7620000"/>
              <a:gd name="connsiteY1280" fmla="*/ 2776257 h 5539541"/>
              <a:gd name="connsiteX1281" fmla="*/ 763967 w 7620000"/>
              <a:gd name="connsiteY1281" fmla="*/ 2781208 h 5539541"/>
              <a:gd name="connsiteX1282" fmla="*/ 770628 w 7620000"/>
              <a:gd name="connsiteY1282" fmla="*/ 2770823 h 5539541"/>
              <a:gd name="connsiteX1283" fmla="*/ 770439 w 7620000"/>
              <a:gd name="connsiteY1283" fmla="*/ 2767584 h 5539541"/>
              <a:gd name="connsiteX1284" fmla="*/ 794283 w 7620000"/>
              <a:gd name="connsiteY1284" fmla="*/ 2722288 h 5539541"/>
              <a:gd name="connsiteX1285" fmla="*/ 792293 w 7620000"/>
              <a:gd name="connsiteY1285" fmla="*/ 2724028 h 5539541"/>
              <a:gd name="connsiteX1286" fmla="*/ 792833 w 7620000"/>
              <a:gd name="connsiteY1286" fmla="*/ 2723317 h 5539541"/>
              <a:gd name="connsiteX1287" fmla="*/ 853477 w 7620000"/>
              <a:gd name="connsiteY1287" fmla="*/ 2679741 h 5539541"/>
              <a:gd name="connsiteX1288" fmla="*/ 850331 w 7620000"/>
              <a:gd name="connsiteY1288" fmla="*/ 2684249 h 5539541"/>
              <a:gd name="connsiteX1289" fmla="*/ 834009 w 7620000"/>
              <a:gd name="connsiteY1289" fmla="*/ 2699936 h 5539541"/>
              <a:gd name="connsiteX1290" fmla="*/ 842143 w 7620000"/>
              <a:gd name="connsiteY1290" fmla="*/ 2690643 h 5539541"/>
              <a:gd name="connsiteX1291" fmla="*/ 839804 w 7620000"/>
              <a:gd name="connsiteY1291" fmla="*/ 2668247 h 5539541"/>
              <a:gd name="connsiteX1292" fmla="*/ 833020 w 7620000"/>
              <a:gd name="connsiteY1292" fmla="*/ 2678456 h 5539541"/>
              <a:gd name="connsiteX1293" fmla="*/ 832491 w 7620000"/>
              <a:gd name="connsiteY1293" fmla="*/ 2686224 h 5539541"/>
              <a:gd name="connsiteX1294" fmla="*/ 794727 w 7620000"/>
              <a:gd name="connsiteY1294" fmla="*/ 2720817 h 5539541"/>
              <a:gd name="connsiteX1295" fmla="*/ 816434 w 7620000"/>
              <a:gd name="connsiteY1295" fmla="*/ 2692176 h 5539541"/>
              <a:gd name="connsiteX1296" fmla="*/ 870660 w 7620000"/>
              <a:gd name="connsiteY1296" fmla="*/ 2663215 h 5539541"/>
              <a:gd name="connsiteX1297" fmla="*/ 861335 w 7620000"/>
              <a:gd name="connsiteY1297" fmla="*/ 2675386 h 5539541"/>
              <a:gd name="connsiteX1298" fmla="*/ 860996 w 7620000"/>
              <a:gd name="connsiteY1298" fmla="*/ 2672510 h 5539541"/>
              <a:gd name="connsiteX1299" fmla="*/ 796657 w 7620000"/>
              <a:gd name="connsiteY1299" fmla="*/ 2580294 h 5539541"/>
              <a:gd name="connsiteX1300" fmla="*/ 786085 w 7620000"/>
              <a:gd name="connsiteY1300" fmla="*/ 2587005 h 5539541"/>
              <a:gd name="connsiteX1301" fmla="*/ 785489 w 7620000"/>
              <a:gd name="connsiteY1301" fmla="*/ 2592080 h 5539541"/>
              <a:gd name="connsiteX1302" fmla="*/ 791896 w 7620000"/>
              <a:gd name="connsiteY1302" fmla="*/ 2589015 h 5539541"/>
              <a:gd name="connsiteX1303" fmla="*/ 796657 w 7620000"/>
              <a:gd name="connsiteY1303" fmla="*/ 2580294 h 5539541"/>
              <a:gd name="connsiteX1304" fmla="*/ 738178 w 7620000"/>
              <a:gd name="connsiteY1304" fmla="*/ 2532391 h 5539541"/>
              <a:gd name="connsiteX1305" fmla="*/ 730239 w 7620000"/>
              <a:gd name="connsiteY1305" fmla="*/ 2539748 h 5539541"/>
              <a:gd name="connsiteX1306" fmla="*/ 720852 w 7620000"/>
              <a:gd name="connsiteY1306" fmla="*/ 2547885 h 5539541"/>
              <a:gd name="connsiteX1307" fmla="*/ 717600 w 7620000"/>
              <a:gd name="connsiteY1307" fmla="*/ 2544555 h 5539541"/>
              <a:gd name="connsiteX1308" fmla="*/ 723695 w 7620000"/>
              <a:gd name="connsiteY1308" fmla="*/ 2536606 h 5539541"/>
              <a:gd name="connsiteX1309" fmla="*/ 978945 w 7620000"/>
              <a:gd name="connsiteY1309" fmla="*/ 2520362 h 5539541"/>
              <a:gd name="connsiteX1310" fmla="*/ 969242 w 7620000"/>
              <a:gd name="connsiteY1310" fmla="*/ 2529179 h 5539541"/>
              <a:gd name="connsiteX1311" fmla="*/ 971354 w 7620000"/>
              <a:gd name="connsiteY1311" fmla="*/ 2528578 h 5539541"/>
              <a:gd name="connsiteX1312" fmla="*/ 714134 w 7620000"/>
              <a:gd name="connsiteY1312" fmla="*/ 2507464 h 5539541"/>
              <a:gd name="connsiteX1313" fmla="*/ 678044 w 7620000"/>
              <a:gd name="connsiteY1313" fmla="*/ 2539606 h 5539541"/>
              <a:gd name="connsiteX1314" fmla="*/ 653260 w 7620000"/>
              <a:gd name="connsiteY1314" fmla="*/ 2547660 h 5539541"/>
              <a:gd name="connsiteX1315" fmla="*/ 680878 w 7620000"/>
              <a:gd name="connsiteY1315" fmla="*/ 2523108 h 5539541"/>
              <a:gd name="connsiteX1316" fmla="*/ 705285 w 7620000"/>
              <a:gd name="connsiteY1316" fmla="*/ 2511016 h 5539541"/>
              <a:gd name="connsiteX1317" fmla="*/ 742286 w 7620000"/>
              <a:gd name="connsiteY1317" fmla="*/ 2481690 h 5539541"/>
              <a:gd name="connsiteX1318" fmla="*/ 743075 w 7620000"/>
              <a:gd name="connsiteY1318" fmla="*/ 2481690 h 5539541"/>
              <a:gd name="connsiteX1319" fmla="*/ 740273 w 7620000"/>
              <a:gd name="connsiteY1319" fmla="*/ 2484185 h 5539541"/>
              <a:gd name="connsiteX1320" fmla="*/ 762131 w 7620000"/>
              <a:gd name="connsiteY1320" fmla="*/ 2423182 h 5539541"/>
              <a:gd name="connsiteX1321" fmla="*/ 751739 w 7620000"/>
              <a:gd name="connsiteY1321" fmla="*/ 2432765 h 5539541"/>
              <a:gd name="connsiteX1322" fmla="*/ 738369 w 7620000"/>
              <a:gd name="connsiteY1322" fmla="*/ 2433359 h 5539541"/>
              <a:gd name="connsiteX1323" fmla="*/ 737600 w 7620000"/>
              <a:gd name="connsiteY1323" fmla="*/ 2433701 h 5539541"/>
              <a:gd name="connsiteX1324" fmla="*/ 739326 w 7620000"/>
              <a:gd name="connsiteY1324" fmla="*/ 2431875 h 5539541"/>
              <a:gd name="connsiteX1325" fmla="*/ 865749 w 7620000"/>
              <a:gd name="connsiteY1325" fmla="*/ 2327625 h 5539541"/>
              <a:gd name="connsiteX1326" fmla="*/ 856849 w 7620000"/>
              <a:gd name="connsiteY1326" fmla="*/ 2335832 h 5539541"/>
              <a:gd name="connsiteX1327" fmla="*/ 857735 w 7620000"/>
              <a:gd name="connsiteY1327" fmla="*/ 2331024 h 5539541"/>
              <a:gd name="connsiteX1328" fmla="*/ 7530143 w 7620000"/>
              <a:gd name="connsiteY1328" fmla="*/ 1134144 h 5539541"/>
              <a:gd name="connsiteX1329" fmla="*/ 7545735 w 7620000"/>
              <a:gd name="connsiteY1329" fmla="*/ 1134584 h 5539541"/>
              <a:gd name="connsiteX1330" fmla="*/ 7593052 w 7620000"/>
              <a:gd name="connsiteY1330" fmla="*/ 1144259 h 5539541"/>
              <a:gd name="connsiteX1331" fmla="*/ 7619999 w 7620000"/>
              <a:gd name="connsiteY1331" fmla="*/ 1152500 h 5539541"/>
              <a:gd name="connsiteX1332" fmla="*/ 7620000 w 7620000"/>
              <a:gd name="connsiteY1332" fmla="*/ 1168396 h 5539541"/>
              <a:gd name="connsiteX1333" fmla="*/ 7526838 w 7620000"/>
              <a:gd name="connsiteY1333" fmla="*/ 1149015 h 5539541"/>
              <a:gd name="connsiteX1334" fmla="*/ 7514549 w 7620000"/>
              <a:gd name="connsiteY1334" fmla="*/ 1138451 h 5539541"/>
              <a:gd name="connsiteX1335" fmla="*/ 7530143 w 7620000"/>
              <a:gd name="connsiteY1335" fmla="*/ 1134144 h 5539541"/>
              <a:gd name="connsiteX1336" fmla="*/ 7543872 w 7620000"/>
              <a:gd name="connsiteY1336" fmla="*/ 1093632 h 5539541"/>
              <a:gd name="connsiteX1337" fmla="*/ 7555429 w 7620000"/>
              <a:gd name="connsiteY1337" fmla="*/ 1094550 h 5539541"/>
              <a:gd name="connsiteX1338" fmla="*/ 7620000 w 7620000"/>
              <a:gd name="connsiteY1338" fmla="*/ 1106230 h 5539541"/>
              <a:gd name="connsiteX1339" fmla="*/ 7620000 w 7620000"/>
              <a:gd name="connsiteY1339" fmla="*/ 1116488 h 5539541"/>
              <a:gd name="connsiteX1340" fmla="*/ 7600214 w 7620000"/>
              <a:gd name="connsiteY1340" fmla="*/ 1111245 h 5539541"/>
              <a:gd name="connsiteX1341" fmla="*/ 7548616 w 7620000"/>
              <a:gd name="connsiteY1341" fmla="*/ 1101165 h 5539541"/>
              <a:gd name="connsiteX1342" fmla="*/ 7543872 w 7620000"/>
              <a:gd name="connsiteY1342" fmla="*/ 1093632 h 5539541"/>
              <a:gd name="connsiteX1343" fmla="*/ 7333852 w 7620000"/>
              <a:gd name="connsiteY1343" fmla="*/ 990111 h 5539541"/>
              <a:gd name="connsiteX1344" fmla="*/ 7337729 w 7620000"/>
              <a:gd name="connsiteY1344" fmla="*/ 994676 h 5539541"/>
              <a:gd name="connsiteX1345" fmla="*/ 7334699 w 7620000"/>
              <a:gd name="connsiteY1345" fmla="*/ 996108 h 5539541"/>
              <a:gd name="connsiteX1346" fmla="*/ 7329579 w 7620000"/>
              <a:gd name="connsiteY1346" fmla="*/ 994337 h 5539541"/>
              <a:gd name="connsiteX1347" fmla="*/ 7328950 w 7620000"/>
              <a:gd name="connsiteY1347" fmla="*/ 990682 h 5539541"/>
              <a:gd name="connsiteX1348" fmla="*/ 7333852 w 7620000"/>
              <a:gd name="connsiteY1348" fmla="*/ 990111 h 5539541"/>
              <a:gd name="connsiteX1349" fmla="*/ 7291558 w 7620000"/>
              <a:gd name="connsiteY1349" fmla="*/ 971206 h 5539541"/>
              <a:gd name="connsiteX1350" fmla="*/ 7290233 w 7620000"/>
              <a:gd name="connsiteY1350" fmla="*/ 982328 h 5539541"/>
              <a:gd name="connsiteX1351" fmla="*/ 7288835 w 7620000"/>
              <a:gd name="connsiteY1351" fmla="*/ 977452 h 5539541"/>
              <a:gd name="connsiteX1352" fmla="*/ 7291558 w 7620000"/>
              <a:gd name="connsiteY1352" fmla="*/ 971206 h 5539541"/>
              <a:gd name="connsiteX1353" fmla="*/ 7470244 w 7620000"/>
              <a:gd name="connsiteY1353" fmla="*/ 954436 h 5539541"/>
              <a:gd name="connsiteX1354" fmla="*/ 7476218 w 7620000"/>
              <a:gd name="connsiteY1354" fmla="*/ 957309 h 5539541"/>
              <a:gd name="connsiteX1355" fmla="*/ 7468642 w 7620000"/>
              <a:gd name="connsiteY1355" fmla="*/ 954941 h 5539541"/>
              <a:gd name="connsiteX1356" fmla="*/ 7283771 w 7620000"/>
              <a:gd name="connsiteY1356" fmla="*/ 938834 h 5539541"/>
              <a:gd name="connsiteX1357" fmla="*/ 7288654 w 7620000"/>
              <a:gd name="connsiteY1357" fmla="*/ 942815 h 5539541"/>
              <a:gd name="connsiteX1358" fmla="*/ 7284205 w 7620000"/>
              <a:gd name="connsiteY1358" fmla="*/ 945815 h 5539541"/>
              <a:gd name="connsiteX1359" fmla="*/ 7279292 w 7620000"/>
              <a:gd name="connsiteY1359" fmla="*/ 939686 h 5539541"/>
              <a:gd name="connsiteX1360" fmla="*/ 7283771 w 7620000"/>
              <a:gd name="connsiteY1360" fmla="*/ 938834 h 5539541"/>
              <a:gd name="connsiteX1361" fmla="*/ 7409875 w 7620000"/>
              <a:gd name="connsiteY1361" fmla="*/ 886222 h 5539541"/>
              <a:gd name="connsiteX1362" fmla="*/ 7413347 w 7620000"/>
              <a:gd name="connsiteY1362" fmla="*/ 890842 h 5539541"/>
              <a:gd name="connsiteX1363" fmla="*/ 7410311 w 7620000"/>
              <a:gd name="connsiteY1363" fmla="*/ 893201 h 5539541"/>
              <a:gd name="connsiteX1364" fmla="*/ 7407853 w 7620000"/>
              <a:gd name="connsiteY1364" fmla="*/ 888033 h 5539541"/>
              <a:gd name="connsiteX1365" fmla="*/ 7409875 w 7620000"/>
              <a:gd name="connsiteY1365" fmla="*/ 886222 h 5539541"/>
              <a:gd name="connsiteX1366" fmla="*/ 7404382 w 7620000"/>
              <a:gd name="connsiteY1366" fmla="*/ 883413 h 5539541"/>
              <a:gd name="connsiteX1367" fmla="*/ 7407853 w 7620000"/>
              <a:gd name="connsiteY1367" fmla="*/ 888033 h 5539541"/>
              <a:gd name="connsiteX1368" fmla="*/ 7404817 w 7620000"/>
              <a:gd name="connsiteY1368" fmla="*/ 890390 h 5539541"/>
              <a:gd name="connsiteX1369" fmla="*/ 7402361 w 7620000"/>
              <a:gd name="connsiteY1369" fmla="*/ 885223 h 5539541"/>
              <a:gd name="connsiteX1370" fmla="*/ 7404382 w 7620000"/>
              <a:gd name="connsiteY1370" fmla="*/ 883413 h 5539541"/>
              <a:gd name="connsiteX1371" fmla="*/ 7394301 w 7620000"/>
              <a:gd name="connsiteY1371" fmla="*/ 879297 h 5539541"/>
              <a:gd name="connsiteX1372" fmla="*/ 7402361 w 7620000"/>
              <a:gd name="connsiteY1372" fmla="*/ 885223 h 5539541"/>
              <a:gd name="connsiteX1373" fmla="*/ 7387558 w 7620000"/>
              <a:gd name="connsiteY1373" fmla="*/ 880295 h 5539541"/>
              <a:gd name="connsiteX1374" fmla="*/ 7394301 w 7620000"/>
              <a:gd name="connsiteY1374" fmla="*/ 879297 h 5539541"/>
              <a:gd name="connsiteX1375" fmla="*/ 7280804 w 7620000"/>
              <a:gd name="connsiteY1375" fmla="*/ 846792 h 5539541"/>
              <a:gd name="connsiteX1376" fmla="*/ 7281151 w 7620000"/>
              <a:gd name="connsiteY1376" fmla="*/ 849957 h 5539541"/>
              <a:gd name="connsiteX1377" fmla="*/ 7288985 w 7620000"/>
              <a:gd name="connsiteY1377" fmla="*/ 853549 h 5539541"/>
              <a:gd name="connsiteX1378" fmla="*/ 7290204 w 7620000"/>
              <a:gd name="connsiteY1378" fmla="*/ 847002 h 5539541"/>
              <a:gd name="connsiteX1379" fmla="*/ 7280804 w 7620000"/>
              <a:gd name="connsiteY1379" fmla="*/ 846792 h 5539541"/>
              <a:gd name="connsiteX1380" fmla="*/ 7181719 w 7620000"/>
              <a:gd name="connsiteY1380" fmla="*/ 837540 h 5539541"/>
              <a:gd name="connsiteX1381" fmla="*/ 7211127 w 7620000"/>
              <a:gd name="connsiteY1381" fmla="*/ 841619 h 5539541"/>
              <a:gd name="connsiteX1382" fmla="*/ 7193509 w 7620000"/>
              <a:gd name="connsiteY1382" fmla="*/ 841846 h 5539541"/>
              <a:gd name="connsiteX1383" fmla="*/ 7181598 w 7620000"/>
              <a:gd name="connsiteY1383" fmla="*/ 837496 h 5539541"/>
              <a:gd name="connsiteX1384" fmla="*/ 7181719 w 7620000"/>
              <a:gd name="connsiteY1384" fmla="*/ 837540 h 5539541"/>
              <a:gd name="connsiteX1385" fmla="*/ 7181600 w 7620000"/>
              <a:gd name="connsiteY1385" fmla="*/ 837523 h 5539541"/>
              <a:gd name="connsiteX1386" fmla="*/ 7154377 w 7620000"/>
              <a:gd name="connsiteY1386" fmla="*/ 834779 h 5539541"/>
              <a:gd name="connsiteX1387" fmla="*/ 7166748 w 7620000"/>
              <a:gd name="connsiteY1387" fmla="*/ 835463 h 5539541"/>
              <a:gd name="connsiteX1388" fmla="*/ 7181600 w 7620000"/>
              <a:gd name="connsiteY1388" fmla="*/ 837523 h 5539541"/>
              <a:gd name="connsiteX1389" fmla="*/ 7181907 w 7620000"/>
              <a:gd name="connsiteY1389" fmla="*/ 843579 h 5539541"/>
              <a:gd name="connsiteX1390" fmla="*/ 7154377 w 7620000"/>
              <a:gd name="connsiteY1390" fmla="*/ 834779 h 5539541"/>
              <a:gd name="connsiteX1391" fmla="*/ 6696244 w 7620000"/>
              <a:gd name="connsiteY1391" fmla="*/ 812529 h 5539541"/>
              <a:gd name="connsiteX1392" fmla="*/ 6669743 w 7620000"/>
              <a:gd name="connsiteY1392" fmla="*/ 814387 h 5539541"/>
              <a:gd name="connsiteX1393" fmla="*/ 6661166 w 7620000"/>
              <a:gd name="connsiteY1393" fmla="*/ 817811 h 5539541"/>
              <a:gd name="connsiteX1394" fmla="*/ 6631593 w 7620000"/>
              <a:gd name="connsiteY1394" fmla="*/ 823664 h 5539541"/>
              <a:gd name="connsiteX1395" fmla="*/ 6612120 w 7620000"/>
              <a:gd name="connsiteY1395" fmla="*/ 826879 h 5539541"/>
              <a:gd name="connsiteX1396" fmla="*/ 6690209 w 7620000"/>
              <a:gd name="connsiteY1396" fmla="*/ 820107 h 5539541"/>
              <a:gd name="connsiteX1397" fmla="*/ 6703615 w 7620000"/>
              <a:gd name="connsiteY1397" fmla="*/ 817947 h 5539541"/>
              <a:gd name="connsiteX1398" fmla="*/ 6706519 w 7620000"/>
              <a:gd name="connsiteY1398" fmla="*/ 817322 h 5539541"/>
              <a:gd name="connsiteX1399" fmla="*/ 6873431 w 7620000"/>
              <a:gd name="connsiteY1399" fmla="*/ 772300 h 5539541"/>
              <a:gd name="connsiteX1400" fmla="*/ 6888273 w 7620000"/>
              <a:gd name="connsiteY1400" fmla="*/ 775886 h 5539541"/>
              <a:gd name="connsiteX1401" fmla="*/ 6859053 w 7620000"/>
              <a:gd name="connsiteY1401" fmla="*/ 777843 h 5539541"/>
              <a:gd name="connsiteX1402" fmla="*/ 6873431 w 7620000"/>
              <a:gd name="connsiteY1402" fmla="*/ 772300 h 5539541"/>
              <a:gd name="connsiteX1403" fmla="*/ 6899981 w 7620000"/>
              <a:gd name="connsiteY1403" fmla="*/ 770454 h 5539541"/>
              <a:gd name="connsiteX1404" fmla="*/ 6897634 w 7620000"/>
              <a:gd name="connsiteY1404" fmla="*/ 779014 h 5539541"/>
              <a:gd name="connsiteX1405" fmla="*/ 6898286 w 7620000"/>
              <a:gd name="connsiteY1405" fmla="*/ 773934 h 5539541"/>
              <a:gd name="connsiteX1406" fmla="*/ 6899981 w 7620000"/>
              <a:gd name="connsiteY1406" fmla="*/ 770454 h 5539541"/>
              <a:gd name="connsiteX1407" fmla="*/ 6755614 w 7620000"/>
              <a:gd name="connsiteY1407" fmla="*/ 757360 h 5539541"/>
              <a:gd name="connsiteX1408" fmla="*/ 6758975 w 7620000"/>
              <a:gd name="connsiteY1408" fmla="*/ 757641 h 5539541"/>
              <a:gd name="connsiteX1409" fmla="*/ 6752228 w 7620000"/>
              <a:gd name="connsiteY1409" fmla="*/ 759718 h 5539541"/>
              <a:gd name="connsiteX1410" fmla="*/ 6754109 w 7620000"/>
              <a:gd name="connsiteY1410" fmla="*/ 758264 h 5539541"/>
              <a:gd name="connsiteX1411" fmla="*/ 6867149 w 7620000"/>
              <a:gd name="connsiteY1411" fmla="*/ 684204 h 5539541"/>
              <a:gd name="connsiteX1412" fmla="*/ 6977539 w 7620000"/>
              <a:gd name="connsiteY1412" fmla="*/ 701786 h 5539541"/>
              <a:gd name="connsiteX1413" fmla="*/ 6908188 w 7620000"/>
              <a:gd name="connsiteY1413" fmla="*/ 695337 h 5539541"/>
              <a:gd name="connsiteX1414" fmla="*/ 6821790 w 7620000"/>
              <a:gd name="connsiteY1414" fmla="*/ 697339 h 5539541"/>
              <a:gd name="connsiteX1415" fmla="*/ 6771734 w 7620000"/>
              <a:gd name="connsiteY1415" fmla="*/ 701956 h 5539541"/>
              <a:gd name="connsiteX1416" fmla="*/ 6777950 w 7620000"/>
              <a:gd name="connsiteY1416" fmla="*/ 693716 h 5539541"/>
              <a:gd name="connsiteX1417" fmla="*/ 6668555 w 7620000"/>
              <a:gd name="connsiteY1417" fmla="*/ 498599 h 5539541"/>
              <a:gd name="connsiteX1418" fmla="*/ 6672434 w 7620000"/>
              <a:gd name="connsiteY1418" fmla="*/ 503163 h 5539541"/>
              <a:gd name="connsiteX1419" fmla="*/ 6669403 w 7620000"/>
              <a:gd name="connsiteY1419" fmla="*/ 504594 h 5539541"/>
              <a:gd name="connsiteX1420" fmla="*/ 6664284 w 7620000"/>
              <a:gd name="connsiteY1420" fmla="*/ 502826 h 5539541"/>
              <a:gd name="connsiteX1421" fmla="*/ 6663654 w 7620000"/>
              <a:gd name="connsiteY1421" fmla="*/ 499171 h 5539541"/>
              <a:gd name="connsiteX1422" fmla="*/ 6668555 w 7620000"/>
              <a:gd name="connsiteY1422" fmla="*/ 498599 h 5539541"/>
              <a:gd name="connsiteX1423" fmla="*/ 6804947 w 7620000"/>
              <a:gd name="connsiteY1423" fmla="*/ 462925 h 5539541"/>
              <a:gd name="connsiteX1424" fmla="*/ 6810924 w 7620000"/>
              <a:gd name="connsiteY1424" fmla="*/ 465795 h 5539541"/>
              <a:gd name="connsiteX1425" fmla="*/ 6803346 w 7620000"/>
              <a:gd name="connsiteY1425" fmla="*/ 463430 h 5539541"/>
              <a:gd name="connsiteX1426" fmla="*/ 6618474 w 7620000"/>
              <a:gd name="connsiteY1426" fmla="*/ 447324 h 5539541"/>
              <a:gd name="connsiteX1427" fmla="*/ 6623358 w 7620000"/>
              <a:gd name="connsiteY1427" fmla="*/ 451302 h 5539541"/>
              <a:gd name="connsiteX1428" fmla="*/ 6618909 w 7620000"/>
              <a:gd name="connsiteY1428" fmla="*/ 454302 h 5539541"/>
              <a:gd name="connsiteX1429" fmla="*/ 6613996 w 7620000"/>
              <a:gd name="connsiteY1429" fmla="*/ 448175 h 5539541"/>
              <a:gd name="connsiteX1430" fmla="*/ 6618474 w 7620000"/>
              <a:gd name="connsiteY1430" fmla="*/ 447324 h 5539541"/>
              <a:gd name="connsiteX1431" fmla="*/ 6744577 w 7620000"/>
              <a:gd name="connsiteY1431" fmla="*/ 394713 h 5539541"/>
              <a:gd name="connsiteX1432" fmla="*/ 6748050 w 7620000"/>
              <a:gd name="connsiteY1432" fmla="*/ 399333 h 5539541"/>
              <a:gd name="connsiteX1433" fmla="*/ 6745014 w 7620000"/>
              <a:gd name="connsiteY1433" fmla="*/ 401689 h 5539541"/>
              <a:gd name="connsiteX1434" fmla="*/ 6742558 w 7620000"/>
              <a:gd name="connsiteY1434" fmla="*/ 396520 h 5539541"/>
              <a:gd name="connsiteX1435" fmla="*/ 6744577 w 7620000"/>
              <a:gd name="connsiteY1435" fmla="*/ 394713 h 5539541"/>
              <a:gd name="connsiteX1436" fmla="*/ 6739086 w 7620000"/>
              <a:gd name="connsiteY1436" fmla="*/ 391902 h 5539541"/>
              <a:gd name="connsiteX1437" fmla="*/ 6742558 w 7620000"/>
              <a:gd name="connsiteY1437" fmla="*/ 396520 h 5539541"/>
              <a:gd name="connsiteX1438" fmla="*/ 6739521 w 7620000"/>
              <a:gd name="connsiteY1438" fmla="*/ 398878 h 5539541"/>
              <a:gd name="connsiteX1439" fmla="*/ 6737065 w 7620000"/>
              <a:gd name="connsiteY1439" fmla="*/ 393709 h 5539541"/>
              <a:gd name="connsiteX1440" fmla="*/ 6739086 w 7620000"/>
              <a:gd name="connsiteY1440" fmla="*/ 391902 h 5539541"/>
              <a:gd name="connsiteX1441" fmla="*/ 6729005 w 7620000"/>
              <a:gd name="connsiteY1441" fmla="*/ 387783 h 5539541"/>
              <a:gd name="connsiteX1442" fmla="*/ 6737065 w 7620000"/>
              <a:gd name="connsiteY1442" fmla="*/ 393709 h 5539541"/>
              <a:gd name="connsiteX1443" fmla="*/ 6722262 w 7620000"/>
              <a:gd name="connsiteY1443" fmla="*/ 388786 h 5539541"/>
              <a:gd name="connsiteX1444" fmla="*/ 6729005 w 7620000"/>
              <a:gd name="connsiteY1444" fmla="*/ 387783 h 5539541"/>
              <a:gd name="connsiteX1445" fmla="*/ 6615507 w 7620000"/>
              <a:gd name="connsiteY1445" fmla="*/ 355281 h 5539541"/>
              <a:gd name="connsiteX1446" fmla="*/ 6615856 w 7620000"/>
              <a:gd name="connsiteY1446" fmla="*/ 358443 h 5539541"/>
              <a:gd name="connsiteX1447" fmla="*/ 6623689 w 7620000"/>
              <a:gd name="connsiteY1447" fmla="*/ 362038 h 5539541"/>
              <a:gd name="connsiteX1448" fmla="*/ 6624908 w 7620000"/>
              <a:gd name="connsiteY1448" fmla="*/ 355493 h 5539541"/>
              <a:gd name="connsiteX1449" fmla="*/ 6615507 w 7620000"/>
              <a:gd name="connsiteY1449" fmla="*/ 355281 h 5539541"/>
              <a:gd name="connsiteX1450" fmla="*/ 6516423 w 7620000"/>
              <a:gd name="connsiteY1450" fmla="*/ 346026 h 5539541"/>
              <a:gd name="connsiteX1451" fmla="*/ 6545831 w 7620000"/>
              <a:gd name="connsiteY1451" fmla="*/ 350110 h 5539541"/>
              <a:gd name="connsiteX1452" fmla="*/ 6528213 w 7620000"/>
              <a:gd name="connsiteY1452" fmla="*/ 350337 h 5539541"/>
              <a:gd name="connsiteX1453" fmla="*/ 6516303 w 7620000"/>
              <a:gd name="connsiteY1453" fmla="*/ 345985 h 5539541"/>
              <a:gd name="connsiteX1454" fmla="*/ 6516423 w 7620000"/>
              <a:gd name="connsiteY1454" fmla="*/ 346026 h 5539541"/>
              <a:gd name="connsiteX1455" fmla="*/ 6516304 w 7620000"/>
              <a:gd name="connsiteY1455" fmla="*/ 346013 h 5539541"/>
              <a:gd name="connsiteX1456" fmla="*/ 6489082 w 7620000"/>
              <a:gd name="connsiteY1456" fmla="*/ 343267 h 5539541"/>
              <a:gd name="connsiteX1457" fmla="*/ 6501453 w 7620000"/>
              <a:gd name="connsiteY1457" fmla="*/ 343951 h 5539541"/>
              <a:gd name="connsiteX1458" fmla="*/ 6516304 w 7620000"/>
              <a:gd name="connsiteY1458" fmla="*/ 346013 h 5539541"/>
              <a:gd name="connsiteX1459" fmla="*/ 6516611 w 7620000"/>
              <a:gd name="connsiteY1459" fmla="*/ 352068 h 5539541"/>
              <a:gd name="connsiteX1460" fmla="*/ 6489082 w 7620000"/>
              <a:gd name="connsiteY1460" fmla="*/ 343267 h 5539541"/>
              <a:gd name="connsiteX1461" fmla="*/ 5936999 w 7620000"/>
              <a:gd name="connsiteY1461" fmla="*/ 320994 h 5539541"/>
              <a:gd name="connsiteX1462" fmla="*/ 5914751 w 7620000"/>
              <a:gd name="connsiteY1462" fmla="*/ 324751 h 5539541"/>
              <a:gd name="connsiteX1463" fmla="*/ 5927997 w 7620000"/>
              <a:gd name="connsiteY1463" fmla="*/ 328909 h 5539541"/>
              <a:gd name="connsiteX1464" fmla="*/ 5945880 w 7620000"/>
              <a:gd name="connsiteY1464" fmla="*/ 335449 h 5539541"/>
              <a:gd name="connsiteX1465" fmla="*/ 6024913 w 7620000"/>
              <a:gd name="connsiteY1465" fmla="*/ 328596 h 5539541"/>
              <a:gd name="connsiteX1466" fmla="*/ 6041470 w 7620000"/>
              <a:gd name="connsiteY1466" fmla="*/ 325926 h 5539541"/>
              <a:gd name="connsiteX1467" fmla="*/ 6030948 w 7620000"/>
              <a:gd name="connsiteY1467" fmla="*/ 321018 h 5539541"/>
              <a:gd name="connsiteX1468" fmla="*/ 5991285 w 7620000"/>
              <a:gd name="connsiteY1468" fmla="*/ 323797 h 5539541"/>
              <a:gd name="connsiteX1469" fmla="*/ 5983479 w 7620000"/>
              <a:gd name="connsiteY1469" fmla="*/ 323396 h 5539541"/>
              <a:gd name="connsiteX1470" fmla="*/ 5992344 w 7620000"/>
              <a:gd name="connsiteY1470" fmla="*/ 327031 h 5539541"/>
              <a:gd name="connsiteX1471" fmla="*/ 5978024 w 7620000"/>
              <a:gd name="connsiteY1471" fmla="*/ 323112 h 5539541"/>
              <a:gd name="connsiteX1472" fmla="*/ 5864513 w 7620000"/>
              <a:gd name="connsiteY1472" fmla="*/ 293301 h 5539541"/>
              <a:gd name="connsiteX1473" fmla="*/ 5853213 w 7620000"/>
              <a:gd name="connsiteY1473" fmla="*/ 305433 h 5539541"/>
              <a:gd name="connsiteX1474" fmla="*/ 5888618 w 7620000"/>
              <a:gd name="connsiteY1474" fmla="*/ 316547 h 5539541"/>
              <a:gd name="connsiteX1475" fmla="*/ 5936887 w 7620000"/>
              <a:gd name="connsiteY1475" fmla="*/ 311857 h 5539541"/>
              <a:gd name="connsiteX1476" fmla="*/ 5929977 w 7620000"/>
              <a:gd name="connsiteY1476" fmla="*/ 309970 h 5539541"/>
              <a:gd name="connsiteX1477" fmla="*/ 5868480 w 7620000"/>
              <a:gd name="connsiteY1477" fmla="*/ 294238 h 5539541"/>
              <a:gd name="connsiteX1478" fmla="*/ 5864513 w 7620000"/>
              <a:gd name="connsiteY1478" fmla="*/ 293301 h 5539541"/>
              <a:gd name="connsiteX1479" fmla="*/ 5992440 w 7620000"/>
              <a:gd name="connsiteY1479" fmla="*/ 290472 h 5539541"/>
              <a:gd name="connsiteX1480" fmla="*/ 5997323 w 7620000"/>
              <a:gd name="connsiteY1480" fmla="*/ 294451 h 5539541"/>
              <a:gd name="connsiteX1481" fmla="*/ 5992874 w 7620000"/>
              <a:gd name="connsiteY1481" fmla="*/ 297452 h 5539541"/>
              <a:gd name="connsiteX1482" fmla="*/ 5987961 w 7620000"/>
              <a:gd name="connsiteY1482" fmla="*/ 291320 h 5539541"/>
              <a:gd name="connsiteX1483" fmla="*/ 5992440 w 7620000"/>
              <a:gd name="connsiteY1483" fmla="*/ 290472 h 5539541"/>
              <a:gd name="connsiteX1484" fmla="*/ 6208134 w 7620000"/>
              <a:gd name="connsiteY1484" fmla="*/ 280789 h 5539541"/>
              <a:gd name="connsiteX1485" fmla="*/ 6222976 w 7620000"/>
              <a:gd name="connsiteY1485" fmla="*/ 284374 h 5539541"/>
              <a:gd name="connsiteX1486" fmla="*/ 6193757 w 7620000"/>
              <a:gd name="connsiteY1486" fmla="*/ 286334 h 5539541"/>
              <a:gd name="connsiteX1487" fmla="*/ 6208134 w 7620000"/>
              <a:gd name="connsiteY1487" fmla="*/ 280789 h 5539541"/>
              <a:gd name="connsiteX1488" fmla="*/ 6234686 w 7620000"/>
              <a:gd name="connsiteY1488" fmla="*/ 278945 h 5539541"/>
              <a:gd name="connsiteX1489" fmla="*/ 6232338 w 7620000"/>
              <a:gd name="connsiteY1489" fmla="*/ 287503 h 5539541"/>
              <a:gd name="connsiteX1490" fmla="*/ 6232990 w 7620000"/>
              <a:gd name="connsiteY1490" fmla="*/ 282424 h 5539541"/>
              <a:gd name="connsiteX1491" fmla="*/ 6234686 w 7620000"/>
              <a:gd name="connsiteY1491" fmla="*/ 278945 h 5539541"/>
              <a:gd name="connsiteX1492" fmla="*/ 5927354 w 7620000"/>
              <a:gd name="connsiteY1492" fmla="*/ 259877 h 5539541"/>
              <a:gd name="connsiteX1493" fmla="*/ 5919957 w 7620000"/>
              <a:gd name="connsiteY1493" fmla="*/ 262811 h 5539541"/>
              <a:gd name="connsiteX1494" fmla="*/ 5953894 w 7620000"/>
              <a:gd name="connsiteY1494" fmla="*/ 273694 h 5539541"/>
              <a:gd name="connsiteX1495" fmla="*/ 5987961 w 7620000"/>
              <a:gd name="connsiteY1495" fmla="*/ 291320 h 5539541"/>
              <a:gd name="connsiteX1496" fmla="*/ 5927151 w 7620000"/>
              <a:gd name="connsiteY1496" fmla="*/ 273839 h 5539541"/>
              <a:gd name="connsiteX1497" fmla="*/ 5907474 w 7620000"/>
              <a:gd name="connsiteY1497" fmla="*/ 278274 h 5539541"/>
              <a:gd name="connsiteX1498" fmla="*/ 5837844 w 7620000"/>
              <a:gd name="connsiteY1498" fmla="*/ 264102 h 5539541"/>
              <a:gd name="connsiteX1499" fmla="*/ 5827218 w 7620000"/>
              <a:gd name="connsiteY1499" fmla="*/ 265580 h 5539541"/>
              <a:gd name="connsiteX1500" fmla="*/ 5845037 w 7620000"/>
              <a:gd name="connsiteY1500" fmla="*/ 275132 h 5539541"/>
              <a:gd name="connsiteX1501" fmla="*/ 5920520 w 7620000"/>
              <a:gd name="connsiteY1501" fmla="*/ 297573 h 5539541"/>
              <a:gd name="connsiteX1502" fmla="*/ 5951817 w 7620000"/>
              <a:gd name="connsiteY1502" fmla="*/ 310408 h 5539541"/>
              <a:gd name="connsiteX1503" fmla="*/ 5956341 w 7620000"/>
              <a:gd name="connsiteY1503" fmla="*/ 309971 h 5539541"/>
              <a:gd name="connsiteX1504" fmla="*/ 6066383 w 7620000"/>
              <a:gd name="connsiteY1504" fmla="*/ 310817 h 5539541"/>
              <a:gd name="connsiteX1505" fmla="*/ 6075051 w 7620000"/>
              <a:gd name="connsiteY1505" fmla="*/ 309789 h 5539541"/>
              <a:gd name="connsiteX1506" fmla="*/ 6028038 w 7620000"/>
              <a:gd name="connsiteY1506" fmla="*/ 294551 h 5539541"/>
              <a:gd name="connsiteX1507" fmla="*/ 5968207 w 7620000"/>
              <a:gd name="connsiteY1507" fmla="*/ 273195 h 5539541"/>
              <a:gd name="connsiteX1508" fmla="*/ 5927354 w 7620000"/>
              <a:gd name="connsiteY1508" fmla="*/ 259877 h 5539541"/>
              <a:gd name="connsiteX1509" fmla="*/ 5966406 w 7620000"/>
              <a:gd name="connsiteY1509" fmla="*/ 247155 h 5539541"/>
              <a:gd name="connsiteX1510" fmla="*/ 5957919 w 7620000"/>
              <a:gd name="connsiteY1510" fmla="*/ 251808 h 5539541"/>
              <a:gd name="connsiteX1511" fmla="*/ 5964984 w 7620000"/>
              <a:gd name="connsiteY1511" fmla="*/ 256095 h 5539541"/>
              <a:gd name="connsiteX1512" fmla="*/ 6073169 w 7620000"/>
              <a:gd name="connsiteY1512" fmla="*/ 300384 h 5539541"/>
              <a:gd name="connsiteX1513" fmla="*/ 6093378 w 7620000"/>
              <a:gd name="connsiteY1513" fmla="*/ 305884 h 5539541"/>
              <a:gd name="connsiteX1514" fmla="*/ 6096173 w 7620000"/>
              <a:gd name="connsiteY1514" fmla="*/ 307286 h 5539541"/>
              <a:gd name="connsiteX1515" fmla="*/ 6119112 w 7620000"/>
              <a:gd name="connsiteY1515" fmla="*/ 304567 h 5539541"/>
              <a:gd name="connsiteX1516" fmla="*/ 6073308 w 7620000"/>
              <a:gd name="connsiteY1516" fmla="*/ 285752 h 5539541"/>
              <a:gd name="connsiteX1517" fmla="*/ 6010219 w 7620000"/>
              <a:gd name="connsiteY1517" fmla="*/ 261855 h 5539541"/>
              <a:gd name="connsiteX1518" fmla="*/ 5966406 w 7620000"/>
              <a:gd name="connsiteY1518" fmla="*/ 247155 h 5539541"/>
              <a:gd name="connsiteX1519" fmla="*/ 6113051 w 7620000"/>
              <a:gd name="connsiteY1519" fmla="*/ 235047 h 5539541"/>
              <a:gd name="connsiteX1520" fmla="*/ 6116522 w 7620000"/>
              <a:gd name="connsiteY1520" fmla="*/ 239668 h 5539541"/>
              <a:gd name="connsiteX1521" fmla="*/ 6113487 w 7620000"/>
              <a:gd name="connsiteY1521" fmla="*/ 242027 h 5539541"/>
              <a:gd name="connsiteX1522" fmla="*/ 6111030 w 7620000"/>
              <a:gd name="connsiteY1522" fmla="*/ 236859 h 5539541"/>
              <a:gd name="connsiteX1523" fmla="*/ 6113051 w 7620000"/>
              <a:gd name="connsiteY1523" fmla="*/ 235047 h 5539541"/>
              <a:gd name="connsiteX1524" fmla="*/ 6102971 w 7620000"/>
              <a:gd name="connsiteY1524" fmla="*/ 230933 h 5539541"/>
              <a:gd name="connsiteX1525" fmla="*/ 6111030 w 7620000"/>
              <a:gd name="connsiteY1525" fmla="*/ 236859 h 5539541"/>
              <a:gd name="connsiteX1526" fmla="*/ 6096228 w 7620000"/>
              <a:gd name="connsiteY1526" fmla="*/ 231933 h 5539541"/>
              <a:gd name="connsiteX1527" fmla="*/ 6102971 w 7620000"/>
              <a:gd name="connsiteY1527" fmla="*/ 230933 h 5539541"/>
              <a:gd name="connsiteX1528" fmla="*/ 4976885 w 7620000"/>
              <a:gd name="connsiteY1528" fmla="*/ 201250 h 5539541"/>
              <a:gd name="connsiteX1529" fmla="*/ 4978976 w 7620000"/>
              <a:gd name="connsiteY1529" fmla="*/ 205042 h 5539541"/>
              <a:gd name="connsiteX1530" fmla="*/ 4972219 w 7620000"/>
              <a:gd name="connsiteY1530" fmla="*/ 206839 h 5539541"/>
              <a:gd name="connsiteX1531" fmla="*/ 4976885 w 7620000"/>
              <a:gd name="connsiteY1531" fmla="*/ 201250 h 5539541"/>
              <a:gd name="connsiteX1532" fmla="*/ 5989474 w 7620000"/>
              <a:gd name="connsiteY1532" fmla="*/ 198430 h 5539541"/>
              <a:gd name="connsiteX1533" fmla="*/ 5989821 w 7620000"/>
              <a:gd name="connsiteY1533" fmla="*/ 201591 h 5539541"/>
              <a:gd name="connsiteX1534" fmla="*/ 5997655 w 7620000"/>
              <a:gd name="connsiteY1534" fmla="*/ 205188 h 5539541"/>
              <a:gd name="connsiteX1535" fmla="*/ 5998873 w 7620000"/>
              <a:gd name="connsiteY1535" fmla="*/ 198641 h 5539541"/>
              <a:gd name="connsiteX1536" fmla="*/ 5989474 w 7620000"/>
              <a:gd name="connsiteY1536" fmla="*/ 198430 h 5539541"/>
              <a:gd name="connsiteX1537" fmla="*/ 6201852 w 7620000"/>
              <a:gd name="connsiteY1537" fmla="*/ 192693 h 5539541"/>
              <a:gd name="connsiteX1538" fmla="*/ 6312244 w 7620000"/>
              <a:gd name="connsiteY1538" fmla="*/ 210273 h 5539541"/>
              <a:gd name="connsiteX1539" fmla="*/ 6242892 w 7620000"/>
              <a:gd name="connsiteY1539" fmla="*/ 203826 h 5539541"/>
              <a:gd name="connsiteX1540" fmla="*/ 6156494 w 7620000"/>
              <a:gd name="connsiteY1540" fmla="*/ 205830 h 5539541"/>
              <a:gd name="connsiteX1541" fmla="*/ 6106437 w 7620000"/>
              <a:gd name="connsiteY1541" fmla="*/ 210442 h 5539541"/>
              <a:gd name="connsiteX1542" fmla="*/ 6112654 w 7620000"/>
              <a:gd name="connsiteY1542" fmla="*/ 202204 h 5539541"/>
              <a:gd name="connsiteX1543" fmla="*/ 5890389 w 7620000"/>
              <a:gd name="connsiteY1543" fmla="*/ 189176 h 5539541"/>
              <a:gd name="connsiteX1544" fmla="*/ 5919796 w 7620000"/>
              <a:gd name="connsiteY1544" fmla="*/ 193255 h 5539541"/>
              <a:gd name="connsiteX1545" fmla="*/ 5902178 w 7620000"/>
              <a:gd name="connsiteY1545" fmla="*/ 193483 h 5539541"/>
              <a:gd name="connsiteX1546" fmla="*/ 5890268 w 7620000"/>
              <a:gd name="connsiteY1546" fmla="*/ 189132 h 5539541"/>
              <a:gd name="connsiteX1547" fmla="*/ 5890389 w 7620000"/>
              <a:gd name="connsiteY1547" fmla="*/ 189176 h 5539541"/>
              <a:gd name="connsiteX1548" fmla="*/ 5890269 w 7620000"/>
              <a:gd name="connsiteY1548" fmla="*/ 189158 h 5539541"/>
              <a:gd name="connsiteX1549" fmla="*/ 5863046 w 7620000"/>
              <a:gd name="connsiteY1549" fmla="*/ 186416 h 5539541"/>
              <a:gd name="connsiteX1550" fmla="*/ 5875417 w 7620000"/>
              <a:gd name="connsiteY1550" fmla="*/ 187100 h 5539541"/>
              <a:gd name="connsiteX1551" fmla="*/ 5890269 w 7620000"/>
              <a:gd name="connsiteY1551" fmla="*/ 189158 h 5539541"/>
              <a:gd name="connsiteX1552" fmla="*/ 5890575 w 7620000"/>
              <a:gd name="connsiteY1552" fmla="*/ 195217 h 5539541"/>
              <a:gd name="connsiteX1553" fmla="*/ 5863046 w 7620000"/>
              <a:gd name="connsiteY1553" fmla="*/ 186416 h 5539541"/>
              <a:gd name="connsiteX1554" fmla="*/ 5853111 w 7620000"/>
              <a:gd name="connsiteY1554" fmla="*/ 156852 h 5539541"/>
              <a:gd name="connsiteX1555" fmla="*/ 5852389 w 7620000"/>
              <a:gd name="connsiteY1555" fmla="*/ 167899 h 5539541"/>
              <a:gd name="connsiteX1556" fmla="*/ 5850807 w 7620000"/>
              <a:gd name="connsiteY1556" fmla="*/ 163603 h 5539541"/>
              <a:gd name="connsiteX1557" fmla="*/ 5853111 w 7620000"/>
              <a:gd name="connsiteY1557" fmla="*/ 156852 h 5539541"/>
              <a:gd name="connsiteX1558" fmla="*/ 5792084 w 7620000"/>
              <a:gd name="connsiteY1558" fmla="*/ 125956 h 5539541"/>
              <a:gd name="connsiteX1559" fmla="*/ 5803116 w 7620000"/>
              <a:gd name="connsiteY1559" fmla="*/ 127168 h 5539541"/>
              <a:gd name="connsiteX1560" fmla="*/ 5859715 w 7620000"/>
              <a:gd name="connsiteY1560" fmla="*/ 147078 h 5539541"/>
              <a:gd name="connsiteX1561" fmla="*/ 5977056 w 7620000"/>
              <a:gd name="connsiteY1561" fmla="*/ 182024 h 5539541"/>
              <a:gd name="connsiteX1562" fmla="*/ 6039021 w 7620000"/>
              <a:gd name="connsiteY1562" fmla="*/ 206416 h 5539541"/>
              <a:gd name="connsiteX1563" fmla="*/ 6096228 w 7620000"/>
              <a:gd name="connsiteY1563" fmla="*/ 231933 h 5539541"/>
              <a:gd name="connsiteX1564" fmla="*/ 6028711 w 7620000"/>
              <a:gd name="connsiteY1564" fmla="*/ 208847 h 5539541"/>
              <a:gd name="connsiteX1565" fmla="*/ 6005940 w 7620000"/>
              <a:gd name="connsiteY1565" fmla="*/ 202925 h 5539541"/>
              <a:gd name="connsiteX1566" fmla="*/ 6025281 w 7620000"/>
              <a:gd name="connsiteY1566" fmla="*/ 221354 h 5539541"/>
              <a:gd name="connsiteX1567" fmla="*/ 6093833 w 7620000"/>
              <a:gd name="connsiteY1567" fmla="*/ 246327 h 5539541"/>
              <a:gd name="connsiteX1568" fmla="*/ 6105328 w 7620000"/>
              <a:gd name="connsiteY1568" fmla="*/ 243340 h 5539541"/>
              <a:gd name="connsiteX1569" fmla="*/ 6117776 w 7620000"/>
              <a:gd name="connsiteY1569" fmla="*/ 242305 h 5539541"/>
              <a:gd name="connsiteX1570" fmla="*/ 6116522 w 7620000"/>
              <a:gd name="connsiteY1570" fmla="*/ 239668 h 5539541"/>
              <a:gd name="connsiteX1571" fmla="*/ 6118544 w 7620000"/>
              <a:gd name="connsiteY1571" fmla="*/ 237859 h 5539541"/>
              <a:gd name="connsiteX1572" fmla="*/ 6121643 w 7620000"/>
              <a:gd name="connsiteY1572" fmla="*/ 241984 h 5539541"/>
              <a:gd name="connsiteX1573" fmla="*/ 6151251 w 7620000"/>
              <a:gd name="connsiteY1573" fmla="*/ 239518 h 5539541"/>
              <a:gd name="connsiteX1574" fmla="*/ 6194197 w 7620000"/>
              <a:gd name="connsiteY1574" fmla="*/ 240253 h 5539541"/>
              <a:gd name="connsiteX1575" fmla="*/ 6315200 w 7620000"/>
              <a:gd name="connsiteY1575" fmla="*/ 246211 h 5539541"/>
              <a:gd name="connsiteX1576" fmla="*/ 6370087 w 7620000"/>
              <a:gd name="connsiteY1576" fmla="*/ 257547 h 5539541"/>
              <a:gd name="connsiteX1577" fmla="*/ 6408744 w 7620000"/>
              <a:gd name="connsiteY1577" fmla="*/ 268539 h 5539541"/>
              <a:gd name="connsiteX1578" fmla="*/ 6405064 w 7620000"/>
              <a:gd name="connsiteY1578" fmla="*/ 269213 h 5539541"/>
              <a:gd name="connsiteX1579" fmla="*/ 6375506 w 7620000"/>
              <a:gd name="connsiteY1579" fmla="*/ 268961 h 5539541"/>
              <a:gd name="connsiteX1580" fmla="*/ 6372638 w 7620000"/>
              <a:gd name="connsiteY1580" fmla="*/ 269417 h 5539541"/>
              <a:gd name="connsiteX1581" fmla="*/ 6357006 w 7620000"/>
              <a:gd name="connsiteY1581" fmla="*/ 264996 h 5539541"/>
              <a:gd name="connsiteX1582" fmla="*/ 6306278 w 7620000"/>
              <a:gd name="connsiteY1582" fmla="*/ 255911 h 5539541"/>
              <a:gd name="connsiteX1583" fmla="*/ 6197850 w 7620000"/>
              <a:gd name="connsiteY1583" fmla="*/ 253683 h 5539541"/>
              <a:gd name="connsiteX1584" fmla="*/ 6124160 w 7620000"/>
              <a:gd name="connsiteY1584" fmla="*/ 259548 h 5539541"/>
              <a:gd name="connsiteX1585" fmla="*/ 6175682 w 7620000"/>
              <a:gd name="connsiteY1585" fmla="*/ 283611 h 5539541"/>
              <a:gd name="connsiteX1586" fmla="*/ 6105791 w 7620000"/>
              <a:gd name="connsiteY1586" fmla="*/ 262726 h 5539541"/>
              <a:gd name="connsiteX1587" fmla="*/ 6101939 w 7620000"/>
              <a:gd name="connsiteY1587" fmla="*/ 261317 h 5539541"/>
              <a:gd name="connsiteX1588" fmla="*/ 6087893 w 7620000"/>
              <a:gd name="connsiteY1588" fmla="*/ 262435 h 5539541"/>
              <a:gd name="connsiteX1589" fmla="*/ 6075566 w 7620000"/>
              <a:gd name="connsiteY1589" fmla="*/ 255692 h 5539541"/>
              <a:gd name="connsiteX1590" fmla="*/ 6079853 w 7620000"/>
              <a:gd name="connsiteY1590" fmla="*/ 253237 h 5539541"/>
              <a:gd name="connsiteX1591" fmla="*/ 6035493 w 7620000"/>
              <a:gd name="connsiteY1591" fmla="*/ 237012 h 5539541"/>
              <a:gd name="connsiteX1592" fmla="*/ 6024868 w 7620000"/>
              <a:gd name="connsiteY1592" fmla="*/ 238489 h 5539541"/>
              <a:gd name="connsiteX1593" fmla="*/ 6034410 w 7620000"/>
              <a:gd name="connsiteY1593" fmla="*/ 240961 h 5539541"/>
              <a:gd name="connsiteX1594" fmla="*/ 6111592 w 7620000"/>
              <a:gd name="connsiteY1594" fmla="*/ 273725 h 5539541"/>
              <a:gd name="connsiteX1595" fmla="*/ 6160873 w 7620000"/>
              <a:gd name="connsiteY1595" fmla="*/ 297403 h 5539541"/>
              <a:gd name="connsiteX1596" fmla="*/ 6153693 w 7620000"/>
              <a:gd name="connsiteY1596" fmla="*/ 298958 h 5539541"/>
              <a:gd name="connsiteX1597" fmla="*/ 6153380 w 7620000"/>
              <a:gd name="connsiteY1597" fmla="*/ 299105 h 5539541"/>
              <a:gd name="connsiteX1598" fmla="*/ 6151182 w 7620000"/>
              <a:gd name="connsiteY1598" fmla="*/ 298418 h 5539541"/>
              <a:gd name="connsiteX1599" fmla="*/ 6116263 w 7620000"/>
              <a:gd name="connsiteY1599" fmla="*/ 285097 h 5539541"/>
              <a:gd name="connsiteX1600" fmla="*/ 6127627 w 7620000"/>
              <a:gd name="connsiteY1600" fmla="*/ 300762 h 5539541"/>
              <a:gd name="connsiteX1601" fmla="*/ 6135007 w 7620000"/>
              <a:gd name="connsiteY1601" fmla="*/ 302683 h 5539541"/>
              <a:gd name="connsiteX1602" fmla="*/ 6178490 w 7620000"/>
              <a:gd name="connsiteY1602" fmla="*/ 297528 h 5539541"/>
              <a:gd name="connsiteX1603" fmla="*/ 6463098 w 7620000"/>
              <a:gd name="connsiteY1603" fmla="*/ 339230 h 5539541"/>
              <a:gd name="connsiteX1604" fmla="*/ 6505911 w 7620000"/>
              <a:gd name="connsiteY1604" fmla="*/ 357918 h 5539541"/>
              <a:gd name="connsiteX1605" fmla="*/ 6517576 w 7620000"/>
              <a:gd name="connsiteY1605" fmla="*/ 356878 h 5539541"/>
              <a:gd name="connsiteX1606" fmla="*/ 6517830 w 7620000"/>
              <a:gd name="connsiteY1606" fmla="*/ 358143 h 5539541"/>
              <a:gd name="connsiteX1607" fmla="*/ 6519628 w 7620000"/>
              <a:gd name="connsiteY1607" fmla="*/ 356694 h 5539541"/>
              <a:gd name="connsiteX1608" fmla="*/ 6517576 w 7620000"/>
              <a:gd name="connsiteY1608" fmla="*/ 356878 h 5539541"/>
              <a:gd name="connsiteX1609" fmla="*/ 6516611 w 7620000"/>
              <a:gd name="connsiteY1609" fmla="*/ 352068 h 5539541"/>
              <a:gd name="connsiteX1610" fmla="*/ 6555192 w 7620000"/>
              <a:gd name="connsiteY1610" fmla="*/ 353238 h 5539541"/>
              <a:gd name="connsiteX1611" fmla="*/ 6546915 w 7620000"/>
              <a:gd name="connsiteY1611" fmla="*/ 346157 h 5539541"/>
              <a:gd name="connsiteX1612" fmla="*/ 6543278 w 7620000"/>
              <a:gd name="connsiteY1612" fmla="*/ 329359 h 5539541"/>
              <a:gd name="connsiteX1613" fmla="*/ 6512228 w 7620000"/>
              <a:gd name="connsiteY1613" fmla="*/ 316356 h 5539541"/>
              <a:gd name="connsiteX1614" fmla="*/ 6461862 w 7620000"/>
              <a:gd name="connsiteY1614" fmla="*/ 297838 h 5539541"/>
              <a:gd name="connsiteX1615" fmla="*/ 6418120 w 7620000"/>
              <a:gd name="connsiteY1615" fmla="*/ 282806 h 5539541"/>
              <a:gd name="connsiteX1616" fmla="*/ 6429151 w 7620000"/>
              <a:gd name="connsiteY1616" fmla="*/ 284018 h 5539541"/>
              <a:gd name="connsiteX1617" fmla="*/ 6485751 w 7620000"/>
              <a:gd name="connsiteY1617" fmla="*/ 303930 h 5539541"/>
              <a:gd name="connsiteX1618" fmla="*/ 6603091 w 7620000"/>
              <a:gd name="connsiteY1618" fmla="*/ 338876 h 5539541"/>
              <a:gd name="connsiteX1619" fmla="*/ 6665055 w 7620000"/>
              <a:gd name="connsiteY1619" fmla="*/ 363267 h 5539541"/>
              <a:gd name="connsiteX1620" fmla="*/ 6722262 w 7620000"/>
              <a:gd name="connsiteY1620" fmla="*/ 388786 h 5539541"/>
              <a:gd name="connsiteX1621" fmla="*/ 6654746 w 7620000"/>
              <a:gd name="connsiteY1621" fmla="*/ 365701 h 5539541"/>
              <a:gd name="connsiteX1622" fmla="*/ 6631974 w 7620000"/>
              <a:gd name="connsiteY1622" fmla="*/ 359776 h 5539541"/>
              <a:gd name="connsiteX1623" fmla="*/ 6651315 w 7620000"/>
              <a:gd name="connsiteY1623" fmla="*/ 378206 h 5539541"/>
              <a:gd name="connsiteX1624" fmla="*/ 6801718 w 7620000"/>
              <a:gd name="connsiteY1624" fmla="*/ 440464 h 5539541"/>
              <a:gd name="connsiteX1625" fmla="*/ 6661527 w 7620000"/>
              <a:gd name="connsiteY1625" fmla="*/ 393864 h 5539541"/>
              <a:gd name="connsiteX1626" fmla="*/ 6650902 w 7620000"/>
              <a:gd name="connsiteY1626" fmla="*/ 395342 h 5539541"/>
              <a:gd name="connsiteX1627" fmla="*/ 6660445 w 7620000"/>
              <a:gd name="connsiteY1627" fmla="*/ 397813 h 5539541"/>
              <a:gd name="connsiteX1628" fmla="*/ 6737627 w 7620000"/>
              <a:gd name="connsiteY1628" fmla="*/ 430576 h 5539541"/>
              <a:gd name="connsiteX1629" fmla="*/ 6786907 w 7620000"/>
              <a:gd name="connsiteY1629" fmla="*/ 454256 h 5539541"/>
              <a:gd name="connsiteX1630" fmla="*/ 6779727 w 7620000"/>
              <a:gd name="connsiteY1630" fmla="*/ 455811 h 5539541"/>
              <a:gd name="connsiteX1631" fmla="*/ 6779414 w 7620000"/>
              <a:gd name="connsiteY1631" fmla="*/ 455955 h 5539541"/>
              <a:gd name="connsiteX1632" fmla="*/ 6777216 w 7620000"/>
              <a:gd name="connsiteY1632" fmla="*/ 455270 h 5539541"/>
              <a:gd name="connsiteX1633" fmla="*/ 6742299 w 7620000"/>
              <a:gd name="connsiteY1633" fmla="*/ 441945 h 5539541"/>
              <a:gd name="connsiteX1634" fmla="*/ 6765508 w 7620000"/>
              <a:gd name="connsiteY1634" fmla="*/ 460696 h 5539541"/>
              <a:gd name="connsiteX1635" fmla="*/ 6768013 w 7620000"/>
              <a:gd name="connsiteY1635" fmla="*/ 461529 h 5539541"/>
              <a:gd name="connsiteX1636" fmla="*/ 6765694 w 7620000"/>
              <a:gd name="connsiteY1636" fmla="*/ 468444 h 5539541"/>
              <a:gd name="connsiteX1637" fmla="*/ 6774175 w 7620000"/>
              <a:gd name="connsiteY1637" fmla="*/ 469525 h 5539541"/>
              <a:gd name="connsiteX1638" fmla="*/ 6784374 w 7620000"/>
              <a:gd name="connsiteY1638" fmla="*/ 467800 h 5539541"/>
              <a:gd name="connsiteX1639" fmla="*/ 6791298 w 7620000"/>
              <a:gd name="connsiteY1639" fmla="*/ 471242 h 5539541"/>
              <a:gd name="connsiteX1640" fmla="*/ 6768603 w 7620000"/>
              <a:gd name="connsiteY1640" fmla="*/ 471054 h 5539541"/>
              <a:gd name="connsiteX1641" fmla="*/ 6636254 w 7620000"/>
              <a:gd name="connsiteY1641" fmla="*/ 418705 h 5539541"/>
              <a:gd name="connsiteX1642" fmla="*/ 6583953 w 7620000"/>
              <a:gd name="connsiteY1642" fmla="*/ 408660 h 5539541"/>
              <a:gd name="connsiteX1643" fmla="*/ 6591019 w 7620000"/>
              <a:gd name="connsiteY1643" fmla="*/ 412947 h 5539541"/>
              <a:gd name="connsiteX1644" fmla="*/ 6699204 w 7620000"/>
              <a:gd name="connsiteY1644" fmla="*/ 457236 h 5539541"/>
              <a:gd name="connsiteX1645" fmla="*/ 6740027 w 7620000"/>
              <a:gd name="connsiteY1645" fmla="*/ 473067 h 5539541"/>
              <a:gd name="connsiteX1646" fmla="*/ 6715759 w 7620000"/>
              <a:gd name="connsiteY1646" fmla="*/ 471396 h 5539541"/>
              <a:gd name="connsiteX1647" fmla="*/ 6594243 w 7620000"/>
              <a:gd name="connsiteY1647" fmla="*/ 430046 h 5539541"/>
              <a:gd name="connsiteX1648" fmla="*/ 6545991 w 7620000"/>
              <a:gd name="connsiteY1648" fmla="*/ 419659 h 5539541"/>
              <a:gd name="connsiteX1649" fmla="*/ 6579929 w 7620000"/>
              <a:gd name="connsiteY1649" fmla="*/ 430547 h 5539541"/>
              <a:gd name="connsiteX1650" fmla="*/ 6613996 w 7620000"/>
              <a:gd name="connsiteY1650" fmla="*/ 448175 h 5539541"/>
              <a:gd name="connsiteX1651" fmla="*/ 6553185 w 7620000"/>
              <a:gd name="connsiteY1651" fmla="*/ 430691 h 5539541"/>
              <a:gd name="connsiteX1652" fmla="*/ 6533509 w 7620000"/>
              <a:gd name="connsiteY1652" fmla="*/ 435126 h 5539541"/>
              <a:gd name="connsiteX1653" fmla="*/ 6463878 w 7620000"/>
              <a:gd name="connsiteY1653" fmla="*/ 420957 h 5539541"/>
              <a:gd name="connsiteX1654" fmla="*/ 6453252 w 7620000"/>
              <a:gd name="connsiteY1654" fmla="*/ 422432 h 5539541"/>
              <a:gd name="connsiteX1655" fmla="*/ 6471073 w 7620000"/>
              <a:gd name="connsiteY1655" fmla="*/ 431984 h 5539541"/>
              <a:gd name="connsiteX1656" fmla="*/ 6618380 w 7620000"/>
              <a:gd name="connsiteY1656" fmla="*/ 483881 h 5539541"/>
              <a:gd name="connsiteX1657" fmla="*/ 6494514 w 7620000"/>
              <a:gd name="connsiteY1657" fmla="*/ 451090 h 5539541"/>
              <a:gd name="connsiteX1658" fmla="*/ 6479247 w 7620000"/>
              <a:gd name="connsiteY1658" fmla="*/ 462283 h 5539541"/>
              <a:gd name="connsiteX1659" fmla="*/ 6624928 w 7620000"/>
              <a:gd name="connsiteY1659" fmla="*/ 511692 h 5539541"/>
              <a:gd name="connsiteX1660" fmla="*/ 6636533 w 7620000"/>
              <a:gd name="connsiteY1660" fmla="*/ 529482 h 5539541"/>
              <a:gd name="connsiteX1661" fmla="*/ 6538638 w 7620000"/>
              <a:gd name="connsiteY1661" fmla="*/ 506579 h 5539541"/>
              <a:gd name="connsiteX1662" fmla="*/ 6521436 w 7620000"/>
              <a:gd name="connsiteY1662" fmla="*/ 509199 h 5539541"/>
              <a:gd name="connsiteX1663" fmla="*/ 6603135 w 7620000"/>
              <a:gd name="connsiteY1663" fmla="*/ 536611 h 5539541"/>
              <a:gd name="connsiteX1664" fmla="*/ 6636120 w 7620000"/>
              <a:gd name="connsiteY1664" fmla="*/ 546769 h 5539541"/>
              <a:gd name="connsiteX1665" fmla="*/ 6621349 w 7620000"/>
              <a:gd name="connsiteY1665" fmla="*/ 555278 h 5539541"/>
              <a:gd name="connsiteX1666" fmla="*/ 6643920 w 7620000"/>
              <a:gd name="connsiteY1666" fmla="*/ 562957 h 5539541"/>
              <a:gd name="connsiteX1667" fmla="*/ 6665638 w 7620000"/>
              <a:gd name="connsiteY1667" fmla="*/ 557022 h 5539541"/>
              <a:gd name="connsiteX1668" fmla="*/ 6680580 w 7620000"/>
              <a:gd name="connsiteY1668" fmla="*/ 562411 h 5539541"/>
              <a:gd name="connsiteX1669" fmla="*/ 6682384 w 7620000"/>
              <a:gd name="connsiteY1669" fmla="*/ 563045 h 5539541"/>
              <a:gd name="connsiteX1670" fmla="*/ 6673753 w 7620000"/>
              <a:gd name="connsiteY1670" fmla="*/ 566656 h 5539541"/>
              <a:gd name="connsiteX1671" fmla="*/ 6639479 w 7620000"/>
              <a:gd name="connsiteY1671" fmla="*/ 577990 h 5539541"/>
              <a:gd name="connsiteX1672" fmla="*/ 6558662 w 7620000"/>
              <a:gd name="connsiteY1672" fmla="*/ 596434 h 5539541"/>
              <a:gd name="connsiteX1673" fmla="*/ 6583806 w 7620000"/>
              <a:gd name="connsiteY1673" fmla="*/ 601045 h 5539541"/>
              <a:gd name="connsiteX1674" fmla="*/ 6621666 w 7620000"/>
              <a:gd name="connsiteY1674" fmla="*/ 595844 h 5539541"/>
              <a:gd name="connsiteX1675" fmla="*/ 6635349 w 7620000"/>
              <a:gd name="connsiteY1675" fmla="*/ 604483 h 5539541"/>
              <a:gd name="connsiteX1676" fmla="*/ 6649654 w 7620000"/>
              <a:gd name="connsiteY1676" fmla="*/ 595679 h 5539541"/>
              <a:gd name="connsiteX1677" fmla="*/ 6663655 w 7620000"/>
              <a:gd name="connsiteY1677" fmla="*/ 604519 h 5539541"/>
              <a:gd name="connsiteX1678" fmla="*/ 6700086 w 7620000"/>
              <a:gd name="connsiteY1678" fmla="*/ 592785 h 5539541"/>
              <a:gd name="connsiteX1679" fmla="*/ 6681956 w 7620000"/>
              <a:gd name="connsiteY1679" fmla="*/ 610440 h 5539541"/>
              <a:gd name="connsiteX1680" fmla="*/ 6656988 w 7620000"/>
              <a:gd name="connsiteY1680" fmla="*/ 618145 h 5539541"/>
              <a:gd name="connsiteX1681" fmla="*/ 6647929 w 7620000"/>
              <a:gd name="connsiteY1681" fmla="*/ 635899 h 5539541"/>
              <a:gd name="connsiteX1682" fmla="*/ 6615418 w 7620000"/>
              <a:gd name="connsiteY1682" fmla="*/ 646583 h 5539541"/>
              <a:gd name="connsiteX1683" fmla="*/ 6576483 w 7620000"/>
              <a:gd name="connsiteY1683" fmla="*/ 648898 h 5539541"/>
              <a:gd name="connsiteX1684" fmla="*/ 6577326 w 7620000"/>
              <a:gd name="connsiteY1684" fmla="*/ 648625 h 5539541"/>
              <a:gd name="connsiteX1685" fmla="*/ 6579359 w 7620000"/>
              <a:gd name="connsiteY1685" fmla="*/ 648044 h 5539541"/>
              <a:gd name="connsiteX1686" fmla="*/ 6578905 w 7620000"/>
              <a:gd name="connsiteY1686" fmla="*/ 648116 h 5539541"/>
              <a:gd name="connsiteX1687" fmla="*/ 6577326 w 7620000"/>
              <a:gd name="connsiteY1687" fmla="*/ 648625 h 5539541"/>
              <a:gd name="connsiteX1688" fmla="*/ 6576346 w 7620000"/>
              <a:gd name="connsiteY1688" fmla="*/ 648908 h 5539541"/>
              <a:gd name="connsiteX1689" fmla="*/ 6576483 w 7620000"/>
              <a:gd name="connsiteY1689" fmla="*/ 648898 h 5539541"/>
              <a:gd name="connsiteX1690" fmla="*/ 6571465 w 7620000"/>
              <a:gd name="connsiteY1690" fmla="*/ 650515 h 5539541"/>
              <a:gd name="connsiteX1691" fmla="*/ 6557424 w 7620000"/>
              <a:gd name="connsiteY1691" fmla="*/ 660427 h 5539541"/>
              <a:gd name="connsiteX1692" fmla="*/ 6584301 w 7620000"/>
              <a:gd name="connsiteY1692" fmla="*/ 653928 h 5539541"/>
              <a:gd name="connsiteX1693" fmla="*/ 6669072 w 7620000"/>
              <a:gd name="connsiteY1693" fmla="*/ 637042 h 5539541"/>
              <a:gd name="connsiteX1694" fmla="*/ 6694536 w 7620000"/>
              <a:gd name="connsiteY1694" fmla="*/ 641854 h 5539541"/>
              <a:gd name="connsiteX1695" fmla="*/ 6720614 w 7620000"/>
              <a:gd name="connsiteY1695" fmla="*/ 640482 h 5539541"/>
              <a:gd name="connsiteX1696" fmla="*/ 6727149 w 7620000"/>
              <a:gd name="connsiteY1696" fmla="*/ 668077 h 5539541"/>
              <a:gd name="connsiteX1697" fmla="*/ 6783932 w 7620000"/>
              <a:gd name="connsiteY1697" fmla="*/ 651356 h 5539541"/>
              <a:gd name="connsiteX1698" fmla="*/ 6805783 w 7620000"/>
              <a:gd name="connsiteY1698" fmla="*/ 645048 h 5539541"/>
              <a:gd name="connsiteX1699" fmla="*/ 6808184 w 7620000"/>
              <a:gd name="connsiteY1699" fmla="*/ 647690 h 5539541"/>
              <a:gd name="connsiteX1700" fmla="*/ 6815351 w 7620000"/>
              <a:gd name="connsiteY1700" fmla="*/ 653779 h 5539541"/>
              <a:gd name="connsiteX1701" fmla="*/ 6808363 w 7620000"/>
              <a:gd name="connsiteY1701" fmla="*/ 656337 h 5539541"/>
              <a:gd name="connsiteX1702" fmla="*/ 6703467 w 7620000"/>
              <a:gd name="connsiteY1702" fmla="*/ 694431 h 5539541"/>
              <a:gd name="connsiteX1703" fmla="*/ 6662418 w 7620000"/>
              <a:gd name="connsiteY1703" fmla="*/ 708881 h 5539541"/>
              <a:gd name="connsiteX1704" fmla="*/ 6631714 w 7620000"/>
              <a:gd name="connsiteY1704" fmla="*/ 724231 h 5539541"/>
              <a:gd name="connsiteX1705" fmla="*/ 6612790 w 7620000"/>
              <a:gd name="connsiteY1705" fmla="*/ 735753 h 5539541"/>
              <a:gd name="connsiteX1706" fmla="*/ 6601817 w 7620000"/>
              <a:gd name="connsiteY1706" fmla="*/ 763556 h 5539541"/>
              <a:gd name="connsiteX1707" fmla="*/ 6667353 w 7620000"/>
              <a:gd name="connsiteY1707" fmla="*/ 746731 h 5539541"/>
              <a:gd name="connsiteX1708" fmla="*/ 6712850 w 7620000"/>
              <a:gd name="connsiteY1708" fmla="*/ 746353 h 5539541"/>
              <a:gd name="connsiteX1709" fmla="*/ 6721915 w 7620000"/>
              <a:gd name="connsiteY1709" fmla="*/ 757711 h 5539541"/>
              <a:gd name="connsiteX1710" fmla="*/ 6744955 w 7620000"/>
              <a:gd name="connsiteY1710" fmla="*/ 749444 h 5539541"/>
              <a:gd name="connsiteX1711" fmla="*/ 6740862 w 7620000"/>
              <a:gd name="connsiteY1711" fmla="*/ 747206 h 5539541"/>
              <a:gd name="connsiteX1712" fmla="*/ 6770623 w 7620000"/>
              <a:gd name="connsiteY1712" fmla="*/ 734852 h 5539541"/>
              <a:gd name="connsiteX1713" fmla="*/ 6859494 w 7620000"/>
              <a:gd name="connsiteY1713" fmla="*/ 731763 h 5539541"/>
              <a:gd name="connsiteX1714" fmla="*/ 6980497 w 7620000"/>
              <a:gd name="connsiteY1714" fmla="*/ 737721 h 5539541"/>
              <a:gd name="connsiteX1715" fmla="*/ 7035384 w 7620000"/>
              <a:gd name="connsiteY1715" fmla="*/ 749063 h 5539541"/>
              <a:gd name="connsiteX1716" fmla="*/ 7074040 w 7620000"/>
              <a:gd name="connsiteY1716" fmla="*/ 760050 h 5539541"/>
              <a:gd name="connsiteX1717" fmla="*/ 7070361 w 7620000"/>
              <a:gd name="connsiteY1717" fmla="*/ 760726 h 5539541"/>
              <a:gd name="connsiteX1718" fmla="*/ 7040801 w 7620000"/>
              <a:gd name="connsiteY1718" fmla="*/ 760471 h 5539541"/>
              <a:gd name="connsiteX1719" fmla="*/ 7037935 w 7620000"/>
              <a:gd name="connsiteY1719" fmla="*/ 760926 h 5539541"/>
              <a:gd name="connsiteX1720" fmla="*/ 7022303 w 7620000"/>
              <a:gd name="connsiteY1720" fmla="*/ 756506 h 5539541"/>
              <a:gd name="connsiteX1721" fmla="*/ 6971573 w 7620000"/>
              <a:gd name="connsiteY1721" fmla="*/ 747422 h 5539541"/>
              <a:gd name="connsiteX1722" fmla="*/ 6863146 w 7620000"/>
              <a:gd name="connsiteY1722" fmla="*/ 745192 h 5539541"/>
              <a:gd name="connsiteX1723" fmla="*/ 6762905 w 7620000"/>
              <a:gd name="connsiteY1723" fmla="*/ 753172 h 5539541"/>
              <a:gd name="connsiteX1724" fmla="*/ 6758975 w 7620000"/>
              <a:gd name="connsiteY1724" fmla="*/ 757641 h 5539541"/>
              <a:gd name="connsiteX1725" fmla="*/ 6759546 w 7620000"/>
              <a:gd name="connsiteY1725" fmla="*/ 755000 h 5539541"/>
              <a:gd name="connsiteX1726" fmla="*/ 6761683 w 7620000"/>
              <a:gd name="connsiteY1726" fmla="*/ 753718 h 5539541"/>
              <a:gd name="connsiteX1727" fmla="*/ 6760257 w 7620000"/>
              <a:gd name="connsiteY1727" fmla="*/ 753384 h 5539541"/>
              <a:gd name="connsiteX1728" fmla="*/ 6759889 w 7620000"/>
              <a:gd name="connsiteY1728" fmla="*/ 753411 h 5539541"/>
              <a:gd name="connsiteX1729" fmla="*/ 6759546 w 7620000"/>
              <a:gd name="connsiteY1729" fmla="*/ 755000 h 5539541"/>
              <a:gd name="connsiteX1730" fmla="*/ 6755614 w 7620000"/>
              <a:gd name="connsiteY1730" fmla="*/ 757360 h 5539541"/>
              <a:gd name="connsiteX1731" fmla="*/ 6752980 w 7620000"/>
              <a:gd name="connsiteY1731" fmla="*/ 757138 h 5539541"/>
              <a:gd name="connsiteX1732" fmla="*/ 6750087 w 7620000"/>
              <a:gd name="connsiteY1732" fmla="*/ 758600 h 5539541"/>
              <a:gd name="connsiteX1733" fmla="*/ 6742620 w 7620000"/>
              <a:gd name="connsiteY1733" fmla="*/ 777356 h 5539541"/>
              <a:gd name="connsiteX1734" fmla="*/ 6694726 w 7620000"/>
              <a:gd name="connsiteY1734" fmla="*/ 793115 h 5539541"/>
              <a:gd name="connsiteX1735" fmla="*/ 6691849 w 7620000"/>
              <a:gd name="connsiteY1735" fmla="*/ 798106 h 5539541"/>
              <a:gd name="connsiteX1736" fmla="*/ 6690317 w 7620000"/>
              <a:gd name="connsiteY1736" fmla="*/ 802007 h 5539541"/>
              <a:gd name="connsiteX1737" fmla="*/ 6731679 w 7620000"/>
              <a:gd name="connsiteY1737" fmla="*/ 802329 h 5539541"/>
              <a:gd name="connsiteX1738" fmla="*/ 6793947 w 7620000"/>
              <a:gd name="connsiteY1738" fmla="*/ 794947 h 5539541"/>
              <a:gd name="connsiteX1739" fmla="*/ 6835813 w 7620000"/>
              <a:gd name="connsiteY1739" fmla="*/ 780898 h 5539541"/>
              <a:gd name="connsiteX1740" fmla="*/ 6840682 w 7620000"/>
              <a:gd name="connsiteY1740" fmla="*/ 784487 h 5539541"/>
              <a:gd name="connsiteX1741" fmla="*/ 6849071 w 7620000"/>
              <a:gd name="connsiteY1741" fmla="*/ 789388 h 5539541"/>
              <a:gd name="connsiteX1742" fmla="*/ 6985423 w 7620000"/>
              <a:gd name="connsiteY1742" fmla="*/ 798348 h 5539541"/>
              <a:gd name="connsiteX1743" fmla="*/ 7128394 w 7620000"/>
              <a:gd name="connsiteY1743" fmla="*/ 830739 h 5539541"/>
              <a:gd name="connsiteX1744" fmla="*/ 7171207 w 7620000"/>
              <a:gd name="connsiteY1744" fmla="*/ 849428 h 5539541"/>
              <a:gd name="connsiteX1745" fmla="*/ 7182871 w 7620000"/>
              <a:gd name="connsiteY1745" fmla="*/ 848387 h 5539541"/>
              <a:gd name="connsiteX1746" fmla="*/ 7183125 w 7620000"/>
              <a:gd name="connsiteY1746" fmla="*/ 849655 h 5539541"/>
              <a:gd name="connsiteX1747" fmla="*/ 7184924 w 7620000"/>
              <a:gd name="connsiteY1747" fmla="*/ 848205 h 5539541"/>
              <a:gd name="connsiteX1748" fmla="*/ 7182871 w 7620000"/>
              <a:gd name="connsiteY1748" fmla="*/ 848387 h 5539541"/>
              <a:gd name="connsiteX1749" fmla="*/ 7181907 w 7620000"/>
              <a:gd name="connsiteY1749" fmla="*/ 843579 h 5539541"/>
              <a:gd name="connsiteX1750" fmla="*/ 7220489 w 7620000"/>
              <a:gd name="connsiteY1750" fmla="*/ 844749 h 5539541"/>
              <a:gd name="connsiteX1751" fmla="*/ 7212211 w 7620000"/>
              <a:gd name="connsiteY1751" fmla="*/ 837670 h 5539541"/>
              <a:gd name="connsiteX1752" fmla="*/ 7208574 w 7620000"/>
              <a:gd name="connsiteY1752" fmla="*/ 820873 h 5539541"/>
              <a:gd name="connsiteX1753" fmla="*/ 7177525 w 7620000"/>
              <a:gd name="connsiteY1753" fmla="*/ 807871 h 5539541"/>
              <a:gd name="connsiteX1754" fmla="*/ 7127158 w 7620000"/>
              <a:gd name="connsiteY1754" fmla="*/ 789349 h 5539541"/>
              <a:gd name="connsiteX1755" fmla="*/ 7083415 w 7620000"/>
              <a:gd name="connsiteY1755" fmla="*/ 774317 h 5539541"/>
              <a:gd name="connsiteX1756" fmla="*/ 7094447 w 7620000"/>
              <a:gd name="connsiteY1756" fmla="*/ 775530 h 5539541"/>
              <a:gd name="connsiteX1757" fmla="*/ 7151047 w 7620000"/>
              <a:gd name="connsiteY1757" fmla="*/ 795441 h 5539541"/>
              <a:gd name="connsiteX1758" fmla="*/ 7268387 w 7620000"/>
              <a:gd name="connsiteY1758" fmla="*/ 830385 h 5539541"/>
              <a:gd name="connsiteX1759" fmla="*/ 7330352 w 7620000"/>
              <a:gd name="connsiteY1759" fmla="*/ 854779 h 5539541"/>
              <a:gd name="connsiteX1760" fmla="*/ 7387558 w 7620000"/>
              <a:gd name="connsiteY1760" fmla="*/ 880295 h 5539541"/>
              <a:gd name="connsiteX1761" fmla="*/ 7320043 w 7620000"/>
              <a:gd name="connsiteY1761" fmla="*/ 857210 h 5539541"/>
              <a:gd name="connsiteX1762" fmla="*/ 7297271 w 7620000"/>
              <a:gd name="connsiteY1762" fmla="*/ 851288 h 5539541"/>
              <a:gd name="connsiteX1763" fmla="*/ 7316611 w 7620000"/>
              <a:gd name="connsiteY1763" fmla="*/ 869717 h 5539541"/>
              <a:gd name="connsiteX1764" fmla="*/ 7467014 w 7620000"/>
              <a:gd name="connsiteY1764" fmla="*/ 931973 h 5539541"/>
              <a:gd name="connsiteX1765" fmla="*/ 7326824 w 7620000"/>
              <a:gd name="connsiteY1765" fmla="*/ 885375 h 5539541"/>
              <a:gd name="connsiteX1766" fmla="*/ 7316198 w 7620000"/>
              <a:gd name="connsiteY1766" fmla="*/ 886855 h 5539541"/>
              <a:gd name="connsiteX1767" fmla="*/ 7325741 w 7620000"/>
              <a:gd name="connsiteY1767" fmla="*/ 889324 h 5539541"/>
              <a:gd name="connsiteX1768" fmla="*/ 7402923 w 7620000"/>
              <a:gd name="connsiteY1768" fmla="*/ 922089 h 5539541"/>
              <a:gd name="connsiteX1769" fmla="*/ 7452204 w 7620000"/>
              <a:gd name="connsiteY1769" fmla="*/ 945770 h 5539541"/>
              <a:gd name="connsiteX1770" fmla="*/ 7445023 w 7620000"/>
              <a:gd name="connsiteY1770" fmla="*/ 947323 h 5539541"/>
              <a:gd name="connsiteX1771" fmla="*/ 7444711 w 7620000"/>
              <a:gd name="connsiteY1771" fmla="*/ 947466 h 5539541"/>
              <a:gd name="connsiteX1772" fmla="*/ 7442512 w 7620000"/>
              <a:gd name="connsiteY1772" fmla="*/ 946780 h 5539541"/>
              <a:gd name="connsiteX1773" fmla="*/ 7407594 w 7620000"/>
              <a:gd name="connsiteY1773" fmla="*/ 933459 h 5539541"/>
              <a:gd name="connsiteX1774" fmla="*/ 7430804 w 7620000"/>
              <a:gd name="connsiteY1774" fmla="*/ 952207 h 5539541"/>
              <a:gd name="connsiteX1775" fmla="*/ 7433308 w 7620000"/>
              <a:gd name="connsiteY1775" fmla="*/ 953039 h 5539541"/>
              <a:gd name="connsiteX1776" fmla="*/ 7430990 w 7620000"/>
              <a:gd name="connsiteY1776" fmla="*/ 959953 h 5539541"/>
              <a:gd name="connsiteX1777" fmla="*/ 7439473 w 7620000"/>
              <a:gd name="connsiteY1777" fmla="*/ 961036 h 5539541"/>
              <a:gd name="connsiteX1778" fmla="*/ 7449670 w 7620000"/>
              <a:gd name="connsiteY1778" fmla="*/ 959310 h 5539541"/>
              <a:gd name="connsiteX1779" fmla="*/ 7456593 w 7620000"/>
              <a:gd name="connsiteY1779" fmla="*/ 962755 h 5539541"/>
              <a:gd name="connsiteX1780" fmla="*/ 7433899 w 7620000"/>
              <a:gd name="connsiteY1780" fmla="*/ 962563 h 5539541"/>
              <a:gd name="connsiteX1781" fmla="*/ 7301550 w 7620000"/>
              <a:gd name="connsiteY1781" fmla="*/ 910219 h 5539541"/>
              <a:gd name="connsiteX1782" fmla="*/ 7249250 w 7620000"/>
              <a:gd name="connsiteY1782" fmla="*/ 900172 h 5539541"/>
              <a:gd name="connsiteX1783" fmla="*/ 7256314 w 7620000"/>
              <a:gd name="connsiteY1783" fmla="*/ 904462 h 5539541"/>
              <a:gd name="connsiteX1784" fmla="*/ 7364500 w 7620000"/>
              <a:gd name="connsiteY1784" fmla="*/ 948746 h 5539541"/>
              <a:gd name="connsiteX1785" fmla="*/ 7405324 w 7620000"/>
              <a:gd name="connsiteY1785" fmla="*/ 964579 h 5539541"/>
              <a:gd name="connsiteX1786" fmla="*/ 7381056 w 7620000"/>
              <a:gd name="connsiteY1786" fmla="*/ 962908 h 5539541"/>
              <a:gd name="connsiteX1787" fmla="*/ 7259539 w 7620000"/>
              <a:gd name="connsiteY1787" fmla="*/ 921557 h 5539541"/>
              <a:gd name="connsiteX1788" fmla="*/ 7211287 w 7620000"/>
              <a:gd name="connsiteY1788" fmla="*/ 911173 h 5539541"/>
              <a:gd name="connsiteX1789" fmla="*/ 7245225 w 7620000"/>
              <a:gd name="connsiteY1789" fmla="*/ 922058 h 5539541"/>
              <a:gd name="connsiteX1790" fmla="*/ 7279292 w 7620000"/>
              <a:gd name="connsiteY1790" fmla="*/ 939686 h 5539541"/>
              <a:gd name="connsiteX1791" fmla="*/ 7218483 w 7620000"/>
              <a:gd name="connsiteY1791" fmla="*/ 922202 h 5539541"/>
              <a:gd name="connsiteX1792" fmla="*/ 7198805 w 7620000"/>
              <a:gd name="connsiteY1792" fmla="*/ 926635 h 5539541"/>
              <a:gd name="connsiteX1793" fmla="*/ 7129174 w 7620000"/>
              <a:gd name="connsiteY1793" fmla="*/ 912465 h 5539541"/>
              <a:gd name="connsiteX1794" fmla="*/ 7118548 w 7620000"/>
              <a:gd name="connsiteY1794" fmla="*/ 913944 h 5539541"/>
              <a:gd name="connsiteX1795" fmla="*/ 7136369 w 7620000"/>
              <a:gd name="connsiteY1795" fmla="*/ 923496 h 5539541"/>
              <a:gd name="connsiteX1796" fmla="*/ 7283675 w 7620000"/>
              <a:gd name="connsiteY1796" fmla="*/ 975393 h 5539541"/>
              <a:gd name="connsiteX1797" fmla="*/ 7159810 w 7620000"/>
              <a:gd name="connsiteY1797" fmla="*/ 942602 h 5539541"/>
              <a:gd name="connsiteX1798" fmla="*/ 7144543 w 7620000"/>
              <a:gd name="connsiteY1798" fmla="*/ 953792 h 5539541"/>
              <a:gd name="connsiteX1799" fmla="*/ 7290225 w 7620000"/>
              <a:gd name="connsiteY1799" fmla="*/ 1003201 h 5539541"/>
              <a:gd name="connsiteX1800" fmla="*/ 7301828 w 7620000"/>
              <a:gd name="connsiteY1800" fmla="*/ 1020995 h 5539541"/>
              <a:gd name="connsiteX1801" fmla="*/ 7203934 w 7620000"/>
              <a:gd name="connsiteY1801" fmla="*/ 998090 h 5539541"/>
              <a:gd name="connsiteX1802" fmla="*/ 7186733 w 7620000"/>
              <a:gd name="connsiteY1802" fmla="*/ 1000711 h 5539541"/>
              <a:gd name="connsiteX1803" fmla="*/ 7268433 w 7620000"/>
              <a:gd name="connsiteY1803" fmla="*/ 1028124 h 5539541"/>
              <a:gd name="connsiteX1804" fmla="*/ 7301416 w 7620000"/>
              <a:gd name="connsiteY1804" fmla="*/ 1038278 h 5539541"/>
              <a:gd name="connsiteX1805" fmla="*/ 7286646 w 7620000"/>
              <a:gd name="connsiteY1805" fmla="*/ 1046788 h 5539541"/>
              <a:gd name="connsiteX1806" fmla="*/ 7309216 w 7620000"/>
              <a:gd name="connsiteY1806" fmla="*/ 1054467 h 5539541"/>
              <a:gd name="connsiteX1807" fmla="*/ 7330934 w 7620000"/>
              <a:gd name="connsiteY1807" fmla="*/ 1048535 h 5539541"/>
              <a:gd name="connsiteX1808" fmla="*/ 7345876 w 7620000"/>
              <a:gd name="connsiteY1808" fmla="*/ 1053924 h 5539541"/>
              <a:gd name="connsiteX1809" fmla="*/ 7347679 w 7620000"/>
              <a:gd name="connsiteY1809" fmla="*/ 1054555 h 5539541"/>
              <a:gd name="connsiteX1810" fmla="*/ 7339048 w 7620000"/>
              <a:gd name="connsiteY1810" fmla="*/ 1058165 h 5539541"/>
              <a:gd name="connsiteX1811" fmla="*/ 7304775 w 7620000"/>
              <a:gd name="connsiteY1811" fmla="*/ 1069503 h 5539541"/>
              <a:gd name="connsiteX1812" fmla="*/ 7223957 w 7620000"/>
              <a:gd name="connsiteY1812" fmla="*/ 1087946 h 5539541"/>
              <a:gd name="connsiteX1813" fmla="*/ 7249102 w 7620000"/>
              <a:gd name="connsiteY1813" fmla="*/ 1092558 h 5539541"/>
              <a:gd name="connsiteX1814" fmla="*/ 7286963 w 7620000"/>
              <a:gd name="connsiteY1814" fmla="*/ 1087359 h 5539541"/>
              <a:gd name="connsiteX1815" fmla="*/ 7300645 w 7620000"/>
              <a:gd name="connsiteY1815" fmla="*/ 1095997 h 5539541"/>
              <a:gd name="connsiteX1816" fmla="*/ 7314951 w 7620000"/>
              <a:gd name="connsiteY1816" fmla="*/ 1087191 h 5539541"/>
              <a:gd name="connsiteX1817" fmla="*/ 7328952 w 7620000"/>
              <a:gd name="connsiteY1817" fmla="*/ 1096029 h 5539541"/>
              <a:gd name="connsiteX1818" fmla="*/ 7365384 w 7620000"/>
              <a:gd name="connsiteY1818" fmla="*/ 1084300 h 5539541"/>
              <a:gd name="connsiteX1819" fmla="*/ 7347253 w 7620000"/>
              <a:gd name="connsiteY1819" fmla="*/ 1101953 h 5539541"/>
              <a:gd name="connsiteX1820" fmla="*/ 7322284 w 7620000"/>
              <a:gd name="connsiteY1820" fmla="*/ 1109659 h 5539541"/>
              <a:gd name="connsiteX1821" fmla="*/ 7313226 w 7620000"/>
              <a:gd name="connsiteY1821" fmla="*/ 1127408 h 5539541"/>
              <a:gd name="connsiteX1822" fmla="*/ 7296441 w 7620000"/>
              <a:gd name="connsiteY1822" fmla="*/ 1132927 h 5539541"/>
              <a:gd name="connsiteX1823" fmla="*/ 7304517 w 7620000"/>
              <a:gd name="connsiteY1823" fmla="*/ 1134500 h 5539541"/>
              <a:gd name="connsiteX1824" fmla="*/ 7334368 w 7620000"/>
              <a:gd name="connsiteY1824" fmla="*/ 1128552 h 5539541"/>
              <a:gd name="connsiteX1825" fmla="*/ 7359832 w 7620000"/>
              <a:gd name="connsiteY1825" fmla="*/ 1133365 h 5539541"/>
              <a:gd name="connsiteX1826" fmla="*/ 7385910 w 7620000"/>
              <a:gd name="connsiteY1826" fmla="*/ 1131993 h 5539541"/>
              <a:gd name="connsiteX1827" fmla="*/ 7390467 w 7620000"/>
              <a:gd name="connsiteY1827" fmla="*/ 1151238 h 5539541"/>
              <a:gd name="connsiteX1828" fmla="*/ 7391998 w 7620000"/>
              <a:gd name="connsiteY1828" fmla="*/ 1151537 h 5539541"/>
              <a:gd name="connsiteX1829" fmla="*/ 7410048 w 7620000"/>
              <a:gd name="connsiteY1829" fmla="*/ 1156564 h 5539541"/>
              <a:gd name="connsiteX1830" fmla="*/ 7419470 w 7620000"/>
              <a:gd name="connsiteY1830" fmla="*/ 1154940 h 5539541"/>
              <a:gd name="connsiteX1831" fmla="*/ 7449226 w 7620000"/>
              <a:gd name="connsiteY1831" fmla="*/ 1142868 h 5539541"/>
              <a:gd name="connsiteX1832" fmla="*/ 7471080 w 7620000"/>
              <a:gd name="connsiteY1832" fmla="*/ 1136560 h 5539541"/>
              <a:gd name="connsiteX1833" fmla="*/ 7473479 w 7620000"/>
              <a:gd name="connsiteY1833" fmla="*/ 1139203 h 5539541"/>
              <a:gd name="connsiteX1834" fmla="*/ 7480649 w 7620000"/>
              <a:gd name="connsiteY1834" fmla="*/ 1145290 h 5539541"/>
              <a:gd name="connsiteX1835" fmla="*/ 7473659 w 7620000"/>
              <a:gd name="connsiteY1835" fmla="*/ 1147848 h 5539541"/>
              <a:gd name="connsiteX1836" fmla="*/ 7432476 w 7620000"/>
              <a:gd name="connsiteY1836" fmla="*/ 1162803 h 5539541"/>
              <a:gd name="connsiteX1837" fmla="*/ 7505765 w 7620000"/>
              <a:gd name="connsiteY1837" fmla="*/ 1183205 h 5539541"/>
              <a:gd name="connsiteX1838" fmla="*/ 7501811 w 7620000"/>
              <a:gd name="connsiteY1838" fmla="*/ 1192166 h 5539541"/>
              <a:gd name="connsiteX1839" fmla="*/ 7502209 w 7620000"/>
              <a:gd name="connsiteY1839" fmla="*/ 1192282 h 5539541"/>
              <a:gd name="connsiteX1840" fmla="*/ 7524125 w 7620000"/>
              <a:gd name="connsiteY1840" fmla="*/ 1195986 h 5539541"/>
              <a:gd name="connsiteX1841" fmla="*/ 7578360 w 7620000"/>
              <a:gd name="connsiteY1841" fmla="*/ 1201162 h 5539541"/>
              <a:gd name="connsiteX1842" fmla="*/ 7577983 w 7620000"/>
              <a:gd name="connsiteY1842" fmla="*/ 1205085 h 5539541"/>
              <a:gd name="connsiteX1843" fmla="*/ 7617925 w 7620000"/>
              <a:gd name="connsiteY1843" fmla="*/ 1211832 h 5539541"/>
              <a:gd name="connsiteX1844" fmla="*/ 7619999 w 7620000"/>
              <a:gd name="connsiteY1844" fmla="*/ 1212439 h 5539541"/>
              <a:gd name="connsiteX1845" fmla="*/ 7620000 w 7620000"/>
              <a:gd name="connsiteY1845" fmla="*/ 2987306 h 5539541"/>
              <a:gd name="connsiteX1846" fmla="*/ 7619859 w 7620000"/>
              <a:gd name="connsiteY1846" fmla="*/ 2987534 h 5539541"/>
              <a:gd name="connsiteX1847" fmla="*/ 7620000 w 7620000"/>
              <a:gd name="connsiteY1847" fmla="*/ 2987595 h 5539541"/>
              <a:gd name="connsiteX1848" fmla="*/ 7620000 w 7620000"/>
              <a:gd name="connsiteY1848" fmla="*/ 2999773 h 5539541"/>
              <a:gd name="connsiteX1849" fmla="*/ 7615897 w 7620000"/>
              <a:gd name="connsiteY1849" fmla="*/ 2998728 h 5539541"/>
              <a:gd name="connsiteX1850" fmla="*/ 7609860 w 7620000"/>
              <a:gd name="connsiteY1850" fmla="*/ 3001652 h 5539541"/>
              <a:gd name="connsiteX1851" fmla="*/ 7620000 w 7620000"/>
              <a:gd name="connsiteY1851" fmla="*/ 3008357 h 5539541"/>
              <a:gd name="connsiteX1852" fmla="*/ 7620000 w 7620000"/>
              <a:gd name="connsiteY1852" fmla="*/ 3140706 h 5539541"/>
              <a:gd name="connsiteX1853" fmla="*/ 7563972 w 7620000"/>
              <a:gd name="connsiteY1853" fmla="*/ 3125459 h 5539541"/>
              <a:gd name="connsiteX1854" fmla="*/ 7500073 w 7620000"/>
              <a:gd name="connsiteY1854" fmla="*/ 3117481 h 5539541"/>
              <a:gd name="connsiteX1855" fmla="*/ 7501390 w 7620000"/>
              <a:gd name="connsiteY1855" fmla="*/ 3120084 h 5539541"/>
              <a:gd name="connsiteX1856" fmla="*/ 7532787 w 7620000"/>
              <a:gd name="connsiteY1856" fmla="*/ 3129324 h 5539541"/>
              <a:gd name="connsiteX1857" fmla="*/ 7620000 w 7620000"/>
              <a:gd name="connsiteY1857" fmla="*/ 3150936 h 5539541"/>
              <a:gd name="connsiteX1858" fmla="*/ 7619999 w 7620000"/>
              <a:gd name="connsiteY1858" fmla="*/ 3292427 h 5539541"/>
              <a:gd name="connsiteX1859" fmla="*/ 7563883 w 7620000"/>
              <a:gd name="connsiteY1859" fmla="*/ 3278857 h 5539541"/>
              <a:gd name="connsiteX1860" fmla="*/ 7494461 w 7620000"/>
              <a:gd name="connsiteY1860" fmla="*/ 3276611 h 5539541"/>
              <a:gd name="connsiteX1861" fmla="*/ 7533039 w 7620000"/>
              <a:gd name="connsiteY1861" fmla="*/ 3289075 h 5539541"/>
              <a:gd name="connsiteX1862" fmla="*/ 7516642 w 7620000"/>
              <a:gd name="connsiteY1862" fmla="*/ 3290541 h 5539541"/>
              <a:gd name="connsiteX1863" fmla="*/ 7474278 w 7620000"/>
              <a:gd name="connsiteY1863" fmla="*/ 3284141 h 5539541"/>
              <a:gd name="connsiteX1864" fmla="*/ 7523412 w 7620000"/>
              <a:gd name="connsiteY1864" fmla="*/ 3263259 h 5539541"/>
              <a:gd name="connsiteX1865" fmla="*/ 7591638 w 7620000"/>
              <a:gd name="connsiteY1865" fmla="*/ 3245720 h 5539541"/>
              <a:gd name="connsiteX1866" fmla="*/ 7600292 w 7620000"/>
              <a:gd name="connsiteY1866" fmla="*/ 3234020 h 5539541"/>
              <a:gd name="connsiteX1867" fmla="*/ 7603175 w 7620000"/>
              <a:gd name="connsiteY1867" fmla="*/ 3230120 h 5539541"/>
              <a:gd name="connsiteX1868" fmla="*/ 7601894 w 7620000"/>
              <a:gd name="connsiteY1868" fmla="*/ 3231849 h 5539541"/>
              <a:gd name="connsiteX1869" fmla="*/ 7600292 w 7620000"/>
              <a:gd name="connsiteY1869" fmla="*/ 3234020 h 5539541"/>
              <a:gd name="connsiteX1870" fmla="*/ 7595483 w 7620000"/>
              <a:gd name="connsiteY1870" fmla="*/ 3240516 h 5539541"/>
              <a:gd name="connsiteX1871" fmla="*/ 7591638 w 7620000"/>
              <a:gd name="connsiteY1871" fmla="*/ 3245720 h 5539541"/>
              <a:gd name="connsiteX1872" fmla="*/ 7208074 w 7620000"/>
              <a:gd name="connsiteY1872" fmla="*/ 3247183 h 5539541"/>
              <a:gd name="connsiteX1873" fmla="*/ 7208783 w 7620000"/>
              <a:gd name="connsiteY1873" fmla="*/ 3241233 h 5539541"/>
              <a:gd name="connsiteX1874" fmla="*/ 7206187 w 7620000"/>
              <a:gd name="connsiteY1874" fmla="*/ 3247189 h 5539541"/>
              <a:gd name="connsiteX1875" fmla="*/ 7074484 w 7620000"/>
              <a:gd name="connsiteY1875" fmla="*/ 3247693 h 5539541"/>
              <a:gd name="connsiteX1876" fmla="*/ 6551329 w 7620000"/>
              <a:gd name="connsiteY1876" fmla="*/ 3278382 h 5539541"/>
              <a:gd name="connsiteX1877" fmla="*/ 6058611 w 7620000"/>
              <a:gd name="connsiteY1877" fmla="*/ 3324732 h 5539541"/>
              <a:gd name="connsiteX1878" fmla="*/ 6063805 w 7620000"/>
              <a:gd name="connsiteY1878" fmla="*/ 3325567 h 5539541"/>
              <a:gd name="connsiteX1879" fmla="*/ 6284710 w 7620000"/>
              <a:gd name="connsiteY1879" fmla="*/ 3419801 h 5539541"/>
              <a:gd name="connsiteX1880" fmla="*/ 6342469 w 7620000"/>
              <a:gd name="connsiteY1880" fmla="*/ 3433132 h 5539541"/>
              <a:gd name="connsiteX1881" fmla="*/ 6376917 w 7620000"/>
              <a:gd name="connsiteY1881" fmla="*/ 3470482 h 5539541"/>
              <a:gd name="connsiteX1882" fmla="*/ 6368211 w 7620000"/>
              <a:gd name="connsiteY1882" fmla="*/ 3470376 h 5539541"/>
              <a:gd name="connsiteX1883" fmla="*/ 6268599 w 7620000"/>
              <a:gd name="connsiteY1883" fmla="*/ 3441353 h 5539541"/>
              <a:gd name="connsiteX1884" fmla="*/ 6240307 w 7620000"/>
              <a:gd name="connsiteY1884" fmla="*/ 3459910 h 5539541"/>
              <a:gd name="connsiteX1885" fmla="*/ 6245486 w 7620000"/>
              <a:gd name="connsiteY1885" fmla="*/ 3461887 h 5539541"/>
              <a:gd name="connsiteX1886" fmla="*/ 6254784 w 7620000"/>
              <a:gd name="connsiteY1886" fmla="*/ 3465442 h 5539541"/>
              <a:gd name="connsiteX1887" fmla="*/ 6216872 w 7620000"/>
              <a:gd name="connsiteY1887" fmla="*/ 3460394 h 5539541"/>
              <a:gd name="connsiteX1888" fmla="*/ 6162844 w 7620000"/>
              <a:gd name="connsiteY1888" fmla="*/ 3448512 h 5539541"/>
              <a:gd name="connsiteX1889" fmla="*/ 5607982 w 7620000"/>
              <a:gd name="connsiteY1889" fmla="*/ 3384284 h 5539541"/>
              <a:gd name="connsiteX1890" fmla="*/ 5488300 w 7620000"/>
              <a:gd name="connsiteY1890" fmla="*/ 3380531 h 5539541"/>
              <a:gd name="connsiteX1891" fmla="*/ 5413738 w 7620000"/>
              <a:gd name="connsiteY1891" fmla="*/ 3400191 h 5539541"/>
              <a:gd name="connsiteX1892" fmla="*/ 5382692 w 7620000"/>
              <a:gd name="connsiteY1892" fmla="*/ 3396815 h 5539541"/>
              <a:gd name="connsiteX1893" fmla="*/ 5482042 w 7620000"/>
              <a:gd name="connsiteY1893" fmla="*/ 3380333 h 5539541"/>
              <a:gd name="connsiteX1894" fmla="*/ 5416133 w 7620000"/>
              <a:gd name="connsiteY1894" fmla="*/ 3378267 h 5539541"/>
              <a:gd name="connsiteX1895" fmla="*/ 5108148 w 7620000"/>
              <a:gd name="connsiteY1895" fmla="*/ 3406234 h 5539541"/>
              <a:gd name="connsiteX1896" fmla="*/ 5078886 w 7620000"/>
              <a:gd name="connsiteY1896" fmla="*/ 3411050 h 5539541"/>
              <a:gd name="connsiteX1897" fmla="*/ 5023072 w 7620000"/>
              <a:gd name="connsiteY1897" fmla="*/ 3377715 h 5539541"/>
              <a:gd name="connsiteX1898" fmla="*/ 5010078 w 7620000"/>
              <a:gd name="connsiteY1898" fmla="*/ 3369880 h 5539541"/>
              <a:gd name="connsiteX1899" fmla="*/ 4987977 w 7620000"/>
              <a:gd name="connsiteY1899" fmla="*/ 3369091 h 5539541"/>
              <a:gd name="connsiteX1900" fmla="*/ 4992954 w 7620000"/>
              <a:gd name="connsiteY1900" fmla="*/ 3371974 h 5539541"/>
              <a:gd name="connsiteX1901" fmla="*/ 5065232 w 7620000"/>
              <a:gd name="connsiteY1901" fmla="*/ 3413299 h 5539541"/>
              <a:gd name="connsiteX1902" fmla="*/ 4999082 w 7620000"/>
              <a:gd name="connsiteY1902" fmla="*/ 3424182 h 5539541"/>
              <a:gd name="connsiteX1903" fmla="*/ 4931572 w 7620000"/>
              <a:gd name="connsiteY1903" fmla="*/ 3433638 h 5539541"/>
              <a:gd name="connsiteX1904" fmla="*/ 4887014 w 7620000"/>
              <a:gd name="connsiteY1904" fmla="*/ 3439838 h 5539541"/>
              <a:gd name="connsiteX1905" fmla="*/ 4715488 w 7620000"/>
              <a:gd name="connsiteY1905" fmla="*/ 3495424 h 5539541"/>
              <a:gd name="connsiteX1906" fmla="*/ 4629075 w 7620000"/>
              <a:gd name="connsiteY1906" fmla="*/ 3524988 h 5539541"/>
              <a:gd name="connsiteX1907" fmla="*/ 4490455 w 7620000"/>
              <a:gd name="connsiteY1907" fmla="*/ 3462077 h 5539541"/>
              <a:gd name="connsiteX1908" fmla="*/ 4475758 w 7620000"/>
              <a:gd name="connsiteY1908" fmla="*/ 3467034 h 5539541"/>
              <a:gd name="connsiteX1909" fmla="*/ 4475428 w 7620000"/>
              <a:gd name="connsiteY1909" fmla="*/ 3467251 h 5539541"/>
              <a:gd name="connsiteX1910" fmla="*/ 4478376 w 7620000"/>
              <a:gd name="connsiteY1910" fmla="*/ 3468774 h 5539541"/>
              <a:gd name="connsiteX1911" fmla="*/ 4559256 w 7620000"/>
              <a:gd name="connsiteY1911" fmla="*/ 3506844 h 5539541"/>
              <a:gd name="connsiteX1912" fmla="*/ 4609392 w 7620000"/>
              <a:gd name="connsiteY1912" fmla="*/ 3531721 h 5539541"/>
              <a:gd name="connsiteX1913" fmla="*/ 4597174 w 7620000"/>
              <a:gd name="connsiteY1913" fmla="*/ 3535900 h 5539541"/>
              <a:gd name="connsiteX1914" fmla="*/ 4599273 w 7620000"/>
              <a:gd name="connsiteY1914" fmla="*/ 3538703 h 5539541"/>
              <a:gd name="connsiteX1915" fmla="*/ 4497036 w 7620000"/>
              <a:gd name="connsiteY1915" fmla="*/ 3494885 h 5539541"/>
              <a:gd name="connsiteX1916" fmla="*/ 4444545 w 7620000"/>
              <a:gd name="connsiteY1916" fmla="*/ 3473748 h 5539541"/>
              <a:gd name="connsiteX1917" fmla="*/ 4416012 w 7620000"/>
              <a:gd name="connsiteY1917" fmla="*/ 3477194 h 5539541"/>
              <a:gd name="connsiteX1918" fmla="*/ 4426678 w 7620000"/>
              <a:gd name="connsiteY1918" fmla="*/ 3466550 h 5539541"/>
              <a:gd name="connsiteX1919" fmla="*/ 4410950 w 7620000"/>
              <a:gd name="connsiteY1919" fmla="*/ 3460216 h 5539541"/>
              <a:gd name="connsiteX1920" fmla="*/ 4377620 w 7620000"/>
              <a:gd name="connsiteY1920" fmla="*/ 3446091 h 5539541"/>
              <a:gd name="connsiteX1921" fmla="*/ 4340577 w 7620000"/>
              <a:gd name="connsiteY1921" fmla="*/ 3462177 h 5539541"/>
              <a:gd name="connsiteX1922" fmla="*/ 4331518 w 7620000"/>
              <a:gd name="connsiteY1922" fmla="*/ 3489614 h 5539541"/>
              <a:gd name="connsiteX1923" fmla="*/ 4411533 w 7620000"/>
              <a:gd name="connsiteY1923" fmla="*/ 3466161 h 5539541"/>
              <a:gd name="connsiteX1924" fmla="*/ 4318404 w 7620000"/>
              <a:gd name="connsiteY1924" fmla="*/ 3505742 h 5539541"/>
              <a:gd name="connsiteX1925" fmla="*/ 4309344 w 7620000"/>
              <a:gd name="connsiteY1925" fmla="*/ 3533180 h 5539541"/>
              <a:gd name="connsiteX1926" fmla="*/ 4375699 w 7620000"/>
              <a:gd name="connsiteY1926" fmla="*/ 3514922 h 5539541"/>
              <a:gd name="connsiteX1927" fmla="*/ 4401912 w 7620000"/>
              <a:gd name="connsiteY1927" fmla="*/ 3508052 h 5539541"/>
              <a:gd name="connsiteX1928" fmla="*/ 4384955 w 7620000"/>
              <a:gd name="connsiteY1928" fmla="*/ 3514358 h 5539541"/>
              <a:gd name="connsiteX1929" fmla="*/ 4334487 w 7620000"/>
              <a:gd name="connsiteY1929" fmla="*/ 3538188 h 5539541"/>
              <a:gd name="connsiteX1930" fmla="*/ 4322472 w 7620000"/>
              <a:gd name="connsiteY1930" fmla="*/ 3567564 h 5539541"/>
              <a:gd name="connsiteX1931" fmla="*/ 4328382 w 7620000"/>
              <a:gd name="connsiteY1931" fmla="*/ 3563687 h 5539541"/>
              <a:gd name="connsiteX1932" fmla="*/ 4321857 w 7620000"/>
              <a:gd name="connsiteY1932" fmla="*/ 3589464 h 5539541"/>
              <a:gd name="connsiteX1933" fmla="*/ 4344661 w 7620000"/>
              <a:gd name="connsiteY1933" fmla="*/ 3574510 h 5539541"/>
              <a:gd name="connsiteX1934" fmla="*/ 4335601 w 7620000"/>
              <a:gd name="connsiteY1934" fmla="*/ 3601949 h 5539541"/>
              <a:gd name="connsiteX1935" fmla="*/ 4364712 w 7620000"/>
              <a:gd name="connsiteY1935" fmla="*/ 3590380 h 5539541"/>
              <a:gd name="connsiteX1936" fmla="*/ 4361564 w 7620000"/>
              <a:gd name="connsiteY1936" fmla="*/ 3613940 h 5539541"/>
              <a:gd name="connsiteX1937" fmla="*/ 4452367 w 7620000"/>
              <a:gd name="connsiteY1937" fmla="*/ 3604912 h 5539541"/>
              <a:gd name="connsiteX1938" fmla="*/ 4545704 w 7620000"/>
              <a:gd name="connsiteY1938" fmla="*/ 3594218 h 5539541"/>
              <a:gd name="connsiteX1939" fmla="*/ 4546524 w 7620000"/>
              <a:gd name="connsiteY1939" fmla="*/ 3601205 h 5539541"/>
              <a:gd name="connsiteX1940" fmla="*/ 4598246 w 7620000"/>
              <a:gd name="connsiteY1940" fmla="*/ 3596304 h 5539541"/>
              <a:gd name="connsiteX1941" fmla="*/ 4610465 w 7620000"/>
              <a:gd name="connsiteY1941" fmla="*/ 3595813 h 5539541"/>
              <a:gd name="connsiteX1942" fmla="*/ 4562520 w 7620000"/>
              <a:gd name="connsiteY1942" fmla="*/ 3605760 h 5539541"/>
              <a:gd name="connsiteX1943" fmla="*/ 4550504 w 7620000"/>
              <a:gd name="connsiteY1943" fmla="*/ 3635138 h 5539541"/>
              <a:gd name="connsiteX1944" fmla="*/ 4639170 w 7620000"/>
              <a:gd name="connsiteY1944" fmla="*/ 3635033 h 5539541"/>
              <a:gd name="connsiteX1945" fmla="*/ 4654276 w 7620000"/>
              <a:gd name="connsiteY1945" fmla="*/ 3610616 h 5539541"/>
              <a:gd name="connsiteX1946" fmla="*/ 4654163 w 7620000"/>
              <a:gd name="connsiteY1946" fmla="*/ 3604778 h 5539541"/>
              <a:gd name="connsiteX1947" fmla="*/ 4656020 w 7620000"/>
              <a:gd name="connsiteY1947" fmla="*/ 3604231 h 5539541"/>
              <a:gd name="connsiteX1948" fmla="*/ 4689868 w 7620000"/>
              <a:gd name="connsiteY1948" fmla="*/ 3594258 h 5539541"/>
              <a:gd name="connsiteX1949" fmla="*/ 4685478 w 7620000"/>
              <a:gd name="connsiteY1949" fmla="*/ 3611111 h 5539541"/>
              <a:gd name="connsiteX1950" fmla="*/ 4689254 w 7620000"/>
              <a:gd name="connsiteY1950" fmla="*/ 3616161 h 5539541"/>
              <a:gd name="connsiteX1951" fmla="*/ 4694742 w 7620000"/>
              <a:gd name="connsiteY1951" fmla="*/ 3612561 h 5539541"/>
              <a:gd name="connsiteX1952" fmla="*/ 4687936 w 7620000"/>
              <a:gd name="connsiteY1952" fmla="*/ 3632075 h 5539541"/>
              <a:gd name="connsiteX1953" fmla="*/ 4718570 w 7620000"/>
              <a:gd name="connsiteY1953" fmla="*/ 3633478 h 5539541"/>
              <a:gd name="connsiteX1954" fmla="*/ 4716856 w 7620000"/>
              <a:gd name="connsiteY1954" fmla="*/ 3642125 h 5539541"/>
              <a:gd name="connsiteX1955" fmla="*/ 4679492 w 7620000"/>
              <a:gd name="connsiteY1955" fmla="*/ 3637612 h 5539541"/>
              <a:gd name="connsiteX1956" fmla="*/ 4669614 w 7620000"/>
              <a:gd name="connsiteY1956" fmla="*/ 3658062 h 5539541"/>
              <a:gd name="connsiteX1957" fmla="*/ 4564876 w 7620000"/>
              <a:gd name="connsiteY1957" fmla="*/ 3676233 h 5539541"/>
              <a:gd name="connsiteX1958" fmla="*/ 4552041 w 7620000"/>
              <a:gd name="connsiteY1958" fmla="*/ 3698626 h 5539541"/>
              <a:gd name="connsiteX1959" fmla="*/ 4666464 w 7620000"/>
              <a:gd name="connsiteY1959" fmla="*/ 3681624 h 5539541"/>
              <a:gd name="connsiteX1960" fmla="*/ 4676739 w 7620000"/>
              <a:gd name="connsiteY1960" fmla="*/ 3668436 h 5539541"/>
              <a:gd name="connsiteX1961" fmla="*/ 4750769 w 7620000"/>
              <a:gd name="connsiteY1961" fmla="*/ 3666987 h 5539541"/>
              <a:gd name="connsiteX1962" fmla="*/ 4582354 w 7620000"/>
              <a:gd name="connsiteY1962" fmla="*/ 3711703 h 5539541"/>
              <a:gd name="connsiteX1963" fmla="*/ 4204496 w 7620000"/>
              <a:gd name="connsiteY1963" fmla="*/ 3767684 h 5539541"/>
              <a:gd name="connsiteX1964" fmla="*/ 4090487 w 7620000"/>
              <a:gd name="connsiteY1964" fmla="*/ 3790270 h 5539541"/>
              <a:gd name="connsiteX1965" fmla="*/ 4063947 w 7620000"/>
              <a:gd name="connsiteY1965" fmla="*/ 3832845 h 5539541"/>
              <a:gd name="connsiteX1966" fmla="*/ 4141538 w 7620000"/>
              <a:gd name="connsiteY1966" fmla="*/ 3812271 h 5539541"/>
              <a:gd name="connsiteX1967" fmla="*/ 4328682 w 7620000"/>
              <a:gd name="connsiteY1967" fmla="*/ 3792075 h 5539541"/>
              <a:gd name="connsiteX1968" fmla="*/ 4463921 w 7620000"/>
              <a:gd name="connsiteY1968" fmla="*/ 3762297 h 5539541"/>
              <a:gd name="connsiteX1969" fmla="*/ 4445560 w 7620000"/>
              <a:gd name="connsiteY1969" fmla="*/ 3789086 h 5539541"/>
              <a:gd name="connsiteX1970" fmla="*/ 4172118 w 7620000"/>
              <a:gd name="connsiteY1970" fmla="*/ 3856129 h 5539541"/>
              <a:gd name="connsiteX1971" fmla="*/ 4029978 w 7620000"/>
              <a:gd name="connsiteY1971" fmla="*/ 3888206 h 5539541"/>
              <a:gd name="connsiteX1972" fmla="*/ 3954489 w 7620000"/>
              <a:gd name="connsiteY1972" fmla="*/ 4012139 h 5539541"/>
              <a:gd name="connsiteX1973" fmla="*/ 3872532 w 7620000"/>
              <a:gd name="connsiteY1973" fmla="*/ 4157078 h 5539541"/>
              <a:gd name="connsiteX1974" fmla="*/ 3859926 w 7620000"/>
              <a:gd name="connsiteY1974" fmla="*/ 4178987 h 5539541"/>
              <a:gd name="connsiteX1975" fmla="*/ 4085170 w 7620000"/>
              <a:gd name="connsiteY1975" fmla="*/ 4087887 h 5539541"/>
              <a:gd name="connsiteX1976" fmla="*/ 4468786 w 7620000"/>
              <a:gd name="connsiteY1976" fmla="*/ 3940960 h 5539541"/>
              <a:gd name="connsiteX1977" fmla="*/ 4680306 w 7620000"/>
              <a:gd name="connsiteY1977" fmla="*/ 3872296 h 5539541"/>
              <a:gd name="connsiteX1978" fmla="*/ 4677896 w 7620000"/>
              <a:gd name="connsiteY1978" fmla="*/ 3883728 h 5539541"/>
              <a:gd name="connsiteX1979" fmla="*/ 4692650 w 7620000"/>
              <a:gd name="connsiteY1979" fmla="*/ 3881575 h 5539541"/>
              <a:gd name="connsiteX1980" fmla="*/ 4667315 w 7620000"/>
              <a:gd name="connsiteY1980" fmla="*/ 3898191 h 5539541"/>
              <a:gd name="connsiteX1981" fmla="*/ 4669028 w 7620000"/>
              <a:gd name="connsiteY1981" fmla="*/ 3889545 h 5539541"/>
              <a:gd name="connsiteX1982" fmla="*/ 4580988 w 7620000"/>
              <a:gd name="connsiteY1982" fmla="*/ 3918260 h 5539541"/>
              <a:gd name="connsiteX1983" fmla="*/ 4533042 w 7620000"/>
              <a:gd name="connsiteY1983" fmla="*/ 3928208 h 5539541"/>
              <a:gd name="connsiteX1984" fmla="*/ 4520325 w 7620000"/>
              <a:gd name="connsiteY1984" fmla="*/ 3951596 h 5539541"/>
              <a:gd name="connsiteX1985" fmla="*/ 4541693 w 7620000"/>
              <a:gd name="connsiteY1985" fmla="*/ 3951555 h 5539541"/>
              <a:gd name="connsiteX1986" fmla="*/ 4539160 w 7620000"/>
              <a:gd name="connsiteY1986" fmla="*/ 3953219 h 5539541"/>
              <a:gd name="connsiteX1987" fmla="*/ 4530099 w 7620000"/>
              <a:gd name="connsiteY1987" fmla="*/ 3980656 h 5539541"/>
              <a:gd name="connsiteX1988" fmla="*/ 4533878 w 7620000"/>
              <a:gd name="connsiteY1988" fmla="*/ 3985705 h 5539541"/>
              <a:gd name="connsiteX1989" fmla="*/ 4539367 w 7620000"/>
              <a:gd name="connsiteY1989" fmla="*/ 3982105 h 5539541"/>
              <a:gd name="connsiteX1990" fmla="*/ 4544855 w 7620000"/>
              <a:gd name="connsiteY1990" fmla="*/ 3978504 h 5539541"/>
              <a:gd name="connsiteX1991" fmla="*/ 4607159 w 7620000"/>
              <a:gd name="connsiteY1991" fmla="*/ 3959142 h 5539541"/>
              <a:gd name="connsiteX1992" fmla="*/ 4617858 w 7620000"/>
              <a:gd name="connsiteY1992" fmla="*/ 3945675 h 5539541"/>
              <a:gd name="connsiteX1993" fmla="*/ 4620392 w 7620000"/>
              <a:gd name="connsiteY1993" fmla="*/ 3944013 h 5539541"/>
              <a:gd name="connsiteX1994" fmla="*/ 4625483 w 7620000"/>
              <a:gd name="connsiteY1994" fmla="*/ 3933151 h 5539541"/>
              <a:gd name="connsiteX1995" fmla="*/ 4630974 w 7620000"/>
              <a:gd name="connsiteY1995" fmla="*/ 3929549 h 5539541"/>
              <a:gd name="connsiteX1996" fmla="*/ 4624868 w 7620000"/>
              <a:gd name="connsiteY1996" fmla="*/ 3955051 h 5539541"/>
              <a:gd name="connsiteX1997" fmla="*/ 4645537 w 7620000"/>
              <a:gd name="connsiteY1997" fmla="*/ 3949020 h 5539541"/>
              <a:gd name="connsiteX1998" fmla="*/ 4609498 w 7620000"/>
              <a:gd name="connsiteY1998" fmla="*/ 3979103 h 5539541"/>
              <a:gd name="connsiteX1999" fmla="*/ 4602116 w 7620000"/>
              <a:gd name="connsiteY1999" fmla="*/ 3991659 h 5539541"/>
              <a:gd name="connsiteX2000" fmla="*/ 4593582 w 7620000"/>
              <a:gd name="connsiteY2000" fmla="*/ 3995643 h 5539541"/>
              <a:gd name="connsiteX2001" fmla="*/ 4595144 w 7620000"/>
              <a:gd name="connsiteY2001" fmla="*/ 3988519 h 5539541"/>
              <a:gd name="connsiteX2002" fmla="*/ 4420476 w 7620000"/>
              <a:gd name="connsiteY2002" fmla="*/ 4038579 h 5539541"/>
              <a:gd name="connsiteX2003" fmla="*/ 4408062 w 7620000"/>
              <a:gd name="connsiteY2003" fmla="*/ 4060692 h 5539541"/>
              <a:gd name="connsiteX2004" fmla="*/ 4426594 w 7620000"/>
              <a:gd name="connsiteY2004" fmla="*/ 4063587 h 5539541"/>
              <a:gd name="connsiteX2005" fmla="*/ 4390749 w 7620000"/>
              <a:gd name="connsiteY2005" fmla="*/ 4072047 h 5539541"/>
              <a:gd name="connsiteX2006" fmla="*/ 4384705 w 7620000"/>
              <a:gd name="connsiteY2006" fmla="*/ 4084476 h 5539541"/>
              <a:gd name="connsiteX2007" fmla="*/ 4382298 w 7620000"/>
              <a:gd name="connsiteY2007" fmla="*/ 4092303 h 5539541"/>
              <a:gd name="connsiteX2008" fmla="*/ 4348200 w 7620000"/>
              <a:gd name="connsiteY2008" fmla="*/ 4105072 h 5539541"/>
              <a:gd name="connsiteX2009" fmla="*/ 4301396 w 7620000"/>
              <a:gd name="connsiteY2009" fmla="*/ 4116674 h 5539541"/>
              <a:gd name="connsiteX2010" fmla="*/ 4231348 w 7620000"/>
              <a:gd name="connsiteY2010" fmla="*/ 4147566 h 5539541"/>
              <a:gd name="connsiteX2011" fmla="*/ 4225858 w 7620000"/>
              <a:gd name="connsiteY2011" fmla="*/ 4151167 h 5539541"/>
              <a:gd name="connsiteX2012" fmla="*/ 4219342 w 7620000"/>
              <a:gd name="connsiteY2012" fmla="*/ 4154673 h 5539541"/>
              <a:gd name="connsiteX2013" fmla="*/ 3986466 w 7620000"/>
              <a:gd name="connsiteY2013" fmla="*/ 4249275 h 5539541"/>
              <a:gd name="connsiteX2014" fmla="*/ 3743862 w 7620000"/>
              <a:gd name="connsiteY2014" fmla="*/ 4358255 h 5539541"/>
              <a:gd name="connsiteX2015" fmla="*/ 3737731 w 7620000"/>
              <a:gd name="connsiteY2015" fmla="*/ 4369871 h 5539541"/>
              <a:gd name="connsiteX2016" fmla="*/ 3616535 w 7620000"/>
              <a:gd name="connsiteY2016" fmla="*/ 4576719 h 5539541"/>
              <a:gd name="connsiteX2017" fmla="*/ 3329600 w 7620000"/>
              <a:gd name="connsiteY2017" fmla="*/ 5183596 h 5539541"/>
              <a:gd name="connsiteX2018" fmla="*/ 3289854 w 7620000"/>
              <a:gd name="connsiteY2018" fmla="*/ 5288335 h 5539541"/>
              <a:gd name="connsiteX2019" fmla="*/ 3277337 w 7620000"/>
              <a:gd name="connsiteY2019" fmla="*/ 5310232 h 5539541"/>
              <a:gd name="connsiteX2020" fmla="*/ 3277026 w 7620000"/>
              <a:gd name="connsiteY2020" fmla="*/ 5303117 h 5539541"/>
              <a:gd name="connsiteX2021" fmla="*/ 3245850 w 7620000"/>
              <a:gd name="connsiteY2021" fmla="*/ 5358660 h 5539541"/>
              <a:gd name="connsiteX2022" fmla="*/ 3275676 w 7620000"/>
              <a:gd name="connsiteY2022" fmla="*/ 5295916 h 5539541"/>
              <a:gd name="connsiteX2023" fmla="*/ 3277026 w 7620000"/>
              <a:gd name="connsiteY2023" fmla="*/ 5303117 h 5539541"/>
              <a:gd name="connsiteX2024" fmla="*/ 3236896 w 7620000"/>
              <a:gd name="connsiteY2024" fmla="*/ 5380524 h 5539541"/>
              <a:gd name="connsiteX2025" fmla="*/ 3243628 w 7620000"/>
              <a:gd name="connsiteY2025" fmla="*/ 5356517 h 5539541"/>
              <a:gd name="connsiteX2026" fmla="*/ 3242819 w 7620000"/>
              <a:gd name="connsiteY2026" fmla="*/ 5331143 h 5539541"/>
              <a:gd name="connsiteX2027" fmla="*/ 3271798 w 7620000"/>
              <a:gd name="connsiteY2027" fmla="*/ 5255774 h 5539541"/>
              <a:gd name="connsiteX2028" fmla="*/ 3471105 w 7620000"/>
              <a:gd name="connsiteY2028" fmla="*/ 4783821 h 5539541"/>
              <a:gd name="connsiteX2029" fmla="*/ 3584175 w 7620000"/>
              <a:gd name="connsiteY2029" fmla="*/ 4567418 h 5539541"/>
              <a:gd name="connsiteX2030" fmla="*/ 3689697 w 7620000"/>
              <a:gd name="connsiteY2030" fmla="*/ 4381359 h 5539541"/>
              <a:gd name="connsiteX2031" fmla="*/ 3668989 w 7620000"/>
              <a:gd name="connsiteY2031" fmla="*/ 4389271 h 5539541"/>
              <a:gd name="connsiteX2032" fmla="*/ 3654547 w 7620000"/>
              <a:gd name="connsiteY2032" fmla="*/ 4413449 h 5539541"/>
              <a:gd name="connsiteX2033" fmla="*/ 3584310 w 7620000"/>
              <a:gd name="connsiteY2033" fmla="*/ 4545657 h 5539541"/>
              <a:gd name="connsiteX2034" fmla="*/ 3459080 w 7620000"/>
              <a:gd name="connsiteY2034" fmla="*/ 4790921 h 5539541"/>
              <a:gd name="connsiteX2035" fmla="*/ 3252711 w 7620000"/>
              <a:gd name="connsiteY2035" fmla="*/ 5273777 h 5539541"/>
              <a:gd name="connsiteX2036" fmla="*/ 3193761 w 7620000"/>
              <a:gd name="connsiteY2036" fmla="*/ 5412732 h 5539541"/>
              <a:gd name="connsiteX2037" fmla="*/ 3186242 w 7620000"/>
              <a:gd name="connsiteY2037" fmla="*/ 5423577 h 5539541"/>
              <a:gd name="connsiteX2038" fmla="*/ 3199288 w 7620000"/>
              <a:gd name="connsiteY2038" fmla="*/ 5380674 h 5539541"/>
              <a:gd name="connsiteX2039" fmla="*/ 3214328 w 7620000"/>
              <a:gd name="connsiteY2039" fmla="*/ 5341061 h 5539541"/>
              <a:gd name="connsiteX2040" fmla="*/ 3266781 w 7620000"/>
              <a:gd name="connsiteY2040" fmla="*/ 5177152 h 5539541"/>
              <a:gd name="connsiteX2041" fmla="*/ 3614371 w 7620000"/>
              <a:gd name="connsiteY2041" fmla="*/ 4433950 h 5539541"/>
              <a:gd name="connsiteX2042" fmla="*/ 3632048 w 7620000"/>
              <a:gd name="connsiteY2042" fmla="*/ 4403382 h 5539541"/>
              <a:gd name="connsiteX2043" fmla="*/ 3622484 w 7620000"/>
              <a:gd name="connsiteY2043" fmla="*/ 4407035 h 5539541"/>
              <a:gd name="connsiteX2044" fmla="*/ 3554154 w 7620000"/>
              <a:gd name="connsiteY2044" fmla="*/ 4524828 h 5539541"/>
              <a:gd name="connsiteX2045" fmla="*/ 3452173 w 7620000"/>
              <a:gd name="connsiteY2045" fmla="*/ 4723268 h 5539541"/>
              <a:gd name="connsiteX2046" fmla="*/ 3244956 w 7620000"/>
              <a:gd name="connsiteY2046" fmla="*/ 5193498 h 5539541"/>
              <a:gd name="connsiteX2047" fmla="*/ 3414832 w 7620000"/>
              <a:gd name="connsiteY2047" fmla="*/ 4766961 h 5539541"/>
              <a:gd name="connsiteX2048" fmla="*/ 3428271 w 7620000"/>
              <a:gd name="connsiteY2048" fmla="*/ 4736625 h 5539541"/>
              <a:gd name="connsiteX2049" fmla="*/ 3432779 w 7620000"/>
              <a:gd name="connsiteY2049" fmla="*/ 4710476 h 5539541"/>
              <a:gd name="connsiteX2050" fmla="*/ 3381078 w 7620000"/>
              <a:gd name="connsiteY2050" fmla="*/ 4824934 h 5539541"/>
              <a:gd name="connsiteX2051" fmla="*/ 3234346 w 7620000"/>
              <a:gd name="connsiteY2051" fmla="*/ 5177368 h 5539541"/>
              <a:gd name="connsiteX2052" fmla="*/ 3369053 w 7620000"/>
              <a:gd name="connsiteY2052" fmla="*/ 4832036 h 5539541"/>
              <a:gd name="connsiteX2053" fmla="*/ 3378008 w 7620000"/>
              <a:gd name="connsiteY2053" fmla="*/ 4810171 h 5539541"/>
              <a:gd name="connsiteX2054" fmla="*/ 3411471 w 7620000"/>
              <a:gd name="connsiteY2054" fmla="*/ 4726335 h 5539541"/>
              <a:gd name="connsiteX2055" fmla="*/ 3488990 w 7620000"/>
              <a:gd name="connsiteY2055" fmla="*/ 4569866 h 5539541"/>
              <a:gd name="connsiteX2056" fmla="*/ 3542890 w 7620000"/>
              <a:gd name="connsiteY2056" fmla="*/ 4475232 h 5539541"/>
              <a:gd name="connsiteX2057" fmla="*/ 3554687 w 7620000"/>
              <a:gd name="connsiteY2057" fmla="*/ 4449711 h 5539541"/>
              <a:gd name="connsiteX2058" fmla="*/ 3564656 w 7620000"/>
              <a:gd name="connsiteY2058" fmla="*/ 4429127 h 5539541"/>
              <a:gd name="connsiteX2059" fmla="*/ 3548508 w 7620000"/>
              <a:gd name="connsiteY2059" fmla="*/ 4435295 h 5539541"/>
              <a:gd name="connsiteX2060" fmla="*/ 3485673 w 7620000"/>
              <a:gd name="connsiteY2060" fmla="*/ 4548712 h 5539541"/>
              <a:gd name="connsiteX2061" fmla="*/ 3406178 w 7620000"/>
              <a:gd name="connsiteY2061" fmla="*/ 4709428 h 5539541"/>
              <a:gd name="connsiteX2062" fmla="*/ 3230137 w 7620000"/>
              <a:gd name="connsiteY2062" fmla="*/ 5124120 h 5539541"/>
              <a:gd name="connsiteX2063" fmla="*/ 3227547 w 7620000"/>
              <a:gd name="connsiteY2063" fmla="*/ 5131077 h 5539541"/>
              <a:gd name="connsiteX2064" fmla="*/ 3225808 w 7620000"/>
              <a:gd name="connsiteY2064" fmla="*/ 5131946 h 5539541"/>
              <a:gd name="connsiteX2065" fmla="*/ 3214692 w 7620000"/>
              <a:gd name="connsiteY2065" fmla="*/ 5145994 h 5539541"/>
              <a:gd name="connsiteX2066" fmla="*/ 3216368 w 7620000"/>
              <a:gd name="connsiteY2066" fmla="*/ 5141345 h 5539541"/>
              <a:gd name="connsiteX2067" fmla="*/ 3396046 w 7620000"/>
              <a:gd name="connsiteY2067" fmla="*/ 4705564 h 5539541"/>
              <a:gd name="connsiteX2068" fmla="*/ 3508228 w 7620000"/>
              <a:gd name="connsiteY2068" fmla="*/ 4488673 h 5539541"/>
              <a:gd name="connsiteX2069" fmla="*/ 3533761 w 7620000"/>
              <a:gd name="connsiteY2069" fmla="*/ 4440927 h 5539541"/>
              <a:gd name="connsiteX2070" fmla="*/ 3510023 w 7620000"/>
              <a:gd name="connsiteY2070" fmla="*/ 4449997 h 5539541"/>
              <a:gd name="connsiteX2071" fmla="*/ 3470536 w 7620000"/>
              <a:gd name="connsiteY2071" fmla="*/ 4521576 h 5539541"/>
              <a:gd name="connsiteX2072" fmla="*/ 3334065 w 7620000"/>
              <a:gd name="connsiteY2072" fmla="*/ 4817003 h 5539541"/>
              <a:gd name="connsiteX2073" fmla="*/ 3220544 w 7620000"/>
              <a:gd name="connsiteY2073" fmla="*/ 5094581 h 5539541"/>
              <a:gd name="connsiteX2074" fmla="*/ 3220116 w 7620000"/>
              <a:gd name="connsiteY2074" fmla="*/ 5095635 h 5539541"/>
              <a:gd name="connsiteX2075" fmla="*/ 3207622 w 7620000"/>
              <a:gd name="connsiteY2075" fmla="*/ 5116245 h 5539541"/>
              <a:gd name="connsiteX2076" fmla="*/ 3202598 w 7620000"/>
              <a:gd name="connsiteY2076" fmla="*/ 5127174 h 5539541"/>
              <a:gd name="connsiteX2077" fmla="*/ 3201141 w 7620000"/>
              <a:gd name="connsiteY2077" fmla="*/ 5099170 h 5539541"/>
              <a:gd name="connsiteX2078" fmla="*/ 3187361 w 7620000"/>
              <a:gd name="connsiteY2078" fmla="*/ 5117610 h 5539541"/>
              <a:gd name="connsiteX2079" fmla="*/ 3177274 w 7620000"/>
              <a:gd name="connsiteY2079" fmla="*/ 5115821 h 5539541"/>
              <a:gd name="connsiteX2080" fmla="*/ 3212157 w 7620000"/>
              <a:gd name="connsiteY2080" fmla="*/ 5053091 h 5539541"/>
              <a:gd name="connsiteX2081" fmla="*/ 3206781 w 7620000"/>
              <a:gd name="connsiteY2081" fmla="*/ 5026179 h 5539541"/>
              <a:gd name="connsiteX2082" fmla="*/ 3227167 w 7620000"/>
              <a:gd name="connsiteY2082" fmla="*/ 4996677 h 5539541"/>
              <a:gd name="connsiteX2083" fmla="*/ 3213462 w 7620000"/>
              <a:gd name="connsiteY2083" fmla="*/ 5005883 h 5539541"/>
              <a:gd name="connsiteX2084" fmla="*/ 3170783 w 7620000"/>
              <a:gd name="connsiteY2084" fmla="*/ 5045454 h 5539541"/>
              <a:gd name="connsiteX2085" fmla="*/ 3200173 w 7620000"/>
              <a:gd name="connsiteY2085" fmla="*/ 4990400 h 5539541"/>
              <a:gd name="connsiteX2086" fmla="*/ 3223300 w 7620000"/>
              <a:gd name="connsiteY2086" fmla="*/ 4930951 h 5539541"/>
              <a:gd name="connsiteX2087" fmla="*/ 3189134 w 7620000"/>
              <a:gd name="connsiteY2087" fmla="*/ 4978894 h 5539541"/>
              <a:gd name="connsiteX2088" fmla="*/ 3158708 w 7620000"/>
              <a:gd name="connsiteY2088" fmla="*/ 5021075 h 5539541"/>
              <a:gd name="connsiteX2089" fmla="*/ 3139156 w 7620000"/>
              <a:gd name="connsiteY2089" fmla="*/ 5046607 h 5539541"/>
              <a:gd name="connsiteX2090" fmla="*/ 3143967 w 7620000"/>
              <a:gd name="connsiteY2090" fmla="*/ 5035151 h 5539541"/>
              <a:gd name="connsiteX2091" fmla="*/ 3177494 w 7620000"/>
              <a:gd name="connsiteY2091" fmla="*/ 4948952 h 5539541"/>
              <a:gd name="connsiteX2092" fmla="*/ 3197023 w 7620000"/>
              <a:gd name="connsiteY2092" fmla="*/ 4909884 h 5539541"/>
              <a:gd name="connsiteX2093" fmla="*/ 3193959 w 7620000"/>
              <a:gd name="connsiteY2093" fmla="*/ 4906802 h 5539541"/>
              <a:gd name="connsiteX2094" fmla="*/ 3193831 w 7620000"/>
              <a:gd name="connsiteY2094" fmla="*/ 4906946 h 5539541"/>
              <a:gd name="connsiteX2095" fmla="*/ 3195279 w 7620000"/>
              <a:gd name="connsiteY2095" fmla="*/ 4903224 h 5539541"/>
              <a:gd name="connsiteX2096" fmla="*/ 3251403 w 7620000"/>
              <a:gd name="connsiteY2096" fmla="*/ 4767819 h 5539541"/>
              <a:gd name="connsiteX2097" fmla="*/ 3269350 w 7620000"/>
              <a:gd name="connsiteY2097" fmla="*/ 4711329 h 5539541"/>
              <a:gd name="connsiteX2098" fmla="*/ 3236906 w 7620000"/>
              <a:gd name="connsiteY2098" fmla="*/ 4789259 h 5539541"/>
              <a:gd name="connsiteX2099" fmla="*/ 3183288 w 7620000"/>
              <a:gd name="connsiteY2099" fmla="*/ 4918654 h 5539541"/>
              <a:gd name="connsiteX2100" fmla="*/ 3178435 w 7620000"/>
              <a:gd name="connsiteY2100" fmla="*/ 4924041 h 5539541"/>
              <a:gd name="connsiteX2101" fmla="*/ 3169237 w 7620000"/>
              <a:gd name="connsiteY2101" fmla="*/ 4927630 h 5539541"/>
              <a:gd name="connsiteX2102" fmla="*/ 3215791 w 7620000"/>
              <a:gd name="connsiteY2102" fmla="*/ 4818631 h 5539541"/>
              <a:gd name="connsiteX2103" fmla="*/ 3154793 w 7620000"/>
              <a:gd name="connsiteY2103" fmla="*/ 4894039 h 5539541"/>
              <a:gd name="connsiteX2104" fmla="*/ 3156001 w 7620000"/>
              <a:gd name="connsiteY2104" fmla="*/ 4845326 h 5539541"/>
              <a:gd name="connsiteX2105" fmla="*/ 3161012 w 7620000"/>
              <a:gd name="connsiteY2105" fmla="*/ 4830103 h 5539541"/>
              <a:gd name="connsiteX2106" fmla="*/ 3143012 w 7620000"/>
              <a:gd name="connsiteY2106" fmla="*/ 4839738 h 5539541"/>
              <a:gd name="connsiteX2107" fmla="*/ 3116385 w 7620000"/>
              <a:gd name="connsiteY2107" fmla="*/ 4875592 h 5539541"/>
              <a:gd name="connsiteX2108" fmla="*/ 3112970 w 7620000"/>
              <a:gd name="connsiteY2108" fmla="*/ 4880802 h 5539541"/>
              <a:gd name="connsiteX2109" fmla="*/ 3190088 w 7620000"/>
              <a:gd name="connsiteY2109" fmla="*/ 4690019 h 5539541"/>
              <a:gd name="connsiteX2110" fmla="*/ 3190113 w 7620000"/>
              <a:gd name="connsiteY2110" fmla="*/ 4672335 h 5539541"/>
              <a:gd name="connsiteX2111" fmla="*/ 3124761 w 7620000"/>
              <a:gd name="connsiteY2111" fmla="*/ 4820860 h 5539541"/>
              <a:gd name="connsiteX2112" fmla="*/ 3148546 w 7620000"/>
              <a:gd name="connsiteY2112" fmla="*/ 4751860 h 5539541"/>
              <a:gd name="connsiteX2113" fmla="*/ 3167597 w 7620000"/>
              <a:gd name="connsiteY2113" fmla="*/ 4704695 h 5539541"/>
              <a:gd name="connsiteX2114" fmla="*/ 3171201 w 7620000"/>
              <a:gd name="connsiteY2114" fmla="*/ 4698248 h 5539541"/>
              <a:gd name="connsiteX2115" fmla="*/ 3185632 w 7620000"/>
              <a:gd name="connsiteY2115" fmla="*/ 4667892 h 5539541"/>
              <a:gd name="connsiteX2116" fmla="*/ 3182902 w 7620000"/>
              <a:gd name="connsiteY2116" fmla="*/ 4666892 h 5539541"/>
              <a:gd name="connsiteX2117" fmla="*/ 3199278 w 7620000"/>
              <a:gd name="connsiteY2117" fmla="*/ 4626507 h 5539541"/>
              <a:gd name="connsiteX2118" fmla="*/ 3216738 w 7620000"/>
              <a:gd name="connsiteY2118" fmla="*/ 4576437 h 5539541"/>
              <a:gd name="connsiteX2119" fmla="*/ 3214635 w 7620000"/>
              <a:gd name="connsiteY2119" fmla="*/ 4577491 h 5539541"/>
              <a:gd name="connsiteX2120" fmla="*/ 3206836 w 7620000"/>
              <a:gd name="connsiteY2120" fmla="*/ 4595361 h 5539541"/>
              <a:gd name="connsiteX2121" fmla="*/ 3172639 w 7620000"/>
              <a:gd name="connsiteY2121" fmla="*/ 4673716 h 5539541"/>
              <a:gd name="connsiteX2122" fmla="*/ 3169437 w 7620000"/>
              <a:gd name="connsiteY2122" fmla="*/ 4676495 h 5539541"/>
              <a:gd name="connsiteX2123" fmla="*/ 3161831 w 7620000"/>
              <a:gd name="connsiteY2123" fmla="*/ 4681668 h 5539541"/>
              <a:gd name="connsiteX2124" fmla="*/ 3205718 w 7620000"/>
              <a:gd name="connsiteY2124" fmla="*/ 4593383 h 5539541"/>
              <a:gd name="connsiteX2125" fmla="*/ 3168212 w 7620000"/>
              <a:gd name="connsiteY2125" fmla="*/ 4651473 h 5539541"/>
              <a:gd name="connsiteX2126" fmla="*/ 3130706 w 7620000"/>
              <a:gd name="connsiteY2126" fmla="*/ 4709565 h 5539541"/>
              <a:gd name="connsiteX2127" fmla="*/ 3149056 w 7620000"/>
              <a:gd name="connsiteY2127" fmla="*/ 4643006 h 5539541"/>
              <a:gd name="connsiteX2128" fmla="*/ 3091302 w 7620000"/>
              <a:gd name="connsiteY2128" fmla="*/ 4706754 h 5539541"/>
              <a:gd name="connsiteX2129" fmla="*/ 3128404 w 7620000"/>
              <a:gd name="connsiteY2129" fmla="*/ 4644937 h 5539541"/>
              <a:gd name="connsiteX2130" fmla="*/ 3142511 w 7620000"/>
              <a:gd name="connsiteY2130" fmla="*/ 4614255 h 5539541"/>
              <a:gd name="connsiteX2131" fmla="*/ 3041695 w 7620000"/>
              <a:gd name="connsiteY2131" fmla="*/ 4676737 h 5539541"/>
              <a:gd name="connsiteX2132" fmla="*/ 3034317 w 7620000"/>
              <a:gd name="connsiteY2132" fmla="*/ 4688892 h 5539541"/>
              <a:gd name="connsiteX2133" fmla="*/ 2940589 w 7620000"/>
              <a:gd name="connsiteY2133" fmla="*/ 4829501 h 5539541"/>
              <a:gd name="connsiteX2134" fmla="*/ 2986584 w 7620000"/>
              <a:gd name="connsiteY2134" fmla="*/ 4744944 h 5539541"/>
              <a:gd name="connsiteX2135" fmla="*/ 3015038 w 7620000"/>
              <a:gd name="connsiteY2135" fmla="*/ 4693259 h 5539541"/>
              <a:gd name="connsiteX2136" fmla="*/ 2809506 w 7620000"/>
              <a:gd name="connsiteY2136" fmla="*/ 4820641 h 5539541"/>
              <a:gd name="connsiteX2137" fmla="*/ 2809145 w 7620000"/>
              <a:gd name="connsiteY2137" fmla="*/ 4821486 h 5539541"/>
              <a:gd name="connsiteX2138" fmla="*/ 2776174 w 7620000"/>
              <a:gd name="connsiteY2138" fmla="*/ 4864117 h 5539541"/>
              <a:gd name="connsiteX2139" fmla="*/ 2775536 w 7620000"/>
              <a:gd name="connsiteY2139" fmla="*/ 4857087 h 5539541"/>
              <a:gd name="connsiteX2140" fmla="*/ 2772671 w 7620000"/>
              <a:gd name="connsiteY2140" fmla="*/ 4865055 h 5539541"/>
              <a:gd name="connsiteX2141" fmla="*/ 2765555 w 7620000"/>
              <a:gd name="connsiteY2141" fmla="*/ 4877847 h 5539541"/>
              <a:gd name="connsiteX2142" fmla="*/ 2740913 w 7620000"/>
              <a:gd name="connsiteY2142" fmla="*/ 4909710 h 5539541"/>
              <a:gd name="connsiteX2143" fmla="*/ 2747998 w 7620000"/>
              <a:gd name="connsiteY2143" fmla="*/ 4891538 h 5539541"/>
              <a:gd name="connsiteX2144" fmla="*/ 2749889 w 7620000"/>
              <a:gd name="connsiteY2144" fmla="*/ 4880573 h 5539541"/>
              <a:gd name="connsiteX2145" fmla="*/ 2747998 w 7620000"/>
              <a:gd name="connsiteY2145" fmla="*/ 4891538 h 5539541"/>
              <a:gd name="connsiteX2146" fmla="*/ 2743756 w 7620000"/>
              <a:gd name="connsiteY2146" fmla="*/ 4879492 h 5539541"/>
              <a:gd name="connsiteX2147" fmla="*/ 2760273 w 7620000"/>
              <a:gd name="connsiteY2147" fmla="*/ 4851856 h 5539541"/>
              <a:gd name="connsiteX2148" fmla="*/ 2754043 w 7620000"/>
              <a:gd name="connsiteY2148" fmla="*/ 4855913 h 5539541"/>
              <a:gd name="connsiteX2149" fmla="*/ 2741197 w 7620000"/>
              <a:gd name="connsiteY2149" fmla="*/ 4871424 h 5539541"/>
              <a:gd name="connsiteX2150" fmla="*/ 2744322 w 7620000"/>
              <a:gd name="connsiteY2150" fmla="*/ 4862247 h 5539541"/>
              <a:gd name="connsiteX2151" fmla="*/ 2402994 w 7620000"/>
              <a:gd name="connsiteY2151" fmla="*/ 5084591 h 5539541"/>
              <a:gd name="connsiteX2152" fmla="*/ 2218409 w 7620000"/>
              <a:gd name="connsiteY2152" fmla="*/ 5215876 h 5539541"/>
              <a:gd name="connsiteX2153" fmla="*/ 2210281 w 7620000"/>
              <a:gd name="connsiteY2153" fmla="*/ 5220443 h 5539541"/>
              <a:gd name="connsiteX2154" fmla="*/ 2236036 w 7620000"/>
              <a:gd name="connsiteY2154" fmla="*/ 5188136 h 5539541"/>
              <a:gd name="connsiteX2155" fmla="*/ 2237529 w 7620000"/>
              <a:gd name="connsiteY2155" fmla="*/ 5186263 h 5539541"/>
              <a:gd name="connsiteX2156" fmla="*/ 2225812 w 7620000"/>
              <a:gd name="connsiteY2156" fmla="*/ 5191176 h 5539541"/>
              <a:gd name="connsiteX2157" fmla="*/ 2229478 w 7620000"/>
              <a:gd name="connsiteY2157" fmla="*/ 5181412 h 5539541"/>
              <a:gd name="connsiteX2158" fmla="*/ 2206726 w 7620000"/>
              <a:gd name="connsiteY2158" fmla="*/ 5193979 h 5539541"/>
              <a:gd name="connsiteX2159" fmla="*/ 2203778 w 7620000"/>
              <a:gd name="connsiteY2159" fmla="*/ 5196036 h 5539541"/>
              <a:gd name="connsiteX2160" fmla="*/ 2241463 w 7620000"/>
              <a:gd name="connsiteY2160" fmla="*/ 5142728 h 5539541"/>
              <a:gd name="connsiteX2161" fmla="*/ 2343108 w 7620000"/>
              <a:gd name="connsiteY2161" fmla="*/ 5056363 h 5539541"/>
              <a:gd name="connsiteX2162" fmla="*/ 2399520 w 7620000"/>
              <a:gd name="connsiteY2162" fmla="*/ 5007571 h 5539541"/>
              <a:gd name="connsiteX2163" fmla="*/ 2401651 w 7620000"/>
              <a:gd name="connsiteY2163" fmla="*/ 5016437 h 5539541"/>
              <a:gd name="connsiteX2164" fmla="*/ 2402891 w 7620000"/>
              <a:gd name="connsiteY2164" fmla="*/ 5008478 h 5539541"/>
              <a:gd name="connsiteX2165" fmla="*/ 2401189 w 7620000"/>
              <a:gd name="connsiteY2165" fmla="*/ 5006128 h 5539541"/>
              <a:gd name="connsiteX2166" fmla="*/ 2487919 w 7620000"/>
              <a:gd name="connsiteY2166" fmla="*/ 4931118 h 5539541"/>
              <a:gd name="connsiteX2167" fmla="*/ 2794447 w 7620000"/>
              <a:gd name="connsiteY2167" fmla="*/ 4717351 h 5539541"/>
              <a:gd name="connsiteX2168" fmla="*/ 2856023 w 7620000"/>
              <a:gd name="connsiteY2168" fmla="*/ 4684260 h 5539541"/>
              <a:gd name="connsiteX2169" fmla="*/ 2916186 w 7620000"/>
              <a:gd name="connsiteY2169" fmla="*/ 4593821 h 5539541"/>
              <a:gd name="connsiteX2170" fmla="*/ 2993537 w 7620000"/>
              <a:gd name="connsiteY2170" fmla="*/ 4466847 h 5539541"/>
              <a:gd name="connsiteX2171" fmla="*/ 3053173 w 7620000"/>
              <a:gd name="connsiteY2171" fmla="*/ 4364945 h 5539541"/>
              <a:gd name="connsiteX2172" fmla="*/ 3044682 w 7620000"/>
              <a:gd name="connsiteY2172" fmla="*/ 4367317 h 5539541"/>
              <a:gd name="connsiteX2173" fmla="*/ 3030279 w 7620000"/>
              <a:gd name="connsiteY2173" fmla="*/ 4388075 h 5539541"/>
              <a:gd name="connsiteX2174" fmla="*/ 3023123 w 7620000"/>
              <a:gd name="connsiteY2174" fmla="*/ 4406026 h 5539541"/>
              <a:gd name="connsiteX2175" fmla="*/ 3010606 w 7620000"/>
              <a:gd name="connsiteY2175" fmla="*/ 4427920 h 5539541"/>
              <a:gd name="connsiteX2176" fmla="*/ 3010295 w 7620000"/>
              <a:gd name="connsiteY2176" fmla="*/ 4420806 h 5539541"/>
              <a:gd name="connsiteX2177" fmla="*/ 3011598 w 7620000"/>
              <a:gd name="connsiteY2177" fmla="*/ 4417853 h 5539541"/>
              <a:gd name="connsiteX2178" fmla="*/ 3010397 w 7620000"/>
              <a:gd name="connsiteY2178" fmla="*/ 4419821 h 5539541"/>
              <a:gd name="connsiteX2179" fmla="*/ 3010295 w 7620000"/>
              <a:gd name="connsiteY2179" fmla="*/ 4420806 h 5539541"/>
              <a:gd name="connsiteX2180" fmla="*/ 2970165 w 7620000"/>
              <a:gd name="connsiteY2180" fmla="*/ 4498213 h 5539541"/>
              <a:gd name="connsiteX2181" fmla="*/ 2974365 w 7620000"/>
              <a:gd name="connsiteY2181" fmla="*/ 4487013 h 5539541"/>
              <a:gd name="connsiteX2182" fmla="*/ 2975955 w 7620000"/>
              <a:gd name="connsiteY2182" fmla="*/ 4479248 h 5539541"/>
              <a:gd name="connsiteX2183" fmla="*/ 2965905 w 7620000"/>
              <a:gd name="connsiteY2183" fmla="*/ 4494234 h 5539541"/>
              <a:gd name="connsiteX2184" fmla="*/ 2917367 w 7620000"/>
              <a:gd name="connsiteY2184" fmla="*/ 4564923 h 5539541"/>
              <a:gd name="connsiteX2185" fmla="*/ 2906906 w 7620000"/>
              <a:gd name="connsiteY2185" fmla="*/ 4562470 h 5539541"/>
              <a:gd name="connsiteX2186" fmla="*/ 2852354 w 7620000"/>
              <a:gd name="connsiteY2186" fmla="*/ 4639914 h 5539541"/>
              <a:gd name="connsiteX2187" fmla="*/ 2839366 w 7620000"/>
              <a:gd name="connsiteY2187" fmla="*/ 4634329 h 5539541"/>
              <a:gd name="connsiteX2188" fmla="*/ 2835931 w 7620000"/>
              <a:gd name="connsiteY2188" fmla="*/ 4638456 h 5539541"/>
              <a:gd name="connsiteX2189" fmla="*/ 2833228 w 7620000"/>
              <a:gd name="connsiteY2189" fmla="*/ 4643899 h 5539541"/>
              <a:gd name="connsiteX2190" fmla="*/ 2828458 w 7620000"/>
              <a:gd name="connsiteY2190" fmla="*/ 4649096 h 5539541"/>
              <a:gd name="connsiteX2191" fmla="*/ 2827606 w 7620000"/>
              <a:gd name="connsiteY2191" fmla="*/ 4647984 h 5539541"/>
              <a:gd name="connsiteX2192" fmla="*/ 2825864 w 7620000"/>
              <a:gd name="connsiteY2192" fmla="*/ 4651925 h 5539541"/>
              <a:gd name="connsiteX2193" fmla="*/ 2828458 w 7620000"/>
              <a:gd name="connsiteY2193" fmla="*/ 4649096 h 5539541"/>
              <a:gd name="connsiteX2194" fmla="*/ 2829783 w 7620000"/>
              <a:gd name="connsiteY2194" fmla="*/ 4650830 h 5539541"/>
              <a:gd name="connsiteX2195" fmla="*/ 2812437 w 7620000"/>
              <a:gd name="connsiteY2195" fmla="*/ 4660284 h 5539541"/>
              <a:gd name="connsiteX2196" fmla="*/ 2868659 w 7620000"/>
              <a:gd name="connsiteY2196" fmla="*/ 4577764 h 5539541"/>
              <a:gd name="connsiteX2197" fmla="*/ 2875040 w 7620000"/>
              <a:gd name="connsiteY2197" fmla="*/ 4547571 h 5539541"/>
              <a:gd name="connsiteX2198" fmla="*/ 2922845 w 7620000"/>
              <a:gd name="connsiteY2198" fmla="*/ 4458191 h 5539541"/>
              <a:gd name="connsiteX2199" fmla="*/ 2961717 w 7620000"/>
              <a:gd name="connsiteY2199" fmla="*/ 4400006 h 5539541"/>
              <a:gd name="connsiteX2200" fmla="*/ 2961771 w 7620000"/>
              <a:gd name="connsiteY2200" fmla="*/ 4399923 h 5539541"/>
              <a:gd name="connsiteX2201" fmla="*/ 2968481 w 7620000"/>
              <a:gd name="connsiteY2201" fmla="*/ 4378656 h 5539541"/>
              <a:gd name="connsiteX2202" fmla="*/ 2983745 w 7620000"/>
              <a:gd name="connsiteY2202" fmla="*/ 4338131 h 5539541"/>
              <a:gd name="connsiteX2203" fmla="*/ 2981714 w 7620000"/>
              <a:gd name="connsiteY2203" fmla="*/ 4337843 h 5539541"/>
              <a:gd name="connsiteX2204" fmla="*/ 2977032 w 7620000"/>
              <a:gd name="connsiteY2204" fmla="*/ 4338612 h 5539541"/>
              <a:gd name="connsiteX2205" fmla="*/ 2954023 w 7620000"/>
              <a:gd name="connsiteY2205" fmla="*/ 4363473 h 5539541"/>
              <a:gd name="connsiteX2206" fmla="*/ 2917609 w 7620000"/>
              <a:gd name="connsiteY2206" fmla="*/ 4407435 h 5539541"/>
              <a:gd name="connsiteX2207" fmla="*/ 2870594 w 7620000"/>
              <a:gd name="connsiteY2207" fmla="*/ 4472792 h 5539541"/>
              <a:gd name="connsiteX2208" fmla="*/ 2750134 w 7620000"/>
              <a:gd name="connsiteY2208" fmla="*/ 4638533 h 5539541"/>
              <a:gd name="connsiteX2209" fmla="*/ 2742103 w 7620000"/>
              <a:gd name="connsiteY2209" fmla="*/ 4649554 h 5539541"/>
              <a:gd name="connsiteX2210" fmla="*/ 2747945 w 7620000"/>
              <a:gd name="connsiteY2210" fmla="*/ 4628809 h 5539541"/>
              <a:gd name="connsiteX2211" fmla="*/ 2749733 w 7620000"/>
              <a:gd name="connsiteY2211" fmla="*/ 4621210 h 5539541"/>
              <a:gd name="connsiteX2212" fmla="*/ 2774382 w 7620000"/>
              <a:gd name="connsiteY2212" fmla="*/ 4584916 h 5539541"/>
              <a:gd name="connsiteX2213" fmla="*/ 2838515 w 7620000"/>
              <a:gd name="connsiteY2213" fmla="*/ 4490971 h 5539541"/>
              <a:gd name="connsiteX2214" fmla="*/ 2837774 w 7620000"/>
              <a:gd name="connsiteY2214" fmla="*/ 4448174 h 5539541"/>
              <a:gd name="connsiteX2215" fmla="*/ 2865495 w 7620000"/>
              <a:gd name="connsiteY2215" fmla="*/ 4398194 h 5539541"/>
              <a:gd name="connsiteX2216" fmla="*/ 2890870 w 7620000"/>
              <a:gd name="connsiteY2216" fmla="*/ 4342728 h 5539541"/>
              <a:gd name="connsiteX2217" fmla="*/ 2899741 w 7620000"/>
              <a:gd name="connsiteY2217" fmla="*/ 4328798 h 5539541"/>
              <a:gd name="connsiteX2218" fmla="*/ 2899294 w 7620000"/>
              <a:gd name="connsiteY2218" fmla="*/ 4329069 h 5539541"/>
              <a:gd name="connsiteX2219" fmla="*/ 2897943 w 7620000"/>
              <a:gd name="connsiteY2219" fmla="*/ 4327644 h 5539541"/>
              <a:gd name="connsiteX2220" fmla="*/ 2902882 w 7620000"/>
              <a:gd name="connsiteY2220" fmla="*/ 4312585 h 5539541"/>
              <a:gd name="connsiteX2221" fmla="*/ 2909010 w 7620000"/>
              <a:gd name="connsiteY2221" fmla="*/ 4300343 h 5539541"/>
              <a:gd name="connsiteX2222" fmla="*/ 2904906 w 7620000"/>
              <a:gd name="connsiteY2222" fmla="*/ 4300985 h 5539541"/>
              <a:gd name="connsiteX2223" fmla="*/ 2898343 w 7620000"/>
              <a:gd name="connsiteY2223" fmla="*/ 4298404 h 5539541"/>
              <a:gd name="connsiteX2224" fmla="*/ 2870044 w 7620000"/>
              <a:gd name="connsiteY2224" fmla="*/ 4339330 h 5539541"/>
              <a:gd name="connsiteX2225" fmla="*/ 2846177 w 7620000"/>
              <a:gd name="connsiteY2225" fmla="*/ 4355985 h 5539541"/>
              <a:gd name="connsiteX2226" fmla="*/ 2887602 w 7620000"/>
              <a:gd name="connsiteY2226" fmla="*/ 4296799 h 5539541"/>
              <a:gd name="connsiteX2227" fmla="*/ 2896067 w 7620000"/>
              <a:gd name="connsiteY2227" fmla="*/ 4275810 h 5539541"/>
              <a:gd name="connsiteX2228" fmla="*/ 2896472 w 7620000"/>
              <a:gd name="connsiteY2228" fmla="*/ 4274074 h 5539541"/>
              <a:gd name="connsiteX2229" fmla="*/ 2738878 w 7620000"/>
              <a:gd name="connsiteY2229" fmla="*/ 4364265 h 5539541"/>
              <a:gd name="connsiteX2230" fmla="*/ 2737089 w 7620000"/>
              <a:gd name="connsiteY2230" fmla="*/ 4368762 h 5539541"/>
              <a:gd name="connsiteX2231" fmla="*/ 2717112 w 7620000"/>
              <a:gd name="connsiteY2231" fmla="*/ 4404292 h 5539541"/>
              <a:gd name="connsiteX2232" fmla="*/ 2723424 w 7620000"/>
              <a:gd name="connsiteY2232" fmla="*/ 4386894 h 5539541"/>
              <a:gd name="connsiteX2233" fmla="*/ 2734592 w 7620000"/>
              <a:gd name="connsiteY2233" fmla="*/ 4368641 h 5539541"/>
              <a:gd name="connsiteX2234" fmla="*/ 2735863 w 7620000"/>
              <a:gd name="connsiteY2234" fmla="*/ 4365991 h 5539541"/>
              <a:gd name="connsiteX2235" fmla="*/ 2717504 w 7620000"/>
              <a:gd name="connsiteY2235" fmla="*/ 4376498 h 5539541"/>
              <a:gd name="connsiteX2236" fmla="*/ 2717041 w 7620000"/>
              <a:gd name="connsiteY2236" fmla="*/ 4377224 h 5539541"/>
              <a:gd name="connsiteX2237" fmla="*/ 2717256 w 7620000"/>
              <a:gd name="connsiteY2237" fmla="*/ 4376638 h 5539541"/>
              <a:gd name="connsiteX2238" fmla="*/ 2699938 w 7620000"/>
              <a:gd name="connsiteY2238" fmla="*/ 4386551 h 5539541"/>
              <a:gd name="connsiteX2239" fmla="*/ 2697720 w 7620000"/>
              <a:gd name="connsiteY2239" fmla="*/ 4391500 h 5539541"/>
              <a:gd name="connsiteX2240" fmla="*/ 2699454 w 7620000"/>
              <a:gd name="connsiteY2240" fmla="*/ 4386826 h 5539541"/>
              <a:gd name="connsiteX2241" fmla="*/ 2680769 w 7620000"/>
              <a:gd name="connsiteY2241" fmla="*/ 4397521 h 5539541"/>
              <a:gd name="connsiteX2242" fmla="*/ 2565743 w 7620000"/>
              <a:gd name="connsiteY2242" fmla="*/ 4472750 h 5539541"/>
              <a:gd name="connsiteX2243" fmla="*/ 2455762 w 7620000"/>
              <a:gd name="connsiteY2243" fmla="*/ 4551987 h 5539541"/>
              <a:gd name="connsiteX2244" fmla="*/ 2232329 w 7620000"/>
              <a:gd name="connsiteY2244" fmla="*/ 4718826 h 5539541"/>
              <a:gd name="connsiteX2245" fmla="*/ 2034866 w 7620000"/>
              <a:gd name="connsiteY2245" fmla="*/ 4885115 h 5539541"/>
              <a:gd name="connsiteX2246" fmla="*/ 2026362 w 7620000"/>
              <a:gd name="connsiteY2246" fmla="*/ 4882854 h 5539541"/>
              <a:gd name="connsiteX2247" fmla="*/ 2076154 w 7620000"/>
              <a:gd name="connsiteY2247" fmla="*/ 4840044 h 5539541"/>
              <a:gd name="connsiteX2248" fmla="*/ 2143445 w 7620000"/>
              <a:gd name="connsiteY2248" fmla="*/ 4773350 h 5539541"/>
              <a:gd name="connsiteX2249" fmla="*/ 2276937 w 7620000"/>
              <a:gd name="connsiteY2249" fmla="*/ 4673094 h 5539541"/>
              <a:gd name="connsiteX2250" fmla="*/ 2354329 w 7620000"/>
              <a:gd name="connsiteY2250" fmla="*/ 4611025 h 5539541"/>
              <a:gd name="connsiteX2251" fmla="*/ 2335257 w 7620000"/>
              <a:gd name="connsiteY2251" fmla="*/ 4623500 h 5539541"/>
              <a:gd name="connsiteX2252" fmla="*/ 2080264 w 7620000"/>
              <a:gd name="connsiteY2252" fmla="*/ 4817884 h 5539541"/>
              <a:gd name="connsiteX2253" fmla="*/ 1980880 w 7620000"/>
              <a:gd name="connsiteY2253" fmla="*/ 4911640 h 5539541"/>
              <a:gd name="connsiteX2254" fmla="*/ 1839447 w 7620000"/>
              <a:gd name="connsiteY2254" fmla="*/ 5025981 h 5539541"/>
              <a:gd name="connsiteX2255" fmla="*/ 1490158 w 7620000"/>
              <a:gd name="connsiteY2255" fmla="*/ 5408761 h 5539541"/>
              <a:gd name="connsiteX2256" fmla="*/ 1439225 w 7620000"/>
              <a:gd name="connsiteY2256" fmla="*/ 5481560 h 5539541"/>
              <a:gd name="connsiteX2257" fmla="*/ 1424553 w 7620000"/>
              <a:gd name="connsiteY2257" fmla="*/ 5493880 h 5539541"/>
              <a:gd name="connsiteX2258" fmla="*/ 1425132 w 7620000"/>
              <a:gd name="connsiteY2258" fmla="*/ 5486859 h 5539541"/>
              <a:gd name="connsiteX2259" fmla="*/ 1388463 w 7620000"/>
              <a:gd name="connsiteY2259" fmla="*/ 5518505 h 5539541"/>
              <a:gd name="connsiteX2260" fmla="*/ 1424729 w 7620000"/>
              <a:gd name="connsiteY2260" fmla="*/ 5479041 h 5539541"/>
              <a:gd name="connsiteX2261" fmla="*/ 1425132 w 7620000"/>
              <a:gd name="connsiteY2261" fmla="*/ 5486859 h 5539541"/>
              <a:gd name="connsiteX2262" fmla="*/ 1377202 w 7620000"/>
              <a:gd name="connsiteY2262" fmla="*/ 5533250 h 5539541"/>
              <a:gd name="connsiteX2263" fmla="*/ 1386600 w 7620000"/>
              <a:gd name="connsiteY2263" fmla="*/ 5514922 h 5539541"/>
              <a:gd name="connsiteX2264" fmla="*/ 1388956 w 7620000"/>
              <a:gd name="connsiteY2264" fmla="*/ 5490093 h 5539541"/>
              <a:gd name="connsiteX2265" fmla="*/ 1425967 w 7620000"/>
              <a:gd name="connsiteY2265" fmla="*/ 5437968 h 5539541"/>
              <a:gd name="connsiteX2266" fmla="*/ 1674802 w 7620000"/>
              <a:gd name="connsiteY2266" fmla="*/ 5123864 h 5539541"/>
              <a:gd name="connsiteX2267" fmla="*/ 1947806 w 7620000"/>
              <a:gd name="connsiteY2267" fmla="*/ 4877386 h 5539541"/>
              <a:gd name="connsiteX2268" fmla="*/ 1962295 w 7620000"/>
              <a:gd name="connsiteY2268" fmla="*/ 4854755 h 5539541"/>
              <a:gd name="connsiteX2269" fmla="*/ 1923605 w 7620000"/>
              <a:gd name="connsiteY2269" fmla="*/ 4874290 h 5539541"/>
              <a:gd name="connsiteX2270" fmla="*/ 1812451 w 7620000"/>
              <a:gd name="connsiteY2270" fmla="*/ 4974058 h 5539541"/>
              <a:gd name="connsiteX2271" fmla="*/ 1736132 w 7620000"/>
              <a:gd name="connsiteY2271" fmla="*/ 5045265 h 5539541"/>
              <a:gd name="connsiteX2272" fmla="*/ 1734604 w 7620000"/>
              <a:gd name="connsiteY2272" fmla="*/ 5046864 h 5539541"/>
              <a:gd name="connsiteX2273" fmla="*/ 1734607 w 7620000"/>
              <a:gd name="connsiteY2273" fmla="*/ 5046933 h 5539541"/>
              <a:gd name="connsiteX2274" fmla="*/ 1734482 w 7620000"/>
              <a:gd name="connsiteY2274" fmla="*/ 5046991 h 5539541"/>
              <a:gd name="connsiteX2275" fmla="*/ 1720501 w 7620000"/>
              <a:gd name="connsiteY2275" fmla="*/ 5061615 h 5539541"/>
              <a:gd name="connsiteX2276" fmla="*/ 1713024 w 7620000"/>
              <a:gd name="connsiteY2276" fmla="*/ 5073134 h 5539541"/>
              <a:gd name="connsiteX2277" fmla="*/ 1701178 w 7620000"/>
              <a:gd name="connsiteY2277" fmla="*/ 5086697 h 5539541"/>
              <a:gd name="connsiteX2278" fmla="*/ 1704685 w 7620000"/>
              <a:gd name="connsiteY2278" fmla="*/ 5079560 h 5539541"/>
              <a:gd name="connsiteX2279" fmla="*/ 1705155 w 7620000"/>
              <a:gd name="connsiteY2279" fmla="*/ 5077670 h 5539541"/>
              <a:gd name="connsiteX2280" fmla="*/ 1662424 w 7620000"/>
              <a:gd name="connsiteY2280" fmla="*/ 5122369 h 5539541"/>
              <a:gd name="connsiteX2281" fmla="*/ 1405490 w 7620000"/>
              <a:gd name="connsiteY2281" fmla="*/ 5442036 h 5539541"/>
              <a:gd name="connsiteX2282" fmla="*/ 1331970 w 7620000"/>
              <a:gd name="connsiteY2282" fmla="*/ 5534331 h 5539541"/>
              <a:gd name="connsiteX2283" fmla="*/ 1323441 w 7620000"/>
              <a:gd name="connsiteY2283" fmla="*/ 5539524 h 5539541"/>
              <a:gd name="connsiteX2284" fmla="*/ 1341210 w 7620000"/>
              <a:gd name="connsiteY2284" fmla="*/ 5507474 h 5539541"/>
              <a:gd name="connsiteX2285" fmla="*/ 1360479 w 7620000"/>
              <a:gd name="connsiteY2285" fmla="*/ 5479947 h 5539541"/>
              <a:gd name="connsiteX2286" fmla="*/ 1430861 w 7620000"/>
              <a:gd name="connsiteY2286" fmla="*/ 5359303 h 5539541"/>
              <a:gd name="connsiteX2287" fmla="*/ 1640082 w 7620000"/>
              <a:gd name="connsiteY2287" fmla="*/ 5097015 h 5539541"/>
              <a:gd name="connsiteX2288" fmla="*/ 1683163 w 7620000"/>
              <a:gd name="connsiteY2288" fmla="*/ 5052360 h 5539541"/>
              <a:gd name="connsiteX2289" fmla="*/ 1683371 w 7620000"/>
              <a:gd name="connsiteY2289" fmla="*/ 5051875 h 5539541"/>
              <a:gd name="connsiteX2290" fmla="*/ 1692102 w 7620000"/>
              <a:gd name="connsiteY2290" fmla="*/ 5025514 h 5539541"/>
              <a:gd name="connsiteX2291" fmla="*/ 1664156 w 7620000"/>
              <a:gd name="connsiteY2291" fmla="*/ 5052893 h 5539541"/>
              <a:gd name="connsiteX2292" fmla="*/ 1407969 w 7620000"/>
              <a:gd name="connsiteY2292" fmla="*/ 5359899 h 5539541"/>
              <a:gd name="connsiteX2293" fmla="*/ 1623051 w 7620000"/>
              <a:gd name="connsiteY2293" fmla="*/ 5068956 h 5539541"/>
              <a:gd name="connsiteX2294" fmla="*/ 1639646 w 7620000"/>
              <a:gd name="connsiteY2294" fmla="*/ 5049200 h 5539541"/>
              <a:gd name="connsiteX2295" fmla="*/ 1647182 w 7620000"/>
              <a:gd name="connsiteY2295" fmla="*/ 5027293 h 5539541"/>
              <a:gd name="connsiteX2296" fmla="*/ 1583616 w 7620000"/>
              <a:gd name="connsiteY2296" fmla="*/ 5101149 h 5539541"/>
              <a:gd name="connsiteX2297" fmla="*/ 1399808 w 7620000"/>
              <a:gd name="connsiteY2297" fmla="*/ 5337156 h 5539541"/>
              <a:gd name="connsiteX2298" fmla="*/ 1571238 w 7620000"/>
              <a:gd name="connsiteY2298" fmla="*/ 5099657 h 5539541"/>
              <a:gd name="connsiteX2299" fmla="*/ 1582500 w 7620000"/>
              <a:gd name="connsiteY2299" fmla="*/ 5084912 h 5539541"/>
              <a:gd name="connsiteX2300" fmla="*/ 1624843 w 7620000"/>
              <a:gd name="connsiteY2300" fmla="*/ 5027777 h 5539541"/>
              <a:gd name="connsiteX2301" fmla="*/ 1718287 w 7620000"/>
              <a:gd name="connsiteY2301" fmla="*/ 4931525 h 5539541"/>
              <a:gd name="connsiteX2302" fmla="*/ 1719436 w 7620000"/>
              <a:gd name="connsiteY2302" fmla="*/ 4930447 h 5539541"/>
              <a:gd name="connsiteX2303" fmla="*/ 1737634 w 7620000"/>
              <a:gd name="connsiteY2303" fmla="*/ 4891484 h 5539541"/>
              <a:gd name="connsiteX2304" fmla="*/ 1717721 w 7620000"/>
              <a:gd name="connsiteY2304" fmla="*/ 4909003 h 5539541"/>
              <a:gd name="connsiteX2305" fmla="*/ 1715407 w 7620000"/>
              <a:gd name="connsiteY2305" fmla="*/ 4911393 h 5539541"/>
              <a:gd name="connsiteX2306" fmla="*/ 1701239 w 7620000"/>
              <a:gd name="connsiteY2306" fmla="*/ 4936830 h 5539541"/>
              <a:gd name="connsiteX2307" fmla="*/ 1711948 w 7620000"/>
              <a:gd name="connsiteY2307" fmla="*/ 4914964 h 5539541"/>
              <a:gd name="connsiteX2308" fmla="*/ 1621865 w 7620000"/>
              <a:gd name="connsiteY2308" fmla="*/ 5007957 h 5539541"/>
              <a:gd name="connsiteX2309" fmla="*/ 1402345 w 7620000"/>
              <a:gd name="connsiteY2309" fmla="*/ 5283320 h 5539541"/>
              <a:gd name="connsiteX2310" fmla="*/ 1399012 w 7620000"/>
              <a:gd name="connsiteY2310" fmla="*/ 5288190 h 5539541"/>
              <a:gd name="connsiteX2311" fmla="*/ 1397239 w 7620000"/>
              <a:gd name="connsiteY2311" fmla="*/ 5287821 h 5539541"/>
              <a:gd name="connsiteX2312" fmla="*/ 1384874 w 7620000"/>
              <a:gd name="connsiteY2312" fmla="*/ 5293600 h 5539541"/>
              <a:gd name="connsiteX2313" fmla="*/ 1387051 w 7620000"/>
              <a:gd name="connsiteY2313" fmla="*/ 5290308 h 5539541"/>
              <a:gd name="connsiteX2314" fmla="*/ 1612650 w 7620000"/>
              <a:gd name="connsiteY2314" fmla="*/ 4997277 h 5539541"/>
              <a:gd name="connsiteX2315" fmla="*/ 1672696 w 7620000"/>
              <a:gd name="connsiteY2315" fmla="*/ 4936370 h 5539541"/>
              <a:gd name="connsiteX2316" fmla="*/ 1675435 w 7620000"/>
              <a:gd name="connsiteY2316" fmla="*/ 4930545 h 5539541"/>
              <a:gd name="connsiteX2317" fmla="*/ 1681125 w 7620000"/>
              <a:gd name="connsiteY2317" fmla="*/ 4925104 h 5539541"/>
              <a:gd name="connsiteX2318" fmla="*/ 1688658 w 7620000"/>
              <a:gd name="connsiteY2318" fmla="*/ 4917557 h 5539541"/>
              <a:gd name="connsiteX2319" fmla="*/ 1686451 w 7620000"/>
              <a:gd name="connsiteY2319" fmla="*/ 4922479 h 5539541"/>
              <a:gd name="connsiteX2320" fmla="*/ 1685975 w 7620000"/>
              <a:gd name="connsiteY2320" fmla="*/ 4923376 h 5539541"/>
              <a:gd name="connsiteX2321" fmla="*/ 1725979 w 7620000"/>
              <a:gd name="connsiteY2321" fmla="*/ 4886315 h 5539541"/>
              <a:gd name="connsiteX2322" fmla="*/ 1752671 w 7620000"/>
              <a:gd name="connsiteY2322" fmla="*/ 4831809 h 5539541"/>
              <a:gd name="connsiteX2323" fmla="*/ 1717698 w 7620000"/>
              <a:gd name="connsiteY2323" fmla="*/ 4862776 h 5539541"/>
              <a:gd name="connsiteX2324" fmla="*/ 1698398 w 7620000"/>
              <a:gd name="connsiteY2324" fmla="*/ 4896633 h 5539541"/>
              <a:gd name="connsiteX2325" fmla="*/ 1696237 w 7620000"/>
              <a:gd name="connsiteY2325" fmla="*/ 4901073 h 5539541"/>
              <a:gd name="connsiteX2326" fmla="*/ 1694821 w 7620000"/>
              <a:gd name="connsiteY2326" fmla="*/ 4901260 h 5539541"/>
              <a:gd name="connsiteX2327" fmla="*/ 1685702 w 7620000"/>
              <a:gd name="connsiteY2327" fmla="*/ 4908705 h 5539541"/>
              <a:gd name="connsiteX2328" fmla="*/ 1687103 w 7620000"/>
              <a:gd name="connsiteY2328" fmla="*/ 4905721 h 5539541"/>
              <a:gd name="connsiteX2329" fmla="*/ 1701784 w 7620000"/>
              <a:gd name="connsiteY2329" fmla="*/ 4877734 h 5539541"/>
              <a:gd name="connsiteX2330" fmla="*/ 1669912 w 7620000"/>
              <a:gd name="connsiteY2330" fmla="*/ 4911713 h 5539541"/>
              <a:gd name="connsiteX2331" fmla="*/ 1655264 w 7620000"/>
              <a:gd name="connsiteY2331" fmla="*/ 4939031 h 5539541"/>
              <a:gd name="connsiteX2332" fmla="*/ 1648387 w 7620000"/>
              <a:gd name="connsiteY2332" fmla="*/ 4943521 h 5539541"/>
              <a:gd name="connsiteX2333" fmla="*/ 1644656 w 7620000"/>
              <a:gd name="connsiteY2333" fmla="*/ 4942736 h 5539541"/>
              <a:gd name="connsiteX2334" fmla="*/ 1645706 w 7620000"/>
              <a:gd name="connsiteY2334" fmla="*/ 4938703 h 5539541"/>
              <a:gd name="connsiteX2335" fmla="*/ 1647203 w 7620000"/>
              <a:gd name="connsiteY2335" fmla="*/ 4935923 h 5539541"/>
              <a:gd name="connsiteX2336" fmla="*/ 1624139 w 7620000"/>
              <a:gd name="connsiteY2336" fmla="*/ 4960511 h 5539541"/>
              <a:gd name="connsiteX2337" fmla="*/ 1539622 w 7620000"/>
              <a:gd name="connsiteY2337" fmla="*/ 5061162 h 5539541"/>
              <a:gd name="connsiteX2338" fmla="*/ 1396810 w 7620000"/>
              <a:gd name="connsiteY2338" fmla="*/ 5248452 h 5539541"/>
              <a:gd name="connsiteX2339" fmla="*/ 1396272 w 7620000"/>
              <a:gd name="connsiteY2339" fmla="*/ 5249166 h 5539541"/>
              <a:gd name="connsiteX2340" fmla="*/ 1381780 w 7620000"/>
              <a:gd name="connsiteY2340" fmla="*/ 5260270 h 5539541"/>
              <a:gd name="connsiteX2341" fmla="*/ 1375626 w 7620000"/>
              <a:gd name="connsiteY2341" fmla="*/ 5267262 h 5539541"/>
              <a:gd name="connsiteX2342" fmla="*/ 1377685 w 7620000"/>
              <a:gd name="connsiteY2342" fmla="*/ 5239470 h 5539541"/>
              <a:gd name="connsiteX2343" fmla="*/ 1362229 w 7620000"/>
              <a:gd name="connsiteY2343" fmla="*/ 5247613 h 5539541"/>
              <a:gd name="connsiteX2344" fmla="*/ 1352802 w 7620000"/>
              <a:gd name="connsiteY2344" fmla="*/ 5238950 h 5539541"/>
              <a:gd name="connsiteX2345" fmla="*/ 1393903 w 7620000"/>
              <a:gd name="connsiteY2345" fmla="*/ 5202983 h 5539541"/>
              <a:gd name="connsiteX2346" fmla="*/ 1392077 w 7620000"/>
              <a:gd name="connsiteY2346" fmla="*/ 5173535 h 5539541"/>
              <a:gd name="connsiteX2347" fmla="*/ 1415216 w 7620000"/>
              <a:gd name="connsiteY2347" fmla="*/ 5159365 h 5539541"/>
              <a:gd name="connsiteX2348" fmla="*/ 1400971 w 7620000"/>
              <a:gd name="connsiteY2348" fmla="*/ 5158726 h 5539541"/>
              <a:gd name="connsiteX2349" fmla="*/ 1355268 w 7620000"/>
              <a:gd name="connsiteY2349" fmla="*/ 5167166 h 5539541"/>
              <a:gd name="connsiteX2350" fmla="*/ 1390169 w 7620000"/>
              <a:gd name="connsiteY2350" fmla="*/ 5134757 h 5539541"/>
              <a:gd name="connsiteX2351" fmla="*/ 1419619 w 7620000"/>
              <a:gd name="connsiteY2351" fmla="*/ 5093827 h 5539541"/>
              <a:gd name="connsiteX2352" fmla="*/ 1381026 w 7620000"/>
              <a:gd name="connsiteY2352" fmla="*/ 5116142 h 5539541"/>
              <a:gd name="connsiteX2353" fmla="*/ 1346721 w 7620000"/>
              <a:gd name="connsiteY2353" fmla="*/ 5135523 h 5539541"/>
              <a:gd name="connsiteX2354" fmla="*/ 1324871 w 7620000"/>
              <a:gd name="connsiteY2354" fmla="*/ 5146472 h 5539541"/>
              <a:gd name="connsiteX2355" fmla="*/ 1330885 w 7620000"/>
              <a:gd name="connsiteY2355" fmla="*/ 5138828 h 5539541"/>
              <a:gd name="connsiteX2356" fmla="*/ 1373582 w 7620000"/>
              <a:gd name="connsiteY2356" fmla="*/ 5079478 h 5539541"/>
              <a:gd name="connsiteX2357" fmla="*/ 1397080 w 7620000"/>
              <a:gd name="connsiteY2357" fmla="*/ 5055565 h 5539541"/>
              <a:gd name="connsiteX2358" fmla="*/ 1394530 w 7620000"/>
              <a:gd name="connsiteY2358" fmla="*/ 5050507 h 5539541"/>
              <a:gd name="connsiteX2359" fmla="*/ 1394389 w 7620000"/>
              <a:gd name="connsiteY2359" fmla="*/ 5050556 h 5539541"/>
              <a:gd name="connsiteX2360" fmla="*/ 1396233 w 7620000"/>
              <a:gd name="connsiteY2360" fmla="*/ 5047993 h 5539541"/>
              <a:gd name="connsiteX2361" fmla="*/ 1466612 w 7620000"/>
              <a:gd name="connsiteY2361" fmla="*/ 4957144 h 5539541"/>
              <a:gd name="connsiteX2362" fmla="*/ 1490745 w 7620000"/>
              <a:gd name="connsiteY2362" fmla="*/ 4915478 h 5539541"/>
              <a:gd name="connsiteX2363" fmla="*/ 1450102 w 7620000"/>
              <a:gd name="connsiteY2363" fmla="*/ 4967665 h 5539541"/>
              <a:gd name="connsiteX2364" fmla="*/ 1382860 w 7620000"/>
              <a:gd name="connsiteY2364" fmla="*/ 5054488 h 5539541"/>
              <a:gd name="connsiteX2365" fmla="*/ 1377554 w 7620000"/>
              <a:gd name="connsiteY2365" fmla="*/ 5056299 h 5539541"/>
              <a:gd name="connsiteX2366" fmla="*/ 1368313 w 7620000"/>
              <a:gd name="connsiteY2366" fmla="*/ 5053393 h 5539541"/>
              <a:gd name="connsiteX2367" fmla="*/ 1426282 w 7620000"/>
              <a:gd name="connsiteY2367" fmla="*/ 4981210 h 5539541"/>
              <a:gd name="connsiteX2368" fmla="*/ 1358637 w 7620000"/>
              <a:gd name="connsiteY2368" fmla="*/ 5011307 h 5539541"/>
              <a:gd name="connsiteX2369" fmla="*/ 1365798 w 7620000"/>
              <a:gd name="connsiteY2369" fmla="*/ 4965539 h 5539541"/>
              <a:gd name="connsiteX2370" fmla="*/ 1372469 w 7620000"/>
              <a:gd name="connsiteY2370" fmla="*/ 4954432 h 5539541"/>
              <a:gd name="connsiteX2371" fmla="*/ 1354062 w 7620000"/>
              <a:gd name="connsiteY2371" fmla="*/ 4951244 h 5539541"/>
              <a:gd name="connsiteX2372" fmla="*/ 1324170 w 7620000"/>
              <a:gd name="connsiteY2372" fmla="*/ 4967190 h 5539541"/>
              <a:gd name="connsiteX2373" fmla="*/ 1320262 w 7620000"/>
              <a:gd name="connsiteY2373" fmla="*/ 4969820 h 5539541"/>
              <a:gd name="connsiteX2374" fmla="*/ 1417552 w 7620000"/>
              <a:gd name="connsiteY2374" fmla="*/ 4840470 h 5539541"/>
              <a:gd name="connsiteX2375" fmla="*/ 1419756 w 7620000"/>
              <a:gd name="connsiteY2375" fmla="*/ 4823570 h 5539541"/>
              <a:gd name="connsiteX2376" fmla="*/ 1338931 w 7620000"/>
              <a:gd name="connsiteY2376" fmla="*/ 4920608 h 5539541"/>
              <a:gd name="connsiteX2377" fmla="*/ 1370189 w 7620000"/>
              <a:gd name="connsiteY2377" fmla="*/ 4870994 h 5539541"/>
              <a:gd name="connsiteX2378" fmla="*/ 1394227 w 7620000"/>
              <a:gd name="connsiteY2378" fmla="*/ 4839008 h 5539541"/>
              <a:gd name="connsiteX2379" fmla="*/ 1398470 w 7620000"/>
              <a:gd name="connsiteY2379" fmla="*/ 4835324 h 5539541"/>
              <a:gd name="connsiteX2380" fmla="*/ 1416016 w 7620000"/>
              <a:gd name="connsiteY2380" fmla="*/ 4816231 h 5539541"/>
              <a:gd name="connsiteX2381" fmla="*/ 1413528 w 7620000"/>
              <a:gd name="connsiteY2381" fmla="*/ 4813394 h 5539541"/>
              <a:gd name="connsiteX2382" fmla="*/ 1434172 w 7620000"/>
              <a:gd name="connsiteY2382" fmla="*/ 4786047 h 5539541"/>
              <a:gd name="connsiteX2383" fmla="*/ 1465603 w 7620000"/>
              <a:gd name="connsiteY2383" fmla="*/ 4736771 h 5539541"/>
              <a:gd name="connsiteX2384" fmla="*/ 1465603 w 7620000"/>
              <a:gd name="connsiteY2384" fmla="*/ 4736771 h 5539541"/>
              <a:gd name="connsiteX2385" fmla="*/ 1445242 w 7620000"/>
              <a:gd name="connsiteY2385" fmla="*/ 4761462 h 5539541"/>
              <a:gd name="connsiteX2386" fmla="*/ 1402869 w 7620000"/>
              <a:gd name="connsiteY2386" fmla="*/ 4812847 h 5539541"/>
              <a:gd name="connsiteX2387" fmla="*/ 1399464 w 7620000"/>
              <a:gd name="connsiteY2387" fmla="*/ 4813300 h 5539541"/>
              <a:gd name="connsiteX2388" fmla="*/ 1391551 w 7620000"/>
              <a:gd name="connsiteY2388" fmla="*/ 4813008 h 5539541"/>
              <a:gd name="connsiteX2389" fmla="*/ 1444416 w 7620000"/>
              <a:gd name="connsiteY2389" fmla="*/ 4758801 h 5539541"/>
              <a:gd name="connsiteX2390" fmla="*/ 1401377 w 7620000"/>
              <a:gd name="connsiteY2390" fmla="*/ 4788519 h 5539541"/>
              <a:gd name="connsiteX2391" fmla="*/ 1358338 w 7620000"/>
              <a:gd name="connsiteY2391" fmla="*/ 4818242 h 5539541"/>
              <a:gd name="connsiteX2392" fmla="*/ 1384096 w 7620000"/>
              <a:gd name="connsiteY2392" fmla="*/ 4767218 h 5539541"/>
              <a:gd name="connsiteX2393" fmla="*/ 1320991 w 7620000"/>
              <a:gd name="connsiteY2393" fmla="*/ 4788397 h 5539541"/>
              <a:gd name="connsiteX2394" fmla="*/ 1401811 w 7620000"/>
              <a:gd name="connsiteY2394" fmla="*/ 4711996 h 5539541"/>
              <a:gd name="connsiteX2395" fmla="*/ 1454114 w 7620000"/>
              <a:gd name="connsiteY2395" fmla="*/ 4666849 h 5539541"/>
              <a:gd name="connsiteX2396" fmla="*/ 1455253 w 7620000"/>
              <a:gd name="connsiteY2396" fmla="*/ 4670521 h 5539541"/>
              <a:gd name="connsiteX2397" fmla="*/ 1455631 w 7620000"/>
              <a:gd name="connsiteY2397" fmla="*/ 4671742 h 5539541"/>
              <a:gd name="connsiteX2398" fmla="*/ 1455463 w 7620000"/>
              <a:gd name="connsiteY2398" fmla="*/ 4671198 h 5539541"/>
              <a:gd name="connsiteX2399" fmla="*/ 1455253 w 7620000"/>
              <a:gd name="connsiteY2399" fmla="*/ 4670521 h 5539541"/>
              <a:gd name="connsiteX2400" fmla="*/ 1454620 w 7620000"/>
              <a:gd name="connsiteY2400" fmla="*/ 4668479 h 5539541"/>
              <a:gd name="connsiteX2401" fmla="*/ 1454114 w 7620000"/>
              <a:gd name="connsiteY2401" fmla="*/ 4666849 h 5539541"/>
              <a:gd name="connsiteX2402" fmla="*/ 1389884 w 7620000"/>
              <a:gd name="connsiteY2402" fmla="*/ 4706144 h 5539541"/>
              <a:gd name="connsiteX2403" fmla="*/ 1383528 w 7620000"/>
              <a:gd name="connsiteY2403" fmla="*/ 4674770 h 5539541"/>
              <a:gd name="connsiteX2404" fmla="*/ 1333724 w 7620000"/>
              <a:gd name="connsiteY2404" fmla="*/ 4717109 h 5539541"/>
              <a:gd name="connsiteX2405" fmla="*/ 1320137 w 7620000"/>
              <a:gd name="connsiteY2405" fmla="*/ 4705899 h 5539541"/>
              <a:gd name="connsiteX2406" fmla="*/ 1268683 w 7620000"/>
              <a:gd name="connsiteY2406" fmla="*/ 4732038 h 5539541"/>
              <a:gd name="connsiteX2407" fmla="*/ 1161691 w 7620000"/>
              <a:gd name="connsiteY2407" fmla="*/ 4801948 h 5539541"/>
              <a:gd name="connsiteX2408" fmla="*/ 1270741 w 7620000"/>
              <a:gd name="connsiteY2408" fmla="*/ 4704245 h 5539541"/>
              <a:gd name="connsiteX2409" fmla="*/ 1326928 w 7620000"/>
              <a:gd name="connsiteY2409" fmla="*/ 4660748 h 5539541"/>
              <a:gd name="connsiteX2410" fmla="*/ 1366932 w 7620000"/>
              <a:gd name="connsiteY2410" fmla="*/ 4610366 h 5539541"/>
              <a:gd name="connsiteX2411" fmla="*/ 1313532 w 7620000"/>
              <a:gd name="connsiteY2411" fmla="*/ 4641100 h 5539541"/>
              <a:gd name="connsiteX2412" fmla="*/ 1306049 w 7620000"/>
              <a:gd name="connsiteY2412" fmla="*/ 4627844 h 5539541"/>
              <a:gd name="connsiteX2413" fmla="*/ 1260787 w 7620000"/>
              <a:gd name="connsiteY2413" fmla="*/ 4661264 h 5539541"/>
              <a:gd name="connsiteX2414" fmla="*/ 1236525 w 7620000"/>
              <a:gd name="connsiteY2414" fmla="*/ 4680185 h 5539541"/>
              <a:gd name="connsiteX2415" fmla="*/ 1233217 w 7620000"/>
              <a:gd name="connsiteY2415" fmla="*/ 4682349 h 5539541"/>
              <a:gd name="connsiteX2416" fmla="*/ 1215293 w 7620000"/>
              <a:gd name="connsiteY2416" fmla="*/ 4711332 h 5539541"/>
              <a:gd name="connsiteX2417" fmla="*/ 1197217 w 7620000"/>
              <a:gd name="connsiteY2417" fmla="*/ 4737350 h 5539541"/>
              <a:gd name="connsiteX2418" fmla="*/ 1186267 w 7620000"/>
              <a:gd name="connsiteY2418" fmla="*/ 4746913 h 5539541"/>
              <a:gd name="connsiteX2419" fmla="*/ 1186383 w 7620000"/>
              <a:gd name="connsiteY2419" fmla="*/ 4741599 h 5539541"/>
              <a:gd name="connsiteX2420" fmla="*/ 1199085 w 7620000"/>
              <a:gd name="connsiteY2420" fmla="*/ 4720421 h 5539541"/>
              <a:gd name="connsiteX2421" fmla="*/ 1185688 w 7620000"/>
              <a:gd name="connsiteY2421" fmla="*/ 4735722 h 5539541"/>
              <a:gd name="connsiteX2422" fmla="*/ 1185686 w 7620000"/>
              <a:gd name="connsiteY2422" fmla="*/ 4735696 h 5539541"/>
              <a:gd name="connsiteX2423" fmla="*/ 1185581 w 7620000"/>
              <a:gd name="connsiteY2423" fmla="*/ 4735844 h 5539541"/>
              <a:gd name="connsiteX2424" fmla="*/ 1159057 w 7620000"/>
              <a:gd name="connsiteY2424" fmla="*/ 4766147 h 5539541"/>
              <a:gd name="connsiteX2425" fmla="*/ 1175379 w 7620000"/>
              <a:gd name="connsiteY2425" fmla="*/ 4750463 h 5539541"/>
              <a:gd name="connsiteX2426" fmla="*/ 1185581 w 7620000"/>
              <a:gd name="connsiteY2426" fmla="*/ 4735844 h 5539541"/>
              <a:gd name="connsiteX2427" fmla="*/ 1185688 w 7620000"/>
              <a:gd name="connsiteY2427" fmla="*/ 4735722 h 5539541"/>
              <a:gd name="connsiteX2428" fmla="*/ 1186383 w 7620000"/>
              <a:gd name="connsiteY2428" fmla="*/ 4741599 h 5539541"/>
              <a:gd name="connsiteX2429" fmla="*/ 1150910 w 7620000"/>
              <a:gd name="connsiteY2429" fmla="*/ 4777486 h 5539541"/>
              <a:gd name="connsiteX2430" fmla="*/ 1157419 w 7620000"/>
              <a:gd name="connsiteY2430" fmla="*/ 4763473 h 5539541"/>
              <a:gd name="connsiteX2431" fmla="*/ 1158069 w 7620000"/>
              <a:gd name="connsiteY2431" fmla="*/ 4744666 h 5539541"/>
              <a:gd name="connsiteX2432" fmla="*/ 1184671 w 7620000"/>
              <a:gd name="connsiteY2432" fmla="*/ 4704634 h 5539541"/>
              <a:gd name="connsiteX2433" fmla="*/ 1208653 w 7620000"/>
              <a:gd name="connsiteY2433" fmla="*/ 4670590 h 5539541"/>
              <a:gd name="connsiteX2434" fmla="*/ 1197738 w 7620000"/>
              <a:gd name="connsiteY2434" fmla="*/ 4670844 h 5539541"/>
              <a:gd name="connsiteX2435" fmla="*/ 1197104 w 7620000"/>
              <a:gd name="connsiteY2435" fmla="*/ 4669456 h 5539541"/>
              <a:gd name="connsiteX2436" fmla="*/ 1168751 w 7620000"/>
              <a:gd name="connsiteY2436" fmla="*/ 4708062 h 5539541"/>
              <a:gd name="connsiteX2437" fmla="*/ 1115363 w 7620000"/>
              <a:gd name="connsiteY2437" fmla="*/ 4779085 h 5539541"/>
              <a:gd name="connsiteX2438" fmla="*/ 1121334 w 7620000"/>
              <a:gd name="connsiteY2438" fmla="*/ 4758631 h 5539541"/>
              <a:gd name="connsiteX2439" fmla="*/ 1135164 w 7620000"/>
              <a:gd name="connsiteY2439" fmla="*/ 4737494 h 5539541"/>
              <a:gd name="connsiteX2440" fmla="*/ 1184709 w 7620000"/>
              <a:gd name="connsiteY2440" fmla="*/ 4645103 h 5539541"/>
              <a:gd name="connsiteX2441" fmla="*/ 1223755 w 7620000"/>
              <a:gd name="connsiteY2441" fmla="*/ 4593236 h 5539541"/>
              <a:gd name="connsiteX2442" fmla="*/ 1199070 w 7620000"/>
              <a:gd name="connsiteY2442" fmla="*/ 4604530 h 5539541"/>
              <a:gd name="connsiteX2443" fmla="*/ 1166721 w 7620000"/>
              <a:gd name="connsiteY2443" fmla="*/ 4645948 h 5539541"/>
              <a:gd name="connsiteX2444" fmla="*/ 1189040 w 7620000"/>
              <a:gd name="connsiteY2444" fmla="*/ 4609404 h 5539541"/>
              <a:gd name="connsiteX2445" fmla="*/ 1147375 w 7620000"/>
              <a:gd name="connsiteY2445" fmla="*/ 4637977 h 5539541"/>
              <a:gd name="connsiteX2446" fmla="*/ 1061233 w 7620000"/>
              <a:gd name="connsiteY2446" fmla="*/ 4691773 h 5539541"/>
              <a:gd name="connsiteX2447" fmla="*/ 1051202 w 7620000"/>
              <a:gd name="connsiteY2447" fmla="*/ 4696696 h 5539541"/>
              <a:gd name="connsiteX2448" fmla="*/ 1051714 w 7620000"/>
              <a:gd name="connsiteY2448" fmla="*/ 4695837 h 5539541"/>
              <a:gd name="connsiteX2449" fmla="*/ 1099986 w 7620000"/>
              <a:gd name="connsiteY2449" fmla="*/ 4628967 h 5539541"/>
              <a:gd name="connsiteX2450" fmla="*/ 1070513 w 7620000"/>
              <a:gd name="connsiteY2450" fmla="*/ 4659183 h 5539541"/>
              <a:gd name="connsiteX2451" fmla="*/ 1047276 w 7620000"/>
              <a:gd name="connsiteY2451" fmla="*/ 4690823 h 5539541"/>
              <a:gd name="connsiteX2452" fmla="*/ 1036942 w 7620000"/>
              <a:gd name="connsiteY2452" fmla="*/ 4703693 h 5539541"/>
              <a:gd name="connsiteX2453" fmla="*/ 1000147 w 7620000"/>
              <a:gd name="connsiteY2453" fmla="*/ 4721752 h 5539541"/>
              <a:gd name="connsiteX2454" fmla="*/ 1000404 w 7620000"/>
              <a:gd name="connsiteY2454" fmla="*/ 4714586 h 5539541"/>
              <a:gd name="connsiteX2455" fmla="*/ 996680 w 7620000"/>
              <a:gd name="connsiteY2455" fmla="*/ 4720234 h 5539541"/>
              <a:gd name="connsiteX2456" fmla="*/ 988298 w 7620000"/>
              <a:gd name="connsiteY2456" fmla="*/ 4727566 h 5539541"/>
              <a:gd name="connsiteX2457" fmla="*/ 960796 w 7620000"/>
              <a:gd name="connsiteY2457" fmla="*/ 4741063 h 5539541"/>
              <a:gd name="connsiteX2458" fmla="*/ 969814 w 7620000"/>
              <a:gd name="connsiteY2458" fmla="*/ 4728562 h 5539541"/>
              <a:gd name="connsiteX2459" fmla="*/ 972975 w 7620000"/>
              <a:gd name="connsiteY2459" fmla="*/ 4719376 h 5539541"/>
              <a:gd name="connsiteX2460" fmla="*/ 969814 w 7620000"/>
              <a:gd name="connsiteY2460" fmla="*/ 4728562 h 5539541"/>
              <a:gd name="connsiteX2461" fmla="*/ 967242 w 7620000"/>
              <a:gd name="connsiteY2461" fmla="*/ 4714116 h 5539541"/>
              <a:gd name="connsiteX2462" fmla="*/ 995093 w 7620000"/>
              <a:gd name="connsiteY2462" fmla="*/ 4692289 h 5539541"/>
              <a:gd name="connsiteX2463" fmla="*/ 1018878 w 7620000"/>
              <a:gd name="connsiteY2463" fmla="*/ 4678393 h 5539541"/>
              <a:gd name="connsiteX2464" fmla="*/ 1021245 w 7620000"/>
              <a:gd name="connsiteY2464" fmla="*/ 4682587 h 5539541"/>
              <a:gd name="connsiteX2465" fmla="*/ 1022035 w 7620000"/>
              <a:gd name="connsiteY2465" fmla="*/ 4683987 h 5539541"/>
              <a:gd name="connsiteX2466" fmla="*/ 1021685 w 7620000"/>
              <a:gd name="connsiteY2466" fmla="*/ 4683365 h 5539541"/>
              <a:gd name="connsiteX2467" fmla="*/ 1021245 w 7620000"/>
              <a:gd name="connsiteY2467" fmla="*/ 4682587 h 5539541"/>
              <a:gd name="connsiteX2468" fmla="*/ 1019931 w 7620000"/>
              <a:gd name="connsiteY2468" fmla="*/ 4680257 h 5539541"/>
              <a:gd name="connsiteX2469" fmla="*/ 1018878 w 7620000"/>
              <a:gd name="connsiteY2469" fmla="*/ 4678393 h 5539541"/>
              <a:gd name="connsiteX2470" fmla="*/ 995093 w 7620000"/>
              <a:gd name="connsiteY2470" fmla="*/ 4692289 h 5539541"/>
              <a:gd name="connsiteX2471" fmla="*/ 965787 w 7620000"/>
              <a:gd name="connsiteY2471" fmla="*/ 4704635 h 5539541"/>
              <a:gd name="connsiteX2472" fmla="*/ 979372 w 7620000"/>
              <a:gd name="connsiteY2472" fmla="*/ 4682798 h 5539541"/>
              <a:gd name="connsiteX2473" fmla="*/ 984976 w 7620000"/>
              <a:gd name="connsiteY2473" fmla="*/ 4672724 h 5539541"/>
              <a:gd name="connsiteX2474" fmla="*/ 1077356 w 7620000"/>
              <a:gd name="connsiteY2474" fmla="*/ 4618728 h 5539541"/>
              <a:gd name="connsiteX2475" fmla="*/ 1167401 w 7620000"/>
              <a:gd name="connsiteY2475" fmla="*/ 4559682 h 5539541"/>
              <a:gd name="connsiteX2476" fmla="*/ 1173834 w 7620000"/>
              <a:gd name="connsiteY2476" fmla="*/ 4554791 h 5539541"/>
              <a:gd name="connsiteX2477" fmla="*/ 1196170 w 7620000"/>
              <a:gd name="connsiteY2477" fmla="*/ 4522529 h 5539541"/>
              <a:gd name="connsiteX2478" fmla="*/ 1173966 w 7620000"/>
              <a:gd name="connsiteY2478" fmla="*/ 4532051 h 5539541"/>
              <a:gd name="connsiteX2479" fmla="*/ 1152537 w 7620000"/>
              <a:gd name="connsiteY2479" fmla="*/ 4561920 h 5539541"/>
              <a:gd name="connsiteX2480" fmla="*/ 1152149 w 7620000"/>
              <a:gd name="connsiteY2480" fmla="*/ 4562469 h 5539541"/>
              <a:gd name="connsiteX2481" fmla="*/ 1141282 w 7620000"/>
              <a:gd name="connsiteY2481" fmla="*/ 4571111 h 5539541"/>
              <a:gd name="connsiteX2482" fmla="*/ 1136778 w 7620000"/>
              <a:gd name="connsiteY2482" fmla="*/ 4576503 h 5539541"/>
              <a:gd name="connsiteX2483" fmla="*/ 1137050 w 7620000"/>
              <a:gd name="connsiteY2483" fmla="*/ 4555461 h 5539541"/>
              <a:gd name="connsiteX2484" fmla="*/ 1125281 w 7620000"/>
              <a:gd name="connsiteY2484" fmla="*/ 4561887 h 5539541"/>
              <a:gd name="connsiteX2485" fmla="*/ 1117441 w 7620000"/>
              <a:gd name="connsiteY2485" fmla="*/ 4555502 h 5539541"/>
              <a:gd name="connsiteX2486" fmla="*/ 1124660 w 7620000"/>
              <a:gd name="connsiteY2486" fmla="*/ 4548427 h 5539541"/>
              <a:gd name="connsiteX2487" fmla="*/ 1114544 w 7620000"/>
              <a:gd name="connsiteY2487" fmla="*/ 4555017 h 5539541"/>
              <a:gd name="connsiteX2488" fmla="*/ 1100659 w 7620000"/>
              <a:gd name="connsiteY2488" fmla="*/ 4559785 h 5539541"/>
              <a:gd name="connsiteX2489" fmla="*/ 1088924 w 7620000"/>
              <a:gd name="connsiteY2489" fmla="*/ 4545490 h 5539541"/>
              <a:gd name="connsiteX2490" fmla="*/ 1085129 w 7620000"/>
              <a:gd name="connsiteY2490" fmla="*/ 4547071 h 5539541"/>
              <a:gd name="connsiteX2491" fmla="*/ 1081872 w 7620000"/>
              <a:gd name="connsiteY2491" fmla="*/ 4550414 h 5539541"/>
              <a:gd name="connsiteX2492" fmla="*/ 1076669 w 7620000"/>
              <a:gd name="connsiteY2492" fmla="*/ 4552099 h 5539541"/>
              <a:gd name="connsiteX2493" fmla="*/ 1075992 w 7620000"/>
              <a:gd name="connsiteY2493" fmla="*/ 4550447 h 5539541"/>
              <a:gd name="connsiteX2494" fmla="*/ 1073839 w 7620000"/>
              <a:gd name="connsiteY2494" fmla="*/ 4553016 h 5539541"/>
              <a:gd name="connsiteX2495" fmla="*/ 1076669 w 7620000"/>
              <a:gd name="connsiteY2495" fmla="*/ 4552099 h 5539541"/>
              <a:gd name="connsiteX2496" fmla="*/ 1077722 w 7620000"/>
              <a:gd name="connsiteY2496" fmla="*/ 4554670 h 5539541"/>
              <a:gd name="connsiteX2497" fmla="*/ 1059964 w 7620000"/>
              <a:gd name="connsiteY2497" fmla="*/ 4551760 h 5539541"/>
              <a:gd name="connsiteX2498" fmla="*/ 1123918 w 7620000"/>
              <a:gd name="connsiteY2498" fmla="*/ 4511571 h 5539541"/>
              <a:gd name="connsiteX2499" fmla="*/ 1128831 w 7620000"/>
              <a:gd name="connsiteY2499" fmla="*/ 4499327 h 5539541"/>
              <a:gd name="connsiteX2500" fmla="*/ 1130152 w 7620000"/>
              <a:gd name="connsiteY2500" fmla="*/ 4496035 h 5539541"/>
              <a:gd name="connsiteX2501" fmla="*/ 1130056 w 7620000"/>
              <a:gd name="connsiteY2501" fmla="*/ 4496043 h 5539541"/>
              <a:gd name="connsiteX2502" fmla="*/ 1115903 w 7620000"/>
              <a:gd name="connsiteY2502" fmla="*/ 4501208 h 5539541"/>
              <a:gd name="connsiteX2503" fmla="*/ 1141800 w 7620000"/>
              <a:gd name="connsiteY2503" fmla="*/ 4476113 h 5539541"/>
              <a:gd name="connsiteX2504" fmla="*/ 1162994 w 7620000"/>
              <a:gd name="connsiteY2504" fmla="*/ 4444673 h 5539541"/>
              <a:gd name="connsiteX2505" fmla="*/ 1133704 w 7620000"/>
              <a:gd name="connsiteY2505" fmla="*/ 4462206 h 5539541"/>
              <a:gd name="connsiteX2506" fmla="*/ 1107645 w 7620000"/>
              <a:gd name="connsiteY2506" fmla="*/ 4477445 h 5539541"/>
              <a:gd name="connsiteX2507" fmla="*/ 1090978 w 7620000"/>
              <a:gd name="connsiteY2507" fmla="*/ 4486098 h 5539541"/>
              <a:gd name="connsiteX2508" fmla="*/ 1095341 w 7620000"/>
              <a:gd name="connsiteY2508" fmla="*/ 4480218 h 5539541"/>
              <a:gd name="connsiteX2509" fmla="*/ 1126068 w 7620000"/>
              <a:gd name="connsiteY2509" fmla="*/ 4434624 h 5539541"/>
              <a:gd name="connsiteX2510" fmla="*/ 1143402 w 7620000"/>
              <a:gd name="connsiteY2510" fmla="*/ 4416148 h 5539541"/>
              <a:gd name="connsiteX2511" fmla="*/ 1141149 w 7620000"/>
              <a:gd name="connsiteY2511" fmla="*/ 4412366 h 5539541"/>
              <a:gd name="connsiteX2512" fmla="*/ 1141041 w 7620000"/>
              <a:gd name="connsiteY2512" fmla="*/ 4412407 h 5539541"/>
              <a:gd name="connsiteX2513" fmla="*/ 1142367 w 7620000"/>
              <a:gd name="connsiteY2513" fmla="*/ 4410439 h 5539541"/>
              <a:gd name="connsiteX2514" fmla="*/ 1142454 w 7620000"/>
              <a:gd name="connsiteY2514" fmla="*/ 4410319 h 5539541"/>
              <a:gd name="connsiteX2515" fmla="*/ 1138710 w 7620000"/>
              <a:gd name="connsiteY2515" fmla="*/ 4412488 h 5539541"/>
              <a:gd name="connsiteX2516" fmla="*/ 1003048 w 7620000"/>
              <a:gd name="connsiteY2516" fmla="*/ 4488016 h 5539541"/>
              <a:gd name="connsiteX2517" fmla="*/ 994007 w 7620000"/>
              <a:gd name="connsiteY2517" fmla="*/ 4493024 h 5539541"/>
              <a:gd name="connsiteX2518" fmla="*/ 1002153 w 7620000"/>
              <a:gd name="connsiteY2518" fmla="*/ 4477205 h 5539541"/>
              <a:gd name="connsiteX2519" fmla="*/ 1004799 w 7620000"/>
              <a:gd name="connsiteY2519" fmla="*/ 4471170 h 5539541"/>
              <a:gd name="connsiteX2520" fmla="*/ 1032852 w 7620000"/>
              <a:gd name="connsiteY2520" fmla="*/ 4453436 h 5539541"/>
              <a:gd name="connsiteX2521" fmla="*/ 1105782 w 7620000"/>
              <a:gd name="connsiteY2521" fmla="*/ 4407771 h 5539541"/>
              <a:gd name="connsiteX2522" fmla="*/ 1110350 w 7620000"/>
              <a:gd name="connsiteY2522" fmla="*/ 4366323 h 5539541"/>
              <a:gd name="connsiteX2523" fmla="*/ 1112611 w 7620000"/>
              <a:gd name="connsiteY2523" fmla="*/ 4363214 h 5539541"/>
              <a:gd name="connsiteX2524" fmla="*/ 1112614 w 7620000"/>
              <a:gd name="connsiteY2524" fmla="*/ 4363188 h 5539541"/>
              <a:gd name="connsiteX2525" fmla="*/ 1114418 w 7620000"/>
              <a:gd name="connsiteY2525" fmla="*/ 4348651 h 5539541"/>
              <a:gd name="connsiteX2526" fmla="*/ 1119130 w 7620000"/>
              <a:gd name="connsiteY2526" fmla="*/ 4340142 h 5539541"/>
              <a:gd name="connsiteX2527" fmla="*/ 1104489 w 7620000"/>
              <a:gd name="connsiteY2527" fmla="*/ 4338054 h 5539541"/>
              <a:gd name="connsiteX2528" fmla="*/ 1081737 w 7620000"/>
              <a:gd name="connsiteY2528" fmla="*/ 4350621 h 5539541"/>
              <a:gd name="connsiteX2529" fmla="*/ 1078789 w 7620000"/>
              <a:gd name="connsiteY2529" fmla="*/ 4352678 h 5539541"/>
              <a:gd name="connsiteX2530" fmla="*/ 1149086 w 7620000"/>
              <a:gd name="connsiteY2530" fmla="*/ 4253239 h 5539541"/>
              <a:gd name="connsiteX2531" fmla="*/ 1150002 w 7620000"/>
              <a:gd name="connsiteY2531" fmla="*/ 4240430 h 5539541"/>
              <a:gd name="connsiteX2532" fmla="*/ 1091096 w 7620000"/>
              <a:gd name="connsiteY2532" fmla="*/ 4315162 h 5539541"/>
              <a:gd name="connsiteX2533" fmla="*/ 1113291 w 7620000"/>
              <a:gd name="connsiteY2533" fmla="*/ 4277129 h 5539541"/>
              <a:gd name="connsiteX2534" fmla="*/ 1130661 w 7620000"/>
              <a:gd name="connsiteY2534" fmla="*/ 4252539 h 5539541"/>
              <a:gd name="connsiteX2535" fmla="*/ 1133819 w 7620000"/>
              <a:gd name="connsiteY2535" fmla="*/ 4249684 h 5539541"/>
              <a:gd name="connsiteX2536" fmla="*/ 1146704 w 7620000"/>
              <a:gd name="connsiteY2536" fmla="*/ 4234948 h 5539541"/>
              <a:gd name="connsiteX2537" fmla="*/ 1144609 w 7620000"/>
              <a:gd name="connsiteY2537" fmla="*/ 4232843 h 5539541"/>
              <a:gd name="connsiteX2538" fmla="*/ 1149384 w 7620000"/>
              <a:gd name="connsiteY2538" fmla="*/ 4226117 h 5539541"/>
              <a:gd name="connsiteX2539" fmla="*/ 1147963 w 7620000"/>
              <a:gd name="connsiteY2539" fmla="*/ 4226831 h 5539541"/>
              <a:gd name="connsiteX2540" fmla="*/ 1150128 w 7620000"/>
              <a:gd name="connsiteY2540" fmla="*/ 4223951 h 5539541"/>
              <a:gd name="connsiteX2541" fmla="*/ 1160877 w 7620000"/>
              <a:gd name="connsiteY2541" fmla="*/ 4209546 h 5539541"/>
              <a:gd name="connsiteX2542" fmla="*/ 1181878 w 7620000"/>
              <a:gd name="connsiteY2542" fmla="*/ 4174043 h 5539541"/>
              <a:gd name="connsiteX2543" fmla="*/ 1181878 w 7620000"/>
              <a:gd name="connsiteY2543" fmla="*/ 4174043 h 5539541"/>
              <a:gd name="connsiteX2544" fmla="*/ 1167050 w 7620000"/>
              <a:gd name="connsiteY2544" fmla="*/ 4193054 h 5539541"/>
              <a:gd name="connsiteX2545" fmla="*/ 1136193 w 7620000"/>
              <a:gd name="connsiteY2545" fmla="*/ 4232620 h 5539541"/>
              <a:gd name="connsiteX2546" fmla="*/ 1133535 w 7620000"/>
              <a:gd name="connsiteY2546" fmla="*/ 4233023 h 5539541"/>
              <a:gd name="connsiteX2547" fmla="*/ 1127294 w 7620000"/>
              <a:gd name="connsiteY2547" fmla="*/ 4232937 h 5539541"/>
              <a:gd name="connsiteX2548" fmla="*/ 1166271 w 7620000"/>
              <a:gd name="connsiteY2548" fmla="*/ 4191055 h 5539541"/>
              <a:gd name="connsiteX2549" fmla="*/ 1133840 w 7620000"/>
              <a:gd name="connsiteY2549" fmla="*/ 4214261 h 5539541"/>
              <a:gd name="connsiteX2550" fmla="*/ 1101407 w 7620000"/>
              <a:gd name="connsiteY2550" fmla="*/ 4237465 h 5539541"/>
              <a:gd name="connsiteX2551" fmla="*/ 1119207 w 7620000"/>
              <a:gd name="connsiteY2551" fmla="*/ 4198462 h 5539541"/>
              <a:gd name="connsiteX2552" fmla="*/ 1070570 w 7620000"/>
              <a:gd name="connsiteY2552" fmla="*/ 4215560 h 5539541"/>
              <a:gd name="connsiteX2553" fmla="*/ 1130473 w 7620000"/>
              <a:gd name="connsiteY2553" fmla="*/ 4156421 h 5539541"/>
              <a:gd name="connsiteX2554" fmla="*/ 1150057 w 7620000"/>
              <a:gd name="connsiteY2554" fmla="*/ 4141302 h 5539541"/>
              <a:gd name="connsiteX2555" fmla="*/ 1154909 w 7620000"/>
              <a:gd name="connsiteY2555" fmla="*/ 4136321 h 5539541"/>
              <a:gd name="connsiteX2556" fmla="*/ 1156847 w 7620000"/>
              <a:gd name="connsiteY2556" fmla="*/ 4131701 h 5539541"/>
              <a:gd name="connsiteX2557" fmla="*/ 1163029 w 7620000"/>
              <a:gd name="connsiteY2557" fmla="*/ 4126687 h 5539541"/>
              <a:gd name="connsiteX2558" fmla="*/ 1162947 w 7620000"/>
              <a:gd name="connsiteY2558" fmla="*/ 4128069 h 5539541"/>
              <a:gd name="connsiteX2559" fmla="*/ 1169446 w 7620000"/>
              <a:gd name="connsiteY2559" fmla="*/ 4121397 h 5539541"/>
              <a:gd name="connsiteX2560" fmla="*/ 1170521 w 7620000"/>
              <a:gd name="connsiteY2560" fmla="*/ 4124151 h 5539541"/>
              <a:gd name="connsiteX2561" fmla="*/ 1170878 w 7620000"/>
              <a:gd name="connsiteY2561" fmla="*/ 4125070 h 5539541"/>
              <a:gd name="connsiteX2562" fmla="*/ 1170720 w 7620000"/>
              <a:gd name="connsiteY2562" fmla="*/ 4124662 h 5539541"/>
              <a:gd name="connsiteX2563" fmla="*/ 1170521 w 7620000"/>
              <a:gd name="connsiteY2563" fmla="*/ 4124151 h 5539541"/>
              <a:gd name="connsiteX2564" fmla="*/ 1169925 w 7620000"/>
              <a:gd name="connsiteY2564" fmla="*/ 4122622 h 5539541"/>
              <a:gd name="connsiteX2565" fmla="*/ 1169446 w 7620000"/>
              <a:gd name="connsiteY2565" fmla="*/ 4121397 h 5539541"/>
              <a:gd name="connsiteX2566" fmla="*/ 1163938 w 7620000"/>
              <a:gd name="connsiteY2566" fmla="*/ 4120478 h 5539541"/>
              <a:gd name="connsiteX2567" fmla="*/ 1156666 w 7620000"/>
              <a:gd name="connsiteY2567" fmla="*/ 4129893 h 5539541"/>
              <a:gd name="connsiteX2568" fmla="*/ 1152178 w 7620000"/>
              <a:gd name="connsiteY2568" fmla="*/ 4132214 h 5539541"/>
              <a:gd name="connsiteX2569" fmla="*/ 1135605 w 7620000"/>
              <a:gd name="connsiteY2569" fmla="*/ 4142321 h 5539541"/>
              <a:gd name="connsiteX2570" fmla="*/ 1130461 w 7620000"/>
              <a:gd name="connsiteY2570" fmla="*/ 4147848 h 5539541"/>
              <a:gd name="connsiteX2571" fmla="*/ 1120801 w 7620000"/>
              <a:gd name="connsiteY2571" fmla="*/ 4152207 h 5539541"/>
              <a:gd name="connsiteX2572" fmla="*/ 1120472 w 7620000"/>
              <a:gd name="connsiteY2572" fmla="*/ 4151516 h 5539541"/>
              <a:gd name="connsiteX2573" fmla="*/ 1108097 w 7620000"/>
              <a:gd name="connsiteY2573" fmla="*/ 4158625 h 5539541"/>
              <a:gd name="connsiteX2574" fmla="*/ 1088765 w 7620000"/>
              <a:gd name="connsiteY2574" fmla="*/ 4169695 h 5539541"/>
              <a:gd name="connsiteX2575" fmla="*/ 1083388 w 7620000"/>
              <a:gd name="connsiteY2575" fmla="*/ 4171578 h 5539541"/>
              <a:gd name="connsiteX2576" fmla="*/ 1080597 w 7620000"/>
              <a:gd name="connsiteY2576" fmla="*/ 4175948 h 5539541"/>
              <a:gd name="connsiteX2577" fmla="*/ 1064467 w 7620000"/>
              <a:gd name="connsiteY2577" fmla="*/ 4183679 h 5539541"/>
              <a:gd name="connsiteX2578" fmla="*/ 1072438 w 7620000"/>
              <a:gd name="connsiteY2578" fmla="*/ 4168424 h 5539541"/>
              <a:gd name="connsiteX2579" fmla="*/ 1078932 w 7620000"/>
              <a:gd name="connsiteY2579" fmla="*/ 4159929 h 5539541"/>
              <a:gd name="connsiteX2580" fmla="*/ 1077135 w 7620000"/>
              <a:gd name="connsiteY2580" fmla="*/ 4161464 h 5539541"/>
              <a:gd name="connsiteX2581" fmla="*/ 1070165 w 7620000"/>
              <a:gd name="connsiteY2581" fmla="*/ 4156357 h 5539541"/>
              <a:gd name="connsiteX2582" fmla="*/ 1028595 w 7620000"/>
              <a:gd name="connsiteY2582" fmla="*/ 4214506 h 5539541"/>
              <a:gd name="connsiteX2583" fmla="*/ 1000337 w 7620000"/>
              <a:gd name="connsiteY2583" fmla="*/ 4241189 h 5539541"/>
              <a:gd name="connsiteX2584" fmla="*/ 1008519 w 7620000"/>
              <a:gd name="connsiteY2584" fmla="*/ 4228896 h 5539541"/>
              <a:gd name="connsiteX2585" fmla="*/ 1021452 w 7620000"/>
              <a:gd name="connsiteY2585" fmla="*/ 4219132 h 5539541"/>
              <a:gd name="connsiteX2586" fmla="*/ 1031882 w 7620000"/>
              <a:gd name="connsiteY2586" fmla="*/ 4207918 h 5539541"/>
              <a:gd name="connsiteX2587" fmla="*/ 1028096 w 7620000"/>
              <a:gd name="connsiteY2587" fmla="*/ 4202143 h 5539541"/>
              <a:gd name="connsiteX2588" fmla="*/ 1031110 w 7620000"/>
              <a:gd name="connsiteY2588" fmla="*/ 4198205 h 5539541"/>
              <a:gd name="connsiteX2589" fmla="*/ 1055543 w 7620000"/>
              <a:gd name="connsiteY2589" fmla="*/ 4161964 h 5539541"/>
              <a:gd name="connsiteX2590" fmla="*/ 1056489 w 7620000"/>
              <a:gd name="connsiteY2590" fmla="*/ 4155641 h 5539541"/>
              <a:gd name="connsiteX2591" fmla="*/ 1048672 w 7620000"/>
              <a:gd name="connsiteY2591" fmla="*/ 4157646 h 5539541"/>
              <a:gd name="connsiteX2592" fmla="*/ 1038443 w 7620000"/>
              <a:gd name="connsiteY2592" fmla="*/ 4171645 h 5539541"/>
              <a:gd name="connsiteX2593" fmla="*/ 1015815 w 7620000"/>
              <a:gd name="connsiteY2593" fmla="*/ 4205193 h 5539541"/>
              <a:gd name="connsiteX2594" fmla="*/ 1013165 w 7620000"/>
              <a:gd name="connsiteY2594" fmla="*/ 4208597 h 5539541"/>
              <a:gd name="connsiteX2595" fmla="*/ 1012756 w 7620000"/>
              <a:gd name="connsiteY2595" fmla="*/ 4208784 h 5539541"/>
              <a:gd name="connsiteX2596" fmla="*/ 1003606 w 7620000"/>
              <a:gd name="connsiteY2596" fmla="*/ 4215246 h 5539541"/>
              <a:gd name="connsiteX2597" fmla="*/ 1037124 w 7620000"/>
              <a:gd name="connsiteY2597" fmla="*/ 4165579 h 5539541"/>
              <a:gd name="connsiteX2598" fmla="*/ 1026670 w 7620000"/>
              <a:gd name="connsiteY2598" fmla="*/ 4173876 h 5539541"/>
              <a:gd name="connsiteX2599" fmla="*/ 1005605 w 7620000"/>
              <a:gd name="connsiteY2599" fmla="*/ 4189468 h 5539541"/>
              <a:gd name="connsiteX2600" fmla="*/ 983363 w 7620000"/>
              <a:gd name="connsiteY2600" fmla="*/ 4215589 h 5539541"/>
              <a:gd name="connsiteX2601" fmla="*/ 996676 w 7620000"/>
              <a:gd name="connsiteY2601" fmla="*/ 4196077 h 5539541"/>
              <a:gd name="connsiteX2602" fmla="*/ 986261 w 7620000"/>
              <a:gd name="connsiteY2602" fmla="*/ 4203787 h 5539541"/>
              <a:gd name="connsiteX2603" fmla="*/ 945853 w 7620000"/>
              <a:gd name="connsiteY2603" fmla="*/ 4228562 h 5539541"/>
              <a:gd name="connsiteX2604" fmla="*/ 986300 w 7620000"/>
              <a:gd name="connsiteY2604" fmla="*/ 4190447 h 5539541"/>
              <a:gd name="connsiteX2605" fmla="*/ 1024867 w 7620000"/>
              <a:gd name="connsiteY2605" fmla="*/ 4154757 h 5539541"/>
              <a:gd name="connsiteX2606" fmla="*/ 1060286 w 7620000"/>
              <a:gd name="connsiteY2606" fmla="*/ 4102847 h 5539541"/>
              <a:gd name="connsiteX2607" fmla="*/ 1057559 w 7620000"/>
              <a:gd name="connsiteY2607" fmla="*/ 4104372 h 5539541"/>
              <a:gd name="connsiteX2608" fmla="*/ 1051027 w 7620000"/>
              <a:gd name="connsiteY2608" fmla="*/ 4094485 h 5539541"/>
              <a:gd name="connsiteX2609" fmla="*/ 1050941 w 7620000"/>
              <a:gd name="connsiteY2609" fmla="*/ 4094534 h 5539541"/>
              <a:gd name="connsiteX2610" fmla="*/ 1049006 w 7620000"/>
              <a:gd name="connsiteY2610" fmla="*/ 4101975 h 5539541"/>
              <a:gd name="connsiteX2611" fmla="*/ 1044916 w 7620000"/>
              <a:gd name="connsiteY2611" fmla="*/ 4102623 h 5539541"/>
              <a:gd name="connsiteX2612" fmla="*/ 1047208 w 7620000"/>
              <a:gd name="connsiteY2612" fmla="*/ 4096651 h 5539541"/>
              <a:gd name="connsiteX2613" fmla="*/ 1032950 w 7620000"/>
              <a:gd name="connsiteY2613" fmla="*/ 4104741 h 5539541"/>
              <a:gd name="connsiteX2614" fmla="*/ 1017026 w 7620000"/>
              <a:gd name="connsiteY2614" fmla="*/ 4120527 h 5539541"/>
              <a:gd name="connsiteX2615" fmla="*/ 983028 w 7620000"/>
              <a:gd name="connsiteY2615" fmla="*/ 4139714 h 5539541"/>
              <a:gd name="connsiteX2616" fmla="*/ 989570 w 7620000"/>
              <a:gd name="connsiteY2616" fmla="*/ 4127894 h 5539541"/>
              <a:gd name="connsiteX2617" fmla="*/ 981473 w 7620000"/>
              <a:gd name="connsiteY2617" fmla="*/ 4113987 h 5539541"/>
              <a:gd name="connsiteX2618" fmla="*/ 1044773 w 7620000"/>
              <a:gd name="connsiteY2618" fmla="*/ 4056699 h 5539541"/>
              <a:gd name="connsiteX2619" fmla="*/ 998254 w 7620000"/>
              <a:gd name="connsiteY2619" fmla="*/ 4077981 h 5539541"/>
              <a:gd name="connsiteX2620" fmla="*/ 996279 w 7620000"/>
              <a:gd name="connsiteY2620" fmla="*/ 4079061 h 5539541"/>
              <a:gd name="connsiteX2621" fmla="*/ 1015262 w 7620000"/>
              <a:gd name="connsiteY2621" fmla="*/ 4048317 h 5539541"/>
              <a:gd name="connsiteX2622" fmla="*/ 1011904 w 7620000"/>
              <a:gd name="connsiteY2622" fmla="*/ 4050326 h 5539541"/>
              <a:gd name="connsiteX2623" fmla="*/ 985598 w 7620000"/>
              <a:gd name="connsiteY2623" fmla="*/ 4084263 h 5539541"/>
              <a:gd name="connsiteX2624" fmla="*/ 977920 w 7620000"/>
              <a:gd name="connsiteY2624" fmla="*/ 4082737 h 5539541"/>
              <a:gd name="connsiteX2625" fmla="*/ 993003 w 7620000"/>
              <a:gd name="connsiteY2625" fmla="*/ 4065759 h 5539541"/>
              <a:gd name="connsiteX2626" fmla="*/ 959392 w 7620000"/>
              <a:gd name="connsiteY2626" fmla="*/ 4081716 h 5539541"/>
              <a:gd name="connsiteX2627" fmla="*/ 958551 w 7620000"/>
              <a:gd name="connsiteY2627" fmla="*/ 4082217 h 5539541"/>
              <a:gd name="connsiteX2628" fmla="*/ 926640 w 7620000"/>
              <a:gd name="connsiteY2628" fmla="*/ 4104892 h 5539541"/>
              <a:gd name="connsiteX2629" fmla="*/ 861451 w 7620000"/>
              <a:gd name="connsiteY2629" fmla="*/ 4147040 h 5539541"/>
              <a:gd name="connsiteX2630" fmla="*/ 853796 w 7620000"/>
              <a:gd name="connsiteY2630" fmla="*/ 4150934 h 5539541"/>
              <a:gd name="connsiteX2631" fmla="*/ 854156 w 7620000"/>
              <a:gd name="connsiteY2631" fmla="*/ 4150277 h 5539541"/>
              <a:gd name="connsiteX2632" fmla="*/ 888907 w 7620000"/>
              <a:gd name="connsiteY2632" fmla="*/ 4098905 h 5539541"/>
              <a:gd name="connsiteX2633" fmla="*/ 867176 w 7620000"/>
              <a:gd name="connsiteY2633" fmla="*/ 4122250 h 5539541"/>
              <a:gd name="connsiteX2634" fmla="*/ 850420 w 7620000"/>
              <a:gd name="connsiteY2634" fmla="*/ 4146564 h 5539541"/>
              <a:gd name="connsiteX2635" fmla="*/ 842912 w 7620000"/>
              <a:gd name="connsiteY2635" fmla="*/ 4156468 h 5539541"/>
              <a:gd name="connsiteX2636" fmla="*/ 814830 w 7620000"/>
              <a:gd name="connsiteY2636" fmla="*/ 4170752 h 5539541"/>
              <a:gd name="connsiteX2637" fmla="*/ 814684 w 7620000"/>
              <a:gd name="connsiteY2637" fmla="*/ 4165334 h 5539541"/>
              <a:gd name="connsiteX2638" fmla="*/ 812028 w 7620000"/>
              <a:gd name="connsiteY2638" fmla="*/ 4169665 h 5539541"/>
              <a:gd name="connsiteX2639" fmla="*/ 805785 w 7620000"/>
              <a:gd name="connsiteY2639" fmla="*/ 4175354 h 5539541"/>
              <a:gd name="connsiteX2640" fmla="*/ 784796 w 7620000"/>
              <a:gd name="connsiteY2640" fmla="*/ 4186027 h 5539541"/>
              <a:gd name="connsiteX2641" fmla="*/ 791287 w 7620000"/>
              <a:gd name="connsiteY2641" fmla="*/ 4176425 h 5539541"/>
              <a:gd name="connsiteX2642" fmla="*/ 793329 w 7620000"/>
              <a:gd name="connsiteY2642" fmla="*/ 4169432 h 5539541"/>
              <a:gd name="connsiteX2643" fmla="*/ 791287 w 7620000"/>
              <a:gd name="connsiteY2643" fmla="*/ 4176425 h 5539541"/>
              <a:gd name="connsiteX2644" fmla="*/ 788562 w 7620000"/>
              <a:gd name="connsiteY2644" fmla="*/ 4165552 h 5539541"/>
              <a:gd name="connsiteX2645" fmla="*/ 809424 w 7620000"/>
              <a:gd name="connsiteY2645" fmla="*/ 4148575 h 5539541"/>
              <a:gd name="connsiteX2646" fmla="*/ 786959 w 7620000"/>
              <a:gd name="connsiteY2646" fmla="*/ 4158415 h 5539541"/>
              <a:gd name="connsiteX2647" fmla="*/ 796590 w 7620000"/>
              <a:gd name="connsiteY2647" fmla="*/ 4141676 h 5539541"/>
              <a:gd name="connsiteX2648" fmla="*/ 800513 w 7620000"/>
              <a:gd name="connsiteY2648" fmla="*/ 4133965 h 5539541"/>
              <a:gd name="connsiteX2649" fmla="*/ 870601 w 7620000"/>
              <a:gd name="connsiteY2649" fmla="*/ 4091557 h 5539541"/>
              <a:gd name="connsiteX2650" fmla="*/ 1005855 w 7620000"/>
              <a:gd name="connsiteY2650" fmla="*/ 3992321 h 5539541"/>
              <a:gd name="connsiteX2651" fmla="*/ 1057906 w 7620000"/>
              <a:gd name="connsiteY2651" fmla="*/ 3948507 h 5539541"/>
              <a:gd name="connsiteX2652" fmla="*/ 1051110 w 7620000"/>
              <a:gd name="connsiteY2652" fmla="*/ 3945950 h 5539541"/>
              <a:gd name="connsiteX2653" fmla="*/ 1038734 w 7620000"/>
              <a:gd name="connsiteY2653" fmla="*/ 3953733 h 5539541"/>
              <a:gd name="connsiteX2654" fmla="*/ 1032199 w 7620000"/>
              <a:gd name="connsiteY2654" fmla="*/ 3963138 h 5539541"/>
              <a:gd name="connsiteX2655" fmla="*/ 1021246 w 7620000"/>
              <a:gd name="connsiteY2655" fmla="*/ 3972703 h 5539541"/>
              <a:gd name="connsiteX2656" fmla="*/ 1021363 w 7620000"/>
              <a:gd name="connsiteY2656" fmla="*/ 3967388 h 5539541"/>
              <a:gd name="connsiteX2657" fmla="*/ 1022537 w 7620000"/>
              <a:gd name="connsiteY2657" fmla="*/ 3965903 h 5539541"/>
              <a:gd name="connsiteX2658" fmla="*/ 1021493 w 7620000"/>
              <a:gd name="connsiteY2658" fmla="*/ 3966726 h 5539541"/>
              <a:gd name="connsiteX2659" fmla="*/ 1021363 w 7620000"/>
              <a:gd name="connsiteY2659" fmla="*/ 3967388 h 5539541"/>
              <a:gd name="connsiteX2660" fmla="*/ 985890 w 7620000"/>
              <a:gd name="connsiteY2660" fmla="*/ 4003279 h 5539541"/>
              <a:gd name="connsiteX2661" fmla="*/ 989758 w 7620000"/>
              <a:gd name="connsiteY2661" fmla="*/ 3997273 h 5539541"/>
              <a:gd name="connsiteX2662" fmla="*/ 991403 w 7620000"/>
              <a:gd name="connsiteY2662" fmla="*/ 3992448 h 5539541"/>
              <a:gd name="connsiteX2663" fmla="*/ 982742 w 7620000"/>
              <a:gd name="connsiteY2663" fmla="*/ 3998244 h 5539541"/>
              <a:gd name="connsiteX2664" fmla="*/ 940997 w 7620000"/>
              <a:gd name="connsiteY2664" fmla="*/ 4025021 h 5539541"/>
              <a:gd name="connsiteX2665" fmla="*/ 932897 w 7620000"/>
              <a:gd name="connsiteY2665" fmla="*/ 4017970 h 5539541"/>
              <a:gd name="connsiteX2666" fmla="*/ 886083 w 7620000"/>
              <a:gd name="connsiteY2666" fmla="*/ 4046610 h 5539541"/>
              <a:gd name="connsiteX2667" fmla="*/ 876154 w 7620000"/>
              <a:gd name="connsiteY2667" fmla="*/ 4036010 h 5539541"/>
              <a:gd name="connsiteX2668" fmla="*/ 873244 w 7620000"/>
              <a:gd name="connsiteY2668" fmla="*/ 4037272 h 5539541"/>
              <a:gd name="connsiteX2669" fmla="*/ 870843 w 7620000"/>
              <a:gd name="connsiteY2669" fmla="*/ 4039853 h 5539541"/>
              <a:gd name="connsiteX2670" fmla="*/ 866830 w 7620000"/>
              <a:gd name="connsiteY2670" fmla="*/ 4041217 h 5539541"/>
              <a:gd name="connsiteX2671" fmla="*/ 866216 w 7620000"/>
              <a:gd name="connsiteY2671" fmla="*/ 4039981 h 5539541"/>
              <a:gd name="connsiteX2672" fmla="*/ 864647 w 7620000"/>
              <a:gd name="connsiteY2672" fmla="*/ 4041963 h 5539541"/>
              <a:gd name="connsiteX2673" fmla="*/ 866830 w 7620000"/>
              <a:gd name="connsiteY2673" fmla="*/ 4041217 h 5539541"/>
              <a:gd name="connsiteX2674" fmla="*/ 867785 w 7620000"/>
              <a:gd name="connsiteY2674" fmla="*/ 4043144 h 5539541"/>
              <a:gd name="connsiteX2675" fmla="*/ 853667 w 7620000"/>
              <a:gd name="connsiteY2675" fmla="*/ 4041252 h 5539541"/>
              <a:gd name="connsiteX2676" fmla="*/ 902051 w 7620000"/>
              <a:gd name="connsiteY2676" fmla="*/ 4009772 h 5539541"/>
              <a:gd name="connsiteX2677" fmla="*/ 908598 w 7620000"/>
              <a:gd name="connsiteY2677" fmla="*/ 3991097 h 5539541"/>
              <a:gd name="connsiteX2678" fmla="*/ 950712 w 7620000"/>
              <a:gd name="connsiteY2678" fmla="*/ 3950399 h 5539541"/>
              <a:gd name="connsiteX2679" fmla="*/ 984223 w 7620000"/>
              <a:gd name="connsiteY2679" fmla="*/ 3927811 h 5539541"/>
              <a:gd name="connsiteX2680" fmla="*/ 984268 w 7620000"/>
              <a:gd name="connsiteY2680" fmla="*/ 3927782 h 5539541"/>
              <a:gd name="connsiteX2681" fmla="*/ 990623 w 7620000"/>
              <a:gd name="connsiteY2681" fmla="*/ 3915740 h 5539541"/>
              <a:gd name="connsiteX2682" fmla="*/ 1004676 w 7620000"/>
              <a:gd name="connsiteY2682" fmla="*/ 3894058 h 5539541"/>
              <a:gd name="connsiteX2683" fmla="*/ 1003095 w 7620000"/>
              <a:gd name="connsiteY2683" fmla="*/ 3892826 h 5539541"/>
              <a:gd name="connsiteX2684" fmla="*/ 999375 w 7620000"/>
              <a:gd name="connsiteY2684" fmla="*/ 3891023 h 5539541"/>
              <a:gd name="connsiteX2685" fmla="*/ 980024 w 7620000"/>
              <a:gd name="connsiteY2685" fmla="*/ 3897446 h 5539541"/>
              <a:gd name="connsiteX2686" fmla="*/ 949165 w 7620000"/>
              <a:gd name="connsiteY2686" fmla="*/ 3910958 h 5539541"/>
              <a:gd name="connsiteX2687" fmla="*/ 908891 w 7620000"/>
              <a:gd name="connsiteY2687" fmla="*/ 3934638 h 5539541"/>
              <a:gd name="connsiteX2688" fmla="*/ 805783 w 7620000"/>
              <a:gd name="connsiteY2688" fmla="*/ 3994065 h 5539541"/>
              <a:gd name="connsiteX2689" fmla="*/ 798910 w 7620000"/>
              <a:gd name="connsiteY2689" fmla="*/ 3998005 h 5539541"/>
              <a:gd name="connsiteX2690" fmla="*/ 804554 w 7620000"/>
              <a:gd name="connsiteY2690" fmla="*/ 3985912 h 5539541"/>
              <a:gd name="connsiteX2691" fmla="*/ 806346 w 7620000"/>
              <a:gd name="connsiteY2691" fmla="*/ 3981302 h 5539541"/>
              <a:gd name="connsiteX2692" fmla="*/ 827563 w 7620000"/>
              <a:gd name="connsiteY2692" fmla="*/ 3967418 h 5539541"/>
              <a:gd name="connsiteX2693" fmla="*/ 882747 w 7620000"/>
              <a:gd name="connsiteY2693" fmla="*/ 3931642 h 5539541"/>
              <a:gd name="connsiteX2694" fmla="*/ 884334 w 7620000"/>
              <a:gd name="connsiteY2694" fmla="*/ 3900240 h 5539541"/>
              <a:gd name="connsiteX2695" fmla="*/ 908660 w 7620000"/>
              <a:gd name="connsiteY2695" fmla="*/ 3877980 h 5539541"/>
              <a:gd name="connsiteX2696" fmla="*/ 931421 w 7620000"/>
              <a:gd name="connsiteY2696" fmla="*/ 3850557 h 5539541"/>
              <a:gd name="connsiteX2697" fmla="*/ 939102 w 7620000"/>
              <a:gd name="connsiteY2697" fmla="*/ 3844932 h 5539541"/>
              <a:gd name="connsiteX2698" fmla="*/ 938737 w 7620000"/>
              <a:gd name="connsiteY2698" fmla="*/ 3844904 h 5539541"/>
              <a:gd name="connsiteX2699" fmla="*/ 937747 w 7620000"/>
              <a:gd name="connsiteY2699" fmla="*/ 3843192 h 5539541"/>
              <a:gd name="connsiteX2700" fmla="*/ 942392 w 7620000"/>
              <a:gd name="connsiteY2700" fmla="*/ 3834762 h 5539541"/>
              <a:gd name="connsiteX2701" fmla="*/ 947831 w 7620000"/>
              <a:gd name="connsiteY2701" fmla="*/ 3828975 h 5539541"/>
              <a:gd name="connsiteX2702" fmla="*/ 944571 w 7620000"/>
              <a:gd name="connsiteY2702" fmla="*/ 3827373 h 5539541"/>
              <a:gd name="connsiteX2703" fmla="*/ 939542 w 7620000"/>
              <a:gd name="connsiteY2703" fmla="*/ 3822190 h 5539541"/>
              <a:gd name="connsiteX2704" fmla="*/ 915218 w 7620000"/>
              <a:gd name="connsiteY2704" fmla="*/ 3837595 h 5539541"/>
              <a:gd name="connsiteX2705" fmla="*/ 895610 w 7620000"/>
              <a:gd name="connsiteY2705" fmla="*/ 3837635 h 5539541"/>
              <a:gd name="connsiteX2706" fmla="*/ 931179 w 7620000"/>
              <a:gd name="connsiteY2706" fmla="*/ 3815609 h 5539541"/>
              <a:gd name="connsiteX2707" fmla="*/ 938898 w 7620000"/>
              <a:gd name="connsiteY2707" fmla="*/ 3804660 h 5539541"/>
              <a:gd name="connsiteX2708" fmla="*/ 939825 w 7620000"/>
              <a:gd name="connsiteY2708" fmla="*/ 3802255 h 5539541"/>
              <a:gd name="connsiteX2709" fmla="*/ 787864 w 7620000"/>
              <a:gd name="connsiteY2709" fmla="*/ 3918640 h 5539541"/>
              <a:gd name="connsiteX2710" fmla="*/ 925062 w 7620000"/>
              <a:gd name="connsiteY2710" fmla="*/ 3785667 h 5539541"/>
              <a:gd name="connsiteX2711" fmla="*/ 926965 w 7620000"/>
              <a:gd name="connsiteY2711" fmla="*/ 3782872 h 5539541"/>
              <a:gd name="connsiteX2712" fmla="*/ 915735 w 7620000"/>
              <a:gd name="connsiteY2712" fmla="*/ 3789719 h 5539541"/>
              <a:gd name="connsiteX2713" fmla="*/ 907175 w 7620000"/>
              <a:gd name="connsiteY2713" fmla="*/ 3794169 h 5539541"/>
              <a:gd name="connsiteX2714" fmla="*/ 908738 w 7620000"/>
              <a:gd name="connsiteY2714" fmla="*/ 3791958 h 5539541"/>
              <a:gd name="connsiteX2715" fmla="*/ 921680 w 7620000"/>
              <a:gd name="connsiteY2715" fmla="*/ 3773494 h 5539541"/>
              <a:gd name="connsiteX2716" fmla="*/ 942713 w 7620000"/>
              <a:gd name="connsiteY2716" fmla="*/ 3759386 h 5539541"/>
              <a:gd name="connsiteX2717" fmla="*/ 942918 w 7620000"/>
              <a:gd name="connsiteY2717" fmla="*/ 3759258 h 5539541"/>
              <a:gd name="connsiteX2718" fmla="*/ 947661 w 7620000"/>
              <a:gd name="connsiteY2718" fmla="*/ 3741823 h 5539541"/>
              <a:gd name="connsiteX2719" fmla="*/ 933304 w 7620000"/>
              <a:gd name="connsiteY2719" fmla="*/ 3751239 h 5539541"/>
              <a:gd name="connsiteX2720" fmla="*/ 951335 w 7620000"/>
              <a:gd name="connsiteY2720" fmla="*/ 3735924 h 5539541"/>
              <a:gd name="connsiteX2721" fmla="*/ 947311 w 7620000"/>
              <a:gd name="connsiteY2721" fmla="*/ 3737387 h 5539541"/>
              <a:gd name="connsiteX2722" fmla="*/ 957536 w 7620000"/>
              <a:gd name="connsiteY2722" fmla="*/ 3723512 h 5539541"/>
              <a:gd name="connsiteX2723" fmla="*/ 954641 w 7620000"/>
              <a:gd name="connsiteY2723" fmla="*/ 3724157 h 5539541"/>
              <a:gd name="connsiteX2724" fmla="*/ 950884 w 7620000"/>
              <a:gd name="connsiteY2724" fmla="*/ 3727001 h 5539541"/>
              <a:gd name="connsiteX2725" fmla="*/ 953858 w 7620000"/>
              <a:gd name="connsiteY2725" fmla="*/ 3716262 h 5539541"/>
              <a:gd name="connsiteX2726" fmla="*/ 914071 w 7620000"/>
              <a:gd name="connsiteY2726" fmla="*/ 3742356 h 5539541"/>
              <a:gd name="connsiteX2727" fmla="*/ 933100 w 7620000"/>
              <a:gd name="connsiteY2727" fmla="*/ 3722354 h 5539541"/>
              <a:gd name="connsiteX2728" fmla="*/ 946825 w 7620000"/>
              <a:gd name="connsiteY2728" fmla="*/ 3700873 h 5539541"/>
              <a:gd name="connsiteX2729" fmla="*/ 942624 w 7620000"/>
              <a:gd name="connsiteY2729" fmla="*/ 3703236 h 5539541"/>
              <a:gd name="connsiteX2730" fmla="*/ 942216 w 7620000"/>
              <a:gd name="connsiteY2730" fmla="*/ 3703448 h 5539541"/>
              <a:gd name="connsiteX2731" fmla="*/ 865113 w 7620000"/>
              <a:gd name="connsiteY2731" fmla="*/ 3766941 h 5539541"/>
              <a:gd name="connsiteX2732" fmla="*/ 904487 w 7620000"/>
              <a:gd name="connsiteY2732" fmla="*/ 3723492 h 5539541"/>
              <a:gd name="connsiteX2733" fmla="*/ 882641 w 7620000"/>
              <a:gd name="connsiteY2733" fmla="*/ 3737284 h 5539541"/>
              <a:gd name="connsiteX2734" fmla="*/ 857816 w 7620000"/>
              <a:gd name="connsiteY2734" fmla="*/ 3752020 h 5539541"/>
              <a:gd name="connsiteX2735" fmla="*/ 853675 w 7620000"/>
              <a:gd name="connsiteY2735" fmla="*/ 3753533 h 5539541"/>
              <a:gd name="connsiteX2736" fmla="*/ 851691 w 7620000"/>
              <a:gd name="connsiteY2736" fmla="*/ 3756885 h 5539541"/>
              <a:gd name="connsiteX2737" fmla="*/ 839370 w 7620000"/>
              <a:gd name="connsiteY2737" fmla="*/ 3763007 h 5539541"/>
              <a:gd name="connsiteX2738" fmla="*/ 847894 w 7620000"/>
              <a:gd name="connsiteY2738" fmla="*/ 3749209 h 5539541"/>
              <a:gd name="connsiteX2739" fmla="*/ 847594 w 7620000"/>
              <a:gd name="connsiteY2739" fmla="*/ 3749407 h 5539541"/>
              <a:gd name="connsiteX2740" fmla="*/ 838680 w 7620000"/>
              <a:gd name="connsiteY2740" fmla="*/ 3748014 h 5539541"/>
              <a:gd name="connsiteX2741" fmla="*/ 812633 w 7620000"/>
              <a:gd name="connsiteY2741" fmla="*/ 3786928 h 5539541"/>
              <a:gd name="connsiteX2742" fmla="*/ 791686 w 7620000"/>
              <a:gd name="connsiteY2742" fmla="*/ 3807579 h 5539541"/>
              <a:gd name="connsiteX2743" fmla="*/ 797530 w 7620000"/>
              <a:gd name="connsiteY2743" fmla="*/ 3798147 h 5539541"/>
              <a:gd name="connsiteX2744" fmla="*/ 807235 w 7620000"/>
              <a:gd name="connsiteY2744" fmla="*/ 3790544 h 5539541"/>
              <a:gd name="connsiteX2745" fmla="*/ 814900 w 7620000"/>
              <a:gd name="connsiteY2745" fmla="*/ 3781888 h 5539541"/>
              <a:gd name="connsiteX2746" fmla="*/ 811641 w 7620000"/>
              <a:gd name="connsiteY2746" fmla="*/ 3777590 h 5539541"/>
              <a:gd name="connsiteX2747" fmla="*/ 813821 w 7620000"/>
              <a:gd name="connsiteY2747" fmla="*/ 3774563 h 5539541"/>
              <a:gd name="connsiteX2748" fmla="*/ 832249 w 7620000"/>
              <a:gd name="connsiteY2748" fmla="*/ 3736291 h 5539541"/>
              <a:gd name="connsiteX2749" fmla="*/ 802123 w 7620000"/>
              <a:gd name="connsiteY2749" fmla="*/ 3780107 h 5539541"/>
              <a:gd name="connsiteX2750" fmla="*/ 800202 w 7620000"/>
              <a:gd name="connsiteY2750" fmla="*/ 3782728 h 5539541"/>
              <a:gd name="connsiteX2751" fmla="*/ 799891 w 7620000"/>
              <a:gd name="connsiteY2751" fmla="*/ 3782876 h 5539541"/>
              <a:gd name="connsiteX2752" fmla="*/ 793001 w 7620000"/>
              <a:gd name="connsiteY2752" fmla="*/ 3787917 h 5539541"/>
              <a:gd name="connsiteX2753" fmla="*/ 828438 w 7620000"/>
              <a:gd name="connsiteY2753" fmla="*/ 3731575 h 5539541"/>
              <a:gd name="connsiteX2754" fmla="*/ 792173 w 7620000"/>
              <a:gd name="connsiteY2754" fmla="*/ 3768235 h 5539541"/>
              <a:gd name="connsiteX2755" fmla="*/ 777087 w 7620000"/>
              <a:gd name="connsiteY2755" fmla="*/ 3788527 h 5539541"/>
              <a:gd name="connsiteX2756" fmla="*/ 786083 w 7620000"/>
              <a:gd name="connsiteY2756" fmla="*/ 3774392 h 5539541"/>
              <a:gd name="connsiteX2757" fmla="*/ 682294 w 7620000"/>
              <a:gd name="connsiteY2757" fmla="*/ 3879314 h 5539541"/>
              <a:gd name="connsiteX2758" fmla="*/ 666618 w 7620000"/>
              <a:gd name="connsiteY2758" fmla="*/ 3904643 h 5539541"/>
              <a:gd name="connsiteX2759" fmla="*/ 600153 w 7620000"/>
              <a:gd name="connsiteY2759" fmla="*/ 3962204 h 5539541"/>
              <a:gd name="connsiteX2760" fmla="*/ 662446 w 7620000"/>
              <a:gd name="connsiteY2760" fmla="*/ 3892333 h 5539541"/>
              <a:gd name="connsiteX2761" fmla="*/ 681385 w 7620000"/>
              <a:gd name="connsiteY2761" fmla="*/ 3844440 h 5539541"/>
              <a:gd name="connsiteX2762" fmla="*/ 513128 w 7620000"/>
              <a:gd name="connsiteY2762" fmla="*/ 3976284 h 5539541"/>
              <a:gd name="connsiteX2763" fmla="*/ 501728 w 7620000"/>
              <a:gd name="connsiteY2763" fmla="*/ 3983761 h 5539541"/>
              <a:gd name="connsiteX2764" fmla="*/ 561063 w 7620000"/>
              <a:gd name="connsiteY2764" fmla="*/ 3915826 h 5539541"/>
              <a:gd name="connsiteX2765" fmla="*/ 583659 w 7620000"/>
              <a:gd name="connsiteY2765" fmla="*/ 3871983 h 5539541"/>
              <a:gd name="connsiteX2766" fmla="*/ 406137 w 7620000"/>
              <a:gd name="connsiteY2766" fmla="*/ 4002380 h 5539541"/>
              <a:gd name="connsiteX2767" fmla="*/ 556173 w 7620000"/>
              <a:gd name="connsiteY2767" fmla="*/ 3847015 h 5539541"/>
              <a:gd name="connsiteX2768" fmla="*/ 581302 w 7620000"/>
              <a:gd name="connsiteY2768" fmla="*/ 3801513 h 5539541"/>
              <a:gd name="connsiteX2769" fmla="*/ 584259 w 7620000"/>
              <a:gd name="connsiteY2769" fmla="*/ 3799576 h 5539541"/>
              <a:gd name="connsiteX2770" fmla="*/ 747922 w 7620000"/>
              <a:gd name="connsiteY2770" fmla="*/ 3655696 h 5539541"/>
              <a:gd name="connsiteX2771" fmla="*/ 722162 w 7620000"/>
              <a:gd name="connsiteY2771" fmla="*/ 3672589 h 5539541"/>
              <a:gd name="connsiteX2772" fmla="*/ 851737 w 7620000"/>
              <a:gd name="connsiteY2772" fmla="*/ 3552138 h 5539541"/>
              <a:gd name="connsiteX2773" fmla="*/ 829355 w 7620000"/>
              <a:gd name="connsiteY2773" fmla="*/ 3566819 h 5539541"/>
              <a:gd name="connsiteX2774" fmla="*/ 845428 w 7620000"/>
              <a:gd name="connsiteY2774" fmla="*/ 3548750 h 5539541"/>
              <a:gd name="connsiteX2775" fmla="*/ 870560 w 7620000"/>
              <a:gd name="connsiteY2775" fmla="*/ 3503247 h 5539541"/>
              <a:gd name="connsiteX2776" fmla="*/ 788215 w 7620000"/>
              <a:gd name="connsiteY2776" fmla="*/ 3557250 h 5539541"/>
              <a:gd name="connsiteX2777" fmla="*/ 824555 w 7620000"/>
              <a:gd name="connsiteY2777" fmla="*/ 3525896 h 5539541"/>
              <a:gd name="connsiteX2778" fmla="*/ 660893 w 7620000"/>
              <a:gd name="connsiteY2778" fmla="*/ 3669775 h 5539541"/>
              <a:gd name="connsiteX2779" fmla="*/ 680112 w 7620000"/>
              <a:gd name="connsiteY2779" fmla="*/ 3628149 h 5539541"/>
              <a:gd name="connsiteX2780" fmla="*/ 815788 w 7620000"/>
              <a:gd name="connsiteY2780" fmla="*/ 3496711 h 5539541"/>
              <a:gd name="connsiteX2781" fmla="*/ 851785 w 7620000"/>
              <a:gd name="connsiteY2781" fmla="*/ 3457129 h 5539541"/>
              <a:gd name="connsiteX2782" fmla="*/ 855773 w 7620000"/>
              <a:gd name="connsiteY2782" fmla="*/ 3449383 h 5539541"/>
              <a:gd name="connsiteX2783" fmla="*/ 858421 w 7620000"/>
              <a:gd name="connsiteY2783" fmla="*/ 3443348 h 5539541"/>
              <a:gd name="connsiteX2784" fmla="*/ 872295 w 7620000"/>
              <a:gd name="connsiteY2784" fmla="*/ 3434577 h 5539541"/>
              <a:gd name="connsiteX2785" fmla="*/ 926551 w 7620000"/>
              <a:gd name="connsiteY2785" fmla="*/ 3374921 h 5539541"/>
              <a:gd name="connsiteX2786" fmla="*/ 912115 w 7620000"/>
              <a:gd name="connsiteY2786" fmla="*/ 3387255 h 5539541"/>
              <a:gd name="connsiteX2787" fmla="*/ 900878 w 7620000"/>
              <a:gd name="connsiteY2787" fmla="*/ 3379019 h 5539541"/>
              <a:gd name="connsiteX2788" fmla="*/ 890779 w 7620000"/>
              <a:gd name="connsiteY2788" fmla="*/ 3381609 h 5539541"/>
              <a:gd name="connsiteX2789" fmla="*/ 812935 w 7620000"/>
              <a:gd name="connsiteY2789" fmla="*/ 3453974 h 5539541"/>
              <a:gd name="connsiteX2790" fmla="*/ 845646 w 7620000"/>
              <a:gd name="connsiteY2790" fmla="*/ 3411511 h 5539541"/>
              <a:gd name="connsiteX2791" fmla="*/ 821240 w 7620000"/>
              <a:gd name="connsiteY2791" fmla="*/ 3429577 h 5539541"/>
              <a:gd name="connsiteX2792" fmla="*/ 780835 w 7620000"/>
              <a:gd name="connsiteY2792" fmla="*/ 3454351 h 5539541"/>
              <a:gd name="connsiteX2793" fmla="*/ 861924 w 7620000"/>
              <a:gd name="connsiteY2793" fmla="*/ 3378627 h 5539541"/>
              <a:gd name="connsiteX2794" fmla="*/ 878075 w 7620000"/>
              <a:gd name="connsiteY2794" fmla="*/ 3362430 h 5539541"/>
              <a:gd name="connsiteX2795" fmla="*/ 889380 w 7620000"/>
              <a:gd name="connsiteY2795" fmla="*/ 3354742 h 5539541"/>
              <a:gd name="connsiteX2796" fmla="*/ 903313 w 7620000"/>
              <a:gd name="connsiteY2796" fmla="*/ 3336657 h 5539541"/>
              <a:gd name="connsiteX2797" fmla="*/ 910442 w 7620000"/>
              <a:gd name="connsiteY2797" fmla="*/ 3320148 h 5539541"/>
              <a:gd name="connsiteX2798" fmla="*/ 892539 w 7620000"/>
              <a:gd name="connsiteY2798" fmla="*/ 3330167 h 5539541"/>
              <a:gd name="connsiteX2799" fmla="*/ 891478 w 7620000"/>
              <a:gd name="connsiteY2799" fmla="*/ 3328877 h 5539541"/>
              <a:gd name="connsiteX2800" fmla="*/ 771091 w 7620000"/>
              <a:gd name="connsiteY2800" fmla="*/ 3438423 h 5539541"/>
              <a:gd name="connsiteX2801" fmla="*/ 767737 w 7620000"/>
              <a:gd name="connsiteY2801" fmla="*/ 3433099 h 5539541"/>
              <a:gd name="connsiteX2802" fmla="*/ 765945 w 7620000"/>
              <a:gd name="connsiteY2802" fmla="*/ 3434272 h 5539541"/>
              <a:gd name="connsiteX2803" fmla="*/ 756338 w 7620000"/>
              <a:gd name="connsiteY2803" fmla="*/ 3440572 h 5539541"/>
              <a:gd name="connsiteX2804" fmla="*/ 770066 w 7620000"/>
              <a:gd name="connsiteY2804" fmla="*/ 3402547 h 5539541"/>
              <a:gd name="connsiteX2805" fmla="*/ 607722 w 7620000"/>
              <a:gd name="connsiteY2805" fmla="*/ 3530513 h 5539541"/>
              <a:gd name="connsiteX2806" fmla="*/ 585124 w 7620000"/>
              <a:gd name="connsiteY2806" fmla="*/ 3574359 h 5539541"/>
              <a:gd name="connsiteX2807" fmla="*/ 566098 w 7620000"/>
              <a:gd name="connsiteY2807" fmla="*/ 3594362 h 5539541"/>
              <a:gd name="connsiteX2808" fmla="*/ 530676 w 7620000"/>
              <a:gd name="connsiteY2808" fmla="*/ 3602543 h 5539541"/>
              <a:gd name="connsiteX2809" fmla="*/ 606200 w 7620000"/>
              <a:gd name="connsiteY2809" fmla="*/ 3517542 h 5539541"/>
              <a:gd name="connsiteX2810" fmla="*/ 628374 w 7620000"/>
              <a:gd name="connsiteY2810" fmla="*/ 3473977 h 5539541"/>
              <a:gd name="connsiteX2811" fmla="*/ 475295 w 7620000"/>
              <a:gd name="connsiteY2811" fmla="*/ 3603394 h 5539541"/>
              <a:gd name="connsiteX2812" fmla="*/ 468985 w 7620000"/>
              <a:gd name="connsiteY2812" fmla="*/ 3600005 h 5539541"/>
              <a:gd name="connsiteX2813" fmla="*/ 573298 w 7620000"/>
              <a:gd name="connsiteY2813" fmla="*/ 3473553 h 5539541"/>
              <a:gd name="connsiteX2814" fmla="*/ 595896 w 7620000"/>
              <a:gd name="connsiteY2814" fmla="*/ 3429709 h 5539541"/>
              <a:gd name="connsiteX2815" fmla="*/ 327293 w 7620000"/>
              <a:gd name="connsiteY2815" fmla="*/ 3671433 h 5539541"/>
              <a:gd name="connsiteX2816" fmla="*/ 313358 w 7620000"/>
              <a:gd name="connsiteY2816" fmla="*/ 3680574 h 5539541"/>
              <a:gd name="connsiteX2817" fmla="*/ 289736 w 7620000"/>
              <a:gd name="connsiteY2817" fmla="*/ 3688538 h 5539541"/>
              <a:gd name="connsiteX2818" fmla="*/ 311016 w 7620000"/>
              <a:gd name="connsiteY2818" fmla="*/ 3660612 h 5539541"/>
              <a:gd name="connsiteX2819" fmla="*/ 326883 w 7620000"/>
              <a:gd name="connsiteY2819" fmla="*/ 3613660 h 5539541"/>
              <a:gd name="connsiteX2820" fmla="*/ 176759 w 7620000"/>
              <a:gd name="connsiteY2820" fmla="*/ 3741137 h 5539541"/>
              <a:gd name="connsiteX2821" fmla="*/ 26021 w 7620000"/>
              <a:gd name="connsiteY2821" fmla="*/ 3890516 h 5539541"/>
              <a:gd name="connsiteX2822" fmla="*/ 17153 w 7620000"/>
              <a:gd name="connsiteY2822" fmla="*/ 3896331 h 5539541"/>
              <a:gd name="connsiteX2823" fmla="*/ 235465 w 7620000"/>
              <a:gd name="connsiteY2823" fmla="*/ 3644594 h 5539541"/>
              <a:gd name="connsiteX2824" fmla="*/ 257360 w 7620000"/>
              <a:gd name="connsiteY2824" fmla="*/ 3594762 h 5539541"/>
              <a:gd name="connsiteX2825" fmla="*/ 341214 w 7620000"/>
              <a:gd name="connsiteY2825" fmla="*/ 3503224 h 5539541"/>
              <a:gd name="connsiteX2826" fmla="*/ 352613 w 7620000"/>
              <a:gd name="connsiteY2826" fmla="*/ 3495746 h 5539541"/>
              <a:gd name="connsiteX2827" fmla="*/ 343554 w 7620000"/>
              <a:gd name="connsiteY2827" fmla="*/ 3523188 h 5539541"/>
              <a:gd name="connsiteX2828" fmla="*/ 362580 w 7620000"/>
              <a:gd name="connsiteY2828" fmla="*/ 3503184 h 5539541"/>
              <a:gd name="connsiteX2829" fmla="*/ 341839 w 7620000"/>
              <a:gd name="connsiteY2829" fmla="*/ 3531835 h 5539541"/>
              <a:gd name="connsiteX2830" fmla="*/ 324732 w 7620000"/>
              <a:gd name="connsiteY2830" fmla="*/ 3572079 h 5539541"/>
              <a:gd name="connsiteX2831" fmla="*/ 447177 w 7620000"/>
              <a:gd name="connsiteY2831" fmla="*/ 3441254 h 5539541"/>
              <a:gd name="connsiteX2832" fmla="*/ 336954 w 7620000"/>
              <a:gd name="connsiteY2832" fmla="*/ 3571583 h 5539541"/>
              <a:gd name="connsiteX2833" fmla="*/ 315481 w 7620000"/>
              <a:gd name="connsiteY2833" fmla="*/ 3621138 h 5539541"/>
              <a:gd name="connsiteX2834" fmla="*/ 424389 w 7620000"/>
              <a:gd name="connsiteY2834" fmla="*/ 3506718 h 5539541"/>
              <a:gd name="connsiteX2835" fmla="*/ 403109 w 7620000"/>
              <a:gd name="connsiteY2835" fmla="*/ 3534649 h 5539541"/>
              <a:gd name="connsiteX2836" fmla="*/ 380934 w 7620000"/>
              <a:gd name="connsiteY2836" fmla="*/ 3578213 h 5539541"/>
              <a:gd name="connsiteX2837" fmla="*/ 592032 w 7620000"/>
              <a:gd name="connsiteY2837" fmla="*/ 3396774 h 5539541"/>
              <a:gd name="connsiteX2838" fmla="*/ 597947 w 7620000"/>
              <a:gd name="connsiteY2838" fmla="*/ 3391955 h 5539541"/>
              <a:gd name="connsiteX2839" fmla="*/ 634103 w 7620000"/>
              <a:gd name="connsiteY2839" fmla="*/ 3362494 h 5539541"/>
              <a:gd name="connsiteX2840" fmla="*/ 635494 w 7620000"/>
              <a:gd name="connsiteY2840" fmla="*/ 3359757 h 5539541"/>
              <a:gd name="connsiteX2841" fmla="*/ 640211 w 7620000"/>
              <a:gd name="connsiteY2841" fmla="*/ 3356903 h 5539541"/>
              <a:gd name="connsiteX2842" fmla="*/ 659263 w 7620000"/>
              <a:gd name="connsiteY2842" fmla="*/ 3327825 h 5539541"/>
              <a:gd name="connsiteX2843" fmla="*/ 664904 w 7620000"/>
              <a:gd name="connsiteY2843" fmla="*/ 3312435 h 5539541"/>
              <a:gd name="connsiteX2844" fmla="*/ 620118 w 7620000"/>
              <a:gd name="connsiteY2844" fmla="*/ 3349333 h 5539541"/>
              <a:gd name="connsiteX2845" fmla="*/ 575330 w 7620000"/>
              <a:gd name="connsiteY2845" fmla="*/ 3386226 h 5539541"/>
              <a:gd name="connsiteX2846" fmla="*/ 569844 w 7620000"/>
              <a:gd name="connsiteY2846" fmla="*/ 3389827 h 5539541"/>
              <a:gd name="connsiteX2847" fmla="*/ 470814 w 7620000"/>
              <a:gd name="connsiteY2847" fmla="*/ 3483796 h 5539541"/>
              <a:gd name="connsiteX2848" fmla="*/ 557622 w 7620000"/>
              <a:gd name="connsiteY2848" fmla="*/ 3390317 h 5539541"/>
              <a:gd name="connsiteX2849" fmla="*/ 644429 w 7620000"/>
              <a:gd name="connsiteY2849" fmla="*/ 3296842 h 5539541"/>
              <a:gd name="connsiteX2850" fmla="*/ 666325 w 7620000"/>
              <a:gd name="connsiteY2850" fmla="*/ 3247009 h 5539541"/>
              <a:gd name="connsiteX2851" fmla="*/ 563521 w 7620000"/>
              <a:gd name="connsiteY2851" fmla="*/ 3335931 h 5539541"/>
              <a:gd name="connsiteX2852" fmla="*/ 465193 w 7620000"/>
              <a:gd name="connsiteY2852" fmla="*/ 3435886 h 5539541"/>
              <a:gd name="connsiteX2853" fmla="*/ 496634 w 7620000"/>
              <a:gd name="connsiteY2853" fmla="*/ 3393770 h 5539541"/>
              <a:gd name="connsiteX2854" fmla="*/ 507828 w 7620000"/>
              <a:gd name="connsiteY2854" fmla="*/ 3357407 h 5539541"/>
              <a:gd name="connsiteX2855" fmla="*/ 495510 w 7620000"/>
              <a:gd name="connsiteY2855" fmla="*/ 3372071 h 5539541"/>
              <a:gd name="connsiteX2856" fmla="*/ 486977 w 7620000"/>
              <a:gd name="connsiteY2856" fmla="*/ 3378196 h 5539541"/>
              <a:gd name="connsiteX2857" fmla="*/ 542816 w 7620000"/>
              <a:gd name="connsiteY2857" fmla="*/ 3321293 h 5539541"/>
              <a:gd name="connsiteX2858" fmla="*/ 598413 w 7620000"/>
              <a:gd name="connsiteY2858" fmla="*/ 3268977 h 5539541"/>
              <a:gd name="connsiteX2859" fmla="*/ 655955 w 7620000"/>
              <a:gd name="connsiteY2859" fmla="*/ 3211100 h 5539541"/>
              <a:gd name="connsiteX2860" fmla="*/ 640763 w 7620000"/>
              <a:gd name="connsiteY2860" fmla="*/ 3219855 h 5539541"/>
              <a:gd name="connsiteX2861" fmla="*/ 633891 w 7620000"/>
              <a:gd name="connsiteY2861" fmla="*/ 3223798 h 5539541"/>
              <a:gd name="connsiteX2862" fmla="*/ 639536 w 7620000"/>
              <a:gd name="connsiteY2862" fmla="*/ 3211700 h 5539541"/>
              <a:gd name="connsiteX2863" fmla="*/ 641326 w 7620000"/>
              <a:gd name="connsiteY2863" fmla="*/ 3207094 h 5539541"/>
              <a:gd name="connsiteX2864" fmla="*/ 662545 w 7620000"/>
              <a:gd name="connsiteY2864" fmla="*/ 3193208 h 5539541"/>
              <a:gd name="connsiteX2865" fmla="*/ 677819 w 7620000"/>
              <a:gd name="connsiteY2865" fmla="*/ 3185073 h 5539541"/>
              <a:gd name="connsiteX2866" fmla="*/ 719265 w 7620000"/>
              <a:gd name="connsiteY2866" fmla="*/ 3127158 h 5539541"/>
              <a:gd name="connsiteX2867" fmla="*/ 719314 w 7620000"/>
              <a:gd name="connsiteY2867" fmla="*/ 3126032 h 5539541"/>
              <a:gd name="connsiteX2868" fmla="*/ 722231 w 7620000"/>
              <a:gd name="connsiteY2868" fmla="*/ 3121755 h 5539541"/>
              <a:gd name="connsiteX2869" fmla="*/ 724218 w 7620000"/>
              <a:gd name="connsiteY2869" fmla="*/ 3112036 h 5539541"/>
              <a:gd name="connsiteX2870" fmla="*/ 705798 w 7620000"/>
              <a:gd name="connsiteY2870" fmla="*/ 3141583 h 5539541"/>
              <a:gd name="connsiteX2871" fmla="*/ 659182 w 7620000"/>
              <a:gd name="connsiteY2871" fmla="*/ 3186130 h 5539541"/>
              <a:gd name="connsiteX2872" fmla="*/ 660616 w 7620000"/>
              <a:gd name="connsiteY2872" fmla="*/ 3171214 h 5539541"/>
              <a:gd name="connsiteX2873" fmla="*/ 362989 w 7620000"/>
              <a:gd name="connsiteY2873" fmla="*/ 3452393 h 5539541"/>
              <a:gd name="connsiteX2874" fmla="*/ 310579 w 7620000"/>
              <a:gd name="connsiteY2874" fmla="*/ 3501815 h 5539541"/>
              <a:gd name="connsiteX2875" fmla="*/ 330219 w 7620000"/>
              <a:gd name="connsiteY2875" fmla="*/ 3459914 h 5539541"/>
              <a:gd name="connsiteX2876" fmla="*/ 458857 w 7620000"/>
              <a:gd name="connsiteY2876" fmla="*/ 3331478 h 5539541"/>
              <a:gd name="connsiteX2877" fmla="*/ 589046 w 7620000"/>
              <a:gd name="connsiteY2877" fmla="*/ 3189129 h 5539541"/>
              <a:gd name="connsiteX2878" fmla="*/ 608687 w 7620000"/>
              <a:gd name="connsiteY2878" fmla="*/ 3147229 h 5539541"/>
              <a:gd name="connsiteX2879" fmla="*/ 540088 w 7620000"/>
              <a:gd name="connsiteY2879" fmla="*/ 3213715 h 5539541"/>
              <a:gd name="connsiteX2880" fmla="*/ 471064 w 7620000"/>
              <a:gd name="connsiteY2880" fmla="*/ 3280481 h 5539541"/>
              <a:gd name="connsiteX2881" fmla="*/ 477591 w 7620000"/>
              <a:gd name="connsiteY2881" fmla="*/ 3254701 h 5539541"/>
              <a:gd name="connsiteX2882" fmla="*/ 452650 w 7620000"/>
              <a:gd name="connsiteY2882" fmla="*/ 3278583 h 5539541"/>
              <a:gd name="connsiteX2883" fmla="*/ 425180 w 7620000"/>
              <a:gd name="connsiteY2883" fmla="*/ 3304124 h 5539541"/>
              <a:gd name="connsiteX2884" fmla="*/ 429848 w 7620000"/>
              <a:gd name="connsiteY2884" fmla="*/ 3293537 h 5539541"/>
              <a:gd name="connsiteX2885" fmla="*/ 779885 w 7620000"/>
              <a:gd name="connsiteY2885" fmla="*/ 2962936 h 5539541"/>
              <a:gd name="connsiteX2886" fmla="*/ 805016 w 7620000"/>
              <a:gd name="connsiteY2886" fmla="*/ 2917432 h 5539541"/>
              <a:gd name="connsiteX2887" fmla="*/ 811662 w 7620000"/>
              <a:gd name="connsiteY2887" fmla="*/ 2906516 h 5539541"/>
              <a:gd name="connsiteX2888" fmla="*/ 779120 w 7620000"/>
              <a:gd name="connsiteY2888" fmla="*/ 2947570 h 5539541"/>
              <a:gd name="connsiteX2889" fmla="*/ 786974 w 7620000"/>
              <a:gd name="connsiteY2889" fmla="*/ 2920654 h 5539541"/>
              <a:gd name="connsiteX2890" fmla="*/ 802192 w 7620000"/>
              <a:gd name="connsiteY2890" fmla="*/ 2898846 h 5539541"/>
              <a:gd name="connsiteX2891" fmla="*/ 731822 w 7620000"/>
              <a:gd name="connsiteY2891" fmla="*/ 2971882 h 5539541"/>
              <a:gd name="connsiteX2892" fmla="*/ 742700 w 7620000"/>
              <a:gd name="connsiteY2892" fmla="*/ 2952891 h 5539541"/>
              <a:gd name="connsiteX2893" fmla="*/ 743892 w 7620000"/>
              <a:gd name="connsiteY2893" fmla="*/ 2949660 h 5539541"/>
              <a:gd name="connsiteX2894" fmla="*/ 743838 w 7620000"/>
              <a:gd name="connsiteY2894" fmla="*/ 2942507 h 5539541"/>
              <a:gd name="connsiteX2895" fmla="*/ 593291 w 7620000"/>
              <a:gd name="connsiteY2895" fmla="*/ 3070260 h 5539541"/>
              <a:gd name="connsiteX2896" fmla="*/ 521454 w 7620000"/>
              <a:gd name="connsiteY2896" fmla="*/ 3132419 h 5539541"/>
              <a:gd name="connsiteX2897" fmla="*/ 447645 w 7620000"/>
              <a:gd name="connsiteY2897" fmla="*/ 3208773 h 5539541"/>
              <a:gd name="connsiteX2898" fmla="*/ 368464 w 7620000"/>
              <a:gd name="connsiteY2898" fmla="*/ 3289725 h 5539541"/>
              <a:gd name="connsiteX2899" fmla="*/ 366941 w 7620000"/>
              <a:gd name="connsiteY2899" fmla="*/ 3276748 h 5539541"/>
              <a:gd name="connsiteX2900" fmla="*/ 279314 w 7620000"/>
              <a:gd name="connsiteY2900" fmla="*/ 3363240 h 5539541"/>
              <a:gd name="connsiteX2901" fmla="*/ 471254 w 7620000"/>
              <a:gd name="connsiteY2901" fmla="*/ 3150295 h 5539541"/>
              <a:gd name="connsiteX2902" fmla="*/ 520008 w 7620000"/>
              <a:gd name="connsiteY2902" fmla="*/ 3096825 h 5539541"/>
              <a:gd name="connsiteX2903" fmla="*/ 569463 w 7620000"/>
              <a:gd name="connsiteY2903" fmla="*/ 3049341 h 5539541"/>
              <a:gd name="connsiteX2904" fmla="*/ 610828 w 7620000"/>
              <a:gd name="connsiteY2904" fmla="*/ 3013303 h 5539541"/>
              <a:gd name="connsiteX2905" fmla="*/ 615054 w 7620000"/>
              <a:gd name="connsiteY2905" fmla="*/ 3009625 h 5539541"/>
              <a:gd name="connsiteX2906" fmla="*/ 664487 w 7620000"/>
              <a:gd name="connsiteY2906" fmla="*/ 2931953 h 5539541"/>
              <a:gd name="connsiteX2907" fmla="*/ 608743 w 7620000"/>
              <a:gd name="connsiteY2907" fmla="*/ 2982467 h 5539541"/>
              <a:gd name="connsiteX2908" fmla="*/ 481822 w 7620000"/>
              <a:gd name="connsiteY2908" fmla="*/ 3085322 h 5539541"/>
              <a:gd name="connsiteX2909" fmla="*/ 525087 w 7620000"/>
              <a:gd name="connsiteY2909" fmla="*/ 3035453 h 5539541"/>
              <a:gd name="connsiteX2910" fmla="*/ 658319 w 7620000"/>
              <a:gd name="connsiteY2910" fmla="*/ 2919051 h 5539541"/>
              <a:gd name="connsiteX2911" fmla="*/ 661556 w 7620000"/>
              <a:gd name="connsiteY2911" fmla="*/ 2914624 h 5539541"/>
              <a:gd name="connsiteX2912" fmla="*/ 662123 w 7620000"/>
              <a:gd name="connsiteY2912" fmla="*/ 2912927 h 5539541"/>
              <a:gd name="connsiteX2913" fmla="*/ 662836 w 7620000"/>
              <a:gd name="connsiteY2913" fmla="*/ 2912876 h 5539541"/>
              <a:gd name="connsiteX2914" fmla="*/ 667428 w 7620000"/>
              <a:gd name="connsiteY2914" fmla="*/ 2906600 h 5539541"/>
              <a:gd name="connsiteX2915" fmla="*/ 670777 w 7620000"/>
              <a:gd name="connsiteY2915" fmla="*/ 2900027 h 5539541"/>
              <a:gd name="connsiteX2916" fmla="*/ 677170 w 7620000"/>
              <a:gd name="connsiteY2916" fmla="*/ 2894865 h 5539541"/>
              <a:gd name="connsiteX2917" fmla="*/ 671315 w 7620000"/>
              <a:gd name="connsiteY2917" fmla="*/ 2903002 h 5539541"/>
              <a:gd name="connsiteX2918" fmla="*/ 680301 w 7620000"/>
              <a:gd name="connsiteY2918" fmla="*/ 2897112 h 5539541"/>
              <a:gd name="connsiteX2919" fmla="*/ 684704 w 7620000"/>
              <a:gd name="connsiteY2919" fmla="*/ 2892476 h 5539541"/>
              <a:gd name="connsiteX2920" fmla="*/ 709112 w 7620000"/>
              <a:gd name="connsiteY2920" fmla="*/ 2866782 h 5539541"/>
              <a:gd name="connsiteX2921" fmla="*/ 741041 w 7620000"/>
              <a:gd name="connsiteY2921" fmla="*/ 2821081 h 5539541"/>
              <a:gd name="connsiteX2922" fmla="*/ 749382 w 7620000"/>
              <a:gd name="connsiteY2922" fmla="*/ 2807469 h 5539541"/>
              <a:gd name="connsiteX2923" fmla="*/ 795588 w 7620000"/>
              <a:gd name="connsiteY2923" fmla="*/ 2761629 h 5539541"/>
              <a:gd name="connsiteX2924" fmla="*/ 868393 w 7620000"/>
              <a:gd name="connsiteY2924" fmla="*/ 2685456 h 5539541"/>
              <a:gd name="connsiteX2925" fmla="*/ 877219 w 7620000"/>
              <a:gd name="connsiteY2925" fmla="*/ 2681509 h 5539541"/>
              <a:gd name="connsiteX2926" fmla="*/ 887333 w 7620000"/>
              <a:gd name="connsiteY2926" fmla="*/ 2667851 h 5539541"/>
              <a:gd name="connsiteX2927" fmla="*/ 890070 w 7620000"/>
              <a:gd name="connsiteY2927" fmla="*/ 2668564 h 5539541"/>
              <a:gd name="connsiteX2928" fmla="*/ 894302 w 7620000"/>
              <a:gd name="connsiteY2928" fmla="*/ 2660084 h 5539541"/>
              <a:gd name="connsiteX2929" fmla="*/ 897040 w 7620000"/>
              <a:gd name="connsiteY2929" fmla="*/ 2660797 h 5539541"/>
              <a:gd name="connsiteX2930" fmla="*/ 901271 w 7620000"/>
              <a:gd name="connsiteY2930" fmla="*/ 2652318 h 5539541"/>
              <a:gd name="connsiteX2931" fmla="*/ 894302 w 7620000"/>
              <a:gd name="connsiteY2931" fmla="*/ 2660084 h 5539541"/>
              <a:gd name="connsiteX2932" fmla="*/ 887333 w 7620000"/>
              <a:gd name="connsiteY2932" fmla="*/ 2667851 h 5539541"/>
              <a:gd name="connsiteX2933" fmla="*/ 868393 w 7620000"/>
              <a:gd name="connsiteY2933" fmla="*/ 2685456 h 5539541"/>
              <a:gd name="connsiteX2934" fmla="*/ 782039 w 7620000"/>
              <a:gd name="connsiteY2934" fmla="*/ 2766529 h 5539541"/>
              <a:gd name="connsiteX2935" fmla="*/ 755166 w 7620000"/>
              <a:gd name="connsiteY2935" fmla="*/ 2789512 h 5539541"/>
              <a:gd name="connsiteX2936" fmla="*/ 755945 w 7620000"/>
              <a:gd name="connsiteY2936" fmla="*/ 2786592 h 5539541"/>
              <a:gd name="connsiteX2937" fmla="*/ 753588 w 7620000"/>
              <a:gd name="connsiteY2937" fmla="*/ 2789645 h 5539541"/>
              <a:gd name="connsiteX2938" fmla="*/ 761592 w 7620000"/>
              <a:gd name="connsiteY2938" fmla="*/ 2770421 h 5539541"/>
              <a:gd name="connsiteX2939" fmla="*/ 776818 w 7620000"/>
              <a:gd name="connsiteY2939" fmla="*/ 2753472 h 5539541"/>
              <a:gd name="connsiteX2940" fmla="*/ 831029 w 7620000"/>
              <a:gd name="connsiteY2940" fmla="*/ 2701332 h 5539541"/>
              <a:gd name="connsiteX2941" fmla="*/ 829731 w 7620000"/>
              <a:gd name="connsiteY2941" fmla="*/ 2705271 h 5539541"/>
              <a:gd name="connsiteX2942" fmla="*/ 828766 w 7620000"/>
              <a:gd name="connsiteY2942" fmla="*/ 2706769 h 5539541"/>
              <a:gd name="connsiteX2943" fmla="*/ 853829 w 7620000"/>
              <a:gd name="connsiteY2943" fmla="*/ 2682267 h 5539541"/>
              <a:gd name="connsiteX2944" fmla="*/ 828012 w 7620000"/>
              <a:gd name="connsiteY2944" fmla="*/ 2707938 h 5539541"/>
              <a:gd name="connsiteX2945" fmla="*/ 825863 w 7620000"/>
              <a:gd name="connsiteY2945" fmla="*/ 2711276 h 5539541"/>
              <a:gd name="connsiteX2946" fmla="*/ 861335 w 7620000"/>
              <a:gd name="connsiteY2946" fmla="*/ 2675386 h 5539541"/>
              <a:gd name="connsiteX2947" fmla="*/ 861219 w 7620000"/>
              <a:gd name="connsiteY2947" fmla="*/ 2680700 h 5539541"/>
              <a:gd name="connsiteX2948" fmla="*/ 859293 w 7620000"/>
              <a:gd name="connsiteY2948" fmla="*/ 2682386 h 5539541"/>
              <a:gd name="connsiteX2949" fmla="*/ 861189 w 7620000"/>
              <a:gd name="connsiteY2949" fmla="*/ 2682100 h 5539541"/>
              <a:gd name="connsiteX2950" fmla="*/ 861219 w 7620000"/>
              <a:gd name="connsiteY2950" fmla="*/ 2680700 h 5539541"/>
              <a:gd name="connsiteX2951" fmla="*/ 872170 w 7620000"/>
              <a:gd name="connsiteY2951" fmla="*/ 2671139 h 5539541"/>
              <a:gd name="connsiteX2952" fmla="*/ 890245 w 7620000"/>
              <a:gd name="connsiteY2952" fmla="*/ 2645120 h 5539541"/>
              <a:gd name="connsiteX2953" fmla="*/ 894338 w 7620000"/>
              <a:gd name="connsiteY2953" fmla="*/ 2638502 h 5539541"/>
              <a:gd name="connsiteX2954" fmla="*/ 968523 w 7620000"/>
              <a:gd name="connsiteY2954" fmla="*/ 2559272 h 5539541"/>
              <a:gd name="connsiteX2955" fmla="*/ 925677 w 7620000"/>
              <a:gd name="connsiteY2955" fmla="*/ 2594016 h 5539541"/>
              <a:gd name="connsiteX2956" fmla="*/ 937889 w 7620000"/>
              <a:gd name="connsiteY2956" fmla="*/ 2578723 h 5539541"/>
              <a:gd name="connsiteX2957" fmla="*/ 869571 w 7620000"/>
              <a:gd name="connsiteY2957" fmla="*/ 2637767 h 5539541"/>
              <a:gd name="connsiteX2958" fmla="*/ 885819 w 7620000"/>
              <a:gd name="connsiteY2958" fmla="*/ 2621129 h 5539541"/>
              <a:gd name="connsiteX2959" fmla="*/ 948433 w 7620000"/>
              <a:gd name="connsiteY2959" fmla="*/ 2553378 h 5539541"/>
              <a:gd name="connsiteX2960" fmla="*/ 939004 w 7620000"/>
              <a:gd name="connsiteY2960" fmla="*/ 2556967 h 5539541"/>
              <a:gd name="connsiteX2961" fmla="*/ 938590 w 7620000"/>
              <a:gd name="connsiteY2961" fmla="*/ 2557027 h 5539541"/>
              <a:gd name="connsiteX2962" fmla="*/ 935774 w 7620000"/>
              <a:gd name="connsiteY2962" fmla="*/ 2559586 h 5539541"/>
              <a:gd name="connsiteX2963" fmla="*/ 891198 w 7620000"/>
              <a:gd name="connsiteY2963" fmla="*/ 2603251 h 5539541"/>
              <a:gd name="connsiteX2964" fmla="*/ 920226 w 7620000"/>
              <a:gd name="connsiteY2964" fmla="*/ 2561804 h 5539541"/>
              <a:gd name="connsiteX2965" fmla="*/ 923430 w 7620000"/>
              <a:gd name="connsiteY2965" fmla="*/ 2558826 h 5539541"/>
              <a:gd name="connsiteX2966" fmla="*/ 919996 w 7620000"/>
              <a:gd name="connsiteY2966" fmla="*/ 2551935 h 5539541"/>
              <a:gd name="connsiteX2967" fmla="*/ 930953 w 7620000"/>
              <a:gd name="connsiteY2967" fmla="*/ 2544029 h 5539541"/>
              <a:gd name="connsiteX2968" fmla="*/ 944315 w 7620000"/>
              <a:gd name="connsiteY2968" fmla="*/ 2538331 h 5539541"/>
              <a:gd name="connsiteX2969" fmla="*/ 953104 w 7620000"/>
              <a:gd name="connsiteY2969" fmla="*/ 2528664 h 5539541"/>
              <a:gd name="connsiteX2970" fmla="*/ 923616 w 7620000"/>
              <a:gd name="connsiteY2970" fmla="*/ 2546413 h 5539541"/>
              <a:gd name="connsiteX2971" fmla="*/ 835324 w 7620000"/>
              <a:gd name="connsiteY2971" fmla="*/ 2635566 h 5539541"/>
              <a:gd name="connsiteX2972" fmla="*/ 808486 w 7620000"/>
              <a:gd name="connsiteY2972" fmla="*/ 2661781 h 5539541"/>
              <a:gd name="connsiteX2973" fmla="*/ 734186 w 7620000"/>
              <a:gd name="connsiteY2973" fmla="*/ 2717583 h 5539541"/>
              <a:gd name="connsiteX2974" fmla="*/ 765817 w 7620000"/>
              <a:gd name="connsiteY2974" fmla="*/ 2685173 h 5539541"/>
              <a:gd name="connsiteX2975" fmla="*/ 834252 w 7620000"/>
              <a:gd name="connsiteY2975" fmla="*/ 2617304 h 5539541"/>
              <a:gd name="connsiteX2976" fmla="*/ 886352 w 7620000"/>
              <a:gd name="connsiteY2976" fmla="*/ 2565933 h 5539541"/>
              <a:gd name="connsiteX2977" fmla="*/ 854909 w 7620000"/>
              <a:gd name="connsiteY2977" fmla="*/ 2586751 h 5539541"/>
              <a:gd name="connsiteX2978" fmla="*/ 810403 w 7620000"/>
              <a:gd name="connsiteY2978" fmla="*/ 2627723 h 5539541"/>
              <a:gd name="connsiteX2979" fmla="*/ 816169 w 7620000"/>
              <a:gd name="connsiteY2979" fmla="*/ 2620976 h 5539541"/>
              <a:gd name="connsiteX2980" fmla="*/ 835811 w 7620000"/>
              <a:gd name="connsiteY2980" fmla="*/ 2579074 h 5539541"/>
              <a:gd name="connsiteX2981" fmla="*/ 676820 w 7620000"/>
              <a:gd name="connsiteY2981" fmla="*/ 2712361 h 5539541"/>
              <a:gd name="connsiteX2982" fmla="*/ 689922 w 7620000"/>
              <a:gd name="connsiteY2982" fmla="*/ 2686440 h 5539541"/>
              <a:gd name="connsiteX2983" fmla="*/ 690735 w 7620000"/>
              <a:gd name="connsiteY2983" fmla="*/ 2683376 h 5539541"/>
              <a:gd name="connsiteX2984" fmla="*/ 727572 w 7620000"/>
              <a:gd name="connsiteY2984" fmla="*/ 2646204 h 5539541"/>
              <a:gd name="connsiteX2985" fmla="*/ 692519 w 7620000"/>
              <a:gd name="connsiteY2985" fmla="*/ 2676662 h 5539541"/>
              <a:gd name="connsiteX2986" fmla="*/ 692563 w 7620000"/>
              <a:gd name="connsiteY2986" fmla="*/ 2676494 h 5539541"/>
              <a:gd name="connsiteX2987" fmla="*/ 690972 w 7620000"/>
              <a:gd name="connsiteY2987" fmla="*/ 2674061 h 5539541"/>
              <a:gd name="connsiteX2988" fmla="*/ 599214 w 7620000"/>
              <a:gd name="connsiteY2988" fmla="*/ 2760237 h 5539541"/>
              <a:gd name="connsiteX2989" fmla="*/ 568565 w 7620000"/>
              <a:gd name="connsiteY2989" fmla="*/ 2782939 h 5539541"/>
              <a:gd name="connsiteX2990" fmla="*/ 548039 w 7620000"/>
              <a:gd name="connsiteY2990" fmla="*/ 2780664 h 5539541"/>
              <a:gd name="connsiteX2991" fmla="*/ 734390 w 7620000"/>
              <a:gd name="connsiteY2991" fmla="*/ 2606234 h 5539541"/>
              <a:gd name="connsiteX2992" fmla="*/ 748391 w 7620000"/>
              <a:gd name="connsiteY2992" fmla="*/ 2574944 h 5539541"/>
              <a:gd name="connsiteX2993" fmla="*/ 622540 w 7620000"/>
              <a:gd name="connsiteY2993" fmla="*/ 2679228 h 5539541"/>
              <a:gd name="connsiteX2994" fmla="*/ 600021 w 7620000"/>
              <a:gd name="connsiteY2994" fmla="*/ 2689211 h 5539541"/>
              <a:gd name="connsiteX2995" fmla="*/ 704547 w 7620000"/>
              <a:gd name="connsiteY2995" fmla="*/ 2591761 h 5539541"/>
              <a:gd name="connsiteX2996" fmla="*/ 746803 w 7620000"/>
              <a:gd name="connsiteY2996" fmla="*/ 2553560 h 5539541"/>
              <a:gd name="connsiteX2997" fmla="*/ 737891 w 7620000"/>
              <a:gd name="connsiteY2997" fmla="*/ 2553880 h 5539541"/>
              <a:gd name="connsiteX2998" fmla="*/ 760055 w 7620000"/>
              <a:gd name="connsiteY2998" fmla="*/ 2534166 h 5539541"/>
              <a:gd name="connsiteX2999" fmla="*/ 773489 w 7620000"/>
              <a:gd name="connsiteY2999" fmla="*/ 2521727 h 5539541"/>
              <a:gd name="connsiteX3000" fmla="*/ 773849 w 7620000"/>
              <a:gd name="connsiteY3000" fmla="*/ 2521394 h 5539541"/>
              <a:gd name="connsiteX3001" fmla="*/ 784546 w 7620000"/>
              <a:gd name="connsiteY3001" fmla="*/ 2517914 h 5539541"/>
              <a:gd name="connsiteX3002" fmla="*/ 803640 w 7620000"/>
              <a:gd name="connsiteY3002" fmla="*/ 2499620 h 5539541"/>
              <a:gd name="connsiteX3003" fmla="*/ 805945 w 7620000"/>
              <a:gd name="connsiteY3003" fmla="*/ 2497431 h 5539541"/>
              <a:gd name="connsiteX3004" fmla="*/ 798169 w 7620000"/>
              <a:gd name="connsiteY3004" fmla="*/ 2498877 h 5539541"/>
              <a:gd name="connsiteX3005" fmla="*/ 805395 w 7620000"/>
              <a:gd name="connsiteY3005" fmla="*/ 2492186 h 5539541"/>
              <a:gd name="connsiteX3006" fmla="*/ 867529 w 7620000"/>
              <a:gd name="connsiteY3006" fmla="*/ 2434658 h 5539541"/>
              <a:gd name="connsiteX3007" fmla="*/ 976245 w 7620000"/>
              <a:gd name="connsiteY3007" fmla="*/ 2341864 h 5539541"/>
              <a:gd name="connsiteX3008" fmla="*/ 1001376 w 7620000"/>
              <a:gd name="connsiteY3008" fmla="*/ 2296361 h 5539541"/>
              <a:gd name="connsiteX3009" fmla="*/ 865186 w 7620000"/>
              <a:gd name="connsiteY3009" fmla="*/ 2414696 h 5539541"/>
              <a:gd name="connsiteX3010" fmla="*/ 774782 w 7620000"/>
              <a:gd name="connsiteY3010" fmla="*/ 2498471 h 5539541"/>
              <a:gd name="connsiteX3011" fmla="*/ 765022 w 7620000"/>
              <a:gd name="connsiteY3011" fmla="*/ 2507516 h 5539541"/>
              <a:gd name="connsiteX3012" fmla="*/ 749267 w 7620000"/>
              <a:gd name="connsiteY3012" fmla="*/ 2511767 h 5539541"/>
              <a:gd name="connsiteX3013" fmla="*/ 741637 w 7620000"/>
              <a:gd name="connsiteY3013" fmla="*/ 2514927 h 5539541"/>
              <a:gd name="connsiteX3014" fmla="*/ 767474 w 7620000"/>
              <a:gd name="connsiteY3014" fmla="*/ 2492754 h 5539541"/>
              <a:gd name="connsiteX3015" fmla="*/ 786619 w 7620000"/>
              <a:gd name="connsiteY3015" fmla="*/ 2473749 h 5539541"/>
              <a:gd name="connsiteX3016" fmla="*/ 795945 w 7620000"/>
              <a:gd name="connsiteY3016" fmla="*/ 2457438 h 5539541"/>
              <a:gd name="connsiteX3017" fmla="*/ 800101 w 7620000"/>
              <a:gd name="connsiteY3017" fmla="*/ 2456852 h 5539541"/>
              <a:gd name="connsiteX3018" fmla="*/ 827145 w 7620000"/>
              <a:gd name="connsiteY3018" fmla="*/ 2446430 h 5539541"/>
              <a:gd name="connsiteX3019" fmla="*/ 828536 w 7620000"/>
              <a:gd name="connsiteY3019" fmla="*/ 2433773 h 5539541"/>
              <a:gd name="connsiteX3020" fmla="*/ 806969 w 7620000"/>
              <a:gd name="connsiteY3020" fmla="*/ 2437484 h 5539541"/>
              <a:gd name="connsiteX3021" fmla="*/ 812182 w 7620000"/>
              <a:gd name="connsiteY3021" fmla="*/ 2425091 h 5539541"/>
              <a:gd name="connsiteX3022" fmla="*/ 810929 w 7620000"/>
              <a:gd name="connsiteY3022" fmla="*/ 2421258 h 5539541"/>
              <a:gd name="connsiteX3023" fmla="*/ 787963 w 7620000"/>
              <a:gd name="connsiteY3023" fmla="*/ 2441714 h 5539541"/>
              <a:gd name="connsiteX3024" fmla="*/ 783644 w 7620000"/>
              <a:gd name="connsiteY3024" fmla="*/ 2442740 h 5539541"/>
              <a:gd name="connsiteX3025" fmla="*/ 769579 w 7620000"/>
              <a:gd name="connsiteY3025" fmla="*/ 2447842 h 5539541"/>
              <a:gd name="connsiteX3026" fmla="*/ 768067 w 7620000"/>
              <a:gd name="connsiteY3026" fmla="*/ 2445442 h 5539541"/>
              <a:gd name="connsiteX3027" fmla="*/ 836607 w 7620000"/>
              <a:gd name="connsiteY3027" fmla="*/ 2384376 h 5539541"/>
              <a:gd name="connsiteX3028" fmla="*/ 837258 w 7620000"/>
              <a:gd name="connsiteY3028" fmla="*/ 2384219 h 5539541"/>
              <a:gd name="connsiteX3029" fmla="*/ 841599 w 7620000"/>
              <a:gd name="connsiteY3029" fmla="*/ 2379927 h 5539541"/>
              <a:gd name="connsiteX3030" fmla="*/ 842792 w 7620000"/>
              <a:gd name="connsiteY3030" fmla="*/ 2378864 h 5539541"/>
              <a:gd name="connsiteX3031" fmla="*/ 842945 w 7620000"/>
              <a:gd name="connsiteY3031" fmla="*/ 2378598 h 5539541"/>
              <a:gd name="connsiteX3032" fmla="*/ 850922 w 7620000"/>
              <a:gd name="connsiteY3032" fmla="*/ 2370711 h 5539541"/>
              <a:gd name="connsiteX3033" fmla="*/ 852309 w 7620000"/>
              <a:gd name="connsiteY3033" fmla="*/ 2362217 h 5539541"/>
              <a:gd name="connsiteX3034" fmla="*/ 862083 w 7620000"/>
              <a:gd name="connsiteY3034" fmla="*/ 2345121 h 5539541"/>
              <a:gd name="connsiteX3035" fmla="*/ 868356 w 7620000"/>
              <a:gd name="connsiteY3035" fmla="*/ 2330207 h 5539541"/>
              <a:gd name="connsiteX3036" fmla="*/ 867298 w 7620000"/>
              <a:gd name="connsiteY3036" fmla="*/ 2326967 h 5539541"/>
              <a:gd name="connsiteX3037" fmla="*/ 893146 w 7620000"/>
              <a:gd name="connsiteY3037" fmla="*/ 2316007 h 5539541"/>
              <a:gd name="connsiteX3038" fmla="*/ 932559 w 7620000"/>
              <a:gd name="connsiteY3038" fmla="*/ 2308209 h 5539541"/>
              <a:gd name="connsiteX3039" fmla="*/ 961350 w 7620000"/>
              <a:gd name="connsiteY3039" fmla="*/ 2299268 h 5539541"/>
              <a:gd name="connsiteX3040" fmla="*/ 964307 w 7620000"/>
              <a:gd name="connsiteY3040" fmla="*/ 2294098 h 5539541"/>
              <a:gd name="connsiteX3041" fmla="*/ 973256 w 7620000"/>
              <a:gd name="connsiteY3041" fmla="*/ 2280923 h 5539541"/>
              <a:gd name="connsiteX3042" fmla="*/ 964015 w 7620000"/>
              <a:gd name="connsiteY3042" fmla="*/ 2283105 h 5539541"/>
              <a:gd name="connsiteX3043" fmla="*/ 859779 w 7620000"/>
              <a:gd name="connsiteY3043" fmla="*/ 2307987 h 5539541"/>
              <a:gd name="connsiteX3044" fmla="*/ 864555 w 7620000"/>
              <a:gd name="connsiteY3044" fmla="*/ 2303191 h 5539541"/>
              <a:gd name="connsiteX3045" fmla="*/ 935499 w 7620000"/>
              <a:gd name="connsiteY3045" fmla="*/ 2231002 h 5539541"/>
              <a:gd name="connsiteX3046" fmla="*/ 1257846 w 7620000"/>
              <a:gd name="connsiteY3046" fmla="*/ 1955106 h 5539541"/>
              <a:gd name="connsiteX3047" fmla="*/ 1283399 w 7620000"/>
              <a:gd name="connsiteY3047" fmla="*/ 1909324 h 5539541"/>
              <a:gd name="connsiteX3048" fmla="*/ 982731 w 7620000"/>
              <a:gd name="connsiteY3048" fmla="*/ 2164554 h 5539541"/>
              <a:gd name="connsiteX3049" fmla="*/ 977242 w 7620000"/>
              <a:gd name="connsiteY3049" fmla="*/ 2168155 h 5539541"/>
              <a:gd name="connsiteX3050" fmla="*/ 955141 w 7620000"/>
              <a:gd name="connsiteY3050" fmla="*/ 2189099 h 5539541"/>
              <a:gd name="connsiteX3051" fmla="*/ 817237 w 7620000"/>
              <a:gd name="connsiteY3051" fmla="*/ 2316086 h 5539541"/>
              <a:gd name="connsiteX3052" fmla="*/ 813980 w 7620000"/>
              <a:gd name="connsiteY3052" fmla="*/ 2319042 h 5539541"/>
              <a:gd name="connsiteX3053" fmla="*/ 789345 w 7620000"/>
              <a:gd name="connsiteY3053" fmla="*/ 2325184 h 5539541"/>
              <a:gd name="connsiteX3054" fmla="*/ 916449 w 7620000"/>
              <a:gd name="connsiteY3054" fmla="*/ 2212054 h 5539541"/>
              <a:gd name="connsiteX3055" fmla="*/ 1051211 w 7620000"/>
              <a:gd name="connsiteY3055" fmla="*/ 2097071 h 5539541"/>
              <a:gd name="connsiteX3056" fmla="*/ 1185265 w 7620000"/>
              <a:gd name="connsiteY3056" fmla="*/ 1987658 h 5539541"/>
              <a:gd name="connsiteX3057" fmla="*/ 1322274 w 7620000"/>
              <a:gd name="connsiteY3057" fmla="*/ 1876307 h 5539541"/>
              <a:gd name="connsiteX3058" fmla="*/ 1594434 w 7620000"/>
              <a:gd name="connsiteY3058" fmla="*/ 1668791 h 5539541"/>
              <a:gd name="connsiteX3059" fmla="*/ 1730008 w 7620000"/>
              <a:gd name="connsiteY3059" fmla="*/ 1572355 h 5539541"/>
              <a:gd name="connsiteX3060" fmla="*/ 1869358 w 7620000"/>
              <a:gd name="connsiteY3060" fmla="*/ 1480964 h 5539541"/>
              <a:gd name="connsiteX3061" fmla="*/ 2145103 w 7620000"/>
              <a:gd name="connsiteY3061" fmla="*/ 1300126 h 5539541"/>
              <a:gd name="connsiteX3062" fmla="*/ 2422885 w 7620000"/>
              <a:gd name="connsiteY3062" fmla="*/ 1140522 h 5539541"/>
              <a:gd name="connsiteX3063" fmla="*/ 2562937 w 7620000"/>
              <a:gd name="connsiteY3063" fmla="*/ 1055117 h 5539541"/>
              <a:gd name="connsiteX3064" fmla="*/ 2701790 w 7620000"/>
              <a:gd name="connsiteY3064" fmla="*/ 986629 h 5539541"/>
              <a:gd name="connsiteX3065" fmla="*/ 2981796 w 7620000"/>
              <a:gd name="connsiteY3065" fmla="*/ 845985 h 5539541"/>
              <a:gd name="connsiteX3066" fmla="*/ 3238104 w 7620000"/>
              <a:gd name="connsiteY3066" fmla="*/ 735935 h 5539541"/>
              <a:gd name="connsiteX3067" fmla="*/ 3366258 w 7620000"/>
              <a:gd name="connsiteY3067" fmla="*/ 680910 h 5539541"/>
              <a:gd name="connsiteX3068" fmla="*/ 3495115 w 7620000"/>
              <a:gd name="connsiteY3068" fmla="*/ 631872 h 5539541"/>
              <a:gd name="connsiteX3069" fmla="*/ 3753342 w 7620000"/>
              <a:gd name="connsiteY3069" fmla="*/ 542060 h 5539541"/>
              <a:gd name="connsiteX3070" fmla="*/ 3880180 w 7620000"/>
              <a:gd name="connsiteY3070" fmla="*/ 502947 h 5539541"/>
              <a:gd name="connsiteX3071" fmla="*/ 4010675 w 7620000"/>
              <a:gd name="connsiteY3071" fmla="*/ 467883 h 5539541"/>
              <a:gd name="connsiteX3072" fmla="*/ 4675326 w 7620000"/>
              <a:gd name="connsiteY3072" fmla="*/ 313130 h 5539541"/>
              <a:gd name="connsiteX3073" fmla="*/ 4760006 w 7620000"/>
              <a:gd name="connsiteY3073" fmla="*/ 304288 h 5539541"/>
              <a:gd name="connsiteX3074" fmla="*/ 4760005 w 7620000"/>
              <a:gd name="connsiteY3074" fmla="*/ 304288 h 5539541"/>
              <a:gd name="connsiteX3075" fmla="*/ 4765293 w 7620000"/>
              <a:gd name="connsiteY3075" fmla="*/ 277793 h 5539541"/>
              <a:gd name="connsiteX3076" fmla="*/ 4759490 w 7620000"/>
              <a:gd name="connsiteY3076" fmla="*/ 268896 h 5539541"/>
              <a:gd name="connsiteX3077" fmla="*/ 4763824 w 7620000"/>
              <a:gd name="connsiteY3077" fmla="*/ 253096 h 5539541"/>
              <a:gd name="connsiteX3078" fmla="*/ 4763716 w 7620000"/>
              <a:gd name="connsiteY3078" fmla="*/ 251800 h 5539541"/>
              <a:gd name="connsiteX3079" fmla="*/ 4773262 w 7620000"/>
              <a:gd name="connsiteY3079" fmla="*/ 255040 h 5539541"/>
              <a:gd name="connsiteX3080" fmla="*/ 4890746 w 7620000"/>
              <a:gd name="connsiteY3080" fmla="*/ 250267 h 5539541"/>
              <a:gd name="connsiteX3081" fmla="*/ 5065808 w 7620000"/>
              <a:gd name="connsiteY3081" fmla="*/ 216595 h 5539541"/>
              <a:gd name="connsiteX3082" fmla="*/ 5241846 w 7620000"/>
              <a:gd name="connsiteY3082" fmla="*/ 185359 h 5539541"/>
              <a:gd name="connsiteX3083" fmla="*/ 5398878 w 7620000"/>
              <a:gd name="connsiteY3083" fmla="*/ 171744 h 5539541"/>
              <a:gd name="connsiteX3084" fmla="*/ 5404914 w 7620000"/>
              <a:gd name="connsiteY3084" fmla="*/ 164163 h 5539541"/>
              <a:gd name="connsiteX3085" fmla="*/ 5365249 w 7620000"/>
              <a:gd name="connsiteY3085" fmla="*/ 166945 h 5539541"/>
              <a:gd name="connsiteX3086" fmla="*/ 5310964 w 7620000"/>
              <a:gd name="connsiteY3086" fmla="*/ 164144 h 5539541"/>
              <a:gd name="connsiteX3087" fmla="*/ 5205741 w 7620000"/>
              <a:gd name="connsiteY3087" fmla="*/ 182378 h 5539541"/>
              <a:gd name="connsiteX3088" fmla="*/ 5044972 w 7620000"/>
              <a:gd name="connsiteY3088" fmla="*/ 202418 h 5539541"/>
              <a:gd name="connsiteX3089" fmla="*/ 4998961 w 7620000"/>
              <a:gd name="connsiteY3089" fmla="*/ 206695 h 5539541"/>
              <a:gd name="connsiteX3090" fmla="*/ 5006080 w 7620000"/>
              <a:gd name="connsiteY3090" fmla="*/ 195161 h 5539541"/>
              <a:gd name="connsiteX3091" fmla="*/ 5048402 w 7620000"/>
              <a:gd name="connsiteY3091" fmla="*/ 189910 h 5539541"/>
              <a:gd name="connsiteX3092" fmla="*/ 5217013 w 7620000"/>
              <a:gd name="connsiteY3092" fmla="*/ 164117 h 5539541"/>
              <a:gd name="connsiteX3093" fmla="*/ 5440350 w 7620000"/>
              <a:gd name="connsiteY3093" fmla="*/ 153963 h 5539541"/>
              <a:gd name="connsiteX3094" fmla="*/ 5552455 w 7620000"/>
              <a:gd name="connsiteY3094" fmla="*/ 140675 h 5539541"/>
              <a:gd name="connsiteX3095" fmla="*/ 5837064 w 7620000"/>
              <a:gd name="connsiteY3095" fmla="*/ 182376 h 5539541"/>
              <a:gd name="connsiteX3096" fmla="*/ 5879876 w 7620000"/>
              <a:gd name="connsiteY3096" fmla="*/ 201066 h 5539541"/>
              <a:gd name="connsiteX3097" fmla="*/ 5891541 w 7620000"/>
              <a:gd name="connsiteY3097" fmla="*/ 200026 h 5539541"/>
              <a:gd name="connsiteX3098" fmla="*/ 5891795 w 7620000"/>
              <a:gd name="connsiteY3098" fmla="*/ 201291 h 5539541"/>
              <a:gd name="connsiteX3099" fmla="*/ 5893594 w 7620000"/>
              <a:gd name="connsiteY3099" fmla="*/ 199843 h 5539541"/>
              <a:gd name="connsiteX3100" fmla="*/ 5891541 w 7620000"/>
              <a:gd name="connsiteY3100" fmla="*/ 200026 h 5539541"/>
              <a:gd name="connsiteX3101" fmla="*/ 5890575 w 7620000"/>
              <a:gd name="connsiteY3101" fmla="*/ 195217 h 5539541"/>
              <a:gd name="connsiteX3102" fmla="*/ 5929158 w 7620000"/>
              <a:gd name="connsiteY3102" fmla="*/ 196386 h 5539541"/>
              <a:gd name="connsiteX3103" fmla="*/ 5920879 w 7620000"/>
              <a:gd name="connsiteY3103" fmla="*/ 189306 h 5539541"/>
              <a:gd name="connsiteX3104" fmla="*/ 5917244 w 7620000"/>
              <a:gd name="connsiteY3104" fmla="*/ 172510 h 5539541"/>
              <a:gd name="connsiteX3105" fmla="*/ 5886194 w 7620000"/>
              <a:gd name="connsiteY3105" fmla="*/ 159505 h 5539541"/>
              <a:gd name="connsiteX3106" fmla="*/ 5835828 w 7620000"/>
              <a:gd name="connsiteY3106" fmla="*/ 140984 h 5539541"/>
              <a:gd name="connsiteX3107" fmla="*/ 5582100 w 7620000"/>
              <a:gd name="connsiteY3107" fmla="*/ 123938 h 5539541"/>
              <a:gd name="connsiteX3108" fmla="*/ 5596941 w 7620000"/>
              <a:gd name="connsiteY3108" fmla="*/ 127523 h 5539541"/>
              <a:gd name="connsiteX3109" fmla="*/ 5567722 w 7620000"/>
              <a:gd name="connsiteY3109" fmla="*/ 129482 h 5539541"/>
              <a:gd name="connsiteX3110" fmla="*/ 5582100 w 7620000"/>
              <a:gd name="connsiteY3110" fmla="*/ 123938 h 5539541"/>
              <a:gd name="connsiteX3111" fmla="*/ 5608650 w 7620000"/>
              <a:gd name="connsiteY3111" fmla="*/ 122093 h 5539541"/>
              <a:gd name="connsiteX3112" fmla="*/ 5606303 w 7620000"/>
              <a:gd name="connsiteY3112" fmla="*/ 130649 h 5539541"/>
              <a:gd name="connsiteX3113" fmla="*/ 5606954 w 7620000"/>
              <a:gd name="connsiteY3113" fmla="*/ 125572 h 5539541"/>
              <a:gd name="connsiteX3114" fmla="*/ 5608650 w 7620000"/>
              <a:gd name="connsiteY3114" fmla="*/ 122093 h 5539541"/>
              <a:gd name="connsiteX3115" fmla="*/ 5525217 w 7620000"/>
              <a:gd name="connsiteY3115" fmla="*/ 82668 h 5539541"/>
              <a:gd name="connsiteX3116" fmla="*/ 5568163 w 7620000"/>
              <a:gd name="connsiteY3116" fmla="*/ 83398 h 5539541"/>
              <a:gd name="connsiteX3117" fmla="*/ 5689164 w 7620000"/>
              <a:gd name="connsiteY3117" fmla="*/ 89360 h 5539541"/>
              <a:gd name="connsiteX3118" fmla="*/ 5744053 w 7620000"/>
              <a:gd name="connsiteY3118" fmla="*/ 100700 h 5539541"/>
              <a:gd name="connsiteX3119" fmla="*/ 5782710 w 7620000"/>
              <a:gd name="connsiteY3119" fmla="*/ 111687 h 5539541"/>
              <a:gd name="connsiteX3120" fmla="*/ 5779030 w 7620000"/>
              <a:gd name="connsiteY3120" fmla="*/ 112361 h 5539541"/>
              <a:gd name="connsiteX3121" fmla="*/ 5749471 w 7620000"/>
              <a:gd name="connsiteY3121" fmla="*/ 112109 h 5539541"/>
              <a:gd name="connsiteX3122" fmla="*/ 5746604 w 7620000"/>
              <a:gd name="connsiteY3122" fmla="*/ 112567 h 5539541"/>
              <a:gd name="connsiteX3123" fmla="*/ 5730972 w 7620000"/>
              <a:gd name="connsiteY3123" fmla="*/ 108143 h 5539541"/>
              <a:gd name="connsiteX3124" fmla="*/ 5680243 w 7620000"/>
              <a:gd name="connsiteY3124" fmla="*/ 99061 h 5539541"/>
              <a:gd name="connsiteX3125" fmla="*/ 5461858 w 7620000"/>
              <a:gd name="connsiteY3125" fmla="*/ 105582 h 5539541"/>
              <a:gd name="connsiteX3126" fmla="*/ 5449531 w 7620000"/>
              <a:gd name="connsiteY3126" fmla="*/ 98845 h 5539541"/>
              <a:gd name="connsiteX3127" fmla="*/ 5479293 w 7620000"/>
              <a:gd name="connsiteY3127" fmla="*/ 86486 h 5539541"/>
              <a:gd name="connsiteX3128" fmla="*/ 5525217 w 7620000"/>
              <a:gd name="connsiteY3128" fmla="*/ 82668 h 5539541"/>
              <a:gd name="connsiteX3129" fmla="*/ 5575818 w 7620000"/>
              <a:gd name="connsiteY3129" fmla="*/ 35841 h 5539541"/>
              <a:gd name="connsiteX3130" fmla="*/ 5686208 w 7620000"/>
              <a:gd name="connsiteY3130" fmla="*/ 53424 h 5539541"/>
              <a:gd name="connsiteX3131" fmla="*/ 5616858 w 7620000"/>
              <a:gd name="connsiteY3131" fmla="*/ 46974 h 5539541"/>
              <a:gd name="connsiteX3132" fmla="*/ 5530459 w 7620000"/>
              <a:gd name="connsiteY3132" fmla="*/ 48975 h 5539541"/>
              <a:gd name="connsiteX3133" fmla="*/ 5480403 w 7620000"/>
              <a:gd name="connsiteY3133" fmla="*/ 53593 h 5539541"/>
              <a:gd name="connsiteX3134" fmla="*/ 5486618 w 7620000"/>
              <a:gd name="connsiteY3134" fmla="*/ 45352 h 5539541"/>
              <a:gd name="connsiteX3135" fmla="*/ 5227076 w 7620000"/>
              <a:gd name="connsiteY3135" fmla="*/ 0 h 5539541"/>
              <a:gd name="connsiteX3136" fmla="*/ 5226353 w 7620000"/>
              <a:gd name="connsiteY3136" fmla="*/ 11049 h 5539541"/>
              <a:gd name="connsiteX3137" fmla="*/ 5224772 w 7620000"/>
              <a:gd name="connsiteY3137" fmla="*/ 6751 h 5539541"/>
              <a:gd name="connsiteX3138" fmla="*/ 5227076 w 7620000"/>
              <a:gd name="connsiteY3138" fmla="*/ 0 h 553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</a:cxnLst>
            <a:rect l="l" t="t" r="r" b="b"/>
            <a:pathLst>
              <a:path w="7620000" h="5539541">
                <a:moveTo>
                  <a:pt x="1424553" y="5493880"/>
                </a:moveTo>
                <a:lnTo>
                  <a:pt x="1424400" y="5495729"/>
                </a:lnTo>
                <a:cubicBezTo>
                  <a:pt x="1423792" y="5497495"/>
                  <a:pt x="1422901" y="5497836"/>
                  <a:pt x="1421971" y="5496046"/>
                </a:cubicBezTo>
                <a:close/>
                <a:moveTo>
                  <a:pt x="1400590" y="5367732"/>
                </a:moveTo>
                <a:lnTo>
                  <a:pt x="1405051" y="5368379"/>
                </a:lnTo>
                <a:cubicBezTo>
                  <a:pt x="1401890" y="5377566"/>
                  <a:pt x="1400431" y="5381806"/>
                  <a:pt x="1398569" y="5378225"/>
                </a:cubicBezTo>
                <a:lnTo>
                  <a:pt x="1399983" y="5369417"/>
                </a:lnTo>
                <a:lnTo>
                  <a:pt x="1400971" y="5368382"/>
                </a:lnTo>
                <a:close/>
                <a:moveTo>
                  <a:pt x="1407969" y="5359899"/>
                </a:moveTo>
                <a:cubicBezTo>
                  <a:pt x="1408370" y="5367720"/>
                  <a:pt x="1405051" y="5368379"/>
                  <a:pt x="1405051" y="5368379"/>
                </a:cubicBezTo>
                <a:cubicBezTo>
                  <a:pt x="1404849" y="5364468"/>
                  <a:pt x="1405578" y="5362348"/>
                  <a:pt x="1406359" y="5361207"/>
                </a:cubicBezTo>
                <a:cubicBezTo>
                  <a:pt x="1407138" y="5360064"/>
                  <a:pt x="1407969" y="5359899"/>
                  <a:pt x="1407969" y="5359899"/>
                </a:cubicBezTo>
                <a:close/>
                <a:moveTo>
                  <a:pt x="2267788" y="5344489"/>
                </a:moveTo>
                <a:cubicBezTo>
                  <a:pt x="2268408" y="5344223"/>
                  <a:pt x="2269258" y="5346401"/>
                  <a:pt x="2270170" y="5348744"/>
                </a:cubicBezTo>
                <a:cubicBezTo>
                  <a:pt x="2268339" y="5352051"/>
                  <a:pt x="2266769" y="5354890"/>
                  <a:pt x="2266769" y="5354890"/>
                </a:cubicBezTo>
                <a:cubicBezTo>
                  <a:pt x="2266773" y="5347462"/>
                  <a:pt x="2267166" y="5344754"/>
                  <a:pt x="2267788" y="5344489"/>
                </a:cubicBezTo>
                <a:close/>
                <a:moveTo>
                  <a:pt x="3277337" y="5310232"/>
                </a:moveTo>
                <a:lnTo>
                  <a:pt x="3277419" y="5312106"/>
                </a:lnTo>
                <a:cubicBezTo>
                  <a:pt x="3277055" y="5314215"/>
                  <a:pt x="3276245" y="5315155"/>
                  <a:pt x="3275135" y="5314083"/>
                </a:cubicBezTo>
                <a:close/>
                <a:moveTo>
                  <a:pt x="1387189" y="5306472"/>
                </a:moveTo>
                <a:lnTo>
                  <a:pt x="1383728" y="5311955"/>
                </a:lnTo>
                <a:cubicBezTo>
                  <a:pt x="1375093" y="5325440"/>
                  <a:pt x="1365414" y="5339707"/>
                  <a:pt x="1358853" y="5345290"/>
                </a:cubicBezTo>
                <a:cubicBezTo>
                  <a:pt x="1351206" y="5348784"/>
                  <a:pt x="1355075" y="5339783"/>
                  <a:pt x="1362447" y="5327540"/>
                </a:cubicBezTo>
                <a:lnTo>
                  <a:pt x="1368930" y="5317729"/>
                </a:lnTo>
                <a:lnTo>
                  <a:pt x="1376767" y="5313077"/>
                </a:lnTo>
                <a:close/>
                <a:moveTo>
                  <a:pt x="2059286" y="5281317"/>
                </a:moveTo>
                <a:lnTo>
                  <a:pt x="2056071" y="5286808"/>
                </a:lnTo>
                <a:lnTo>
                  <a:pt x="2048984" y="5300858"/>
                </a:lnTo>
                <a:lnTo>
                  <a:pt x="2030404" y="5312351"/>
                </a:lnTo>
                <a:lnTo>
                  <a:pt x="2010752" y="5322465"/>
                </a:lnTo>
                <a:lnTo>
                  <a:pt x="2015409" y="5314230"/>
                </a:lnTo>
                <a:lnTo>
                  <a:pt x="2019020" y="5308740"/>
                </a:lnTo>
                <a:close/>
                <a:moveTo>
                  <a:pt x="1378332" y="5272947"/>
                </a:moveTo>
                <a:lnTo>
                  <a:pt x="1342782" y="5320072"/>
                </a:lnTo>
                <a:lnTo>
                  <a:pt x="1333625" y="5322960"/>
                </a:lnTo>
                <a:cubicBezTo>
                  <a:pt x="1330766" y="5323281"/>
                  <a:pt x="1329004" y="5322578"/>
                  <a:pt x="1329145" y="5320314"/>
                </a:cubicBezTo>
                <a:cubicBezTo>
                  <a:pt x="1329226" y="5318994"/>
                  <a:pt x="1329904" y="5317357"/>
                  <a:pt x="1331045" y="5315492"/>
                </a:cubicBezTo>
                <a:cubicBezTo>
                  <a:pt x="1332186" y="5313631"/>
                  <a:pt x="1333790" y="5311540"/>
                  <a:pt x="1335724" y="5309312"/>
                </a:cubicBezTo>
                <a:cubicBezTo>
                  <a:pt x="1347329" y="5295948"/>
                  <a:pt x="1370830" y="5277619"/>
                  <a:pt x="1377563" y="5273511"/>
                </a:cubicBezTo>
                <a:close/>
                <a:moveTo>
                  <a:pt x="2157280" y="5210367"/>
                </a:moveTo>
                <a:lnTo>
                  <a:pt x="2151306" y="5218409"/>
                </a:lnTo>
                <a:lnTo>
                  <a:pt x="2135705" y="5243472"/>
                </a:lnTo>
                <a:lnTo>
                  <a:pt x="2088050" y="5276683"/>
                </a:lnTo>
                <a:lnTo>
                  <a:pt x="2080679" y="5281243"/>
                </a:lnTo>
                <a:lnTo>
                  <a:pt x="2084630" y="5274604"/>
                </a:lnTo>
                <a:lnTo>
                  <a:pt x="2094536" y="5257312"/>
                </a:lnTo>
                <a:lnTo>
                  <a:pt x="2108556" y="5247761"/>
                </a:lnTo>
                <a:close/>
                <a:moveTo>
                  <a:pt x="3243210" y="5203620"/>
                </a:moveTo>
                <a:cubicBezTo>
                  <a:pt x="3241319" y="5214587"/>
                  <a:pt x="3240447" y="5219650"/>
                  <a:pt x="3238224" y="5217508"/>
                </a:cubicBezTo>
                <a:lnTo>
                  <a:pt x="3238491" y="5208106"/>
                </a:lnTo>
                <a:lnTo>
                  <a:pt x="3239308" y="5206435"/>
                </a:lnTo>
                <a:lnTo>
                  <a:pt x="3238863" y="5206075"/>
                </a:lnTo>
                <a:close/>
                <a:moveTo>
                  <a:pt x="3244956" y="5193498"/>
                </a:moveTo>
                <a:cubicBezTo>
                  <a:pt x="3246304" y="5200702"/>
                  <a:pt x="3243210" y="5203620"/>
                  <a:pt x="3243210" y="5203620"/>
                </a:cubicBezTo>
                <a:cubicBezTo>
                  <a:pt x="3242535" y="5200020"/>
                  <a:pt x="3242971" y="5197488"/>
                  <a:pt x="3243577" y="5195858"/>
                </a:cubicBezTo>
                <a:cubicBezTo>
                  <a:pt x="3244182" y="5194228"/>
                  <a:pt x="3244956" y="5193498"/>
                  <a:pt x="3244956" y="5193498"/>
                </a:cubicBezTo>
                <a:close/>
                <a:moveTo>
                  <a:pt x="2442265" y="5188230"/>
                </a:moveTo>
                <a:lnTo>
                  <a:pt x="2380845" y="5261262"/>
                </a:lnTo>
                <a:lnTo>
                  <a:pt x="2375366" y="5268900"/>
                </a:lnTo>
                <a:lnTo>
                  <a:pt x="2343303" y="5294268"/>
                </a:lnTo>
                <a:lnTo>
                  <a:pt x="2270577" y="5351993"/>
                </a:lnTo>
                <a:lnTo>
                  <a:pt x="2270170" y="5348744"/>
                </a:lnTo>
                <a:cubicBezTo>
                  <a:pt x="2276448" y="5344252"/>
                  <a:pt x="2287694" y="5337633"/>
                  <a:pt x="2287694" y="5337633"/>
                </a:cubicBezTo>
                <a:cubicBezTo>
                  <a:pt x="2289533" y="5320615"/>
                  <a:pt x="2276452" y="5337397"/>
                  <a:pt x="2276452" y="5337397"/>
                </a:cubicBezTo>
                <a:cubicBezTo>
                  <a:pt x="2268347" y="5337199"/>
                  <a:pt x="2239325" y="5340549"/>
                  <a:pt x="2240892" y="5344566"/>
                </a:cubicBezTo>
                <a:cubicBezTo>
                  <a:pt x="2237763" y="5329675"/>
                  <a:pt x="2253712" y="5328255"/>
                  <a:pt x="2266788" y="5319470"/>
                </a:cubicBezTo>
                <a:cubicBezTo>
                  <a:pt x="2272870" y="5313620"/>
                  <a:pt x="2294400" y="5295910"/>
                  <a:pt x="2295298" y="5289634"/>
                </a:cubicBezTo>
                <a:lnTo>
                  <a:pt x="2290537" y="5288590"/>
                </a:lnTo>
                <a:close/>
                <a:moveTo>
                  <a:pt x="1389400" y="5167845"/>
                </a:moveTo>
                <a:cubicBezTo>
                  <a:pt x="1390210" y="5167511"/>
                  <a:pt x="1391109" y="5170411"/>
                  <a:pt x="1392077" y="5173535"/>
                </a:cubicBezTo>
                <a:cubicBezTo>
                  <a:pt x="1389484" y="5177857"/>
                  <a:pt x="1387261" y="5181557"/>
                  <a:pt x="1387261" y="5181557"/>
                </a:cubicBezTo>
                <a:cubicBezTo>
                  <a:pt x="1387871" y="5171745"/>
                  <a:pt x="1388590" y="5168179"/>
                  <a:pt x="1389400" y="5167845"/>
                </a:cubicBezTo>
                <a:close/>
                <a:moveTo>
                  <a:pt x="3218493" y="5156712"/>
                </a:moveTo>
                <a:lnTo>
                  <a:pt x="3215858" y="5164343"/>
                </a:lnTo>
                <a:cubicBezTo>
                  <a:pt x="3209260" y="5183192"/>
                  <a:pt x="3201761" y="5203511"/>
                  <a:pt x="3196172" y="5213373"/>
                </a:cubicBezTo>
                <a:cubicBezTo>
                  <a:pt x="3189288" y="5221986"/>
                  <a:pt x="3191879" y="5210709"/>
                  <a:pt x="3197421" y="5193916"/>
                </a:cubicBezTo>
                <a:lnTo>
                  <a:pt x="3202414" y="5180062"/>
                </a:lnTo>
                <a:lnTo>
                  <a:pt x="3209337" y="5170215"/>
                </a:lnTo>
                <a:close/>
                <a:moveTo>
                  <a:pt x="2521680" y="5153805"/>
                </a:moveTo>
                <a:lnTo>
                  <a:pt x="2506502" y="5163758"/>
                </a:lnTo>
                <a:lnTo>
                  <a:pt x="2502935" y="5173411"/>
                </a:lnTo>
                <a:lnTo>
                  <a:pt x="2515173" y="5160198"/>
                </a:lnTo>
                <a:close/>
                <a:moveTo>
                  <a:pt x="3205887" y="5130745"/>
                </a:moveTo>
                <a:lnTo>
                  <a:pt x="3177690" y="5200325"/>
                </a:lnTo>
                <a:lnTo>
                  <a:pt x="3169287" y="5209399"/>
                </a:lnTo>
                <a:cubicBezTo>
                  <a:pt x="3166592" y="5211675"/>
                  <a:pt x="3164818" y="5212219"/>
                  <a:pt x="3164675" y="5209955"/>
                </a:cubicBezTo>
                <a:cubicBezTo>
                  <a:pt x="3164590" y="5208635"/>
                  <a:pt x="3165037" y="5206602"/>
                  <a:pt x="3165898" y="5204035"/>
                </a:cubicBezTo>
                <a:cubicBezTo>
                  <a:pt x="3166760" y="5201466"/>
                  <a:pt x="3168036" y="5198361"/>
                  <a:pt x="3169612" y="5194898"/>
                </a:cubicBezTo>
                <a:cubicBezTo>
                  <a:pt x="3179067" y="5174114"/>
                  <a:pt x="3199286" y="5140388"/>
                  <a:pt x="3205221" y="5131817"/>
                </a:cubicBezTo>
                <a:close/>
                <a:moveTo>
                  <a:pt x="1334767" y="5116645"/>
                </a:moveTo>
                <a:lnTo>
                  <a:pt x="1303046" y="5157714"/>
                </a:lnTo>
                <a:lnTo>
                  <a:pt x="1298555" y="5160036"/>
                </a:lnTo>
                <a:cubicBezTo>
                  <a:pt x="1289991" y="5164804"/>
                  <a:pt x="1280221" y="5170671"/>
                  <a:pt x="1267842" y="5178767"/>
                </a:cubicBezTo>
                <a:cubicBezTo>
                  <a:pt x="1263263" y="5180304"/>
                  <a:pt x="1233014" y="5200990"/>
                  <a:pt x="1226692" y="5200478"/>
                </a:cubicBezTo>
                <a:lnTo>
                  <a:pt x="1229316" y="5193659"/>
                </a:lnTo>
                <a:lnTo>
                  <a:pt x="1230811" y="5190889"/>
                </a:lnTo>
                <a:lnTo>
                  <a:pt x="1245176" y="5179082"/>
                </a:lnTo>
                <a:cubicBezTo>
                  <a:pt x="1262851" y="5167537"/>
                  <a:pt x="1286221" y="5158308"/>
                  <a:pt x="1294137" y="5151217"/>
                </a:cubicBezTo>
                <a:close/>
                <a:moveTo>
                  <a:pt x="2944499" y="5115225"/>
                </a:moveTo>
                <a:lnTo>
                  <a:pt x="2940885" y="5125681"/>
                </a:lnTo>
                <a:lnTo>
                  <a:pt x="2933454" y="5150222"/>
                </a:lnTo>
                <a:lnTo>
                  <a:pt x="2911815" y="5181125"/>
                </a:lnTo>
                <a:lnTo>
                  <a:pt x="2888750" y="5211115"/>
                </a:lnTo>
                <a:lnTo>
                  <a:pt x="2893718" y="5196304"/>
                </a:lnTo>
                <a:lnTo>
                  <a:pt x="2898210" y="5184525"/>
                </a:lnTo>
                <a:close/>
                <a:moveTo>
                  <a:pt x="1130207" y="5077958"/>
                </a:moveTo>
                <a:lnTo>
                  <a:pt x="1125461" y="5085470"/>
                </a:lnTo>
                <a:lnTo>
                  <a:pt x="1115327" y="5103824"/>
                </a:lnTo>
                <a:lnTo>
                  <a:pt x="1090819" y="5118474"/>
                </a:lnTo>
                <a:lnTo>
                  <a:pt x="1065059" y="5131264"/>
                </a:lnTo>
                <a:lnTo>
                  <a:pt x="1071636" y="5120520"/>
                </a:lnTo>
                <a:lnTo>
                  <a:pt x="1077386" y="5112348"/>
                </a:lnTo>
                <a:close/>
                <a:moveTo>
                  <a:pt x="1767007" y="5068682"/>
                </a:moveTo>
                <a:cubicBezTo>
                  <a:pt x="1765548" y="5072922"/>
                  <a:pt x="1766192" y="5075922"/>
                  <a:pt x="1767382" y="5077332"/>
                </a:cubicBezTo>
                <a:cubicBezTo>
                  <a:pt x="1768572" y="5078741"/>
                  <a:pt x="1770311" y="5078560"/>
                  <a:pt x="1771039" y="5076442"/>
                </a:cubicBezTo>
                <a:cubicBezTo>
                  <a:pt x="1771405" y="5075380"/>
                  <a:pt x="1771335" y="5074364"/>
                  <a:pt x="1771025" y="5073439"/>
                </a:cubicBezTo>
                <a:cubicBezTo>
                  <a:pt x="1770716" y="5072513"/>
                  <a:pt x="1770165" y="5071676"/>
                  <a:pt x="1769571" y="5070972"/>
                </a:cubicBezTo>
                <a:cubicBezTo>
                  <a:pt x="1768379" y="5069561"/>
                  <a:pt x="1767007" y="5068682"/>
                  <a:pt x="1767007" y="5068682"/>
                </a:cubicBezTo>
                <a:close/>
                <a:moveTo>
                  <a:pt x="1818970" y="5030050"/>
                </a:moveTo>
                <a:cubicBezTo>
                  <a:pt x="1806593" y="5028555"/>
                  <a:pt x="1793873" y="5047543"/>
                  <a:pt x="1782302" y="5061692"/>
                </a:cubicBezTo>
                <a:cubicBezTo>
                  <a:pt x="1794275" y="5055363"/>
                  <a:pt x="1807398" y="5044199"/>
                  <a:pt x="1818970" y="5030050"/>
                </a:cubicBezTo>
                <a:close/>
                <a:moveTo>
                  <a:pt x="2685522" y="5029122"/>
                </a:moveTo>
                <a:cubicBezTo>
                  <a:pt x="2687713" y="5030183"/>
                  <a:pt x="2688854" y="5032613"/>
                  <a:pt x="2688615" y="5036770"/>
                </a:cubicBezTo>
                <a:lnTo>
                  <a:pt x="2679992" y="5049523"/>
                </a:lnTo>
                <a:lnTo>
                  <a:pt x="2565751" y="5132986"/>
                </a:lnTo>
                <a:lnTo>
                  <a:pt x="2538649" y="5152656"/>
                </a:lnTo>
                <a:lnTo>
                  <a:pt x="2503840" y="5174758"/>
                </a:lnTo>
                <a:cubicBezTo>
                  <a:pt x="2492345" y="5181933"/>
                  <a:pt x="2481966" y="5188417"/>
                  <a:pt x="2473367" y="5193901"/>
                </a:cubicBezTo>
                <a:lnTo>
                  <a:pt x="2465829" y="5198900"/>
                </a:lnTo>
                <a:lnTo>
                  <a:pt x="2466313" y="5194397"/>
                </a:lnTo>
                <a:lnTo>
                  <a:pt x="2456321" y="5205208"/>
                </a:lnTo>
                <a:lnTo>
                  <a:pt x="2453560" y="5207039"/>
                </a:lnTo>
                <a:lnTo>
                  <a:pt x="2416480" y="5236374"/>
                </a:lnTo>
                <a:lnTo>
                  <a:pt x="2435221" y="5211721"/>
                </a:lnTo>
                <a:lnTo>
                  <a:pt x="2488474" y="5157666"/>
                </a:lnTo>
                <a:lnTo>
                  <a:pt x="2598438" y="5084931"/>
                </a:lnTo>
                <a:cubicBezTo>
                  <a:pt x="2603412" y="5081325"/>
                  <a:pt x="2670186" y="5021693"/>
                  <a:pt x="2685522" y="5029122"/>
                </a:cubicBezTo>
                <a:close/>
                <a:moveTo>
                  <a:pt x="3203518" y="5022581"/>
                </a:moveTo>
                <a:cubicBezTo>
                  <a:pt x="3204251" y="5021703"/>
                  <a:pt x="3205469" y="5023857"/>
                  <a:pt x="3206781" y="5026179"/>
                </a:cubicBezTo>
                <a:cubicBezTo>
                  <a:pt x="3204832" y="5032099"/>
                  <a:pt x="3203162" y="5037173"/>
                  <a:pt x="3203162" y="5037173"/>
                </a:cubicBezTo>
                <a:cubicBezTo>
                  <a:pt x="3202536" y="5027365"/>
                  <a:pt x="3202784" y="5023459"/>
                  <a:pt x="3203518" y="5022581"/>
                </a:cubicBezTo>
                <a:close/>
                <a:moveTo>
                  <a:pt x="2746433" y="5017243"/>
                </a:moveTo>
                <a:lnTo>
                  <a:pt x="2746213" y="5017463"/>
                </a:lnTo>
                <a:lnTo>
                  <a:pt x="2746131" y="5017498"/>
                </a:lnTo>
                <a:close/>
                <a:moveTo>
                  <a:pt x="3144945" y="5011255"/>
                </a:moveTo>
                <a:lnTo>
                  <a:pt x="3119663" y="5072402"/>
                </a:lnTo>
                <a:lnTo>
                  <a:pt x="3115655" y="5077718"/>
                </a:lnTo>
                <a:cubicBezTo>
                  <a:pt x="3108051" y="5088183"/>
                  <a:pt x="3099428" y="5100526"/>
                  <a:pt x="3088584" y="5116803"/>
                </a:cubicBezTo>
                <a:cubicBezTo>
                  <a:pt x="3084393" y="5121429"/>
                  <a:pt x="3058008" y="5162062"/>
                  <a:pt x="3051898" y="5165929"/>
                </a:cubicBezTo>
                <a:lnTo>
                  <a:pt x="3053567" y="5157597"/>
                </a:lnTo>
                <a:lnTo>
                  <a:pt x="3054657" y="5153918"/>
                </a:lnTo>
                <a:lnTo>
                  <a:pt x="3066941" y="5132724"/>
                </a:lnTo>
                <a:cubicBezTo>
                  <a:pt x="3082426" y="5109501"/>
                  <a:pt x="3103644" y="5084566"/>
                  <a:pt x="3110341" y="5072327"/>
                </a:cubicBezTo>
                <a:close/>
                <a:moveTo>
                  <a:pt x="2476746" y="4987648"/>
                </a:moveTo>
                <a:lnTo>
                  <a:pt x="2462994" y="4998549"/>
                </a:lnTo>
                <a:lnTo>
                  <a:pt x="2386389" y="5087546"/>
                </a:lnTo>
                <a:cubicBezTo>
                  <a:pt x="2382784" y="5091600"/>
                  <a:pt x="2381162" y="5093621"/>
                  <a:pt x="2380850" y="5094304"/>
                </a:cubicBezTo>
                <a:cubicBezTo>
                  <a:pt x="2379912" y="5096349"/>
                  <a:pt x="2390769" y="5086351"/>
                  <a:pt x="2395348" y="5083094"/>
                </a:cubicBezTo>
                <a:lnTo>
                  <a:pt x="2476029" y="4996298"/>
                </a:lnTo>
                <a:close/>
                <a:moveTo>
                  <a:pt x="1748902" y="4969868"/>
                </a:moveTo>
                <a:lnTo>
                  <a:pt x="1726379" y="4991933"/>
                </a:lnTo>
                <a:lnTo>
                  <a:pt x="1715059" y="5012390"/>
                </a:lnTo>
                <a:lnTo>
                  <a:pt x="1707131" y="5027518"/>
                </a:lnTo>
                <a:lnTo>
                  <a:pt x="1731813" y="5001932"/>
                </a:lnTo>
                <a:close/>
                <a:moveTo>
                  <a:pt x="1282134" y="4959431"/>
                </a:moveTo>
                <a:lnTo>
                  <a:pt x="1251866" y="4997858"/>
                </a:lnTo>
                <a:lnTo>
                  <a:pt x="1230031" y="5030522"/>
                </a:lnTo>
                <a:lnTo>
                  <a:pt x="1166862" y="5073020"/>
                </a:lnTo>
                <a:lnTo>
                  <a:pt x="1157138" y="5078831"/>
                </a:lnTo>
                <a:lnTo>
                  <a:pt x="1162692" y="5070174"/>
                </a:lnTo>
                <a:cubicBezTo>
                  <a:pt x="1171114" y="5057307"/>
                  <a:pt x="1175614" y="5050035"/>
                  <a:pt x="1177410" y="5046408"/>
                </a:cubicBezTo>
                <a:lnTo>
                  <a:pt x="1176787" y="5045619"/>
                </a:lnTo>
                <a:lnTo>
                  <a:pt x="1207360" y="5024010"/>
                </a:lnTo>
                <a:cubicBezTo>
                  <a:pt x="1228536" y="5006678"/>
                  <a:pt x="1248810" y="4987802"/>
                  <a:pt x="1268668" y="4967585"/>
                </a:cubicBezTo>
                <a:close/>
                <a:moveTo>
                  <a:pt x="1720369" y="4959358"/>
                </a:moveTo>
                <a:lnTo>
                  <a:pt x="1703024" y="4974392"/>
                </a:lnTo>
                <a:cubicBezTo>
                  <a:pt x="1688591" y="4988617"/>
                  <a:pt x="1674623" y="5003735"/>
                  <a:pt x="1663937" y="5016065"/>
                </a:cubicBezTo>
                <a:cubicBezTo>
                  <a:pt x="1661265" y="5019145"/>
                  <a:pt x="1659274" y="5021702"/>
                  <a:pt x="1657858" y="5023786"/>
                </a:cubicBezTo>
                <a:cubicBezTo>
                  <a:pt x="1652899" y="5031085"/>
                  <a:pt x="1654983" y="5032623"/>
                  <a:pt x="1659571" y="5030788"/>
                </a:cubicBezTo>
                <a:cubicBezTo>
                  <a:pt x="1664159" y="5028953"/>
                  <a:pt x="1671251" y="5023747"/>
                  <a:pt x="1676314" y="5017557"/>
                </a:cubicBezTo>
                <a:lnTo>
                  <a:pt x="1708191" y="4984023"/>
                </a:lnTo>
                <a:close/>
                <a:moveTo>
                  <a:pt x="2825428" y="4924922"/>
                </a:moveTo>
                <a:cubicBezTo>
                  <a:pt x="2829813" y="4924528"/>
                  <a:pt x="2833294" y="4926144"/>
                  <a:pt x="2835524" y="4930352"/>
                </a:cubicBezTo>
                <a:cubicBezTo>
                  <a:pt x="2835016" y="4926429"/>
                  <a:pt x="2828810" y="4931538"/>
                  <a:pt x="2819465" y="4941180"/>
                </a:cubicBezTo>
                <a:lnTo>
                  <a:pt x="2793487" y="4969500"/>
                </a:lnTo>
                <a:lnTo>
                  <a:pt x="2791419" y="4968984"/>
                </a:lnTo>
                <a:lnTo>
                  <a:pt x="2790408" y="4972856"/>
                </a:lnTo>
                <a:lnTo>
                  <a:pt x="2784575" y="4979213"/>
                </a:lnTo>
                <a:lnTo>
                  <a:pt x="2766134" y="4997599"/>
                </a:lnTo>
                <a:lnTo>
                  <a:pt x="2768960" y="4993195"/>
                </a:lnTo>
                <a:cubicBezTo>
                  <a:pt x="2770167" y="4986797"/>
                  <a:pt x="2756296" y="4992648"/>
                  <a:pt x="2749424" y="4997043"/>
                </a:cubicBezTo>
                <a:lnTo>
                  <a:pt x="2738011" y="5005714"/>
                </a:lnTo>
                <a:lnTo>
                  <a:pt x="2751671" y="4988865"/>
                </a:lnTo>
                <a:cubicBezTo>
                  <a:pt x="2769828" y="4967395"/>
                  <a:pt x="2792371" y="4943052"/>
                  <a:pt x="2809907" y="4931554"/>
                </a:cubicBezTo>
                <a:cubicBezTo>
                  <a:pt x="2815753" y="4927721"/>
                  <a:pt x="2821043" y="4925317"/>
                  <a:pt x="2825428" y="4924922"/>
                </a:cubicBezTo>
                <a:close/>
                <a:moveTo>
                  <a:pt x="1776549" y="4912055"/>
                </a:moveTo>
                <a:lnTo>
                  <a:pt x="1769133" y="4914665"/>
                </a:lnTo>
                <a:lnTo>
                  <a:pt x="1762151" y="4927284"/>
                </a:lnTo>
                <a:lnTo>
                  <a:pt x="1767625" y="4926008"/>
                </a:lnTo>
                <a:cubicBezTo>
                  <a:pt x="1770617" y="4924425"/>
                  <a:pt x="1773510" y="4920889"/>
                  <a:pt x="1776549" y="4912055"/>
                </a:cubicBezTo>
                <a:close/>
                <a:moveTo>
                  <a:pt x="3075217" y="4897141"/>
                </a:moveTo>
                <a:lnTo>
                  <a:pt x="3050999" y="4954759"/>
                </a:lnTo>
                <a:lnTo>
                  <a:pt x="3034140" y="5001053"/>
                </a:lnTo>
                <a:lnTo>
                  <a:pt x="2978952" y="5085239"/>
                </a:lnTo>
                <a:lnTo>
                  <a:pt x="2970369" y="5097499"/>
                </a:lnTo>
                <a:lnTo>
                  <a:pt x="2974613" y="5085390"/>
                </a:lnTo>
                <a:cubicBezTo>
                  <a:pt x="2981084" y="5067278"/>
                  <a:pt x="2984491" y="5057221"/>
                  <a:pt x="2985762" y="5052514"/>
                </a:cubicBezTo>
                <a:lnTo>
                  <a:pt x="2985069" y="5052190"/>
                </a:lnTo>
                <a:lnTo>
                  <a:pt x="3011651" y="5010446"/>
                </a:lnTo>
                <a:cubicBezTo>
                  <a:pt x="3029769" y="4979276"/>
                  <a:pt x="3046837" y="4947245"/>
                  <a:pt x="3063341" y="4914219"/>
                </a:cubicBezTo>
                <a:close/>
                <a:moveTo>
                  <a:pt x="1357190" y="4868243"/>
                </a:moveTo>
                <a:lnTo>
                  <a:pt x="1314410" y="4920123"/>
                </a:lnTo>
                <a:lnTo>
                  <a:pt x="1312299" y="4920320"/>
                </a:lnTo>
                <a:cubicBezTo>
                  <a:pt x="1309202" y="4920043"/>
                  <a:pt x="1307561" y="4919052"/>
                  <a:pt x="1308673" y="4917202"/>
                </a:cubicBezTo>
                <a:cubicBezTo>
                  <a:pt x="1321456" y="4895913"/>
                  <a:pt x="1336706" y="4883030"/>
                  <a:pt x="1352360" y="4871680"/>
                </a:cubicBezTo>
                <a:close/>
                <a:moveTo>
                  <a:pt x="1777657" y="4856269"/>
                </a:moveTo>
                <a:lnTo>
                  <a:pt x="1752111" y="4878746"/>
                </a:lnTo>
                <a:lnTo>
                  <a:pt x="1724906" y="4925296"/>
                </a:lnTo>
                <a:lnTo>
                  <a:pt x="1751748" y="4900026"/>
                </a:lnTo>
                <a:lnTo>
                  <a:pt x="1753727" y="4898572"/>
                </a:lnTo>
                <a:close/>
                <a:moveTo>
                  <a:pt x="2965398" y="4855355"/>
                </a:moveTo>
                <a:cubicBezTo>
                  <a:pt x="2969173" y="4855610"/>
                  <a:pt x="2965817" y="4861719"/>
                  <a:pt x="2949903" y="4876926"/>
                </a:cubicBezTo>
                <a:cubicBezTo>
                  <a:pt x="2949903" y="4876926"/>
                  <a:pt x="2892087" y="4918805"/>
                  <a:pt x="2885454" y="4923611"/>
                </a:cubicBezTo>
                <a:cubicBezTo>
                  <a:pt x="2880867" y="4912219"/>
                  <a:pt x="2912893" y="4885340"/>
                  <a:pt x="2938109" y="4868915"/>
                </a:cubicBezTo>
                <a:cubicBezTo>
                  <a:pt x="2950717" y="4860701"/>
                  <a:pt x="2961623" y="4855100"/>
                  <a:pt x="2965398" y="4855355"/>
                </a:cubicBezTo>
                <a:close/>
                <a:moveTo>
                  <a:pt x="2940589" y="4829501"/>
                </a:moveTo>
                <a:cubicBezTo>
                  <a:pt x="2935102" y="4843127"/>
                  <a:pt x="2930474" y="4850442"/>
                  <a:pt x="2927282" y="4853534"/>
                </a:cubicBezTo>
                <a:cubicBezTo>
                  <a:pt x="2924091" y="4856627"/>
                  <a:pt x="2922336" y="4855500"/>
                  <a:pt x="2922594" y="4852248"/>
                </a:cubicBezTo>
                <a:cubicBezTo>
                  <a:pt x="2922765" y="4850077"/>
                  <a:pt x="2923832" y="4846961"/>
                  <a:pt x="2925965" y="4843523"/>
                </a:cubicBezTo>
                <a:cubicBezTo>
                  <a:pt x="2928809" y="4838936"/>
                  <a:pt x="2933548" y="4833773"/>
                  <a:pt x="2940589" y="4829501"/>
                </a:cubicBezTo>
                <a:close/>
                <a:moveTo>
                  <a:pt x="1923336" y="4822247"/>
                </a:moveTo>
                <a:cubicBezTo>
                  <a:pt x="1920322" y="4822763"/>
                  <a:pt x="1914047" y="4827137"/>
                  <a:pt x="1909145" y="4832390"/>
                </a:cubicBezTo>
                <a:lnTo>
                  <a:pt x="1808471" y="4915046"/>
                </a:lnTo>
                <a:lnTo>
                  <a:pt x="1788677" y="4948259"/>
                </a:lnTo>
                <a:lnTo>
                  <a:pt x="1854978" y="4887920"/>
                </a:lnTo>
                <a:cubicBezTo>
                  <a:pt x="1868412" y="4877349"/>
                  <a:pt x="1899748" y="4850717"/>
                  <a:pt x="1917959" y="4835248"/>
                </a:cubicBezTo>
                <a:cubicBezTo>
                  <a:pt x="1926102" y="4825072"/>
                  <a:pt x="1926349" y="4821730"/>
                  <a:pt x="1923336" y="4822247"/>
                </a:cubicBezTo>
                <a:close/>
                <a:moveTo>
                  <a:pt x="1774562" y="4812426"/>
                </a:moveTo>
                <a:lnTo>
                  <a:pt x="1766478" y="4819584"/>
                </a:lnTo>
                <a:lnTo>
                  <a:pt x="1762022" y="4827701"/>
                </a:lnTo>
                <a:lnTo>
                  <a:pt x="1732999" y="4879812"/>
                </a:lnTo>
                <a:lnTo>
                  <a:pt x="1746698" y="4867118"/>
                </a:lnTo>
                <a:lnTo>
                  <a:pt x="1750782" y="4863335"/>
                </a:lnTo>
                <a:close/>
                <a:moveTo>
                  <a:pt x="1837881" y="4805833"/>
                </a:moveTo>
                <a:lnTo>
                  <a:pt x="1832545" y="4809249"/>
                </a:lnTo>
                <a:lnTo>
                  <a:pt x="1826155" y="4814350"/>
                </a:lnTo>
                <a:lnTo>
                  <a:pt x="1802138" y="4855288"/>
                </a:lnTo>
                <a:lnTo>
                  <a:pt x="1817777" y="4838682"/>
                </a:lnTo>
                <a:lnTo>
                  <a:pt x="1821668" y="4834421"/>
                </a:lnTo>
                <a:close/>
                <a:moveTo>
                  <a:pt x="1161691" y="4801948"/>
                </a:moveTo>
                <a:cubicBezTo>
                  <a:pt x="1154762" y="4811202"/>
                  <a:pt x="1149434" y="4815008"/>
                  <a:pt x="1145999" y="4815767"/>
                </a:cubicBezTo>
                <a:cubicBezTo>
                  <a:pt x="1142565" y="4816526"/>
                  <a:pt x="1141024" y="4814238"/>
                  <a:pt x="1141672" y="4811303"/>
                </a:cubicBezTo>
                <a:cubicBezTo>
                  <a:pt x="1142104" y="4809345"/>
                  <a:pt x="1143509" y="4807101"/>
                  <a:pt x="1145973" y="4805283"/>
                </a:cubicBezTo>
                <a:cubicBezTo>
                  <a:pt x="1149259" y="4802854"/>
                  <a:pt x="1154429" y="4801181"/>
                  <a:pt x="1161691" y="4801948"/>
                </a:cubicBezTo>
                <a:close/>
                <a:moveTo>
                  <a:pt x="1442382" y="4795271"/>
                </a:moveTo>
                <a:cubicBezTo>
                  <a:pt x="1441511" y="4795273"/>
                  <a:pt x="1440268" y="4796357"/>
                  <a:pt x="1439031" y="4797900"/>
                </a:cubicBezTo>
                <a:cubicBezTo>
                  <a:pt x="1437792" y="4799444"/>
                  <a:pt x="1436560" y="4801444"/>
                  <a:pt x="1435709" y="4803284"/>
                </a:cubicBezTo>
                <a:cubicBezTo>
                  <a:pt x="1434009" y="4806962"/>
                  <a:pt x="1433837" y="4809990"/>
                  <a:pt x="1438211" y="4807395"/>
                </a:cubicBezTo>
                <a:cubicBezTo>
                  <a:pt x="1439670" y="4803154"/>
                  <a:pt x="1441532" y="4806735"/>
                  <a:pt x="1442991" y="4802494"/>
                </a:cubicBezTo>
                <a:cubicBezTo>
                  <a:pt x="1443518" y="4799839"/>
                  <a:pt x="1443656" y="4798030"/>
                  <a:pt x="1443517" y="4796887"/>
                </a:cubicBezTo>
                <a:cubicBezTo>
                  <a:pt x="1443379" y="4795746"/>
                  <a:pt x="1442963" y="4795267"/>
                  <a:pt x="1442382" y="4795271"/>
                </a:cubicBezTo>
                <a:close/>
                <a:moveTo>
                  <a:pt x="1385195" y="4781632"/>
                </a:moveTo>
                <a:cubicBezTo>
                  <a:pt x="1385195" y="4781632"/>
                  <a:pt x="1386247" y="4783496"/>
                  <a:pt x="1387167" y="4785129"/>
                </a:cubicBezTo>
                <a:lnTo>
                  <a:pt x="1387314" y="4785388"/>
                </a:lnTo>
                <a:lnTo>
                  <a:pt x="1388302" y="4787139"/>
                </a:lnTo>
                <a:cubicBezTo>
                  <a:pt x="1388548" y="4787576"/>
                  <a:pt x="1388614" y="4787694"/>
                  <a:pt x="1388352" y="4787226"/>
                </a:cubicBezTo>
                <a:lnTo>
                  <a:pt x="1387314" y="4785388"/>
                </a:lnTo>
                <a:close/>
                <a:moveTo>
                  <a:pt x="1822650" y="4776734"/>
                </a:moveTo>
                <a:lnTo>
                  <a:pt x="1805105" y="4788415"/>
                </a:lnTo>
                <a:lnTo>
                  <a:pt x="1794673" y="4805920"/>
                </a:lnTo>
                <a:lnTo>
                  <a:pt x="1773315" y="4842464"/>
                </a:lnTo>
                <a:lnTo>
                  <a:pt x="1798843" y="4818819"/>
                </a:lnTo>
                <a:close/>
                <a:moveTo>
                  <a:pt x="3135772" y="4758187"/>
                </a:moveTo>
                <a:lnTo>
                  <a:pt x="3101245" y="4837296"/>
                </a:lnTo>
                <a:lnTo>
                  <a:pt x="3099251" y="4838940"/>
                </a:lnTo>
                <a:cubicBezTo>
                  <a:pt x="3096254" y="4840808"/>
                  <a:pt x="3094562" y="4840992"/>
                  <a:pt x="3095397" y="4838455"/>
                </a:cubicBezTo>
                <a:cubicBezTo>
                  <a:pt x="3105000" y="4809280"/>
                  <a:pt x="3118001" y="4786447"/>
                  <a:pt x="3131576" y="4764801"/>
                </a:cubicBezTo>
                <a:close/>
                <a:moveTo>
                  <a:pt x="1186267" y="4746913"/>
                </a:moveTo>
                <a:lnTo>
                  <a:pt x="1186236" y="4748314"/>
                </a:lnTo>
                <a:cubicBezTo>
                  <a:pt x="1185844" y="4749656"/>
                  <a:pt x="1185161" y="4749932"/>
                  <a:pt x="1184341" y="4748595"/>
                </a:cubicBezTo>
                <a:close/>
                <a:moveTo>
                  <a:pt x="1876748" y="4740715"/>
                </a:moveTo>
                <a:lnTo>
                  <a:pt x="1864615" y="4748794"/>
                </a:lnTo>
                <a:lnTo>
                  <a:pt x="1858396" y="4759394"/>
                </a:lnTo>
                <a:close/>
                <a:moveTo>
                  <a:pt x="1658453" y="4722760"/>
                </a:moveTo>
                <a:lnTo>
                  <a:pt x="1617017" y="4765300"/>
                </a:lnTo>
                <a:cubicBezTo>
                  <a:pt x="1598261" y="4785814"/>
                  <a:pt x="1579477" y="4807818"/>
                  <a:pt x="1560794" y="4831775"/>
                </a:cubicBezTo>
                <a:cubicBezTo>
                  <a:pt x="1555891" y="4837029"/>
                  <a:pt x="1553669" y="4839652"/>
                  <a:pt x="1553216" y="4840543"/>
                </a:cubicBezTo>
                <a:cubicBezTo>
                  <a:pt x="1551860" y="4843219"/>
                  <a:pt x="1566449" y="4830323"/>
                  <a:pt x="1572524" y="4826154"/>
                </a:cubicBezTo>
                <a:cubicBezTo>
                  <a:pt x="1592929" y="4801688"/>
                  <a:pt x="1613363" y="4779483"/>
                  <a:pt x="1633849" y="4758717"/>
                </a:cubicBezTo>
                <a:lnTo>
                  <a:pt x="1657293" y="4736354"/>
                </a:lnTo>
                <a:lnTo>
                  <a:pt x="1651288" y="4736563"/>
                </a:lnTo>
                <a:close/>
                <a:moveTo>
                  <a:pt x="1691627" y="4690722"/>
                </a:moveTo>
                <a:lnTo>
                  <a:pt x="1680886" y="4700579"/>
                </a:lnTo>
                <a:lnTo>
                  <a:pt x="1665532" y="4728496"/>
                </a:lnTo>
                <a:lnTo>
                  <a:pt x="1676714" y="4717832"/>
                </a:lnTo>
                <a:close/>
                <a:moveTo>
                  <a:pt x="1497835" y="4689546"/>
                </a:moveTo>
                <a:cubicBezTo>
                  <a:pt x="1494513" y="4690204"/>
                  <a:pt x="1501868" y="4697304"/>
                  <a:pt x="1501868" y="4697304"/>
                </a:cubicBezTo>
                <a:cubicBezTo>
                  <a:pt x="1502599" y="4695184"/>
                  <a:pt x="1501954" y="4692187"/>
                  <a:pt x="1500946" y="4690244"/>
                </a:cubicBezTo>
                <a:cubicBezTo>
                  <a:pt x="1499938" y="4688305"/>
                  <a:pt x="1498564" y="4687426"/>
                  <a:pt x="1497835" y="4689546"/>
                </a:cubicBezTo>
                <a:close/>
                <a:moveTo>
                  <a:pt x="1033963" y="4670867"/>
                </a:moveTo>
                <a:cubicBezTo>
                  <a:pt x="1035764" y="4673958"/>
                  <a:pt x="1036664" y="4675504"/>
                  <a:pt x="1037002" y="4676083"/>
                </a:cubicBezTo>
                <a:cubicBezTo>
                  <a:pt x="1038015" y="4677820"/>
                  <a:pt x="1033963" y="4670867"/>
                  <a:pt x="1033963" y="4670867"/>
                </a:cubicBezTo>
                <a:close/>
                <a:moveTo>
                  <a:pt x="3552503" y="4667488"/>
                </a:moveTo>
                <a:cubicBezTo>
                  <a:pt x="3551630" y="4672551"/>
                  <a:pt x="3552616" y="4674975"/>
                  <a:pt x="3553928" y="4675504"/>
                </a:cubicBezTo>
                <a:cubicBezTo>
                  <a:pt x="3555242" y="4676032"/>
                  <a:pt x="3556881" y="4674661"/>
                  <a:pt x="3557317" y="4672132"/>
                </a:cubicBezTo>
                <a:cubicBezTo>
                  <a:pt x="3557536" y="4670866"/>
                  <a:pt x="3557344" y="4669942"/>
                  <a:pt x="3556935" y="4669269"/>
                </a:cubicBezTo>
                <a:cubicBezTo>
                  <a:pt x="3556523" y="4668597"/>
                  <a:pt x="3555894" y="4668176"/>
                  <a:pt x="3555238" y="4667914"/>
                </a:cubicBezTo>
                <a:cubicBezTo>
                  <a:pt x="3553925" y="4667384"/>
                  <a:pt x="3552503" y="4667488"/>
                  <a:pt x="3552503" y="4667488"/>
                </a:cubicBezTo>
                <a:close/>
                <a:moveTo>
                  <a:pt x="3151883" y="4656036"/>
                </a:moveTo>
                <a:cubicBezTo>
                  <a:pt x="3151883" y="4656036"/>
                  <a:pt x="3153119" y="4657095"/>
                  <a:pt x="3154201" y="4658022"/>
                </a:cubicBezTo>
                <a:lnTo>
                  <a:pt x="3154374" y="4658169"/>
                </a:lnTo>
                <a:lnTo>
                  <a:pt x="3155535" y="4659163"/>
                </a:lnTo>
                <a:cubicBezTo>
                  <a:pt x="3155824" y="4659411"/>
                  <a:pt x="3155901" y="4659477"/>
                  <a:pt x="3155592" y="4659212"/>
                </a:cubicBezTo>
                <a:lnTo>
                  <a:pt x="3154374" y="4658169"/>
                </a:lnTo>
                <a:close/>
                <a:moveTo>
                  <a:pt x="1048794" y="4654286"/>
                </a:moveTo>
                <a:cubicBezTo>
                  <a:pt x="1048360" y="4655009"/>
                  <a:pt x="1047202" y="4656937"/>
                  <a:pt x="1044886" y="4660796"/>
                </a:cubicBezTo>
                <a:cubicBezTo>
                  <a:pt x="1044886" y="4660796"/>
                  <a:pt x="1050097" y="4652117"/>
                  <a:pt x="1048794" y="4654286"/>
                </a:cubicBezTo>
                <a:close/>
                <a:moveTo>
                  <a:pt x="1161295" y="4651994"/>
                </a:moveTo>
                <a:lnTo>
                  <a:pt x="1164836" y="4652408"/>
                </a:lnTo>
                <a:cubicBezTo>
                  <a:pt x="1162794" y="4659405"/>
                  <a:pt x="1161851" y="4662635"/>
                  <a:pt x="1160211" y="4659961"/>
                </a:cubicBezTo>
                <a:lnTo>
                  <a:pt x="1160899" y="4653282"/>
                </a:lnTo>
                <a:lnTo>
                  <a:pt x="1161625" y="4652481"/>
                </a:lnTo>
                <a:close/>
                <a:moveTo>
                  <a:pt x="1166721" y="4645948"/>
                </a:moveTo>
                <a:cubicBezTo>
                  <a:pt x="1167417" y="4651852"/>
                  <a:pt x="1164836" y="4652408"/>
                  <a:pt x="1164836" y="4652408"/>
                </a:cubicBezTo>
                <a:cubicBezTo>
                  <a:pt x="1164488" y="4649456"/>
                  <a:pt x="1164959" y="4647841"/>
                  <a:pt x="1165518" y="4646964"/>
                </a:cubicBezTo>
                <a:cubicBezTo>
                  <a:pt x="1166075" y="4646087"/>
                  <a:pt x="1166721" y="4645948"/>
                  <a:pt x="1166721" y="4645948"/>
                </a:cubicBezTo>
                <a:close/>
                <a:moveTo>
                  <a:pt x="2837427" y="4639769"/>
                </a:moveTo>
                <a:cubicBezTo>
                  <a:pt x="2837184" y="4640506"/>
                  <a:pt x="2833739" y="4645116"/>
                  <a:pt x="2829783" y="4650830"/>
                </a:cubicBezTo>
                <a:lnTo>
                  <a:pt x="2833228" y="4643899"/>
                </a:lnTo>
                <a:lnTo>
                  <a:pt x="2835056" y="4641906"/>
                </a:lnTo>
                <a:cubicBezTo>
                  <a:pt x="2836871" y="4639994"/>
                  <a:pt x="2837549" y="4639397"/>
                  <a:pt x="2837427" y="4639769"/>
                </a:cubicBezTo>
                <a:close/>
                <a:moveTo>
                  <a:pt x="3208269" y="4629670"/>
                </a:moveTo>
                <a:cubicBezTo>
                  <a:pt x="3207436" y="4630273"/>
                  <a:pt x="3206381" y="4632168"/>
                  <a:pt x="3205387" y="4634496"/>
                </a:cubicBezTo>
                <a:cubicBezTo>
                  <a:pt x="3204393" y="4636825"/>
                  <a:pt x="3203460" y="4639591"/>
                  <a:pt x="3202874" y="4641936"/>
                </a:cubicBezTo>
                <a:cubicBezTo>
                  <a:pt x="3202287" y="4644280"/>
                  <a:pt x="3202046" y="4646205"/>
                  <a:pt x="3202434" y="4646860"/>
                </a:cubicBezTo>
                <a:cubicBezTo>
                  <a:pt x="3202823" y="4647514"/>
                  <a:pt x="3203841" y="4646892"/>
                  <a:pt x="3205774" y="4644144"/>
                </a:cubicBezTo>
                <a:cubicBezTo>
                  <a:pt x="3206647" y="4639081"/>
                  <a:pt x="3208869" y="4641224"/>
                  <a:pt x="3209742" y="4636160"/>
                </a:cubicBezTo>
                <a:cubicBezTo>
                  <a:pt x="3209919" y="4633257"/>
                  <a:pt x="3209828" y="4631433"/>
                  <a:pt x="3209554" y="4630436"/>
                </a:cubicBezTo>
                <a:cubicBezTo>
                  <a:pt x="3209281" y="4629438"/>
                  <a:pt x="3208825" y="4629265"/>
                  <a:pt x="3208269" y="4629670"/>
                </a:cubicBezTo>
                <a:close/>
                <a:moveTo>
                  <a:pt x="1605209" y="4601683"/>
                </a:moveTo>
                <a:cubicBezTo>
                  <a:pt x="1601766" y="4600038"/>
                  <a:pt x="1592200" y="4607558"/>
                  <a:pt x="1586758" y="4613358"/>
                </a:cubicBezTo>
                <a:cubicBezTo>
                  <a:pt x="1584339" y="4615936"/>
                  <a:pt x="1582735" y="4618172"/>
                  <a:pt x="1582847" y="4619114"/>
                </a:cubicBezTo>
                <a:cubicBezTo>
                  <a:pt x="1582994" y="4620372"/>
                  <a:pt x="1586190" y="4619324"/>
                  <a:pt x="1594566" y="4613712"/>
                </a:cubicBezTo>
                <a:cubicBezTo>
                  <a:pt x="1594566" y="4613712"/>
                  <a:pt x="1604771" y="4611026"/>
                  <a:pt x="1606230" y="4606785"/>
                </a:cubicBezTo>
                <a:cubicBezTo>
                  <a:pt x="1606823" y="4603797"/>
                  <a:pt x="1606356" y="4602231"/>
                  <a:pt x="1605209" y="4601683"/>
                </a:cubicBezTo>
                <a:close/>
                <a:moveTo>
                  <a:pt x="3597448" y="4594724"/>
                </a:moveTo>
                <a:cubicBezTo>
                  <a:pt x="3585423" y="4601825"/>
                  <a:pt x="3575596" y="4628754"/>
                  <a:pt x="3566272" y="4650263"/>
                </a:cubicBezTo>
                <a:cubicBezTo>
                  <a:pt x="3576946" y="4635956"/>
                  <a:pt x="3588122" y="4616233"/>
                  <a:pt x="3597448" y="4594724"/>
                </a:cubicBezTo>
                <a:close/>
                <a:moveTo>
                  <a:pt x="1264759" y="4590942"/>
                </a:moveTo>
                <a:lnTo>
                  <a:pt x="1247844" y="4600368"/>
                </a:lnTo>
                <a:lnTo>
                  <a:pt x="1201595" y="4663342"/>
                </a:lnTo>
                <a:lnTo>
                  <a:pt x="1216209" y="4651587"/>
                </a:lnTo>
                <a:lnTo>
                  <a:pt x="1228804" y="4641985"/>
                </a:lnTo>
                <a:close/>
                <a:moveTo>
                  <a:pt x="1601231" y="4574856"/>
                </a:moveTo>
                <a:cubicBezTo>
                  <a:pt x="1599369" y="4571277"/>
                  <a:pt x="1591027" y="4577542"/>
                  <a:pt x="1591027" y="4577542"/>
                </a:cubicBezTo>
                <a:cubicBezTo>
                  <a:pt x="1564470" y="4599276"/>
                  <a:pt x="1538719" y="4636652"/>
                  <a:pt x="1519210" y="4664890"/>
                </a:cubicBezTo>
                <a:cubicBezTo>
                  <a:pt x="1533044" y="4662142"/>
                  <a:pt x="1540581" y="4640235"/>
                  <a:pt x="1560496" y="4619819"/>
                </a:cubicBezTo>
                <a:cubicBezTo>
                  <a:pt x="1565275" y="4614917"/>
                  <a:pt x="1600646" y="4596042"/>
                  <a:pt x="1601231" y="4574856"/>
                </a:cubicBezTo>
                <a:close/>
                <a:moveTo>
                  <a:pt x="3515261" y="4557801"/>
                </a:moveTo>
                <a:cubicBezTo>
                  <a:pt x="3493410" y="4591833"/>
                  <a:pt x="3464827" y="4649874"/>
                  <a:pt x="3447422" y="4688189"/>
                </a:cubicBezTo>
                <a:cubicBezTo>
                  <a:pt x="3445246" y="4692977"/>
                  <a:pt x="3443656" y="4696794"/>
                  <a:pt x="3442559" y="4699766"/>
                </a:cubicBezTo>
                <a:cubicBezTo>
                  <a:pt x="3440638" y="4704966"/>
                  <a:pt x="3440222" y="4707575"/>
                  <a:pt x="3440807" y="4708267"/>
                </a:cubicBezTo>
                <a:cubicBezTo>
                  <a:pt x="3442564" y="4710350"/>
                  <a:pt x="3453326" y="4695203"/>
                  <a:pt x="3459445" y="4681086"/>
                </a:cubicBezTo>
                <a:cubicBezTo>
                  <a:pt x="3480820" y="4634792"/>
                  <a:pt x="3499429" y="4604524"/>
                  <a:pt x="3515261" y="4557801"/>
                </a:cubicBezTo>
                <a:close/>
                <a:moveTo>
                  <a:pt x="1652497" y="4552635"/>
                </a:moveTo>
                <a:lnTo>
                  <a:pt x="1650449" y="4553238"/>
                </a:lnTo>
                <a:lnTo>
                  <a:pt x="1651763" y="4553875"/>
                </a:lnTo>
                <a:close/>
                <a:moveTo>
                  <a:pt x="1086398" y="4549358"/>
                </a:moveTo>
                <a:cubicBezTo>
                  <a:pt x="1086074" y="4549894"/>
                  <a:pt x="1082211" y="4551932"/>
                  <a:pt x="1077722" y="4554670"/>
                </a:cubicBezTo>
                <a:lnTo>
                  <a:pt x="1081872" y="4550414"/>
                </a:lnTo>
                <a:lnTo>
                  <a:pt x="1083866" y="4549767"/>
                </a:lnTo>
                <a:cubicBezTo>
                  <a:pt x="1085839" y="4549190"/>
                  <a:pt x="1086561" y="4549086"/>
                  <a:pt x="1086398" y="4549358"/>
                </a:cubicBezTo>
                <a:close/>
                <a:moveTo>
                  <a:pt x="1624958" y="4544651"/>
                </a:moveTo>
                <a:cubicBezTo>
                  <a:pt x="1619807" y="4547186"/>
                  <a:pt x="1613310" y="4552581"/>
                  <a:pt x="1608958" y="4557642"/>
                </a:cubicBezTo>
                <a:cubicBezTo>
                  <a:pt x="1607507" y="4559329"/>
                  <a:pt x="1606295" y="4560981"/>
                  <a:pt x="1605450" y="4562476"/>
                </a:cubicBezTo>
                <a:cubicBezTo>
                  <a:pt x="1604606" y="4563971"/>
                  <a:pt x="1604129" y="4565310"/>
                  <a:pt x="1604150" y="4566375"/>
                </a:cubicBezTo>
                <a:cubicBezTo>
                  <a:pt x="1604328" y="4568479"/>
                  <a:pt x="1606121" y="4568700"/>
                  <a:pt x="1608734" y="4567779"/>
                </a:cubicBezTo>
                <a:cubicBezTo>
                  <a:pt x="1611346" y="4566860"/>
                  <a:pt x="1614778" y="4564800"/>
                  <a:pt x="1618233" y="4562343"/>
                </a:cubicBezTo>
                <a:lnTo>
                  <a:pt x="1626616" y="4554603"/>
                </a:lnTo>
                <a:lnTo>
                  <a:pt x="1629308" y="4546941"/>
                </a:lnTo>
                <a:close/>
                <a:moveTo>
                  <a:pt x="1685906" y="4527826"/>
                </a:moveTo>
                <a:cubicBezTo>
                  <a:pt x="1685228" y="4528056"/>
                  <a:pt x="1684357" y="4529169"/>
                  <a:pt x="1683529" y="4530623"/>
                </a:cubicBezTo>
                <a:lnTo>
                  <a:pt x="1682760" y="4532381"/>
                </a:lnTo>
                <a:lnTo>
                  <a:pt x="1686403" y="4530102"/>
                </a:lnTo>
                <a:close/>
                <a:moveTo>
                  <a:pt x="1677913" y="4524608"/>
                </a:moveTo>
                <a:lnTo>
                  <a:pt x="1663345" y="4539542"/>
                </a:lnTo>
                <a:lnTo>
                  <a:pt x="1659915" y="4545418"/>
                </a:lnTo>
                <a:lnTo>
                  <a:pt x="1669221" y="4540808"/>
                </a:lnTo>
                <a:close/>
                <a:moveTo>
                  <a:pt x="3017377" y="4511727"/>
                </a:moveTo>
                <a:lnTo>
                  <a:pt x="2976699" y="4605373"/>
                </a:lnTo>
                <a:lnTo>
                  <a:pt x="2967221" y="4609855"/>
                </a:lnTo>
                <a:cubicBezTo>
                  <a:pt x="2963061" y="4608641"/>
                  <a:pt x="2975699" y="4590856"/>
                  <a:pt x="2984138" y="4574676"/>
                </a:cubicBezTo>
                <a:cubicBezTo>
                  <a:pt x="2970117" y="4589344"/>
                  <a:pt x="2956895" y="4606430"/>
                  <a:pt x="2944107" y="4624785"/>
                </a:cubicBezTo>
                <a:lnTo>
                  <a:pt x="2935807" y="4637589"/>
                </a:lnTo>
                <a:lnTo>
                  <a:pt x="2980878" y="4609888"/>
                </a:lnTo>
                <a:lnTo>
                  <a:pt x="3007793" y="4592743"/>
                </a:lnTo>
                <a:lnTo>
                  <a:pt x="3009924" y="4589355"/>
                </a:lnTo>
                <a:cubicBezTo>
                  <a:pt x="3020916" y="4571500"/>
                  <a:pt x="3032032" y="4551693"/>
                  <a:pt x="3046390" y="4518883"/>
                </a:cubicBezTo>
                <a:cubicBezTo>
                  <a:pt x="3037082" y="4521486"/>
                  <a:pt x="3009575" y="4561136"/>
                  <a:pt x="2991569" y="4586362"/>
                </a:cubicBezTo>
                <a:lnTo>
                  <a:pt x="2989258" y="4589459"/>
                </a:lnTo>
                <a:close/>
                <a:moveTo>
                  <a:pt x="3542323" y="4511086"/>
                </a:moveTo>
                <a:cubicBezTo>
                  <a:pt x="3538969" y="4514248"/>
                  <a:pt x="3535746" y="4517289"/>
                  <a:pt x="3533014" y="4521544"/>
                </a:cubicBezTo>
                <a:cubicBezTo>
                  <a:pt x="3531648" y="4523670"/>
                  <a:pt x="3530406" y="4526101"/>
                  <a:pt x="3529332" y="4529001"/>
                </a:cubicBezTo>
                <a:cubicBezTo>
                  <a:pt x="3528258" y="4531902"/>
                  <a:pt x="3527353" y="4535272"/>
                  <a:pt x="3526661" y="4539277"/>
                </a:cubicBezTo>
                <a:cubicBezTo>
                  <a:pt x="3532999" y="4532596"/>
                  <a:pt x="3538686" y="4532178"/>
                  <a:pt x="3542323" y="4511086"/>
                </a:cubicBezTo>
                <a:close/>
                <a:moveTo>
                  <a:pt x="3365678" y="4507788"/>
                </a:moveTo>
                <a:lnTo>
                  <a:pt x="3360304" y="4510069"/>
                </a:lnTo>
                <a:lnTo>
                  <a:pt x="3326038" y="4582984"/>
                </a:lnTo>
                <a:cubicBezTo>
                  <a:pt x="3321998" y="4591389"/>
                  <a:pt x="3320194" y="4595430"/>
                  <a:pt x="3319872" y="4596592"/>
                </a:cubicBezTo>
                <a:cubicBezTo>
                  <a:pt x="3318904" y="4600089"/>
                  <a:pt x="3331269" y="4577698"/>
                  <a:pt x="3336567" y="4569523"/>
                </a:cubicBezTo>
                <a:close/>
                <a:moveTo>
                  <a:pt x="1684225" y="4500513"/>
                </a:moveTo>
                <a:lnTo>
                  <a:pt x="1678507" y="4505950"/>
                </a:lnTo>
                <a:lnTo>
                  <a:pt x="1683025" y="4502256"/>
                </a:lnTo>
                <a:close/>
                <a:moveTo>
                  <a:pt x="3124702" y="4495534"/>
                </a:moveTo>
                <a:cubicBezTo>
                  <a:pt x="3122366" y="4496789"/>
                  <a:pt x="3118670" y="4499742"/>
                  <a:pt x="3113300" y="4504794"/>
                </a:cubicBezTo>
                <a:cubicBezTo>
                  <a:pt x="3109531" y="4510838"/>
                  <a:pt x="3099174" y="4525634"/>
                  <a:pt x="3089027" y="4539797"/>
                </a:cubicBezTo>
                <a:lnTo>
                  <a:pt x="3087405" y="4542032"/>
                </a:lnTo>
                <a:lnTo>
                  <a:pt x="3113891" y="4525161"/>
                </a:lnTo>
                <a:lnTo>
                  <a:pt x="3117460" y="4519180"/>
                </a:lnTo>
                <a:cubicBezTo>
                  <a:pt x="3126478" y="4503271"/>
                  <a:pt x="3131710" y="4491767"/>
                  <a:pt x="3124702" y="4495534"/>
                </a:cubicBezTo>
                <a:close/>
                <a:moveTo>
                  <a:pt x="1256088" y="4483516"/>
                </a:moveTo>
                <a:lnTo>
                  <a:pt x="1247470" y="4492823"/>
                </a:lnTo>
                <a:cubicBezTo>
                  <a:pt x="1238393" y="4501784"/>
                  <a:pt x="1231753" y="4507219"/>
                  <a:pt x="1230823" y="4505428"/>
                </a:cubicBezTo>
                <a:cubicBezTo>
                  <a:pt x="1231753" y="4507219"/>
                  <a:pt x="1234103" y="4502637"/>
                  <a:pt x="1236220" y="4497608"/>
                </a:cubicBezTo>
                <a:lnTo>
                  <a:pt x="1238699" y="4491276"/>
                </a:lnTo>
                <a:lnTo>
                  <a:pt x="1227239" y="4498685"/>
                </a:lnTo>
                <a:lnTo>
                  <a:pt x="1225498" y="4500048"/>
                </a:lnTo>
                <a:lnTo>
                  <a:pt x="1197719" y="4536634"/>
                </a:lnTo>
                <a:lnTo>
                  <a:pt x="1242379" y="4502682"/>
                </a:lnTo>
                <a:close/>
                <a:moveTo>
                  <a:pt x="1699199" y="4476943"/>
                </a:moveTo>
                <a:lnTo>
                  <a:pt x="1698768" y="4478855"/>
                </a:lnTo>
                <a:lnTo>
                  <a:pt x="1687005" y="4499002"/>
                </a:lnTo>
                <a:lnTo>
                  <a:pt x="1689974" y="4496574"/>
                </a:lnTo>
                <a:lnTo>
                  <a:pt x="1691470" y="4494957"/>
                </a:lnTo>
                <a:lnTo>
                  <a:pt x="1698768" y="4478855"/>
                </a:lnTo>
                <a:lnTo>
                  <a:pt x="1699758" y="4477452"/>
                </a:lnTo>
                <a:close/>
                <a:moveTo>
                  <a:pt x="1261124" y="4473375"/>
                </a:moveTo>
                <a:lnTo>
                  <a:pt x="1246082" y="4486281"/>
                </a:lnTo>
                <a:lnTo>
                  <a:pt x="1242084" y="4490683"/>
                </a:lnTo>
                <a:cubicBezTo>
                  <a:pt x="1244186" y="4489442"/>
                  <a:pt x="1247620" y="4486579"/>
                  <a:pt x="1251560" y="4482928"/>
                </a:cubicBezTo>
                <a:close/>
                <a:moveTo>
                  <a:pt x="1097319" y="4463384"/>
                </a:moveTo>
                <a:lnTo>
                  <a:pt x="1074346" y="4494972"/>
                </a:lnTo>
                <a:lnTo>
                  <a:pt x="1070925" y="4496803"/>
                </a:lnTo>
                <a:cubicBezTo>
                  <a:pt x="1064415" y="4500555"/>
                  <a:pt x="1057011" y="4505158"/>
                  <a:pt x="1047660" y="4511491"/>
                </a:cubicBezTo>
                <a:cubicBezTo>
                  <a:pt x="1044130" y="4512733"/>
                  <a:pt x="1021326" y="4528887"/>
                  <a:pt x="1016327" y="4528612"/>
                </a:cubicBezTo>
                <a:lnTo>
                  <a:pt x="1018062" y="4523413"/>
                </a:lnTo>
                <a:lnTo>
                  <a:pt x="1019104" y="4521294"/>
                </a:lnTo>
                <a:lnTo>
                  <a:pt x="1029837" y="4512123"/>
                </a:lnTo>
                <a:cubicBezTo>
                  <a:pt x="1043187" y="4503092"/>
                  <a:pt x="1061133" y="4495710"/>
                  <a:pt x="1067019" y="4490216"/>
                </a:cubicBezTo>
                <a:close/>
                <a:moveTo>
                  <a:pt x="2995198" y="4446672"/>
                </a:moveTo>
                <a:lnTo>
                  <a:pt x="2982401" y="4469380"/>
                </a:lnTo>
                <a:lnTo>
                  <a:pt x="2979119" y="4476347"/>
                </a:lnTo>
                <a:cubicBezTo>
                  <a:pt x="2980977" y="4473712"/>
                  <a:pt x="2983909" y="4468607"/>
                  <a:pt x="2987228" y="4462399"/>
                </a:cubicBezTo>
                <a:close/>
                <a:moveTo>
                  <a:pt x="934454" y="4437696"/>
                </a:moveTo>
                <a:lnTo>
                  <a:pt x="931082" y="4443450"/>
                </a:lnTo>
                <a:lnTo>
                  <a:pt x="923996" y="4457497"/>
                </a:lnTo>
                <a:lnTo>
                  <a:pt x="905417" y="4468993"/>
                </a:lnTo>
                <a:lnTo>
                  <a:pt x="885765" y="4479107"/>
                </a:lnTo>
                <a:lnTo>
                  <a:pt x="890421" y="4470874"/>
                </a:lnTo>
                <a:lnTo>
                  <a:pt x="894548" y="4464595"/>
                </a:lnTo>
                <a:close/>
                <a:moveTo>
                  <a:pt x="1311220" y="4435839"/>
                </a:moveTo>
                <a:lnTo>
                  <a:pt x="1301904" y="4441500"/>
                </a:lnTo>
                <a:lnTo>
                  <a:pt x="1292847" y="4453739"/>
                </a:lnTo>
                <a:lnTo>
                  <a:pt x="1279806" y="4464687"/>
                </a:lnTo>
                <a:lnTo>
                  <a:pt x="1278093" y="4467040"/>
                </a:lnTo>
                <a:lnTo>
                  <a:pt x="1278021" y="4467907"/>
                </a:lnTo>
                <a:lnTo>
                  <a:pt x="1277403" y="4467988"/>
                </a:lnTo>
                <a:lnTo>
                  <a:pt x="1262974" y="4487808"/>
                </a:lnTo>
                <a:lnTo>
                  <a:pt x="1277115" y="4478928"/>
                </a:lnTo>
                <a:close/>
                <a:moveTo>
                  <a:pt x="1321722" y="4431018"/>
                </a:moveTo>
                <a:lnTo>
                  <a:pt x="1319126" y="4431430"/>
                </a:lnTo>
                <a:lnTo>
                  <a:pt x="1303710" y="4456619"/>
                </a:lnTo>
                <a:lnTo>
                  <a:pt x="1299614" y="4464165"/>
                </a:lnTo>
                <a:lnTo>
                  <a:pt x="1308491" y="4457479"/>
                </a:lnTo>
                <a:lnTo>
                  <a:pt x="1310802" y="4454052"/>
                </a:lnTo>
                <a:lnTo>
                  <a:pt x="1323392" y="4432418"/>
                </a:lnTo>
                <a:close/>
                <a:moveTo>
                  <a:pt x="3010606" y="4427920"/>
                </a:moveTo>
                <a:lnTo>
                  <a:pt x="3010688" y="4429794"/>
                </a:lnTo>
                <a:cubicBezTo>
                  <a:pt x="3010325" y="4431904"/>
                  <a:pt x="3009515" y="4432844"/>
                  <a:pt x="3008404" y="4431773"/>
                </a:cubicBezTo>
                <a:close/>
                <a:moveTo>
                  <a:pt x="2702329" y="4419604"/>
                </a:moveTo>
                <a:lnTo>
                  <a:pt x="2695037" y="4437120"/>
                </a:lnTo>
                <a:lnTo>
                  <a:pt x="2700512" y="4422217"/>
                </a:lnTo>
                <a:close/>
                <a:moveTo>
                  <a:pt x="1048276" y="4345486"/>
                </a:moveTo>
                <a:lnTo>
                  <a:pt x="1026317" y="4375052"/>
                </a:lnTo>
                <a:lnTo>
                  <a:pt x="1010718" y="4400115"/>
                </a:lnTo>
                <a:lnTo>
                  <a:pt x="963061" y="4433325"/>
                </a:lnTo>
                <a:lnTo>
                  <a:pt x="955691" y="4437885"/>
                </a:lnTo>
                <a:lnTo>
                  <a:pt x="959642" y="4431248"/>
                </a:lnTo>
                <a:cubicBezTo>
                  <a:pt x="965647" y="4421380"/>
                  <a:pt x="968837" y="4415803"/>
                  <a:pt x="970075" y="4413032"/>
                </a:cubicBezTo>
                <a:lnTo>
                  <a:pt x="969545" y="4412449"/>
                </a:lnTo>
                <a:lnTo>
                  <a:pt x="992560" y="4395587"/>
                </a:lnTo>
                <a:cubicBezTo>
                  <a:pt x="1008385" y="4382122"/>
                  <a:pt x="1023425" y="4367503"/>
                  <a:pt x="1038075" y="4351883"/>
                </a:cubicBezTo>
                <a:close/>
                <a:moveTo>
                  <a:pt x="3340160" y="4332275"/>
                </a:moveTo>
                <a:cubicBezTo>
                  <a:pt x="3336664" y="4333074"/>
                  <a:pt x="3328440" y="4346860"/>
                  <a:pt x="3323950" y="4356158"/>
                </a:cubicBezTo>
                <a:cubicBezTo>
                  <a:pt x="3321954" y="4360291"/>
                  <a:pt x="3320695" y="4363535"/>
                  <a:pt x="3320917" y="4364361"/>
                </a:cubicBezTo>
                <a:cubicBezTo>
                  <a:pt x="3321214" y="4365462"/>
                  <a:pt x="3324141" y="4362256"/>
                  <a:pt x="3331463" y="4351114"/>
                </a:cubicBezTo>
                <a:cubicBezTo>
                  <a:pt x="3331463" y="4351114"/>
                  <a:pt x="3340894" y="4341513"/>
                  <a:pt x="3341766" y="4336452"/>
                </a:cubicBezTo>
                <a:cubicBezTo>
                  <a:pt x="3341965" y="4333185"/>
                  <a:pt x="3341325" y="4332009"/>
                  <a:pt x="3340160" y="4332275"/>
                </a:cubicBezTo>
                <a:close/>
                <a:moveTo>
                  <a:pt x="3333048" y="4309353"/>
                </a:moveTo>
                <a:cubicBezTo>
                  <a:pt x="3330826" y="4307212"/>
                  <a:pt x="3323617" y="4318956"/>
                  <a:pt x="3323617" y="4318956"/>
                </a:cubicBezTo>
                <a:cubicBezTo>
                  <a:pt x="3312255" y="4338501"/>
                  <a:pt x="3301568" y="4361650"/>
                  <a:pt x="3291824" y="4384968"/>
                </a:cubicBezTo>
                <a:lnTo>
                  <a:pt x="3270248" y="4440307"/>
                </a:lnTo>
                <a:lnTo>
                  <a:pt x="3272987" y="4438965"/>
                </a:lnTo>
                <a:lnTo>
                  <a:pt x="3281292" y="4424130"/>
                </a:lnTo>
                <a:cubicBezTo>
                  <a:pt x="3286098" y="4411915"/>
                  <a:pt x="3291359" y="4397065"/>
                  <a:pt x="3299625" y="4380437"/>
                </a:cubicBezTo>
                <a:cubicBezTo>
                  <a:pt x="3303593" y="4372455"/>
                  <a:pt x="3335099" y="4330025"/>
                  <a:pt x="3333048" y="4309353"/>
                </a:cubicBezTo>
                <a:close/>
                <a:moveTo>
                  <a:pt x="3617048" y="4278135"/>
                </a:moveTo>
                <a:lnTo>
                  <a:pt x="3615398" y="4280635"/>
                </a:lnTo>
                <a:lnTo>
                  <a:pt x="3615910" y="4280410"/>
                </a:lnTo>
                <a:close/>
                <a:moveTo>
                  <a:pt x="1102928" y="4275275"/>
                </a:moveTo>
                <a:lnTo>
                  <a:pt x="1071773" y="4315223"/>
                </a:lnTo>
                <a:lnTo>
                  <a:pt x="1070122" y="4315408"/>
                </a:lnTo>
                <a:cubicBezTo>
                  <a:pt x="1067671" y="4315252"/>
                  <a:pt x="1066332" y="4314532"/>
                  <a:pt x="1067117" y="4313114"/>
                </a:cubicBezTo>
                <a:cubicBezTo>
                  <a:pt x="1076146" y="4296803"/>
                  <a:pt x="1087524" y="4286804"/>
                  <a:pt x="1099295" y="4277955"/>
                </a:cubicBezTo>
                <a:close/>
                <a:moveTo>
                  <a:pt x="3357872" y="4258578"/>
                </a:moveTo>
                <a:cubicBezTo>
                  <a:pt x="3353459" y="4259996"/>
                  <a:pt x="3343626" y="4275801"/>
                  <a:pt x="3338318" y="4287562"/>
                </a:cubicBezTo>
                <a:cubicBezTo>
                  <a:pt x="3337137" y="4290177"/>
                  <a:pt x="3336182" y="4292592"/>
                  <a:pt x="3335558" y="4294603"/>
                </a:cubicBezTo>
                <a:cubicBezTo>
                  <a:pt x="3334934" y="4296616"/>
                  <a:pt x="3334643" y="4298225"/>
                  <a:pt x="3334794" y="4299231"/>
                </a:cubicBezTo>
                <a:cubicBezTo>
                  <a:pt x="3336514" y="4306792"/>
                  <a:pt x="3359238" y="4267701"/>
                  <a:pt x="3360110" y="4262638"/>
                </a:cubicBezTo>
                <a:cubicBezTo>
                  <a:pt x="3360211" y="4259231"/>
                  <a:pt x="3359343" y="4258105"/>
                  <a:pt x="3357872" y="4258578"/>
                </a:cubicBezTo>
                <a:close/>
                <a:moveTo>
                  <a:pt x="984308" y="4245648"/>
                </a:moveTo>
                <a:lnTo>
                  <a:pt x="975173" y="4257378"/>
                </a:lnTo>
                <a:lnTo>
                  <a:pt x="982248" y="4246896"/>
                </a:lnTo>
                <a:close/>
                <a:moveTo>
                  <a:pt x="2956275" y="4239851"/>
                </a:moveTo>
                <a:lnTo>
                  <a:pt x="2952694" y="4241899"/>
                </a:lnTo>
                <a:lnTo>
                  <a:pt x="2949749" y="4247179"/>
                </a:lnTo>
                <a:cubicBezTo>
                  <a:pt x="2942587" y="4259930"/>
                  <a:pt x="2935614" y="4271766"/>
                  <a:pt x="2929291" y="4281069"/>
                </a:cubicBezTo>
                <a:lnTo>
                  <a:pt x="2922035" y="4290685"/>
                </a:lnTo>
                <a:lnTo>
                  <a:pt x="2918574" y="4299225"/>
                </a:lnTo>
                <a:lnTo>
                  <a:pt x="2936901" y="4270447"/>
                </a:lnTo>
                <a:close/>
                <a:moveTo>
                  <a:pt x="945853" y="4228562"/>
                </a:moveTo>
                <a:cubicBezTo>
                  <a:pt x="940849" y="4235674"/>
                  <a:pt x="936840" y="4238643"/>
                  <a:pt x="934175" y="4239274"/>
                </a:cubicBezTo>
                <a:cubicBezTo>
                  <a:pt x="931507" y="4239911"/>
                  <a:pt x="930185" y="4238205"/>
                  <a:pt x="930552" y="4235977"/>
                </a:cubicBezTo>
                <a:cubicBezTo>
                  <a:pt x="930797" y="4234492"/>
                  <a:pt x="931796" y="4232770"/>
                  <a:pt x="933646" y="4231353"/>
                </a:cubicBezTo>
                <a:cubicBezTo>
                  <a:pt x="936114" y="4229463"/>
                  <a:pt x="940102" y="4228107"/>
                  <a:pt x="945853" y="4228562"/>
                </a:cubicBezTo>
                <a:close/>
                <a:moveTo>
                  <a:pt x="1166439" y="4218651"/>
                </a:moveTo>
                <a:cubicBezTo>
                  <a:pt x="1165754" y="4218668"/>
                  <a:pt x="1164827" y="4219509"/>
                  <a:pt x="1163928" y="4220696"/>
                </a:cubicBezTo>
                <a:cubicBezTo>
                  <a:pt x="1163029" y="4221885"/>
                  <a:pt x="1162155" y="4223418"/>
                  <a:pt x="1161575" y="4224825"/>
                </a:cubicBezTo>
                <a:cubicBezTo>
                  <a:pt x="1160415" y="4227631"/>
                  <a:pt x="1160428" y="4229925"/>
                  <a:pt x="1163744" y="4227885"/>
                </a:cubicBezTo>
                <a:cubicBezTo>
                  <a:pt x="1164685" y="4224659"/>
                  <a:pt x="1166324" y="4227329"/>
                  <a:pt x="1167268" y="4224098"/>
                </a:cubicBezTo>
                <a:cubicBezTo>
                  <a:pt x="1167840" y="4220068"/>
                  <a:pt x="1167353" y="4218628"/>
                  <a:pt x="1166439" y="4218651"/>
                </a:cubicBezTo>
                <a:close/>
                <a:moveTo>
                  <a:pt x="1120770" y="4209337"/>
                </a:moveTo>
                <a:cubicBezTo>
                  <a:pt x="1120770" y="4209337"/>
                  <a:pt x="1121688" y="4210724"/>
                  <a:pt x="1122492" y="4211944"/>
                </a:cubicBezTo>
                <a:lnTo>
                  <a:pt x="1122621" y="4212137"/>
                </a:lnTo>
                <a:lnTo>
                  <a:pt x="1123482" y="4213442"/>
                </a:lnTo>
                <a:cubicBezTo>
                  <a:pt x="1123698" y="4213768"/>
                  <a:pt x="1123754" y="4213855"/>
                  <a:pt x="1123526" y="4213506"/>
                </a:cubicBezTo>
                <a:lnTo>
                  <a:pt x="1122621" y="4212137"/>
                </a:lnTo>
                <a:close/>
                <a:moveTo>
                  <a:pt x="1306762" y="4200576"/>
                </a:moveTo>
                <a:lnTo>
                  <a:pt x="1301438" y="4203027"/>
                </a:lnTo>
                <a:lnTo>
                  <a:pt x="1300604" y="4204763"/>
                </a:lnTo>
                <a:lnTo>
                  <a:pt x="1298843" y="4207949"/>
                </a:lnTo>
                <a:lnTo>
                  <a:pt x="1298542" y="4208191"/>
                </a:lnTo>
                <a:lnTo>
                  <a:pt x="1291988" y="4215303"/>
                </a:lnTo>
                <a:lnTo>
                  <a:pt x="1295448" y="4208096"/>
                </a:lnTo>
                <a:lnTo>
                  <a:pt x="1282302" y="4223879"/>
                </a:lnTo>
                <a:lnTo>
                  <a:pt x="1283492" y="4223558"/>
                </a:lnTo>
                <a:lnTo>
                  <a:pt x="1286466" y="4222410"/>
                </a:lnTo>
                <a:close/>
                <a:moveTo>
                  <a:pt x="3432146" y="4148957"/>
                </a:moveTo>
                <a:cubicBezTo>
                  <a:pt x="3431004" y="4149922"/>
                  <a:pt x="3429185" y="4152012"/>
                  <a:pt x="3426534" y="4155483"/>
                </a:cubicBezTo>
                <a:cubicBezTo>
                  <a:pt x="3411245" y="4184034"/>
                  <a:pt x="3392634" y="4214301"/>
                  <a:pt x="3381564" y="4245936"/>
                </a:cubicBezTo>
                <a:cubicBezTo>
                  <a:pt x="3379944" y="4247817"/>
                  <a:pt x="3378579" y="4248219"/>
                  <a:pt x="3377786" y="4249056"/>
                </a:cubicBezTo>
                <a:cubicBezTo>
                  <a:pt x="3377390" y="4249472"/>
                  <a:pt x="3377137" y="4250001"/>
                  <a:pt x="3377069" y="4250872"/>
                </a:cubicBezTo>
                <a:cubicBezTo>
                  <a:pt x="3376999" y="4251743"/>
                  <a:pt x="3377114" y="4252959"/>
                  <a:pt x="3377452" y="4254759"/>
                </a:cubicBezTo>
                <a:cubicBezTo>
                  <a:pt x="3377452" y="4254759"/>
                  <a:pt x="3379673" y="4256902"/>
                  <a:pt x="3381564" y="4245936"/>
                </a:cubicBezTo>
                <a:cubicBezTo>
                  <a:pt x="3388998" y="4235391"/>
                  <a:pt x="3398429" y="4225788"/>
                  <a:pt x="3409975" y="4206420"/>
                </a:cubicBezTo>
                <a:cubicBezTo>
                  <a:pt x="3414262" y="4192842"/>
                  <a:pt x="3433360" y="4155361"/>
                  <a:pt x="3433696" y="4149182"/>
                </a:cubicBezTo>
                <a:cubicBezTo>
                  <a:pt x="3433752" y="4148152"/>
                  <a:pt x="3433287" y="4147992"/>
                  <a:pt x="3432146" y="4148957"/>
                </a:cubicBezTo>
                <a:close/>
                <a:moveTo>
                  <a:pt x="3417850" y="4144051"/>
                </a:moveTo>
                <a:cubicBezTo>
                  <a:pt x="3409027" y="4143440"/>
                  <a:pt x="3373928" y="4214520"/>
                  <a:pt x="3365506" y="4235696"/>
                </a:cubicBezTo>
                <a:cubicBezTo>
                  <a:pt x="3364132" y="4239154"/>
                  <a:pt x="3363468" y="4241280"/>
                  <a:pt x="3363747" y="4241550"/>
                </a:cubicBezTo>
                <a:cubicBezTo>
                  <a:pt x="3364224" y="4253813"/>
                  <a:pt x="3388693" y="4204597"/>
                  <a:pt x="3391787" y="4201679"/>
                </a:cubicBezTo>
                <a:cubicBezTo>
                  <a:pt x="3400240" y="4185231"/>
                  <a:pt x="3417976" y="4160025"/>
                  <a:pt x="3419868" y="4149056"/>
                </a:cubicBezTo>
                <a:cubicBezTo>
                  <a:pt x="3419835" y="4145688"/>
                  <a:pt x="3419111" y="4144138"/>
                  <a:pt x="3417850" y="4144051"/>
                </a:cubicBezTo>
                <a:close/>
                <a:moveTo>
                  <a:pt x="1204957" y="4137794"/>
                </a:moveTo>
                <a:cubicBezTo>
                  <a:pt x="1202374" y="4138349"/>
                  <a:pt x="1208508" y="4143585"/>
                  <a:pt x="1208508" y="4143585"/>
                </a:cubicBezTo>
                <a:cubicBezTo>
                  <a:pt x="1208979" y="4141970"/>
                  <a:pt x="1208327" y="4139714"/>
                  <a:pt x="1207439" y="4138269"/>
                </a:cubicBezTo>
                <a:cubicBezTo>
                  <a:pt x="1206550" y="4136820"/>
                  <a:pt x="1205428" y="4136180"/>
                  <a:pt x="1204957" y="4137794"/>
                </a:cubicBezTo>
                <a:close/>
                <a:moveTo>
                  <a:pt x="1114279" y="4128607"/>
                </a:moveTo>
                <a:lnTo>
                  <a:pt x="1111801" y="4130869"/>
                </a:lnTo>
                <a:lnTo>
                  <a:pt x="1094494" y="4153353"/>
                </a:lnTo>
                <a:cubicBezTo>
                  <a:pt x="1094494" y="4153353"/>
                  <a:pt x="1094072" y="4154137"/>
                  <a:pt x="1093326" y="4155468"/>
                </a:cubicBezTo>
                <a:lnTo>
                  <a:pt x="1093014" y="4156015"/>
                </a:lnTo>
                <a:lnTo>
                  <a:pt x="1098796" y="4151262"/>
                </a:lnTo>
                <a:lnTo>
                  <a:pt x="1116116" y="4141659"/>
                </a:lnTo>
                <a:close/>
                <a:moveTo>
                  <a:pt x="3577198" y="4105919"/>
                </a:moveTo>
                <a:cubicBezTo>
                  <a:pt x="3555888" y="4121781"/>
                  <a:pt x="3532253" y="4178685"/>
                  <a:pt x="3509675" y="4216934"/>
                </a:cubicBezTo>
                <a:lnTo>
                  <a:pt x="3432085" y="4361083"/>
                </a:lnTo>
                <a:lnTo>
                  <a:pt x="3435201" y="4359557"/>
                </a:lnTo>
                <a:lnTo>
                  <a:pt x="3442949" y="4356163"/>
                </a:lnTo>
                <a:lnTo>
                  <a:pt x="3544276" y="4171586"/>
                </a:lnTo>
                <a:cubicBezTo>
                  <a:pt x="3552728" y="4155136"/>
                  <a:pt x="3575452" y="4116043"/>
                  <a:pt x="3576324" y="4110982"/>
                </a:cubicBezTo>
                <a:close/>
                <a:moveTo>
                  <a:pt x="1094809" y="4082295"/>
                </a:moveTo>
                <a:lnTo>
                  <a:pt x="1079743" y="4091786"/>
                </a:lnTo>
                <a:lnTo>
                  <a:pt x="1067760" y="4108540"/>
                </a:lnTo>
                <a:lnTo>
                  <a:pt x="1047094" y="4136639"/>
                </a:lnTo>
                <a:lnTo>
                  <a:pt x="1068645" y="4119320"/>
                </a:lnTo>
                <a:close/>
                <a:moveTo>
                  <a:pt x="1269305" y="4068089"/>
                </a:moveTo>
                <a:lnTo>
                  <a:pt x="1254777" y="4075774"/>
                </a:lnTo>
                <a:lnTo>
                  <a:pt x="1246937" y="4080662"/>
                </a:lnTo>
                <a:lnTo>
                  <a:pt x="1244531" y="4083364"/>
                </a:lnTo>
                <a:cubicBezTo>
                  <a:pt x="1235687" y="4095359"/>
                  <a:pt x="1227577" y="4107952"/>
                  <a:pt x="1220583" y="4118791"/>
                </a:cubicBezTo>
                <a:cubicBezTo>
                  <a:pt x="1231339" y="4116475"/>
                  <a:pt x="1236209" y="4099786"/>
                  <a:pt x="1250893" y="4084013"/>
                </a:cubicBezTo>
                <a:lnTo>
                  <a:pt x="1267339" y="4071280"/>
                </a:lnTo>
                <a:lnTo>
                  <a:pt x="1267405" y="4071195"/>
                </a:lnTo>
                <a:close/>
                <a:moveTo>
                  <a:pt x="874354" y="4038977"/>
                </a:moveTo>
                <a:cubicBezTo>
                  <a:pt x="874125" y="4039389"/>
                  <a:pt x="871185" y="4040996"/>
                  <a:pt x="867785" y="4043144"/>
                </a:cubicBezTo>
                <a:lnTo>
                  <a:pt x="870843" y="4039853"/>
                </a:lnTo>
                <a:lnTo>
                  <a:pt x="872383" y="4039331"/>
                </a:lnTo>
                <a:cubicBezTo>
                  <a:pt x="873904" y="4038861"/>
                  <a:pt x="874469" y="4038769"/>
                  <a:pt x="874354" y="4038977"/>
                </a:cubicBezTo>
                <a:close/>
                <a:moveTo>
                  <a:pt x="1008183" y="3978528"/>
                </a:moveTo>
                <a:lnTo>
                  <a:pt x="996971" y="3988542"/>
                </a:lnTo>
                <a:lnTo>
                  <a:pt x="994038" y="3991939"/>
                </a:lnTo>
                <a:cubicBezTo>
                  <a:pt x="995632" y="3990966"/>
                  <a:pt x="998197" y="3988742"/>
                  <a:pt x="1001120" y="3985915"/>
                </a:cubicBezTo>
                <a:close/>
                <a:moveTo>
                  <a:pt x="1021246" y="3972703"/>
                </a:moveTo>
                <a:lnTo>
                  <a:pt x="1021217" y="3974103"/>
                </a:lnTo>
                <a:cubicBezTo>
                  <a:pt x="1020825" y="3975449"/>
                  <a:pt x="1020139" y="3975724"/>
                  <a:pt x="1019321" y="3974385"/>
                </a:cubicBezTo>
                <a:close/>
                <a:moveTo>
                  <a:pt x="4018878" y="3890711"/>
                </a:moveTo>
                <a:lnTo>
                  <a:pt x="4002218" y="3894472"/>
                </a:lnTo>
                <a:lnTo>
                  <a:pt x="3974685" y="3940113"/>
                </a:lnTo>
                <a:cubicBezTo>
                  <a:pt x="3932604" y="4006292"/>
                  <a:pt x="3892183" y="4078499"/>
                  <a:pt x="3852874" y="4151778"/>
                </a:cubicBezTo>
                <a:lnTo>
                  <a:pt x="3832694" y="4190001"/>
                </a:lnTo>
                <a:lnTo>
                  <a:pt x="3846561" y="4184393"/>
                </a:lnTo>
                <a:lnTo>
                  <a:pt x="3849135" y="4179412"/>
                </a:lnTo>
                <a:cubicBezTo>
                  <a:pt x="3857613" y="4162496"/>
                  <a:pt x="3865752" y="4145991"/>
                  <a:pt x="3876187" y="4125552"/>
                </a:cubicBezTo>
                <a:cubicBezTo>
                  <a:pt x="3910959" y="4061672"/>
                  <a:pt x="3956381" y="4001171"/>
                  <a:pt x="3991524" y="3937651"/>
                </a:cubicBezTo>
                <a:close/>
                <a:moveTo>
                  <a:pt x="4765183" y="3844744"/>
                </a:moveTo>
                <a:lnTo>
                  <a:pt x="4765654" y="3848746"/>
                </a:lnTo>
                <a:lnTo>
                  <a:pt x="4748854" y="3850044"/>
                </a:lnTo>
                <a:close/>
                <a:moveTo>
                  <a:pt x="779288" y="3811227"/>
                </a:moveTo>
                <a:lnTo>
                  <a:pt x="772667" y="3820250"/>
                </a:lnTo>
                <a:lnTo>
                  <a:pt x="777727" y="3812205"/>
                </a:lnTo>
                <a:close/>
                <a:moveTo>
                  <a:pt x="996597" y="3798234"/>
                </a:moveTo>
                <a:lnTo>
                  <a:pt x="982555" y="3810972"/>
                </a:lnTo>
                <a:cubicBezTo>
                  <a:pt x="976277" y="3816608"/>
                  <a:pt x="970195" y="3821672"/>
                  <a:pt x="964752" y="3825229"/>
                </a:cubicBezTo>
                <a:lnTo>
                  <a:pt x="958561" y="3828542"/>
                </a:lnTo>
                <a:lnTo>
                  <a:pt x="955408" y="3832987"/>
                </a:lnTo>
                <a:lnTo>
                  <a:pt x="971274" y="3821364"/>
                </a:lnTo>
                <a:lnTo>
                  <a:pt x="990355" y="3807248"/>
                </a:lnTo>
                <a:close/>
                <a:moveTo>
                  <a:pt x="4075703" y="3793199"/>
                </a:moveTo>
                <a:lnTo>
                  <a:pt x="4061626" y="3795988"/>
                </a:lnTo>
                <a:lnTo>
                  <a:pt x="4033294" y="3842954"/>
                </a:lnTo>
                <a:lnTo>
                  <a:pt x="4050258" y="3836863"/>
                </a:lnTo>
                <a:close/>
                <a:moveTo>
                  <a:pt x="5335014" y="3790027"/>
                </a:moveTo>
                <a:lnTo>
                  <a:pt x="5335610" y="3790276"/>
                </a:lnTo>
                <a:lnTo>
                  <a:pt x="5339503" y="3791977"/>
                </a:lnTo>
                <a:lnTo>
                  <a:pt x="5337543" y="3792556"/>
                </a:lnTo>
                <a:close/>
                <a:moveTo>
                  <a:pt x="957951" y="3788931"/>
                </a:moveTo>
                <a:lnTo>
                  <a:pt x="955446" y="3790292"/>
                </a:lnTo>
                <a:lnTo>
                  <a:pt x="954620" y="3790926"/>
                </a:lnTo>
                <a:lnTo>
                  <a:pt x="957337" y="3790042"/>
                </a:lnTo>
                <a:close/>
                <a:moveTo>
                  <a:pt x="1033534" y="3770311"/>
                </a:moveTo>
                <a:lnTo>
                  <a:pt x="1024615" y="3774569"/>
                </a:lnTo>
                <a:lnTo>
                  <a:pt x="1012758" y="3789613"/>
                </a:lnTo>
                <a:lnTo>
                  <a:pt x="1013679" y="3789351"/>
                </a:lnTo>
                <a:cubicBezTo>
                  <a:pt x="1016296" y="3788570"/>
                  <a:pt x="1022818" y="3786474"/>
                  <a:pt x="1028512" y="3783380"/>
                </a:cubicBezTo>
                <a:cubicBezTo>
                  <a:pt x="1034208" y="3780289"/>
                  <a:pt x="1039079" y="3776202"/>
                  <a:pt x="1038395" y="3771446"/>
                </a:cubicBezTo>
                <a:cubicBezTo>
                  <a:pt x="1038396" y="3769447"/>
                  <a:pt x="1036369" y="3769398"/>
                  <a:pt x="1033534" y="3770311"/>
                </a:cubicBezTo>
                <a:close/>
                <a:moveTo>
                  <a:pt x="5116346" y="3757023"/>
                </a:moveTo>
                <a:lnTo>
                  <a:pt x="5201308" y="3830798"/>
                </a:lnTo>
                <a:lnTo>
                  <a:pt x="5154243" y="3840266"/>
                </a:lnTo>
                <a:lnTo>
                  <a:pt x="5112212" y="3804016"/>
                </a:lnTo>
                <a:lnTo>
                  <a:pt x="5061718" y="3769429"/>
                </a:lnTo>
                <a:close/>
                <a:moveTo>
                  <a:pt x="5162451" y="3746556"/>
                </a:moveTo>
                <a:lnTo>
                  <a:pt x="5242275" y="3820754"/>
                </a:lnTo>
                <a:lnTo>
                  <a:pt x="5223267" y="3826382"/>
                </a:lnTo>
                <a:lnTo>
                  <a:pt x="5211684" y="3828712"/>
                </a:lnTo>
                <a:lnTo>
                  <a:pt x="5127562" y="3754477"/>
                </a:lnTo>
                <a:close/>
                <a:moveTo>
                  <a:pt x="863822" y="3738765"/>
                </a:moveTo>
                <a:lnTo>
                  <a:pt x="861008" y="3740610"/>
                </a:lnTo>
                <a:lnTo>
                  <a:pt x="860717" y="3741189"/>
                </a:lnTo>
                <a:lnTo>
                  <a:pt x="860495" y="3741607"/>
                </a:lnTo>
                <a:close/>
                <a:moveTo>
                  <a:pt x="5197890" y="3738503"/>
                </a:moveTo>
                <a:lnTo>
                  <a:pt x="5231568" y="3767888"/>
                </a:lnTo>
                <a:lnTo>
                  <a:pt x="5269120" y="3812807"/>
                </a:lnTo>
                <a:lnTo>
                  <a:pt x="5257478" y="3816257"/>
                </a:lnTo>
                <a:lnTo>
                  <a:pt x="5174638" y="3743787"/>
                </a:lnTo>
                <a:close/>
                <a:moveTo>
                  <a:pt x="5216380" y="3734306"/>
                </a:moveTo>
                <a:lnTo>
                  <a:pt x="5250302" y="3767901"/>
                </a:lnTo>
                <a:lnTo>
                  <a:pt x="5285764" y="3807884"/>
                </a:lnTo>
                <a:lnTo>
                  <a:pt x="5281174" y="3809243"/>
                </a:lnTo>
                <a:lnTo>
                  <a:pt x="5247160" y="3776925"/>
                </a:lnTo>
                <a:lnTo>
                  <a:pt x="5205688" y="3736734"/>
                </a:lnTo>
                <a:close/>
                <a:moveTo>
                  <a:pt x="5252950" y="3727864"/>
                </a:moveTo>
                <a:lnTo>
                  <a:pt x="5320580" y="3797578"/>
                </a:lnTo>
                <a:lnTo>
                  <a:pt x="5312284" y="3800035"/>
                </a:lnTo>
                <a:lnTo>
                  <a:pt x="5236834" y="3730653"/>
                </a:lnTo>
                <a:close/>
                <a:moveTo>
                  <a:pt x="5320854" y="3716107"/>
                </a:moveTo>
                <a:lnTo>
                  <a:pt x="5324708" y="3717313"/>
                </a:lnTo>
                <a:cubicBezTo>
                  <a:pt x="5324077" y="3728973"/>
                  <a:pt x="5323158" y="3740253"/>
                  <a:pt x="5323158" y="3740253"/>
                </a:cubicBezTo>
                <a:cubicBezTo>
                  <a:pt x="5326597" y="3744857"/>
                  <a:pt x="5347924" y="3748386"/>
                  <a:pt x="5355088" y="3757983"/>
                </a:cubicBezTo>
                <a:cubicBezTo>
                  <a:pt x="5355088" y="3757983"/>
                  <a:pt x="5365694" y="3772178"/>
                  <a:pt x="5347693" y="3766838"/>
                </a:cubicBezTo>
                <a:cubicBezTo>
                  <a:pt x="5333943" y="3761986"/>
                  <a:pt x="5345285" y="3757366"/>
                  <a:pt x="5335662" y="3764288"/>
                </a:cubicBezTo>
                <a:cubicBezTo>
                  <a:pt x="5342247" y="3759550"/>
                  <a:pt x="5341510" y="3778368"/>
                  <a:pt x="5337151" y="3785041"/>
                </a:cubicBezTo>
                <a:cubicBezTo>
                  <a:pt x="5337911" y="3784495"/>
                  <a:pt x="5335878" y="3783008"/>
                  <a:pt x="5332376" y="3781158"/>
                </a:cubicBezTo>
                <a:lnTo>
                  <a:pt x="5321112" y="3776113"/>
                </a:lnTo>
                <a:lnTo>
                  <a:pt x="5320694" y="3775695"/>
                </a:lnTo>
                <a:lnTo>
                  <a:pt x="5269348" y="3725024"/>
                </a:lnTo>
                <a:close/>
                <a:moveTo>
                  <a:pt x="5327254" y="3715000"/>
                </a:moveTo>
                <a:lnTo>
                  <a:pt x="5328433" y="3722300"/>
                </a:lnTo>
                <a:cubicBezTo>
                  <a:pt x="5328433" y="3722300"/>
                  <a:pt x="5326714" y="3719999"/>
                  <a:pt x="5324708" y="3717313"/>
                </a:cubicBezTo>
                <a:lnTo>
                  <a:pt x="5325564" y="3715292"/>
                </a:lnTo>
                <a:close/>
                <a:moveTo>
                  <a:pt x="911931" y="3707215"/>
                </a:moveTo>
                <a:lnTo>
                  <a:pt x="867783" y="3736167"/>
                </a:lnTo>
                <a:lnTo>
                  <a:pt x="902000" y="3716008"/>
                </a:lnTo>
                <a:close/>
                <a:moveTo>
                  <a:pt x="829813" y="3705685"/>
                </a:moveTo>
                <a:lnTo>
                  <a:pt x="814418" y="3713241"/>
                </a:lnTo>
                <a:lnTo>
                  <a:pt x="819652" y="3705985"/>
                </a:lnTo>
                <a:lnTo>
                  <a:pt x="797732" y="3726684"/>
                </a:lnTo>
                <a:cubicBezTo>
                  <a:pt x="787254" y="3736581"/>
                  <a:pt x="773283" y="3749774"/>
                  <a:pt x="754656" y="3767365"/>
                </a:cubicBezTo>
                <a:cubicBezTo>
                  <a:pt x="743955" y="3780831"/>
                  <a:pt x="724737" y="3822456"/>
                  <a:pt x="733183" y="3816916"/>
                </a:cubicBezTo>
                <a:lnTo>
                  <a:pt x="798282" y="3755227"/>
                </a:lnTo>
                <a:close/>
                <a:moveTo>
                  <a:pt x="971312" y="3704816"/>
                </a:moveTo>
                <a:lnTo>
                  <a:pt x="970216" y="3705536"/>
                </a:lnTo>
                <a:lnTo>
                  <a:pt x="971172" y="3705005"/>
                </a:lnTo>
                <a:close/>
                <a:moveTo>
                  <a:pt x="826310" y="3699697"/>
                </a:moveTo>
                <a:lnTo>
                  <a:pt x="824207" y="3701682"/>
                </a:lnTo>
                <a:lnTo>
                  <a:pt x="826157" y="3704069"/>
                </a:lnTo>
                <a:close/>
                <a:moveTo>
                  <a:pt x="929938" y="3695405"/>
                </a:moveTo>
                <a:lnTo>
                  <a:pt x="925793" y="3698121"/>
                </a:lnTo>
                <a:lnTo>
                  <a:pt x="918955" y="3707525"/>
                </a:lnTo>
                <a:close/>
                <a:moveTo>
                  <a:pt x="5451335" y="3693518"/>
                </a:moveTo>
                <a:lnTo>
                  <a:pt x="5451677" y="3694036"/>
                </a:lnTo>
                <a:lnTo>
                  <a:pt x="5453696" y="3698625"/>
                </a:lnTo>
                <a:lnTo>
                  <a:pt x="5437206" y="3695963"/>
                </a:lnTo>
                <a:close/>
                <a:moveTo>
                  <a:pt x="854025" y="3686766"/>
                </a:moveTo>
                <a:cubicBezTo>
                  <a:pt x="854490" y="3687660"/>
                  <a:pt x="852973" y="3689731"/>
                  <a:pt x="850302" y="3692410"/>
                </a:cubicBezTo>
                <a:lnTo>
                  <a:pt x="844179" y="3697765"/>
                </a:lnTo>
                <a:lnTo>
                  <a:pt x="838319" y="3706166"/>
                </a:lnTo>
                <a:lnTo>
                  <a:pt x="810343" y="3743796"/>
                </a:lnTo>
                <a:lnTo>
                  <a:pt x="836297" y="3719203"/>
                </a:lnTo>
                <a:lnTo>
                  <a:pt x="853812" y="3692708"/>
                </a:lnTo>
                <a:close/>
                <a:moveTo>
                  <a:pt x="806159" y="3683070"/>
                </a:moveTo>
                <a:cubicBezTo>
                  <a:pt x="774909" y="3703563"/>
                  <a:pt x="740705" y="3725995"/>
                  <a:pt x="709460" y="3746486"/>
                </a:cubicBezTo>
                <a:cubicBezTo>
                  <a:pt x="706503" y="3748426"/>
                  <a:pt x="706503" y="3748426"/>
                  <a:pt x="706503" y="3748426"/>
                </a:cubicBezTo>
                <a:cubicBezTo>
                  <a:pt x="690431" y="3766492"/>
                  <a:pt x="676073" y="3775905"/>
                  <a:pt x="659885" y="3792974"/>
                </a:cubicBezTo>
                <a:cubicBezTo>
                  <a:pt x="648484" y="3800450"/>
                  <a:pt x="628841" y="3842352"/>
                  <a:pt x="637287" y="3836810"/>
                </a:cubicBezTo>
                <a:cubicBezTo>
                  <a:pt x="692772" y="3786451"/>
                  <a:pt x="750675" y="3733430"/>
                  <a:pt x="806159" y="3683070"/>
                </a:cubicBezTo>
                <a:close/>
                <a:moveTo>
                  <a:pt x="919304" y="3661565"/>
                </a:moveTo>
                <a:lnTo>
                  <a:pt x="917155" y="3662717"/>
                </a:lnTo>
                <a:lnTo>
                  <a:pt x="914292" y="3666687"/>
                </a:lnTo>
                <a:close/>
                <a:moveTo>
                  <a:pt x="773256" y="3639080"/>
                </a:moveTo>
                <a:cubicBezTo>
                  <a:pt x="770302" y="3641017"/>
                  <a:pt x="764812" y="3644617"/>
                  <a:pt x="761857" y="3646556"/>
                </a:cubicBezTo>
                <a:cubicBezTo>
                  <a:pt x="754230" y="3659080"/>
                  <a:pt x="747307" y="3677596"/>
                  <a:pt x="752796" y="3673994"/>
                </a:cubicBezTo>
                <a:cubicBezTo>
                  <a:pt x="758709" y="3670117"/>
                  <a:pt x="763496" y="3660529"/>
                  <a:pt x="771941" y="3654990"/>
                </a:cubicBezTo>
                <a:cubicBezTo>
                  <a:pt x="777033" y="3644127"/>
                  <a:pt x="781703" y="3633541"/>
                  <a:pt x="773256" y="3639080"/>
                </a:cubicBezTo>
                <a:close/>
                <a:moveTo>
                  <a:pt x="927385" y="3633570"/>
                </a:moveTo>
                <a:lnTo>
                  <a:pt x="916439" y="3641838"/>
                </a:lnTo>
                <a:lnTo>
                  <a:pt x="900896" y="3663002"/>
                </a:lnTo>
                <a:lnTo>
                  <a:pt x="890563" y="3675873"/>
                </a:lnTo>
                <a:lnTo>
                  <a:pt x="885800" y="3678209"/>
                </a:lnTo>
                <a:lnTo>
                  <a:pt x="872061" y="3698145"/>
                </a:lnTo>
                <a:lnTo>
                  <a:pt x="847211" y="3735268"/>
                </a:lnTo>
                <a:lnTo>
                  <a:pt x="883981" y="3697680"/>
                </a:lnTo>
                <a:lnTo>
                  <a:pt x="920724" y="3643647"/>
                </a:lnTo>
                <a:close/>
                <a:moveTo>
                  <a:pt x="4654142" y="3603715"/>
                </a:moveTo>
                <a:lnTo>
                  <a:pt x="4654163" y="3604778"/>
                </a:lnTo>
                <a:lnTo>
                  <a:pt x="4651790" y="3605477"/>
                </a:lnTo>
                <a:cubicBezTo>
                  <a:pt x="4651185" y="3605655"/>
                  <a:pt x="4651185" y="3605655"/>
                  <a:pt x="4651185" y="3605655"/>
                </a:cubicBezTo>
                <a:cubicBezTo>
                  <a:pt x="4654142" y="3603715"/>
                  <a:pt x="4654142" y="3603715"/>
                  <a:pt x="4654142" y="3603715"/>
                </a:cubicBezTo>
                <a:close/>
                <a:moveTo>
                  <a:pt x="945967" y="3602456"/>
                </a:moveTo>
                <a:lnTo>
                  <a:pt x="945920" y="3602508"/>
                </a:lnTo>
                <a:lnTo>
                  <a:pt x="942196" y="3607476"/>
                </a:lnTo>
                <a:lnTo>
                  <a:pt x="945519" y="3606123"/>
                </a:lnTo>
                <a:lnTo>
                  <a:pt x="945972" y="3605434"/>
                </a:lnTo>
                <a:close/>
                <a:moveTo>
                  <a:pt x="5045883" y="3565186"/>
                </a:moveTo>
                <a:lnTo>
                  <a:pt x="5049197" y="3567340"/>
                </a:lnTo>
                <a:lnTo>
                  <a:pt x="5086963" y="3591885"/>
                </a:lnTo>
                <a:lnTo>
                  <a:pt x="5073648" y="3593901"/>
                </a:lnTo>
                <a:lnTo>
                  <a:pt x="5071638" y="3592472"/>
                </a:lnTo>
                <a:lnTo>
                  <a:pt x="5025602" y="3566695"/>
                </a:lnTo>
                <a:close/>
                <a:moveTo>
                  <a:pt x="4611256" y="3543839"/>
                </a:moveTo>
                <a:lnTo>
                  <a:pt x="4624093" y="3546037"/>
                </a:lnTo>
                <a:cubicBezTo>
                  <a:pt x="4632042" y="3546814"/>
                  <a:pt x="4639145" y="3547583"/>
                  <a:pt x="4641185" y="3549793"/>
                </a:cubicBezTo>
                <a:lnTo>
                  <a:pt x="4645276" y="3548903"/>
                </a:lnTo>
                <a:lnTo>
                  <a:pt x="4688093" y="3567242"/>
                </a:lnTo>
                <a:cubicBezTo>
                  <a:pt x="4706018" y="3573881"/>
                  <a:pt x="4723915" y="3580590"/>
                  <a:pt x="4739891" y="3589897"/>
                </a:cubicBezTo>
                <a:cubicBezTo>
                  <a:pt x="4759304" y="3602853"/>
                  <a:pt x="4770376" y="3611693"/>
                  <a:pt x="4792134" y="3624891"/>
                </a:cubicBezTo>
                <a:lnTo>
                  <a:pt x="4814768" y="3637114"/>
                </a:lnTo>
                <a:lnTo>
                  <a:pt x="4823117" y="3636929"/>
                </a:lnTo>
                <a:lnTo>
                  <a:pt x="4819191" y="3639507"/>
                </a:lnTo>
                <a:lnTo>
                  <a:pt x="4830753" y="3645752"/>
                </a:lnTo>
                <a:lnTo>
                  <a:pt x="4821554" y="3648194"/>
                </a:lnTo>
                <a:lnTo>
                  <a:pt x="4812017" y="3643310"/>
                </a:lnTo>
                <a:lnTo>
                  <a:pt x="4773456" y="3655526"/>
                </a:lnTo>
                <a:lnTo>
                  <a:pt x="4769930" y="3661899"/>
                </a:lnTo>
                <a:lnTo>
                  <a:pt x="4757680" y="3665152"/>
                </a:lnTo>
                <a:lnTo>
                  <a:pt x="4767042" y="3654627"/>
                </a:lnTo>
                <a:cubicBezTo>
                  <a:pt x="4770080" y="3648068"/>
                  <a:pt x="4771607" y="3641691"/>
                  <a:pt x="4768860" y="3643491"/>
                </a:cubicBezTo>
                <a:cubicBezTo>
                  <a:pt x="4768860" y="3643491"/>
                  <a:pt x="4768860" y="3643491"/>
                  <a:pt x="4765084" y="3638444"/>
                </a:cubicBezTo>
                <a:cubicBezTo>
                  <a:pt x="4765084" y="3638444"/>
                  <a:pt x="4765084" y="3638444"/>
                  <a:pt x="4777304" y="3637954"/>
                </a:cubicBezTo>
                <a:lnTo>
                  <a:pt x="4800543" y="3637435"/>
                </a:lnTo>
                <a:lnTo>
                  <a:pt x="4745535" y="3609270"/>
                </a:lnTo>
                <a:cubicBezTo>
                  <a:pt x="4720378" y="3596442"/>
                  <a:pt x="4695863" y="3583675"/>
                  <a:pt x="4670738" y="3569334"/>
                </a:cubicBezTo>
                <a:close/>
                <a:moveTo>
                  <a:pt x="6729769" y="3543632"/>
                </a:moveTo>
                <a:lnTo>
                  <a:pt x="6724023" y="3547767"/>
                </a:lnTo>
                <a:cubicBezTo>
                  <a:pt x="6720641" y="3550928"/>
                  <a:pt x="6719474" y="3553572"/>
                  <a:pt x="6722628" y="3555269"/>
                </a:cubicBezTo>
                <a:cubicBezTo>
                  <a:pt x="6738625" y="3559825"/>
                  <a:pt x="6751548" y="3565323"/>
                  <a:pt x="6767122" y="3570155"/>
                </a:cubicBezTo>
                <a:cubicBezTo>
                  <a:pt x="6739327" y="3565813"/>
                  <a:pt x="6711227" y="3562746"/>
                  <a:pt x="6686082" y="3557737"/>
                </a:cubicBezTo>
                <a:cubicBezTo>
                  <a:pt x="6680592" y="3561335"/>
                  <a:pt x="6647822" y="3568856"/>
                  <a:pt x="6660746" y="3574354"/>
                </a:cubicBezTo>
                <a:cubicBezTo>
                  <a:pt x="6660746" y="3574354"/>
                  <a:pt x="6660746" y="3574354"/>
                  <a:pt x="6677023" y="3585178"/>
                </a:cubicBezTo>
                <a:cubicBezTo>
                  <a:pt x="6677023" y="3585178"/>
                  <a:pt x="6677023" y="3585178"/>
                  <a:pt x="6638954" y="3574671"/>
                </a:cubicBezTo>
                <a:cubicBezTo>
                  <a:pt x="6650356" y="3567193"/>
                  <a:pt x="6656268" y="3563316"/>
                  <a:pt x="6652492" y="3558269"/>
                </a:cubicBezTo>
                <a:lnTo>
                  <a:pt x="6634137" y="3552436"/>
                </a:lnTo>
                <a:close/>
                <a:moveTo>
                  <a:pt x="6851800" y="3532398"/>
                </a:moveTo>
                <a:lnTo>
                  <a:pt x="6846317" y="3539714"/>
                </a:lnTo>
                <a:cubicBezTo>
                  <a:pt x="6846317" y="3539714"/>
                  <a:pt x="6846317" y="3539714"/>
                  <a:pt x="6874698" y="3549047"/>
                </a:cubicBezTo>
                <a:cubicBezTo>
                  <a:pt x="6859241" y="3545212"/>
                  <a:pt x="6840406" y="3543590"/>
                  <a:pt x="6821876" y="3540696"/>
                </a:cubicBezTo>
                <a:lnTo>
                  <a:pt x="6824777" y="3534886"/>
                </a:lnTo>
                <a:close/>
                <a:moveTo>
                  <a:pt x="5411446" y="3527561"/>
                </a:moveTo>
                <a:lnTo>
                  <a:pt x="5421922" y="3530597"/>
                </a:lnTo>
                <a:cubicBezTo>
                  <a:pt x="5437340" y="3541330"/>
                  <a:pt x="5453084" y="3550944"/>
                  <a:pt x="5469540" y="3559160"/>
                </a:cubicBezTo>
                <a:lnTo>
                  <a:pt x="5485119" y="3565225"/>
                </a:lnTo>
                <a:lnTo>
                  <a:pt x="5451805" y="3564165"/>
                </a:lnTo>
                <a:lnTo>
                  <a:pt x="5447384" y="3564341"/>
                </a:lnTo>
                <a:lnTo>
                  <a:pt x="5434910" y="3549743"/>
                </a:lnTo>
                <a:close/>
                <a:moveTo>
                  <a:pt x="6947966" y="3526591"/>
                </a:moveTo>
                <a:lnTo>
                  <a:pt x="6935985" y="3530219"/>
                </a:lnTo>
                <a:cubicBezTo>
                  <a:pt x="6928758" y="3534017"/>
                  <a:pt x="6923972" y="3538767"/>
                  <a:pt x="6928954" y="3542485"/>
                </a:cubicBezTo>
                <a:cubicBezTo>
                  <a:pt x="6928954" y="3542485"/>
                  <a:pt x="6928954" y="3542485"/>
                  <a:pt x="6975086" y="3561207"/>
                </a:cubicBezTo>
                <a:lnTo>
                  <a:pt x="6999787" y="3571231"/>
                </a:lnTo>
                <a:lnTo>
                  <a:pt x="6989853" y="3571274"/>
                </a:lnTo>
                <a:lnTo>
                  <a:pt x="6881778" y="3529638"/>
                </a:lnTo>
                <a:lnTo>
                  <a:pt x="6908590" y="3527170"/>
                </a:lnTo>
                <a:close/>
                <a:moveTo>
                  <a:pt x="7074062" y="3525809"/>
                </a:moveTo>
                <a:lnTo>
                  <a:pt x="7065568" y="3532432"/>
                </a:lnTo>
                <a:cubicBezTo>
                  <a:pt x="7054167" y="3539910"/>
                  <a:pt x="7045723" y="3545451"/>
                  <a:pt x="7052031" y="3548836"/>
                </a:cubicBezTo>
                <a:lnTo>
                  <a:pt x="7059320" y="3552255"/>
                </a:lnTo>
                <a:lnTo>
                  <a:pt x="7058724" y="3556962"/>
                </a:lnTo>
                <a:cubicBezTo>
                  <a:pt x="7059679" y="3558416"/>
                  <a:pt x="7061432" y="3556934"/>
                  <a:pt x="7062467" y="3554364"/>
                </a:cubicBezTo>
                <a:lnTo>
                  <a:pt x="7062428" y="3553713"/>
                </a:lnTo>
                <a:lnTo>
                  <a:pt x="7104876" y="3573629"/>
                </a:lnTo>
                <a:lnTo>
                  <a:pt x="7098587" y="3572887"/>
                </a:lnTo>
                <a:lnTo>
                  <a:pt x="7041933" y="3553093"/>
                </a:lnTo>
                <a:lnTo>
                  <a:pt x="7045918" y="3552789"/>
                </a:lnTo>
                <a:lnTo>
                  <a:pt x="7031382" y="3549407"/>
                </a:lnTo>
                <a:lnTo>
                  <a:pt x="6965346" y="3526336"/>
                </a:lnTo>
                <a:lnTo>
                  <a:pt x="6999759" y="3525830"/>
                </a:lnTo>
                <a:close/>
                <a:moveTo>
                  <a:pt x="5149990" y="3522936"/>
                </a:moveTo>
                <a:cubicBezTo>
                  <a:pt x="5149990" y="3522936"/>
                  <a:pt x="5139148" y="3544910"/>
                  <a:pt x="5144586" y="3550803"/>
                </a:cubicBezTo>
                <a:cubicBezTo>
                  <a:pt x="5150024" y="3556702"/>
                  <a:pt x="5160867" y="3534733"/>
                  <a:pt x="5149990" y="3522936"/>
                </a:cubicBezTo>
                <a:close/>
                <a:moveTo>
                  <a:pt x="7117459" y="3516881"/>
                </a:moveTo>
                <a:lnTo>
                  <a:pt x="7164319" y="3540762"/>
                </a:lnTo>
                <a:lnTo>
                  <a:pt x="7099646" y="3522284"/>
                </a:lnTo>
                <a:close/>
                <a:moveTo>
                  <a:pt x="4422088" y="3502766"/>
                </a:moveTo>
                <a:lnTo>
                  <a:pt x="4401912" y="3508052"/>
                </a:lnTo>
                <a:lnTo>
                  <a:pt x="4410331" y="3504921"/>
                </a:lnTo>
                <a:close/>
                <a:moveTo>
                  <a:pt x="4439838" y="3498114"/>
                </a:moveTo>
                <a:cubicBezTo>
                  <a:pt x="4439838" y="3498114"/>
                  <a:pt x="4439838" y="3498114"/>
                  <a:pt x="4440658" y="3505100"/>
                </a:cubicBezTo>
                <a:cubicBezTo>
                  <a:pt x="4440658" y="3505100"/>
                  <a:pt x="4440658" y="3505100"/>
                  <a:pt x="4436883" y="3500055"/>
                </a:cubicBezTo>
                <a:lnTo>
                  <a:pt x="4422088" y="3502766"/>
                </a:lnTo>
                <a:close/>
                <a:moveTo>
                  <a:pt x="5744441" y="3486206"/>
                </a:moveTo>
                <a:cubicBezTo>
                  <a:pt x="5743258" y="3486615"/>
                  <a:pt x="5741647" y="3488585"/>
                  <a:pt x="5739776" y="3491797"/>
                </a:cubicBezTo>
                <a:cubicBezTo>
                  <a:pt x="5742793" y="3496421"/>
                  <a:pt x="5745269" y="3494608"/>
                  <a:pt x="5746533" y="3490000"/>
                </a:cubicBezTo>
                <a:cubicBezTo>
                  <a:pt x="5746378" y="3486955"/>
                  <a:pt x="5745624" y="3485800"/>
                  <a:pt x="5744441" y="3486206"/>
                </a:cubicBezTo>
                <a:close/>
                <a:moveTo>
                  <a:pt x="7189130" y="3480802"/>
                </a:moveTo>
                <a:lnTo>
                  <a:pt x="7216731" y="3491340"/>
                </a:lnTo>
                <a:lnTo>
                  <a:pt x="7187971" y="3481823"/>
                </a:lnTo>
                <a:close/>
                <a:moveTo>
                  <a:pt x="7593786" y="3479431"/>
                </a:moveTo>
                <a:cubicBezTo>
                  <a:pt x="7593786" y="3479431"/>
                  <a:pt x="7592743" y="3480800"/>
                  <a:pt x="7591863" y="3482497"/>
                </a:cubicBezTo>
                <a:cubicBezTo>
                  <a:pt x="7590983" y="3484191"/>
                  <a:pt x="7590267" y="3486215"/>
                  <a:pt x="7590927" y="3487517"/>
                </a:cubicBezTo>
                <a:cubicBezTo>
                  <a:pt x="7592243" y="3490119"/>
                  <a:pt x="7596418" y="3484631"/>
                  <a:pt x="7593786" y="3479431"/>
                </a:cubicBezTo>
                <a:close/>
                <a:moveTo>
                  <a:pt x="5353247" y="3475693"/>
                </a:moveTo>
                <a:lnTo>
                  <a:pt x="5357001" y="3477173"/>
                </a:lnTo>
                <a:cubicBezTo>
                  <a:pt x="5369172" y="3482133"/>
                  <a:pt x="5381022" y="3488352"/>
                  <a:pt x="5390911" y="3501588"/>
                </a:cubicBezTo>
                <a:cubicBezTo>
                  <a:pt x="5391770" y="3502741"/>
                  <a:pt x="5390485" y="3503886"/>
                  <a:pt x="5388068" y="3504834"/>
                </a:cubicBezTo>
                <a:lnTo>
                  <a:pt x="5386419" y="3505183"/>
                </a:lnTo>
                <a:close/>
                <a:moveTo>
                  <a:pt x="7566451" y="3473465"/>
                </a:moveTo>
                <a:cubicBezTo>
                  <a:pt x="7561346" y="3471562"/>
                  <a:pt x="7556240" y="3471243"/>
                  <a:pt x="7551406" y="3474898"/>
                </a:cubicBezTo>
                <a:cubicBezTo>
                  <a:pt x="7561065" y="3480258"/>
                  <a:pt x="7571825" y="3482508"/>
                  <a:pt x="7581487" y="3481532"/>
                </a:cubicBezTo>
                <a:cubicBezTo>
                  <a:pt x="7576658" y="3478853"/>
                  <a:pt x="7571555" y="3475367"/>
                  <a:pt x="7566451" y="3473465"/>
                </a:cubicBezTo>
                <a:close/>
                <a:moveTo>
                  <a:pt x="780835" y="3454351"/>
                </a:moveTo>
                <a:cubicBezTo>
                  <a:pt x="775829" y="3461464"/>
                  <a:pt x="771821" y="3464433"/>
                  <a:pt x="769154" y="3465066"/>
                </a:cubicBezTo>
                <a:cubicBezTo>
                  <a:pt x="766487" y="3465700"/>
                  <a:pt x="765165" y="3463999"/>
                  <a:pt x="765533" y="3461768"/>
                </a:cubicBezTo>
                <a:cubicBezTo>
                  <a:pt x="765778" y="3460282"/>
                  <a:pt x="766775" y="3458560"/>
                  <a:pt x="768626" y="3457145"/>
                </a:cubicBezTo>
                <a:cubicBezTo>
                  <a:pt x="771093" y="3455251"/>
                  <a:pt x="775082" y="3453900"/>
                  <a:pt x="780835" y="3454351"/>
                </a:cubicBezTo>
                <a:close/>
                <a:moveTo>
                  <a:pt x="5434586" y="3453134"/>
                </a:moveTo>
                <a:lnTo>
                  <a:pt x="5436720" y="3459059"/>
                </a:lnTo>
                <a:lnTo>
                  <a:pt x="5435058" y="3455503"/>
                </a:lnTo>
                <a:close/>
                <a:moveTo>
                  <a:pt x="4458950" y="3447061"/>
                </a:moveTo>
                <a:lnTo>
                  <a:pt x="4454424" y="3455766"/>
                </a:lnTo>
                <a:lnTo>
                  <a:pt x="4454308" y="3456351"/>
                </a:lnTo>
                <a:lnTo>
                  <a:pt x="4466443" y="3462615"/>
                </a:lnTo>
                <a:lnTo>
                  <a:pt x="4479647" y="3457070"/>
                </a:lnTo>
                <a:close/>
                <a:moveTo>
                  <a:pt x="5287055" y="3440156"/>
                </a:moveTo>
                <a:cubicBezTo>
                  <a:pt x="5286148" y="3440425"/>
                  <a:pt x="5285750" y="3442009"/>
                  <a:pt x="5286551" y="3445817"/>
                </a:cubicBezTo>
                <a:cubicBezTo>
                  <a:pt x="5287670" y="3448717"/>
                  <a:pt x="5289139" y="3445534"/>
                  <a:pt x="5290260" y="3448430"/>
                </a:cubicBezTo>
                <a:cubicBezTo>
                  <a:pt x="5293662" y="3449375"/>
                  <a:pt x="5293542" y="3447099"/>
                  <a:pt x="5292230" y="3444694"/>
                </a:cubicBezTo>
                <a:cubicBezTo>
                  <a:pt x="5291576" y="3443490"/>
                  <a:pt x="5290621" y="3442251"/>
                  <a:pt x="5289662" y="3441366"/>
                </a:cubicBezTo>
                <a:cubicBezTo>
                  <a:pt x="5288702" y="3440483"/>
                  <a:pt x="5287734" y="3439952"/>
                  <a:pt x="5287055" y="3440156"/>
                </a:cubicBezTo>
                <a:close/>
                <a:moveTo>
                  <a:pt x="5429327" y="3438532"/>
                </a:moveTo>
                <a:cubicBezTo>
                  <a:pt x="5431048" y="3439769"/>
                  <a:pt x="5432178" y="3442261"/>
                  <a:pt x="5433029" y="3445319"/>
                </a:cubicBezTo>
                <a:lnTo>
                  <a:pt x="5434586" y="3453134"/>
                </a:lnTo>
                <a:close/>
                <a:moveTo>
                  <a:pt x="4430263" y="3437034"/>
                </a:moveTo>
                <a:cubicBezTo>
                  <a:pt x="4427412" y="3437661"/>
                  <a:pt x="4426958" y="3439974"/>
                  <a:pt x="4433392" y="3445554"/>
                </a:cubicBezTo>
                <a:lnTo>
                  <a:pt x="4440292" y="3449114"/>
                </a:lnTo>
                <a:lnTo>
                  <a:pt x="4443798" y="3439734"/>
                </a:lnTo>
                <a:lnTo>
                  <a:pt x="4441510" y="3438624"/>
                </a:lnTo>
                <a:cubicBezTo>
                  <a:pt x="4438360" y="3437464"/>
                  <a:pt x="4433113" y="3436406"/>
                  <a:pt x="4430263" y="3437034"/>
                </a:cubicBezTo>
                <a:close/>
                <a:moveTo>
                  <a:pt x="7287813" y="3435059"/>
                </a:moveTo>
                <a:lnTo>
                  <a:pt x="7313021" y="3444124"/>
                </a:lnTo>
                <a:cubicBezTo>
                  <a:pt x="7321447" y="3447177"/>
                  <a:pt x="7330174" y="3450164"/>
                  <a:pt x="7341701" y="3453406"/>
                </a:cubicBezTo>
                <a:cubicBezTo>
                  <a:pt x="7354213" y="3458071"/>
                  <a:pt x="7369145" y="3461172"/>
                  <a:pt x="7382540" y="3462293"/>
                </a:cubicBezTo>
                <a:cubicBezTo>
                  <a:pt x="7396921" y="3467475"/>
                  <a:pt x="7397303" y="3469820"/>
                  <a:pt x="7393076" y="3470442"/>
                </a:cubicBezTo>
                <a:cubicBezTo>
                  <a:pt x="7388847" y="3471067"/>
                  <a:pt x="7380008" y="3469972"/>
                  <a:pt x="7375947" y="3468281"/>
                </a:cubicBezTo>
                <a:cubicBezTo>
                  <a:pt x="7346745" y="3462325"/>
                  <a:pt x="7319572" y="3457477"/>
                  <a:pt x="7293058" y="3452480"/>
                </a:cubicBezTo>
                <a:lnTo>
                  <a:pt x="7274136" y="3448475"/>
                </a:lnTo>
                <a:lnTo>
                  <a:pt x="7286826" y="3439354"/>
                </a:lnTo>
                <a:close/>
                <a:moveTo>
                  <a:pt x="4413381" y="3429513"/>
                </a:moveTo>
                <a:lnTo>
                  <a:pt x="4410750" y="3430896"/>
                </a:lnTo>
                <a:lnTo>
                  <a:pt x="4414225" y="3432069"/>
                </a:lnTo>
                <a:close/>
                <a:moveTo>
                  <a:pt x="4320624" y="3421630"/>
                </a:moveTo>
                <a:lnTo>
                  <a:pt x="4297606" y="3458848"/>
                </a:lnTo>
                <a:lnTo>
                  <a:pt x="4293788" y="3469886"/>
                </a:lnTo>
                <a:cubicBezTo>
                  <a:pt x="4292529" y="3475145"/>
                  <a:pt x="4292276" y="3478806"/>
                  <a:pt x="4293753" y="3477836"/>
                </a:cubicBezTo>
                <a:lnTo>
                  <a:pt x="4368901" y="3442398"/>
                </a:lnTo>
                <a:lnTo>
                  <a:pt x="4324022" y="3423378"/>
                </a:lnTo>
                <a:close/>
                <a:moveTo>
                  <a:pt x="5331755" y="3416146"/>
                </a:moveTo>
                <a:lnTo>
                  <a:pt x="5330086" y="3419522"/>
                </a:lnTo>
                <a:lnTo>
                  <a:pt x="5329304" y="3421094"/>
                </a:lnTo>
                <a:cubicBezTo>
                  <a:pt x="5329112" y="3421486"/>
                  <a:pt x="5329060" y="3421589"/>
                  <a:pt x="5329267" y="3421174"/>
                </a:cubicBezTo>
                <a:lnTo>
                  <a:pt x="5330086" y="3419522"/>
                </a:lnTo>
                <a:lnTo>
                  <a:pt x="5330202" y="3419290"/>
                </a:lnTo>
                <a:cubicBezTo>
                  <a:pt x="5330926" y="3417822"/>
                  <a:pt x="5331755" y="3416146"/>
                  <a:pt x="5331755" y="3416146"/>
                </a:cubicBezTo>
                <a:close/>
                <a:moveTo>
                  <a:pt x="5280737" y="3415307"/>
                </a:moveTo>
                <a:lnTo>
                  <a:pt x="5293504" y="3431153"/>
                </a:lnTo>
                <a:lnTo>
                  <a:pt x="5309500" y="3447156"/>
                </a:lnTo>
                <a:lnTo>
                  <a:pt x="5307548" y="3449912"/>
                </a:lnTo>
                <a:cubicBezTo>
                  <a:pt x="5308723" y="3452218"/>
                  <a:pt x="5312696" y="3455518"/>
                  <a:pt x="5321163" y="3460337"/>
                </a:cubicBezTo>
                <a:lnTo>
                  <a:pt x="5324458" y="3462146"/>
                </a:lnTo>
                <a:lnTo>
                  <a:pt x="5343088" y="3480881"/>
                </a:lnTo>
                <a:cubicBezTo>
                  <a:pt x="5351277" y="3489813"/>
                  <a:pt x="5359371" y="3499673"/>
                  <a:pt x="5367274" y="3511379"/>
                </a:cubicBezTo>
                <a:cubicBezTo>
                  <a:pt x="5345519" y="3498181"/>
                  <a:pt x="5325822" y="3475198"/>
                  <a:pt x="5304599" y="3456408"/>
                </a:cubicBezTo>
                <a:cubicBezTo>
                  <a:pt x="5288019" y="3442639"/>
                  <a:pt x="5300109" y="3459920"/>
                  <a:pt x="5306245" y="3468800"/>
                </a:cubicBezTo>
                <a:lnTo>
                  <a:pt x="5381638" y="3544559"/>
                </a:lnTo>
                <a:lnTo>
                  <a:pt x="5378600" y="3543475"/>
                </a:lnTo>
                <a:cubicBezTo>
                  <a:pt x="5365355" y="3538257"/>
                  <a:pt x="5329661" y="3523825"/>
                  <a:pt x="5355332" y="3538389"/>
                </a:cubicBezTo>
                <a:cubicBezTo>
                  <a:pt x="5377679" y="3554756"/>
                  <a:pt x="5348969" y="3542376"/>
                  <a:pt x="5340953" y="3545193"/>
                </a:cubicBezTo>
                <a:cubicBezTo>
                  <a:pt x="5342670" y="3547494"/>
                  <a:pt x="5344392" y="3549798"/>
                  <a:pt x="5346110" y="3552103"/>
                </a:cubicBezTo>
                <a:cubicBezTo>
                  <a:pt x="5345252" y="3550948"/>
                  <a:pt x="5346983" y="3557962"/>
                  <a:pt x="5348742" y="3565912"/>
                </a:cubicBezTo>
                <a:lnTo>
                  <a:pt x="5349073" y="3568251"/>
                </a:lnTo>
                <a:lnTo>
                  <a:pt x="5278028" y="3571081"/>
                </a:lnTo>
                <a:lnTo>
                  <a:pt x="5273677" y="3565957"/>
                </a:lnTo>
                <a:cubicBezTo>
                  <a:pt x="5264848" y="3555141"/>
                  <a:pt x="5251178" y="3538348"/>
                  <a:pt x="5248791" y="3543515"/>
                </a:cubicBezTo>
                <a:cubicBezTo>
                  <a:pt x="5245853" y="3549871"/>
                  <a:pt x="5266141" y="3566252"/>
                  <a:pt x="5267450" y="3569627"/>
                </a:cubicBezTo>
                <a:lnTo>
                  <a:pt x="5269313" y="3571428"/>
                </a:lnTo>
                <a:lnTo>
                  <a:pt x="5205287" y="3573976"/>
                </a:lnTo>
                <a:lnTo>
                  <a:pt x="5112697" y="3587988"/>
                </a:lnTo>
                <a:lnTo>
                  <a:pt x="5080484" y="3562014"/>
                </a:lnTo>
                <a:lnTo>
                  <a:pt x="5075566" y="3559234"/>
                </a:lnTo>
                <a:lnTo>
                  <a:pt x="5111494" y="3546059"/>
                </a:lnTo>
                <a:cubicBezTo>
                  <a:pt x="5116932" y="3551956"/>
                  <a:pt x="5122372" y="3557854"/>
                  <a:pt x="5124867" y="3544991"/>
                </a:cubicBezTo>
                <a:cubicBezTo>
                  <a:pt x="5122149" y="3542039"/>
                  <a:pt x="5119428" y="3539094"/>
                  <a:pt x="5117078" y="3538492"/>
                </a:cubicBezTo>
                <a:cubicBezTo>
                  <a:pt x="5114724" y="3537887"/>
                  <a:pt x="5112742" y="3539627"/>
                  <a:pt x="5111494" y="3546059"/>
                </a:cubicBezTo>
                <a:cubicBezTo>
                  <a:pt x="5098930" y="3545085"/>
                  <a:pt x="5085658" y="3542974"/>
                  <a:pt x="5072520" y="3542563"/>
                </a:cubicBezTo>
                <a:lnTo>
                  <a:pt x="5052330" y="3546097"/>
                </a:lnTo>
                <a:lnTo>
                  <a:pt x="5014670" y="3524804"/>
                </a:lnTo>
                <a:cubicBezTo>
                  <a:pt x="4992332" y="3514748"/>
                  <a:pt x="4969886" y="3507032"/>
                  <a:pt x="4948217" y="3501617"/>
                </a:cubicBezTo>
                <a:lnTo>
                  <a:pt x="5028620" y="3553946"/>
                </a:lnTo>
                <a:lnTo>
                  <a:pt x="5018164" y="3562532"/>
                </a:lnTo>
                <a:lnTo>
                  <a:pt x="4994586" y="3549328"/>
                </a:lnTo>
                <a:cubicBezTo>
                  <a:pt x="4993465" y="3546434"/>
                  <a:pt x="4971114" y="3539838"/>
                  <a:pt x="4971114" y="3539838"/>
                </a:cubicBezTo>
                <a:cubicBezTo>
                  <a:pt x="4968177" y="3546198"/>
                  <a:pt x="4985104" y="3553892"/>
                  <a:pt x="4993831" y="3562490"/>
                </a:cubicBezTo>
                <a:cubicBezTo>
                  <a:pt x="5006513" y="3573164"/>
                  <a:pt x="5016955" y="3578052"/>
                  <a:pt x="5021972" y="3584036"/>
                </a:cubicBezTo>
                <a:cubicBezTo>
                  <a:pt x="5030516" y="3584606"/>
                  <a:pt x="5037580" y="3588607"/>
                  <a:pt x="5045114" y="3593688"/>
                </a:cubicBezTo>
                <a:lnTo>
                  <a:pt x="5050982" y="3597331"/>
                </a:lnTo>
                <a:lnTo>
                  <a:pt x="4979784" y="3608108"/>
                </a:lnTo>
                <a:lnTo>
                  <a:pt x="4922535" y="3579377"/>
                </a:lnTo>
                <a:cubicBezTo>
                  <a:pt x="4914928" y="3573677"/>
                  <a:pt x="4903017" y="3571967"/>
                  <a:pt x="4915644" y="3583653"/>
                </a:cubicBezTo>
                <a:cubicBezTo>
                  <a:pt x="4929793" y="3591153"/>
                  <a:pt x="4954140" y="3604068"/>
                  <a:pt x="4964582" y="3608956"/>
                </a:cubicBezTo>
                <a:lnTo>
                  <a:pt x="4966392" y="3610135"/>
                </a:lnTo>
                <a:lnTo>
                  <a:pt x="4962915" y="3610660"/>
                </a:lnTo>
                <a:lnTo>
                  <a:pt x="4923182" y="3621210"/>
                </a:lnTo>
                <a:lnTo>
                  <a:pt x="4911069" y="3614836"/>
                </a:lnTo>
                <a:cubicBezTo>
                  <a:pt x="4909950" y="3611941"/>
                  <a:pt x="4882420" y="3605913"/>
                  <a:pt x="4880950" y="3609096"/>
                </a:cubicBezTo>
                <a:cubicBezTo>
                  <a:pt x="4879481" y="3612273"/>
                  <a:pt x="4891044" y="3620055"/>
                  <a:pt x="4892165" y="3622950"/>
                </a:cubicBezTo>
                <a:lnTo>
                  <a:pt x="4900328" y="3627279"/>
                </a:lnTo>
                <a:lnTo>
                  <a:pt x="4842954" y="3642511"/>
                </a:lnTo>
                <a:lnTo>
                  <a:pt x="4759785" y="3590729"/>
                </a:lnTo>
                <a:lnTo>
                  <a:pt x="4668281" y="3543897"/>
                </a:lnTo>
                <a:lnTo>
                  <a:pt x="4829657" y="3508780"/>
                </a:lnTo>
                <a:cubicBezTo>
                  <a:pt x="4891980" y="3493790"/>
                  <a:pt x="4953915" y="3478168"/>
                  <a:pt x="5015771" y="3463999"/>
                </a:cubicBezTo>
                <a:lnTo>
                  <a:pt x="5023962" y="3462414"/>
                </a:lnTo>
                <a:lnTo>
                  <a:pt x="5031508" y="3459770"/>
                </a:lnTo>
                <a:lnTo>
                  <a:pt x="5032070" y="3460841"/>
                </a:lnTo>
                <a:lnTo>
                  <a:pt x="5085080" y="3450547"/>
                </a:lnTo>
                <a:lnTo>
                  <a:pt x="5088327" y="3449455"/>
                </a:lnTo>
                <a:lnTo>
                  <a:pt x="5088533" y="3449876"/>
                </a:lnTo>
                <a:lnTo>
                  <a:pt x="5114606" y="3444815"/>
                </a:lnTo>
                <a:lnTo>
                  <a:pt x="5185334" y="3494664"/>
                </a:lnTo>
                <a:cubicBezTo>
                  <a:pt x="5190060" y="3496407"/>
                  <a:pt x="5201392" y="3502800"/>
                  <a:pt x="5200344" y="3501076"/>
                </a:cubicBezTo>
                <a:cubicBezTo>
                  <a:pt x="5199996" y="3500503"/>
                  <a:pt x="5198271" y="3499030"/>
                  <a:pt x="5194467" y="3496175"/>
                </a:cubicBezTo>
                <a:lnTo>
                  <a:pt x="5125970" y="3442611"/>
                </a:lnTo>
                <a:lnTo>
                  <a:pt x="5201428" y="3427963"/>
                </a:lnTo>
                <a:lnTo>
                  <a:pt x="5242303" y="3424734"/>
                </a:lnTo>
                <a:close/>
                <a:moveTo>
                  <a:pt x="5287061" y="3413757"/>
                </a:moveTo>
                <a:lnTo>
                  <a:pt x="5309324" y="3429114"/>
                </a:lnTo>
                <a:cubicBezTo>
                  <a:pt x="5318852" y="3434574"/>
                  <a:pt x="5327320" y="3439393"/>
                  <a:pt x="5326659" y="3441638"/>
                </a:cubicBezTo>
                <a:cubicBezTo>
                  <a:pt x="5326329" y="3442760"/>
                  <a:pt x="5323704" y="3443284"/>
                  <a:pt x="5320482" y="3443740"/>
                </a:cubicBezTo>
                <a:lnTo>
                  <a:pt x="5317825" y="3444203"/>
                </a:lnTo>
                <a:lnTo>
                  <a:pt x="5284968" y="3414994"/>
                </a:lnTo>
                <a:lnTo>
                  <a:pt x="5284329" y="3414428"/>
                </a:lnTo>
                <a:close/>
                <a:moveTo>
                  <a:pt x="5432396" y="3413483"/>
                </a:moveTo>
                <a:lnTo>
                  <a:pt x="5565400" y="3414408"/>
                </a:lnTo>
                <a:cubicBezTo>
                  <a:pt x="5626066" y="3418046"/>
                  <a:pt x="5688038" y="3424511"/>
                  <a:pt x="5750100" y="3432621"/>
                </a:cubicBezTo>
                <a:lnTo>
                  <a:pt x="5921963" y="3458653"/>
                </a:lnTo>
                <a:lnTo>
                  <a:pt x="5815958" y="3474866"/>
                </a:lnTo>
                <a:cubicBezTo>
                  <a:pt x="5802857" y="3478159"/>
                  <a:pt x="5786739" y="3476828"/>
                  <a:pt x="5773638" y="3480120"/>
                </a:cubicBezTo>
                <a:cubicBezTo>
                  <a:pt x="5767294" y="3481618"/>
                  <a:pt x="5752878" y="3488502"/>
                  <a:pt x="5766519" y="3491651"/>
                </a:cubicBezTo>
                <a:cubicBezTo>
                  <a:pt x="5782224" y="3493284"/>
                  <a:pt x="5802082" y="3488194"/>
                  <a:pt x="5812529" y="3487375"/>
                </a:cubicBezTo>
                <a:cubicBezTo>
                  <a:pt x="5870477" y="3478028"/>
                  <a:pt x="5920535" y="3473408"/>
                  <a:pt x="5973300" y="3467334"/>
                </a:cubicBezTo>
                <a:lnTo>
                  <a:pt x="5973622" y="3467276"/>
                </a:lnTo>
                <a:lnTo>
                  <a:pt x="6000473" y="3471902"/>
                </a:lnTo>
                <a:lnTo>
                  <a:pt x="5833366" y="3501551"/>
                </a:lnTo>
                <a:cubicBezTo>
                  <a:pt x="5773844" y="3509423"/>
                  <a:pt x="5719220" y="3529485"/>
                  <a:pt x="5658306" y="3535223"/>
                </a:cubicBezTo>
                <a:cubicBezTo>
                  <a:pt x="5633370" y="3537200"/>
                  <a:pt x="5607121" y="3541849"/>
                  <a:pt x="5580623" y="3542605"/>
                </a:cubicBezTo>
                <a:cubicBezTo>
                  <a:pt x="5554124" y="3543360"/>
                  <a:pt x="5527374" y="3540223"/>
                  <a:pt x="5501430" y="3526633"/>
                </a:cubicBezTo>
                <a:cubicBezTo>
                  <a:pt x="5500038" y="3524497"/>
                  <a:pt x="5480774" y="3511797"/>
                  <a:pt x="5478297" y="3513611"/>
                </a:cubicBezTo>
                <a:cubicBezTo>
                  <a:pt x="5477213" y="3517561"/>
                  <a:pt x="5492686" y="3535672"/>
                  <a:pt x="5496788" y="3536347"/>
                </a:cubicBezTo>
                <a:cubicBezTo>
                  <a:pt x="5508934" y="3543747"/>
                  <a:pt x="5488819" y="3535352"/>
                  <a:pt x="5484538" y="3535333"/>
                </a:cubicBezTo>
                <a:cubicBezTo>
                  <a:pt x="5475832" y="3530407"/>
                  <a:pt x="5461765" y="3514685"/>
                  <a:pt x="5450007" y="3495956"/>
                </a:cubicBezTo>
                <a:lnTo>
                  <a:pt x="5436720" y="3459059"/>
                </a:lnTo>
                <a:lnTo>
                  <a:pt x="5441602" y="3469511"/>
                </a:lnTo>
                <a:cubicBezTo>
                  <a:pt x="5446734" y="3465219"/>
                  <a:pt x="5429792" y="3422413"/>
                  <a:pt x="5430100" y="3428497"/>
                </a:cubicBezTo>
                <a:cubicBezTo>
                  <a:pt x="5429404" y="3427429"/>
                  <a:pt x="5430182" y="3422782"/>
                  <a:pt x="5431274" y="3417906"/>
                </a:cubicBezTo>
                <a:close/>
                <a:moveTo>
                  <a:pt x="5388517" y="3413178"/>
                </a:moveTo>
                <a:lnTo>
                  <a:pt x="5389974" y="3413188"/>
                </a:lnTo>
                <a:lnTo>
                  <a:pt x="5391369" y="3414409"/>
                </a:lnTo>
                <a:lnTo>
                  <a:pt x="5384544" y="3413490"/>
                </a:lnTo>
                <a:close/>
                <a:moveTo>
                  <a:pt x="219771" y="3408457"/>
                </a:moveTo>
                <a:lnTo>
                  <a:pt x="220171" y="3409552"/>
                </a:lnTo>
                <a:cubicBezTo>
                  <a:pt x="217213" y="3411491"/>
                  <a:pt x="217213" y="3411491"/>
                  <a:pt x="217213" y="3411491"/>
                </a:cubicBezTo>
                <a:close/>
                <a:moveTo>
                  <a:pt x="5332806" y="3405090"/>
                </a:moveTo>
                <a:lnTo>
                  <a:pt x="5352564" y="3437749"/>
                </a:lnTo>
                <a:cubicBezTo>
                  <a:pt x="5351243" y="3442240"/>
                  <a:pt x="5319092" y="3425257"/>
                  <a:pt x="5319092" y="3425257"/>
                </a:cubicBezTo>
                <a:cubicBezTo>
                  <a:pt x="5310953" y="3423741"/>
                  <a:pt x="5305850" y="3420037"/>
                  <a:pt x="5301152" y="3417003"/>
                </a:cubicBezTo>
                <a:lnTo>
                  <a:pt x="5288214" y="3413472"/>
                </a:lnTo>
                <a:lnTo>
                  <a:pt x="5300604" y="3410431"/>
                </a:lnTo>
                <a:close/>
                <a:moveTo>
                  <a:pt x="5370313" y="3398868"/>
                </a:moveTo>
                <a:lnTo>
                  <a:pt x="5381845" y="3406070"/>
                </a:lnTo>
                <a:lnTo>
                  <a:pt x="5384062" y="3408013"/>
                </a:lnTo>
                <a:lnTo>
                  <a:pt x="5370871" y="3411490"/>
                </a:lnTo>
                <a:lnTo>
                  <a:pt x="5346588" y="3406216"/>
                </a:lnTo>
                <a:lnTo>
                  <a:pt x="5333596" y="3404958"/>
                </a:lnTo>
                <a:close/>
                <a:moveTo>
                  <a:pt x="4673544" y="3387891"/>
                </a:moveTo>
                <a:lnTo>
                  <a:pt x="4674284" y="3391413"/>
                </a:lnTo>
                <a:lnTo>
                  <a:pt x="4674911" y="3387980"/>
                </a:lnTo>
                <a:close/>
                <a:moveTo>
                  <a:pt x="7289227" y="3387437"/>
                </a:moveTo>
                <a:cubicBezTo>
                  <a:pt x="7291657" y="3388038"/>
                  <a:pt x="7294141" y="3391181"/>
                  <a:pt x="7296242" y="3398394"/>
                </a:cubicBezTo>
                <a:cubicBezTo>
                  <a:pt x="7287912" y="3408108"/>
                  <a:pt x="7283046" y="3410560"/>
                  <a:pt x="7280609" y="3409376"/>
                </a:cubicBezTo>
                <a:cubicBezTo>
                  <a:pt x="7275125" y="3406708"/>
                  <a:pt x="7281934" y="3385634"/>
                  <a:pt x="7289227" y="3387437"/>
                </a:cubicBezTo>
                <a:close/>
                <a:moveTo>
                  <a:pt x="486977" y="3378196"/>
                </a:moveTo>
                <a:lnTo>
                  <a:pt x="485845" y="3379348"/>
                </a:lnTo>
                <a:cubicBezTo>
                  <a:pt x="480357" y="3382948"/>
                  <a:pt x="480357" y="3382948"/>
                  <a:pt x="480357" y="3382948"/>
                </a:cubicBezTo>
                <a:close/>
                <a:moveTo>
                  <a:pt x="7463960" y="3368208"/>
                </a:moveTo>
                <a:lnTo>
                  <a:pt x="7465840" y="3371193"/>
                </a:lnTo>
                <a:cubicBezTo>
                  <a:pt x="7480771" y="3374295"/>
                  <a:pt x="7506461" y="3379645"/>
                  <a:pt x="7517440" y="3381275"/>
                </a:cubicBezTo>
                <a:lnTo>
                  <a:pt x="7620000" y="3414510"/>
                </a:lnTo>
                <a:lnTo>
                  <a:pt x="7620000" y="3446882"/>
                </a:lnTo>
                <a:lnTo>
                  <a:pt x="7617118" y="3445751"/>
                </a:lnTo>
                <a:cubicBezTo>
                  <a:pt x="7597387" y="3439497"/>
                  <a:pt x="7577352" y="3434229"/>
                  <a:pt x="7554298" y="3427750"/>
                </a:cubicBezTo>
                <a:cubicBezTo>
                  <a:pt x="7531244" y="3421269"/>
                  <a:pt x="7490409" y="3406047"/>
                  <a:pt x="7462960" y="3404618"/>
                </a:cubicBezTo>
                <a:cubicBezTo>
                  <a:pt x="7461644" y="3402016"/>
                  <a:pt x="7433094" y="3404747"/>
                  <a:pt x="7431774" y="3408478"/>
                </a:cubicBezTo>
                <a:cubicBezTo>
                  <a:pt x="7430453" y="3412213"/>
                  <a:pt x="7442748" y="3416443"/>
                  <a:pt x="7444063" y="3419044"/>
                </a:cubicBezTo>
                <a:cubicBezTo>
                  <a:pt x="7482156" y="3428843"/>
                  <a:pt x="7519924" y="3434825"/>
                  <a:pt x="7557333" y="3442610"/>
                </a:cubicBezTo>
                <a:lnTo>
                  <a:pt x="7620000" y="3461996"/>
                </a:lnTo>
                <a:lnTo>
                  <a:pt x="7620000" y="3508260"/>
                </a:lnTo>
                <a:lnTo>
                  <a:pt x="7607573" y="3503065"/>
                </a:lnTo>
                <a:cubicBezTo>
                  <a:pt x="7583440" y="3494318"/>
                  <a:pt x="7559303" y="3487080"/>
                  <a:pt x="7535151" y="3481862"/>
                </a:cubicBezTo>
                <a:cubicBezTo>
                  <a:pt x="7495626" y="3475578"/>
                  <a:pt x="7456322" y="3469730"/>
                  <a:pt x="7419433" y="3462314"/>
                </a:cubicBezTo>
                <a:cubicBezTo>
                  <a:pt x="7382658" y="3451952"/>
                  <a:pt x="7344951" y="3439480"/>
                  <a:pt x="7306582" y="3428875"/>
                </a:cubicBezTo>
                <a:lnTo>
                  <a:pt x="7289963" y="3425711"/>
                </a:lnTo>
                <a:lnTo>
                  <a:pt x="7296242" y="3398394"/>
                </a:lnTo>
                <a:close/>
                <a:moveTo>
                  <a:pt x="7588197" y="3359070"/>
                </a:moveTo>
                <a:cubicBezTo>
                  <a:pt x="7585645" y="3358911"/>
                  <a:pt x="7582898" y="3360086"/>
                  <a:pt x="7580041" y="3361313"/>
                </a:cubicBezTo>
                <a:cubicBezTo>
                  <a:pt x="7582783" y="3366732"/>
                  <a:pt x="7585198" y="3368073"/>
                  <a:pt x="7587614" y="3367829"/>
                </a:cubicBezTo>
                <a:cubicBezTo>
                  <a:pt x="7590029" y="3367586"/>
                  <a:pt x="7592447" y="3365758"/>
                  <a:pt x="7595193" y="3364845"/>
                </a:cubicBezTo>
                <a:cubicBezTo>
                  <a:pt x="7594151" y="3362785"/>
                  <a:pt x="7593041" y="3361382"/>
                  <a:pt x="7591871" y="3360472"/>
                </a:cubicBezTo>
                <a:cubicBezTo>
                  <a:pt x="7590702" y="3359562"/>
                  <a:pt x="7589474" y="3359150"/>
                  <a:pt x="7588197" y="3359070"/>
                </a:cubicBezTo>
                <a:close/>
                <a:moveTo>
                  <a:pt x="7608146" y="3342253"/>
                </a:moveTo>
                <a:lnTo>
                  <a:pt x="7620000" y="3345744"/>
                </a:lnTo>
                <a:lnTo>
                  <a:pt x="7619999" y="3369188"/>
                </a:lnTo>
                <a:lnTo>
                  <a:pt x="7605952" y="3366038"/>
                </a:lnTo>
                <a:lnTo>
                  <a:pt x="7620000" y="3374541"/>
                </a:lnTo>
                <a:lnTo>
                  <a:pt x="7620000" y="3398205"/>
                </a:lnTo>
                <a:lnTo>
                  <a:pt x="7573329" y="3382787"/>
                </a:lnTo>
                <a:lnTo>
                  <a:pt x="7478364" y="3365614"/>
                </a:lnTo>
                <a:close/>
                <a:moveTo>
                  <a:pt x="7616824" y="3316130"/>
                </a:moveTo>
                <a:lnTo>
                  <a:pt x="7620000" y="3317152"/>
                </a:lnTo>
                <a:lnTo>
                  <a:pt x="7620000" y="3321681"/>
                </a:lnTo>
                <a:close/>
                <a:moveTo>
                  <a:pt x="6150475" y="3269030"/>
                </a:moveTo>
                <a:lnTo>
                  <a:pt x="6148253" y="3280484"/>
                </a:lnTo>
                <a:cubicBezTo>
                  <a:pt x="6149487" y="3274121"/>
                  <a:pt x="6151215" y="3265213"/>
                  <a:pt x="6150475" y="3269030"/>
                </a:cubicBezTo>
                <a:close/>
                <a:moveTo>
                  <a:pt x="5574447" y="3264478"/>
                </a:moveTo>
                <a:lnTo>
                  <a:pt x="5567750" y="3268580"/>
                </a:lnTo>
                <a:lnTo>
                  <a:pt x="5581209" y="3269141"/>
                </a:lnTo>
                <a:close/>
                <a:moveTo>
                  <a:pt x="5553506" y="3264133"/>
                </a:moveTo>
                <a:lnTo>
                  <a:pt x="5548376" y="3267773"/>
                </a:lnTo>
                <a:lnTo>
                  <a:pt x="5555256" y="3268056"/>
                </a:lnTo>
                <a:close/>
                <a:moveTo>
                  <a:pt x="6036013" y="3263075"/>
                </a:moveTo>
                <a:lnTo>
                  <a:pt x="6030277" y="3270418"/>
                </a:lnTo>
                <a:cubicBezTo>
                  <a:pt x="6019566" y="3285647"/>
                  <a:pt x="6002322" y="3310091"/>
                  <a:pt x="5990960" y="3294417"/>
                </a:cubicBezTo>
                <a:cubicBezTo>
                  <a:pt x="5990960" y="3294417"/>
                  <a:pt x="5998847" y="3259276"/>
                  <a:pt x="5993160" y="3263392"/>
                </a:cubicBezTo>
                <a:cubicBezTo>
                  <a:pt x="5987474" y="3267514"/>
                  <a:pt x="5977844" y="3289201"/>
                  <a:pt x="5965521" y="3298128"/>
                </a:cubicBezTo>
                <a:cubicBezTo>
                  <a:pt x="5959835" y="3302250"/>
                  <a:pt x="5943765" y="3302244"/>
                  <a:pt x="5926054" y="3301587"/>
                </a:cubicBezTo>
                <a:lnTo>
                  <a:pt x="5910494" y="3300979"/>
                </a:lnTo>
                <a:lnTo>
                  <a:pt x="5967002" y="3310041"/>
                </a:lnTo>
                <a:lnTo>
                  <a:pt x="6139816" y="3292030"/>
                </a:lnTo>
                <a:lnTo>
                  <a:pt x="6127425" y="3280398"/>
                </a:lnTo>
                <a:lnTo>
                  <a:pt x="6135596" y="3269807"/>
                </a:lnTo>
                <a:lnTo>
                  <a:pt x="6122500" y="3270665"/>
                </a:lnTo>
                <a:lnTo>
                  <a:pt x="6127425" y="3280398"/>
                </a:lnTo>
                <a:cubicBezTo>
                  <a:pt x="6127425" y="3280398"/>
                  <a:pt x="6125442" y="3282138"/>
                  <a:pt x="6123089" y="3281537"/>
                </a:cubicBezTo>
                <a:lnTo>
                  <a:pt x="6117748" y="3270979"/>
                </a:lnTo>
                <a:lnTo>
                  <a:pt x="6084625" y="3273156"/>
                </a:lnTo>
                <a:cubicBezTo>
                  <a:pt x="6078065" y="3270550"/>
                  <a:pt x="6074788" y="3269248"/>
                  <a:pt x="6071353" y="3267750"/>
                </a:cubicBezTo>
                <a:lnTo>
                  <a:pt x="6065649" y="3265109"/>
                </a:lnTo>
                <a:lnTo>
                  <a:pt x="6055881" y="3264438"/>
                </a:lnTo>
                <a:lnTo>
                  <a:pt x="6047814" y="3285110"/>
                </a:lnTo>
                <a:cubicBezTo>
                  <a:pt x="6044969" y="3287168"/>
                  <a:pt x="6044025" y="3279882"/>
                  <a:pt x="6043082" y="3272599"/>
                </a:cubicBezTo>
                <a:lnTo>
                  <a:pt x="6039574" y="3263320"/>
                </a:lnTo>
                <a:close/>
                <a:moveTo>
                  <a:pt x="5644003" y="3251184"/>
                </a:moveTo>
                <a:cubicBezTo>
                  <a:pt x="5633835" y="3252726"/>
                  <a:pt x="5623210" y="3256745"/>
                  <a:pt x="5614679" y="3262926"/>
                </a:cubicBezTo>
                <a:lnTo>
                  <a:pt x="5588734" y="3269452"/>
                </a:lnTo>
                <a:lnTo>
                  <a:pt x="5606956" y="3270214"/>
                </a:lnTo>
                <a:lnTo>
                  <a:pt x="5614679" y="3262926"/>
                </a:lnTo>
                <a:lnTo>
                  <a:pt x="5635775" y="3271417"/>
                </a:lnTo>
                <a:lnTo>
                  <a:pt x="5641495" y="3271656"/>
                </a:lnTo>
                <a:lnTo>
                  <a:pt x="5670585" y="3254304"/>
                </a:lnTo>
                <a:cubicBezTo>
                  <a:pt x="5663882" y="3250578"/>
                  <a:pt x="5654170" y="3249643"/>
                  <a:pt x="5644003" y="3251184"/>
                </a:cubicBezTo>
                <a:close/>
                <a:moveTo>
                  <a:pt x="5708345" y="3241663"/>
                </a:moveTo>
                <a:lnTo>
                  <a:pt x="5697766" y="3264038"/>
                </a:lnTo>
                <a:cubicBezTo>
                  <a:pt x="5698202" y="3267402"/>
                  <a:pt x="5699545" y="3268268"/>
                  <a:pt x="5701199" y="3267531"/>
                </a:cubicBezTo>
                <a:cubicBezTo>
                  <a:pt x="5702853" y="3266792"/>
                  <a:pt x="5704817" y="3264450"/>
                  <a:pt x="5706494" y="3261398"/>
                </a:cubicBezTo>
                <a:cubicBezTo>
                  <a:pt x="5709851" y="3255287"/>
                  <a:pt x="5712060" y="3246329"/>
                  <a:pt x="5708345" y="3241663"/>
                </a:cubicBezTo>
                <a:close/>
                <a:moveTo>
                  <a:pt x="273665" y="3214310"/>
                </a:moveTo>
                <a:lnTo>
                  <a:pt x="273412" y="3215429"/>
                </a:lnTo>
                <a:lnTo>
                  <a:pt x="271138" y="3216968"/>
                </a:lnTo>
                <a:close/>
                <a:moveTo>
                  <a:pt x="330080" y="3190948"/>
                </a:moveTo>
                <a:lnTo>
                  <a:pt x="298267" y="3226796"/>
                </a:lnTo>
                <a:lnTo>
                  <a:pt x="222866" y="3306743"/>
                </a:lnTo>
                <a:lnTo>
                  <a:pt x="144136" y="3351663"/>
                </a:lnTo>
                <a:lnTo>
                  <a:pt x="136063" y="3355633"/>
                </a:lnTo>
                <a:lnTo>
                  <a:pt x="142679" y="3347914"/>
                </a:lnTo>
                <a:cubicBezTo>
                  <a:pt x="154114" y="3334906"/>
                  <a:pt x="165534" y="3321773"/>
                  <a:pt x="177593" y="3306342"/>
                </a:cubicBezTo>
                <a:cubicBezTo>
                  <a:pt x="178412" y="3313327"/>
                  <a:pt x="178412" y="3313327"/>
                  <a:pt x="181368" y="3311387"/>
                </a:cubicBezTo>
                <a:cubicBezTo>
                  <a:pt x="181368" y="3311387"/>
                  <a:pt x="181368" y="3311387"/>
                  <a:pt x="220306" y="3270434"/>
                </a:cubicBezTo>
                <a:lnTo>
                  <a:pt x="238543" y="3251251"/>
                </a:lnTo>
                <a:lnTo>
                  <a:pt x="269452" y="3232964"/>
                </a:lnTo>
                <a:lnTo>
                  <a:pt x="267679" y="3240810"/>
                </a:lnTo>
                <a:cubicBezTo>
                  <a:pt x="267679" y="3240810"/>
                  <a:pt x="268382" y="3246800"/>
                  <a:pt x="270636" y="3238870"/>
                </a:cubicBezTo>
                <a:lnTo>
                  <a:pt x="290818" y="3218235"/>
                </a:lnTo>
                <a:close/>
                <a:moveTo>
                  <a:pt x="6999273" y="3186847"/>
                </a:moveTo>
                <a:cubicBezTo>
                  <a:pt x="6776420" y="3177241"/>
                  <a:pt x="6550626" y="3230458"/>
                  <a:pt x="6318706" y="3257772"/>
                </a:cubicBezTo>
                <a:lnTo>
                  <a:pt x="6139411" y="3269556"/>
                </a:lnTo>
                <a:lnTo>
                  <a:pt x="6147142" y="3286212"/>
                </a:lnTo>
                <a:lnTo>
                  <a:pt x="6141814" y="3291819"/>
                </a:lnTo>
                <a:lnTo>
                  <a:pt x="6224337" y="3283219"/>
                </a:lnTo>
                <a:cubicBezTo>
                  <a:pt x="6465735" y="3261915"/>
                  <a:pt x="6707823" y="3245937"/>
                  <a:pt x="6951882" y="3221176"/>
                </a:cubicBezTo>
                <a:cubicBezTo>
                  <a:pt x="6972606" y="3226087"/>
                  <a:pt x="7023888" y="3213652"/>
                  <a:pt x="7035714" y="3202258"/>
                </a:cubicBezTo>
                <a:cubicBezTo>
                  <a:pt x="7042812" y="3195425"/>
                  <a:pt x="7035705" y="3188962"/>
                  <a:pt x="6999273" y="3186847"/>
                </a:cubicBezTo>
                <a:close/>
                <a:moveTo>
                  <a:pt x="349817" y="3157919"/>
                </a:moveTo>
                <a:lnTo>
                  <a:pt x="349719" y="3162446"/>
                </a:lnTo>
                <a:lnTo>
                  <a:pt x="335778" y="3173220"/>
                </a:lnTo>
                <a:lnTo>
                  <a:pt x="333032" y="3175080"/>
                </a:lnTo>
                <a:close/>
                <a:moveTo>
                  <a:pt x="6627713" y="3102611"/>
                </a:moveTo>
                <a:lnTo>
                  <a:pt x="6618276" y="3105647"/>
                </a:lnTo>
                <a:cubicBezTo>
                  <a:pt x="6612079" y="3110653"/>
                  <a:pt x="6612082" y="3113295"/>
                  <a:pt x="6615546" y="3114617"/>
                </a:cubicBezTo>
                <a:lnTo>
                  <a:pt x="6626135" y="3115230"/>
                </a:lnTo>
                <a:close/>
                <a:moveTo>
                  <a:pt x="6571621" y="3099377"/>
                </a:moveTo>
                <a:cubicBezTo>
                  <a:pt x="6568777" y="3098932"/>
                  <a:pt x="6566717" y="3099457"/>
                  <a:pt x="6566130" y="3101597"/>
                </a:cubicBezTo>
                <a:cubicBezTo>
                  <a:pt x="6563962" y="3109496"/>
                  <a:pt x="6585343" y="3113283"/>
                  <a:pt x="6586968" y="3115772"/>
                </a:cubicBezTo>
                <a:lnTo>
                  <a:pt x="6625136" y="3127921"/>
                </a:lnTo>
                <a:lnTo>
                  <a:pt x="6625681" y="3120358"/>
                </a:lnTo>
                <a:lnTo>
                  <a:pt x="6599836" y="3112123"/>
                </a:lnTo>
                <a:cubicBezTo>
                  <a:pt x="6595755" y="3110776"/>
                  <a:pt x="6580156" y="3100713"/>
                  <a:pt x="6571621" y="3099377"/>
                </a:cubicBezTo>
                <a:close/>
                <a:moveTo>
                  <a:pt x="456239" y="3088834"/>
                </a:moveTo>
                <a:lnTo>
                  <a:pt x="430728" y="3118831"/>
                </a:lnTo>
                <a:cubicBezTo>
                  <a:pt x="426057" y="3129420"/>
                  <a:pt x="397970" y="3176861"/>
                  <a:pt x="406416" y="3171319"/>
                </a:cubicBezTo>
                <a:cubicBezTo>
                  <a:pt x="423307" y="3160241"/>
                  <a:pt x="438484" y="3157815"/>
                  <a:pt x="457510" y="3137813"/>
                </a:cubicBezTo>
                <a:cubicBezTo>
                  <a:pt x="414108" y="3184548"/>
                  <a:pt x="372046" y="3230137"/>
                  <a:pt x="331830" y="3275459"/>
                </a:cubicBezTo>
                <a:lnTo>
                  <a:pt x="219771" y="3408457"/>
                </a:lnTo>
                <a:lnTo>
                  <a:pt x="215260" y="3396095"/>
                </a:lnTo>
                <a:cubicBezTo>
                  <a:pt x="203883" y="3391615"/>
                  <a:pt x="174642" y="3412003"/>
                  <a:pt x="141280" y="3438719"/>
                </a:cubicBezTo>
                <a:cubicBezTo>
                  <a:pt x="93539" y="3477551"/>
                  <a:pt x="39296" y="3534621"/>
                  <a:pt x="0" y="3567919"/>
                </a:cubicBezTo>
                <a:cubicBezTo>
                  <a:pt x="40306" y="3519988"/>
                  <a:pt x="74307" y="3468668"/>
                  <a:pt x="107883" y="3417626"/>
                </a:cubicBezTo>
                <a:cubicBezTo>
                  <a:pt x="110020" y="3408700"/>
                  <a:pt x="133435" y="3371847"/>
                  <a:pt x="124568" y="3377662"/>
                </a:cubicBezTo>
                <a:cubicBezTo>
                  <a:pt x="119078" y="3381261"/>
                  <a:pt x="113166" y="3385140"/>
                  <a:pt x="107677" y="3388741"/>
                </a:cubicBezTo>
                <a:lnTo>
                  <a:pt x="120380" y="3373924"/>
                </a:lnTo>
                <a:lnTo>
                  <a:pt x="200590" y="3334773"/>
                </a:lnTo>
                <a:lnTo>
                  <a:pt x="187778" y="3357301"/>
                </a:lnTo>
                <a:cubicBezTo>
                  <a:pt x="182654" y="3368857"/>
                  <a:pt x="179854" y="3377950"/>
                  <a:pt x="182599" y="3376150"/>
                </a:cubicBezTo>
                <a:lnTo>
                  <a:pt x="261871" y="3289501"/>
                </a:lnTo>
                <a:lnTo>
                  <a:pt x="346312" y="3225920"/>
                </a:lnTo>
                <a:lnTo>
                  <a:pt x="275715" y="3274372"/>
                </a:lnTo>
                <a:lnTo>
                  <a:pt x="349474" y="3193751"/>
                </a:lnTo>
                <a:lnTo>
                  <a:pt x="406733" y="3131453"/>
                </a:lnTo>
                <a:lnTo>
                  <a:pt x="418620" y="3121934"/>
                </a:lnTo>
                <a:close/>
                <a:moveTo>
                  <a:pt x="6462659" y="3081004"/>
                </a:moveTo>
                <a:lnTo>
                  <a:pt x="6491036" y="3091337"/>
                </a:lnTo>
                <a:lnTo>
                  <a:pt x="6499516" y="3092051"/>
                </a:lnTo>
                <a:cubicBezTo>
                  <a:pt x="6504274" y="3090926"/>
                  <a:pt x="6515923" y="3090375"/>
                  <a:pt x="6514727" y="3089333"/>
                </a:cubicBezTo>
                <a:cubicBezTo>
                  <a:pt x="6514327" y="3088983"/>
                  <a:pt x="6512502" y="3088580"/>
                  <a:pt x="6508518" y="3088080"/>
                </a:cubicBezTo>
                <a:close/>
                <a:moveTo>
                  <a:pt x="494514" y="3007115"/>
                </a:moveTo>
                <a:lnTo>
                  <a:pt x="480383" y="3022175"/>
                </a:lnTo>
                <a:cubicBezTo>
                  <a:pt x="450243" y="3055512"/>
                  <a:pt x="419837" y="3089964"/>
                  <a:pt x="388691" y="3124903"/>
                </a:cubicBezTo>
                <a:lnTo>
                  <a:pt x="367731" y="3148520"/>
                </a:lnTo>
                <a:lnTo>
                  <a:pt x="360358" y="3154221"/>
                </a:lnTo>
                <a:lnTo>
                  <a:pt x="383201" y="3128501"/>
                </a:lnTo>
                <a:cubicBezTo>
                  <a:pt x="409971" y="3096972"/>
                  <a:pt x="439582" y="3062506"/>
                  <a:pt x="466352" y="3030974"/>
                </a:cubicBezTo>
                <a:cubicBezTo>
                  <a:pt x="466352" y="3030974"/>
                  <a:pt x="466352" y="3030974"/>
                  <a:pt x="482930" y="3016927"/>
                </a:cubicBezTo>
                <a:close/>
                <a:moveTo>
                  <a:pt x="513375" y="2987007"/>
                </a:moveTo>
                <a:lnTo>
                  <a:pt x="510421" y="2992094"/>
                </a:lnTo>
                <a:cubicBezTo>
                  <a:pt x="508661" y="2994762"/>
                  <a:pt x="507019" y="2996778"/>
                  <a:pt x="505646" y="2997680"/>
                </a:cubicBezTo>
                <a:lnTo>
                  <a:pt x="494514" y="3007115"/>
                </a:lnTo>
                <a:close/>
                <a:moveTo>
                  <a:pt x="667230" y="2962082"/>
                </a:moveTo>
                <a:lnTo>
                  <a:pt x="662309" y="2968458"/>
                </a:lnTo>
                <a:lnTo>
                  <a:pt x="666292" y="2964989"/>
                </a:lnTo>
                <a:close/>
                <a:moveTo>
                  <a:pt x="702911" y="2897140"/>
                </a:moveTo>
                <a:lnTo>
                  <a:pt x="688448" y="2910244"/>
                </a:lnTo>
                <a:lnTo>
                  <a:pt x="673301" y="2931958"/>
                </a:lnTo>
                <a:lnTo>
                  <a:pt x="616480" y="3008381"/>
                </a:lnTo>
                <a:lnTo>
                  <a:pt x="649330" y="2979766"/>
                </a:lnTo>
                <a:lnTo>
                  <a:pt x="669713" y="2947358"/>
                </a:lnTo>
                <a:close/>
                <a:moveTo>
                  <a:pt x="640820" y="2890503"/>
                </a:moveTo>
                <a:lnTo>
                  <a:pt x="640052" y="2894538"/>
                </a:lnTo>
                <a:lnTo>
                  <a:pt x="530368" y="3002965"/>
                </a:lnTo>
                <a:lnTo>
                  <a:pt x="519115" y="3015918"/>
                </a:lnTo>
                <a:lnTo>
                  <a:pt x="479514" y="3053166"/>
                </a:lnTo>
                <a:lnTo>
                  <a:pt x="493779" y="3043135"/>
                </a:lnTo>
                <a:lnTo>
                  <a:pt x="503395" y="3034010"/>
                </a:lnTo>
                <a:lnTo>
                  <a:pt x="478533" y="3062622"/>
                </a:lnTo>
                <a:lnTo>
                  <a:pt x="463559" y="3080227"/>
                </a:lnTo>
                <a:lnTo>
                  <a:pt x="463374" y="3080303"/>
                </a:lnTo>
                <a:lnTo>
                  <a:pt x="441814" y="3093285"/>
                </a:lnTo>
                <a:lnTo>
                  <a:pt x="516434" y="3012099"/>
                </a:lnTo>
                <a:close/>
                <a:moveTo>
                  <a:pt x="604280" y="2883435"/>
                </a:moveTo>
                <a:lnTo>
                  <a:pt x="603318" y="2890216"/>
                </a:lnTo>
                <a:cubicBezTo>
                  <a:pt x="583550" y="2906418"/>
                  <a:pt x="565937" y="2921708"/>
                  <a:pt x="566834" y="2922791"/>
                </a:cubicBezTo>
                <a:cubicBezTo>
                  <a:pt x="567283" y="2923334"/>
                  <a:pt x="572360" y="2920325"/>
                  <a:pt x="584110" y="2912104"/>
                </a:cubicBezTo>
                <a:lnTo>
                  <a:pt x="586229" y="2910551"/>
                </a:lnTo>
                <a:lnTo>
                  <a:pt x="570473" y="2926144"/>
                </a:lnTo>
                <a:lnTo>
                  <a:pt x="513375" y="2987007"/>
                </a:lnTo>
                <a:lnTo>
                  <a:pt x="515930" y="2982603"/>
                </a:lnTo>
                <a:cubicBezTo>
                  <a:pt x="519656" y="2975595"/>
                  <a:pt x="523294" y="2967832"/>
                  <a:pt x="525685" y="2963041"/>
                </a:cubicBezTo>
                <a:cubicBezTo>
                  <a:pt x="544713" y="2943038"/>
                  <a:pt x="563741" y="2923035"/>
                  <a:pt x="583309" y="2903753"/>
                </a:cubicBezTo>
                <a:cubicBezTo>
                  <a:pt x="583309" y="2903753"/>
                  <a:pt x="583309" y="2903753"/>
                  <a:pt x="600609" y="2886058"/>
                </a:cubicBezTo>
                <a:lnTo>
                  <a:pt x="602092" y="2884540"/>
                </a:lnTo>
                <a:close/>
                <a:moveTo>
                  <a:pt x="604862" y="2881707"/>
                </a:moveTo>
                <a:lnTo>
                  <a:pt x="606958" y="2882081"/>
                </a:lnTo>
                <a:lnTo>
                  <a:pt x="604280" y="2883435"/>
                </a:lnTo>
                <a:lnTo>
                  <a:pt x="604467" y="2882110"/>
                </a:lnTo>
                <a:close/>
                <a:moveTo>
                  <a:pt x="616288" y="2880803"/>
                </a:moveTo>
                <a:lnTo>
                  <a:pt x="603305" y="2893652"/>
                </a:lnTo>
                <a:lnTo>
                  <a:pt x="603318" y="2890216"/>
                </a:lnTo>
                <a:close/>
                <a:moveTo>
                  <a:pt x="715838" y="2840668"/>
                </a:moveTo>
                <a:lnTo>
                  <a:pt x="677170" y="2894865"/>
                </a:lnTo>
                <a:lnTo>
                  <a:pt x="707696" y="2847789"/>
                </a:lnTo>
                <a:close/>
                <a:moveTo>
                  <a:pt x="741878" y="2836204"/>
                </a:moveTo>
                <a:cubicBezTo>
                  <a:pt x="738148" y="2838568"/>
                  <a:pt x="731217" y="2847478"/>
                  <a:pt x="730525" y="2848780"/>
                </a:cubicBezTo>
                <a:cubicBezTo>
                  <a:pt x="730217" y="2849359"/>
                  <a:pt x="731143" y="2848434"/>
                  <a:pt x="734129" y="2844765"/>
                </a:cubicBezTo>
                <a:lnTo>
                  <a:pt x="731452" y="2848601"/>
                </a:lnTo>
                <a:lnTo>
                  <a:pt x="743673" y="2837926"/>
                </a:lnTo>
                <a:lnTo>
                  <a:pt x="744190" y="2836546"/>
                </a:lnTo>
                <a:cubicBezTo>
                  <a:pt x="744008" y="2835355"/>
                  <a:pt x="743121" y="2835416"/>
                  <a:pt x="741878" y="2836204"/>
                </a:cubicBezTo>
                <a:close/>
                <a:moveTo>
                  <a:pt x="778246" y="2834804"/>
                </a:moveTo>
                <a:lnTo>
                  <a:pt x="750168" y="2861368"/>
                </a:lnTo>
                <a:lnTo>
                  <a:pt x="707042" y="2923934"/>
                </a:lnTo>
                <a:lnTo>
                  <a:pt x="701815" y="2931742"/>
                </a:lnTo>
                <a:lnTo>
                  <a:pt x="734614" y="2899908"/>
                </a:lnTo>
                <a:close/>
                <a:moveTo>
                  <a:pt x="805038" y="2813365"/>
                </a:moveTo>
                <a:lnTo>
                  <a:pt x="802162" y="2817502"/>
                </a:lnTo>
                <a:lnTo>
                  <a:pt x="764821" y="2870590"/>
                </a:lnTo>
                <a:lnTo>
                  <a:pt x="784952" y="2851049"/>
                </a:lnTo>
                <a:cubicBezTo>
                  <a:pt x="790243" y="2843817"/>
                  <a:pt x="797797" y="2829726"/>
                  <a:pt x="803024" y="2819045"/>
                </a:cubicBezTo>
                <a:close/>
                <a:moveTo>
                  <a:pt x="742109" y="2795872"/>
                </a:moveTo>
                <a:lnTo>
                  <a:pt x="743848" y="2802260"/>
                </a:lnTo>
                <a:lnTo>
                  <a:pt x="743592" y="2802592"/>
                </a:lnTo>
                <a:lnTo>
                  <a:pt x="738769" y="2806374"/>
                </a:lnTo>
                <a:lnTo>
                  <a:pt x="733044" y="2809205"/>
                </a:lnTo>
                <a:close/>
                <a:moveTo>
                  <a:pt x="770439" y="2767584"/>
                </a:moveTo>
                <a:cubicBezTo>
                  <a:pt x="768349" y="2767748"/>
                  <a:pt x="761785" y="2776257"/>
                  <a:pt x="761785" y="2776257"/>
                </a:cubicBezTo>
                <a:cubicBezTo>
                  <a:pt x="760763" y="2779756"/>
                  <a:pt x="761992" y="2781760"/>
                  <a:pt x="763967" y="2781208"/>
                </a:cubicBezTo>
                <a:cubicBezTo>
                  <a:pt x="765944" y="2780657"/>
                  <a:pt x="768665" y="2777549"/>
                  <a:pt x="770628" y="2770823"/>
                </a:cubicBezTo>
                <a:cubicBezTo>
                  <a:pt x="771335" y="2768399"/>
                  <a:pt x="771135" y="2767528"/>
                  <a:pt x="770439" y="2767584"/>
                </a:cubicBezTo>
                <a:close/>
                <a:moveTo>
                  <a:pt x="794283" y="2722288"/>
                </a:moveTo>
                <a:lnTo>
                  <a:pt x="792293" y="2724028"/>
                </a:lnTo>
                <a:lnTo>
                  <a:pt x="792833" y="2723317"/>
                </a:lnTo>
                <a:close/>
                <a:moveTo>
                  <a:pt x="853477" y="2679741"/>
                </a:moveTo>
                <a:lnTo>
                  <a:pt x="850331" y="2684249"/>
                </a:lnTo>
                <a:cubicBezTo>
                  <a:pt x="844266" y="2691043"/>
                  <a:pt x="837199" y="2697986"/>
                  <a:pt x="834009" y="2699936"/>
                </a:cubicBezTo>
                <a:lnTo>
                  <a:pt x="842143" y="2690643"/>
                </a:lnTo>
                <a:close/>
                <a:moveTo>
                  <a:pt x="839804" y="2668247"/>
                </a:moveTo>
                <a:lnTo>
                  <a:pt x="833020" y="2678456"/>
                </a:lnTo>
                <a:lnTo>
                  <a:pt x="832491" y="2686224"/>
                </a:lnTo>
                <a:lnTo>
                  <a:pt x="794727" y="2720817"/>
                </a:lnTo>
                <a:lnTo>
                  <a:pt x="816434" y="2692176"/>
                </a:lnTo>
                <a:close/>
                <a:moveTo>
                  <a:pt x="870660" y="2663215"/>
                </a:moveTo>
                <a:lnTo>
                  <a:pt x="861335" y="2675386"/>
                </a:lnTo>
                <a:lnTo>
                  <a:pt x="860996" y="2672510"/>
                </a:lnTo>
                <a:close/>
                <a:moveTo>
                  <a:pt x="796657" y="2580294"/>
                </a:moveTo>
                <a:cubicBezTo>
                  <a:pt x="796657" y="2580294"/>
                  <a:pt x="789445" y="2579495"/>
                  <a:pt x="786085" y="2587005"/>
                </a:cubicBezTo>
                <a:cubicBezTo>
                  <a:pt x="784755" y="2589975"/>
                  <a:pt x="784749" y="2591536"/>
                  <a:pt x="785489" y="2592080"/>
                </a:cubicBezTo>
                <a:cubicBezTo>
                  <a:pt x="786598" y="2592896"/>
                  <a:pt x="789384" y="2591426"/>
                  <a:pt x="791896" y="2589015"/>
                </a:cubicBezTo>
                <a:cubicBezTo>
                  <a:pt x="794408" y="2586602"/>
                  <a:pt x="796646" y="2583248"/>
                  <a:pt x="796657" y="2580294"/>
                </a:cubicBezTo>
                <a:close/>
                <a:moveTo>
                  <a:pt x="738178" y="2532391"/>
                </a:moveTo>
                <a:lnTo>
                  <a:pt x="730239" y="2539748"/>
                </a:lnTo>
                <a:lnTo>
                  <a:pt x="720852" y="2547885"/>
                </a:lnTo>
                <a:lnTo>
                  <a:pt x="717600" y="2544555"/>
                </a:lnTo>
                <a:cubicBezTo>
                  <a:pt x="717406" y="2541594"/>
                  <a:pt x="719808" y="2538927"/>
                  <a:pt x="723695" y="2536606"/>
                </a:cubicBezTo>
                <a:close/>
                <a:moveTo>
                  <a:pt x="978945" y="2520362"/>
                </a:moveTo>
                <a:lnTo>
                  <a:pt x="969242" y="2529179"/>
                </a:lnTo>
                <a:lnTo>
                  <a:pt x="971354" y="2528578"/>
                </a:lnTo>
                <a:close/>
                <a:moveTo>
                  <a:pt x="714134" y="2507464"/>
                </a:moveTo>
                <a:lnTo>
                  <a:pt x="678044" y="2539606"/>
                </a:lnTo>
                <a:lnTo>
                  <a:pt x="653260" y="2547660"/>
                </a:lnTo>
                <a:lnTo>
                  <a:pt x="680878" y="2523108"/>
                </a:lnTo>
                <a:lnTo>
                  <a:pt x="705285" y="2511016"/>
                </a:lnTo>
                <a:close/>
                <a:moveTo>
                  <a:pt x="742286" y="2481690"/>
                </a:moveTo>
                <a:lnTo>
                  <a:pt x="743075" y="2481690"/>
                </a:lnTo>
                <a:lnTo>
                  <a:pt x="740273" y="2484185"/>
                </a:lnTo>
                <a:close/>
                <a:moveTo>
                  <a:pt x="762131" y="2423182"/>
                </a:moveTo>
                <a:lnTo>
                  <a:pt x="751739" y="2432765"/>
                </a:lnTo>
                <a:lnTo>
                  <a:pt x="738369" y="2433359"/>
                </a:lnTo>
                <a:lnTo>
                  <a:pt x="737600" y="2433701"/>
                </a:lnTo>
                <a:lnTo>
                  <a:pt x="739326" y="2431875"/>
                </a:lnTo>
                <a:close/>
                <a:moveTo>
                  <a:pt x="865749" y="2327625"/>
                </a:moveTo>
                <a:lnTo>
                  <a:pt x="856849" y="2335832"/>
                </a:lnTo>
                <a:lnTo>
                  <a:pt x="857735" y="2331024"/>
                </a:lnTo>
                <a:close/>
                <a:moveTo>
                  <a:pt x="7530143" y="1134144"/>
                </a:moveTo>
                <a:cubicBezTo>
                  <a:pt x="7537611" y="1133319"/>
                  <a:pt x="7545077" y="1133284"/>
                  <a:pt x="7545735" y="1134584"/>
                </a:cubicBezTo>
                <a:cubicBezTo>
                  <a:pt x="7559460" y="1135301"/>
                  <a:pt x="7576531" y="1139466"/>
                  <a:pt x="7593052" y="1144259"/>
                </a:cubicBezTo>
                <a:lnTo>
                  <a:pt x="7619999" y="1152500"/>
                </a:lnTo>
                <a:lnTo>
                  <a:pt x="7620000" y="1168396"/>
                </a:lnTo>
                <a:lnTo>
                  <a:pt x="7526838" y="1149015"/>
                </a:lnTo>
                <a:cubicBezTo>
                  <a:pt x="7525524" y="1146413"/>
                  <a:pt x="7513228" y="1142182"/>
                  <a:pt x="7514549" y="1138451"/>
                </a:cubicBezTo>
                <a:cubicBezTo>
                  <a:pt x="7515209" y="1136586"/>
                  <a:pt x="7522677" y="1134969"/>
                  <a:pt x="7530143" y="1134144"/>
                </a:cubicBezTo>
                <a:close/>
                <a:moveTo>
                  <a:pt x="7543872" y="1093632"/>
                </a:moveTo>
                <a:cubicBezTo>
                  <a:pt x="7546261" y="1092542"/>
                  <a:pt x="7551367" y="1092861"/>
                  <a:pt x="7555429" y="1094550"/>
                </a:cubicBezTo>
                <a:lnTo>
                  <a:pt x="7620000" y="1106230"/>
                </a:lnTo>
                <a:lnTo>
                  <a:pt x="7620000" y="1116488"/>
                </a:lnTo>
                <a:lnTo>
                  <a:pt x="7600214" y="1111245"/>
                </a:lnTo>
                <a:cubicBezTo>
                  <a:pt x="7589237" y="1109616"/>
                  <a:pt x="7563546" y="1104266"/>
                  <a:pt x="7548616" y="1101165"/>
                </a:cubicBezTo>
                <a:cubicBezTo>
                  <a:pt x="7541811" y="1097219"/>
                  <a:pt x="7541483" y="1094721"/>
                  <a:pt x="7543872" y="1093632"/>
                </a:cubicBezTo>
                <a:close/>
                <a:moveTo>
                  <a:pt x="7333852" y="990111"/>
                </a:moveTo>
                <a:cubicBezTo>
                  <a:pt x="7335818" y="990825"/>
                  <a:pt x="7337613" y="992392"/>
                  <a:pt x="7337729" y="994676"/>
                </a:cubicBezTo>
                <a:cubicBezTo>
                  <a:pt x="7337729" y="994676"/>
                  <a:pt x="7336388" y="995659"/>
                  <a:pt x="7334699" y="996108"/>
                </a:cubicBezTo>
                <a:cubicBezTo>
                  <a:pt x="7333010" y="996555"/>
                  <a:pt x="7330972" y="996471"/>
                  <a:pt x="7329579" y="994337"/>
                </a:cubicBezTo>
                <a:cubicBezTo>
                  <a:pt x="7328477" y="992647"/>
                  <a:pt x="7328416" y="991442"/>
                  <a:pt x="7328950" y="990682"/>
                </a:cubicBezTo>
                <a:cubicBezTo>
                  <a:pt x="7329750" y="989541"/>
                  <a:pt x="7331886" y="989399"/>
                  <a:pt x="7333852" y="990111"/>
                </a:cubicBezTo>
                <a:close/>
                <a:moveTo>
                  <a:pt x="7291558" y="971206"/>
                </a:moveTo>
                <a:lnTo>
                  <a:pt x="7290233" y="982328"/>
                </a:lnTo>
                <a:cubicBezTo>
                  <a:pt x="7288803" y="982677"/>
                  <a:pt x="7288476" y="980177"/>
                  <a:pt x="7288835" y="977452"/>
                </a:cubicBezTo>
                <a:cubicBezTo>
                  <a:pt x="7289194" y="974724"/>
                  <a:pt x="7290239" y="971771"/>
                  <a:pt x="7291558" y="971206"/>
                </a:cubicBezTo>
                <a:close/>
                <a:moveTo>
                  <a:pt x="7470244" y="954436"/>
                </a:moveTo>
                <a:lnTo>
                  <a:pt x="7476218" y="957309"/>
                </a:lnTo>
                <a:lnTo>
                  <a:pt x="7468642" y="954941"/>
                </a:lnTo>
                <a:close/>
                <a:moveTo>
                  <a:pt x="7283771" y="938834"/>
                </a:moveTo>
                <a:cubicBezTo>
                  <a:pt x="7285425" y="939265"/>
                  <a:pt x="7287145" y="940502"/>
                  <a:pt x="7288654" y="942815"/>
                </a:cubicBezTo>
                <a:cubicBezTo>
                  <a:pt x="7286874" y="945698"/>
                  <a:pt x="7285578" y="946516"/>
                  <a:pt x="7284205" y="945815"/>
                </a:cubicBezTo>
                <a:cubicBezTo>
                  <a:pt x="7282832" y="945112"/>
                  <a:pt x="7281381" y="942889"/>
                  <a:pt x="7279292" y="939686"/>
                </a:cubicBezTo>
                <a:cubicBezTo>
                  <a:pt x="7280531" y="938778"/>
                  <a:pt x="7282117" y="938402"/>
                  <a:pt x="7283771" y="938834"/>
                </a:cubicBezTo>
                <a:close/>
                <a:moveTo>
                  <a:pt x="7409875" y="886222"/>
                </a:moveTo>
                <a:cubicBezTo>
                  <a:pt x="7410735" y="886839"/>
                  <a:pt x="7411838" y="888532"/>
                  <a:pt x="7413347" y="890842"/>
                </a:cubicBezTo>
                <a:cubicBezTo>
                  <a:pt x="7412263" y="894792"/>
                  <a:pt x="7411238" y="894625"/>
                  <a:pt x="7410311" y="893201"/>
                </a:cubicBezTo>
                <a:cubicBezTo>
                  <a:pt x="7409381" y="891778"/>
                  <a:pt x="7408550" y="889100"/>
                  <a:pt x="7407853" y="888033"/>
                </a:cubicBezTo>
                <a:cubicBezTo>
                  <a:pt x="7408395" y="886058"/>
                  <a:pt x="7409014" y="885606"/>
                  <a:pt x="7409875" y="886222"/>
                </a:cubicBezTo>
                <a:close/>
                <a:moveTo>
                  <a:pt x="7404382" y="883413"/>
                </a:moveTo>
                <a:cubicBezTo>
                  <a:pt x="7405242" y="884030"/>
                  <a:pt x="7406346" y="885720"/>
                  <a:pt x="7407853" y="888033"/>
                </a:cubicBezTo>
                <a:cubicBezTo>
                  <a:pt x="7406770" y="891983"/>
                  <a:pt x="7405745" y="891815"/>
                  <a:pt x="7404817" y="890390"/>
                </a:cubicBezTo>
                <a:cubicBezTo>
                  <a:pt x="7403889" y="888967"/>
                  <a:pt x="7403057" y="886288"/>
                  <a:pt x="7402361" y="885223"/>
                </a:cubicBezTo>
                <a:cubicBezTo>
                  <a:pt x="7402902" y="883247"/>
                  <a:pt x="7403520" y="882792"/>
                  <a:pt x="7404382" y="883413"/>
                </a:cubicBezTo>
                <a:close/>
                <a:moveTo>
                  <a:pt x="7394301" y="879297"/>
                </a:moveTo>
                <a:cubicBezTo>
                  <a:pt x="7396500" y="880447"/>
                  <a:pt x="7398918" y="882749"/>
                  <a:pt x="7402361" y="885223"/>
                </a:cubicBezTo>
                <a:cubicBezTo>
                  <a:pt x="7397409" y="888852"/>
                  <a:pt x="7391735" y="886701"/>
                  <a:pt x="7387558" y="880295"/>
                </a:cubicBezTo>
                <a:cubicBezTo>
                  <a:pt x="7390123" y="878151"/>
                  <a:pt x="7392104" y="878146"/>
                  <a:pt x="7394301" y="879297"/>
                </a:cubicBezTo>
                <a:close/>
                <a:moveTo>
                  <a:pt x="7280804" y="846792"/>
                </a:moveTo>
                <a:cubicBezTo>
                  <a:pt x="7280152" y="847368"/>
                  <a:pt x="7280108" y="848355"/>
                  <a:pt x="7281151" y="849957"/>
                </a:cubicBezTo>
                <a:cubicBezTo>
                  <a:pt x="7284053" y="854404"/>
                  <a:pt x="7287070" y="854822"/>
                  <a:pt x="7288985" y="853549"/>
                </a:cubicBezTo>
                <a:cubicBezTo>
                  <a:pt x="7290900" y="852278"/>
                  <a:pt x="7291714" y="849314"/>
                  <a:pt x="7290204" y="847002"/>
                </a:cubicBezTo>
                <a:cubicBezTo>
                  <a:pt x="7290204" y="847002"/>
                  <a:pt x="7282763" y="845058"/>
                  <a:pt x="7280804" y="846792"/>
                </a:cubicBezTo>
                <a:close/>
                <a:moveTo>
                  <a:pt x="7181719" y="837540"/>
                </a:moveTo>
                <a:lnTo>
                  <a:pt x="7211127" y="841619"/>
                </a:lnTo>
                <a:cubicBezTo>
                  <a:pt x="7207864" y="842696"/>
                  <a:pt x="7200211" y="842650"/>
                  <a:pt x="7193509" y="841846"/>
                </a:cubicBezTo>
                <a:close/>
                <a:moveTo>
                  <a:pt x="7181598" y="837496"/>
                </a:moveTo>
                <a:lnTo>
                  <a:pt x="7181719" y="837540"/>
                </a:lnTo>
                <a:lnTo>
                  <a:pt x="7181600" y="837523"/>
                </a:lnTo>
                <a:close/>
                <a:moveTo>
                  <a:pt x="7154377" y="834779"/>
                </a:moveTo>
                <a:cubicBezTo>
                  <a:pt x="7156035" y="834559"/>
                  <a:pt x="7159935" y="834739"/>
                  <a:pt x="7166748" y="835463"/>
                </a:cubicBezTo>
                <a:lnTo>
                  <a:pt x="7181600" y="837523"/>
                </a:lnTo>
                <a:lnTo>
                  <a:pt x="7181907" y="843579"/>
                </a:lnTo>
                <a:cubicBezTo>
                  <a:pt x="7164616" y="839688"/>
                  <a:pt x="7149405" y="835438"/>
                  <a:pt x="7154377" y="834779"/>
                </a:cubicBezTo>
                <a:close/>
                <a:moveTo>
                  <a:pt x="6696244" y="812529"/>
                </a:moveTo>
                <a:lnTo>
                  <a:pt x="6669743" y="814387"/>
                </a:lnTo>
                <a:lnTo>
                  <a:pt x="6661166" y="817811"/>
                </a:lnTo>
                <a:cubicBezTo>
                  <a:pt x="6650630" y="819255"/>
                  <a:pt x="6639700" y="819865"/>
                  <a:pt x="6631593" y="823664"/>
                </a:cubicBezTo>
                <a:lnTo>
                  <a:pt x="6612120" y="826879"/>
                </a:lnTo>
                <a:lnTo>
                  <a:pt x="6690209" y="820107"/>
                </a:lnTo>
                <a:lnTo>
                  <a:pt x="6703615" y="817947"/>
                </a:lnTo>
                <a:lnTo>
                  <a:pt x="6706519" y="817322"/>
                </a:lnTo>
                <a:close/>
                <a:moveTo>
                  <a:pt x="6873431" y="772300"/>
                </a:moveTo>
                <a:cubicBezTo>
                  <a:pt x="6878427" y="772713"/>
                  <a:pt x="6883501" y="774648"/>
                  <a:pt x="6888273" y="775886"/>
                </a:cubicBezTo>
                <a:cubicBezTo>
                  <a:pt x="6879040" y="779496"/>
                  <a:pt x="6868595" y="780317"/>
                  <a:pt x="6859053" y="777843"/>
                </a:cubicBezTo>
                <a:cubicBezTo>
                  <a:pt x="6863515" y="772994"/>
                  <a:pt x="6868434" y="771886"/>
                  <a:pt x="6873431" y="772300"/>
                </a:cubicBezTo>
                <a:close/>
                <a:moveTo>
                  <a:pt x="6899981" y="770454"/>
                </a:moveTo>
                <a:cubicBezTo>
                  <a:pt x="6902766" y="774723"/>
                  <a:pt x="6899026" y="781149"/>
                  <a:pt x="6897634" y="779014"/>
                </a:cubicBezTo>
                <a:cubicBezTo>
                  <a:pt x="6896938" y="777948"/>
                  <a:pt x="6897525" y="775808"/>
                  <a:pt x="6898286" y="773934"/>
                </a:cubicBezTo>
                <a:cubicBezTo>
                  <a:pt x="6899048" y="772061"/>
                  <a:pt x="6899981" y="770454"/>
                  <a:pt x="6899981" y="770454"/>
                </a:cubicBezTo>
                <a:close/>
                <a:moveTo>
                  <a:pt x="6755614" y="757360"/>
                </a:moveTo>
                <a:lnTo>
                  <a:pt x="6758975" y="757641"/>
                </a:lnTo>
                <a:cubicBezTo>
                  <a:pt x="6755485" y="758722"/>
                  <a:pt x="6752508" y="759892"/>
                  <a:pt x="6752228" y="759718"/>
                </a:cubicBezTo>
                <a:cubicBezTo>
                  <a:pt x="6752089" y="759630"/>
                  <a:pt x="6752626" y="759205"/>
                  <a:pt x="6754109" y="758264"/>
                </a:cubicBezTo>
                <a:close/>
                <a:moveTo>
                  <a:pt x="6867149" y="684204"/>
                </a:moveTo>
                <a:lnTo>
                  <a:pt x="6977539" y="701786"/>
                </a:lnTo>
                <a:lnTo>
                  <a:pt x="6908188" y="695337"/>
                </a:lnTo>
                <a:cubicBezTo>
                  <a:pt x="6879329" y="694372"/>
                  <a:pt x="6850514" y="695084"/>
                  <a:pt x="6821790" y="697339"/>
                </a:cubicBezTo>
                <a:cubicBezTo>
                  <a:pt x="6811165" y="698818"/>
                  <a:pt x="6786227" y="700794"/>
                  <a:pt x="6771734" y="701956"/>
                </a:cubicBezTo>
                <a:cubicBezTo>
                  <a:pt x="6758272" y="698149"/>
                  <a:pt x="6769980" y="692720"/>
                  <a:pt x="6777950" y="693716"/>
                </a:cubicBezTo>
                <a:close/>
                <a:moveTo>
                  <a:pt x="6668555" y="498599"/>
                </a:moveTo>
                <a:cubicBezTo>
                  <a:pt x="6670522" y="499315"/>
                  <a:pt x="6672317" y="500881"/>
                  <a:pt x="6672434" y="503163"/>
                </a:cubicBezTo>
                <a:cubicBezTo>
                  <a:pt x="6672434" y="503163"/>
                  <a:pt x="6671093" y="504145"/>
                  <a:pt x="6669403" y="504594"/>
                </a:cubicBezTo>
                <a:cubicBezTo>
                  <a:pt x="6667714" y="505046"/>
                  <a:pt x="6665677" y="504960"/>
                  <a:pt x="6664284" y="502826"/>
                </a:cubicBezTo>
                <a:cubicBezTo>
                  <a:pt x="6663181" y="501137"/>
                  <a:pt x="6663119" y="499931"/>
                  <a:pt x="6663654" y="499171"/>
                </a:cubicBezTo>
                <a:cubicBezTo>
                  <a:pt x="6664454" y="498027"/>
                  <a:pt x="6666590" y="497889"/>
                  <a:pt x="6668555" y="498599"/>
                </a:cubicBezTo>
                <a:close/>
                <a:moveTo>
                  <a:pt x="6804947" y="462925"/>
                </a:moveTo>
                <a:lnTo>
                  <a:pt x="6810924" y="465795"/>
                </a:lnTo>
                <a:lnTo>
                  <a:pt x="6803346" y="463430"/>
                </a:lnTo>
                <a:close/>
                <a:moveTo>
                  <a:pt x="6618474" y="447324"/>
                </a:moveTo>
                <a:cubicBezTo>
                  <a:pt x="6620127" y="447755"/>
                  <a:pt x="6621849" y="448989"/>
                  <a:pt x="6623358" y="451302"/>
                </a:cubicBezTo>
                <a:cubicBezTo>
                  <a:pt x="6621579" y="454187"/>
                  <a:pt x="6620283" y="455005"/>
                  <a:pt x="6618909" y="454302"/>
                </a:cubicBezTo>
                <a:cubicBezTo>
                  <a:pt x="6617536" y="453601"/>
                  <a:pt x="6616085" y="451377"/>
                  <a:pt x="6613996" y="448175"/>
                </a:cubicBezTo>
                <a:cubicBezTo>
                  <a:pt x="6615235" y="447264"/>
                  <a:pt x="6616820" y="446892"/>
                  <a:pt x="6618474" y="447324"/>
                </a:cubicBezTo>
                <a:close/>
                <a:moveTo>
                  <a:pt x="6744577" y="394713"/>
                </a:moveTo>
                <a:cubicBezTo>
                  <a:pt x="6745440" y="395330"/>
                  <a:pt x="6746542" y="397018"/>
                  <a:pt x="6748050" y="399333"/>
                </a:cubicBezTo>
                <a:cubicBezTo>
                  <a:pt x="6746967" y="403282"/>
                  <a:pt x="6745942" y="403115"/>
                  <a:pt x="6745014" y="401689"/>
                </a:cubicBezTo>
                <a:cubicBezTo>
                  <a:pt x="6744086" y="400265"/>
                  <a:pt x="6743254" y="397588"/>
                  <a:pt x="6742558" y="396520"/>
                </a:cubicBezTo>
                <a:cubicBezTo>
                  <a:pt x="6743100" y="394546"/>
                  <a:pt x="6743718" y="394094"/>
                  <a:pt x="6744577" y="394713"/>
                </a:cubicBezTo>
                <a:close/>
                <a:moveTo>
                  <a:pt x="6739086" y="391902"/>
                </a:moveTo>
                <a:cubicBezTo>
                  <a:pt x="6739946" y="392516"/>
                  <a:pt x="6741050" y="394209"/>
                  <a:pt x="6742558" y="396520"/>
                </a:cubicBezTo>
                <a:cubicBezTo>
                  <a:pt x="6741474" y="400472"/>
                  <a:pt x="6740449" y="400301"/>
                  <a:pt x="6739521" y="398878"/>
                </a:cubicBezTo>
                <a:cubicBezTo>
                  <a:pt x="6738592" y="397456"/>
                  <a:pt x="6737760" y="394779"/>
                  <a:pt x="6737065" y="393709"/>
                </a:cubicBezTo>
                <a:cubicBezTo>
                  <a:pt x="6737606" y="391735"/>
                  <a:pt x="6738226" y="391283"/>
                  <a:pt x="6739086" y="391902"/>
                </a:cubicBezTo>
                <a:close/>
                <a:moveTo>
                  <a:pt x="6729005" y="387783"/>
                </a:moveTo>
                <a:cubicBezTo>
                  <a:pt x="6731204" y="388935"/>
                  <a:pt x="6733622" y="391239"/>
                  <a:pt x="6737065" y="393709"/>
                </a:cubicBezTo>
                <a:cubicBezTo>
                  <a:pt x="6732112" y="397338"/>
                  <a:pt x="6726439" y="395189"/>
                  <a:pt x="6722262" y="388786"/>
                </a:cubicBezTo>
                <a:cubicBezTo>
                  <a:pt x="6724827" y="386639"/>
                  <a:pt x="6726808" y="386636"/>
                  <a:pt x="6729005" y="387783"/>
                </a:cubicBezTo>
                <a:close/>
                <a:moveTo>
                  <a:pt x="6615507" y="355281"/>
                </a:moveTo>
                <a:cubicBezTo>
                  <a:pt x="6614856" y="355859"/>
                  <a:pt x="6614812" y="356844"/>
                  <a:pt x="6615856" y="358443"/>
                </a:cubicBezTo>
                <a:cubicBezTo>
                  <a:pt x="6618758" y="362893"/>
                  <a:pt x="6621775" y="363311"/>
                  <a:pt x="6623689" y="362038"/>
                </a:cubicBezTo>
                <a:cubicBezTo>
                  <a:pt x="6625605" y="360767"/>
                  <a:pt x="6626417" y="357804"/>
                  <a:pt x="6624908" y="355493"/>
                </a:cubicBezTo>
                <a:cubicBezTo>
                  <a:pt x="6624908" y="355493"/>
                  <a:pt x="6617467" y="353549"/>
                  <a:pt x="6615507" y="355281"/>
                </a:cubicBezTo>
                <a:close/>
                <a:moveTo>
                  <a:pt x="6516423" y="346026"/>
                </a:moveTo>
                <a:lnTo>
                  <a:pt x="6545831" y="350110"/>
                </a:lnTo>
                <a:cubicBezTo>
                  <a:pt x="6542570" y="351184"/>
                  <a:pt x="6534916" y="351141"/>
                  <a:pt x="6528213" y="350337"/>
                </a:cubicBezTo>
                <a:close/>
                <a:moveTo>
                  <a:pt x="6516303" y="345985"/>
                </a:moveTo>
                <a:lnTo>
                  <a:pt x="6516423" y="346026"/>
                </a:lnTo>
                <a:lnTo>
                  <a:pt x="6516304" y="346013"/>
                </a:lnTo>
                <a:close/>
                <a:moveTo>
                  <a:pt x="6489082" y="343267"/>
                </a:moveTo>
                <a:cubicBezTo>
                  <a:pt x="6490740" y="343047"/>
                  <a:pt x="6494640" y="343226"/>
                  <a:pt x="6501453" y="343951"/>
                </a:cubicBezTo>
                <a:lnTo>
                  <a:pt x="6516304" y="346013"/>
                </a:lnTo>
                <a:lnTo>
                  <a:pt x="6516611" y="352068"/>
                </a:lnTo>
                <a:cubicBezTo>
                  <a:pt x="6499320" y="348178"/>
                  <a:pt x="6484109" y="343927"/>
                  <a:pt x="6489082" y="343267"/>
                </a:cubicBezTo>
                <a:close/>
                <a:moveTo>
                  <a:pt x="5936999" y="320994"/>
                </a:moveTo>
                <a:lnTo>
                  <a:pt x="5914751" y="324751"/>
                </a:lnTo>
                <a:lnTo>
                  <a:pt x="5927997" y="328909"/>
                </a:lnTo>
                <a:lnTo>
                  <a:pt x="5945880" y="335449"/>
                </a:lnTo>
                <a:lnTo>
                  <a:pt x="6024913" y="328596"/>
                </a:lnTo>
                <a:cubicBezTo>
                  <a:pt x="6028897" y="329096"/>
                  <a:pt x="6037440" y="327699"/>
                  <a:pt x="6041470" y="325926"/>
                </a:cubicBezTo>
                <a:cubicBezTo>
                  <a:pt x="6045500" y="324156"/>
                  <a:pt x="6045017" y="322011"/>
                  <a:pt x="6030948" y="321018"/>
                </a:cubicBezTo>
                <a:cubicBezTo>
                  <a:pt x="6018028" y="323653"/>
                  <a:pt x="6003534" y="324811"/>
                  <a:pt x="5991285" y="323797"/>
                </a:cubicBezTo>
                <a:lnTo>
                  <a:pt x="5983479" y="323396"/>
                </a:lnTo>
                <a:lnTo>
                  <a:pt x="5992344" y="327031"/>
                </a:lnTo>
                <a:lnTo>
                  <a:pt x="5978024" y="323112"/>
                </a:lnTo>
                <a:close/>
                <a:moveTo>
                  <a:pt x="5864513" y="293301"/>
                </a:moveTo>
                <a:cubicBezTo>
                  <a:pt x="5856874" y="294564"/>
                  <a:pt x="5841937" y="301471"/>
                  <a:pt x="5853213" y="305433"/>
                </a:cubicBezTo>
                <a:lnTo>
                  <a:pt x="5888618" y="316547"/>
                </a:lnTo>
                <a:lnTo>
                  <a:pt x="5936887" y="311857"/>
                </a:lnTo>
                <a:lnTo>
                  <a:pt x="5929977" y="309970"/>
                </a:lnTo>
                <a:cubicBezTo>
                  <a:pt x="5910490" y="301834"/>
                  <a:pt x="5891149" y="293926"/>
                  <a:pt x="5868480" y="294238"/>
                </a:cubicBezTo>
                <a:cubicBezTo>
                  <a:pt x="5868796" y="293087"/>
                  <a:pt x="5867060" y="292880"/>
                  <a:pt x="5864513" y="293301"/>
                </a:cubicBezTo>
                <a:close/>
                <a:moveTo>
                  <a:pt x="5992440" y="290472"/>
                </a:moveTo>
                <a:cubicBezTo>
                  <a:pt x="5994093" y="290902"/>
                  <a:pt x="5995814" y="292140"/>
                  <a:pt x="5997323" y="294451"/>
                </a:cubicBezTo>
                <a:cubicBezTo>
                  <a:pt x="5995544" y="297335"/>
                  <a:pt x="5994248" y="298153"/>
                  <a:pt x="5992874" y="297452"/>
                </a:cubicBezTo>
                <a:cubicBezTo>
                  <a:pt x="5991500" y="296749"/>
                  <a:pt x="5990050" y="294525"/>
                  <a:pt x="5987961" y="291320"/>
                </a:cubicBezTo>
                <a:cubicBezTo>
                  <a:pt x="5989200" y="290415"/>
                  <a:pt x="5990785" y="290040"/>
                  <a:pt x="5992440" y="290472"/>
                </a:cubicBezTo>
                <a:close/>
                <a:moveTo>
                  <a:pt x="6208134" y="280789"/>
                </a:moveTo>
                <a:cubicBezTo>
                  <a:pt x="6213131" y="281202"/>
                  <a:pt x="6218205" y="283137"/>
                  <a:pt x="6222976" y="284374"/>
                </a:cubicBezTo>
                <a:cubicBezTo>
                  <a:pt x="6213744" y="287985"/>
                  <a:pt x="6203299" y="288807"/>
                  <a:pt x="6193757" y="286334"/>
                </a:cubicBezTo>
                <a:cubicBezTo>
                  <a:pt x="6198219" y="281485"/>
                  <a:pt x="6203138" y="280376"/>
                  <a:pt x="6208134" y="280789"/>
                </a:cubicBezTo>
                <a:close/>
                <a:moveTo>
                  <a:pt x="6234686" y="278945"/>
                </a:moveTo>
                <a:cubicBezTo>
                  <a:pt x="6237470" y="283212"/>
                  <a:pt x="6233731" y="289640"/>
                  <a:pt x="6232338" y="287503"/>
                </a:cubicBezTo>
                <a:cubicBezTo>
                  <a:pt x="6231641" y="286434"/>
                  <a:pt x="6232228" y="284295"/>
                  <a:pt x="6232990" y="282424"/>
                </a:cubicBezTo>
                <a:cubicBezTo>
                  <a:pt x="6233751" y="280550"/>
                  <a:pt x="6234686" y="278945"/>
                  <a:pt x="6234686" y="278945"/>
                </a:cubicBezTo>
                <a:close/>
                <a:moveTo>
                  <a:pt x="5927354" y="259877"/>
                </a:moveTo>
                <a:cubicBezTo>
                  <a:pt x="5923088" y="259430"/>
                  <a:pt x="5920195" y="260137"/>
                  <a:pt x="5919957" y="262811"/>
                </a:cubicBezTo>
                <a:cubicBezTo>
                  <a:pt x="5921890" y="271385"/>
                  <a:pt x="5957763" y="274014"/>
                  <a:pt x="5953894" y="273694"/>
                </a:cubicBezTo>
                <a:cubicBezTo>
                  <a:pt x="5966042" y="281092"/>
                  <a:pt x="5974010" y="282088"/>
                  <a:pt x="5987961" y="291320"/>
                </a:cubicBezTo>
                <a:cubicBezTo>
                  <a:pt x="5966892" y="293618"/>
                  <a:pt x="5947138" y="275494"/>
                  <a:pt x="5927151" y="273839"/>
                </a:cubicBezTo>
                <a:cubicBezTo>
                  <a:pt x="5921890" y="271385"/>
                  <a:pt x="5915441" y="279268"/>
                  <a:pt x="5907474" y="278274"/>
                </a:cubicBezTo>
                <a:cubicBezTo>
                  <a:pt x="5886635" y="280925"/>
                  <a:pt x="5857830" y="265755"/>
                  <a:pt x="5837844" y="264102"/>
                </a:cubicBezTo>
                <a:cubicBezTo>
                  <a:pt x="5844419" y="262962"/>
                  <a:pt x="5828301" y="261631"/>
                  <a:pt x="5827218" y="265580"/>
                </a:cubicBezTo>
                <a:cubicBezTo>
                  <a:pt x="5823788" y="278089"/>
                  <a:pt x="5843645" y="272998"/>
                  <a:pt x="5845037" y="275132"/>
                </a:cubicBezTo>
                <a:cubicBezTo>
                  <a:pt x="5870672" y="282636"/>
                  <a:pt x="5895900" y="289520"/>
                  <a:pt x="5920520" y="297573"/>
                </a:cubicBezTo>
                <a:lnTo>
                  <a:pt x="5951817" y="310408"/>
                </a:lnTo>
                <a:lnTo>
                  <a:pt x="5956341" y="309971"/>
                </a:lnTo>
                <a:cubicBezTo>
                  <a:pt x="5993715" y="309524"/>
                  <a:pt x="6030548" y="311053"/>
                  <a:pt x="6066383" y="310817"/>
                </a:cubicBezTo>
                <a:lnTo>
                  <a:pt x="6075051" y="309789"/>
                </a:lnTo>
                <a:lnTo>
                  <a:pt x="6028038" y="294551"/>
                </a:lnTo>
                <a:cubicBezTo>
                  <a:pt x="6009490" y="288555"/>
                  <a:pt x="5991249" y="282335"/>
                  <a:pt x="5968207" y="273195"/>
                </a:cubicBezTo>
                <a:cubicBezTo>
                  <a:pt x="5965306" y="272955"/>
                  <a:pt x="5940152" y="261219"/>
                  <a:pt x="5927354" y="259877"/>
                </a:cubicBezTo>
                <a:close/>
                <a:moveTo>
                  <a:pt x="5966406" y="247155"/>
                </a:moveTo>
                <a:cubicBezTo>
                  <a:pt x="5961710" y="246924"/>
                  <a:pt x="5958428" y="248147"/>
                  <a:pt x="5957919" y="251808"/>
                </a:cubicBezTo>
                <a:cubicBezTo>
                  <a:pt x="5957144" y="261846"/>
                  <a:pt x="5989276" y="270895"/>
                  <a:pt x="5964984" y="256095"/>
                </a:cubicBezTo>
                <a:cubicBezTo>
                  <a:pt x="6002921" y="274042"/>
                  <a:pt x="6036445" y="285230"/>
                  <a:pt x="6073169" y="300384"/>
                </a:cubicBezTo>
                <a:cubicBezTo>
                  <a:pt x="6073865" y="301450"/>
                  <a:pt x="6083588" y="303267"/>
                  <a:pt x="6093378" y="305884"/>
                </a:cubicBezTo>
                <a:lnTo>
                  <a:pt x="6096173" y="307286"/>
                </a:lnTo>
                <a:lnTo>
                  <a:pt x="6119112" y="304567"/>
                </a:lnTo>
                <a:lnTo>
                  <a:pt x="6073308" y="285752"/>
                </a:lnTo>
                <a:cubicBezTo>
                  <a:pt x="6051353" y="277456"/>
                  <a:pt x="6030424" y="269923"/>
                  <a:pt x="6010219" y="261855"/>
                </a:cubicBezTo>
                <a:cubicBezTo>
                  <a:pt x="6007318" y="261615"/>
                  <a:pt x="5980496" y="247846"/>
                  <a:pt x="5966406" y="247155"/>
                </a:cubicBezTo>
                <a:close/>
                <a:moveTo>
                  <a:pt x="6113051" y="235047"/>
                </a:moveTo>
                <a:cubicBezTo>
                  <a:pt x="6113912" y="235664"/>
                  <a:pt x="6115015" y="237357"/>
                  <a:pt x="6116522" y="239668"/>
                </a:cubicBezTo>
                <a:cubicBezTo>
                  <a:pt x="6115441" y="243620"/>
                  <a:pt x="6114414" y="243449"/>
                  <a:pt x="6113487" y="242027"/>
                </a:cubicBezTo>
                <a:cubicBezTo>
                  <a:pt x="6112558" y="240604"/>
                  <a:pt x="6111726" y="237924"/>
                  <a:pt x="6111030" y="236859"/>
                </a:cubicBezTo>
                <a:cubicBezTo>
                  <a:pt x="6111572" y="234885"/>
                  <a:pt x="6112190" y="234431"/>
                  <a:pt x="6113051" y="235047"/>
                </a:cubicBezTo>
                <a:close/>
                <a:moveTo>
                  <a:pt x="6102971" y="230933"/>
                </a:moveTo>
                <a:cubicBezTo>
                  <a:pt x="6105170" y="232083"/>
                  <a:pt x="6107587" y="234387"/>
                  <a:pt x="6111030" y="236859"/>
                </a:cubicBezTo>
                <a:cubicBezTo>
                  <a:pt x="6106078" y="240491"/>
                  <a:pt x="6100405" y="238339"/>
                  <a:pt x="6096228" y="231933"/>
                </a:cubicBezTo>
                <a:cubicBezTo>
                  <a:pt x="6098793" y="229788"/>
                  <a:pt x="6100772" y="229782"/>
                  <a:pt x="6102971" y="230933"/>
                </a:cubicBezTo>
                <a:close/>
                <a:moveTo>
                  <a:pt x="4976885" y="201250"/>
                </a:moveTo>
                <a:cubicBezTo>
                  <a:pt x="4978066" y="200841"/>
                  <a:pt x="4978821" y="201999"/>
                  <a:pt x="4978976" y="205042"/>
                </a:cubicBezTo>
                <a:cubicBezTo>
                  <a:pt x="4977712" y="209648"/>
                  <a:pt x="4975236" y="211463"/>
                  <a:pt x="4972219" y="206839"/>
                </a:cubicBezTo>
                <a:cubicBezTo>
                  <a:pt x="4974090" y="203627"/>
                  <a:pt x="4975700" y="201657"/>
                  <a:pt x="4976885" y="201250"/>
                </a:cubicBezTo>
                <a:close/>
                <a:moveTo>
                  <a:pt x="5989474" y="198430"/>
                </a:moveTo>
                <a:cubicBezTo>
                  <a:pt x="5988820" y="199005"/>
                  <a:pt x="5988776" y="199992"/>
                  <a:pt x="5989821" y="201591"/>
                </a:cubicBezTo>
                <a:cubicBezTo>
                  <a:pt x="5992722" y="206041"/>
                  <a:pt x="5995740" y="206458"/>
                  <a:pt x="5997655" y="205188"/>
                </a:cubicBezTo>
                <a:cubicBezTo>
                  <a:pt x="5999570" y="203915"/>
                  <a:pt x="6000382" y="200951"/>
                  <a:pt x="5998873" y="198641"/>
                </a:cubicBezTo>
                <a:cubicBezTo>
                  <a:pt x="5998873" y="198641"/>
                  <a:pt x="5991432" y="196697"/>
                  <a:pt x="5989474" y="198430"/>
                </a:cubicBezTo>
                <a:close/>
                <a:moveTo>
                  <a:pt x="6201852" y="192693"/>
                </a:moveTo>
                <a:lnTo>
                  <a:pt x="6312244" y="210273"/>
                </a:lnTo>
                <a:lnTo>
                  <a:pt x="6242892" y="203826"/>
                </a:lnTo>
                <a:cubicBezTo>
                  <a:pt x="6214032" y="202863"/>
                  <a:pt x="6185218" y="203572"/>
                  <a:pt x="6156494" y="205830"/>
                </a:cubicBezTo>
                <a:cubicBezTo>
                  <a:pt x="6145868" y="207305"/>
                  <a:pt x="6120931" y="209284"/>
                  <a:pt x="6106437" y="210442"/>
                </a:cubicBezTo>
                <a:cubicBezTo>
                  <a:pt x="6092976" y="206635"/>
                  <a:pt x="6104683" y="201208"/>
                  <a:pt x="6112654" y="202204"/>
                </a:cubicBezTo>
                <a:close/>
                <a:moveTo>
                  <a:pt x="5890389" y="189176"/>
                </a:moveTo>
                <a:lnTo>
                  <a:pt x="5919796" y="193255"/>
                </a:lnTo>
                <a:cubicBezTo>
                  <a:pt x="5916534" y="194334"/>
                  <a:pt x="5908880" y="194288"/>
                  <a:pt x="5902178" y="193483"/>
                </a:cubicBezTo>
                <a:close/>
                <a:moveTo>
                  <a:pt x="5890268" y="189132"/>
                </a:moveTo>
                <a:lnTo>
                  <a:pt x="5890389" y="189176"/>
                </a:lnTo>
                <a:lnTo>
                  <a:pt x="5890269" y="189158"/>
                </a:lnTo>
                <a:close/>
                <a:moveTo>
                  <a:pt x="5863046" y="186416"/>
                </a:moveTo>
                <a:cubicBezTo>
                  <a:pt x="5864704" y="186196"/>
                  <a:pt x="5868604" y="186375"/>
                  <a:pt x="5875417" y="187100"/>
                </a:cubicBezTo>
                <a:lnTo>
                  <a:pt x="5890269" y="189158"/>
                </a:lnTo>
                <a:lnTo>
                  <a:pt x="5890575" y="195217"/>
                </a:lnTo>
                <a:cubicBezTo>
                  <a:pt x="5873285" y="191326"/>
                  <a:pt x="5858074" y="187075"/>
                  <a:pt x="5863046" y="186416"/>
                </a:cubicBezTo>
                <a:close/>
                <a:moveTo>
                  <a:pt x="5853111" y="156852"/>
                </a:moveTo>
                <a:lnTo>
                  <a:pt x="5852389" y="167899"/>
                </a:lnTo>
                <a:cubicBezTo>
                  <a:pt x="5851035" y="168632"/>
                  <a:pt x="5850597" y="166323"/>
                  <a:pt x="5850807" y="163603"/>
                </a:cubicBezTo>
                <a:cubicBezTo>
                  <a:pt x="5851016" y="160885"/>
                  <a:pt x="5851873" y="157759"/>
                  <a:pt x="5853111" y="156852"/>
                </a:cubicBezTo>
                <a:close/>
                <a:moveTo>
                  <a:pt x="5792084" y="125956"/>
                </a:moveTo>
                <a:lnTo>
                  <a:pt x="5803116" y="127168"/>
                </a:lnTo>
                <a:cubicBezTo>
                  <a:pt x="5822419" y="132213"/>
                  <a:pt x="5841354" y="139499"/>
                  <a:pt x="5859715" y="147078"/>
                </a:cubicBezTo>
                <a:cubicBezTo>
                  <a:pt x="5896258" y="162889"/>
                  <a:pt x="5937625" y="168327"/>
                  <a:pt x="5977056" y="182024"/>
                </a:cubicBezTo>
                <a:cubicBezTo>
                  <a:pt x="5997958" y="191157"/>
                  <a:pt x="6018886" y="198693"/>
                  <a:pt x="6039021" y="206416"/>
                </a:cubicBezTo>
                <a:cubicBezTo>
                  <a:pt x="6059156" y="214141"/>
                  <a:pt x="6078498" y="222053"/>
                  <a:pt x="6096228" y="231933"/>
                </a:cubicBezTo>
                <a:cubicBezTo>
                  <a:pt x="6074615" y="227789"/>
                  <a:pt x="6050632" y="219076"/>
                  <a:pt x="6028711" y="208847"/>
                </a:cubicBezTo>
                <a:lnTo>
                  <a:pt x="6005940" y="202925"/>
                </a:lnTo>
                <a:cubicBezTo>
                  <a:pt x="6003593" y="211482"/>
                  <a:pt x="6021414" y="221037"/>
                  <a:pt x="6025281" y="221354"/>
                </a:cubicBezTo>
                <a:lnTo>
                  <a:pt x="6093833" y="246327"/>
                </a:lnTo>
                <a:lnTo>
                  <a:pt x="6105328" y="243340"/>
                </a:lnTo>
                <a:lnTo>
                  <a:pt x="6117776" y="242305"/>
                </a:lnTo>
                <a:lnTo>
                  <a:pt x="6116522" y="239668"/>
                </a:lnTo>
                <a:cubicBezTo>
                  <a:pt x="6117064" y="237697"/>
                  <a:pt x="6117684" y="237240"/>
                  <a:pt x="6118544" y="237859"/>
                </a:cubicBezTo>
                <a:lnTo>
                  <a:pt x="6121643" y="241984"/>
                </a:lnTo>
                <a:lnTo>
                  <a:pt x="6151251" y="239518"/>
                </a:lnTo>
                <a:cubicBezTo>
                  <a:pt x="6167357" y="239547"/>
                  <a:pt x="6182967" y="240333"/>
                  <a:pt x="6194197" y="240253"/>
                </a:cubicBezTo>
                <a:cubicBezTo>
                  <a:pt x="6239122" y="239926"/>
                  <a:pt x="6272210" y="238284"/>
                  <a:pt x="6315200" y="246211"/>
                </a:cubicBezTo>
                <a:cubicBezTo>
                  <a:pt x="6334240" y="249216"/>
                  <a:pt x="6352400" y="253094"/>
                  <a:pt x="6370087" y="257547"/>
                </a:cubicBezTo>
                <a:lnTo>
                  <a:pt x="6408744" y="268539"/>
                </a:lnTo>
                <a:lnTo>
                  <a:pt x="6405064" y="269213"/>
                </a:lnTo>
                <a:cubicBezTo>
                  <a:pt x="6396349" y="269589"/>
                  <a:pt x="6385394" y="268515"/>
                  <a:pt x="6375506" y="268961"/>
                </a:cubicBezTo>
                <a:lnTo>
                  <a:pt x="6372638" y="269417"/>
                </a:lnTo>
                <a:lnTo>
                  <a:pt x="6357006" y="264996"/>
                </a:lnTo>
                <a:cubicBezTo>
                  <a:pt x="6339700" y="260861"/>
                  <a:pt x="6322685" y="257688"/>
                  <a:pt x="6306278" y="255911"/>
                </a:cubicBezTo>
                <a:cubicBezTo>
                  <a:pt x="6270225" y="249732"/>
                  <a:pt x="6234164" y="250792"/>
                  <a:pt x="6197850" y="253683"/>
                </a:cubicBezTo>
                <a:lnTo>
                  <a:pt x="6124160" y="259548"/>
                </a:lnTo>
                <a:lnTo>
                  <a:pt x="6175682" y="283611"/>
                </a:lnTo>
                <a:cubicBezTo>
                  <a:pt x="6153762" y="281800"/>
                  <a:pt x="6129811" y="272665"/>
                  <a:pt x="6105791" y="262726"/>
                </a:cubicBezTo>
                <a:lnTo>
                  <a:pt x="6101939" y="261317"/>
                </a:lnTo>
                <a:lnTo>
                  <a:pt x="6087893" y="262435"/>
                </a:lnTo>
                <a:cubicBezTo>
                  <a:pt x="6086501" y="260300"/>
                  <a:pt x="6074483" y="259643"/>
                  <a:pt x="6075566" y="255692"/>
                </a:cubicBezTo>
                <a:lnTo>
                  <a:pt x="6079853" y="253237"/>
                </a:lnTo>
                <a:lnTo>
                  <a:pt x="6035493" y="237012"/>
                </a:lnTo>
                <a:cubicBezTo>
                  <a:pt x="6048903" y="239803"/>
                  <a:pt x="6024739" y="231746"/>
                  <a:pt x="6024868" y="238489"/>
                </a:cubicBezTo>
                <a:cubicBezTo>
                  <a:pt x="6025486" y="250662"/>
                  <a:pt x="6034410" y="240961"/>
                  <a:pt x="6034410" y="240961"/>
                </a:cubicBezTo>
                <a:cubicBezTo>
                  <a:pt x="6060896" y="252575"/>
                  <a:pt x="6086568" y="262948"/>
                  <a:pt x="6111592" y="273725"/>
                </a:cubicBezTo>
                <a:lnTo>
                  <a:pt x="6160873" y="297403"/>
                </a:lnTo>
                <a:lnTo>
                  <a:pt x="6153693" y="298958"/>
                </a:lnTo>
                <a:lnTo>
                  <a:pt x="6153380" y="299105"/>
                </a:lnTo>
                <a:lnTo>
                  <a:pt x="6151182" y="298418"/>
                </a:lnTo>
                <a:cubicBezTo>
                  <a:pt x="6145688" y="295605"/>
                  <a:pt x="6117347" y="281145"/>
                  <a:pt x="6116263" y="285097"/>
                </a:cubicBezTo>
                <a:cubicBezTo>
                  <a:pt x="6114548" y="291349"/>
                  <a:pt x="6121047" y="297103"/>
                  <a:pt x="6127627" y="300762"/>
                </a:cubicBezTo>
                <a:lnTo>
                  <a:pt x="6135007" y="302683"/>
                </a:lnTo>
                <a:lnTo>
                  <a:pt x="6178490" y="297528"/>
                </a:lnTo>
                <a:cubicBezTo>
                  <a:pt x="6272312" y="290805"/>
                  <a:pt x="6367498" y="315167"/>
                  <a:pt x="6463098" y="339230"/>
                </a:cubicBezTo>
                <a:cubicBezTo>
                  <a:pt x="6478185" y="345527"/>
                  <a:pt x="6492155" y="355897"/>
                  <a:pt x="6505911" y="357918"/>
                </a:cubicBezTo>
                <a:lnTo>
                  <a:pt x="6517576" y="356878"/>
                </a:lnTo>
                <a:lnTo>
                  <a:pt x="6517830" y="358143"/>
                </a:lnTo>
                <a:cubicBezTo>
                  <a:pt x="6518410" y="359033"/>
                  <a:pt x="6519087" y="358671"/>
                  <a:pt x="6519628" y="356694"/>
                </a:cubicBezTo>
                <a:lnTo>
                  <a:pt x="6517576" y="356878"/>
                </a:lnTo>
                <a:lnTo>
                  <a:pt x="6516611" y="352068"/>
                </a:lnTo>
                <a:cubicBezTo>
                  <a:pt x="6534122" y="355536"/>
                  <a:pt x="6554110" y="357189"/>
                  <a:pt x="6555192" y="353238"/>
                </a:cubicBezTo>
                <a:cubicBezTo>
                  <a:pt x="6554110" y="357189"/>
                  <a:pt x="6546915" y="346157"/>
                  <a:pt x="6546915" y="346157"/>
                </a:cubicBezTo>
                <a:cubicBezTo>
                  <a:pt x="6542737" y="339752"/>
                  <a:pt x="6549080" y="338257"/>
                  <a:pt x="6543278" y="329359"/>
                </a:cubicBezTo>
                <a:cubicBezTo>
                  <a:pt x="6538017" y="326908"/>
                  <a:pt x="6522982" y="321624"/>
                  <a:pt x="6512228" y="316356"/>
                </a:cubicBezTo>
                <a:cubicBezTo>
                  <a:pt x="6495981" y="310388"/>
                  <a:pt x="6479087" y="304066"/>
                  <a:pt x="6461862" y="297838"/>
                </a:cubicBezTo>
                <a:lnTo>
                  <a:pt x="6418120" y="282806"/>
                </a:lnTo>
                <a:lnTo>
                  <a:pt x="6429151" y="284018"/>
                </a:lnTo>
                <a:cubicBezTo>
                  <a:pt x="6448454" y="289062"/>
                  <a:pt x="6467388" y="296351"/>
                  <a:pt x="6485751" y="303930"/>
                </a:cubicBezTo>
                <a:cubicBezTo>
                  <a:pt x="6522294" y="319744"/>
                  <a:pt x="6563660" y="325180"/>
                  <a:pt x="6603091" y="338876"/>
                </a:cubicBezTo>
                <a:cubicBezTo>
                  <a:pt x="6623993" y="348009"/>
                  <a:pt x="6644921" y="355543"/>
                  <a:pt x="6665055" y="363267"/>
                </a:cubicBezTo>
                <a:cubicBezTo>
                  <a:pt x="6685190" y="370993"/>
                  <a:pt x="6704532" y="378902"/>
                  <a:pt x="6722262" y="388786"/>
                </a:cubicBezTo>
                <a:cubicBezTo>
                  <a:pt x="6700651" y="384643"/>
                  <a:pt x="6676667" y="375927"/>
                  <a:pt x="6654746" y="365701"/>
                </a:cubicBezTo>
                <a:lnTo>
                  <a:pt x="6631974" y="359776"/>
                </a:lnTo>
                <a:cubicBezTo>
                  <a:pt x="6629627" y="368334"/>
                  <a:pt x="6647448" y="377886"/>
                  <a:pt x="6651315" y="378206"/>
                </a:cubicBezTo>
                <a:cubicBezTo>
                  <a:pt x="6700417" y="401117"/>
                  <a:pt x="6759294" y="410023"/>
                  <a:pt x="6801718" y="440464"/>
                </a:cubicBezTo>
                <a:cubicBezTo>
                  <a:pt x="6757874" y="436840"/>
                  <a:pt x="6705911" y="403926"/>
                  <a:pt x="6661527" y="393864"/>
                </a:cubicBezTo>
                <a:cubicBezTo>
                  <a:pt x="6674936" y="396657"/>
                  <a:pt x="6650773" y="388598"/>
                  <a:pt x="6650902" y="395342"/>
                </a:cubicBezTo>
                <a:cubicBezTo>
                  <a:pt x="6651522" y="407511"/>
                  <a:pt x="6660445" y="397813"/>
                  <a:pt x="6660445" y="397813"/>
                </a:cubicBezTo>
                <a:cubicBezTo>
                  <a:pt x="6686930" y="409430"/>
                  <a:pt x="6712602" y="419797"/>
                  <a:pt x="6737627" y="430576"/>
                </a:cubicBezTo>
                <a:lnTo>
                  <a:pt x="6786907" y="454256"/>
                </a:lnTo>
                <a:lnTo>
                  <a:pt x="6779727" y="455811"/>
                </a:lnTo>
                <a:lnTo>
                  <a:pt x="6779414" y="455955"/>
                </a:lnTo>
                <a:lnTo>
                  <a:pt x="6777216" y="455270"/>
                </a:lnTo>
                <a:cubicBezTo>
                  <a:pt x="6771723" y="452457"/>
                  <a:pt x="6743381" y="437996"/>
                  <a:pt x="6742299" y="441945"/>
                </a:cubicBezTo>
                <a:cubicBezTo>
                  <a:pt x="6738868" y="454456"/>
                  <a:pt x="6768293" y="464967"/>
                  <a:pt x="6765508" y="460696"/>
                </a:cubicBezTo>
                <a:lnTo>
                  <a:pt x="6768013" y="461529"/>
                </a:lnTo>
                <a:lnTo>
                  <a:pt x="6765694" y="468444"/>
                </a:lnTo>
                <a:cubicBezTo>
                  <a:pt x="6767030" y="469680"/>
                  <a:pt x="6770188" y="469881"/>
                  <a:pt x="6774175" y="469525"/>
                </a:cubicBezTo>
                <a:lnTo>
                  <a:pt x="6784374" y="467800"/>
                </a:lnTo>
                <a:lnTo>
                  <a:pt x="6791298" y="471242"/>
                </a:lnTo>
                <a:cubicBezTo>
                  <a:pt x="6794390" y="481599"/>
                  <a:pt x="6768603" y="471054"/>
                  <a:pt x="6768603" y="471054"/>
                </a:cubicBezTo>
                <a:cubicBezTo>
                  <a:pt x="6719965" y="448852"/>
                  <a:pt x="6676665" y="434838"/>
                  <a:pt x="6636254" y="418705"/>
                </a:cubicBezTo>
                <a:cubicBezTo>
                  <a:pt x="6632386" y="418385"/>
                  <a:pt x="6585992" y="394017"/>
                  <a:pt x="6583953" y="408660"/>
                </a:cubicBezTo>
                <a:cubicBezTo>
                  <a:pt x="6583179" y="418699"/>
                  <a:pt x="6615312" y="427749"/>
                  <a:pt x="6591019" y="412947"/>
                </a:cubicBezTo>
                <a:cubicBezTo>
                  <a:pt x="6628955" y="430897"/>
                  <a:pt x="6662480" y="442082"/>
                  <a:pt x="6699204" y="457236"/>
                </a:cubicBezTo>
                <a:cubicBezTo>
                  <a:pt x="6700596" y="459369"/>
                  <a:pt x="6738094" y="464493"/>
                  <a:pt x="6740027" y="473067"/>
                </a:cubicBezTo>
                <a:cubicBezTo>
                  <a:pt x="6739383" y="489844"/>
                  <a:pt x="6715759" y="471396"/>
                  <a:pt x="6715759" y="471396"/>
                </a:cubicBezTo>
                <a:cubicBezTo>
                  <a:pt x="6667199" y="454927"/>
                  <a:pt x="6640326" y="448331"/>
                  <a:pt x="6594243" y="430046"/>
                </a:cubicBezTo>
                <a:cubicBezTo>
                  <a:pt x="6590374" y="429728"/>
                  <a:pt x="6546945" y="408969"/>
                  <a:pt x="6545991" y="419659"/>
                </a:cubicBezTo>
                <a:cubicBezTo>
                  <a:pt x="6547925" y="428237"/>
                  <a:pt x="6583798" y="430864"/>
                  <a:pt x="6579929" y="430547"/>
                </a:cubicBezTo>
                <a:cubicBezTo>
                  <a:pt x="6592076" y="437946"/>
                  <a:pt x="6600044" y="438942"/>
                  <a:pt x="6613996" y="448175"/>
                </a:cubicBezTo>
                <a:cubicBezTo>
                  <a:pt x="6592926" y="450471"/>
                  <a:pt x="6573172" y="432344"/>
                  <a:pt x="6553185" y="430691"/>
                </a:cubicBezTo>
                <a:cubicBezTo>
                  <a:pt x="6547925" y="428237"/>
                  <a:pt x="6541477" y="436120"/>
                  <a:pt x="6533509" y="435126"/>
                </a:cubicBezTo>
                <a:cubicBezTo>
                  <a:pt x="6512671" y="437779"/>
                  <a:pt x="6483863" y="422605"/>
                  <a:pt x="6463878" y="420957"/>
                </a:cubicBezTo>
                <a:cubicBezTo>
                  <a:pt x="6470454" y="419814"/>
                  <a:pt x="6454336" y="418481"/>
                  <a:pt x="6453252" y="422432"/>
                </a:cubicBezTo>
                <a:cubicBezTo>
                  <a:pt x="6449822" y="434941"/>
                  <a:pt x="6469680" y="429850"/>
                  <a:pt x="6471073" y="431984"/>
                </a:cubicBezTo>
                <a:cubicBezTo>
                  <a:pt x="6522342" y="446994"/>
                  <a:pt x="6571984" y="459512"/>
                  <a:pt x="6618380" y="483881"/>
                </a:cubicBezTo>
                <a:cubicBezTo>
                  <a:pt x="6571881" y="482732"/>
                  <a:pt x="6539852" y="450461"/>
                  <a:pt x="6494514" y="451090"/>
                </a:cubicBezTo>
                <a:cubicBezTo>
                  <a:pt x="6495778" y="446483"/>
                  <a:pt x="6464212" y="457003"/>
                  <a:pt x="6479247" y="462283"/>
                </a:cubicBezTo>
                <a:cubicBezTo>
                  <a:pt x="6531908" y="479427"/>
                  <a:pt x="6577452" y="491274"/>
                  <a:pt x="6624928" y="511692"/>
                </a:cubicBezTo>
                <a:cubicBezTo>
                  <a:pt x="6636095" y="516655"/>
                  <a:pt x="6662014" y="533948"/>
                  <a:pt x="6636533" y="529482"/>
                </a:cubicBezTo>
                <a:cubicBezTo>
                  <a:pt x="6605793" y="522566"/>
                  <a:pt x="6572163" y="517764"/>
                  <a:pt x="6538638" y="506579"/>
                </a:cubicBezTo>
                <a:cubicBezTo>
                  <a:pt x="6529097" y="504105"/>
                  <a:pt x="6494254" y="496512"/>
                  <a:pt x="6521436" y="509199"/>
                </a:cubicBezTo>
                <a:cubicBezTo>
                  <a:pt x="6547226" y="519743"/>
                  <a:pt x="6575535" y="528315"/>
                  <a:pt x="6603135" y="536611"/>
                </a:cubicBezTo>
                <a:lnTo>
                  <a:pt x="6636120" y="546769"/>
                </a:lnTo>
                <a:lnTo>
                  <a:pt x="6621349" y="555278"/>
                </a:lnTo>
                <a:cubicBezTo>
                  <a:pt x="6602419" y="578062"/>
                  <a:pt x="6627706" y="570559"/>
                  <a:pt x="6643920" y="562957"/>
                </a:cubicBezTo>
                <a:lnTo>
                  <a:pt x="6665638" y="557022"/>
                </a:lnTo>
                <a:lnTo>
                  <a:pt x="6680580" y="562411"/>
                </a:lnTo>
                <a:lnTo>
                  <a:pt x="6682384" y="563045"/>
                </a:lnTo>
                <a:lnTo>
                  <a:pt x="6673753" y="566656"/>
                </a:lnTo>
                <a:cubicBezTo>
                  <a:pt x="6662139" y="571645"/>
                  <a:pt x="6650610" y="576099"/>
                  <a:pt x="6639479" y="577990"/>
                </a:cubicBezTo>
                <a:cubicBezTo>
                  <a:pt x="6614511" y="585696"/>
                  <a:pt x="6584430" y="583604"/>
                  <a:pt x="6558662" y="596434"/>
                </a:cubicBezTo>
                <a:cubicBezTo>
                  <a:pt x="6530665" y="607862"/>
                  <a:pt x="6568525" y="602662"/>
                  <a:pt x="6583806" y="601045"/>
                </a:cubicBezTo>
                <a:cubicBezTo>
                  <a:pt x="6599088" y="599428"/>
                  <a:pt x="6616731" y="598364"/>
                  <a:pt x="6621666" y="595844"/>
                </a:cubicBezTo>
                <a:cubicBezTo>
                  <a:pt x="6625485" y="598258"/>
                  <a:pt x="6633441" y="603281"/>
                  <a:pt x="6635349" y="604483"/>
                </a:cubicBezTo>
                <a:cubicBezTo>
                  <a:pt x="6641878" y="602971"/>
                  <a:pt x="6644902" y="599249"/>
                  <a:pt x="6649654" y="595679"/>
                </a:cubicBezTo>
                <a:cubicBezTo>
                  <a:pt x="6651564" y="596884"/>
                  <a:pt x="6656676" y="606686"/>
                  <a:pt x="6663655" y="604519"/>
                </a:cubicBezTo>
                <a:cubicBezTo>
                  <a:pt x="6670182" y="603010"/>
                  <a:pt x="6687196" y="590281"/>
                  <a:pt x="6700086" y="592785"/>
                </a:cubicBezTo>
                <a:cubicBezTo>
                  <a:pt x="6721414" y="594986"/>
                  <a:pt x="6688801" y="609131"/>
                  <a:pt x="6681956" y="610440"/>
                </a:cubicBezTo>
                <a:cubicBezTo>
                  <a:pt x="6672269" y="616528"/>
                  <a:pt x="6661924" y="615630"/>
                  <a:pt x="6656988" y="618145"/>
                </a:cubicBezTo>
                <a:cubicBezTo>
                  <a:pt x="6654278" y="622068"/>
                  <a:pt x="6652548" y="633180"/>
                  <a:pt x="6647929" y="635899"/>
                </a:cubicBezTo>
                <a:cubicBezTo>
                  <a:pt x="6641173" y="643365"/>
                  <a:pt x="6628842" y="645672"/>
                  <a:pt x="6615418" y="646583"/>
                </a:cubicBezTo>
                <a:lnTo>
                  <a:pt x="6576483" y="648898"/>
                </a:lnTo>
                <a:lnTo>
                  <a:pt x="6577326" y="648625"/>
                </a:lnTo>
                <a:lnTo>
                  <a:pt x="6579359" y="648044"/>
                </a:lnTo>
                <a:cubicBezTo>
                  <a:pt x="6579730" y="647922"/>
                  <a:pt x="6579526" y="647952"/>
                  <a:pt x="6578905" y="648116"/>
                </a:cubicBezTo>
                <a:lnTo>
                  <a:pt x="6577326" y="648625"/>
                </a:lnTo>
                <a:lnTo>
                  <a:pt x="6576346" y="648908"/>
                </a:lnTo>
                <a:lnTo>
                  <a:pt x="6576483" y="648898"/>
                </a:lnTo>
                <a:lnTo>
                  <a:pt x="6571465" y="650515"/>
                </a:lnTo>
                <a:cubicBezTo>
                  <a:pt x="6564884" y="652932"/>
                  <a:pt x="6556776" y="656733"/>
                  <a:pt x="6557424" y="660427"/>
                </a:cubicBezTo>
                <a:cubicBezTo>
                  <a:pt x="6557735" y="671891"/>
                  <a:pt x="6584301" y="653928"/>
                  <a:pt x="6584301" y="653928"/>
                </a:cubicBezTo>
                <a:cubicBezTo>
                  <a:pt x="6615317" y="650042"/>
                  <a:pt x="6640285" y="642337"/>
                  <a:pt x="6669072" y="637042"/>
                </a:cubicBezTo>
                <a:cubicBezTo>
                  <a:pt x="6675917" y="635729"/>
                  <a:pt x="6683872" y="640751"/>
                  <a:pt x="6694536" y="641854"/>
                </a:cubicBezTo>
                <a:cubicBezTo>
                  <a:pt x="6707909" y="639033"/>
                  <a:pt x="6713459" y="630332"/>
                  <a:pt x="6720614" y="640482"/>
                </a:cubicBezTo>
                <a:cubicBezTo>
                  <a:pt x="6725727" y="650281"/>
                  <a:pt x="6723330" y="665666"/>
                  <a:pt x="6727149" y="668077"/>
                </a:cubicBezTo>
                <a:cubicBezTo>
                  <a:pt x="6737014" y="674304"/>
                  <a:pt x="6770426" y="655032"/>
                  <a:pt x="6783932" y="651356"/>
                </a:cubicBezTo>
                <a:lnTo>
                  <a:pt x="6805783" y="645048"/>
                </a:lnTo>
                <a:lnTo>
                  <a:pt x="6808184" y="647690"/>
                </a:lnTo>
                <a:lnTo>
                  <a:pt x="6815351" y="653779"/>
                </a:lnTo>
                <a:lnTo>
                  <a:pt x="6808363" y="656337"/>
                </a:lnTo>
                <a:cubicBezTo>
                  <a:pt x="6774879" y="667936"/>
                  <a:pt x="6740525" y="679807"/>
                  <a:pt x="6703467" y="694431"/>
                </a:cubicBezTo>
                <a:cubicBezTo>
                  <a:pt x="6696940" y="695943"/>
                  <a:pt x="6680860" y="702686"/>
                  <a:pt x="6662418" y="708881"/>
                </a:cubicBezTo>
                <a:cubicBezTo>
                  <a:pt x="6655573" y="710190"/>
                  <a:pt x="6603726" y="724398"/>
                  <a:pt x="6631714" y="724231"/>
                </a:cubicBezTo>
                <a:cubicBezTo>
                  <a:pt x="6657977" y="723915"/>
                  <a:pt x="6617408" y="733037"/>
                  <a:pt x="6612790" y="735753"/>
                </a:cubicBezTo>
                <a:cubicBezTo>
                  <a:pt x="6609763" y="739475"/>
                  <a:pt x="6600706" y="757227"/>
                  <a:pt x="6601817" y="763556"/>
                </a:cubicBezTo>
                <a:cubicBezTo>
                  <a:pt x="6603725" y="764765"/>
                  <a:pt x="6660507" y="748042"/>
                  <a:pt x="6667353" y="746731"/>
                </a:cubicBezTo>
                <a:cubicBezTo>
                  <a:pt x="6684543" y="746321"/>
                  <a:pt x="6700277" y="744048"/>
                  <a:pt x="6712850" y="746353"/>
                </a:cubicBezTo>
                <a:cubicBezTo>
                  <a:pt x="6714758" y="747560"/>
                  <a:pt x="6720005" y="756506"/>
                  <a:pt x="6721915" y="757711"/>
                </a:cubicBezTo>
                <a:lnTo>
                  <a:pt x="6744955" y="749444"/>
                </a:lnTo>
                <a:lnTo>
                  <a:pt x="6740862" y="747206"/>
                </a:lnTo>
                <a:cubicBezTo>
                  <a:pt x="6741944" y="743254"/>
                  <a:pt x="6769230" y="732717"/>
                  <a:pt x="6770623" y="734852"/>
                </a:cubicBezTo>
                <a:cubicBezTo>
                  <a:pt x="6797058" y="728619"/>
                  <a:pt x="6837032" y="731928"/>
                  <a:pt x="6859494" y="731763"/>
                </a:cubicBezTo>
                <a:cubicBezTo>
                  <a:pt x="6904419" y="731436"/>
                  <a:pt x="6937506" y="729796"/>
                  <a:pt x="6980497" y="737721"/>
                </a:cubicBezTo>
                <a:cubicBezTo>
                  <a:pt x="6999535" y="740728"/>
                  <a:pt x="7017695" y="744607"/>
                  <a:pt x="7035384" y="749063"/>
                </a:cubicBezTo>
                <a:lnTo>
                  <a:pt x="7074040" y="760050"/>
                </a:lnTo>
                <a:lnTo>
                  <a:pt x="7070361" y="760726"/>
                </a:lnTo>
                <a:cubicBezTo>
                  <a:pt x="7061646" y="761099"/>
                  <a:pt x="7050690" y="760024"/>
                  <a:pt x="7040801" y="760471"/>
                </a:cubicBezTo>
                <a:lnTo>
                  <a:pt x="7037935" y="760926"/>
                </a:lnTo>
                <a:lnTo>
                  <a:pt x="7022303" y="756506"/>
                </a:lnTo>
                <a:cubicBezTo>
                  <a:pt x="7004996" y="752374"/>
                  <a:pt x="6987982" y="749201"/>
                  <a:pt x="6971573" y="747422"/>
                </a:cubicBezTo>
                <a:cubicBezTo>
                  <a:pt x="6935520" y="741244"/>
                  <a:pt x="6899460" y="742301"/>
                  <a:pt x="6863146" y="745192"/>
                </a:cubicBezTo>
                <a:lnTo>
                  <a:pt x="6762905" y="753172"/>
                </a:lnTo>
                <a:lnTo>
                  <a:pt x="6758975" y="757641"/>
                </a:lnTo>
                <a:lnTo>
                  <a:pt x="6759546" y="755000"/>
                </a:lnTo>
                <a:lnTo>
                  <a:pt x="6761683" y="753718"/>
                </a:lnTo>
                <a:lnTo>
                  <a:pt x="6760257" y="753384"/>
                </a:lnTo>
                <a:lnTo>
                  <a:pt x="6759889" y="753411"/>
                </a:lnTo>
                <a:lnTo>
                  <a:pt x="6759546" y="755000"/>
                </a:lnTo>
                <a:lnTo>
                  <a:pt x="6755614" y="757360"/>
                </a:lnTo>
                <a:lnTo>
                  <a:pt x="6752980" y="757138"/>
                </a:lnTo>
                <a:cubicBezTo>
                  <a:pt x="6751274" y="757708"/>
                  <a:pt x="6750087" y="758600"/>
                  <a:pt x="6750087" y="758600"/>
                </a:cubicBezTo>
                <a:cubicBezTo>
                  <a:pt x="6750087" y="758600"/>
                  <a:pt x="6747689" y="773983"/>
                  <a:pt x="6742620" y="777356"/>
                </a:cubicBezTo>
                <a:cubicBezTo>
                  <a:pt x="6732267" y="787716"/>
                  <a:pt x="6704277" y="787883"/>
                  <a:pt x="6694726" y="793115"/>
                </a:cubicBezTo>
                <a:cubicBezTo>
                  <a:pt x="6693771" y="792513"/>
                  <a:pt x="6692860" y="794987"/>
                  <a:pt x="6691849" y="798106"/>
                </a:cubicBezTo>
                <a:lnTo>
                  <a:pt x="6690317" y="802007"/>
                </a:lnTo>
                <a:lnTo>
                  <a:pt x="6731679" y="802329"/>
                </a:lnTo>
                <a:lnTo>
                  <a:pt x="6793947" y="794947"/>
                </a:lnTo>
                <a:lnTo>
                  <a:pt x="6835813" y="780898"/>
                </a:lnTo>
                <a:lnTo>
                  <a:pt x="6840682" y="784487"/>
                </a:lnTo>
                <a:lnTo>
                  <a:pt x="6849071" y="789388"/>
                </a:lnTo>
                <a:lnTo>
                  <a:pt x="6985423" y="798348"/>
                </a:lnTo>
                <a:cubicBezTo>
                  <a:pt x="7032897" y="806604"/>
                  <a:pt x="7080595" y="818710"/>
                  <a:pt x="7128394" y="830739"/>
                </a:cubicBezTo>
                <a:cubicBezTo>
                  <a:pt x="7143481" y="837038"/>
                  <a:pt x="7157451" y="847406"/>
                  <a:pt x="7171207" y="849428"/>
                </a:cubicBezTo>
                <a:lnTo>
                  <a:pt x="7182871" y="848387"/>
                </a:lnTo>
                <a:lnTo>
                  <a:pt x="7183125" y="849655"/>
                </a:lnTo>
                <a:cubicBezTo>
                  <a:pt x="7183706" y="850545"/>
                  <a:pt x="7184382" y="850182"/>
                  <a:pt x="7184924" y="848205"/>
                </a:cubicBezTo>
                <a:lnTo>
                  <a:pt x="7182871" y="848387"/>
                </a:lnTo>
                <a:lnTo>
                  <a:pt x="7181907" y="843579"/>
                </a:lnTo>
                <a:cubicBezTo>
                  <a:pt x="7199419" y="847046"/>
                  <a:pt x="7219405" y="848699"/>
                  <a:pt x="7220489" y="844749"/>
                </a:cubicBezTo>
                <a:cubicBezTo>
                  <a:pt x="7219405" y="848699"/>
                  <a:pt x="7212211" y="837670"/>
                  <a:pt x="7212211" y="837670"/>
                </a:cubicBezTo>
                <a:cubicBezTo>
                  <a:pt x="7208032" y="831263"/>
                  <a:pt x="7214377" y="829768"/>
                  <a:pt x="7208574" y="820873"/>
                </a:cubicBezTo>
                <a:cubicBezTo>
                  <a:pt x="7203313" y="818419"/>
                  <a:pt x="7188278" y="813136"/>
                  <a:pt x="7177525" y="807871"/>
                </a:cubicBezTo>
                <a:cubicBezTo>
                  <a:pt x="7161277" y="801900"/>
                  <a:pt x="7144383" y="795577"/>
                  <a:pt x="7127158" y="789349"/>
                </a:cubicBezTo>
                <a:lnTo>
                  <a:pt x="7083415" y="774317"/>
                </a:lnTo>
                <a:lnTo>
                  <a:pt x="7094447" y="775530"/>
                </a:lnTo>
                <a:cubicBezTo>
                  <a:pt x="7113750" y="780575"/>
                  <a:pt x="7132685" y="787864"/>
                  <a:pt x="7151047" y="795441"/>
                </a:cubicBezTo>
                <a:cubicBezTo>
                  <a:pt x="7187590" y="811253"/>
                  <a:pt x="7228955" y="816690"/>
                  <a:pt x="7268387" y="830385"/>
                </a:cubicBezTo>
                <a:cubicBezTo>
                  <a:pt x="7289289" y="839519"/>
                  <a:pt x="7310217" y="847057"/>
                  <a:pt x="7330352" y="854779"/>
                </a:cubicBezTo>
                <a:cubicBezTo>
                  <a:pt x="7350486" y="862504"/>
                  <a:pt x="7369828" y="870415"/>
                  <a:pt x="7387558" y="880295"/>
                </a:cubicBezTo>
                <a:cubicBezTo>
                  <a:pt x="7365946" y="876154"/>
                  <a:pt x="7341962" y="867438"/>
                  <a:pt x="7320043" y="857210"/>
                </a:cubicBezTo>
                <a:lnTo>
                  <a:pt x="7297271" y="851288"/>
                </a:lnTo>
                <a:cubicBezTo>
                  <a:pt x="7294923" y="859845"/>
                  <a:pt x="7312743" y="869401"/>
                  <a:pt x="7316611" y="869717"/>
                </a:cubicBezTo>
                <a:cubicBezTo>
                  <a:pt x="7365714" y="892629"/>
                  <a:pt x="7424591" y="901534"/>
                  <a:pt x="7467014" y="931973"/>
                </a:cubicBezTo>
                <a:cubicBezTo>
                  <a:pt x="7423171" y="928351"/>
                  <a:pt x="7371207" y="895440"/>
                  <a:pt x="7326824" y="885375"/>
                </a:cubicBezTo>
                <a:cubicBezTo>
                  <a:pt x="7340233" y="888167"/>
                  <a:pt x="7316070" y="880107"/>
                  <a:pt x="7316198" y="886855"/>
                </a:cubicBezTo>
                <a:cubicBezTo>
                  <a:pt x="7316817" y="899025"/>
                  <a:pt x="7325741" y="889324"/>
                  <a:pt x="7325741" y="889324"/>
                </a:cubicBezTo>
                <a:cubicBezTo>
                  <a:pt x="7352226" y="900939"/>
                  <a:pt x="7377900" y="911308"/>
                  <a:pt x="7402923" y="922089"/>
                </a:cubicBezTo>
                <a:lnTo>
                  <a:pt x="7452204" y="945770"/>
                </a:lnTo>
                <a:lnTo>
                  <a:pt x="7445023" y="947323"/>
                </a:lnTo>
                <a:lnTo>
                  <a:pt x="7444711" y="947466"/>
                </a:lnTo>
                <a:lnTo>
                  <a:pt x="7442512" y="946780"/>
                </a:lnTo>
                <a:cubicBezTo>
                  <a:pt x="7437019" y="943966"/>
                  <a:pt x="7408677" y="929506"/>
                  <a:pt x="7407594" y="933459"/>
                </a:cubicBezTo>
                <a:cubicBezTo>
                  <a:pt x="7404164" y="945968"/>
                  <a:pt x="7433590" y="956477"/>
                  <a:pt x="7430804" y="952207"/>
                </a:cubicBezTo>
                <a:lnTo>
                  <a:pt x="7433308" y="953039"/>
                </a:lnTo>
                <a:lnTo>
                  <a:pt x="7430990" y="959953"/>
                </a:lnTo>
                <a:cubicBezTo>
                  <a:pt x="7432326" y="961191"/>
                  <a:pt x="7435483" y="961396"/>
                  <a:pt x="7439473" y="961036"/>
                </a:cubicBezTo>
                <a:lnTo>
                  <a:pt x="7449670" y="959310"/>
                </a:lnTo>
                <a:lnTo>
                  <a:pt x="7456593" y="962755"/>
                </a:lnTo>
                <a:cubicBezTo>
                  <a:pt x="7459687" y="973111"/>
                  <a:pt x="7433899" y="962563"/>
                  <a:pt x="7433899" y="962563"/>
                </a:cubicBezTo>
                <a:cubicBezTo>
                  <a:pt x="7385261" y="940363"/>
                  <a:pt x="7341960" y="926350"/>
                  <a:pt x="7301550" y="910219"/>
                </a:cubicBezTo>
                <a:cubicBezTo>
                  <a:pt x="7297682" y="909897"/>
                  <a:pt x="7251286" y="885527"/>
                  <a:pt x="7249250" y="900172"/>
                </a:cubicBezTo>
                <a:cubicBezTo>
                  <a:pt x="7248475" y="910208"/>
                  <a:pt x="7280609" y="919260"/>
                  <a:pt x="7256314" y="904462"/>
                </a:cubicBezTo>
                <a:cubicBezTo>
                  <a:pt x="7294252" y="922407"/>
                  <a:pt x="7327777" y="933592"/>
                  <a:pt x="7364500" y="948746"/>
                </a:cubicBezTo>
                <a:cubicBezTo>
                  <a:pt x="7365892" y="950883"/>
                  <a:pt x="7403390" y="956003"/>
                  <a:pt x="7405324" y="964579"/>
                </a:cubicBezTo>
                <a:cubicBezTo>
                  <a:pt x="7404679" y="981355"/>
                  <a:pt x="7381056" y="962908"/>
                  <a:pt x="7381056" y="962908"/>
                </a:cubicBezTo>
                <a:cubicBezTo>
                  <a:pt x="7332496" y="946440"/>
                  <a:pt x="7305623" y="939841"/>
                  <a:pt x="7259539" y="921557"/>
                </a:cubicBezTo>
                <a:cubicBezTo>
                  <a:pt x="7255670" y="921237"/>
                  <a:pt x="7212241" y="900480"/>
                  <a:pt x="7211287" y="911173"/>
                </a:cubicBezTo>
                <a:cubicBezTo>
                  <a:pt x="7213220" y="919748"/>
                  <a:pt x="7249094" y="922377"/>
                  <a:pt x="7245225" y="922058"/>
                </a:cubicBezTo>
                <a:cubicBezTo>
                  <a:pt x="7257372" y="929458"/>
                  <a:pt x="7265340" y="930452"/>
                  <a:pt x="7279292" y="939686"/>
                </a:cubicBezTo>
                <a:cubicBezTo>
                  <a:pt x="7258223" y="941982"/>
                  <a:pt x="7238469" y="923855"/>
                  <a:pt x="7218483" y="922202"/>
                </a:cubicBezTo>
                <a:cubicBezTo>
                  <a:pt x="7213220" y="919748"/>
                  <a:pt x="7206773" y="927631"/>
                  <a:pt x="7198805" y="926635"/>
                </a:cubicBezTo>
                <a:cubicBezTo>
                  <a:pt x="7177966" y="929290"/>
                  <a:pt x="7149161" y="914117"/>
                  <a:pt x="7129174" y="912465"/>
                </a:cubicBezTo>
                <a:cubicBezTo>
                  <a:pt x="7135750" y="911326"/>
                  <a:pt x="7119631" y="909992"/>
                  <a:pt x="7118548" y="913944"/>
                </a:cubicBezTo>
                <a:cubicBezTo>
                  <a:pt x="7115119" y="926453"/>
                  <a:pt x="7134976" y="921361"/>
                  <a:pt x="7136369" y="923496"/>
                </a:cubicBezTo>
                <a:cubicBezTo>
                  <a:pt x="7187638" y="938506"/>
                  <a:pt x="7237282" y="951024"/>
                  <a:pt x="7283675" y="975393"/>
                </a:cubicBezTo>
                <a:cubicBezTo>
                  <a:pt x="7237177" y="974243"/>
                  <a:pt x="7205148" y="941976"/>
                  <a:pt x="7159810" y="942602"/>
                </a:cubicBezTo>
                <a:cubicBezTo>
                  <a:pt x="7161074" y="937995"/>
                  <a:pt x="7129509" y="948514"/>
                  <a:pt x="7144543" y="953792"/>
                </a:cubicBezTo>
                <a:cubicBezTo>
                  <a:pt x="7197204" y="970941"/>
                  <a:pt x="7242747" y="982783"/>
                  <a:pt x="7290225" y="1003201"/>
                </a:cubicBezTo>
                <a:cubicBezTo>
                  <a:pt x="7301391" y="1008166"/>
                  <a:pt x="7327309" y="1025457"/>
                  <a:pt x="7301828" y="1020995"/>
                </a:cubicBezTo>
                <a:cubicBezTo>
                  <a:pt x="7271089" y="1014076"/>
                  <a:pt x="7237460" y="1009277"/>
                  <a:pt x="7203934" y="998090"/>
                </a:cubicBezTo>
                <a:cubicBezTo>
                  <a:pt x="7194393" y="995619"/>
                  <a:pt x="7159551" y="988026"/>
                  <a:pt x="7186733" y="1000711"/>
                </a:cubicBezTo>
                <a:cubicBezTo>
                  <a:pt x="7212522" y="1011256"/>
                  <a:pt x="7240831" y="1019824"/>
                  <a:pt x="7268433" y="1028124"/>
                </a:cubicBezTo>
                <a:lnTo>
                  <a:pt x="7301416" y="1038278"/>
                </a:lnTo>
                <a:lnTo>
                  <a:pt x="7286646" y="1046788"/>
                </a:lnTo>
                <a:cubicBezTo>
                  <a:pt x="7267715" y="1069571"/>
                  <a:pt x="7293003" y="1062068"/>
                  <a:pt x="7309216" y="1054467"/>
                </a:cubicBezTo>
                <a:lnTo>
                  <a:pt x="7330934" y="1048535"/>
                </a:lnTo>
                <a:lnTo>
                  <a:pt x="7345876" y="1053924"/>
                </a:lnTo>
                <a:lnTo>
                  <a:pt x="7347679" y="1054555"/>
                </a:lnTo>
                <a:lnTo>
                  <a:pt x="7339048" y="1058165"/>
                </a:lnTo>
                <a:cubicBezTo>
                  <a:pt x="7327434" y="1063156"/>
                  <a:pt x="7315906" y="1067610"/>
                  <a:pt x="7304775" y="1069503"/>
                </a:cubicBezTo>
                <a:cubicBezTo>
                  <a:pt x="7279806" y="1077207"/>
                  <a:pt x="7249726" y="1075113"/>
                  <a:pt x="7223957" y="1087946"/>
                </a:cubicBezTo>
                <a:cubicBezTo>
                  <a:pt x="7195961" y="1099373"/>
                  <a:pt x="7233821" y="1094173"/>
                  <a:pt x="7249102" y="1092558"/>
                </a:cubicBezTo>
                <a:cubicBezTo>
                  <a:pt x="7264383" y="1090941"/>
                  <a:pt x="7282027" y="1089873"/>
                  <a:pt x="7286963" y="1087359"/>
                </a:cubicBezTo>
                <a:cubicBezTo>
                  <a:pt x="7290781" y="1089770"/>
                  <a:pt x="7298737" y="1094792"/>
                  <a:pt x="7300645" y="1095997"/>
                </a:cubicBezTo>
                <a:cubicBezTo>
                  <a:pt x="7307173" y="1094485"/>
                  <a:pt x="7310200" y="1090763"/>
                  <a:pt x="7314951" y="1087191"/>
                </a:cubicBezTo>
                <a:cubicBezTo>
                  <a:pt x="7316860" y="1088396"/>
                  <a:pt x="7321973" y="1098197"/>
                  <a:pt x="7328952" y="1096029"/>
                </a:cubicBezTo>
                <a:cubicBezTo>
                  <a:pt x="7335479" y="1094521"/>
                  <a:pt x="7352493" y="1081793"/>
                  <a:pt x="7365384" y="1084300"/>
                </a:cubicBezTo>
                <a:cubicBezTo>
                  <a:pt x="7386711" y="1086497"/>
                  <a:pt x="7354097" y="1100642"/>
                  <a:pt x="7347253" y="1101953"/>
                </a:cubicBezTo>
                <a:cubicBezTo>
                  <a:pt x="7337565" y="1108043"/>
                  <a:pt x="7327219" y="1107141"/>
                  <a:pt x="7322284" y="1109659"/>
                </a:cubicBezTo>
                <a:cubicBezTo>
                  <a:pt x="7319576" y="1113582"/>
                  <a:pt x="7317843" y="1124691"/>
                  <a:pt x="7313226" y="1127408"/>
                </a:cubicBezTo>
                <a:lnTo>
                  <a:pt x="7296441" y="1132927"/>
                </a:lnTo>
                <a:lnTo>
                  <a:pt x="7304517" y="1134500"/>
                </a:lnTo>
                <a:lnTo>
                  <a:pt x="7334368" y="1128552"/>
                </a:lnTo>
                <a:cubicBezTo>
                  <a:pt x="7341214" y="1127243"/>
                  <a:pt x="7349168" y="1132262"/>
                  <a:pt x="7359832" y="1133365"/>
                </a:cubicBezTo>
                <a:cubicBezTo>
                  <a:pt x="7373205" y="1130539"/>
                  <a:pt x="7378754" y="1121843"/>
                  <a:pt x="7385910" y="1131993"/>
                </a:cubicBezTo>
                <a:lnTo>
                  <a:pt x="7390467" y="1151238"/>
                </a:lnTo>
                <a:lnTo>
                  <a:pt x="7391998" y="1151537"/>
                </a:lnTo>
                <a:lnTo>
                  <a:pt x="7410048" y="1156564"/>
                </a:lnTo>
                <a:lnTo>
                  <a:pt x="7419470" y="1154940"/>
                </a:lnTo>
                <a:cubicBezTo>
                  <a:pt x="7430744" y="1150443"/>
                  <a:pt x="7442474" y="1144705"/>
                  <a:pt x="7449226" y="1142868"/>
                </a:cubicBezTo>
                <a:lnTo>
                  <a:pt x="7471080" y="1136560"/>
                </a:lnTo>
                <a:lnTo>
                  <a:pt x="7473479" y="1139203"/>
                </a:lnTo>
                <a:lnTo>
                  <a:pt x="7480649" y="1145290"/>
                </a:lnTo>
                <a:lnTo>
                  <a:pt x="7473659" y="1147848"/>
                </a:lnTo>
                <a:lnTo>
                  <a:pt x="7432476" y="1162803"/>
                </a:lnTo>
                <a:lnTo>
                  <a:pt x="7505765" y="1183205"/>
                </a:lnTo>
                <a:lnTo>
                  <a:pt x="7501811" y="1192166"/>
                </a:lnTo>
                <a:lnTo>
                  <a:pt x="7502209" y="1192282"/>
                </a:lnTo>
                <a:lnTo>
                  <a:pt x="7524125" y="1195986"/>
                </a:lnTo>
                <a:lnTo>
                  <a:pt x="7578360" y="1201162"/>
                </a:lnTo>
                <a:lnTo>
                  <a:pt x="7577983" y="1205085"/>
                </a:lnTo>
                <a:lnTo>
                  <a:pt x="7617925" y="1211832"/>
                </a:lnTo>
                <a:lnTo>
                  <a:pt x="7619999" y="1212439"/>
                </a:lnTo>
                <a:lnTo>
                  <a:pt x="7620000" y="2987306"/>
                </a:lnTo>
                <a:lnTo>
                  <a:pt x="7619859" y="2987534"/>
                </a:lnTo>
                <a:lnTo>
                  <a:pt x="7620000" y="2987595"/>
                </a:lnTo>
                <a:lnTo>
                  <a:pt x="7620000" y="2999773"/>
                </a:lnTo>
                <a:lnTo>
                  <a:pt x="7615897" y="2998728"/>
                </a:lnTo>
                <a:cubicBezTo>
                  <a:pt x="7611120" y="2999326"/>
                  <a:pt x="7609500" y="3000347"/>
                  <a:pt x="7609860" y="3001652"/>
                </a:cubicBezTo>
                <a:lnTo>
                  <a:pt x="7620000" y="3008357"/>
                </a:lnTo>
                <a:lnTo>
                  <a:pt x="7620000" y="3140706"/>
                </a:lnTo>
                <a:lnTo>
                  <a:pt x="7563972" y="3125459"/>
                </a:lnTo>
                <a:cubicBezTo>
                  <a:pt x="7542453" y="3122016"/>
                  <a:pt x="7517650" y="3106787"/>
                  <a:pt x="7500073" y="3117481"/>
                </a:cubicBezTo>
                <a:lnTo>
                  <a:pt x="7501390" y="3120084"/>
                </a:lnTo>
                <a:cubicBezTo>
                  <a:pt x="7502707" y="3122687"/>
                  <a:pt x="7524443" y="3126565"/>
                  <a:pt x="7532787" y="3129324"/>
                </a:cubicBezTo>
                <a:lnTo>
                  <a:pt x="7620000" y="3150936"/>
                </a:lnTo>
                <a:lnTo>
                  <a:pt x="7619999" y="3292427"/>
                </a:lnTo>
                <a:lnTo>
                  <a:pt x="7563883" y="3278857"/>
                </a:lnTo>
                <a:cubicBezTo>
                  <a:pt x="7540415" y="3275787"/>
                  <a:pt x="7516972" y="3275145"/>
                  <a:pt x="7494461" y="3276611"/>
                </a:cubicBezTo>
                <a:lnTo>
                  <a:pt x="7533039" y="3289075"/>
                </a:lnTo>
                <a:lnTo>
                  <a:pt x="7516642" y="3290541"/>
                </a:lnTo>
                <a:cubicBezTo>
                  <a:pt x="7501210" y="3291453"/>
                  <a:pt x="7486519" y="3290596"/>
                  <a:pt x="7474278" y="3284141"/>
                </a:cubicBezTo>
                <a:cubicBezTo>
                  <a:pt x="7433982" y="3269193"/>
                  <a:pt x="7505403" y="3276306"/>
                  <a:pt x="7523412" y="3263259"/>
                </a:cubicBezTo>
                <a:cubicBezTo>
                  <a:pt x="7547901" y="3260233"/>
                  <a:pt x="7567944" y="3262880"/>
                  <a:pt x="7591638" y="3245720"/>
                </a:cubicBezTo>
                <a:lnTo>
                  <a:pt x="7600292" y="3234020"/>
                </a:lnTo>
                <a:lnTo>
                  <a:pt x="7603175" y="3230120"/>
                </a:lnTo>
                <a:cubicBezTo>
                  <a:pt x="7604459" y="3228387"/>
                  <a:pt x="7603602" y="3229539"/>
                  <a:pt x="7601894" y="3231849"/>
                </a:cubicBezTo>
                <a:lnTo>
                  <a:pt x="7600292" y="3234020"/>
                </a:lnTo>
                <a:lnTo>
                  <a:pt x="7595483" y="3240516"/>
                </a:lnTo>
                <a:cubicBezTo>
                  <a:pt x="7593348" y="3243407"/>
                  <a:pt x="7591638" y="3245720"/>
                  <a:pt x="7591638" y="3245720"/>
                </a:cubicBezTo>
                <a:lnTo>
                  <a:pt x="7208074" y="3247183"/>
                </a:lnTo>
                <a:lnTo>
                  <a:pt x="7208783" y="3241233"/>
                </a:lnTo>
                <a:lnTo>
                  <a:pt x="7206187" y="3247189"/>
                </a:lnTo>
                <a:lnTo>
                  <a:pt x="7074484" y="3247693"/>
                </a:lnTo>
                <a:cubicBezTo>
                  <a:pt x="6900905" y="3253812"/>
                  <a:pt x="6726327" y="3264715"/>
                  <a:pt x="6551329" y="3278382"/>
                </a:cubicBezTo>
                <a:lnTo>
                  <a:pt x="6058611" y="3324732"/>
                </a:lnTo>
                <a:lnTo>
                  <a:pt x="6063805" y="3325567"/>
                </a:lnTo>
                <a:cubicBezTo>
                  <a:pt x="6142189" y="3345695"/>
                  <a:pt x="6236440" y="3351900"/>
                  <a:pt x="6284710" y="3419801"/>
                </a:cubicBezTo>
                <a:cubicBezTo>
                  <a:pt x="6320748" y="3443307"/>
                  <a:pt x="6323659" y="3428306"/>
                  <a:pt x="6342469" y="3433132"/>
                </a:cubicBezTo>
                <a:cubicBezTo>
                  <a:pt x="6389840" y="3437798"/>
                  <a:pt x="6426292" y="3459161"/>
                  <a:pt x="6376917" y="3470482"/>
                </a:cubicBezTo>
                <a:lnTo>
                  <a:pt x="6368211" y="3470376"/>
                </a:lnTo>
                <a:lnTo>
                  <a:pt x="6268599" y="3441353"/>
                </a:lnTo>
                <a:cubicBezTo>
                  <a:pt x="6259334" y="3439904"/>
                  <a:pt x="6230222" y="3451476"/>
                  <a:pt x="6240307" y="3459910"/>
                </a:cubicBezTo>
                <a:cubicBezTo>
                  <a:pt x="6240307" y="3459910"/>
                  <a:pt x="6240307" y="3459910"/>
                  <a:pt x="6245486" y="3461887"/>
                </a:cubicBezTo>
                <a:lnTo>
                  <a:pt x="6254784" y="3465442"/>
                </a:lnTo>
                <a:lnTo>
                  <a:pt x="6216872" y="3460394"/>
                </a:lnTo>
                <a:cubicBezTo>
                  <a:pt x="6200067" y="3457414"/>
                  <a:pt x="6182439" y="3453543"/>
                  <a:pt x="6162844" y="3448512"/>
                </a:cubicBezTo>
                <a:cubicBezTo>
                  <a:pt x="5967442" y="3429272"/>
                  <a:pt x="5794201" y="3397581"/>
                  <a:pt x="5607982" y="3384284"/>
                </a:cubicBezTo>
                <a:lnTo>
                  <a:pt x="5488300" y="3380531"/>
                </a:lnTo>
                <a:lnTo>
                  <a:pt x="5413738" y="3400191"/>
                </a:lnTo>
                <a:lnTo>
                  <a:pt x="5382692" y="3396815"/>
                </a:lnTo>
                <a:lnTo>
                  <a:pt x="5482042" y="3380333"/>
                </a:lnTo>
                <a:lnTo>
                  <a:pt x="5416133" y="3378267"/>
                </a:lnTo>
                <a:cubicBezTo>
                  <a:pt x="5303655" y="3376946"/>
                  <a:pt x="5211958" y="3389401"/>
                  <a:pt x="5108148" y="3406234"/>
                </a:cubicBezTo>
                <a:lnTo>
                  <a:pt x="5078886" y="3411050"/>
                </a:lnTo>
                <a:lnTo>
                  <a:pt x="5023072" y="3377715"/>
                </a:lnTo>
                <a:lnTo>
                  <a:pt x="5010078" y="3369880"/>
                </a:lnTo>
                <a:lnTo>
                  <a:pt x="4987977" y="3369091"/>
                </a:lnTo>
                <a:lnTo>
                  <a:pt x="4992954" y="3371974"/>
                </a:lnTo>
                <a:lnTo>
                  <a:pt x="5065232" y="3413299"/>
                </a:lnTo>
                <a:lnTo>
                  <a:pt x="4999082" y="3424182"/>
                </a:lnTo>
                <a:cubicBezTo>
                  <a:pt x="4979828" y="3427296"/>
                  <a:pt x="4956748" y="3430325"/>
                  <a:pt x="4931572" y="3433638"/>
                </a:cubicBezTo>
                <a:lnTo>
                  <a:pt x="4887014" y="3439838"/>
                </a:lnTo>
                <a:lnTo>
                  <a:pt x="4715488" y="3495424"/>
                </a:lnTo>
                <a:lnTo>
                  <a:pt x="4629075" y="3524988"/>
                </a:lnTo>
                <a:lnTo>
                  <a:pt x="4490455" y="3462077"/>
                </a:lnTo>
                <a:lnTo>
                  <a:pt x="4475758" y="3467034"/>
                </a:lnTo>
                <a:lnTo>
                  <a:pt x="4475428" y="3467251"/>
                </a:lnTo>
                <a:lnTo>
                  <a:pt x="4478376" y="3468774"/>
                </a:lnTo>
                <a:cubicBezTo>
                  <a:pt x="4506919" y="3481476"/>
                  <a:pt x="4533422" y="3494156"/>
                  <a:pt x="4559256" y="3506844"/>
                </a:cubicBezTo>
                <a:lnTo>
                  <a:pt x="4609392" y="3531721"/>
                </a:lnTo>
                <a:lnTo>
                  <a:pt x="4597174" y="3535900"/>
                </a:lnTo>
                <a:lnTo>
                  <a:pt x="4599273" y="3538703"/>
                </a:lnTo>
                <a:lnTo>
                  <a:pt x="4497036" y="3494885"/>
                </a:lnTo>
                <a:lnTo>
                  <a:pt x="4444545" y="3473748"/>
                </a:lnTo>
                <a:lnTo>
                  <a:pt x="4416012" y="3477194"/>
                </a:lnTo>
                <a:lnTo>
                  <a:pt x="4426678" y="3466550"/>
                </a:lnTo>
                <a:lnTo>
                  <a:pt x="4410950" y="3460216"/>
                </a:lnTo>
                <a:lnTo>
                  <a:pt x="4377620" y="3446091"/>
                </a:lnTo>
                <a:lnTo>
                  <a:pt x="4340577" y="3462177"/>
                </a:lnTo>
                <a:cubicBezTo>
                  <a:pt x="4338044" y="3463839"/>
                  <a:pt x="4326028" y="3493214"/>
                  <a:pt x="4331518" y="3489614"/>
                </a:cubicBezTo>
                <a:cubicBezTo>
                  <a:pt x="4358798" y="3485697"/>
                  <a:pt x="4384136" y="3469079"/>
                  <a:pt x="4411533" y="3466161"/>
                </a:cubicBezTo>
                <a:cubicBezTo>
                  <a:pt x="4380284" y="3486653"/>
                  <a:pt x="4346695" y="3487186"/>
                  <a:pt x="4318404" y="3505742"/>
                </a:cubicBezTo>
                <a:cubicBezTo>
                  <a:pt x="4315446" y="3507680"/>
                  <a:pt x="4303431" y="3537058"/>
                  <a:pt x="4309344" y="3533180"/>
                </a:cubicBezTo>
                <a:cubicBezTo>
                  <a:pt x="4331838" y="3529177"/>
                  <a:pt x="4353955" y="3521927"/>
                  <a:pt x="4375699" y="3514922"/>
                </a:cubicBezTo>
                <a:lnTo>
                  <a:pt x="4401912" y="3508052"/>
                </a:lnTo>
                <a:lnTo>
                  <a:pt x="4384955" y="3514358"/>
                </a:lnTo>
                <a:cubicBezTo>
                  <a:pt x="4368249" y="3521687"/>
                  <a:pt x="4351787" y="3530603"/>
                  <a:pt x="4334487" y="3538188"/>
                </a:cubicBezTo>
                <a:cubicBezTo>
                  <a:pt x="4328575" y="3542064"/>
                  <a:pt x="4319516" y="3569503"/>
                  <a:pt x="4322472" y="3567564"/>
                </a:cubicBezTo>
                <a:cubicBezTo>
                  <a:pt x="4322472" y="3567564"/>
                  <a:pt x="4322472" y="3567564"/>
                  <a:pt x="4328382" y="3563687"/>
                </a:cubicBezTo>
                <a:cubicBezTo>
                  <a:pt x="4323292" y="3574549"/>
                  <a:pt x="4316368" y="3593063"/>
                  <a:pt x="4321857" y="3589464"/>
                </a:cubicBezTo>
                <a:cubicBezTo>
                  <a:pt x="4324814" y="3587526"/>
                  <a:pt x="4333259" y="3581987"/>
                  <a:pt x="4344661" y="3574510"/>
                </a:cubicBezTo>
                <a:cubicBezTo>
                  <a:pt x="4339991" y="3585098"/>
                  <a:pt x="4333066" y="3603613"/>
                  <a:pt x="4335601" y="3601949"/>
                </a:cubicBezTo>
                <a:cubicBezTo>
                  <a:pt x="4335601" y="3601949"/>
                  <a:pt x="4335601" y="3601949"/>
                  <a:pt x="4364712" y="3590380"/>
                </a:cubicBezTo>
                <a:cubicBezTo>
                  <a:pt x="4363000" y="3599030"/>
                  <a:pt x="4357907" y="3609890"/>
                  <a:pt x="4361564" y="3613940"/>
                </a:cubicBezTo>
                <a:cubicBezTo>
                  <a:pt x="4392198" y="3615352"/>
                  <a:pt x="4422552" y="3610489"/>
                  <a:pt x="4452367" y="3604912"/>
                </a:cubicBezTo>
                <a:cubicBezTo>
                  <a:pt x="4482298" y="3600330"/>
                  <a:pt x="4515888" y="3599799"/>
                  <a:pt x="4545704" y="3594218"/>
                </a:cubicBezTo>
                <a:cubicBezTo>
                  <a:pt x="4545704" y="3594218"/>
                  <a:pt x="4543991" y="3602867"/>
                  <a:pt x="4546524" y="3601205"/>
                </a:cubicBezTo>
                <a:cubicBezTo>
                  <a:pt x="4561699" y="3598774"/>
                  <a:pt x="4579410" y="3594682"/>
                  <a:pt x="4598246" y="3596304"/>
                </a:cubicBezTo>
                <a:cubicBezTo>
                  <a:pt x="4598246" y="3596304"/>
                  <a:pt x="4598246" y="3596304"/>
                  <a:pt x="4610465" y="3595813"/>
                </a:cubicBezTo>
                <a:cubicBezTo>
                  <a:pt x="4592334" y="3600181"/>
                  <a:pt x="4577580" y="3602335"/>
                  <a:pt x="4562520" y="3605760"/>
                </a:cubicBezTo>
                <a:cubicBezTo>
                  <a:pt x="4557030" y="3609361"/>
                  <a:pt x="4547970" y="3636799"/>
                  <a:pt x="4550504" y="3635138"/>
                </a:cubicBezTo>
                <a:cubicBezTo>
                  <a:pt x="4580741" y="3629282"/>
                  <a:pt x="4609854" y="3617713"/>
                  <a:pt x="4639170" y="3635033"/>
                </a:cubicBezTo>
                <a:cubicBezTo>
                  <a:pt x="4644132" y="3636615"/>
                  <a:pt x="4652130" y="3620488"/>
                  <a:pt x="4654276" y="3610616"/>
                </a:cubicBezTo>
                <a:lnTo>
                  <a:pt x="4654163" y="3604778"/>
                </a:lnTo>
                <a:lnTo>
                  <a:pt x="4656020" y="3604231"/>
                </a:lnTo>
                <a:cubicBezTo>
                  <a:pt x="4660857" y="3602804"/>
                  <a:pt x="4670528" y="3599958"/>
                  <a:pt x="4689868" y="3594258"/>
                </a:cubicBezTo>
                <a:cubicBezTo>
                  <a:pt x="4687733" y="3603185"/>
                  <a:pt x="4682522" y="3613050"/>
                  <a:pt x="4685478" y="3611111"/>
                </a:cubicBezTo>
                <a:cubicBezTo>
                  <a:pt x="4686297" y="3618099"/>
                  <a:pt x="4686297" y="3618099"/>
                  <a:pt x="4689254" y="3616161"/>
                </a:cubicBezTo>
                <a:cubicBezTo>
                  <a:pt x="4689254" y="3616161"/>
                  <a:pt x="4689254" y="3616161"/>
                  <a:pt x="4694742" y="3612561"/>
                </a:cubicBezTo>
                <a:cubicBezTo>
                  <a:pt x="4690074" y="3623146"/>
                  <a:pt x="4684982" y="3634011"/>
                  <a:pt x="4687936" y="3632075"/>
                </a:cubicBezTo>
                <a:cubicBezTo>
                  <a:pt x="4697086" y="3632519"/>
                  <a:pt x="4709306" y="3632032"/>
                  <a:pt x="4718570" y="3633478"/>
                </a:cubicBezTo>
                <a:cubicBezTo>
                  <a:pt x="4718570" y="3633478"/>
                  <a:pt x="4718570" y="3633478"/>
                  <a:pt x="4716856" y="3642125"/>
                </a:cubicBezTo>
                <a:cubicBezTo>
                  <a:pt x="4716856" y="3642125"/>
                  <a:pt x="4716856" y="3642125"/>
                  <a:pt x="4679492" y="3637612"/>
                </a:cubicBezTo>
                <a:cubicBezTo>
                  <a:pt x="4676536" y="3639548"/>
                  <a:pt x="4671749" y="3649136"/>
                  <a:pt x="4669614" y="3658062"/>
                </a:cubicBezTo>
                <a:cubicBezTo>
                  <a:pt x="4633886" y="3667522"/>
                  <a:pt x="4600179" y="3667055"/>
                  <a:pt x="4564876" y="3676233"/>
                </a:cubicBezTo>
                <a:cubicBezTo>
                  <a:pt x="4558144" y="3673122"/>
                  <a:pt x="4549085" y="3700563"/>
                  <a:pt x="4552041" y="3698626"/>
                </a:cubicBezTo>
                <a:cubicBezTo>
                  <a:pt x="4591235" y="3695494"/>
                  <a:pt x="4628602" y="3700007"/>
                  <a:pt x="4666464" y="3681624"/>
                </a:cubicBezTo>
                <a:cubicBezTo>
                  <a:pt x="4668998" y="3679965"/>
                  <a:pt x="4674910" y="3676086"/>
                  <a:pt x="4676739" y="3668436"/>
                </a:cubicBezTo>
                <a:lnTo>
                  <a:pt x="4750769" y="3666987"/>
                </a:lnTo>
                <a:lnTo>
                  <a:pt x="4582354" y="3711703"/>
                </a:lnTo>
                <a:cubicBezTo>
                  <a:pt x="4459466" y="3731526"/>
                  <a:pt x="4332604" y="3746391"/>
                  <a:pt x="4204496" y="3767684"/>
                </a:cubicBezTo>
                <a:lnTo>
                  <a:pt x="4090487" y="3790270"/>
                </a:lnTo>
                <a:lnTo>
                  <a:pt x="4063947" y="3832845"/>
                </a:lnTo>
                <a:lnTo>
                  <a:pt x="4141538" y="3812271"/>
                </a:lnTo>
                <a:cubicBezTo>
                  <a:pt x="4211046" y="3804620"/>
                  <a:pt x="4251656" y="3804548"/>
                  <a:pt x="4328682" y="3792075"/>
                </a:cubicBezTo>
                <a:cubicBezTo>
                  <a:pt x="4371028" y="3788699"/>
                  <a:pt x="4420404" y="3777376"/>
                  <a:pt x="4463921" y="3762297"/>
                </a:cubicBezTo>
                <a:cubicBezTo>
                  <a:pt x="4561082" y="3753495"/>
                  <a:pt x="4473213" y="3787937"/>
                  <a:pt x="4445560" y="3789086"/>
                </a:cubicBezTo>
                <a:cubicBezTo>
                  <a:pt x="4349040" y="3811556"/>
                  <a:pt x="4259557" y="3834517"/>
                  <a:pt x="4172118" y="3856129"/>
                </a:cubicBezTo>
                <a:lnTo>
                  <a:pt x="4029978" y="3888206"/>
                </a:lnTo>
                <a:lnTo>
                  <a:pt x="3954489" y="4012139"/>
                </a:lnTo>
                <a:cubicBezTo>
                  <a:pt x="3927104" y="4061986"/>
                  <a:pt x="3900191" y="4109092"/>
                  <a:pt x="3872532" y="4157078"/>
                </a:cubicBezTo>
                <a:lnTo>
                  <a:pt x="3859926" y="4178987"/>
                </a:lnTo>
                <a:lnTo>
                  <a:pt x="4085170" y="4087887"/>
                </a:lnTo>
                <a:cubicBezTo>
                  <a:pt x="4213805" y="4036467"/>
                  <a:pt x="4341748" y="3986700"/>
                  <a:pt x="4468786" y="3940960"/>
                </a:cubicBezTo>
                <a:lnTo>
                  <a:pt x="4680306" y="3872296"/>
                </a:lnTo>
                <a:lnTo>
                  <a:pt x="4677896" y="3883728"/>
                </a:lnTo>
                <a:cubicBezTo>
                  <a:pt x="4677896" y="3883728"/>
                  <a:pt x="4677896" y="3883728"/>
                  <a:pt x="4692650" y="3881575"/>
                </a:cubicBezTo>
                <a:cubicBezTo>
                  <a:pt x="4684204" y="3887116"/>
                  <a:pt x="4675759" y="3892652"/>
                  <a:pt x="4667315" y="3898191"/>
                </a:cubicBezTo>
                <a:cubicBezTo>
                  <a:pt x="4669028" y="3889545"/>
                  <a:pt x="4669028" y="3889545"/>
                  <a:pt x="4669028" y="3889545"/>
                </a:cubicBezTo>
                <a:cubicBezTo>
                  <a:pt x="4639214" y="3895124"/>
                  <a:pt x="4609284" y="3899706"/>
                  <a:pt x="4580988" y="3918260"/>
                </a:cubicBezTo>
                <a:cubicBezTo>
                  <a:pt x="4562974" y="3923628"/>
                  <a:pt x="4548218" y="3925780"/>
                  <a:pt x="4533042" y="3928208"/>
                </a:cubicBezTo>
                <a:cubicBezTo>
                  <a:pt x="4526733" y="3924822"/>
                  <a:pt x="4517791" y="3953258"/>
                  <a:pt x="4520325" y="3951596"/>
                </a:cubicBezTo>
                <a:cubicBezTo>
                  <a:pt x="4526938" y="3953709"/>
                  <a:pt x="4535383" y="3948171"/>
                  <a:pt x="4541693" y="3951555"/>
                </a:cubicBezTo>
                <a:lnTo>
                  <a:pt x="4539160" y="3953219"/>
                </a:lnTo>
                <a:cubicBezTo>
                  <a:pt x="4534068" y="3964082"/>
                  <a:pt x="4529398" y="3974668"/>
                  <a:pt x="4530099" y="3980656"/>
                </a:cubicBezTo>
                <a:cubicBezTo>
                  <a:pt x="4530099" y="3980656"/>
                  <a:pt x="4530099" y="3980656"/>
                  <a:pt x="4533878" y="3985705"/>
                </a:cubicBezTo>
                <a:cubicBezTo>
                  <a:pt x="4533878" y="3985705"/>
                  <a:pt x="4533878" y="3985705"/>
                  <a:pt x="4539367" y="3982105"/>
                </a:cubicBezTo>
                <a:cubicBezTo>
                  <a:pt x="4539367" y="3982105"/>
                  <a:pt x="4542322" y="3980164"/>
                  <a:pt x="4544855" y="3978504"/>
                </a:cubicBezTo>
                <a:cubicBezTo>
                  <a:pt x="4565943" y="3972199"/>
                  <a:pt x="4586610" y="3966167"/>
                  <a:pt x="4607159" y="3959142"/>
                </a:cubicBezTo>
                <a:cubicBezTo>
                  <a:pt x="4610936" y="3964189"/>
                  <a:pt x="4615606" y="3953603"/>
                  <a:pt x="4617858" y="3945675"/>
                </a:cubicBezTo>
                <a:cubicBezTo>
                  <a:pt x="4617858" y="3945675"/>
                  <a:pt x="4617858" y="3945675"/>
                  <a:pt x="4620392" y="3944013"/>
                </a:cubicBezTo>
                <a:cubicBezTo>
                  <a:pt x="4623347" y="3942075"/>
                  <a:pt x="4622527" y="3935088"/>
                  <a:pt x="4625483" y="3933151"/>
                </a:cubicBezTo>
                <a:cubicBezTo>
                  <a:pt x="4625483" y="3933151"/>
                  <a:pt x="4625483" y="3933151"/>
                  <a:pt x="4630974" y="3929549"/>
                </a:cubicBezTo>
                <a:cubicBezTo>
                  <a:pt x="4626305" y="3940137"/>
                  <a:pt x="4621913" y="3956990"/>
                  <a:pt x="4624868" y="3955051"/>
                </a:cubicBezTo>
                <a:cubicBezTo>
                  <a:pt x="4630782" y="3951174"/>
                  <a:pt x="4640046" y="3952620"/>
                  <a:pt x="4645537" y="3949020"/>
                </a:cubicBezTo>
                <a:cubicBezTo>
                  <a:pt x="4634136" y="3956497"/>
                  <a:pt x="4620200" y="3965637"/>
                  <a:pt x="4609498" y="3979103"/>
                </a:cubicBezTo>
                <a:lnTo>
                  <a:pt x="4602116" y="3991659"/>
                </a:lnTo>
                <a:lnTo>
                  <a:pt x="4593582" y="3995643"/>
                </a:lnTo>
                <a:lnTo>
                  <a:pt x="4595144" y="3988519"/>
                </a:lnTo>
                <a:cubicBezTo>
                  <a:pt x="4537037" y="4012653"/>
                  <a:pt x="4479006" y="4014165"/>
                  <a:pt x="4420476" y="4038579"/>
                </a:cubicBezTo>
                <a:cubicBezTo>
                  <a:pt x="4416700" y="4033532"/>
                  <a:pt x="4402152" y="4064569"/>
                  <a:pt x="4408062" y="4060692"/>
                </a:cubicBezTo>
                <a:cubicBezTo>
                  <a:pt x="4414372" y="4064079"/>
                  <a:pt x="4420681" y="4067467"/>
                  <a:pt x="4426594" y="4063587"/>
                </a:cubicBezTo>
                <a:cubicBezTo>
                  <a:pt x="4415192" y="4071065"/>
                  <a:pt x="4402971" y="4071557"/>
                  <a:pt x="4390749" y="4072047"/>
                </a:cubicBezTo>
                <a:cubicBezTo>
                  <a:pt x="4389482" y="4072876"/>
                  <a:pt x="4387043" y="4078242"/>
                  <a:pt x="4384705" y="4084476"/>
                </a:cubicBezTo>
                <a:lnTo>
                  <a:pt x="4382298" y="4092303"/>
                </a:lnTo>
                <a:lnTo>
                  <a:pt x="4348200" y="4105072"/>
                </a:lnTo>
                <a:lnTo>
                  <a:pt x="4301396" y="4116674"/>
                </a:lnTo>
                <a:cubicBezTo>
                  <a:pt x="4277772" y="4124644"/>
                  <a:pt x="4254970" y="4139597"/>
                  <a:pt x="4231348" y="4147566"/>
                </a:cubicBezTo>
                <a:cubicBezTo>
                  <a:pt x="4228815" y="4149229"/>
                  <a:pt x="4228815" y="4149229"/>
                  <a:pt x="4225858" y="4151167"/>
                </a:cubicBezTo>
                <a:lnTo>
                  <a:pt x="4219342" y="4154673"/>
                </a:lnTo>
                <a:lnTo>
                  <a:pt x="3986466" y="4249275"/>
                </a:lnTo>
                <a:lnTo>
                  <a:pt x="3743862" y="4358255"/>
                </a:lnTo>
                <a:lnTo>
                  <a:pt x="3737731" y="4369871"/>
                </a:lnTo>
                <a:cubicBezTo>
                  <a:pt x="3699346" y="4437158"/>
                  <a:pt x="3658013" y="4506517"/>
                  <a:pt x="3616535" y="4576719"/>
                </a:cubicBezTo>
                <a:cubicBezTo>
                  <a:pt x="3516316" y="4754599"/>
                  <a:pt x="3423216" y="4968853"/>
                  <a:pt x="3329600" y="5183596"/>
                </a:cubicBezTo>
                <a:cubicBezTo>
                  <a:pt x="3315515" y="5220194"/>
                  <a:pt x="3303720" y="5259000"/>
                  <a:pt x="3289854" y="5288335"/>
                </a:cubicBezTo>
                <a:lnTo>
                  <a:pt x="3277337" y="5310232"/>
                </a:lnTo>
                <a:lnTo>
                  <a:pt x="3277026" y="5303117"/>
                </a:lnTo>
                <a:cubicBezTo>
                  <a:pt x="3307353" y="5234954"/>
                  <a:pt x="3330472" y="5178537"/>
                  <a:pt x="3245850" y="5358660"/>
                </a:cubicBezTo>
                <a:cubicBezTo>
                  <a:pt x="3253283" y="5348118"/>
                  <a:pt x="3277899" y="5298056"/>
                  <a:pt x="3275676" y="5295916"/>
                </a:cubicBezTo>
                <a:cubicBezTo>
                  <a:pt x="3277899" y="5298056"/>
                  <a:pt x="3277899" y="5298056"/>
                  <a:pt x="3277026" y="5303117"/>
                </a:cubicBezTo>
                <a:cubicBezTo>
                  <a:pt x="3259619" y="5341432"/>
                  <a:pt x="3239118" y="5382667"/>
                  <a:pt x="3236896" y="5380524"/>
                </a:cubicBezTo>
                <a:cubicBezTo>
                  <a:pt x="3239118" y="5382667"/>
                  <a:pt x="3243628" y="5356517"/>
                  <a:pt x="3243628" y="5356517"/>
                </a:cubicBezTo>
                <a:cubicBezTo>
                  <a:pt x="3246246" y="5341332"/>
                  <a:pt x="3239182" y="5352232"/>
                  <a:pt x="3242819" y="5331143"/>
                </a:cubicBezTo>
                <a:cubicBezTo>
                  <a:pt x="3247660" y="5318099"/>
                  <a:pt x="3261971" y="5282703"/>
                  <a:pt x="3271798" y="5255774"/>
                </a:cubicBezTo>
                <a:cubicBezTo>
                  <a:pt x="3333366" y="5101635"/>
                  <a:pt x="3404244" y="4921052"/>
                  <a:pt x="3471105" y="4783821"/>
                </a:cubicBezTo>
                <a:cubicBezTo>
                  <a:pt x="3507206" y="4705973"/>
                  <a:pt x="3545305" y="4635955"/>
                  <a:pt x="3584175" y="4567418"/>
                </a:cubicBezTo>
                <a:lnTo>
                  <a:pt x="3689697" y="4381359"/>
                </a:lnTo>
                <a:lnTo>
                  <a:pt x="3668989" y="4389271"/>
                </a:lnTo>
                <a:lnTo>
                  <a:pt x="3654547" y="4413449"/>
                </a:lnTo>
                <a:cubicBezTo>
                  <a:pt x="3629495" y="4457874"/>
                  <a:pt x="3602007" y="4512540"/>
                  <a:pt x="3584310" y="4545657"/>
                </a:cubicBezTo>
                <a:cubicBezTo>
                  <a:pt x="3537117" y="4633965"/>
                  <a:pt x="3501974" y="4697485"/>
                  <a:pt x="3459080" y="4790921"/>
                </a:cubicBezTo>
                <a:cubicBezTo>
                  <a:pt x="3382539" y="4954240"/>
                  <a:pt x="3324583" y="5104973"/>
                  <a:pt x="3252711" y="5273777"/>
                </a:cubicBezTo>
                <a:cubicBezTo>
                  <a:pt x="3232542" y="5328120"/>
                  <a:pt x="3219248" y="5357612"/>
                  <a:pt x="3193761" y="5412732"/>
                </a:cubicBezTo>
                <a:cubicBezTo>
                  <a:pt x="3189883" y="5419568"/>
                  <a:pt x="3187472" y="5422903"/>
                  <a:pt x="3186242" y="5423577"/>
                </a:cubicBezTo>
                <a:cubicBezTo>
                  <a:pt x="3182552" y="5425600"/>
                  <a:pt x="3189488" y="5403696"/>
                  <a:pt x="3199288" y="5380674"/>
                </a:cubicBezTo>
                <a:cubicBezTo>
                  <a:pt x="3204130" y="5367634"/>
                  <a:pt x="3206722" y="5370131"/>
                  <a:pt x="3214328" y="5341061"/>
                </a:cubicBezTo>
                <a:cubicBezTo>
                  <a:pt x="3220250" y="5291678"/>
                  <a:pt x="3246610" y="5231495"/>
                  <a:pt x="3266781" y="5177152"/>
                </a:cubicBezTo>
                <a:cubicBezTo>
                  <a:pt x="3373739" y="4897550"/>
                  <a:pt x="3491429" y="4650920"/>
                  <a:pt x="3614371" y="4433950"/>
                </a:cubicBezTo>
                <a:lnTo>
                  <a:pt x="3632048" y="4403382"/>
                </a:lnTo>
                <a:lnTo>
                  <a:pt x="3622484" y="4407035"/>
                </a:lnTo>
                <a:lnTo>
                  <a:pt x="3554154" y="4524828"/>
                </a:lnTo>
                <a:cubicBezTo>
                  <a:pt x="3519736" y="4586957"/>
                  <a:pt x="3485853" y="4651940"/>
                  <a:pt x="3452173" y="4723268"/>
                </a:cubicBezTo>
                <a:cubicBezTo>
                  <a:pt x="3379599" y="4878604"/>
                  <a:pt x="3314063" y="5040723"/>
                  <a:pt x="3244956" y="5193498"/>
                </a:cubicBezTo>
                <a:cubicBezTo>
                  <a:pt x="3294645" y="5045616"/>
                  <a:pt x="3350379" y="4892739"/>
                  <a:pt x="3414832" y="4766961"/>
                </a:cubicBezTo>
                <a:cubicBezTo>
                  <a:pt x="3418443" y="4763554"/>
                  <a:pt x="3423284" y="4750514"/>
                  <a:pt x="3428271" y="4736625"/>
                </a:cubicBezTo>
                <a:cubicBezTo>
                  <a:pt x="3311445" y="5055910"/>
                  <a:pt x="3449579" y="4720768"/>
                  <a:pt x="3432779" y="4710476"/>
                </a:cubicBezTo>
                <a:cubicBezTo>
                  <a:pt x="3428335" y="4706192"/>
                  <a:pt x="3389013" y="4808970"/>
                  <a:pt x="3381078" y="4824934"/>
                </a:cubicBezTo>
                <a:cubicBezTo>
                  <a:pt x="3334694" y="4938616"/>
                  <a:pt x="3279858" y="5068747"/>
                  <a:pt x="3234346" y="5177368"/>
                </a:cubicBezTo>
                <a:cubicBezTo>
                  <a:pt x="3279049" y="5043372"/>
                  <a:pt x="3325910" y="4941955"/>
                  <a:pt x="3369053" y="4832036"/>
                </a:cubicBezTo>
                <a:cubicBezTo>
                  <a:pt x="3374372" y="4831261"/>
                  <a:pt x="3376263" y="4820291"/>
                  <a:pt x="3378008" y="4810171"/>
                </a:cubicBezTo>
                <a:cubicBezTo>
                  <a:pt x="3367003" y="4811366"/>
                  <a:pt x="3402146" y="4747846"/>
                  <a:pt x="3411471" y="4726335"/>
                </a:cubicBezTo>
                <a:cubicBezTo>
                  <a:pt x="3436812" y="4672059"/>
                  <a:pt x="3462299" y="4616939"/>
                  <a:pt x="3488990" y="4569866"/>
                </a:cubicBezTo>
                <a:cubicBezTo>
                  <a:pt x="3512085" y="4531128"/>
                  <a:pt x="3522930" y="4498298"/>
                  <a:pt x="3542890" y="4475232"/>
                </a:cubicBezTo>
                <a:cubicBezTo>
                  <a:pt x="3545383" y="4468288"/>
                  <a:pt x="3549516" y="4459975"/>
                  <a:pt x="3554687" y="4449711"/>
                </a:cubicBezTo>
                <a:lnTo>
                  <a:pt x="3564656" y="4429127"/>
                </a:lnTo>
                <a:lnTo>
                  <a:pt x="3548508" y="4435295"/>
                </a:lnTo>
                <a:lnTo>
                  <a:pt x="3485673" y="4548712"/>
                </a:lnTo>
                <a:cubicBezTo>
                  <a:pt x="3457474" y="4601710"/>
                  <a:pt x="3430045" y="4656190"/>
                  <a:pt x="3406178" y="4709428"/>
                </a:cubicBezTo>
                <a:cubicBezTo>
                  <a:pt x="3336198" y="4867264"/>
                  <a:pt x="3290290" y="4993212"/>
                  <a:pt x="3230137" y="5124120"/>
                </a:cubicBezTo>
                <a:lnTo>
                  <a:pt x="3227547" y="5131077"/>
                </a:lnTo>
                <a:lnTo>
                  <a:pt x="3225808" y="5131946"/>
                </a:lnTo>
                <a:lnTo>
                  <a:pt x="3214692" y="5145994"/>
                </a:lnTo>
                <a:lnTo>
                  <a:pt x="3216368" y="5141345"/>
                </a:lnTo>
                <a:cubicBezTo>
                  <a:pt x="3274840" y="4990124"/>
                  <a:pt x="3335020" y="4841534"/>
                  <a:pt x="3396046" y="4705564"/>
                </a:cubicBezTo>
                <a:cubicBezTo>
                  <a:pt x="3433952" y="4626013"/>
                  <a:pt x="3471370" y="4556815"/>
                  <a:pt x="3508228" y="4488673"/>
                </a:cubicBezTo>
                <a:lnTo>
                  <a:pt x="3533761" y="4440927"/>
                </a:lnTo>
                <a:lnTo>
                  <a:pt x="3510023" y="4449997"/>
                </a:lnTo>
                <a:lnTo>
                  <a:pt x="3470536" y="4521576"/>
                </a:lnTo>
                <a:cubicBezTo>
                  <a:pt x="3425565" y="4612027"/>
                  <a:pt x="3379577" y="4708382"/>
                  <a:pt x="3334065" y="4817003"/>
                </a:cubicBezTo>
                <a:cubicBezTo>
                  <a:pt x="3297330" y="4906043"/>
                  <a:pt x="3259000" y="4999944"/>
                  <a:pt x="3220544" y="5094581"/>
                </a:cubicBezTo>
                <a:lnTo>
                  <a:pt x="3220116" y="5095635"/>
                </a:lnTo>
                <a:lnTo>
                  <a:pt x="3207622" y="5116245"/>
                </a:lnTo>
                <a:cubicBezTo>
                  <a:pt x="3203785" y="5123005"/>
                  <a:pt x="3201617" y="5127449"/>
                  <a:pt x="3202598" y="5127174"/>
                </a:cubicBezTo>
                <a:cubicBezTo>
                  <a:pt x="3196430" y="5124293"/>
                  <a:pt x="3192650" y="5101543"/>
                  <a:pt x="3201141" y="5099170"/>
                </a:cubicBezTo>
                <a:cubicBezTo>
                  <a:pt x="3188731" y="5102638"/>
                  <a:pt x="3202811" y="5094097"/>
                  <a:pt x="3187361" y="5117610"/>
                </a:cubicBezTo>
                <a:cubicBezTo>
                  <a:pt x="3166975" y="5147114"/>
                  <a:pt x="3177274" y="5115821"/>
                  <a:pt x="3177274" y="5115821"/>
                </a:cubicBezTo>
                <a:cubicBezTo>
                  <a:pt x="3184233" y="5094681"/>
                  <a:pt x="3208817" y="5063239"/>
                  <a:pt x="3212157" y="5053091"/>
                </a:cubicBezTo>
                <a:cubicBezTo>
                  <a:pt x="3212157" y="5053091"/>
                  <a:pt x="3209329" y="5040059"/>
                  <a:pt x="3206781" y="5026179"/>
                </a:cubicBezTo>
                <a:cubicBezTo>
                  <a:pt x="3214040" y="5014936"/>
                  <a:pt x="3227167" y="4996677"/>
                  <a:pt x="3227167" y="4996677"/>
                </a:cubicBezTo>
                <a:cubicBezTo>
                  <a:pt x="3227959" y="4972651"/>
                  <a:pt x="3213462" y="5005883"/>
                  <a:pt x="3213462" y="5005883"/>
                </a:cubicBezTo>
                <a:cubicBezTo>
                  <a:pt x="3203579" y="5012485"/>
                  <a:pt x="3168535" y="5041475"/>
                  <a:pt x="3170783" y="5045454"/>
                </a:cubicBezTo>
                <a:cubicBezTo>
                  <a:pt x="3165707" y="5028445"/>
                  <a:pt x="3185002" y="5013068"/>
                  <a:pt x="3200173" y="4990400"/>
                </a:cubicBezTo>
                <a:cubicBezTo>
                  <a:pt x="3209381" y="4973236"/>
                  <a:pt x="3250228" y="4904998"/>
                  <a:pt x="3223300" y="4930951"/>
                </a:cubicBezTo>
                <a:cubicBezTo>
                  <a:pt x="3211844" y="4944137"/>
                  <a:pt x="3202260" y="4960635"/>
                  <a:pt x="3189134" y="4978894"/>
                </a:cubicBezTo>
                <a:cubicBezTo>
                  <a:pt x="3176799" y="4996547"/>
                  <a:pt x="3167059" y="5009924"/>
                  <a:pt x="3158708" y="5021075"/>
                </a:cubicBezTo>
                <a:lnTo>
                  <a:pt x="3139156" y="5046607"/>
                </a:lnTo>
                <a:lnTo>
                  <a:pt x="3143967" y="5035151"/>
                </a:lnTo>
                <a:lnTo>
                  <a:pt x="3177494" y="4948952"/>
                </a:lnTo>
                <a:lnTo>
                  <a:pt x="3197023" y="4909884"/>
                </a:lnTo>
                <a:cubicBezTo>
                  <a:pt x="3210048" y="4887430"/>
                  <a:pt x="3203808" y="4895124"/>
                  <a:pt x="3193959" y="4906802"/>
                </a:cubicBezTo>
                <a:lnTo>
                  <a:pt x="3193831" y="4906946"/>
                </a:lnTo>
                <a:lnTo>
                  <a:pt x="3195279" y="4903224"/>
                </a:lnTo>
                <a:cubicBezTo>
                  <a:pt x="3212845" y="4859283"/>
                  <a:pt x="3231213" y="4814763"/>
                  <a:pt x="3251403" y="4767819"/>
                </a:cubicBezTo>
                <a:cubicBezTo>
                  <a:pt x="3252421" y="4761912"/>
                  <a:pt x="3273795" y="4715614"/>
                  <a:pt x="3269350" y="4711329"/>
                </a:cubicBezTo>
                <a:cubicBezTo>
                  <a:pt x="3264535" y="4706688"/>
                  <a:pt x="3242117" y="4776574"/>
                  <a:pt x="3236906" y="4789259"/>
                </a:cubicBezTo>
                <a:lnTo>
                  <a:pt x="3183288" y="4918654"/>
                </a:lnTo>
                <a:lnTo>
                  <a:pt x="3178435" y="4924041"/>
                </a:lnTo>
                <a:cubicBezTo>
                  <a:pt x="3173663" y="4928601"/>
                  <a:pt x="3169945" y="4930888"/>
                  <a:pt x="3169237" y="4927630"/>
                </a:cubicBezTo>
                <a:cubicBezTo>
                  <a:pt x="3164365" y="4919009"/>
                  <a:pt x="3247291" y="4791400"/>
                  <a:pt x="3215791" y="4818631"/>
                </a:cubicBezTo>
                <a:cubicBezTo>
                  <a:pt x="3208253" y="4830721"/>
                  <a:pt x="3159290" y="4901999"/>
                  <a:pt x="3154793" y="4894039"/>
                </a:cubicBezTo>
                <a:cubicBezTo>
                  <a:pt x="3152169" y="4889400"/>
                  <a:pt x="3157671" y="4840251"/>
                  <a:pt x="3156001" y="4845326"/>
                </a:cubicBezTo>
                <a:cubicBezTo>
                  <a:pt x="3157671" y="4840251"/>
                  <a:pt x="3159341" y="4835174"/>
                  <a:pt x="3161012" y="4830103"/>
                </a:cubicBezTo>
                <a:cubicBezTo>
                  <a:pt x="3151129" y="4836705"/>
                  <a:pt x="3119211" y="4888626"/>
                  <a:pt x="3143012" y="4839738"/>
                </a:cubicBezTo>
                <a:cubicBezTo>
                  <a:pt x="3171011" y="4788914"/>
                  <a:pt x="3131182" y="4852261"/>
                  <a:pt x="3116385" y="4875592"/>
                </a:cubicBezTo>
                <a:lnTo>
                  <a:pt x="3112970" y="4880802"/>
                </a:lnTo>
                <a:lnTo>
                  <a:pt x="3190088" y="4690019"/>
                </a:lnTo>
                <a:cubicBezTo>
                  <a:pt x="3195947" y="4671071"/>
                  <a:pt x="3207519" y="4634019"/>
                  <a:pt x="3190113" y="4672335"/>
                </a:cubicBezTo>
                <a:cubicBezTo>
                  <a:pt x="3168012" y="4722848"/>
                  <a:pt x="3148358" y="4776708"/>
                  <a:pt x="3124761" y="4820860"/>
                </a:cubicBezTo>
                <a:cubicBezTo>
                  <a:pt x="3132268" y="4796121"/>
                  <a:pt x="3140278" y="4773466"/>
                  <a:pt x="3148546" y="4751860"/>
                </a:cubicBezTo>
                <a:lnTo>
                  <a:pt x="3167597" y="4704695"/>
                </a:lnTo>
                <a:lnTo>
                  <a:pt x="3171201" y="4698248"/>
                </a:lnTo>
                <a:cubicBezTo>
                  <a:pt x="3180432" y="4681463"/>
                  <a:pt x="3184604" y="4672283"/>
                  <a:pt x="3185632" y="4667892"/>
                </a:cubicBezTo>
                <a:lnTo>
                  <a:pt x="3182902" y="4666892"/>
                </a:lnTo>
                <a:lnTo>
                  <a:pt x="3199278" y="4626507"/>
                </a:lnTo>
                <a:lnTo>
                  <a:pt x="3216738" y="4576437"/>
                </a:lnTo>
                <a:lnTo>
                  <a:pt x="3214635" y="4577491"/>
                </a:lnTo>
                <a:lnTo>
                  <a:pt x="3206836" y="4595361"/>
                </a:lnTo>
                <a:lnTo>
                  <a:pt x="3172639" y="4673716"/>
                </a:lnTo>
                <a:lnTo>
                  <a:pt x="3169437" y="4676495"/>
                </a:lnTo>
                <a:cubicBezTo>
                  <a:pt x="3165568" y="4680000"/>
                  <a:pt x="3162393" y="4682665"/>
                  <a:pt x="3161831" y="4681668"/>
                </a:cubicBezTo>
                <a:cubicBezTo>
                  <a:pt x="3159582" y="4677691"/>
                  <a:pt x="3198759" y="4614527"/>
                  <a:pt x="3205718" y="4593383"/>
                </a:cubicBezTo>
                <a:cubicBezTo>
                  <a:pt x="3189968" y="4606998"/>
                  <a:pt x="3186927" y="4627046"/>
                  <a:pt x="3168212" y="4651473"/>
                </a:cubicBezTo>
                <a:cubicBezTo>
                  <a:pt x="3168212" y="4651473"/>
                  <a:pt x="3132954" y="4713543"/>
                  <a:pt x="3130706" y="4709565"/>
                </a:cubicBezTo>
                <a:lnTo>
                  <a:pt x="3149056" y="4643006"/>
                </a:lnTo>
                <a:cubicBezTo>
                  <a:pt x="3146807" y="4639026"/>
                  <a:pt x="3047116" y="4785142"/>
                  <a:pt x="3091302" y="4706754"/>
                </a:cubicBezTo>
                <a:cubicBezTo>
                  <a:pt x="3105264" y="4685958"/>
                  <a:pt x="3117360" y="4665877"/>
                  <a:pt x="3128404" y="4644937"/>
                </a:cubicBezTo>
                <a:lnTo>
                  <a:pt x="3142511" y="4614255"/>
                </a:lnTo>
                <a:lnTo>
                  <a:pt x="3041695" y="4676737"/>
                </a:lnTo>
                <a:lnTo>
                  <a:pt x="3034317" y="4688892"/>
                </a:lnTo>
                <a:cubicBezTo>
                  <a:pt x="3000429" y="4735988"/>
                  <a:pt x="2975055" y="4791456"/>
                  <a:pt x="2940589" y="4829501"/>
                </a:cubicBezTo>
                <a:cubicBezTo>
                  <a:pt x="2956906" y="4796144"/>
                  <a:pt x="2971721" y="4770502"/>
                  <a:pt x="2986584" y="4744944"/>
                </a:cubicBezTo>
                <a:lnTo>
                  <a:pt x="3015038" y="4693259"/>
                </a:lnTo>
                <a:lnTo>
                  <a:pt x="2809506" y="4820641"/>
                </a:lnTo>
                <a:lnTo>
                  <a:pt x="2809145" y="4821486"/>
                </a:lnTo>
                <a:lnTo>
                  <a:pt x="2776174" y="4864117"/>
                </a:lnTo>
                <a:lnTo>
                  <a:pt x="2775536" y="4857087"/>
                </a:lnTo>
                <a:cubicBezTo>
                  <a:pt x="2776092" y="4857623"/>
                  <a:pt x="2774895" y="4860651"/>
                  <a:pt x="2772671" y="4865055"/>
                </a:cubicBezTo>
                <a:lnTo>
                  <a:pt x="2765555" y="4877847"/>
                </a:lnTo>
                <a:lnTo>
                  <a:pt x="2740913" y="4909710"/>
                </a:lnTo>
                <a:lnTo>
                  <a:pt x="2747998" y="4891538"/>
                </a:lnTo>
                <a:cubicBezTo>
                  <a:pt x="2750590" y="4894036"/>
                  <a:pt x="2752813" y="4896179"/>
                  <a:pt x="2749889" y="4880573"/>
                </a:cubicBezTo>
                <a:cubicBezTo>
                  <a:pt x="2749889" y="4880573"/>
                  <a:pt x="2749016" y="4885633"/>
                  <a:pt x="2747998" y="4891538"/>
                </a:cubicBezTo>
                <a:lnTo>
                  <a:pt x="2743756" y="4879492"/>
                </a:lnTo>
                <a:lnTo>
                  <a:pt x="2760273" y="4851856"/>
                </a:lnTo>
                <a:lnTo>
                  <a:pt x="2754043" y="4855913"/>
                </a:lnTo>
                <a:lnTo>
                  <a:pt x="2741197" y="4871424"/>
                </a:lnTo>
                <a:lnTo>
                  <a:pt x="2744322" y="4862247"/>
                </a:lnTo>
                <a:lnTo>
                  <a:pt x="2402994" y="5084591"/>
                </a:lnTo>
                <a:lnTo>
                  <a:pt x="2218409" y="5215876"/>
                </a:lnTo>
                <a:lnTo>
                  <a:pt x="2210281" y="5220443"/>
                </a:lnTo>
                <a:cubicBezTo>
                  <a:pt x="2210281" y="5220443"/>
                  <a:pt x="2210281" y="5220443"/>
                  <a:pt x="2236036" y="5188136"/>
                </a:cubicBezTo>
                <a:lnTo>
                  <a:pt x="2237529" y="5186263"/>
                </a:lnTo>
                <a:lnTo>
                  <a:pt x="2225812" y="5191176"/>
                </a:lnTo>
                <a:cubicBezTo>
                  <a:pt x="2220517" y="5193610"/>
                  <a:pt x="2218883" y="5193133"/>
                  <a:pt x="2229478" y="5181412"/>
                </a:cubicBezTo>
                <a:cubicBezTo>
                  <a:pt x="2254065" y="5158680"/>
                  <a:pt x="2219541" y="5184525"/>
                  <a:pt x="2206726" y="5193979"/>
                </a:cubicBezTo>
                <a:lnTo>
                  <a:pt x="2203778" y="5196036"/>
                </a:lnTo>
                <a:lnTo>
                  <a:pt x="2241463" y="5142728"/>
                </a:lnTo>
                <a:lnTo>
                  <a:pt x="2343108" y="5056363"/>
                </a:lnTo>
                <a:lnTo>
                  <a:pt x="2399520" y="5007571"/>
                </a:lnTo>
                <a:lnTo>
                  <a:pt x="2401651" y="5016437"/>
                </a:lnTo>
                <a:cubicBezTo>
                  <a:pt x="2403698" y="5015758"/>
                  <a:pt x="2403792" y="5011998"/>
                  <a:pt x="2402891" y="5008478"/>
                </a:cubicBezTo>
                <a:lnTo>
                  <a:pt x="2401189" y="5006128"/>
                </a:lnTo>
                <a:lnTo>
                  <a:pt x="2487919" y="4931118"/>
                </a:lnTo>
                <a:cubicBezTo>
                  <a:pt x="2586451" y="4848401"/>
                  <a:pt x="2688851" y="4770547"/>
                  <a:pt x="2794447" y="4717351"/>
                </a:cubicBezTo>
                <a:lnTo>
                  <a:pt x="2856023" y="4684260"/>
                </a:lnTo>
                <a:lnTo>
                  <a:pt x="2916186" y="4593821"/>
                </a:lnTo>
                <a:cubicBezTo>
                  <a:pt x="2942230" y="4553128"/>
                  <a:pt x="2968022" y="4511028"/>
                  <a:pt x="2993537" y="4466847"/>
                </a:cubicBezTo>
                <a:cubicBezTo>
                  <a:pt x="3002745" y="4449685"/>
                  <a:pt x="3052382" y="4388971"/>
                  <a:pt x="3053173" y="4364945"/>
                </a:cubicBezTo>
                <a:cubicBezTo>
                  <a:pt x="3050550" y="4360302"/>
                  <a:pt x="3044682" y="4367317"/>
                  <a:pt x="3044682" y="4367317"/>
                </a:cubicBezTo>
                <a:lnTo>
                  <a:pt x="3030279" y="4388075"/>
                </a:lnTo>
                <a:lnTo>
                  <a:pt x="3023123" y="4406026"/>
                </a:lnTo>
                <a:lnTo>
                  <a:pt x="3010606" y="4427920"/>
                </a:lnTo>
                <a:lnTo>
                  <a:pt x="3010295" y="4420806"/>
                </a:lnTo>
                <a:lnTo>
                  <a:pt x="3011598" y="4417853"/>
                </a:lnTo>
                <a:lnTo>
                  <a:pt x="3010397" y="4419821"/>
                </a:lnTo>
                <a:lnTo>
                  <a:pt x="3010295" y="4420806"/>
                </a:lnTo>
                <a:cubicBezTo>
                  <a:pt x="2992888" y="4459122"/>
                  <a:pt x="2972387" y="4500355"/>
                  <a:pt x="2970165" y="4498213"/>
                </a:cubicBezTo>
                <a:cubicBezTo>
                  <a:pt x="2971276" y="4499286"/>
                  <a:pt x="2972959" y="4493284"/>
                  <a:pt x="2974365" y="4487013"/>
                </a:cubicBezTo>
                <a:lnTo>
                  <a:pt x="2975955" y="4479248"/>
                </a:lnTo>
                <a:lnTo>
                  <a:pt x="2965905" y="4494234"/>
                </a:lnTo>
                <a:cubicBezTo>
                  <a:pt x="2949313" y="4521584"/>
                  <a:pt x="2930585" y="4557196"/>
                  <a:pt x="2917367" y="4564923"/>
                </a:cubicBezTo>
                <a:cubicBezTo>
                  <a:pt x="2913448" y="4566018"/>
                  <a:pt x="2908576" y="4557395"/>
                  <a:pt x="2906906" y="4562470"/>
                </a:cubicBezTo>
                <a:cubicBezTo>
                  <a:pt x="2895449" y="4575654"/>
                  <a:pt x="2866059" y="4630710"/>
                  <a:pt x="2852354" y="4639914"/>
                </a:cubicBezTo>
                <a:cubicBezTo>
                  <a:pt x="2846112" y="4646265"/>
                  <a:pt x="2839366" y="4634329"/>
                  <a:pt x="2839366" y="4634329"/>
                </a:cubicBezTo>
                <a:cubicBezTo>
                  <a:pt x="2839366" y="4634329"/>
                  <a:pt x="2837875" y="4635707"/>
                  <a:pt x="2835931" y="4638456"/>
                </a:cubicBezTo>
                <a:lnTo>
                  <a:pt x="2833228" y="4643899"/>
                </a:lnTo>
                <a:lnTo>
                  <a:pt x="2828458" y="4649096"/>
                </a:lnTo>
                <a:lnTo>
                  <a:pt x="2827606" y="4647984"/>
                </a:lnTo>
                <a:cubicBezTo>
                  <a:pt x="2827116" y="4648119"/>
                  <a:pt x="2826699" y="4649388"/>
                  <a:pt x="2825864" y="4651925"/>
                </a:cubicBezTo>
                <a:lnTo>
                  <a:pt x="2828458" y="4649096"/>
                </a:lnTo>
                <a:lnTo>
                  <a:pt x="2829783" y="4650830"/>
                </a:lnTo>
                <a:cubicBezTo>
                  <a:pt x="2821945" y="4653019"/>
                  <a:pt x="2812437" y="4660284"/>
                  <a:pt x="2812437" y="4660284"/>
                </a:cubicBezTo>
                <a:cubicBezTo>
                  <a:pt x="2806987" y="4642609"/>
                  <a:pt x="2850822" y="4621145"/>
                  <a:pt x="2868659" y="4577764"/>
                </a:cubicBezTo>
                <a:cubicBezTo>
                  <a:pt x="2870330" y="4572690"/>
                  <a:pt x="2873370" y="4552644"/>
                  <a:pt x="2875040" y="4547571"/>
                </a:cubicBezTo>
                <a:cubicBezTo>
                  <a:pt x="2887588" y="4520259"/>
                  <a:pt x="2904708" y="4491670"/>
                  <a:pt x="2922845" y="4458191"/>
                </a:cubicBezTo>
                <a:cubicBezTo>
                  <a:pt x="2926615" y="4452146"/>
                  <a:pt x="2944532" y="4425637"/>
                  <a:pt x="2961717" y="4400006"/>
                </a:cubicBezTo>
                <a:lnTo>
                  <a:pt x="2961771" y="4399923"/>
                </a:lnTo>
                <a:lnTo>
                  <a:pt x="2968481" y="4378656"/>
                </a:lnTo>
                <a:lnTo>
                  <a:pt x="2983745" y="4338131"/>
                </a:lnTo>
                <a:lnTo>
                  <a:pt x="2981714" y="4337843"/>
                </a:lnTo>
                <a:cubicBezTo>
                  <a:pt x="2979767" y="4337847"/>
                  <a:pt x="2978081" y="4338128"/>
                  <a:pt x="2977032" y="4338612"/>
                </a:cubicBezTo>
                <a:cubicBezTo>
                  <a:pt x="2971443" y="4344782"/>
                  <a:pt x="2926399" y="4414962"/>
                  <a:pt x="2954023" y="4363473"/>
                </a:cubicBezTo>
                <a:cubicBezTo>
                  <a:pt x="2983413" y="4308419"/>
                  <a:pt x="2925146" y="4395348"/>
                  <a:pt x="2917609" y="4407435"/>
                </a:cubicBezTo>
                <a:cubicBezTo>
                  <a:pt x="2896569" y="4437121"/>
                  <a:pt x="2877853" y="4461548"/>
                  <a:pt x="2870594" y="4472792"/>
                </a:cubicBezTo>
                <a:cubicBezTo>
                  <a:pt x="2827718" y="4530081"/>
                  <a:pt x="2788432" y="4585020"/>
                  <a:pt x="2750134" y="4638533"/>
                </a:cubicBezTo>
                <a:lnTo>
                  <a:pt x="2742103" y="4649554"/>
                </a:lnTo>
                <a:lnTo>
                  <a:pt x="2747945" y="4628809"/>
                </a:lnTo>
                <a:lnTo>
                  <a:pt x="2749733" y="4621210"/>
                </a:lnTo>
                <a:lnTo>
                  <a:pt x="2774382" y="4584916"/>
                </a:lnTo>
                <a:cubicBezTo>
                  <a:pt x="2789552" y="4562247"/>
                  <a:pt x="2829886" y="4517186"/>
                  <a:pt x="2838515" y="4490971"/>
                </a:cubicBezTo>
                <a:cubicBezTo>
                  <a:pt x="2841856" y="4480823"/>
                  <a:pt x="2835109" y="4468886"/>
                  <a:pt x="2837774" y="4448174"/>
                </a:cubicBezTo>
                <a:cubicBezTo>
                  <a:pt x="2842486" y="4423055"/>
                  <a:pt x="2850698" y="4421527"/>
                  <a:pt x="2865495" y="4398194"/>
                </a:cubicBezTo>
                <a:cubicBezTo>
                  <a:pt x="2876372" y="4375957"/>
                  <a:pt x="2883332" y="4354813"/>
                  <a:pt x="2890870" y="4342728"/>
                </a:cubicBezTo>
                <a:lnTo>
                  <a:pt x="2899741" y="4328798"/>
                </a:lnTo>
                <a:lnTo>
                  <a:pt x="2899294" y="4329069"/>
                </a:lnTo>
                <a:cubicBezTo>
                  <a:pt x="2898495" y="4329207"/>
                  <a:pt x="2898017" y="4328775"/>
                  <a:pt x="2897943" y="4327644"/>
                </a:cubicBezTo>
                <a:cubicBezTo>
                  <a:pt x="2897775" y="4325003"/>
                  <a:pt x="2899731" y="4319513"/>
                  <a:pt x="2902882" y="4312585"/>
                </a:cubicBezTo>
                <a:lnTo>
                  <a:pt x="2909010" y="4300343"/>
                </a:lnTo>
                <a:lnTo>
                  <a:pt x="2904906" y="4300985"/>
                </a:lnTo>
                <a:cubicBezTo>
                  <a:pt x="2902499" y="4299736"/>
                  <a:pt x="2900301" y="4297857"/>
                  <a:pt x="2898343" y="4298404"/>
                </a:cubicBezTo>
                <a:cubicBezTo>
                  <a:pt x="2892475" y="4305418"/>
                  <a:pt x="2881875" y="4326811"/>
                  <a:pt x="2870044" y="4339330"/>
                </a:cubicBezTo>
                <a:cubicBezTo>
                  <a:pt x="2862506" y="4351421"/>
                  <a:pt x="2824421" y="4400458"/>
                  <a:pt x="2846177" y="4355985"/>
                </a:cubicBezTo>
                <a:cubicBezTo>
                  <a:pt x="2859005" y="4327827"/>
                  <a:pt x="2880344" y="4308042"/>
                  <a:pt x="2887602" y="4296799"/>
                </a:cubicBezTo>
                <a:cubicBezTo>
                  <a:pt x="2891559" y="4291085"/>
                  <a:pt x="2894204" y="4283051"/>
                  <a:pt x="2896067" y="4275810"/>
                </a:cubicBezTo>
                <a:lnTo>
                  <a:pt x="2896472" y="4274074"/>
                </a:lnTo>
                <a:lnTo>
                  <a:pt x="2738878" y="4364265"/>
                </a:lnTo>
                <a:lnTo>
                  <a:pt x="2737089" y="4368762"/>
                </a:lnTo>
                <a:cubicBezTo>
                  <a:pt x="2730318" y="4385477"/>
                  <a:pt x="2716816" y="4417286"/>
                  <a:pt x="2717112" y="4404292"/>
                </a:cubicBezTo>
                <a:lnTo>
                  <a:pt x="2723424" y="4386894"/>
                </a:lnTo>
                <a:lnTo>
                  <a:pt x="2734592" y="4368641"/>
                </a:lnTo>
                <a:lnTo>
                  <a:pt x="2735863" y="4365991"/>
                </a:lnTo>
                <a:lnTo>
                  <a:pt x="2717504" y="4376498"/>
                </a:lnTo>
                <a:lnTo>
                  <a:pt x="2717041" y="4377224"/>
                </a:lnTo>
                <a:lnTo>
                  <a:pt x="2717256" y="4376638"/>
                </a:lnTo>
                <a:lnTo>
                  <a:pt x="2699938" y="4386551"/>
                </a:lnTo>
                <a:lnTo>
                  <a:pt x="2697720" y="4391500"/>
                </a:lnTo>
                <a:lnTo>
                  <a:pt x="2699454" y="4386826"/>
                </a:lnTo>
                <a:lnTo>
                  <a:pt x="2680769" y="4397521"/>
                </a:lnTo>
                <a:lnTo>
                  <a:pt x="2565743" y="4472750"/>
                </a:lnTo>
                <a:lnTo>
                  <a:pt x="2455762" y="4551987"/>
                </a:lnTo>
                <a:cubicBezTo>
                  <a:pt x="2384035" y="4603104"/>
                  <a:pt x="2310848" y="4658460"/>
                  <a:pt x="2232329" y="4718826"/>
                </a:cubicBezTo>
                <a:cubicBezTo>
                  <a:pt x="2167646" y="4776444"/>
                  <a:pt x="2106122" y="4824876"/>
                  <a:pt x="2034866" y="4885115"/>
                </a:cubicBezTo>
                <a:cubicBezTo>
                  <a:pt x="2025064" y="4895625"/>
                  <a:pt x="1991556" y="4918081"/>
                  <a:pt x="2026362" y="4882854"/>
                </a:cubicBezTo>
                <a:cubicBezTo>
                  <a:pt x="2042806" y="4871030"/>
                  <a:pt x="2061019" y="4855561"/>
                  <a:pt x="2076154" y="4840044"/>
                </a:cubicBezTo>
                <a:cubicBezTo>
                  <a:pt x="2104168" y="4814071"/>
                  <a:pt x="2118440" y="4798068"/>
                  <a:pt x="2143445" y="4773350"/>
                </a:cubicBezTo>
                <a:cubicBezTo>
                  <a:pt x="2184582" y="4736207"/>
                  <a:pt x="2235489" y="4709638"/>
                  <a:pt x="2276937" y="4673094"/>
                </a:cubicBezTo>
                <a:lnTo>
                  <a:pt x="2354329" y="4611025"/>
                </a:lnTo>
                <a:lnTo>
                  <a:pt x="2335257" y="4623500"/>
                </a:lnTo>
                <a:lnTo>
                  <a:pt x="2080264" y="4817884"/>
                </a:lnTo>
                <a:lnTo>
                  <a:pt x="1980880" y="4911640"/>
                </a:lnTo>
                <a:cubicBezTo>
                  <a:pt x="1935869" y="4949551"/>
                  <a:pt x="1887779" y="4987413"/>
                  <a:pt x="1839447" y="5025981"/>
                </a:cubicBezTo>
                <a:cubicBezTo>
                  <a:pt x="1721651" y="5127070"/>
                  <a:pt x="1606182" y="5267860"/>
                  <a:pt x="1490158" y="5408761"/>
                </a:cubicBezTo>
                <a:cubicBezTo>
                  <a:pt x="1472173" y="5434062"/>
                  <a:pt x="1456106" y="5463056"/>
                  <a:pt x="1439225" y="5481560"/>
                </a:cubicBezTo>
                <a:lnTo>
                  <a:pt x="1424553" y="5493880"/>
                </a:lnTo>
                <a:lnTo>
                  <a:pt x="1425132" y="5486859"/>
                </a:lnTo>
                <a:cubicBezTo>
                  <a:pt x="1462545" y="5442557"/>
                  <a:pt x="1491616" y="5404521"/>
                  <a:pt x="1388463" y="5518505"/>
                </a:cubicBezTo>
                <a:cubicBezTo>
                  <a:pt x="1396873" y="5513542"/>
                  <a:pt x="1426591" y="5482620"/>
                  <a:pt x="1424729" y="5479041"/>
                </a:cubicBezTo>
                <a:cubicBezTo>
                  <a:pt x="1426591" y="5482620"/>
                  <a:pt x="1426591" y="5482620"/>
                  <a:pt x="1425132" y="5486859"/>
                </a:cubicBezTo>
                <a:cubicBezTo>
                  <a:pt x="1403758" y="5511514"/>
                  <a:pt x="1379063" y="5536829"/>
                  <a:pt x="1377202" y="5533250"/>
                </a:cubicBezTo>
                <a:cubicBezTo>
                  <a:pt x="1379063" y="5536829"/>
                  <a:pt x="1386600" y="5514922"/>
                  <a:pt x="1386600" y="5514922"/>
                </a:cubicBezTo>
                <a:cubicBezTo>
                  <a:pt x="1390977" y="5502202"/>
                  <a:pt x="1382878" y="5507762"/>
                  <a:pt x="1388956" y="5490093"/>
                </a:cubicBezTo>
                <a:cubicBezTo>
                  <a:pt x="1395195" y="5480953"/>
                  <a:pt x="1413247" y="5456956"/>
                  <a:pt x="1425967" y="5437968"/>
                </a:cubicBezTo>
                <a:cubicBezTo>
                  <a:pt x="1503864" y="5332953"/>
                  <a:pt x="1593927" y="5209059"/>
                  <a:pt x="1674802" y="5123864"/>
                </a:cubicBezTo>
                <a:cubicBezTo>
                  <a:pt x="1763062" y="5024689"/>
                  <a:pt x="1855109" y="4960980"/>
                  <a:pt x="1947806" y="4877386"/>
                </a:cubicBezTo>
                <a:cubicBezTo>
                  <a:pt x="1949264" y="4873146"/>
                  <a:pt x="1964157" y="4858337"/>
                  <a:pt x="1962295" y="4854755"/>
                </a:cubicBezTo>
                <a:cubicBezTo>
                  <a:pt x="1960435" y="4851175"/>
                  <a:pt x="1925064" y="4870050"/>
                  <a:pt x="1923605" y="4874290"/>
                </a:cubicBezTo>
                <a:cubicBezTo>
                  <a:pt x="1889855" y="4897454"/>
                  <a:pt x="1840466" y="4948084"/>
                  <a:pt x="1812451" y="4974058"/>
                </a:cubicBezTo>
                <a:cubicBezTo>
                  <a:pt x="1784436" y="5000035"/>
                  <a:pt x="1760067" y="5022158"/>
                  <a:pt x="1736132" y="5045265"/>
                </a:cubicBezTo>
                <a:lnTo>
                  <a:pt x="1734604" y="5046864"/>
                </a:lnTo>
                <a:lnTo>
                  <a:pt x="1734607" y="5046933"/>
                </a:lnTo>
                <a:lnTo>
                  <a:pt x="1734482" y="5046991"/>
                </a:lnTo>
                <a:lnTo>
                  <a:pt x="1720501" y="5061615"/>
                </a:lnTo>
                <a:lnTo>
                  <a:pt x="1713024" y="5073134"/>
                </a:lnTo>
                <a:cubicBezTo>
                  <a:pt x="1706751" y="5082066"/>
                  <a:pt x="1702063" y="5087774"/>
                  <a:pt x="1701178" y="5086697"/>
                </a:cubicBezTo>
                <a:cubicBezTo>
                  <a:pt x="1702063" y="5087774"/>
                  <a:pt x="1703485" y="5083800"/>
                  <a:pt x="1704685" y="5079560"/>
                </a:cubicBezTo>
                <a:lnTo>
                  <a:pt x="1705155" y="5077670"/>
                </a:lnTo>
                <a:lnTo>
                  <a:pt x="1662424" y="5122369"/>
                </a:lnTo>
                <a:cubicBezTo>
                  <a:pt x="1569073" y="5225848"/>
                  <a:pt x="1495051" y="5330093"/>
                  <a:pt x="1405490" y="5442036"/>
                </a:cubicBezTo>
                <a:cubicBezTo>
                  <a:pt x="1379497" y="5480121"/>
                  <a:pt x="1363145" y="5499169"/>
                  <a:pt x="1331970" y="5534331"/>
                </a:cubicBezTo>
                <a:cubicBezTo>
                  <a:pt x="1327417" y="5538199"/>
                  <a:pt x="1324700" y="5539726"/>
                  <a:pt x="1323441" y="5539524"/>
                </a:cubicBezTo>
                <a:cubicBezTo>
                  <a:pt x="1319661" y="5538917"/>
                  <a:pt x="1328997" y="5522742"/>
                  <a:pt x="1341210" y="5507474"/>
                </a:cubicBezTo>
                <a:cubicBezTo>
                  <a:pt x="1347448" y="5498337"/>
                  <a:pt x="1349619" y="5502513"/>
                  <a:pt x="1360479" y="5479947"/>
                </a:cubicBezTo>
                <a:cubicBezTo>
                  <a:pt x="1372232" y="5436788"/>
                  <a:pt x="1404867" y="5397386"/>
                  <a:pt x="1430861" y="5359303"/>
                </a:cubicBezTo>
                <a:cubicBezTo>
                  <a:pt x="1499252" y="5262428"/>
                  <a:pt x="1569194" y="5175289"/>
                  <a:pt x="1640082" y="5097015"/>
                </a:cubicBezTo>
                <a:lnTo>
                  <a:pt x="1683163" y="5052360"/>
                </a:lnTo>
                <a:lnTo>
                  <a:pt x="1683371" y="5051875"/>
                </a:lnTo>
                <a:lnTo>
                  <a:pt x="1692102" y="5025514"/>
                </a:lnTo>
                <a:lnTo>
                  <a:pt x="1664156" y="5052893"/>
                </a:lnTo>
                <a:cubicBezTo>
                  <a:pt x="1575584" y="5151470"/>
                  <a:pt x="1492909" y="5261383"/>
                  <a:pt x="1407969" y="5359899"/>
                </a:cubicBezTo>
                <a:cubicBezTo>
                  <a:pt x="1473730" y="5252683"/>
                  <a:pt x="1545891" y="5144854"/>
                  <a:pt x="1623051" y="5068956"/>
                </a:cubicBezTo>
                <a:cubicBezTo>
                  <a:pt x="1626926" y="5068187"/>
                  <a:pt x="1633164" y="5059047"/>
                  <a:pt x="1639646" y="5049200"/>
                </a:cubicBezTo>
                <a:cubicBezTo>
                  <a:pt x="1488532" y="5274105"/>
                  <a:pt x="1661984" y="5048715"/>
                  <a:pt x="1647182" y="5027293"/>
                </a:cubicBezTo>
                <a:cubicBezTo>
                  <a:pt x="1643459" y="5020130"/>
                  <a:pt x="1593175" y="5091349"/>
                  <a:pt x="1583616" y="5101149"/>
                </a:cubicBezTo>
                <a:cubicBezTo>
                  <a:pt x="1525231" y="5177929"/>
                  <a:pt x="1456734" y="5264617"/>
                  <a:pt x="1399808" y="5337156"/>
                </a:cubicBezTo>
                <a:cubicBezTo>
                  <a:pt x="1459088" y="5239787"/>
                  <a:pt x="1516417" y="5175069"/>
                  <a:pt x="1571238" y="5099657"/>
                </a:cubicBezTo>
                <a:cubicBezTo>
                  <a:pt x="1576421" y="5102578"/>
                  <a:pt x="1579582" y="5093392"/>
                  <a:pt x="1582500" y="5084912"/>
                </a:cubicBezTo>
                <a:cubicBezTo>
                  <a:pt x="1571824" y="5078470"/>
                  <a:pt x="1613272" y="5041927"/>
                  <a:pt x="1624843" y="5027777"/>
                </a:cubicBezTo>
                <a:cubicBezTo>
                  <a:pt x="1655776" y="4993322"/>
                  <a:pt x="1686952" y="4958160"/>
                  <a:pt x="1718287" y="4931525"/>
                </a:cubicBezTo>
                <a:lnTo>
                  <a:pt x="1719436" y="4930447"/>
                </a:lnTo>
                <a:lnTo>
                  <a:pt x="1737634" y="4891484"/>
                </a:lnTo>
                <a:lnTo>
                  <a:pt x="1717721" y="4909003"/>
                </a:lnTo>
                <a:lnTo>
                  <a:pt x="1715407" y="4911393"/>
                </a:lnTo>
                <a:lnTo>
                  <a:pt x="1701239" y="4936830"/>
                </a:lnTo>
                <a:lnTo>
                  <a:pt x="1711948" y="4914964"/>
                </a:lnTo>
                <a:lnTo>
                  <a:pt x="1621865" y="5007957"/>
                </a:lnTo>
                <a:cubicBezTo>
                  <a:pt x="1535467" y="5110711"/>
                  <a:pt x="1476025" y="5199553"/>
                  <a:pt x="1402345" y="5283320"/>
                </a:cubicBezTo>
                <a:lnTo>
                  <a:pt x="1399012" y="5288190"/>
                </a:lnTo>
                <a:lnTo>
                  <a:pt x="1397239" y="5287821"/>
                </a:lnTo>
                <a:lnTo>
                  <a:pt x="1384874" y="5293600"/>
                </a:lnTo>
                <a:lnTo>
                  <a:pt x="1387051" y="5290308"/>
                </a:lnTo>
                <a:cubicBezTo>
                  <a:pt x="1461626" y="5185951"/>
                  <a:pt x="1537510" y="5085285"/>
                  <a:pt x="1612650" y="4997277"/>
                </a:cubicBezTo>
                <a:lnTo>
                  <a:pt x="1672696" y="4936370"/>
                </a:lnTo>
                <a:lnTo>
                  <a:pt x="1675435" y="4930545"/>
                </a:lnTo>
                <a:lnTo>
                  <a:pt x="1681125" y="4925104"/>
                </a:lnTo>
                <a:lnTo>
                  <a:pt x="1688658" y="4917557"/>
                </a:lnTo>
                <a:lnTo>
                  <a:pt x="1686451" y="4922479"/>
                </a:lnTo>
                <a:lnTo>
                  <a:pt x="1685975" y="4923376"/>
                </a:lnTo>
                <a:lnTo>
                  <a:pt x="1725979" y="4886315"/>
                </a:lnTo>
                <a:lnTo>
                  <a:pt x="1752671" y="4831809"/>
                </a:lnTo>
                <a:lnTo>
                  <a:pt x="1717698" y="4862776"/>
                </a:lnTo>
                <a:lnTo>
                  <a:pt x="1698398" y="4896633"/>
                </a:lnTo>
                <a:lnTo>
                  <a:pt x="1696237" y="4901073"/>
                </a:lnTo>
                <a:lnTo>
                  <a:pt x="1694821" y="4901260"/>
                </a:lnTo>
                <a:lnTo>
                  <a:pt x="1685702" y="4908705"/>
                </a:lnTo>
                <a:lnTo>
                  <a:pt x="1687103" y="4905721"/>
                </a:lnTo>
                <a:lnTo>
                  <a:pt x="1701784" y="4877734"/>
                </a:lnTo>
                <a:lnTo>
                  <a:pt x="1669912" y="4911713"/>
                </a:lnTo>
                <a:lnTo>
                  <a:pt x="1655264" y="4939031"/>
                </a:lnTo>
                <a:lnTo>
                  <a:pt x="1648387" y="4943521"/>
                </a:lnTo>
                <a:cubicBezTo>
                  <a:pt x="1646187" y="4944495"/>
                  <a:pt x="1644749" y="4944437"/>
                  <a:pt x="1644656" y="4942736"/>
                </a:cubicBezTo>
                <a:cubicBezTo>
                  <a:pt x="1644602" y="4941742"/>
                  <a:pt x="1644985" y="4940368"/>
                  <a:pt x="1645706" y="4938703"/>
                </a:cubicBezTo>
                <a:lnTo>
                  <a:pt x="1647203" y="4935923"/>
                </a:lnTo>
                <a:lnTo>
                  <a:pt x="1624139" y="4960511"/>
                </a:lnTo>
                <a:cubicBezTo>
                  <a:pt x="1596285" y="4991640"/>
                  <a:pt x="1568085" y="5024894"/>
                  <a:pt x="1539622" y="5061162"/>
                </a:cubicBezTo>
                <a:cubicBezTo>
                  <a:pt x="1493505" y="5121021"/>
                  <a:pt x="1445264" y="5184428"/>
                  <a:pt x="1396810" y="5248452"/>
                </a:cubicBezTo>
                <a:lnTo>
                  <a:pt x="1396272" y="5249166"/>
                </a:lnTo>
                <a:lnTo>
                  <a:pt x="1381780" y="5260270"/>
                </a:lnTo>
                <a:cubicBezTo>
                  <a:pt x="1377276" y="5264092"/>
                  <a:pt x="1374655" y="5266850"/>
                  <a:pt x="1375626" y="5267262"/>
                </a:cubicBezTo>
                <a:cubicBezTo>
                  <a:pt x="1370081" y="5260255"/>
                  <a:pt x="1369270" y="5235888"/>
                  <a:pt x="1377685" y="5239470"/>
                </a:cubicBezTo>
                <a:cubicBezTo>
                  <a:pt x="1365386" y="5234236"/>
                  <a:pt x="1379908" y="5235769"/>
                  <a:pt x="1362229" y="5247613"/>
                </a:cubicBezTo>
                <a:cubicBezTo>
                  <a:pt x="1339092" y="5261786"/>
                  <a:pt x="1352802" y="5238950"/>
                  <a:pt x="1352802" y="5238950"/>
                </a:cubicBezTo>
                <a:cubicBezTo>
                  <a:pt x="1362065" y="5223522"/>
                  <a:pt x="1389457" y="5210389"/>
                  <a:pt x="1393903" y="5202983"/>
                </a:cubicBezTo>
                <a:cubicBezTo>
                  <a:pt x="1393903" y="5202983"/>
                  <a:pt x="1392805" y="5188568"/>
                  <a:pt x="1392077" y="5173535"/>
                </a:cubicBezTo>
                <a:cubicBezTo>
                  <a:pt x="1400408" y="5167784"/>
                  <a:pt x="1415216" y="5159365"/>
                  <a:pt x="1415216" y="5159365"/>
                </a:cubicBezTo>
                <a:cubicBezTo>
                  <a:pt x="1418935" y="5136929"/>
                  <a:pt x="1400971" y="5158726"/>
                  <a:pt x="1400971" y="5158726"/>
                </a:cubicBezTo>
                <a:cubicBezTo>
                  <a:pt x="1390703" y="5158230"/>
                  <a:pt x="1353606" y="5161810"/>
                  <a:pt x="1355268" y="5167166"/>
                </a:cubicBezTo>
                <a:cubicBezTo>
                  <a:pt x="1352508" y="5147396"/>
                  <a:pt x="1372860" y="5145985"/>
                  <a:pt x="1390169" y="5134757"/>
                </a:cubicBezTo>
                <a:cubicBezTo>
                  <a:pt x="1401093" y="5124684"/>
                  <a:pt x="1448577" y="5087558"/>
                  <a:pt x="1419619" y="5093827"/>
                </a:cubicBezTo>
                <a:cubicBezTo>
                  <a:pt x="1407034" y="5098545"/>
                  <a:pt x="1395834" y="5107722"/>
                  <a:pt x="1381026" y="5116142"/>
                </a:cubicBezTo>
                <a:cubicBezTo>
                  <a:pt x="1367051" y="5124527"/>
                  <a:pt x="1356084" y="5130612"/>
                  <a:pt x="1346721" y="5135523"/>
                </a:cubicBezTo>
                <a:lnTo>
                  <a:pt x="1324871" y="5146472"/>
                </a:lnTo>
                <a:lnTo>
                  <a:pt x="1330885" y="5138828"/>
                </a:lnTo>
                <a:lnTo>
                  <a:pt x="1373582" y="5079478"/>
                </a:lnTo>
                <a:lnTo>
                  <a:pt x="1397080" y="5055565"/>
                </a:lnTo>
                <a:cubicBezTo>
                  <a:pt x="1412308" y="5043062"/>
                  <a:pt x="1405390" y="5046123"/>
                  <a:pt x="1394530" y="5050507"/>
                </a:cubicBezTo>
                <a:lnTo>
                  <a:pt x="1394389" y="5050556"/>
                </a:lnTo>
                <a:lnTo>
                  <a:pt x="1396233" y="5047993"/>
                </a:lnTo>
                <a:cubicBezTo>
                  <a:pt x="1418452" y="5018067"/>
                  <a:pt x="1441511" y="4988137"/>
                  <a:pt x="1466612" y="4957144"/>
                </a:cubicBezTo>
                <a:cubicBezTo>
                  <a:pt x="1468315" y="4952197"/>
                  <a:pt x="1494468" y="4922641"/>
                  <a:pt x="1490745" y="4915478"/>
                </a:cubicBezTo>
                <a:cubicBezTo>
                  <a:pt x="1486710" y="4907720"/>
                  <a:pt x="1456651" y="4959122"/>
                  <a:pt x="1450102" y="4967665"/>
                </a:cubicBezTo>
                <a:lnTo>
                  <a:pt x="1382860" y="5054488"/>
                </a:lnTo>
                <a:lnTo>
                  <a:pt x="1377554" y="5056299"/>
                </a:lnTo>
                <a:cubicBezTo>
                  <a:pt x="1372427" y="5057371"/>
                  <a:pt x="1368588" y="5056997"/>
                  <a:pt x="1368313" y="5053393"/>
                </a:cubicBezTo>
                <a:cubicBezTo>
                  <a:pt x="1364716" y="5041788"/>
                  <a:pt x="1459771" y="4976869"/>
                  <a:pt x="1426282" y="4981210"/>
                </a:cubicBezTo>
                <a:cubicBezTo>
                  <a:pt x="1417582" y="4987580"/>
                  <a:pt x="1361957" y="5022019"/>
                  <a:pt x="1358637" y="5011307"/>
                </a:cubicBezTo>
                <a:cubicBezTo>
                  <a:pt x="1356699" y="5005059"/>
                  <a:pt x="1368021" y="4961836"/>
                  <a:pt x="1365798" y="4965539"/>
                </a:cubicBezTo>
                <a:cubicBezTo>
                  <a:pt x="1368021" y="4961836"/>
                  <a:pt x="1370245" y="4958131"/>
                  <a:pt x="1372469" y="4954432"/>
                </a:cubicBezTo>
                <a:cubicBezTo>
                  <a:pt x="1362200" y="4953934"/>
                  <a:pt x="1325268" y="4981606"/>
                  <a:pt x="1354062" y="4951244"/>
                </a:cubicBezTo>
                <a:cubicBezTo>
                  <a:pt x="1387111" y="4921923"/>
                  <a:pt x="1341202" y="4955069"/>
                  <a:pt x="1324170" y="4967190"/>
                </a:cubicBezTo>
                <a:lnTo>
                  <a:pt x="1320262" y="4969820"/>
                </a:lnTo>
                <a:lnTo>
                  <a:pt x="1417552" y="4840470"/>
                </a:lnTo>
                <a:cubicBezTo>
                  <a:pt x="1425491" y="4826380"/>
                  <a:pt x="1441129" y="4798914"/>
                  <a:pt x="1419756" y="4823570"/>
                </a:cubicBezTo>
                <a:cubicBezTo>
                  <a:pt x="1392386" y="4856658"/>
                  <a:pt x="1366946" y="4894634"/>
                  <a:pt x="1338931" y="4920608"/>
                </a:cubicBezTo>
                <a:cubicBezTo>
                  <a:pt x="1349161" y="4902117"/>
                  <a:pt x="1359616" y="4885965"/>
                  <a:pt x="1370189" y="4870994"/>
                </a:cubicBezTo>
                <a:lnTo>
                  <a:pt x="1394227" y="4839008"/>
                </a:lnTo>
                <a:lnTo>
                  <a:pt x="1398470" y="4835324"/>
                </a:lnTo>
                <a:cubicBezTo>
                  <a:pt x="1409370" y="4825630"/>
                  <a:pt x="1414491" y="4819722"/>
                  <a:pt x="1416016" y="4816231"/>
                </a:cubicBezTo>
                <a:lnTo>
                  <a:pt x="1413528" y="4813394"/>
                </a:lnTo>
                <a:lnTo>
                  <a:pt x="1434172" y="4786047"/>
                </a:lnTo>
                <a:cubicBezTo>
                  <a:pt x="1444783" y="4771150"/>
                  <a:pt x="1455296" y="4755114"/>
                  <a:pt x="1465603" y="4736771"/>
                </a:cubicBezTo>
                <a:cubicBezTo>
                  <a:pt x="1471498" y="4748111"/>
                  <a:pt x="1469820" y="4715522"/>
                  <a:pt x="1465603" y="4736771"/>
                </a:cubicBezTo>
                <a:lnTo>
                  <a:pt x="1445242" y="4761462"/>
                </a:lnTo>
                <a:lnTo>
                  <a:pt x="1402869" y="4812847"/>
                </a:lnTo>
                <a:lnTo>
                  <a:pt x="1399464" y="4813300"/>
                </a:lnTo>
                <a:cubicBezTo>
                  <a:pt x="1395332" y="4813987"/>
                  <a:pt x="1391965" y="4814347"/>
                  <a:pt x="1391551" y="4813008"/>
                </a:cubicBezTo>
                <a:cubicBezTo>
                  <a:pt x="1389890" y="4807653"/>
                  <a:pt x="1435152" y="4774229"/>
                  <a:pt x="1444416" y="4758801"/>
                </a:cubicBezTo>
                <a:cubicBezTo>
                  <a:pt x="1427671" y="4760972"/>
                  <a:pt x="1422291" y="4778052"/>
                  <a:pt x="1401377" y="4788519"/>
                </a:cubicBezTo>
                <a:cubicBezTo>
                  <a:pt x="1401377" y="4788519"/>
                  <a:pt x="1359998" y="4823596"/>
                  <a:pt x="1358338" y="4818242"/>
                </a:cubicBezTo>
                <a:lnTo>
                  <a:pt x="1384096" y="4767218"/>
                </a:lnTo>
                <a:cubicBezTo>
                  <a:pt x="1382437" y="4761862"/>
                  <a:pt x="1269060" y="4832929"/>
                  <a:pt x="1320991" y="4788397"/>
                </a:cubicBezTo>
                <a:cubicBezTo>
                  <a:pt x="1352830" y="4767855"/>
                  <a:pt x="1377177" y="4744902"/>
                  <a:pt x="1401811" y="4711996"/>
                </a:cubicBezTo>
                <a:cubicBezTo>
                  <a:pt x="1419775" y="4690198"/>
                  <a:pt x="1435957" y="4697087"/>
                  <a:pt x="1454114" y="4666849"/>
                </a:cubicBezTo>
                <a:lnTo>
                  <a:pt x="1455253" y="4670521"/>
                </a:lnTo>
                <a:lnTo>
                  <a:pt x="1455631" y="4671742"/>
                </a:lnTo>
                <a:cubicBezTo>
                  <a:pt x="1455800" y="4672287"/>
                  <a:pt x="1455687" y="4671924"/>
                  <a:pt x="1455463" y="4671198"/>
                </a:cubicBezTo>
                <a:lnTo>
                  <a:pt x="1455253" y="4670521"/>
                </a:lnTo>
                <a:lnTo>
                  <a:pt x="1454620" y="4668479"/>
                </a:lnTo>
                <a:cubicBezTo>
                  <a:pt x="1454339" y="4667574"/>
                  <a:pt x="1454114" y="4666849"/>
                  <a:pt x="1454114" y="4666849"/>
                </a:cubicBezTo>
                <a:cubicBezTo>
                  <a:pt x="1443311" y="4642878"/>
                  <a:pt x="1399589" y="4715700"/>
                  <a:pt x="1389884" y="4706144"/>
                </a:cubicBezTo>
                <a:cubicBezTo>
                  <a:pt x="1387290" y="4710462"/>
                  <a:pt x="1381305" y="4678471"/>
                  <a:pt x="1383528" y="4674770"/>
                </a:cubicBezTo>
                <a:cubicBezTo>
                  <a:pt x="1364836" y="4681535"/>
                  <a:pt x="1350193" y="4714042"/>
                  <a:pt x="1333724" y="4717109"/>
                </a:cubicBezTo>
                <a:cubicBezTo>
                  <a:pt x="1327342" y="4718265"/>
                  <a:pt x="1325680" y="4712909"/>
                  <a:pt x="1320137" y="4705899"/>
                </a:cubicBezTo>
                <a:cubicBezTo>
                  <a:pt x="1303954" y="4699011"/>
                  <a:pt x="1286361" y="4720191"/>
                  <a:pt x="1268683" y="4732038"/>
                </a:cubicBezTo>
                <a:cubicBezTo>
                  <a:pt x="1230460" y="4753734"/>
                  <a:pt x="1199350" y="4789307"/>
                  <a:pt x="1161691" y="4801948"/>
                </a:cubicBezTo>
                <a:cubicBezTo>
                  <a:pt x="1201131" y="4760621"/>
                  <a:pt x="1231025" y="4744675"/>
                  <a:pt x="1270741" y="4704245"/>
                </a:cubicBezTo>
                <a:cubicBezTo>
                  <a:pt x="1280005" y="4688815"/>
                  <a:pt x="1300919" y="4678347"/>
                  <a:pt x="1326928" y="4660748"/>
                </a:cubicBezTo>
                <a:cubicBezTo>
                  <a:pt x="1340075" y="4646974"/>
                  <a:pt x="1413005" y="4601309"/>
                  <a:pt x="1366932" y="4610366"/>
                </a:cubicBezTo>
                <a:cubicBezTo>
                  <a:pt x="1358231" y="4616735"/>
                  <a:pt x="1320008" y="4638432"/>
                  <a:pt x="1313532" y="4641100"/>
                </a:cubicBezTo>
                <a:cubicBezTo>
                  <a:pt x="1309648" y="4639446"/>
                  <a:pt x="1306049" y="4627844"/>
                  <a:pt x="1306049" y="4627844"/>
                </a:cubicBezTo>
                <a:cubicBezTo>
                  <a:pt x="1289582" y="4630904"/>
                  <a:pt x="1274211" y="4648382"/>
                  <a:pt x="1260787" y="4661264"/>
                </a:cubicBezTo>
                <a:cubicBezTo>
                  <a:pt x="1254496" y="4663622"/>
                  <a:pt x="1245191" y="4673027"/>
                  <a:pt x="1236525" y="4680185"/>
                </a:cubicBezTo>
                <a:lnTo>
                  <a:pt x="1233217" y="4682349"/>
                </a:lnTo>
                <a:lnTo>
                  <a:pt x="1215293" y="4711332"/>
                </a:lnTo>
                <a:cubicBezTo>
                  <a:pt x="1209319" y="4721095"/>
                  <a:pt x="1203412" y="4730210"/>
                  <a:pt x="1197217" y="4737350"/>
                </a:cubicBezTo>
                <a:lnTo>
                  <a:pt x="1186267" y="4746913"/>
                </a:lnTo>
                <a:lnTo>
                  <a:pt x="1186383" y="4741599"/>
                </a:lnTo>
                <a:cubicBezTo>
                  <a:pt x="1206856" y="4716000"/>
                  <a:pt x="1223807" y="4693152"/>
                  <a:pt x="1199085" y="4720421"/>
                </a:cubicBezTo>
                <a:lnTo>
                  <a:pt x="1185688" y="4735722"/>
                </a:lnTo>
                <a:lnTo>
                  <a:pt x="1185686" y="4735696"/>
                </a:lnTo>
                <a:lnTo>
                  <a:pt x="1185581" y="4735844"/>
                </a:lnTo>
                <a:lnTo>
                  <a:pt x="1159057" y="4766147"/>
                </a:lnTo>
                <a:cubicBezTo>
                  <a:pt x="1162247" y="4764201"/>
                  <a:pt x="1169314" y="4757255"/>
                  <a:pt x="1175379" y="4750463"/>
                </a:cubicBezTo>
                <a:lnTo>
                  <a:pt x="1185581" y="4735844"/>
                </a:lnTo>
                <a:lnTo>
                  <a:pt x="1185688" y="4735722"/>
                </a:lnTo>
                <a:lnTo>
                  <a:pt x="1186383" y="4741599"/>
                </a:lnTo>
                <a:cubicBezTo>
                  <a:pt x="1170756" y="4760601"/>
                  <a:pt x="1152548" y="4780162"/>
                  <a:pt x="1150910" y="4777486"/>
                </a:cubicBezTo>
                <a:cubicBezTo>
                  <a:pt x="1152548" y="4780162"/>
                  <a:pt x="1157419" y="4763473"/>
                  <a:pt x="1157419" y="4763473"/>
                </a:cubicBezTo>
                <a:cubicBezTo>
                  <a:pt x="1160247" y="4753784"/>
                  <a:pt x="1154141" y="4758124"/>
                  <a:pt x="1158069" y="4744666"/>
                </a:cubicBezTo>
                <a:cubicBezTo>
                  <a:pt x="1162536" y="4737653"/>
                  <a:pt x="1175580" y="4719206"/>
                  <a:pt x="1184671" y="4704634"/>
                </a:cubicBezTo>
                <a:lnTo>
                  <a:pt x="1208653" y="4670590"/>
                </a:lnTo>
                <a:lnTo>
                  <a:pt x="1197738" y="4670844"/>
                </a:lnTo>
                <a:lnTo>
                  <a:pt x="1197104" y="4669456"/>
                </a:lnTo>
                <a:lnTo>
                  <a:pt x="1168751" y="4708062"/>
                </a:lnTo>
                <a:cubicBezTo>
                  <a:pt x="1150140" y="4737296"/>
                  <a:pt x="1138196" y="4751974"/>
                  <a:pt x="1115363" y="4779085"/>
                </a:cubicBezTo>
                <a:cubicBezTo>
                  <a:pt x="1101781" y="4791094"/>
                  <a:pt x="1109507" y="4774297"/>
                  <a:pt x="1121334" y="4758631"/>
                </a:cubicBezTo>
                <a:cubicBezTo>
                  <a:pt x="1125800" y="4751617"/>
                  <a:pt x="1127712" y="4754737"/>
                  <a:pt x="1135164" y="4737494"/>
                </a:cubicBezTo>
                <a:cubicBezTo>
                  <a:pt x="1142323" y="4704678"/>
                  <a:pt x="1166098" y="4674332"/>
                  <a:pt x="1184709" y="4645103"/>
                </a:cubicBezTo>
                <a:lnTo>
                  <a:pt x="1223755" y="4593236"/>
                </a:lnTo>
                <a:lnTo>
                  <a:pt x="1199070" y="4604530"/>
                </a:lnTo>
                <a:lnTo>
                  <a:pt x="1166721" y="4645948"/>
                </a:lnTo>
                <a:lnTo>
                  <a:pt x="1189040" y="4609404"/>
                </a:lnTo>
                <a:lnTo>
                  <a:pt x="1147375" y="4637977"/>
                </a:lnTo>
                <a:cubicBezTo>
                  <a:pt x="1119006" y="4658833"/>
                  <a:pt x="1090844" y="4680357"/>
                  <a:pt x="1061233" y="4691773"/>
                </a:cubicBezTo>
                <a:lnTo>
                  <a:pt x="1051202" y="4696696"/>
                </a:lnTo>
                <a:lnTo>
                  <a:pt x="1051714" y="4695837"/>
                </a:lnTo>
                <a:cubicBezTo>
                  <a:pt x="1059411" y="4682457"/>
                  <a:pt x="1089128" y="4651536"/>
                  <a:pt x="1099986" y="4628967"/>
                </a:cubicBezTo>
                <a:cubicBezTo>
                  <a:pt x="1114006" y="4597210"/>
                  <a:pt x="1075292" y="4654284"/>
                  <a:pt x="1070513" y="4659183"/>
                </a:cubicBezTo>
                <a:cubicBezTo>
                  <a:pt x="1061199" y="4672390"/>
                  <a:pt x="1053799" y="4682377"/>
                  <a:pt x="1047276" y="4690823"/>
                </a:cubicBezTo>
                <a:lnTo>
                  <a:pt x="1036942" y="4703693"/>
                </a:lnTo>
                <a:lnTo>
                  <a:pt x="1000147" y="4721752"/>
                </a:lnTo>
                <a:lnTo>
                  <a:pt x="1000404" y="4714586"/>
                </a:lnTo>
                <a:cubicBezTo>
                  <a:pt x="1000870" y="4715481"/>
                  <a:pt x="999351" y="4717553"/>
                  <a:pt x="996680" y="4720234"/>
                </a:cubicBezTo>
                <a:lnTo>
                  <a:pt x="988298" y="4727566"/>
                </a:lnTo>
                <a:lnTo>
                  <a:pt x="960796" y="4741063"/>
                </a:lnTo>
                <a:lnTo>
                  <a:pt x="969814" y="4728562"/>
                </a:lnTo>
                <a:cubicBezTo>
                  <a:pt x="971986" y="4732739"/>
                  <a:pt x="973848" y="4736322"/>
                  <a:pt x="972975" y="4719376"/>
                </a:cubicBezTo>
                <a:cubicBezTo>
                  <a:pt x="972975" y="4719376"/>
                  <a:pt x="971516" y="4723617"/>
                  <a:pt x="969814" y="4728562"/>
                </a:cubicBezTo>
                <a:lnTo>
                  <a:pt x="967242" y="4714116"/>
                </a:lnTo>
                <a:lnTo>
                  <a:pt x="995093" y="4692289"/>
                </a:lnTo>
                <a:cubicBezTo>
                  <a:pt x="1003507" y="4695871"/>
                  <a:pt x="1011838" y="4690119"/>
                  <a:pt x="1018878" y="4678393"/>
                </a:cubicBezTo>
                <a:lnTo>
                  <a:pt x="1021245" y="4682587"/>
                </a:lnTo>
                <a:lnTo>
                  <a:pt x="1022035" y="4683987"/>
                </a:lnTo>
                <a:cubicBezTo>
                  <a:pt x="1022385" y="4684606"/>
                  <a:pt x="1022152" y="4684194"/>
                  <a:pt x="1021685" y="4683365"/>
                </a:cubicBezTo>
                <a:lnTo>
                  <a:pt x="1021245" y="4682587"/>
                </a:lnTo>
                <a:lnTo>
                  <a:pt x="1019931" y="4680257"/>
                </a:lnTo>
                <a:cubicBezTo>
                  <a:pt x="1019346" y="4679222"/>
                  <a:pt x="1018878" y="4678393"/>
                  <a:pt x="1018878" y="4678393"/>
                </a:cubicBezTo>
                <a:cubicBezTo>
                  <a:pt x="1013334" y="4671385"/>
                  <a:pt x="1004357" y="4676861"/>
                  <a:pt x="995093" y="4692289"/>
                </a:cubicBezTo>
                <a:lnTo>
                  <a:pt x="965787" y="4704635"/>
                </a:lnTo>
                <a:lnTo>
                  <a:pt x="979372" y="4682798"/>
                </a:lnTo>
                <a:lnTo>
                  <a:pt x="984976" y="4672724"/>
                </a:lnTo>
                <a:lnTo>
                  <a:pt x="1077356" y="4618728"/>
                </a:lnTo>
                <a:cubicBezTo>
                  <a:pt x="1107476" y="4600120"/>
                  <a:pt x="1137471" y="4580660"/>
                  <a:pt x="1167401" y="4559682"/>
                </a:cubicBezTo>
                <a:lnTo>
                  <a:pt x="1173834" y="4554791"/>
                </a:lnTo>
                <a:lnTo>
                  <a:pt x="1196170" y="4522529"/>
                </a:lnTo>
                <a:lnTo>
                  <a:pt x="1173966" y="4532051"/>
                </a:lnTo>
                <a:lnTo>
                  <a:pt x="1152537" y="4561920"/>
                </a:lnTo>
                <a:lnTo>
                  <a:pt x="1152149" y="4562469"/>
                </a:lnTo>
                <a:lnTo>
                  <a:pt x="1141282" y="4571111"/>
                </a:lnTo>
                <a:cubicBezTo>
                  <a:pt x="1137924" y="4574078"/>
                  <a:pt x="1135993" y="4576207"/>
                  <a:pt x="1136778" y="4576503"/>
                </a:cubicBezTo>
                <a:cubicBezTo>
                  <a:pt x="1132074" y="4571301"/>
                  <a:pt x="1130254" y="4552901"/>
                  <a:pt x="1137050" y="4555461"/>
                </a:cubicBezTo>
                <a:cubicBezTo>
                  <a:pt x="1127117" y="4551717"/>
                  <a:pt x="1138619" y="4552627"/>
                  <a:pt x="1125281" y="4561887"/>
                </a:cubicBezTo>
                <a:cubicBezTo>
                  <a:pt x="1107759" y="4572997"/>
                  <a:pt x="1117441" y="4555502"/>
                  <a:pt x="1117441" y="4555502"/>
                </a:cubicBezTo>
                <a:lnTo>
                  <a:pt x="1124660" y="4548427"/>
                </a:lnTo>
                <a:lnTo>
                  <a:pt x="1114544" y="4555017"/>
                </a:lnTo>
                <a:cubicBezTo>
                  <a:pt x="1109072" y="4558039"/>
                  <a:pt x="1104220" y="4559944"/>
                  <a:pt x="1100659" y="4559785"/>
                </a:cubicBezTo>
                <a:cubicBezTo>
                  <a:pt x="1093904" y="4561557"/>
                  <a:pt x="1088924" y="4545490"/>
                  <a:pt x="1088924" y="4545490"/>
                </a:cubicBezTo>
                <a:cubicBezTo>
                  <a:pt x="1088924" y="4545490"/>
                  <a:pt x="1087327" y="4545781"/>
                  <a:pt x="1085129" y="4547071"/>
                </a:cubicBezTo>
                <a:lnTo>
                  <a:pt x="1081872" y="4550414"/>
                </a:lnTo>
                <a:lnTo>
                  <a:pt x="1076669" y="4552099"/>
                </a:lnTo>
                <a:lnTo>
                  <a:pt x="1075992" y="4550447"/>
                </a:lnTo>
                <a:cubicBezTo>
                  <a:pt x="1075506" y="4550240"/>
                  <a:pt x="1074951" y="4551166"/>
                  <a:pt x="1073839" y="4553016"/>
                </a:cubicBezTo>
                <a:lnTo>
                  <a:pt x="1076669" y="4552099"/>
                </a:lnTo>
                <a:lnTo>
                  <a:pt x="1077722" y="4554670"/>
                </a:lnTo>
                <a:cubicBezTo>
                  <a:pt x="1069954" y="4551363"/>
                  <a:pt x="1059964" y="4551760"/>
                  <a:pt x="1059964" y="4551760"/>
                </a:cubicBezTo>
                <a:cubicBezTo>
                  <a:pt x="1056929" y="4531096"/>
                  <a:pt x="1101508" y="4540774"/>
                  <a:pt x="1123918" y="4511571"/>
                </a:cubicBezTo>
                <a:cubicBezTo>
                  <a:pt x="1125029" y="4509719"/>
                  <a:pt x="1126930" y="4504523"/>
                  <a:pt x="1128831" y="4499327"/>
                </a:cubicBezTo>
                <a:lnTo>
                  <a:pt x="1130152" y="4496035"/>
                </a:lnTo>
                <a:lnTo>
                  <a:pt x="1130056" y="4496043"/>
                </a:lnTo>
                <a:cubicBezTo>
                  <a:pt x="1121984" y="4497357"/>
                  <a:pt x="1115120" y="4499198"/>
                  <a:pt x="1115903" y="4501208"/>
                </a:cubicBezTo>
                <a:cubicBezTo>
                  <a:pt x="1112775" y="4486316"/>
                  <a:pt x="1128723" y="4484899"/>
                  <a:pt x="1141800" y="4476113"/>
                </a:cubicBezTo>
                <a:cubicBezTo>
                  <a:pt x="1149909" y="4468311"/>
                  <a:pt x="1185480" y="4439433"/>
                  <a:pt x="1162994" y="4444673"/>
                </a:cubicBezTo>
                <a:cubicBezTo>
                  <a:pt x="1153319" y="4448455"/>
                  <a:pt x="1144948" y="4455585"/>
                  <a:pt x="1133704" y="4462206"/>
                </a:cubicBezTo>
                <a:cubicBezTo>
                  <a:pt x="1123110" y="4468783"/>
                  <a:pt x="1114775" y="4473570"/>
                  <a:pt x="1107645" y="4477445"/>
                </a:cubicBezTo>
                <a:lnTo>
                  <a:pt x="1090978" y="4486098"/>
                </a:lnTo>
                <a:lnTo>
                  <a:pt x="1095341" y="4480218"/>
                </a:lnTo>
                <a:lnTo>
                  <a:pt x="1126068" y="4434624"/>
                </a:lnTo>
                <a:lnTo>
                  <a:pt x="1143402" y="4416148"/>
                </a:lnTo>
                <a:cubicBezTo>
                  <a:pt x="1154778" y="4406435"/>
                  <a:pt x="1149483" y="4408867"/>
                  <a:pt x="1141149" y="4412366"/>
                </a:cubicBezTo>
                <a:lnTo>
                  <a:pt x="1141041" y="4412407"/>
                </a:lnTo>
                <a:lnTo>
                  <a:pt x="1142367" y="4410439"/>
                </a:lnTo>
                <a:lnTo>
                  <a:pt x="1142454" y="4410319"/>
                </a:lnTo>
                <a:lnTo>
                  <a:pt x="1138710" y="4412488"/>
                </a:lnTo>
                <a:cubicBezTo>
                  <a:pt x="1090633" y="4437740"/>
                  <a:pt x="1046280" y="4463221"/>
                  <a:pt x="1003048" y="4488016"/>
                </a:cubicBezTo>
                <a:lnTo>
                  <a:pt x="994007" y="4493024"/>
                </a:lnTo>
                <a:lnTo>
                  <a:pt x="1002153" y="4477205"/>
                </a:lnTo>
                <a:lnTo>
                  <a:pt x="1004799" y="4471170"/>
                </a:lnTo>
                <a:lnTo>
                  <a:pt x="1032852" y="4453436"/>
                </a:lnTo>
                <a:cubicBezTo>
                  <a:pt x="1050159" y="4442207"/>
                  <a:pt x="1094297" y="4426899"/>
                  <a:pt x="1105782" y="4407771"/>
                </a:cubicBezTo>
                <a:cubicBezTo>
                  <a:pt x="1110228" y="4400366"/>
                  <a:pt x="1105247" y="4384297"/>
                  <a:pt x="1110350" y="4366323"/>
                </a:cubicBezTo>
                <a:lnTo>
                  <a:pt x="1112611" y="4363214"/>
                </a:lnTo>
                <a:lnTo>
                  <a:pt x="1112614" y="4363188"/>
                </a:lnTo>
                <a:cubicBezTo>
                  <a:pt x="1113892" y="4354740"/>
                  <a:pt x="1115204" y="4347234"/>
                  <a:pt x="1114418" y="4348651"/>
                </a:cubicBezTo>
                <a:cubicBezTo>
                  <a:pt x="1115989" y="4345816"/>
                  <a:pt x="1117560" y="4342980"/>
                  <a:pt x="1119130" y="4340142"/>
                </a:cubicBezTo>
                <a:cubicBezTo>
                  <a:pt x="1111024" y="4339946"/>
                  <a:pt x="1083300" y="4361497"/>
                  <a:pt x="1104489" y="4338054"/>
                </a:cubicBezTo>
                <a:cubicBezTo>
                  <a:pt x="1129078" y="4315321"/>
                  <a:pt x="1094553" y="4341168"/>
                  <a:pt x="1081737" y="4350621"/>
                </a:cubicBezTo>
                <a:lnTo>
                  <a:pt x="1078789" y="4352678"/>
                </a:lnTo>
                <a:lnTo>
                  <a:pt x="1149086" y="4253239"/>
                </a:lnTo>
                <a:cubicBezTo>
                  <a:pt x="1154653" y="4242457"/>
                  <a:pt x="1165629" y="4221426"/>
                  <a:pt x="1150002" y="4240430"/>
                </a:cubicBezTo>
                <a:cubicBezTo>
                  <a:pt x="1130068" y="4265907"/>
                  <a:pt x="1111885" y="4295052"/>
                  <a:pt x="1091096" y="4315162"/>
                </a:cubicBezTo>
                <a:cubicBezTo>
                  <a:pt x="1098250" y="4301013"/>
                  <a:pt x="1105695" y="4288625"/>
                  <a:pt x="1113291" y="4277129"/>
                </a:cubicBezTo>
                <a:lnTo>
                  <a:pt x="1130661" y="4252539"/>
                </a:lnTo>
                <a:lnTo>
                  <a:pt x="1133819" y="4249684"/>
                </a:lnTo>
                <a:cubicBezTo>
                  <a:pt x="1141928" y="4242166"/>
                  <a:pt x="1145673" y="4237612"/>
                  <a:pt x="1146704" y="4234948"/>
                </a:cubicBezTo>
                <a:lnTo>
                  <a:pt x="1144609" y="4232843"/>
                </a:lnTo>
                <a:lnTo>
                  <a:pt x="1149384" y="4226117"/>
                </a:lnTo>
                <a:lnTo>
                  <a:pt x="1147963" y="4226831"/>
                </a:lnTo>
                <a:lnTo>
                  <a:pt x="1150128" y="4223951"/>
                </a:lnTo>
                <a:lnTo>
                  <a:pt x="1160877" y="4209546"/>
                </a:lnTo>
                <a:lnTo>
                  <a:pt x="1181878" y="4174043"/>
                </a:lnTo>
                <a:cubicBezTo>
                  <a:pt x="1187068" y="4182507"/>
                  <a:pt x="1184168" y="4157910"/>
                  <a:pt x="1181878" y="4174043"/>
                </a:cubicBezTo>
                <a:lnTo>
                  <a:pt x="1167050" y="4193054"/>
                </a:lnTo>
                <a:lnTo>
                  <a:pt x="1136193" y="4232620"/>
                </a:lnTo>
                <a:lnTo>
                  <a:pt x="1133535" y="4233023"/>
                </a:lnTo>
                <a:cubicBezTo>
                  <a:pt x="1130315" y="4233612"/>
                  <a:pt x="1127685" y="4233940"/>
                  <a:pt x="1127294" y="4232937"/>
                </a:cubicBezTo>
                <a:cubicBezTo>
                  <a:pt x="1125726" y="4228917"/>
                  <a:pt x="1159730" y="4202876"/>
                  <a:pt x="1166271" y="4191055"/>
                </a:cubicBezTo>
                <a:cubicBezTo>
                  <a:pt x="1153197" y="4192985"/>
                  <a:pt x="1149792" y="4205987"/>
                  <a:pt x="1133840" y="4214261"/>
                </a:cubicBezTo>
                <a:cubicBezTo>
                  <a:pt x="1133840" y="4214261"/>
                  <a:pt x="1102974" y="4241486"/>
                  <a:pt x="1101407" y="4237465"/>
                </a:cubicBezTo>
                <a:lnTo>
                  <a:pt x="1119207" y="4198462"/>
                </a:lnTo>
                <a:cubicBezTo>
                  <a:pt x="1117641" y="4194445"/>
                  <a:pt x="1031857" y="4250113"/>
                  <a:pt x="1070570" y="4215560"/>
                </a:cubicBezTo>
                <a:cubicBezTo>
                  <a:pt x="1094631" y="4199486"/>
                  <a:pt x="1112681" y="4181714"/>
                  <a:pt x="1130473" y="4156421"/>
                </a:cubicBezTo>
                <a:cubicBezTo>
                  <a:pt x="1137013" y="4148030"/>
                  <a:pt x="1143552" y="4145064"/>
                  <a:pt x="1150057" y="4141302"/>
                </a:cubicBezTo>
                <a:lnTo>
                  <a:pt x="1154909" y="4136321"/>
                </a:lnTo>
                <a:lnTo>
                  <a:pt x="1156847" y="4131701"/>
                </a:lnTo>
                <a:cubicBezTo>
                  <a:pt x="1159203" y="4128535"/>
                  <a:pt x="1161885" y="4126222"/>
                  <a:pt x="1163029" y="4126687"/>
                </a:cubicBezTo>
                <a:lnTo>
                  <a:pt x="1162947" y="4128069"/>
                </a:lnTo>
                <a:lnTo>
                  <a:pt x="1169446" y="4121397"/>
                </a:lnTo>
                <a:lnTo>
                  <a:pt x="1170521" y="4124151"/>
                </a:lnTo>
                <a:lnTo>
                  <a:pt x="1170878" y="4125070"/>
                </a:lnTo>
                <a:cubicBezTo>
                  <a:pt x="1171038" y="4125479"/>
                  <a:pt x="1170933" y="4125206"/>
                  <a:pt x="1170720" y="4124662"/>
                </a:cubicBezTo>
                <a:lnTo>
                  <a:pt x="1170521" y="4124151"/>
                </a:lnTo>
                <a:lnTo>
                  <a:pt x="1169925" y="4122622"/>
                </a:lnTo>
                <a:cubicBezTo>
                  <a:pt x="1169659" y="4121940"/>
                  <a:pt x="1169446" y="4121397"/>
                  <a:pt x="1169446" y="4121397"/>
                </a:cubicBezTo>
                <a:lnTo>
                  <a:pt x="1163938" y="4120478"/>
                </a:lnTo>
                <a:lnTo>
                  <a:pt x="1156666" y="4129893"/>
                </a:lnTo>
                <a:lnTo>
                  <a:pt x="1152178" y="4132214"/>
                </a:lnTo>
                <a:lnTo>
                  <a:pt x="1135605" y="4142321"/>
                </a:lnTo>
                <a:lnTo>
                  <a:pt x="1130461" y="4147848"/>
                </a:lnTo>
                <a:cubicBezTo>
                  <a:pt x="1126275" y="4151807"/>
                  <a:pt x="1122827" y="4153970"/>
                  <a:pt x="1120801" y="4152207"/>
                </a:cubicBezTo>
                <a:lnTo>
                  <a:pt x="1120472" y="4151516"/>
                </a:lnTo>
                <a:lnTo>
                  <a:pt x="1108097" y="4158625"/>
                </a:lnTo>
                <a:cubicBezTo>
                  <a:pt x="1101776" y="4162459"/>
                  <a:pt x="1094460" y="4166859"/>
                  <a:pt x="1088765" y="4169695"/>
                </a:cubicBezTo>
                <a:lnTo>
                  <a:pt x="1083388" y="4171578"/>
                </a:lnTo>
                <a:lnTo>
                  <a:pt x="1080597" y="4175948"/>
                </a:lnTo>
                <a:cubicBezTo>
                  <a:pt x="1073463" y="4186007"/>
                  <a:pt x="1065955" y="4193590"/>
                  <a:pt x="1064467" y="4183679"/>
                </a:cubicBezTo>
                <a:cubicBezTo>
                  <a:pt x="1064792" y="4180488"/>
                  <a:pt x="1067914" y="4174971"/>
                  <a:pt x="1072438" y="4168424"/>
                </a:cubicBezTo>
                <a:lnTo>
                  <a:pt x="1078932" y="4159929"/>
                </a:lnTo>
                <a:lnTo>
                  <a:pt x="1077135" y="4161464"/>
                </a:lnTo>
                <a:lnTo>
                  <a:pt x="1070165" y="4156357"/>
                </a:lnTo>
                <a:lnTo>
                  <a:pt x="1028595" y="4214506"/>
                </a:lnTo>
                <a:cubicBezTo>
                  <a:pt x="1028595" y="4214506"/>
                  <a:pt x="997822" y="4257488"/>
                  <a:pt x="1000337" y="4241189"/>
                </a:cubicBezTo>
                <a:lnTo>
                  <a:pt x="1008519" y="4228896"/>
                </a:lnTo>
                <a:lnTo>
                  <a:pt x="1021452" y="4219132"/>
                </a:lnTo>
                <a:cubicBezTo>
                  <a:pt x="1026468" y="4214923"/>
                  <a:pt x="1030377" y="4210993"/>
                  <a:pt x="1031882" y="4207918"/>
                </a:cubicBezTo>
                <a:lnTo>
                  <a:pt x="1028096" y="4202143"/>
                </a:lnTo>
                <a:lnTo>
                  <a:pt x="1031110" y="4198205"/>
                </a:lnTo>
                <a:cubicBezTo>
                  <a:pt x="1028922" y="4204564"/>
                  <a:pt x="1048236" y="4179618"/>
                  <a:pt x="1055543" y="4161964"/>
                </a:cubicBezTo>
                <a:lnTo>
                  <a:pt x="1056489" y="4155641"/>
                </a:lnTo>
                <a:lnTo>
                  <a:pt x="1048672" y="4157646"/>
                </a:lnTo>
                <a:lnTo>
                  <a:pt x="1038443" y="4171645"/>
                </a:lnTo>
                <a:cubicBezTo>
                  <a:pt x="1029038" y="4185117"/>
                  <a:pt x="1019057" y="4200268"/>
                  <a:pt x="1015815" y="4205193"/>
                </a:cubicBezTo>
                <a:lnTo>
                  <a:pt x="1013165" y="4208597"/>
                </a:lnTo>
                <a:lnTo>
                  <a:pt x="1012756" y="4208784"/>
                </a:lnTo>
                <a:lnTo>
                  <a:pt x="1003606" y="4215246"/>
                </a:lnTo>
                <a:lnTo>
                  <a:pt x="1037124" y="4165579"/>
                </a:lnTo>
                <a:lnTo>
                  <a:pt x="1026670" y="4173876"/>
                </a:lnTo>
                <a:lnTo>
                  <a:pt x="1005605" y="4189468"/>
                </a:lnTo>
                <a:lnTo>
                  <a:pt x="983363" y="4215589"/>
                </a:lnTo>
                <a:lnTo>
                  <a:pt x="996676" y="4196077"/>
                </a:lnTo>
                <a:lnTo>
                  <a:pt x="986261" y="4203787"/>
                </a:lnTo>
                <a:cubicBezTo>
                  <a:pt x="973313" y="4214050"/>
                  <a:pt x="960366" y="4223457"/>
                  <a:pt x="945853" y="4228562"/>
                </a:cubicBezTo>
                <a:cubicBezTo>
                  <a:pt x="960373" y="4212604"/>
                  <a:pt x="973319" y="4201483"/>
                  <a:pt x="986300" y="4190447"/>
                </a:cubicBezTo>
                <a:lnTo>
                  <a:pt x="1024867" y="4154757"/>
                </a:lnTo>
                <a:lnTo>
                  <a:pt x="1060286" y="4102847"/>
                </a:lnTo>
                <a:lnTo>
                  <a:pt x="1057559" y="4104372"/>
                </a:lnTo>
                <a:cubicBezTo>
                  <a:pt x="1054421" y="4103190"/>
                  <a:pt x="1051027" y="4094485"/>
                  <a:pt x="1051027" y="4094485"/>
                </a:cubicBezTo>
                <a:lnTo>
                  <a:pt x="1050941" y="4094534"/>
                </a:lnTo>
                <a:lnTo>
                  <a:pt x="1049006" y="4101975"/>
                </a:lnTo>
                <a:cubicBezTo>
                  <a:pt x="1048034" y="4104803"/>
                  <a:pt x="1046777" y="4106204"/>
                  <a:pt x="1044916" y="4102623"/>
                </a:cubicBezTo>
                <a:lnTo>
                  <a:pt x="1047208" y="4096651"/>
                </a:lnTo>
                <a:lnTo>
                  <a:pt x="1032950" y="4104741"/>
                </a:lnTo>
                <a:cubicBezTo>
                  <a:pt x="1027294" y="4109681"/>
                  <a:pt x="1021995" y="4115542"/>
                  <a:pt x="1017026" y="4120527"/>
                </a:cubicBezTo>
                <a:cubicBezTo>
                  <a:pt x="1007349" y="4124307"/>
                  <a:pt x="989558" y="4149606"/>
                  <a:pt x="983028" y="4139714"/>
                </a:cubicBezTo>
                <a:cubicBezTo>
                  <a:pt x="976497" y="4129821"/>
                  <a:pt x="999503" y="4131637"/>
                  <a:pt x="989570" y="4127894"/>
                </a:cubicBezTo>
                <a:cubicBezTo>
                  <a:pt x="976500" y="4122968"/>
                  <a:pt x="947471" y="4140028"/>
                  <a:pt x="981473" y="4113987"/>
                </a:cubicBezTo>
                <a:cubicBezTo>
                  <a:pt x="1005800" y="4091723"/>
                  <a:pt x="1018873" y="4089797"/>
                  <a:pt x="1044773" y="4056699"/>
                </a:cubicBezTo>
                <a:cubicBezTo>
                  <a:pt x="1037324" y="4053892"/>
                  <a:pt x="1013687" y="4068771"/>
                  <a:pt x="998254" y="4077981"/>
                </a:cubicBezTo>
                <a:lnTo>
                  <a:pt x="996279" y="4079061"/>
                </a:lnTo>
                <a:lnTo>
                  <a:pt x="1015262" y="4048317"/>
                </a:lnTo>
                <a:lnTo>
                  <a:pt x="1011904" y="4050326"/>
                </a:lnTo>
                <a:lnTo>
                  <a:pt x="985598" y="4084263"/>
                </a:lnTo>
                <a:lnTo>
                  <a:pt x="977920" y="4082737"/>
                </a:lnTo>
                <a:cubicBezTo>
                  <a:pt x="974710" y="4079761"/>
                  <a:pt x="985548" y="4073236"/>
                  <a:pt x="993003" y="4065759"/>
                </a:cubicBezTo>
                <a:lnTo>
                  <a:pt x="959392" y="4081716"/>
                </a:lnTo>
                <a:lnTo>
                  <a:pt x="958551" y="4082217"/>
                </a:lnTo>
                <a:lnTo>
                  <a:pt x="926640" y="4104892"/>
                </a:lnTo>
                <a:cubicBezTo>
                  <a:pt x="905323" y="4121144"/>
                  <a:pt x="884202" y="4137900"/>
                  <a:pt x="861451" y="4147040"/>
                </a:cubicBezTo>
                <a:lnTo>
                  <a:pt x="853796" y="4150934"/>
                </a:lnTo>
                <a:lnTo>
                  <a:pt x="854156" y="4150277"/>
                </a:lnTo>
                <a:cubicBezTo>
                  <a:pt x="859567" y="4140032"/>
                  <a:pt x="881455" y="4116147"/>
                  <a:pt x="888907" y="4098905"/>
                </a:cubicBezTo>
                <a:cubicBezTo>
                  <a:pt x="898401" y="4074663"/>
                  <a:pt x="870700" y="4118466"/>
                  <a:pt x="867176" y="4122250"/>
                </a:cubicBezTo>
                <a:cubicBezTo>
                  <a:pt x="860487" y="4132393"/>
                  <a:pt x="855146" y="4140071"/>
                  <a:pt x="850420" y="4146564"/>
                </a:cubicBezTo>
                <a:lnTo>
                  <a:pt x="842912" y="4156468"/>
                </a:lnTo>
                <a:lnTo>
                  <a:pt x="814830" y="4170752"/>
                </a:lnTo>
                <a:lnTo>
                  <a:pt x="814684" y="4165334"/>
                </a:lnTo>
                <a:cubicBezTo>
                  <a:pt x="815096" y="4166002"/>
                  <a:pt x="814000" y="4167594"/>
                  <a:pt x="812028" y="4169665"/>
                </a:cubicBezTo>
                <a:lnTo>
                  <a:pt x="805785" y="4175354"/>
                </a:lnTo>
                <a:lnTo>
                  <a:pt x="784796" y="4186027"/>
                </a:lnTo>
                <a:lnTo>
                  <a:pt x="791287" y="4176425"/>
                </a:lnTo>
                <a:cubicBezTo>
                  <a:pt x="793199" y="4179543"/>
                  <a:pt x="794838" y="4182219"/>
                  <a:pt x="793329" y="4169432"/>
                </a:cubicBezTo>
                <a:cubicBezTo>
                  <a:pt x="793329" y="4169432"/>
                  <a:pt x="792387" y="4172659"/>
                  <a:pt x="791287" y="4176425"/>
                </a:cubicBezTo>
                <a:lnTo>
                  <a:pt x="788562" y="4165552"/>
                </a:lnTo>
                <a:lnTo>
                  <a:pt x="809424" y="4148575"/>
                </a:lnTo>
                <a:lnTo>
                  <a:pt x="786959" y="4158415"/>
                </a:lnTo>
                <a:lnTo>
                  <a:pt x="796590" y="4141676"/>
                </a:lnTo>
                <a:lnTo>
                  <a:pt x="800513" y="4133965"/>
                </a:lnTo>
                <a:lnTo>
                  <a:pt x="870601" y="4091557"/>
                </a:lnTo>
                <a:cubicBezTo>
                  <a:pt x="916206" y="4062391"/>
                  <a:pt x="961257" y="4030655"/>
                  <a:pt x="1005855" y="3992321"/>
                </a:cubicBezTo>
                <a:cubicBezTo>
                  <a:pt x="1013963" y="3984518"/>
                  <a:pt x="1056066" y="3965528"/>
                  <a:pt x="1057906" y="3948507"/>
                </a:cubicBezTo>
                <a:cubicBezTo>
                  <a:pt x="1056079" y="3943820"/>
                  <a:pt x="1051110" y="3945950"/>
                  <a:pt x="1051110" y="3945950"/>
                </a:cubicBezTo>
                <a:lnTo>
                  <a:pt x="1038734" y="3953733"/>
                </a:lnTo>
                <a:lnTo>
                  <a:pt x="1032199" y="3963138"/>
                </a:lnTo>
                <a:lnTo>
                  <a:pt x="1021246" y="3972703"/>
                </a:lnTo>
                <a:lnTo>
                  <a:pt x="1021363" y="3967388"/>
                </a:lnTo>
                <a:lnTo>
                  <a:pt x="1022537" y="3965903"/>
                </a:lnTo>
                <a:lnTo>
                  <a:pt x="1021493" y="3966726"/>
                </a:lnTo>
                <a:lnTo>
                  <a:pt x="1021363" y="3967388"/>
                </a:lnTo>
                <a:cubicBezTo>
                  <a:pt x="1005736" y="3986393"/>
                  <a:pt x="987528" y="4005949"/>
                  <a:pt x="985890" y="4003279"/>
                </a:cubicBezTo>
                <a:cubicBezTo>
                  <a:pt x="986709" y="4004613"/>
                  <a:pt x="988337" y="4001111"/>
                  <a:pt x="989758" y="3997273"/>
                </a:cubicBezTo>
                <a:lnTo>
                  <a:pt x="991403" y="3992448"/>
                </a:lnTo>
                <a:lnTo>
                  <a:pt x="982742" y="3998244"/>
                </a:lnTo>
                <a:cubicBezTo>
                  <a:pt x="968312" y="4009705"/>
                  <a:pt x="951782" y="4026084"/>
                  <a:pt x="940997" y="4025021"/>
                </a:cubicBezTo>
                <a:cubicBezTo>
                  <a:pt x="937862" y="4023837"/>
                  <a:pt x="934466" y="4015130"/>
                  <a:pt x="932897" y="4017970"/>
                </a:cubicBezTo>
                <a:cubicBezTo>
                  <a:pt x="923221" y="4021749"/>
                  <a:pt x="897324" y="4046848"/>
                  <a:pt x="886083" y="4046610"/>
                </a:cubicBezTo>
                <a:cubicBezTo>
                  <a:pt x="880853" y="4048067"/>
                  <a:pt x="876154" y="4036010"/>
                  <a:pt x="876154" y="4036010"/>
                </a:cubicBezTo>
                <a:cubicBezTo>
                  <a:pt x="876154" y="4036010"/>
                  <a:pt x="874912" y="4036260"/>
                  <a:pt x="873244" y="4037272"/>
                </a:cubicBezTo>
                <a:lnTo>
                  <a:pt x="870843" y="4039853"/>
                </a:lnTo>
                <a:lnTo>
                  <a:pt x="866830" y="4041217"/>
                </a:lnTo>
                <a:lnTo>
                  <a:pt x="866216" y="4039981"/>
                </a:lnTo>
                <a:cubicBezTo>
                  <a:pt x="865826" y="4039834"/>
                  <a:pt x="865433" y="4040541"/>
                  <a:pt x="864647" y="4041963"/>
                </a:cubicBezTo>
                <a:lnTo>
                  <a:pt x="866830" y="4041217"/>
                </a:lnTo>
                <a:lnTo>
                  <a:pt x="867785" y="4043144"/>
                </a:lnTo>
                <a:cubicBezTo>
                  <a:pt x="861512" y="4040780"/>
                  <a:pt x="853667" y="4041252"/>
                  <a:pt x="853667" y="4041252"/>
                </a:cubicBezTo>
                <a:cubicBezTo>
                  <a:pt x="850278" y="4025687"/>
                  <a:pt x="885830" y="4032228"/>
                  <a:pt x="902051" y="4009772"/>
                </a:cubicBezTo>
                <a:cubicBezTo>
                  <a:pt x="903622" y="4006934"/>
                  <a:pt x="907027" y="3993935"/>
                  <a:pt x="908598" y="3991097"/>
                </a:cubicBezTo>
                <a:cubicBezTo>
                  <a:pt x="919847" y="3977623"/>
                  <a:pt x="934756" y="3965523"/>
                  <a:pt x="950712" y="3950399"/>
                </a:cubicBezTo>
                <a:cubicBezTo>
                  <a:pt x="953983" y="3947916"/>
                  <a:pt x="969413" y="3937734"/>
                  <a:pt x="984223" y="3927811"/>
                </a:cubicBezTo>
                <a:lnTo>
                  <a:pt x="984268" y="3927782"/>
                </a:lnTo>
                <a:lnTo>
                  <a:pt x="990623" y="3915740"/>
                </a:lnTo>
                <a:lnTo>
                  <a:pt x="1004676" y="3894058"/>
                </a:lnTo>
                <a:lnTo>
                  <a:pt x="1003095" y="3892826"/>
                </a:lnTo>
                <a:cubicBezTo>
                  <a:pt x="1001563" y="3891849"/>
                  <a:pt x="1000224" y="3891201"/>
                  <a:pt x="999375" y="3891023"/>
                </a:cubicBezTo>
                <a:cubicBezTo>
                  <a:pt x="994668" y="3892679"/>
                  <a:pt x="955697" y="3920849"/>
                  <a:pt x="980024" y="3897446"/>
                </a:cubicBezTo>
                <a:cubicBezTo>
                  <a:pt x="1005922" y="3872348"/>
                  <a:pt x="955703" y="3905994"/>
                  <a:pt x="949165" y="3910958"/>
                </a:cubicBezTo>
                <a:cubicBezTo>
                  <a:pt x="931120" y="3921872"/>
                  <a:pt x="915167" y="3930144"/>
                  <a:pt x="908891" y="3934638"/>
                </a:cubicBezTo>
                <a:cubicBezTo>
                  <a:pt x="872278" y="3954553"/>
                  <a:pt x="838605" y="3974578"/>
                  <a:pt x="805783" y="3994065"/>
                </a:cubicBezTo>
                <a:lnTo>
                  <a:pt x="798910" y="3998005"/>
                </a:lnTo>
                <a:lnTo>
                  <a:pt x="804554" y="3985912"/>
                </a:lnTo>
                <a:lnTo>
                  <a:pt x="806346" y="3981302"/>
                </a:lnTo>
                <a:lnTo>
                  <a:pt x="827563" y="3967418"/>
                </a:lnTo>
                <a:cubicBezTo>
                  <a:pt x="840640" y="3958630"/>
                  <a:pt x="874635" y="3946300"/>
                  <a:pt x="882747" y="3931642"/>
                </a:cubicBezTo>
                <a:cubicBezTo>
                  <a:pt x="885888" y="3925968"/>
                  <a:pt x="881188" y="3913913"/>
                  <a:pt x="884334" y="3900240"/>
                </a:cubicBezTo>
                <a:cubicBezTo>
                  <a:pt x="889311" y="3884403"/>
                  <a:pt x="895845" y="3887438"/>
                  <a:pt x="908660" y="3877980"/>
                </a:cubicBezTo>
                <a:cubicBezTo>
                  <a:pt x="918340" y="3867342"/>
                  <a:pt x="924881" y="3855521"/>
                  <a:pt x="931421" y="3850557"/>
                </a:cubicBezTo>
                <a:lnTo>
                  <a:pt x="939102" y="3844932"/>
                </a:lnTo>
                <a:lnTo>
                  <a:pt x="938737" y="3844904"/>
                </a:lnTo>
                <a:cubicBezTo>
                  <a:pt x="938101" y="3844600"/>
                  <a:pt x="937747" y="3844047"/>
                  <a:pt x="937747" y="3843192"/>
                </a:cubicBezTo>
                <a:cubicBezTo>
                  <a:pt x="937748" y="3841190"/>
                  <a:pt x="939565" y="3838195"/>
                  <a:pt x="942392" y="3834762"/>
                </a:cubicBezTo>
                <a:lnTo>
                  <a:pt x="947831" y="3828975"/>
                </a:lnTo>
                <a:lnTo>
                  <a:pt x="944571" y="3827373"/>
                </a:lnTo>
                <a:cubicBezTo>
                  <a:pt x="942742" y="3825252"/>
                  <a:pt x="941111" y="3822782"/>
                  <a:pt x="939542" y="3822190"/>
                </a:cubicBezTo>
                <a:cubicBezTo>
                  <a:pt x="934572" y="3824317"/>
                  <a:pt x="925155" y="3834484"/>
                  <a:pt x="915218" y="3837595"/>
                </a:cubicBezTo>
                <a:cubicBezTo>
                  <a:pt x="908680" y="3842561"/>
                  <a:pt x="876252" y="3858910"/>
                  <a:pt x="895610" y="3837635"/>
                </a:cubicBezTo>
                <a:cubicBezTo>
                  <a:pt x="907121" y="3823688"/>
                  <a:pt x="924903" y="3820103"/>
                  <a:pt x="931179" y="3815609"/>
                </a:cubicBezTo>
                <a:cubicBezTo>
                  <a:pt x="934579" y="3813463"/>
                  <a:pt x="937064" y="3808970"/>
                  <a:pt x="938898" y="3804660"/>
                </a:cubicBezTo>
                <a:lnTo>
                  <a:pt x="939825" y="3802255"/>
                </a:lnTo>
                <a:lnTo>
                  <a:pt x="787864" y="3918640"/>
                </a:lnTo>
                <a:cubicBezTo>
                  <a:pt x="835301" y="3881079"/>
                  <a:pt x="882223" y="3835259"/>
                  <a:pt x="925062" y="3785667"/>
                </a:cubicBezTo>
                <a:lnTo>
                  <a:pt x="926965" y="3782872"/>
                </a:lnTo>
                <a:lnTo>
                  <a:pt x="915735" y="3789719"/>
                </a:lnTo>
                <a:lnTo>
                  <a:pt x="907175" y="3794169"/>
                </a:lnTo>
                <a:lnTo>
                  <a:pt x="908738" y="3791958"/>
                </a:lnTo>
                <a:lnTo>
                  <a:pt x="921680" y="3773494"/>
                </a:lnTo>
                <a:lnTo>
                  <a:pt x="942713" y="3759386"/>
                </a:lnTo>
                <a:lnTo>
                  <a:pt x="942918" y="3759258"/>
                </a:lnTo>
                <a:lnTo>
                  <a:pt x="947661" y="3741823"/>
                </a:lnTo>
                <a:cubicBezTo>
                  <a:pt x="947661" y="3741823"/>
                  <a:pt x="947661" y="3741823"/>
                  <a:pt x="933304" y="3751239"/>
                </a:cubicBezTo>
                <a:lnTo>
                  <a:pt x="951335" y="3735924"/>
                </a:lnTo>
                <a:lnTo>
                  <a:pt x="947311" y="3737387"/>
                </a:lnTo>
                <a:lnTo>
                  <a:pt x="957536" y="3723512"/>
                </a:lnTo>
                <a:lnTo>
                  <a:pt x="954641" y="3724157"/>
                </a:lnTo>
                <a:cubicBezTo>
                  <a:pt x="952011" y="3725033"/>
                  <a:pt x="950492" y="3725995"/>
                  <a:pt x="950884" y="3727001"/>
                </a:cubicBezTo>
                <a:lnTo>
                  <a:pt x="953858" y="3716262"/>
                </a:lnTo>
                <a:lnTo>
                  <a:pt x="914071" y="3742356"/>
                </a:lnTo>
                <a:cubicBezTo>
                  <a:pt x="914071" y="3742356"/>
                  <a:pt x="914071" y="3742356"/>
                  <a:pt x="933100" y="3722354"/>
                </a:cubicBezTo>
                <a:lnTo>
                  <a:pt x="946825" y="3700873"/>
                </a:lnTo>
                <a:lnTo>
                  <a:pt x="942624" y="3703236"/>
                </a:lnTo>
                <a:lnTo>
                  <a:pt x="942216" y="3703448"/>
                </a:lnTo>
                <a:lnTo>
                  <a:pt x="865113" y="3766941"/>
                </a:lnTo>
                <a:lnTo>
                  <a:pt x="904487" y="3723492"/>
                </a:lnTo>
                <a:lnTo>
                  <a:pt x="882641" y="3737284"/>
                </a:lnTo>
                <a:cubicBezTo>
                  <a:pt x="879994" y="3738214"/>
                  <a:pt x="866505" y="3747533"/>
                  <a:pt x="857816" y="3752020"/>
                </a:cubicBezTo>
                <a:lnTo>
                  <a:pt x="853675" y="3753533"/>
                </a:lnTo>
                <a:lnTo>
                  <a:pt x="851691" y="3756885"/>
                </a:lnTo>
                <a:cubicBezTo>
                  <a:pt x="846563" y="3764611"/>
                  <a:pt x="841022" y="3770470"/>
                  <a:pt x="839370" y="3763007"/>
                </a:cubicBezTo>
                <a:lnTo>
                  <a:pt x="847894" y="3749209"/>
                </a:lnTo>
                <a:lnTo>
                  <a:pt x="847594" y="3749407"/>
                </a:lnTo>
                <a:lnTo>
                  <a:pt x="838680" y="3748014"/>
                </a:lnTo>
                <a:lnTo>
                  <a:pt x="812633" y="3786928"/>
                </a:lnTo>
                <a:cubicBezTo>
                  <a:pt x="812633" y="3786928"/>
                  <a:pt x="790497" y="3819942"/>
                  <a:pt x="791686" y="3807579"/>
                </a:cubicBezTo>
                <a:lnTo>
                  <a:pt x="797530" y="3798147"/>
                </a:lnTo>
                <a:lnTo>
                  <a:pt x="807235" y="3790544"/>
                </a:lnTo>
                <a:cubicBezTo>
                  <a:pt x="810979" y="3787279"/>
                  <a:pt x="813865" y="3784241"/>
                  <a:pt x="814900" y="3781888"/>
                </a:cubicBezTo>
                <a:lnTo>
                  <a:pt x="811641" y="3777590"/>
                </a:lnTo>
                <a:lnTo>
                  <a:pt x="813821" y="3774563"/>
                </a:lnTo>
                <a:cubicBezTo>
                  <a:pt x="811936" y="3781023"/>
                  <a:pt x="837440" y="3744758"/>
                  <a:pt x="832249" y="3736291"/>
                </a:cubicBezTo>
                <a:cubicBezTo>
                  <a:pt x="830611" y="3733619"/>
                  <a:pt x="806747" y="3772555"/>
                  <a:pt x="802123" y="3780107"/>
                </a:cubicBezTo>
                <a:lnTo>
                  <a:pt x="800202" y="3782728"/>
                </a:lnTo>
                <a:lnTo>
                  <a:pt x="799891" y="3782876"/>
                </a:lnTo>
                <a:lnTo>
                  <a:pt x="793001" y="3787917"/>
                </a:lnTo>
                <a:lnTo>
                  <a:pt x="828438" y="3731575"/>
                </a:lnTo>
                <a:lnTo>
                  <a:pt x="792173" y="3768235"/>
                </a:lnTo>
                <a:lnTo>
                  <a:pt x="777087" y="3788527"/>
                </a:lnTo>
                <a:lnTo>
                  <a:pt x="786083" y="3774392"/>
                </a:lnTo>
                <a:lnTo>
                  <a:pt x="682294" y="3879314"/>
                </a:lnTo>
                <a:cubicBezTo>
                  <a:pt x="679339" y="3881251"/>
                  <a:pt x="671712" y="3893779"/>
                  <a:pt x="666618" y="3904643"/>
                </a:cubicBezTo>
                <a:cubicBezTo>
                  <a:pt x="644238" y="3919320"/>
                  <a:pt x="622138" y="3940261"/>
                  <a:pt x="600153" y="3962204"/>
                </a:cubicBezTo>
                <a:cubicBezTo>
                  <a:pt x="619183" y="3942200"/>
                  <a:pt x="640463" y="3914274"/>
                  <a:pt x="662446" y="3892333"/>
                </a:cubicBezTo>
                <a:cubicBezTo>
                  <a:pt x="667233" y="3882741"/>
                  <a:pt x="695320" y="3835300"/>
                  <a:pt x="681385" y="3844440"/>
                </a:cubicBezTo>
                <a:cubicBezTo>
                  <a:pt x="624378" y="3881827"/>
                  <a:pt x="569314" y="3931910"/>
                  <a:pt x="513128" y="3976284"/>
                </a:cubicBezTo>
                <a:cubicBezTo>
                  <a:pt x="510171" y="3978222"/>
                  <a:pt x="504685" y="3981820"/>
                  <a:pt x="501728" y="3983761"/>
                </a:cubicBezTo>
                <a:cubicBezTo>
                  <a:pt x="523710" y="3961820"/>
                  <a:pt x="542738" y="3941818"/>
                  <a:pt x="561063" y="3915826"/>
                </a:cubicBezTo>
                <a:cubicBezTo>
                  <a:pt x="569507" y="3910290"/>
                  <a:pt x="595060" y="3864508"/>
                  <a:pt x="583659" y="3871983"/>
                </a:cubicBezTo>
                <a:cubicBezTo>
                  <a:pt x="526651" y="3909371"/>
                  <a:pt x="464975" y="3957345"/>
                  <a:pt x="406137" y="4002380"/>
                </a:cubicBezTo>
                <a:cubicBezTo>
                  <a:pt x="454892" y="3948911"/>
                  <a:pt x="506601" y="3893503"/>
                  <a:pt x="556173" y="3847015"/>
                </a:cubicBezTo>
                <a:cubicBezTo>
                  <a:pt x="561662" y="3843415"/>
                  <a:pt x="579166" y="3810439"/>
                  <a:pt x="581302" y="3801513"/>
                </a:cubicBezTo>
                <a:lnTo>
                  <a:pt x="584259" y="3799576"/>
                </a:lnTo>
                <a:cubicBezTo>
                  <a:pt x="636671" y="3750151"/>
                  <a:pt x="691733" y="3700066"/>
                  <a:pt x="747922" y="3655696"/>
                </a:cubicBezTo>
                <a:cubicBezTo>
                  <a:pt x="739055" y="3661511"/>
                  <a:pt x="730607" y="3667049"/>
                  <a:pt x="722162" y="3672589"/>
                </a:cubicBezTo>
                <a:cubicBezTo>
                  <a:pt x="766244" y="3629704"/>
                  <a:pt x="810609" y="3593085"/>
                  <a:pt x="851737" y="3552138"/>
                </a:cubicBezTo>
                <a:cubicBezTo>
                  <a:pt x="851737" y="3552138"/>
                  <a:pt x="851737" y="3552138"/>
                  <a:pt x="829355" y="3566819"/>
                </a:cubicBezTo>
                <a:cubicBezTo>
                  <a:pt x="834026" y="3556231"/>
                  <a:pt x="839940" y="3552353"/>
                  <a:pt x="845428" y="3548750"/>
                </a:cubicBezTo>
                <a:cubicBezTo>
                  <a:pt x="850098" y="3538164"/>
                  <a:pt x="865889" y="3513835"/>
                  <a:pt x="870560" y="3503247"/>
                </a:cubicBezTo>
                <a:cubicBezTo>
                  <a:pt x="842266" y="3521803"/>
                  <a:pt x="813974" y="3540357"/>
                  <a:pt x="788215" y="3557250"/>
                </a:cubicBezTo>
                <a:cubicBezTo>
                  <a:pt x="799616" y="3549773"/>
                  <a:pt x="811018" y="3542298"/>
                  <a:pt x="824555" y="3525896"/>
                </a:cubicBezTo>
                <a:cubicBezTo>
                  <a:pt x="770506" y="3561340"/>
                  <a:pt x="715839" y="3618690"/>
                  <a:pt x="660893" y="3669775"/>
                </a:cubicBezTo>
                <a:cubicBezTo>
                  <a:pt x="671477" y="3655310"/>
                  <a:pt x="680932" y="3635132"/>
                  <a:pt x="680112" y="3628149"/>
                </a:cubicBezTo>
                <a:cubicBezTo>
                  <a:pt x="725815" y="3587426"/>
                  <a:pt x="771106" y="3543213"/>
                  <a:pt x="815788" y="3496711"/>
                </a:cubicBezTo>
                <a:lnTo>
                  <a:pt x="851785" y="3457129"/>
                </a:lnTo>
                <a:lnTo>
                  <a:pt x="855773" y="3449383"/>
                </a:lnTo>
                <a:lnTo>
                  <a:pt x="858421" y="3443348"/>
                </a:lnTo>
                <a:lnTo>
                  <a:pt x="872295" y="3434577"/>
                </a:lnTo>
                <a:lnTo>
                  <a:pt x="926551" y="3374921"/>
                </a:lnTo>
                <a:lnTo>
                  <a:pt x="912115" y="3387255"/>
                </a:lnTo>
                <a:cubicBezTo>
                  <a:pt x="907148" y="3388240"/>
                  <a:pt x="905581" y="3384222"/>
                  <a:pt x="900878" y="3379019"/>
                </a:cubicBezTo>
                <a:lnTo>
                  <a:pt x="890779" y="3381609"/>
                </a:lnTo>
                <a:lnTo>
                  <a:pt x="812935" y="3453974"/>
                </a:lnTo>
                <a:lnTo>
                  <a:pt x="845646" y="3411511"/>
                </a:lnTo>
                <a:lnTo>
                  <a:pt x="821240" y="3429577"/>
                </a:lnTo>
                <a:cubicBezTo>
                  <a:pt x="808294" y="3439840"/>
                  <a:pt x="795347" y="3449250"/>
                  <a:pt x="780835" y="3454351"/>
                </a:cubicBezTo>
                <a:cubicBezTo>
                  <a:pt x="809872" y="3422439"/>
                  <a:pt x="832624" y="3409868"/>
                  <a:pt x="861924" y="3378627"/>
                </a:cubicBezTo>
                <a:cubicBezTo>
                  <a:pt x="865195" y="3372717"/>
                  <a:pt x="870819" y="3367690"/>
                  <a:pt x="878075" y="3362430"/>
                </a:cubicBezTo>
                <a:lnTo>
                  <a:pt x="889380" y="3354742"/>
                </a:lnTo>
                <a:lnTo>
                  <a:pt x="903313" y="3336657"/>
                </a:lnTo>
                <a:lnTo>
                  <a:pt x="910442" y="3320148"/>
                </a:lnTo>
                <a:lnTo>
                  <a:pt x="892539" y="3330167"/>
                </a:lnTo>
                <a:lnTo>
                  <a:pt x="891478" y="3328877"/>
                </a:lnTo>
                <a:lnTo>
                  <a:pt x="771091" y="3438423"/>
                </a:lnTo>
                <a:cubicBezTo>
                  <a:pt x="773227" y="3429494"/>
                  <a:pt x="773227" y="3429494"/>
                  <a:pt x="767737" y="3433099"/>
                </a:cubicBezTo>
                <a:cubicBezTo>
                  <a:pt x="767737" y="3433099"/>
                  <a:pt x="767737" y="3433099"/>
                  <a:pt x="765945" y="3434272"/>
                </a:cubicBezTo>
                <a:lnTo>
                  <a:pt x="756338" y="3440572"/>
                </a:lnTo>
                <a:cubicBezTo>
                  <a:pt x="758870" y="3438912"/>
                  <a:pt x="781467" y="3395074"/>
                  <a:pt x="770066" y="3402547"/>
                </a:cubicBezTo>
                <a:cubicBezTo>
                  <a:pt x="716017" y="3437996"/>
                  <a:pt x="663603" y="3487419"/>
                  <a:pt x="607722" y="3530513"/>
                </a:cubicBezTo>
                <a:cubicBezTo>
                  <a:pt x="600095" y="3543038"/>
                  <a:pt x="587261" y="3565433"/>
                  <a:pt x="585124" y="3574359"/>
                </a:cubicBezTo>
                <a:cubicBezTo>
                  <a:pt x="585124" y="3574359"/>
                  <a:pt x="585124" y="3574359"/>
                  <a:pt x="566098" y="3594362"/>
                </a:cubicBezTo>
                <a:cubicBezTo>
                  <a:pt x="553875" y="3594851"/>
                  <a:pt x="542474" y="3602331"/>
                  <a:pt x="530676" y="3602543"/>
                </a:cubicBezTo>
                <a:cubicBezTo>
                  <a:pt x="557446" y="3571013"/>
                  <a:pt x="581962" y="3547408"/>
                  <a:pt x="606200" y="3517542"/>
                </a:cubicBezTo>
                <a:cubicBezTo>
                  <a:pt x="613825" y="3505015"/>
                  <a:pt x="638955" y="3459513"/>
                  <a:pt x="628374" y="3473977"/>
                </a:cubicBezTo>
                <a:cubicBezTo>
                  <a:pt x="574745" y="3509147"/>
                  <a:pt x="525289" y="3556630"/>
                  <a:pt x="475295" y="3603394"/>
                </a:cubicBezTo>
                <a:cubicBezTo>
                  <a:pt x="472762" y="3605054"/>
                  <a:pt x="471941" y="3598069"/>
                  <a:pt x="468985" y="3600005"/>
                </a:cubicBezTo>
                <a:cubicBezTo>
                  <a:pt x="504200" y="3562938"/>
                  <a:pt x="539020" y="3518606"/>
                  <a:pt x="573298" y="3473553"/>
                </a:cubicBezTo>
                <a:cubicBezTo>
                  <a:pt x="579211" y="3469675"/>
                  <a:pt x="607296" y="3422234"/>
                  <a:pt x="595896" y="3429709"/>
                </a:cubicBezTo>
                <a:cubicBezTo>
                  <a:pt x="506746" y="3503225"/>
                  <a:pt x="415343" y="3584666"/>
                  <a:pt x="327293" y="3671433"/>
                </a:cubicBezTo>
                <a:cubicBezTo>
                  <a:pt x="324760" y="3673093"/>
                  <a:pt x="318848" y="3676973"/>
                  <a:pt x="313358" y="3680574"/>
                </a:cubicBezTo>
                <a:cubicBezTo>
                  <a:pt x="309583" y="3675524"/>
                  <a:pt x="298181" y="3683002"/>
                  <a:pt x="289736" y="3688538"/>
                </a:cubicBezTo>
                <a:cubicBezTo>
                  <a:pt x="289736" y="3688538"/>
                  <a:pt x="289736" y="3688538"/>
                  <a:pt x="311016" y="3660612"/>
                </a:cubicBezTo>
                <a:cubicBezTo>
                  <a:pt x="315686" y="3650027"/>
                  <a:pt x="340817" y="3604519"/>
                  <a:pt x="326883" y="3613660"/>
                </a:cubicBezTo>
                <a:cubicBezTo>
                  <a:pt x="279140" y="3652495"/>
                  <a:pt x="227034" y="3700642"/>
                  <a:pt x="176759" y="3741137"/>
                </a:cubicBezTo>
                <a:cubicBezTo>
                  <a:pt x="125050" y="3796549"/>
                  <a:pt x="75594" y="3844031"/>
                  <a:pt x="26021" y="3890516"/>
                </a:cubicBezTo>
                <a:cubicBezTo>
                  <a:pt x="26021" y="3890516"/>
                  <a:pt x="26021" y="3890516"/>
                  <a:pt x="17153" y="3896331"/>
                </a:cubicBezTo>
                <a:cubicBezTo>
                  <a:pt x="90144" y="3812990"/>
                  <a:pt x="162196" y="3721668"/>
                  <a:pt x="235465" y="3644594"/>
                </a:cubicBezTo>
                <a:cubicBezTo>
                  <a:pt x="241378" y="3640714"/>
                  <a:pt x="265806" y="3589223"/>
                  <a:pt x="257360" y="3594762"/>
                </a:cubicBezTo>
                <a:cubicBezTo>
                  <a:pt x="257360" y="3594762"/>
                  <a:pt x="257360" y="3594762"/>
                  <a:pt x="341214" y="3503224"/>
                </a:cubicBezTo>
                <a:cubicBezTo>
                  <a:pt x="341214" y="3503224"/>
                  <a:pt x="341214" y="3503224"/>
                  <a:pt x="352613" y="3495746"/>
                </a:cubicBezTo>
                <a:cubicBezTo>
                  <a:pt x="342032" y="3510210"/>
                  <a:pt x="330438" y="3539313"/>
                  <a:pt x="343554" y="3523188"/>
                </a:cubicBezTo>
                <a:cubicBezTo>
                  <a:pt x="349465" y="3519309"/>
                  <a:pt x="354955" y="3515705"/>
                  <a:pt x="362580" y="3503184"/>
                </a:cubicBezTo>
                <a:cubicBezTo>
                  <a:pt x="354955" y="3515705"/>
                  <a:pt x="349465" y="3519309"/>
                  <a:pt x="341839" y="3531835"/>
                </a:cubicBezTo>
                <a:cubicBezTo>
                  <a:pt x="333792" y="3544637"/>
                  <a:pt x="308661" y="3590141"/>
                  <a:pt x="324732" y="3572079"/>
                </a:cubicBezTo>
                <a:cubicBezTo>
                  <a:pt x="365742" y="3530133"/>
                  <a:pt x="406050" y="3482197"/>
                  <a:pt x="447177" y="3441254"/>
                </a:cubicBezTo>
                <a:cubicBezTo>
                  <a:pt x="409825" y="3487247"/>
                  <a:pt x="372475" y="3533241"/>
                  <a:pt x="336954" y="3571583"/>
                </a:cubicBezTo>
                <a:cubicBezTo>
                  <a:pt x="329209" y="3583111"/>
                  <a:pt x="307035" y="3626677"/>
                  <a:pt x="315481" y="3621138"/>
                </a:cubicBezTo>
                <a:cubicBezTo>
                  <a:pt x="353652" y="3582128"/>
                  <a:pt x="389174" y="3543787"/>
                  <a:pt x="424389" y="3506718"/>
                </a:cubicBezTo>
                <a:cubicBezTo>
                  <a:pt x="424389" y="3506718"/>
                  <a:pt x="424389" y="3506718"/>
                  <a:pt x="403109" y="3534649"/>
                </a:cubicBezTo>
                <a:cubicBezTo>
                  <a:pt x="400152" y="3536586"/>
                  <a:pt x="372065" y="3584029"/>
                  <a:pt x="380934" y="3578213"/>
                </a:cubicBezTo>
                <a:cubicBezTo>
                  <a:pt x="451877" y="3531685"/>
                  <a:pt x="520476" y="3465199"/>
                  <a:pt x="592032" y="3396774"/>
                </a:cubicBezTo>
                <a:cubicBezTo>
                  <a:pt x="592032" y="3396774"/>
                  <a:pt x="592032" y="3396774"/>
                  <a:pt x="597947" y="3391955"/>
                </a:cubicBezTo>
                <a:lnTo>
                  <a:pt x="634103" y="3362494"/>
                </a:lnTo>
                <a:lnTo>
                  <a:pt x="635494" y="3359757"/>
                </a:lnTo>
                <a:lnTo>
                  <a:pt x="640211" y="3356903"/>
                </a:lnTo>
                <a:lnTo>
                  <a:pt x="659263" y="3327825"/>
                </a:lnTo>
                <a:cubicBezTo>
                  <a:pt x="665179" y="3315747"/>
                  <a:pt x="668717" y="3306170"/>
                  <a:pt x="664904" y="3312435"/>
                </a:cubicBezTo>
                <a:cubicBezTo>
                  <a:pt x="647590" y="3323789"/>
                  <a:pt x="633658" y="3332929"/>
                  <a:pt x="620118" y="3349333"/>
                </a:cubicBezTo>
                <a:cubicBezTo>
                  <a:pt x="620118" y="3349333"/>
                  <a:pt x="620118" y="3349333"/>
                  <a:pt x="575330" y="3386226"/>
                </a:cubicBezTo>
                <a:cubicBezTo>
                  <a:pt x="572376" y="3388165"/>
                  <a:pt x="572376" y="3388165"/>
                  <a:pt x="569844" y="3389827"/>
                </a:cubicBezTo>
                <a:cubicBezTo>
                  <a:pt x="536340" y="3418248"/>
                  <a:pt x="503777" y="3454654"/>
                  <a:pt x="470814" y="3483796"/>
                </a:cubicBezTo>
                <a:cubicBezTo>
                  <a:pt x="500423" y="3449328"/>
                  <a:pt x="530149" y="3415858"/>
                  <a:pt x="557622" y="3390317"/>
                </a:cubicBezTo>
                <a:cubicBezTo>
                  <a:pt x="587232" y="3355851"/>
                  <a:pt x="617777" y="3329371"/>
                  <a:pt x="644429" y="3296842"/>
                </a:cubicBezTo>
                <a:cubicBezTo>
                  <a:pt x="649522" y="3285977"/>
                  <a:pt x="677726" y="3239537"/>
                  <a:pt x="666325" y="3247009"/>
                </a:cubicBezTo>
                <a:cubicBezTo>
                  <a:pt x="632822" y="3275432"/>
                  <a:pt x="596481" y="3306789"/>
                  <a:pt x="563521" y="3335931"/>
                </a:cubicBezTo>
                <a:cubicBezTo>
                  <a:pt x="530836" y="3371338"/>
                  <a:pt x="498274" y="3407744"/>
                  <a:pt x="465193" y="3435886"/>
                </a:cubicBezTo>
                <a:cubicBezTo>
                  <a:pt x="475470" y="3422698"/>
                  <a:pt x="486052" y="3408233"/>
                  <a:pt x="496634" y="3393770"/>
                </a:cubicBezTo>
                <a:cubicBezTo>
                  <a:pt x="499591" y="3391831"/>
                  <a:pt x="522187" y="3347989"/>
                  <a:pt x="507828" y="3357407"/>
                </a:cubicBezTo>
                <a:cubicBezTo>
                  <a:pt x="504018" y="3363667"/>
                  <a:pt x="500000" y="3368183"/>
                  <a:pt x="495510" y="3372071"/>
                </a:cubicBezTo>
                <a:lnTo>
                  <a:pt x="486977" y="3378196"/>
                </a:lnTo>
                <a:lnTo>
                  <a:pt x="542816" y="3321293"/>
                </a:lnTo>
                <a:cubicBezTo>
                  <a:pt x="561644" y="3302497"/>
                  <a:pt x="580242" y="3284658"/>
                  <a:pt x="598413" y="3268977"/>
                </a:cubicBezTo>
                <a:lnTo>
                  <a:pt x="655955" y="3211100"/>
                </a:lnTo>
                <a:lnTo>
                  <a:pt x="640763" y="3219855"/>
                </a:lnTo>
                <a:lnTo>
                  <a:pt x="633891" y="3223798"/>
                </a:lnTo>
                <a:lnTo>
                  <a:pt x="639536" y="3211700"/>
                </a:lnTo>
                <a:lnTo>
                  <a:pt x="641326" y="3207094"/>
                </a:lnTo>
                <a:lnTo>
                  <a:pt x="662545" y="3193208"/>
                </a:lnTo>
                <a:lnTo>
                  <a:pt x="677819" y="3185073"/>
                </a:lnTo>
                <a:lnTo>
                  <a:pt x="719265" y="3127158"/>
                </a:lnTo>
                <a:lnTo>
                  <a:pt x="719314" y="3126032"/>
                </a:lnTo>
                <a:lnTo>
                  <a:pt x="722231" y="3121755"/>
                </a:lnTo>
                <a:lnTo>
                  <a:pt x="724218" y="3112036"/>
                </a:lnTo>
                <a:cubicBezTo>
                  <a:pt x="719180" y="3118027"/>
                  <a:pt x="710680" y="3130857"/>
                  <a:pt x="705798" y="3141583"/>
                </a:cubicBezTo>
                <a:cubicBezTo>
                  <a:pt x="700310" y="3145182"/>
                  <a:pt x="678209" y="3166126"/>
                  <a:pt x="659182" y="3186130"/>
                </a:cubicBezTo>
                <a:cubicBezTo>
                  <a:pt x="663851" y="3175541"/>
                  <a:pt x="669061" y="3165678"/>
                  <a:pt x="660616" y="3171214"/>
                </a:cubicBezTo>
                <a:cubicBezTo>
                  <a:pt x="558002" y="3238513"/>
                  <a:pt x="460496" y="3345451"/>
                  <a:pt x="362989" y="3452393"/>
                </a:cubicBezTo>
                <a:cubicBezTo>
                  <a:pt x="362989" y="3452393"/>
                  <a:pt x="362989" y="3452393"/>
                  <a:pt x="310579" y="3501815"/>
                </a:cubicBezTo>
                <a:cubicBezTo>
                  <a:pt x="318203" y="3489291"/>
                  <a:pt x="331040" y="3466902"/>
                  <a:pt x="330219" y="3459914"/>
                </a:cubicBezTo>
                <a:cubicBezTo>
                  <a:pt x="374185" y="3416030"/>
                  <a:pt x="417846" y="3373425"/>
                  <a:pt x="458857" y="3331478"/>
                </a:cubicBezTo>
                <a:cubicBezTo>
                  <a:pt x="502121" y="3281609"/>
                  <a:pt x="545782" y="3239003"/>
                  <a:pt x="589046" y="3189129"/>
                </a:cubicBezTo>
                <a:cubicBezTo>
                  <a:pt x="597492" y="3183590"/>
                  <a:pt x="617131" y="3141688"/>
                  <a:pt x="608687" y="3147229"/>
                </a:cubicBezTo>
                <a:cubicBezTo>
                  <a:pt x="586704" y="3169169"/>
                  <a:pt x="564603" y="3190111"/>
                  <a:pt x="540088" y="3213715"/>
                </a:cubicBezTo>
                <a:cubicBezTo>
                  <a:pt x="518103" y="3235654"/>
                  <a:pt x="493165" y="3259535"/>
                  <a:pt x="471064" y="3280481"/>
                </a:cubicBezTo>
                <a:cubicBezTo>
                  <a:pt x="479230" y="3268675"/>
                  <a:pt x="486036" y="3249163"/>
                  <a:pt x="477591" y="3254701"/>
                </a:cubicBezTo>
                <a:cubicBezTo>
                  <a:pt x="468723" y="3260518"/>
                  <a:pt x="461097" y="3273044"/>
                  <a:pt x="452650" y="3278583"/>
                </a:cubicBezTo>
                <a:cubicBezTo>
                  <a:pt x="441251" y="3286059"/>
                  <a:pt x="433623" y="3298583"/>
                  <a:pt x="425180" y="3304124"/>
                </a:cubicBezTo>
                <a:cubicBezTo>
                  <a:pt x="427712" y="3302462"/>
                  <a:pt x="426893" y="3295475"/>
                  <a:pt x="429848" y="3293537"/>
                </a:cubicBezTo>
                <a:cubicBezTo>
                  <a:pt x="545372" y="3181227"/>
                  <a:pt x="665066" y="3081230"/>
                  <a:pt x="779885" y="2962936"/>
                </a:cubicBezTo>
                <a:cubicBezTo>
                  <a:pt x="788332" y="2957394"/>
                  <a:pt x="807974" y="2915492"/>
                  <a:pt x="805016" y="2917432"/>
                </a:cubicBezTo>
                <a:lnTo>
                  <a:pt x="811662" y="2906516"/>
                </a:lnTo>
                <a:lnTo>
                  <a:pt x="779120" y="2947570"/>
                </a:lnTo>
                <a:cubicBezTo>
                  <a:pt x="756287" y="2974687"/>
                  <a:pt x="777454" y="2935320"/>
                  <a:pt x="786974" y="2920654"/>
                </a:cubicBezTo>
                <a:lnTo>
                  <a:pt x="802192" y="2898846"/>
                </a:lnTo>
                <a:lnTo>
                  <a:pt x="731822" y="2971882"/>
                </a:lnTo>
                <a:lnTo>
                  <a:pt x="742700" y="2952891"/>
                </a:lnTo>
                <a:lnTo>
                  <a:pt x="743892" y="2949660"/>
                </a:lnTo>
                <a:lnTo>
                  <a:pt x="743838" y="2942507"/>
                </a:lnTo>
                <a:cubicBezTo>
                  <a:pt x="693140" y="2983280"/>
                  <a:pt x="643287" y="3023497"/>
                  <a:pt x="593291" y="3070260"/>
                </a:cubicBezTo>
                <a:cubicBezTo>
                  <a:pt x="568774" y="3093863"/>
                  <a:pt x="543014" y="3110758"/>
                  <a:pt x="521454" y="3132419"/>
                </a:cubicBezTo>
                <a:cubicBezTo>
                  <a:pt x="496399" y="3155300"/>
                  <a:pt x="471459" y="3179182"/>
                  <a:pt x="447645" y="3208773"/>
                </a:cubicBezTo>
                <a:cubicBezTo>
                  <a:pt x="419750" y="3234590"/>
                  <a:pt x="395233" y="3258196"/>
                  <a:pt x="368464" y="3289725"/>
                </a:cubicBezTo>
                <a:cubicBezTo>
                  <a:pt x="370295" y="3282074"/>
                  <a:pt x="372431" y="3273148"/>
                  <a:pt x="366941" y="3276748"/>
                </a:cubicBezTo>
                <a:cubicBezTo>
                  <a:pt x="339045" y="3302570"/>
                  <a:pt x="308501" y="3329049"/>
                  <a:pt x="279314" y="3363240"/>
                </a:cubicBezTo>
                <a:cubicBezTo>
                  <a:pt x="340362" y="3286654"/>
                  <a:pt x="406431" y="3221828"/>
                  <a:pt x="471254" y="3150295"/>
                </a:cubicBezTo>
                <a:cubicBezTo>
                  <a:pt x="471254" y="3150295"/>
                  <a:pt x="471254" y="3150295"/>
                  <a:pt x="520008" y="3096825"/>
                </a:cubicBezTo>
                <a:cubicBezTo>
                  <a:pt x="536898" y="3085747"/>
                  <a:pt x="553393" y="3067406"/>
                  <a:pt x="569463" y="3049341"/>
                </a:cubicBezTo>
                <a:lnTo>
                  <a:pt x="610828" y="3013303"/>
                </a:lnTo>
                <a:lnTo>
                  <a:pt x="615054" y="3009625"/>
                </a:lnTo>
                <a:lnTo>
                  <a:pt x="664487" y="2931953"/>
                </a:lnTo>
                <a:lnTo>
                  <a:pt x="608743" y="2982467"/>
                </a:lnTo>
                <a:cubicBezTo>
                  <a:pt x="565521" y="3021559"/>
                  <a:pt x="521726" y="3059151"/>
                  <a:pt x="481822" y="3085322"/>
                </a:cubicBezTo>
                <a:cubicBezTo>
                  <a:pt x="498315" y="3066982"/>
                  <a:pt x="511970" y="3051573"/>
                  <a:pt x="525087" y="3035453"/>
                </a:cubicBezTo>
                <a:cubicBezTo>
                  <a:pt x="570693" y="3005538"/>
                  <a:pt x="614353" y="2962935"/>
                  <a:pt x="658319" y="2919051"/>
                </a:cubicBezTo>
                <a:lnTo>
                  <a:pt x="661556" y="2914624"/>
                </a:lnTo>
                <a:lnTo>
                  <a:pt x="662123" y="2912927"/>
                </a:lnTo>
                <a:lnTo>
                  <a:pt x="662836" y="2912876"/>
                </a:lnTo>
                <a:lnTo>
                  <a:pt x="667428" y="2906600"/>
                </a:lnTo>
                <a:lnTo>
                  <a:pt x="670777" y="2900027"/>
                </a:lnTo>
                <a:cubicBezTo>
                  <a:pt x="672622" y="2896981"/>
                  <a:pt x="674453" y="2895198"/>
                  <a:pt x="677170" y="2894865"/>
                </a:cubicBezTo>
                <a:lnTo>
                  <a:pt x="671315" y="2903002"/>
                </a:lnTo>
                <a:lnTo>
                  <a:pt x="680301" y="2897112"/>
                </a:lnTo>
                <a:cubicBezTo>
                  <a:pt x="680301" y="2897112"/>
                  <a:pt x="680301" y="2897112"/>
                  <a:pt x="684704" y="2892476"/>
                </a:cubicBezTo>
                <a:lnTo>
                  <a:pt x="709112" y="2866782"/>
                </a:lnTo>
                <a:lnTo>
                  <a:pt x="741041" y="2821081"/>
                </a:lnTo>
                <a:lnTo>
                  <a:pt x="749382" y="2807469"/>
                </a:lnTo>
                <a:lnTo>
                  <a:pt x="795588" y="2761629"/>
                </a:lnTo>
                <a:cubicBezTo>
                  <a:pt x="821289" y="2736396"/>
                  <a:pt x="845949" y="2711541"/>
                  <a:pt x="868393" y="2685456"/>
                </a:cubicBezTo>
                <a:cubicBezTo>
                  <a:pt x="871858" y="2686168"/>
                  <a:pt x="874432" y="2684647"/>
                  <a:pt x="877219" y="2681509"/>
                </a:cubicBezTo>
                <a:cubicBezTo>
                  <a:pt x="880007" y="2678369"/>
                  <a:pt x="883009" y="2673611"/>
                  <a:pt x="887333" y="2667851"/>
                </a:cubicBezTo>
                <a:cubicBezTo>
                  <a:pt x="888157" y="2669913"/>
                  <a:pt x="888990" y="2670007"/>
                  <a:pt x="890070" y="2668564"/>
                </a:cubicBezTo>
                <a:cubicBezTo>
                  <a:pt x="891152" y="2667125"/>
                  <a:pt x="892482" y="2664151"/>
                  <a:pt x="894302" y="2660084"/>
                </a:cubicBezTo>
                <a:cubicBezTo>
                  <a:pt x="895126" y="2662145"/>
                  <a:pt x="895958" y="2662239"/>
                  <a:pt x="897040" y="2660797"/>
                </a:cubicBezTo>
                <a:cubicBezTo>
                  <a:pt x="898121" y="2659359"/>
                  <a:pt x="899451" y="2656386"/>
                  <a:pt x="901271" y="2652318"/>
                </a:cubicBezTo>
                <a:cubicBezTo>
                  <a:pt x="897974" y="2644069"/>
                  <a:pt x="895982" y="2656329"/>
                  <a:pt x="894302" y="2660084"/>
                </a:cubicBezTo>
                <a:cubicBezTo>
                  <a:pt x="891005" y="2651837"/>
                  <a:pt x="889013" y="2664095"/>
                  <a:pt x="887333" y="2667851"/>
                </a:cubicBezTo>
                <a:cubicBezTo>
                  <a:pt x="880675" y="2667113"/>
                  <a:pt x="873432" y="2674191"/>
                  <a:pt x="868393" y="2685456"/>
                </a:cubicBezTo>
                <a:cubicBezTo>
                  <a:pt x="840553" y="2707330"/>
                  <a:pt x="809910" y="2736777"/>
                  <a:pt x="782039" y="2766529"/>
                </a:cubicBezTo>
                <a:lnTo>
                  <a:pt x="755166" y="2789512"/>
                </a:lnTo>
                <a:lnTo>
                  <a:pt x="755945" y="2786592"/>
                </a:lnTo>
                <a:lnTo>
                  <a:pt x="753588" y="2789645"/>
                </a:lnTo>
                <a:lnTo>
                  <a:pt x="761592" y="2770421"/>
                </a:lnTo>
                <a:cubicBezTo>
                  <a:pt x="767417" y="2762447"/>
                  <a:pt x="774315" y="2755165"/>
                  <a:pt x="776818" y="2753472"/>
                </a:cubicBezTo>
                <a:lnTo>
                  <a:pt x="831029" y="2701332"/>
                </a:lnTo>
                <a:lnTo>
                  <a:pt x="829731" y="2705271"/>
                </a:lnTo>
                <a:lnTo>
                  <a:pt x="828766" y="2706769"/>
                </a:lnTo>
                <a:lnTo>
                  <a:pt x="853829" y="2682267"/>
                </a:lnTo>
                <a:lnTo>
                  <a:pt x="828012" y="2707938"/>
                </a:lnTo>
                <a:lnTo>
                  <a:pt x="825863" y="2711276"/>
                </a:lnTo>
                <a:cubicBezTo>
                  <a:pt x="827500" y="2713949"/>
                  <a:pt x="845709" y="2694390"/>
                  <a:pt x="861335" y="2675386"/>
                </a:cubicBezTo>
                <a:lnTo>
                  <a:pt x="861219" y="2680700"/>
                </a:lnTo>
                <a:lnTo>
                  <a:pt x="859293" y="2682386"/>
                </a:lnTo>
                <a:cubicBezTo>
                  <a:pt x="860112" y="2683722"/>
                  <a:pt x="860796" y="2683450"/>
                  <a:pt x="861189" y="2682100"/>
                </a:cubicBezTo>
                <a:lnTo>
                  <a:pt x="861219" y="2680700"/>
                </a:lnTo>
                <a:lnTo>
                  <a:pt x="872170" y="2671139"/>
                </a:lnTo>
                <a:cubicBezTo>
                  <a:pt x="878364" y="2663999"/>
                  <a:pt x="884271" y="2654882"/>
                  <a:pt x="890245" y="2645120"/>
                </a:cubicBezTo>
                <a:lnTo>
                  <a:pt x="894338" y="2638502"/>
                </a:lnTo>
                <a:lnTo>
                  <a:pt x="968523" y="2559272"/>
                </a:lnTo>
                <a:lnTo>
                  <a:pt x="925677" y="2594016"/>
                </a:lnTo>
                <a:lnTo>
                  <a:pt x="937889" y="2578723"/>
                </a:lnTo>
                <a:lnTo>
                  <a:pt x="869571" y="2637767"/>
                </a:lnTo>
                <a:lnTo>
                  <a:pt x="885819" y="2621129"/>
                </a:lnTo>
                <a:lnTo>
                  <a:pt x="948433" y="2553378"/>
                </a:lnTo>
                <a:lnTo>
                  <a:pt x="939004" y="2556967"/>
                </a:lnTo>
                <a:lnTo>
                  <a:pt x="938590" y="2557027"/>
                </a:lnTo>
                <a:lnTo>
                  <a:pt x="935774" y="2559586"/>
                </a:lnTo>
                <a:cubicBezTo>
                  <a:pt x="928806" y="2567352"/>
                  <a:pt x="892847" y="2607375"/>
                  <a:pt x="891198" y="2603251"/>
                </a:cubicBezTo>
                <a:cubicBezTo>
                  <a:pt x="885978" y="2590191"/>
                  <a:pt x="923585" y="2554294"/>
                  <a:pt x="920226" y="2561804"/>
                </a:cubicBezTo>
                <a:lnTo>
                  <a:pt x="923430" y="2558826"/>
                </a:lnTo>
                <a:lnTo>
                  <a:pt x="919996" y="2551935"/>
                </a:lnTo>
                <a:cubicBezTo>
                  <a:pt x="921656" y="2549349"/>
                  <a:pt x="925748" y="2546655"/>
                  <a:pt x="930953" y="2544029"/>
                </a:cubicBezTo>
                <a:lnTo>
                  <a:pt x="944315" y="2538331"/>
                </a:lnTo>
                <a:lnTo>
                  <a:pt x="953104" y="2528664"/>
                </a:lnTo>
                <a:cubicBezTo>
                  <a:pt x="956496" y="2513277"/>
                  <a:pt x="923616" y="2546413"/>
                  <a:pt x="923616" y="2546413"/>
                </a:cubicBezTo>
                <a:cubicBezTo>
                  <a:pt x="892682" y="2579112"/>
                  <a:pt x="863358" y="2608213"/>
                  <a:pt x="835324" y="2635566"/>
                </a:cubicBezTo>
                <a:lnTo>
                  <a:pt x="808486" y="2661781"/>
                </a:lnTo>
                <a:lnTo>
                  <a:pt x="734186" y="2717583"/>
                </a:lnTo>
                <a:lnTo>
                  <a:pt x="765817" y="2685173"/>
                </a:lnTo>
                <a:cubicBezTo>
                  <a:pt x="788420" y="2662800"/>
                  <a:pt x="810846" y="2640983"/>
                  <a:pt x="834252" y="2617304"/>
                </a:cubicBezTo>
                <a:cubicBezTo>
                  <a:pt x="835933" y="2613548"/>
                  <a:pt x="884361" y="2578188"/>
                  <a:pt x="886352" y="2565933"/>
                </a:cubicBezTo>
                <a:cubicBezTo>
                  <a:pt x="884492" y="2545362"/>
                  <a:pt x="854909" y="2586751"/>
                  <a:pt x="854909" y="2586751"/>
                </a:cubicBezTo>
                <a:lnTo>
                  <a:pt x="810403" y="2627723"/>
                </a:lnTo>
                <a:lnTo>
                  <a:pt x="816169" y="2620976"/>
                </a:lnTo>
                <a:cubicBezTo>
                  <a:pt x="820840" y="2610388"/>
                  <a:pt x="846393" y="2564607"/>
                  <a:pt x="835811" y="2579074"/>
                </a:cubicBezTo>
                <a:cubicBezTo>
                  <a:pt x="782461" y="2620507"/>
                  <a:pt x="729230" y="2662942"/>
                  <a:pt x="676820" y="2712361"/>
                </a:cubicBezTo>
                <a:cubicBezTo>
                  <a:pt x="682111" y="2705131"/>
                  <a:pt x="687020" y="2694655"/>
                  <a:pt x="689922" y="2686440"/>
                </a:cubicBezTo>
                <a:lnTo>
                  <a:pt x="690735" y="2683376"/>
                </a:lnTo>
                <a:lnTo>
                  <a:pt x="727572" y="2646204"/>
                </a:lnTo>
                <a:lnTo>
                  <a:pt x="692519" y="2676662"/>
                </a:lnTo>
                <a:lnTo>
                  <a:pt x="692563" y="2676494"/>
                </a:lnTo>
                <a:cubicBezTo>
                  <a:pt x="692806" y="2674201"/>
                  <a:pt x="692343" y="2673161"/>
                  <a:pt x="690972" y="2674061"/>
                </a:cubicBezTo>
                <a:lnTo>
                  <a:pt x="599214" y="2760237"/>
                </a:lnTo>
                <a:lnTo>
                  <a:pt x="568565" y="2782939"/>
                </a:lnTo>
                <a:cubicBezTo>
                  <a:pt x="570490" y="2787750"/>
                  <a:pt x="528819" y="2798894"/>
                  <a:pt x="548039" y="2780664"/>
                </a:cubicBezTo>
                <a:cubicBezTo>
                  <a:pt x="615446" y="2718509"/>
                  <a:pt x="673923" y="2668501"/>
                  <a:pt x="734390" y="2606234"/>
                </a:cubicBezTo>
                <a:cubicBezTo>
                  <a:pt x="748604" y="2591389"/>
                  <a:pt x="781239" y="2549682"/>
                  <a:pt x="748391" y="2574944"/>
                </a:cubicBezTo>
                <a:cubicBezTo>
                  <a:pt x="708856" y="2607346"/>
                  <a:pt x="665436" y="2639316"/>
                  <a:pt x="622540" y="2679228"/>
                </a:cubicBezTo>
                <a:cubicBezTo>
                  <a:pt x="610287" y="2689693"/>
                  <a:pt x="565463" y="2726107"/>
                  <a:pt x="600021" y="2689211"/>
                </a:cubicBezTo>
                <a:cubicBezTo>
                  <a:pt x="632900" y="2656072"/>
                  <a:pt x="669176" y="2623474"/>
                  <a:pt x="704547" y="2591761"/>
                </a:cubicBezTo>
                <a:lnTo>
                  <a:pt x="746803" y="2553560"/>
                </a:lnTo>
                <a:lnTo>
                  <a:pt x="737891" y="2553880"/>
                </a:lnTo>
                <a:lnTo>
                  <a:pt x="760055" y="2534166"/>
                </a:lnTo>
                <a:cubicBezTo>
                  <a:pt x="760055" y="2534166"/>
                  <a:pt x="760055" y="2534166"/>
                  <a:pt x="773489" y="2521727"/>
                </a:cubicBezTo>
                <a:lnTo>
                  <a:pt x="773849" y="2521394"/>
                </a:lnTo>
                <a:lnTo>
                  <a:pt x="784546" y="2517914"/>
                </a:lnTo>
                <a:lnTo>
                  <a:pt x="803640" y="2499620"/>
                </a:lnTo>
                <a:lnTo>
                  <a:pt x="805945" y="2497431"/>
                </a:lnTo>
                <a:lnTo>
                  <a:pt x="798169" y="2498877"/>
                </a:lnTo>
                <a:lnTo>
                  <a:pt x="805395" y="2492186"/>
                </a:lnTo>
                <a:cubicBezTo>
                  <a:pt x="820509" y="2478192"/>
                  <a:pt x="840661" y="2459534"/>
                  <a:pt x="867529" y="2434658"/>
                </a:cubicBezTo>
                <a:cubicBezTo>
                  <a:pt x="903868" y="2403304"/>
                  <a:pt x="939904" y="2373220"/>
                  <a:pt x="976245" y="2341864"/>
                </a:cubicBezTo>
                <a:cubicBezTo>
                  <a:pt x="990179" y="2332725"/>
                  <a:pt x="1009820" y="2290821"/>
                  <a:pt x="1001376" y="2296361"/>
                </a:cubicBezTo>
                <a:cubicBezTo>
                  <a:pt x="956590" y="2333257"/>
                  <a:pt x="909270" y="2371812"/>
                  <a:pt x="865186" y="2414696"/>
                </a:cubicBezTo>
                <a:cubicBezTo>
                  <a:pt x="865186" y="2414696"/>
                  <a:pt x="865186" y="2414696"/>
                  <a:pt x="774782" y="2498471"/>
                </a:cubicBezTo>
                <a:lnTo>
                  <a:pt x="765022" y="2507516"/>
                </a:lnTo>
                <a:lnTo>
                  <a:pt x="749267" y="2511767"/>
                </a:lnTo>
                <a:lnTo>
                  <a:pt x="741637" y="2514927"/>
                </a:lnTo>
                <a:lnTo>
                  <a:pt x="767474" y="2492754"/>
                </a:lnTo>
                <a:cubicBezTo>
                  <a:pt x="767474" y="2492754"/>
                  <a:pt x="767474" y="2492754"/>
                  <a:pt x="786619" y="2473749"/>
                </a:cubicBezTo>
                <a:lnTo>
                  <a:pt x="795945" y="2457438"/>
                </a:lnTo>
                <a:lnTo>
                  <a:pt x="800101" y="2456852"/>
                </a:lnTo>
                <a:cubicBezTo>
                  <a:pt x="808970" y="2455536"/>
                  <a:pt x="818844" y="2452977"/>
                  <a:pt x="827145" y="2446430"/>
                </a:cubicBezTo>
                <a:cubicBezTo>
                  <a:pt x="840939" y="2436823"/>
                  <a:pt x="837023" y="2433869"/>
                  <a:pt x="828536" y="2433773"/>
                </a:cubicBezTo>
                <a:lnTo>
                  <a:pt x="806969" y="2437484"/>
                </a:lnTo>
                <a:lnTo>
                  <a:pt x="812182" y="2425091"/>
                </a:lnTo>
                <a:cubicBezTo>
                  <a:pt x="813238" y="2421558"/>
                  <a:pt x="813041" y="2419873"/>
                  <a:pt x="810929" y="2421258"/>
                </a:cubicBezTo>
                <a:lnTo>
                  <a:pt x="787963" y="2441714"/>
                </a:lnTo>
                <a:lnTo>
                  <a:pt x="783644" y="2442740"/>
                </a:lnTo>
                <a:cubicBezTo>
                  <a:pt x="777854" y="2445078"/>
                  <a:pt x="772863" y="2447518"/>
                  <a:pt x="769579" y="2447842"/>
                </a:cubicBezTo>
                <a:lnTo>
                  <a:pt x="768067" y="2445442"/>
                </a:lnTo>
                <a:lnTo>
                  <a:pt x="836607" y="2384376"/>
                </a:lnTo>
                <a:lnTo>
                  <a:pt x="837258" y="2384219"/>
                </a:lnTo>
                <a:lnTo>
                  <a:pt x="841599" y="2379927"/>
                </a:lnTo>
                <a:lnTo>
                  <a:pt x="842792" y="2378864"/>
                </a:lnTo>
                <a:lnTo>
                  <a:pt x="842945" y="2378598"/>
                </a:lnTo>
                <a:lnTo>
                  <a:pt x="850922" y="2370711"/>
                </a:lnTo>
                <a:lnTo>
                  <a:pt x="852309" y="2362217"/>
                </a:lnTo>
                <a:lnTo>
                  <a:pt x="862083" y="2345121"/>
                </a:lnTo>
                <a:cubicBezTo>
                  <a:pt x="864989" y="2339116"/>
                  <a:pt x="867300" y="2333738"/>
                  <a:pt x="868356" y="2330207"/>
                </a:cubicBezTo>
                <a:lnTo>
                  <a:pt x="867298" y="2326967"/>
                </a:lnTo>
                <a:lnTo>
                  <a:pt x="893146" y="2316007"/>
                </a:lnTo>
                <a:cubicBezTo>
                  <a:pt x="908075" y="2312956"/>
                  <a:pt x="923670" y="2311110"/>
                  <a:pt x="932559" y="2308209"/>
                </a:cubicBezTo>
                <a:lnTo>
                  <a:pt x="961350" y="2299268"/>
                </a:lnTo>
                <a:lnTo>
                  <a:pt x="964307" y="2294098"/>
                </a:lnTo>
                <a:lnTo>
                  <a:pt x="973256" y="2280923"/>
                </a:lnTo>
                <a:lnTo>
                  <a:pt x="964015" y="2283105"/>
                </a:lnTo>
                <a:lnTo>
                  <a:pt x="859779" y="2307987"/>
                </a:lnTo>
                <a:lnTo>
                  <a:pt x="864555" y="2303191"/>
                </a:lnTo>
                <a:cubicBezTo>
                  <a:pt x="888435" y="2278526"/>
                  <a:pt x="912248" y="2253774"/>
                  <a:pt x="935499" y="2231002"/>
                </a:cubicBezTo>
                <a:cubicBezTo>
                  <a:pt x="1041259" y="2140143"/>
                  <a:pt x="1148735" y="2040638"/>
                  <a:pt x="1257846" y="1955106"/>
                </a:cubicBezTo>
                <a:cubicBezTo>
                  <a:pt x="1272204" y="1945690"/>
                  <a:pt x="1291845" y="1903787"/>
                  <a:pt x="1283399" y="1909324"/>
                </a:cubicBezTo>
                <a:cubicBezTo>
                  <a:pt x="1182733" y="1989319"/>
                  <a:pt x="1082461" y="2076576"/>
                  <a:pt x="982731" y="2164554"/>
                </a:cubicBezTo>
                <a:cubicBezTo>
                  <a:pt x="984866" y="2155629"/>
                  <a:pt x="981911" y="2157567"/>
                  <a:pt x="977242" y="2168155"/>
                </a:cubicBezTo>
                <a:cubicBezTo>
                  <a:pt x="968373" y="2173972"/>
                  <a:pt x="962883" y="2177571"/>
                  <a:pt x="955141" y="2189099"/>
                </a:cubicBezTo>
                <a:cubicBezTo>
                  <a:pt x="910353" y="2225994"/>
                  <a:pt x="863853" y="2271538"/>
                  <a:pt x="817237" y="2316086"/>
                </a:cubicBezTo>
                <a:lnTo>
                  <a:pt x="813980" y="2319042"/>
                </a:lnTo>
                <a:lnTo>
                  <a:pt x="789345" y="2325184"/>
                </a:lnTo>
                <a:lnTo>
                  <a:pt x="916449" y="2212054"/>
                </a:lnTo>
                <a:cubicBezTo>
                  <a:pt x="961704" y="2174313"/>
                  <a:pt x="1007047" y="2137321"/>
                  <a:pt x="1051211" y="2097071"/>
                </a:cubicBezTo>
                <a:cubicBezTo>
                  <a:pt x="1051211" y="2097071"/>
                  <a:pt x="1051211" y="2097071"/>
                  <a:pt x="1185265" y="1987658"/>
                </a:cubicBezTo>
                <a:cubicBezTo>
                  <a:pt x="1230168" y="1951758"/>
                  <a:pt x="1276669" y="1906213"/>
                  <a:pt x="1322274" y="1876307"/>
                </a:cubicBezTo>
                <a:cubicBezTo>
                  <a:pt x="1322274" y="1876307"/>
                  <a:pt x="1322274" y="1876307"/>
                  <a:pt x="1594434" y="1668791"/>
                </a:cubicBezTo>
                <a:cubicBezTo>
                  <a:pt x="1640041" y="1638881"/>
                  <a:pt x="1684826" y="1601988"/>
                  <a:pt x="1730008" y="1572355"/>
                </a:cubicBezTo>
                <a:cubicBezTo>
                  <a:pt x="1730008" y="1572355"/>
                  <a:pt x="1730008" y="1572355"/>
                  <a:pt x="1869358" y="1480964"/>
                </a:cubicBezTo>
                <a:cubicBezTo>
                  <a:pt x="1869358" y="1480964"/>
                  <a:pt x="1869358" y="1480964"/>
                  <a:pt x="2145103" y="1300126"/>
                </a:cubicBezTo>
                <a:cubicBezTo>
                  <a:pt x="2145103" y="1300126"/>
                  <a:pt x="2145103" y="1300126"/>
                  <a:pt x="2422885" y="1140522"/>
                </a:cubicBezTo>
                <a:cubicBezTo>
                  <a:pt x="2422885" y="1140522"/>
                  <a:pt x="2422885" y="1140522"/>
                  <a:pt x="2562937" y="1055117"/>
                </a:cubicBezTo>
                <a:cubicBezTo>
                  <a:pt x="2562937" y="1055117"/>
                  <a:pt x="2562937" y="1055117"/>
                  <a:pt x="2701790" y="986629"/>
                </a:cubicBezTo>
                <a:cubicBezTo>
                  <a:pt x="2701790" y="986629"/>
                  <a:pt x="2701790" y="986629"/>
                  <a:pt x="2981796" y="845985"/>
                </a:cubicBezTo>
                <a:cubicBezTo>
                  <a:pt x="3068617" y="803021"/>
                  <a:pt x="3153419" y="769978"/>
                  <a:pt x="3238104" y="735935"/>
                </a:cubicBezTo>
                <a:cubicBezTo>
                  <a:pt x="3238104" y="735935"/>
                  <a:pt x="3238104" y="735935"/>
                  <a:pt x="3366258" y="680910"/>
                </a:cubicBezTo>
                <a:cubicBezTo>
                  <a:pt x="3410430" y="665910"/>
                  <a:pt x="3450943" y="646869"/>
                  <a:pt x="3495115" y="631872"/>
                </a:cubicBezTo>
                <a:cubicBezTo>
                  <a:pt x="3580619" y="604819"/>
                  <a:pt x="3665305" y="570779"/>
                  <a:pt x="3753342" y="542060"/>
                </a:cubicBezTo>
                <a:cubicBezTo>
                  <a:pt x="3753342" y="542060"/>
                  <a:pt x="3753342" y="542060"/>
                  <a:pt x="3880180" y="502947"/>
                </a:cubicBezTo>
                <a:cubicBezTo>
                  <a:pt x="3924352" y="487953"/>
                  <a:pt x="3968640" y="473954"/>
                  <a:pt x="4010675" y="467883"/>
                </a:cubicBezTo>
                <a:cubicBezTo>
                  <a:pt x="4229242" y="394676"/>
                  <a:pt x="4452170" y="343399"/>
                  <a:pt x="4675326" y="313130"/>
                </a:cubicBezTo>
                <a:lnTo>
                  <a:pt x="4760006" y="304288"/>
                </a:lnTo>
                <a:lnTo>
                  <a:pt x="4760005" y="304288"/>
                </a:lnTo>
                <a:cubicBezTo>
                  <a:pt x="4760469" y="288162"/>
                  <a:pt x="4765293" y="277793"/>
                  <a:pt x="4765293" y="277793"/>
                </a:cubicBezTo>
                <a:cubicBezTo>
                  <a:pt x="4765293" y="277793"/>
                  <a:pt x="4757686" y="283894"/>
                  <a:pt x="4759490" y="268896"/>
                </a:cubicBezTo>
                <a:cubicBezTo>
                  <a:pt x="4759181" y="262812"/>
                  <a:pt x="4762740" y="257045"/>
                  <a:pt x="4763824" y="253096"/>
                </a:cubicBezTo>
                <a:lnTo>
                  <a:pt x="4763716" y="251800"/>
                </a:lnTo>
                <a:lnTo>
                  <a:pt x="4773262" y="255040"/>
                </a:lnTo>
                <a:cubicBezTo>
                  <a:pt x="4812990" y="262204"/>
                  <a:pt x="4853344" y="253231"/>
                  <a:pt x="4890746" y="250267"/>
                </a:cubicBezTo>
                <a:cubicBezTo>
                  <a:pt x="4951664" y="244527"/>
                  <a:pt x="5006285" y="224467"/>
                  <a:pt x="5065808" y="216595"/>
                </a:cubicBezTo>
                <a:cubicBezTo>
                  <a:pt x="5122132" y="204753"/>
                  <a:pt x="5179850" y="195050"/>
                  <a:pt x="5241846" y="185359"/>
                </a:cubicBezTo>
                <a:cubicBezTo>
                  <a:pt x="5293530" y="183236"/>
                  <a:pt x="5342194" y="176485"/>
                  <a:pt x="5398878" y="171744"/>
                </a:cubicBezTo>
                <a:cubicBezTo>
                  <a:pt x="5406848" y="172741"/>
                  <a:pt x="5433048" y="166153"/>
                  <a:pt x="5404914" y="164163"/>
                </a:cubicBezTo>
                <a:cubicBezTo>
                  <a:pt x="5391993" y="166800"/>
                  <a:pt x="5377498" y="167961"/>
                  <a:pt x="5365249" y="166945"/>
                </a:cubicBezTo>
                <a:cubicBezTo>
                  <a:pt x="5342788" y="167108"/>
                  <a:pt x="5331130" y="165138"/>
                  <a:pt x="5310964" y="164144"/>
                </a:cubicBezTo>
                <a:cubicBezTo>
                  <a:pt x="5278057" y="165124"/>
                  <a:pt x="5238831" y="180734"/>
                  <a:pt x="5205741" y="182378"/>
                </a:cubicBezTo>
                <a:cubicBezTo>
                  <a:pt x="5152976" y="188451"/>
                  <a:pt x="5102919" y="193068"/>
                  <a:pt x="5044972" y="202418"/>
                </a:cubicBezTo>
                <a:cubicBezTo>
                  <a:pt x="5034526" y="203236"/>
                  <a:pt x="5014666" y="208328"/>
                  <a:pt x="4998961" y="206695"/>
                </a:cubicBezTo>
                <a:cubicBezTo>
                  <a:pt x="4985319" y="203544"/>
                  <a:pt x="4999736" y="196660"/>
                  <a:pt x="5006080" y="195161"/>
                </a:cubicBezTo>
                <a:cubicBezTo>
                  <a:pt x="5019181" y="191869"/>
                  <a:pt x="5035300" y="193202"/>
                  <a:pt x="5048402" y="189910"/>
                </a:cubicBezTo>
                <a:cubicBezTo>
                  <a:pt x="5108826" y="178741"/>
                  <a:pt x="5162983" y="174803"/>
                  <a:pt x="5217013" y="164117"/>
                </a:cubicBezTo>
                <a:cubicBezTo>
                  <a:pt x="5293015" y="147847"/>
                  <a:pt x="5368680" y="154437"/>
                  <a:pt x="5440350" y="153963"/>
                </a:cubicBezTo>
                <a:cubicBezTo>
                  <a:pt x="5476144" y="150864"/>
                  <a:pt x="5514183" y="145594"/>
                  <a:pt x="5552455" y="140675"/>
                </a:cubicBezTo>
                <a:cubicBezTo>
                  <a:pt x="5646276" y="133957"/>
                  <a:pt x="5741463" y="158320"/>
                  <a:pt x="5837064" y="182376"/>
                </a:cubicBezTo>
                <a:cubicBezTo>
                  <a:pt x="5852151" y="188675"/>
                  <a:pt x="5866119" y="199044"/>
                  <a:pt x="5879876" y="201066"/>
                </a:cubicBezTo>
                <a:lnTo>
                  <a:pt x="5891541" y="200026"/>
                </a:lnTo>
                <a:lnTo>
                  <a:pt x="5891795" y="201291"/>
                </a:lnTo>
                <a:cubicBezTo>
                  <a:pt x="5892375" y="202182"/>
                  <a:pt x="5893051" y="201816"/>
                  <a:pt x="5893594" y="199843"/>
                </a:cubicBezTo>
                <a:lnTo>
                  <a:pt x="5891541" y="200026"/>
                </a:lnTo>
                <a:lnTo>
                  <a:pt x="5890575" y="195217"/>
                </a:lnTo>
                <a:cubicBezTo>
                  <a:pt x="5908088" y="198684"/>
                  <a:pt x="5928075" y="200335"/>
                  <a:pt x="5929158" y="196386"/>
                </a:cubicBezTo>
                <a:cubicBezTo>
                  <a:pt x="5928075" y="200335"/>
                  <a:pt x="5920879" y="189306"/>
                  <a:pt x="5920879" y="189306"/>
                </a:cubicBezTo>
                <a:cubicBezTo>
                  <a:pt x="5916702" y="182899"/>
                  <a:pt x="5923046" y="181405"/>
                  <a:pt x="5917244" y="172510"/>
                </a:cubicBezTo>
                <a:cubicBezTo>
                  <a:pt x="5911982" y="170053"/>
                  <a:pt x="5896948" y="164773"/>
                  <a:pt x="5886194" y="159505"/>
                </a:cubicBezTo>
                <a:cubicBezTo>
                  <a:pt x="5869946" y="153534"/>
                  <a:pt x="5853053" y="147216"/>
                  <a:pt x="5835828" y="140984"/>
                </a:cubicBezTo>
                <a:close/>
                <a:moveTo>
                  <a:pt x="5582100" y="123938"/>
                </a:moveTo>
                <a:cubicBezTo>
                  <a:pt x="5587097" y="124351"/>
                  <a:pt x="5592171" y="126286"/>
                  <a:pt x="5596941" y="127523"/>
                </a:cubicBezTo>
                <a:cubicBezTo>
                  <a:pt x="5587710" y="131134"/>
                  <a:pt x="5577265" y="131953"/>
                  <a:pt x="5567722" y="129482"/>
                </a:cubicBezTo>
                <a:cubicBezTo>
                  <a:pt x="5572184" y="124633"/>
                  <a:pt x="5577103" y="123525"/>
                  <a:pt x="5582100" y="123938"/>
                </a:cubicBezTo>
                <a:close/>
                <a:moveTo>
                  <a:pt x="5608650" y="122093"/>
                </a:moveTo>
                <a:cubicBezTo>
                  <a:pt x="5611436" y="126360"/>
                  <a:pt x="5607696" y="132785"/>
                  <a:pt x="5606303" y="130649"/>
                </a:cubicBezTo>
                <a:cubicBezTo>
                  <a:pt x="5605607" y="129583"/>
                  <a:pt x="5606194" y="127445"/>
                  <a:pt x="5606954" y="125572"/>
                </a:cubicBezTo>
                <a:cubicBezTo>
                  <a:pt x="5607715" y="123698"/>
                  <a:pt x="5608650" y="122093"/>
                  <a:pt x="5608650" y="122093"/>
                </a:cubicBezTo>
                <a:close/>
                <a:moveTo>
                  <a:pt x="5525217" y="82668"/>
                </a:moveTo>
                <a:cubicBezTo>
                  <a:pt x="5541322" y="82695"/>
                  <a:pt x="5556932" y="83480"/>
                  <a:pt x="5568163" y="83398"/>
                </a:cubicBezTo>
                <a:cubicBezTo>
                  <a:pt x="5613088" y="83075"/>
                  <a:pt x="5646176" y="81432"/>
                  <a:pt x="5689164" y="89360"/>
                </a:cubicBezTo>
                <a:cubicBezTo>
                  <a:pt x="5708204" y="92364"/>
                  <a:pt x="5726364" y="96244"/>
                  <a:pt x="5744053" y="100700"/>
                </a:cubicBezTo>
                <a:lnTo>
                  <a:pt x="5782710" y="111687"/>
                </a:lnTo>
                <a:lnTo>
                  <a:pt x="5779030" y="112361"/>
                </a:lnTo>
                <a:cubicBezTo>
                  <a:pt x="5770315" y="112735"/>
                  <a:pt x="5759360" y="111661"/>
                  <a:pt x="5749471" y="112109"/>
                </a:cubicBezTo>
                <a:lnTo>
                  <a:pt x="5746604" y="112567"/>
                </a:lnTo>
                <a:lnTo>
                  <a:pt x="5730972" y="108143"/>
                </a:lnTo>
                <a:cubicBezTo>
                  <a:pt x="5713665" y="104010"/>
                  <a:pt x="5696651" y="100836"/>
                  <a:pt x="5680243" y="99061"/>
                </a:cubicBezTo>
                <a:cubicBezTo>
                  <a:pt x="5608136" y="86706"/>
                  <a:pt x="5536002" y="103298"/>
                  <a:pt x="5461858" y="105582"/>
                </a:cubicBezTo>
                <a:cubicBezTo>
                  <a:pt x="5460466" y="103448"/>
                  <a:pt x="5448448" y="102792"/>
                  <a:pt x="5449531" y="98845"/>
                </a:cubicBezTo>
                <a:cubicBezTo>
                  <a:pt x="5450615" y="94891"/>
                  <a:pt x="5477899" y="84354"/>
                  <a:pt x="5479293" y="86486"/>
                </a:cubicBezTo>
                <a:cubicBezTo>
                  <a:pt x="5492510" y="83372"/>
                  <a:pt x="5509111" y="82641"/>
                  <a:pt x="5525217" y="82668"/>
                </a:cubicBezTo>
                <a:close/>
                <a:moveTo>
                  <a:pt x="5575818" y="35841"/>
                </a:moveTo>
                <a:lnTo>
                  <a:pt x="5686208" y="53424"/>
                </a:lnTo>
                <a:lnTo>
                  <a:pt x="5616858" y="46974"/>
                </a:lnTo>
                <a:cubicBezTo>
                  <a:pt x="5587998" y="46011"/>
                  <a:pt x="5559183" y="46720"/>
                  <a:pt x="5530459" y="48975"/>
                </a:cubicBezTo>
                <a:cubicBezTo>
                  <a:pt x="5519835" y="50454"/>
                  <a:pt x="5494896" y="52432"/>
                  <a:pt x="5480403" y="53593"/>
                </a:cubicBezTo>
                <a:cubicBezTo>
                  <a:pt x="5466940" y="49783"/>
                  <a:pt x="5478650" y="44358"/>
                  <a:pt x="5486618" y="45352"/>
                </a:cubicBezTo>
                <a:close/>
                <a:moveTo>
                  <a:pt x="5227076" y="0"/>
                </a:moveTo>
                <a:lnTo>
                  <a:pt x="5226353" y="11049"/>
                </a:lnTo>
                <a:cubicBezTo>
                  <a:pt x="5224998" y="11781"/>
                  <a:pt x="5224562" y="9470"/>
                  <a:pt x="5224772" y="6751"/>
                </a:cubicBezTo>
                <a:cubicBezTo>
                  <a:pt x="5224980" y="4033"/>
                  <a:pt x="5225837" y="909"/>
                  <a:pt x="52270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04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" y="1364343"/>
            <a:ext cx="6618515" cy="3976914"/>
          </a:xfrm>
          <a:custGeom>
            <a:avLst/>
            <a:gdLst>
              <a:gd name="connsiteX0" fmla="*/ 7210539 w 7445829"/>
              <a:gd name="connsiteY0" fmla="*/ 6821819 h 6858000"/>
              <a:gd name="connsiteX1" fmla="*/ 7198730 w 7445829"/>
              <a:gd name="connsiteY1" fmla="*/ 6825282 h 6858000"/>
              <a:gd name="connsiteX2" fmla="*/ 7210539 w 7445829"/>
              <a:gd name="connsiteY2" fmla="*/ 6821819 h 6858000"/>
              <a:gd name="connsiteX3" fmla="*/ 7235045 w 7445829"/>
              <a:gd name="connsiteY3" fmla="*/ 6812838 h 6858000"/>
              <a:gd name="connsiteX4" fmla="*/ 7240994 w 7445829"/>
              <a:gd name="connsiteY4" fmla="*/ 6819625 h 6858000"/>
              <a:gd name="connsiteX5" fmla="*/ 7235045 w 7445829"/>
              <a:gd name="connsiteY5" fmla="*/ 6812838 h 6858000"/>
              <a:gd name="connsiteX6" fmla="*/ 6648366 w 7445829"/>
              <a:gd name="connsiteY6" fmla="*/ 6701373 h 6858000"/>
              <a:gd name="connsiteX7" fmla="*/ 6636556 w 7445829"/>
              <a:gd name="connsiteY7" fmla="*/ 6704839 h 6858000"/>
              <a:gd name="connsiteX8" fmla="*/ 6648366 w 7445829"/>
              <a:gd name="connsiteY8" fmla="*/ 6701373 h 6858000"/>
              <a:gd name="connsiteX9" fmla="*/ 7006762 w 7445829"/>
              <a:gd name="connsiteY9" fmla="*/ 6613196 h 6858000"/>
              <a:gd name="connsiteX10" fmla="*/ 7016163 w 7445829"/>
              <a:gd name="connsiteY10" fmla="*/ 6620123 h 6858000"/>
              <a:gd name="connsiteX11" fmla="*/ 7003525 w 7445829"/>
              <a:gd name="connsiteY11" fmla="*/ 6622883 h 6858000"/>
              <a:gd name="connsiteX12" fmla="*/ 6963220 w 7445829"/>
              <a:gd name="connsiteY12" fmla="*/ 6615748 h 6858000"/>
              <a:gd name="connsiteX13" fmla="*/ 7006762 w 7445829"/>
              <a:gd name="connsiteY13" fmla="*/ 6613196 h 6858000"/>
              <a:gd name="connsiteX14" fmla="*/ 5656706 w 7445829"/>
              <a:gd name="connsiteY14" fmla="*/ 6550293 h 6858000"/>
              <a:gd name="connsiteX15" fmla="*/ 5600747 w 7445829"/>
              <a:gd name="connsiteY15" fmla="*/ 6552189 h 6858000"/>
              <a:gd name="connsiteX16" fmla="*/ 5547628 w 7445829"/>
              <a:gd name="connsiteY16" fmla="*/ 6554200 h 6858000"/>
              <a:gd name="connsiteX17" fmla="*/ 5544237 w 7445829"/>
              <a:gd name="connsiteY17" fmla="*/ 6554403 h 6858000"/>
              <a:gd name="connsiteX18" fmla="*/ 5507614 w 7445829"/>
              <a:gd name="connsiteY18" fmla="*/ 6560732 h 6858000"/>
              <a:gd name="connsiteX19" fmla="*/ 5507446 w 7445829"/>
              <a:gd name="connsiteY19" fmla="*/ 6563845 h 6858000"/>
              <a:gd name="connsiteX20" fmla="*/ 5521246 w 7445829"/>
              <a:gd name="connsiteY20" fmla="*/ 6562507 h 6858000"/>
              <a:gd name="connsiteX21" fmla="*/ 5596721 w 7445829"/>
              <a:gd name="connsiteY21" fmla="*/ 6557700 h 6858000"/>
              <a:gd name="connsiteX22" fmla="*/ 5605420 w 7445829"/>
              <a:gd name="connsiteY22" fmla="*/ 6561212 h 6858000"/>
              <a:gd name="connsiteX23" fmla="*/ 5609223 w 7445829"/>
              <a:gd name="connsiteY23" fmla="*/ 6562436 h 6858000"/>
              <a:gd name="connsiteX24" fmla="*/ 5623678 w 7445829"/>
              <a:gd name="connsiteY24" fmla="*/ 6560438 h 6858000"/>
              <a:gd name="connsiteX25" fmla="*/ 5677798 w 7445829"/>
              <a:gd name="connsiteY25" fmla="*/ 6551017 h 6858000"/>
              <a:gd name="connsiteX26" fmla="*/ 5676538 w 7445829"/>
              <a:gd name="connsiteY26" fmla="*/ 6550759 h 6858000"/>
              <a:gd name="connsiteX27" fmla="*/ 5656706 w 7445829"/>
              <a:gd name="connsiteY27" fmla="*/ 6550293 h 6858000"/>
              <a:gd name="connsiteX28" fmla="*/ 5783234 w 7445829"/>
              <a:gd name="connsiteY28" fmla="*/ 6546028 h 6858000"/>
              <a:gd name="connsiteX29" fmla="*/ 5746935 w 7445829"/>
              <a:gd name="connsiteY29" fmla="*/ 6552365 h 6858000"/>
              <a:gd name="connsiteX30" fmla="*/ 5747628 w 7445829"/>
              <a:gd name="connsiteY30" fmla="*/ 6552372 h 6858000"/>
              <a:gd name="connsiteX31" fmla="*/ 5769203 w 7445829"/>
              <a:gd name="connsiteY31" fmla="*/ 6550510 h 6858000"/>
              <a:gd name="connsiteX32" fmla="*/ 5779483 w 7445829"/>
              <a:gd name="connsiteY32" fmla="*/ 6548331 h 6858000"/>
              <a:gd name="connsiteX33" fmla="*/ 5740463 w 7445829"/>
              <a:gd name="connsiteY33" fmla="*/ 6540227 h 6858000"/>
              <a:gd name="connsiteX34" fmla="*/ 5706683 w 7445829"/>
              <a:gd name="connsiteY34" fmla="*/ 6543110 h 6858000"/>
              <a:gd name="connsiteX35" fmla="*/ 5709036 w 7445829"/>
              <a:gd name="connsiteY35" fmla="*/ 6549090 h 6858000"/>
              <a:gd name="connsiteX36" fmla="*/ 5741253 w 7445829"/>
              <a:gd name="connsiteY36" fmla="*/ 6546560 h 6858000"/>
              <a:gd name="connsiteX37" fmla="*/ 5781488 w 7445829"/>
              <a:gd name="connsiteY37" fmla="*/ 6543342 h 6858000"/>
              <a:gd name="connsiteX38" fmla="*/ 5781095 w 7445829"/>
              <a:gd name="connsiteY38" fmla="*/ 6542990 h 6858000"/>
              <a:gd name="connsiteX39" fmla="*/ 5740463 w 7445829"/>
              <a:gd name="connsiteY39" fmla="*/ 6540227 h 6858000"/>
              <a:gd name="connsiteX40" fmla="*/ 6001745 w 7445829"/>
              <a:gd name="connsiteY40" fmla="*/ 6508652 h 6858000"/>
              <a:gd name="connsiteX41" fmla="*/ 5909810 w 7445829"/>
              <a:gd name="connsiteY41" fmla="*/ 6524647 h 6858000"/>
              <a:gd name="connsiteX42" fmla="*/ 5793919 w 7445829"/>
              <a:gd name="connsiteY42" fmla="*/ 6539653 h 6858000"/>
              <a:gd name="connsiteX43" fmla="*/ 5799520 w 7445829"/>
              <a:gd name="connsiteY43" fmla="*/ 6542205 h 6858000"/>
              <a:gd name="connsiteX44" fmla="*/ 5801289 w 7445829"/>
              <a:gd name="connsiteY44" fmla="*/ 6542447 h 6858000"/>
              <a:gd name="connsiteX45" fmla="*/ 5803919 w 7445829"/>
              <a:gd name="connsiteY45" fmla="*/ 6542415 h 6858000"/>
              <a:gd name="connsiteX46" fmla="*/ 5802661 w 7445829"/>
              <a:gd name="connsiteY46" fmla="*/ 6542636 h 6858000"/>
              <a:gd name="connsiteX47" fmla="*/ 5808407 w 7445829"/>
              <a:gd name="connsiteY47" fmla="*/ 6543422 h 6858000"/>
              <a:gd name="connsiteX48" fmla="*/ 5820254 w 7445829"/>
              <a:gd name="connsiteY48" fmla="*/ 6543806 h 6858000"/>
              <a:gd name="connsiteX49" fmla="*/ 6027119 w 7445829"/>
              <a:gd name="connsiteY49" fmla="*/ 6509899 h 6858000"/>
              <a:gd name="connsiteX50" fmla="*/ 6001745 w 7445829"/>
              <a:gd name="connsiteY50" fmla="*/ 6508652 h 6858000"/>
              <a:gd name="connsiteX51" fmla="*/ 5809001 w 7445829"/>
              <a:gd name="connsiteY51" fmla="*/ 6506441 h 6858000"/>
              <a:gd name="connsiteX52" fmla="*/ 5792257 w 7445829"/>
              <a:gd name="connsiteY52" fmla="*/ 6506933 h 6858000"/>
              <a:gd name="connsiteX53" fmla="*/ 5791504 w 7445829"/>
              <a:gd name="connsiteY53" fmla="*/ 6507093 h 6858000"/>
              <a:gd name="connsiteX54" fmla="*/ 5792426 w 7445829"/>
              <a:gd name="connsiteY54" fmla="*/ 6512327 h 6858000"/>
              <a:gd name="connsiteX55" fmla="*/ 5805492 w 7445829"/>
              <a:gd name="connsiteY55" fmla="*/ 6514715 h 6858000"/>
              <a:gd name="connsiteX56" fmla="*/ 5842185 w 7445829"/>
              <a:gd name="connsiteY56" fmla="*/ 6513547 h 6858000"/>
              <a:gd name="connsiteX57" fmla="*/ 5853765 w 7445829"/>
              <a:gd name="connsiteY57" fmla="*/ 6510776 h 6858000"/>
              <a:gd name="connsiteX58" fmla="*/ 5846798 w 7445829"/>
              <a:gd name="connsiteY58" fmla="*/ 6509090 h 6858000"/>
              <a:gd name="connsiteX59" fmla="*/ 5822790 w 7445829"/>
              <a:gd name="connsiteY59" fmla="*/ 6508147 h 6858000"/>
              <a:gd name="connsiteX60" fmla="*/ 5809001 w 7445829"/>
              <a:gd name="connsiteY60" fmla="*/ 6506441 h 6858000"/>
              <a:gd name="connsiteX61" fmla="*/ 6080630 w 7445829"/>
              <a:gd name="connsiteY61" fmla="*/ 6491268 h 6858000"/>
              <a:gd name="connsiteX62" fmla="*/ 6080711 w 7445829"/>
              <a:gd name="connsiteY62" fmla="*/ 6498378 h 6858000"/>
              <a:gd name="connsiteX63" fmla="*/ 6088265 w 7445829"/>
              <a:gd name="connsiteY63" fmla="*/ 6501044 h 6858000"/>
              <a:gd name="connsiteX64" fmla="*/ 6080630 w 7445829"/>
              <a:gd name="connsiteY64" fmla="*/ 6491268 h 6858000"/>
              <a:gd name="connsiteX65" fmla="*/ 6392461 w 7445829"/>
              <a:gd name="connsiteY65" fmla="*/ 6482077 h 6858000"/>
              <a:gd name="connsiteX66" fmla="*/ 6392556 w 7445829"/>
              <a:gd name="connsiteY66" fmla="*/ 6482191 h 6858000"/>
              <a:gd name="connsiteX67" fmla="*/ 6393139 w 7445829"/>
              <a:gd name="connsiteY67" fmla="*/ 6482876 h 6858000"/>
              <a:gd name="connsiteX68" fmla="*/ 6394756 w 7445829"/>
              <a:gd name="connsiteY68" fmla="*/ 6484781 h 6858000"/>
              <a:gd name="connsiteX69" fmla="*/ 6398582 w 7445829"/>
              <a:gd name="connsiteY69" fmla="*/ 6489288 h 6858000"/>
              <a:gd name="connsiteX70" fmla="*/ 6393139 w 7445829"/>
              <a:gd name="connsiteY70" fmla="*/ 6482876 h 6858000"/>
              <a:gd name="connsiteX71" fmla="*/ 6274272 w 7445829"/>
              <a:gd name="connsiteY71" fmla="*/ 6431084 h 6858000"/>
              <a:gd name="connsiteX72" fmla="*/ 6260790 w 7445829"/>
              <a:gd name="connsiteY72" fmla="*/ 6432499 h 6858000"/>
              <a:gd name="connsiteX73" fmla="*/ 6258073 w 7445829"/>
              <a:gd name="connsiteY73" fmla="*/ 6436759 h 6858000"/>
              <a:gd name="connsiteX74" fmla="*/ 6275806 w 7445829"/>
              <a:gd name="connsiteY74" fmla="*/ 6432846 h 6858000"/>
              <a:gd name="connsiteX75" fmla="*/ 6277146 w 7445829"/>
              <a:gd name="connsiteY75" fmla="*/ 6431734 h 6858000"/>
              <a:gd name="connsiteX76" fmla="*/ 6618965 w 7445829"/>
              <a:gd name="connsiteY76" fmla="*/ 6407541 h 6858000"/>
              <a:gd name="connsiteX77" fmla="*/ 6624298 w 7445829"/>
              <a:gd name="connsiteY77" fmla="*/ 6408729 h 6858000"/>
              <a:gd name="connsiteX78" fmla="*/ 6632375 w 7445829"/>
              <a:gd name="connsiteY78" fmla="*/ 6413961 h 6858000"/>
              <a:gd name="connsiteX79" fmla="*/ 6508929 w 7445829"/>
              <a:gd name="connsiteY79" fmla="*/ 6427565 h 6858000"/>
              <a:gd name="connsiteX80" fmla="*/ 6495787 w 7445829"/>
              <a:gd name="connsiteY80" fmla="*/ 6427598 h 6858000"/>
              <a:gd name="connsiteX81" fmla="*/ 6610511 w 7445829"/>
              <a:gd name="connsiteY81" fmla="*/ 6380757 h 6858000"/>
              <a:gd name="connsiteX82" fmla="*/ 6617319 w 7445829"/>
              <a:gd name="connsiteY82" fmla="*/ 6385534 h 6858000"/>
              <a:gd name="connsiteX83" fmla="*/ 6610511 w 7445829"/>
              <a:gd name="connsiteY83" fmla="*/ 6380757 h 6858000"/>
              <a:gd name="connsiteX84" fmla="*/ 6643865 w 7445829"/>
              <a:gd name="connsiteY84" fmla="*/ 6375224 h 6858000"/>
              <a:gd name="connsiteX85" fmla="*/ 6650424 w 7445829"/>
              <a:gd name="connsiteY85" fmla="*/ 6379686 h 6858000"/>
              <a:gd name="connsiteX86" fmla="*/ 6643865 w 7445829"/>
              <a:gd name="connsiteY86" fmla="*/ 6375224 h 6858000"/>
              <a:gd name="connsiteX87" fmla="*/ 6557626 w 7445829"/>
              <a:gd name="connsiteY87" fmla="*/ 6371822 h 6858000"/>
              <a:gd name="connsiteX88" fmla="*/ 6547419 w 7445829"/>
              <a:gd name="connsiteY88" fmla="*/ 6372250 h 6858000"/>
              <a:gd name="connsiteX89" fmla="*/ 6543603 w 7445829"/>
              <a:gd name="connsiteY89" fmla="*/ 6373005 h 6858000"/>
              <a:gd name="connsiteX90" fmla="*/ 6530146 w 7445829"/>
              <a:gd name="connsiteY90" fmla="*/ 6378264 h 6858000"/>
              <a:gd name="connsiteX91" fmla="*/ 6528740 w 7445829"/>
              <a:gd name="connsiteY91" fmla="*/ 6382200 h 6858000"/>
              <a:gd name="connsiteX92" fmla="*/ 6561459 w 7445829"/>
              <a:gd name="connsiteY92" fmla="*/ 6379455 h 6858000"/>
              <a:gd name="connsiteX93" fmla="*/ 6557626 w 7445829"/>
              <a:gd name="connsiteY93" fmla="*/ 6371822 h 6858000"/>
              <a:gd name="connsiteX94" fmla="*/ 7174022 w 7445829"/>
              <a:gd name="connsiteY94" fmla="*/ 6367442 h 6858000"/>
              <a:gd name="connsiteX95" fmla="*/ 7239847 w 7445829"/>
              <a:gd name="connsiteY95" fmla="*/ 6369851 h 6858000"/>
              <a:gd name="connsiteX96" fmla="*/ 7308212 w 7445829"/>
              <a:gd name="connsiteY96" fmla="*/ 6374790 h 6858000"/>
              <a:gd name="connsiteX97" fmla="*/ 7288404 w 7445829"/>
              <a:gd name="connsiteY97" fmla="*/ 6380427 h 6858000"/>
              <a:gd name="connsiteX98" fmla="*/ 7271473 w 7445829"/>
              <a:gd name="connsiteY98" fmla="*/ 6384228 h 6858000"/>
              <a:gd name="connsiteX99" fmla="*/ 7128716 w 7445829"/>
              <a:gd name="connsiteY99" fmla="*/ 6381630 h 6858000"/>
              <a:gd name="connsiteX100" fmla="*/ 7142934 w 7445829"/>
              <a:gd name="connsiteY100" fmla="*/ 6377787 h 6858000"/>
              <a:gd name="connsiteX101" fmla="*/ 6864459 w 7445829"/>
              <a:gd name="connsiteY101" fmla="*/ 6360532 h 6858000"/>
              <a:gd name="connsiteX102" fmla="*/ 7035611 w 7445829"/>
              <a:gd name="connsiteY102" fmla="*/ 6362374 h 6858000"/>
              <a:gd name="connsiteX103" fmla="*/ 7061724 w 7445829"/>
              <a:gd name="connsiteY103" fmla="*/ 6363330 h 6858000"/>
              <a:gd name="connsiteX104" fmla="*/ 7045130 w 7445829"/>
              <a:gd name="connsiteY104" fmla="*/ 6367708 h 6858000"/>
              <a:gd name="connsiteX105" fmla="*/ 7000889 w 7445829"/>
              <a:gd name="connsiteY105" fmla="*/ 6380065 h 6858000"/>
              <a:gd name="connsiteX106" fmla="*/ 7002198 w 7445829"/>
              <a:gd name="connsiteY106" fmla="*/ 6381198 h 6858000"/>
              <a:gd name="connsiteX107" fmla="*/ 6919033 w 7445829"/>
              <a:gd name="connsiteY107" fmla="*/ 6381266 h 6858000"/>
              <a:gd name="connsiteX108" fmla="*/ 6748149 w 7445829"/>
              <a:gd name="connsiteY108" fmla="*/ 6393480 h 6858000"/>
              <a:gd name="connsiteX109" fmla="*/ 6711947 w 7445829"/>
              <a:gd name="connsiteY109" fmla="*/ 6392253 h 6858000"/>
              <a:gd name="connsiteX110" fmla="*/ 6799645 w 7445829"/>
              <a:gd name="connsiteY110" fmla="*/ 6376476 h 6858000"/>
              <a:gd name="connsiteX111" fmla="*/ 6954079 w 7445829"/>
              <a:gd name="connsiteY111" fmla="*/ 6303278 h 6858000"/>
              <a:gd name="connsiteX112" fmla="*/ 6925670 w 7445829"/>
              <a:gd name="connsiteY112" fmla="*/ 6312615 h 6858000"/>
              <a:gd name="connsiteX113" fmla="*/ 6902268 w 7445829"/>
              <a:gd name="connsiteY113" fmla="*/ 6313188 h 6858000"/>
              <a:gd name="connsiteX114" fmla="*/ 6954079 w 7445829"/>
              <a:gd name="connsiteY114" fmla="*/ 6303278 h 6858000"/>
              <a:gd name="connsiteX115" fmla="*/ 6968081 w 7445829"/>
              <a:gd name="connsiteY115" fmla="*/ 6294944 h 6858000"/>
              <a:gd name="connsiteX116" fmla="*/ 6973366 w 7445829"/>
              <a:gd name="connsiteY116" fmla="*/ 6298406 h 6858000"/>
              <a:gd name="connsiteX117" fmla="*/ 6961001 w 7445829"/>
              <a:gd name="connsiteY117" fmla="*/ 6304943 h 6858000"/>
              <a:gd name="connsiteX118" fmla="*/ 6954079 w 7445829"/>
              <a:gd name="connsiteY118" fmla="*/ 6303278 h 6858000"/>
              <a:gd name="connsiteX119" fmla="*/ 6968081 w 7445829"/>
              <a:gd name="connsiteY119" fmla="*/ 6294944 h 6858000"/>
              <a:gd name="connsiteX120" fmla="*/ 6232888 w 7445829"/>
              <a:gd name="connsiteY120" fmla="*/ 6291145 h 6858000"/>
              <a:gd name="connsiteX121" fmla="*/ 6189463 w 7445829"/>
              <a:gd name="connsiteY121" fmla="*/ 6298920 h 6858000"/>
              <a:gd name="connsiteX122" fmla="*/ 6196045 w 7445829"/>
              <a:gd name="connsiteY122" fmla="*/ 6298506 h 6858000"/>
              <a:gd name="connsiteX123" fmla="*/ 6231762 w 7445829"/>
              <a:gd name="connsiteY123" fmla="*/ 6291429 h 6858000"/>
              <a:gd name="connsiteX124" fmla="*/ 6987368 w 7445829"/>
              <a:gd name="connsiteY124" fmla="*/ 6290074 h 6858000"/>
              <a:gd name="connsiteX125" fmla="*/ 6992653 w 7445829"/>
              <a:gd name="connsiteY125" fmla="*/ 6293536 h 6858000"/>
              <a:gd name="connsiteX126" fmla="*/ 6980286 w 7445829"/>
              <a:gd name="connsiteY126" fmla="*/ 6300071 h 6858000"/>
              <a:gd name="connsiteX127" fmla="*/ 6973366 w 7445829"/>
              <a:gd name="connsiteY127" fmla="*/ 6298406 h 6858000"/>
              <a:gd name="connsiteX128" fmla="*/ 6987368 w 7445829"/>
              <a:gd name="connsiteY128" fmla="*/ 6290074 h 6858000"/>
              <a:gd name="connsiteX129" fmla="*/ 6227743 w 7445829"/>
              <a:gd name="connsiteY129" fmla="*/ 6283154 h 6858000"/>
              <a:gd name="connsiteX130" fmla="*/ 6221538 w 7445829"/>
              <a:gd name="connsiteY130" fmla="*/ 6284156 h 6858000"/>
              <a:gd name="connsiteX131" fmla="*/ 6225146 w 7445829"/>
              <a:gd name="connsiteY131" fmla="*/ 6283697 h 6858000"/>
              <a:gd name="connsiteX132" fmla="*/ 6425182 w 7445829"/>
              <a:gd name="connsiteY132" fmla="*/ 6261510 h 6858000"/>
              <a:gd name="connsiteX133" fmla="*/ 6422705 w 7445829"/>
              <a:gd name="connsiteY133" fmla="*/ 6261667 h 6858000"/>
              <a:gd name="connsiteX134" fmla="*/ 6375814 w 7445829"/>
              <a:gd name="connsiteY134" fmla="*/ 6265007 h 6858000"/>
              <a:gd name="connsiteX135" fmla="*/ 6358728 w 7445829"/>
              <a:gd name="connsiteY135" fmla="*/ 6267203 h 6858000"/>
              <a:gd name="connsiteX136" fmla="*/ 6347929 w 7445829"/>
              <a:gd name="connsiteY136" fmla="*/ 6269375 h 6858000"/>
              <a:gd name="connsiteX137" fmla="*/ 6341773 w 7445829"/>
              <a:gd name="connsiteY137" fmla="*/ 6272715 h 6858000"/>
              <a:gd name="connsiteX138" fmla="*/ 6355081 w 7445829"/>
              <a:gd name="connsiteY138" fmla="*/ 6277261 h 6858000"/>
              <a:gd name="connsiteX139" fmla="*/ 6690821 w 7445829"/>
              <a:gd name="connsiteY139" fmla="*/ 6240973 h 6858000"/>
              <a:gd name="connsiteX140" fmla="*/ 6661690 w 7445829"/>
              <a:gd name="connsiteY140" fmla="*/ 6248021 h 6858000"/>
              <a:gd name="connsiteX141" fmla="*/ 6653993 w 7445829"/>
              <a:gd name="connsiteY141" fmla="*/ 6247757 h 6858000"/>
              <a:gd name="connsiteX142" fmla="*/ 6690821 w 7445829"/>
              <a:gd name="connsiteY142" fmla="*/ 6240973 h 6858000"/>
              <a:gd name="connsiteX143" fmla="*/ 6700421 w 7445829"/>
              <a:gd name="connsiteY143" fmla="*/ 6246879 h 6858000"/>
              <a:gd name="connsiteX144" fmla="*/ 6690821 w 7445829"/>
              <a:gd name="connsiteY144" fmla="*/ 6240973 h 6858000"/>
              <a:gd name="connsiteX145" fmla="*/ 7181945 w 7445829"/>
              <a:gd name="connsiteY145" fmla="*/ 6229334 h 6858000"/>
              <a:gd name="connsiteX146" fmla="*/ 7188505 w 7445829"/>
              <a:gd name="connsiteY146" fmla="*/ 6233795 h 6858000"/>
              <a:gd name="connsiteX147" fmla="*/ 7181945 w 7445829"/>
              <a:gd name="connsiteY147" fmla="*/ 6229334 h 6858000"/>
              <a:gd name="connsiteX148" fmla="*/ 6586195 w 7445829"/>
              <a:gd name="connsiteY148" fmla="*/ 6210377 h 6858000"/>
              <a:gd name="connsiteX149" fmla="*/ 6598791 w 7445829"/>
              <a:gd name="connsiteY149" fmla="*/ 6214030 h 6858000"/>
              <a:gd name="connsiteX150" fmla="*/ 6586195 w 7445829"/>
              <a:gd name="connsiteY150" fmla="*/ 6210377 h 6858000"/>
              <a:gd name="connsiteX151" fmla="*/ 7215552 w 7445829"/>
              <a:gd name="connsiteY151" fmla="*/ 6196111 h 6858000"/>
              <a:gd name="connsiteX152" fmla="*/ 7194583 w 7445829"/>
              <a:gd name="connsiteY152" fmla="*/ 6201184 h 6858000"/>
              <a:gd name="connsiteX153" fmla="*/ 7189042 w 7445829"/>
              <a:gd name="connsiteY153" fmla="*/ 6200996 h 6858000"/>
              <a:gd name="connsiteX154" fmla="*/ 7215552 w 7445829"/>
              <a:gd name="connsiteY154" fmla="*/ 6196111 h 6858000"/>
              <a:gd name="connsiteX155" fmla="*/ 7222462 w 7445829"/>
              <a:gd name="connsiteY155" fmla="*/ 6200364 h 6858000"/>
              <a:gd name="connsiteX156" fmla="*/ 7215552 w 7445829"/>
              <a:gd name="connsiteY156" fmla="*/ 6196111 h 6858000"/>
              <a:gd name="connsiteX157" fmla="*/ 6725558 w 7445829"/>
              <a:gd name="connsiteY157" fmla="*/ 6186494 h 6858000"/>
              <a:gd name="connsiteX158" fmla="*/ 6736012 w 7445829"/>
              <a:gd name="connsiteY158" fmla="*/ 6187431 h 6858000"/>
              <a:gd name="connsiteX159" fmla="*/ 6722238 w 7445829"/>
              <a:gd name="connsiteY159" fmla="*/ 6194003 h 6858000"/>
              <a:gd name="connsiteX160" fmla="*/ 6705215 w 7445829"/>
              <a:gd name="connsiteY160" fmla="*/ 6194609 h 6858000"/>
              <a:gd name="connsiteX161" fmla="*/ 6707637 w 7445829"/>
              <a:gd name="connsiteY161" fmla="*/ 6190002 h 6858000"/>
              <a:gd name="connsiteX162" fmla="*/ 6725558 w 7445829"/>
              <a:gd name="connsiteY162" fmla="*/ 6186494 h 6858000"/>
              <a:gd name="connsiteX163" fmla="*/ 6276227 w 7445829"/>
              <a:gd name="connsiteY163" fmla="*/ 6094850 h 6858000"/>
              <a:gd name="connsiteX164" fmla="*/ 6278377 w 7445829"/>
              <a:gd name="connsiteY164" fmla="*/ 6097300 h 6858000"/>
              <a:gd name="connsiteX165" fmla="*/ 6278378 w 7445829"/>
              <a:gd name="connsiteY165" fmla="*/ 6097300 h 6858000"/>
              <a:gd name="connsiteX166" fmla="*/ 6276322 w 7445829"/>
              <a:gd name="connsiteY166" fmla="*/ 6094953 h 6858000"/>
              <a:gd name="connsiteX167" fmla="*/ 6276227 w 7445829"/>
              <a:gd name="connsiteY167" fmla="*/ 6094850 h 6858000"/>
              <a:gd name="connsiteX168" fmla="*/ 6645980 w 7445829"/>
              <a:gd name="connsiteY168" fmla="*/ 6025728 h 6858000"/>
              <a:gd name="connsiteX169" fmla="*/ 6588644 w 7445829"/>
              <a:gd name="connsiteY169" fmla="*/ 6025774 h 6858000"/>
              <a:gd name="connsiteX170" fmla="*/ 6519609 w 7445829"/>
              <a:gd name="connsiteY170" fmla="*/ 6025991 h 6858000"/>
              <a:gd name="connsiteX171" fmla="*/ 6494310 w 7445829"/>
              <a:gd name="connsiteY171" fmla="*/ 6031189 h 6858000"/>
              <a:gd name="connsiteX172" fmla="*/ 6546563 w 7445829"/>
              <a:gd name="connsiteY172" fmla="*/ 6028289 h 6858000"/>
              <a:gd name="connsiteX173" fmla="*/ 6611643 w 7445829"/>
              <a:gd name="connsiteY173" fmla="*/ 6026821 h 6858000"/>
              <a:gd name="connsiteX174" fmla="*/ 6633262 w 7445829"/>
              <a:gd name="connsiteY174" fmla="*/ 6028227 h 6858000"/>
              <a:gd name="connsiteX175" fmla="*/ 6357774 w 7445829"/>
              <a:gd name="connsiteY175" fmla="*/ 6021328 h 6858000"/>
              <a:gd name="connsiteX176" fmla="*/ 6345639 w 7445829"/>
              <a:gd name="connsiteY176" fmla="*/ 6026846 h 6858000"/>
              <a:gd name="connsiteX177" fmla="*/ 6360295 w 7445829"/>
              <a:gd name="connsiteY177" fmla="*/ 6032306 h 6858000"/>
              <a:gd name="connsiteX178" fmla="*/ 6391116 w 7445829"/>
              <a:gd name="connsiteY178" fmla="*/ 6034930 h 6858000"/>
              <a:gd name="connsiteX179" fmla="*/ 6437898 w 7445829"/>
              <a:gd name="connsiteY179" fmla="*/ 6027483 h 6858000"/>
              <a:gd name="connsiteX180" fmla="*/ 6434825 w 7445829"/>
              <a:gd name="connsiteY180" fmla="*/ 6027006 h 6858000"/>
              <a:gd name="connsiteX181" fmla="*/ 6357774 w 7445829"/>
              <a:gd name="connsiteY181" fmla="*/ 6021328 h 6858000"/>
              <a:gd name="connsiteX182" fmla="*/ 7029630 w 7445829"/>
              <a:gd name="connsiteY182" fmla="*/ 5854557 h 6858000"/>
              <a:gd name="connsiteX183" fmla="*/ 7052974 w 7445829"/>
              <a:gd name="connsiteY183" fmla="*/ 5855293 h 6858000"/>
              <a:gd name="connsiteX184" fmla="*/ 7041270 w 7445829"/>
              <a:gd name="connsiteY184" fmla="*/ 5856523 h 6858000"/>
              <a:gd name="connsiteX185" fmla="*/ 7036084 w 7445829"/>
              <a:gd name="connsiteY185" fmla="*/ 5855824 h 6858000"/>
              <a:gd name="connsiteX186" fmla="*/ 7029630 w 7445829"/>
              <a:gd name="connsiteY186" fmla="*/ 5854557 h 6858000"/>
              <a:gd name="connsiteX187" fmla="*/ 6622313 w 7445829"/>
              <a:gd name="connsiteY187" fmla="*/ 5807533 h 6858000"/>
              <a:gd name="connsiteX188" fmla="*/ 6596203 w 7445829"/>
              <a:gd name="connsiteY188" fmla="*/ 5808531 h 6858000"/>
              <a:gd name="connsiteX189" fmla="*/ 6569312 w 7445829"/>
              <a:gd name="connsiteY189" fmla="*/ 5811126 h 6858000"/>
              <a:gd name="connsiteX190" fmla="*/ 6610938 w 7445829"/>
              <a:gd name="connsiteY190" fmla="*/ 5808996 h 6858000"/>
              <a:gd name="connsiteX191" fmla="*/ 6525384 w 7445829"/>
              <a:gd name="connsiteY191" fmla="*/ 5805193 h 6858000"/>
              <a:gd name="connsiteX192" fmla="*/ 6531552 w 7445829"/>
              <a:gd name="connsiteY192" fmla="*/ 5806478 h 6858000"/>
              <a:gd name="connsiteX193" fmla="*/ 6524422 w 7445829"/>
              <a:gd name="connsiteY193" fmla="*/ 5806799 h 6858000"/>
              <a:gd name="connsiteX194" fmla="*/ 7168386 w 7445829"/>
              <a:gd name="connsiteY194" fmla="*/ 5778743 h 6858000"/>
              <a:gd name="connsiteX195" fmla="*/ 7156576 w 7445829"/>
              <a:gd name="connsiteY195" fmla="*/ 5782207 h 6858000"/>
              <a:gd name="connsiteX196" fmla="*/ 7168386 w 7445829"/>
              <a:gd name="connsiteY196" fmla="*/ 5778743 h 6858000"/>
              <a:gd name="connsiteX197" fmla="*/ 7192889 w 7445829"/>
              <a:gd name="connsiteY197" fmla="*/ 5769765 h 6858000"/>
              <a:gd name="connsiteX198" fmla="*/ 7198839 w 7445829"/>
              <a:gd name="connsiteY198" fmla="*/ 5776550 h 6858000"/>
              <a:gd name="connsiteX199" fmla="*/ 7192889 w 7445829"/>
              <a:gd name="connsiteY199" fmla="*/ 5769765 h 6858000"/>
              <a:gd name="connsiteX200" fmla="*/ 6964605 w 7445829"/>
              <a:gd name="connsiteY200" fmla="*/ 5570121 h 6858000"/>
              <a:gd name="connsiteX201" fmla="*/ 6974008 w 7445829"/>
              <a:gd name="connsiteY201" fmla="*/ 5577050 h 6858000"/>
              <a:gd name="connsiteX202" fmla="*/ 6961369 w 7445829"/>
              <a:gd name="connsiteY202" fmla="*/ 5579808 h 6858000"/>
              <a:gd name="connsiteX203" fmla="*/ 6921066 w 7445829"/>
              <a:gd name="connsiteY203" fmla="*/ 5572674 h 6858000"/>
              <a:gd name="connsiteX204" fmla="*/ 6964605 w 7445829"/>
              <a:gd name="connsiteY204" fmla="*/ 5570121 h 6858000"/>
              <a:gd name="connsiteX205" fmla="*/ 5766848 w 7445829"/>
              <a:gd name="connsiteY205" fmla="*/ 5463367 h 6858000"/>
              <a:gd name="connsiteX206" fmla="*/ 5749325 w 7445829"/>
              <a:gd name="connsiteY206" fmla="*/ 5463882 h 6858000"/>
              <a:gd name="connsiteX207" fmla="*/ 5750270 w 7445829"/>
              <a:gd name="connsiteY207" fmla="*/ 5469253 h 6858000"/>
              <a:gd name="connsiteX208" fmla="*/ 5756903 w 7445829"/>
              <a:gd name="connsiteY208" fmla="*/ 5470465 h 6858000"/>
              <a:gd name="connsiteX209" fmla="*/ 5772983 w 7445829"/>
              <a:gd name="connsiteY209" fmla="*/ 5471333 h 6858000"/>
              <a:gd name="connsiteX210" fmla="*/ 5800031 w 7445829"/>
              <a:gd name="connsiteY210" fmla="*/ 5470472 h 6858000"/>
              <a:gd name="connsiteX211" fmla="*/ 5811612 w 7445829"/>
              <a:gd name="connsiteY211" fmla="*/ 5467703 h 6858000"/>
              <a:gd name="connsiteX212" fmla="*/ 5804642 w 7445829"/>
              <a:gd name="connsiteY212" fmla="*/ 5466017 h 6858000"/>
              <a:gd name="connsiteX213" fmla="*/ 5780636 w 7445829"/>
              <a:gd name="connsiteY213" fmla="*/ 5465073 h 6858000"/>
              <a:gd name="connsiteX214" fmla="*/ 5766848 w 7445829"/>
              <a:gd name="connsiteY214" fmla="*/ 5463367 h 6858000"/>
              <a:gd name="connsiteX215" fmla="*/ 6038475 w 7445829"/>
              <a:gd name="connsiteY215" fmla="*/ 5448194 h 6858000"/>
              <a:gd name="connsiteX216" fmla="*/ 6038557 w 7445829"/>
              <a:gd name="connsiteY216" fmla="*/ 5455304 h 6858000"/>
              <a:gd name="connsiteX217" fmla="*/ 6046107 w 7445829"/>
              <a:gd name="connsiteY217" fmla="*/ 5457970 h 6858000"/>
              <a:gd name="connsiteX218" fmla="*/ 6038475 w 7445829"/>
              <a:gd name="connsiteY218" fmla="*/ 5448194 h 6858000"/>
              <a:gd name="connsiteX219" fmla="*/ 6350304 w 7445829"/>
              <a:gd name="connsiteY219" fmla="*/ 5439004 h 6858000"/>
              <a:gd name="connsiteX220" fmla="*/ 6352315 w 7445829"/>
              <a:gd name="connsiteY220" fmla="*/ 5441372 h 6858000"/>
              <a:gd name="connsiteX221" fmla="*/ 6356429 w 7445829"/>
              <a:gd name="connsiteY221" fmla="*/ 5446213 h 6858000"/>
              <a:gd name="connsiteX222" fmla="*/ 6352601 w 7445829"/>
              <a:gd name="connsiteY222" fmla="*/ 5441708 h 6858000"/>
              <a:gd name="connsiteX223" fmla="*/ 6352315 w 7445829"/>
              <a:gd name="connsiteY223" fmla="*/ 5441372 h 6858000"/>
              <a:gd name="connsiteX224" fmla="*/ 6350400 w 7445829"/>
              <a:gd name="connsiteY224" fmla="*/ 5439117 h 6858000"/>
              <a:gd name="connsiteX225" fmla="*/ 6350304 w 7445829"/>
              <a:gd name="connsiteY225" fmla="*/ 5439004 h 6858000"/>
              <a:gd name="connsiteX226" fmla="*/ 6232116 w 7445829"/>
              <a:gd name="connsiteY226" fmla="*/ 5388010 h 6858000"/>
              <a:gd name="connsiteX227" fmla="*/ 6218635 w 7445829"/>
              <a:gd name="connsiteY227" fmla="*/ 5389425 h 6858000"/>
              <a:gd name="connsiteX228" fmla="*/ 6215557 w 7445829"/>
              <a:gd name="connsiteY228" fmla="*/ 5394252 h 6858000"/>
              <a:gd name="connsiteX229" fmla="*/ 6217882 w 7445829"/>
              <a:gd name="connsiteY229" fmla="*/ 5396483 h 6858000"/>
              <a:gd name="connsiteX230" fmla="*/ 6227081 w 7445829"/>
              <a:gd name="connsiteY230" fmla="*/ 5396236 h 6858000"/>
              <a:gd name="connsiteX231" fmla="*/ 6237071 w 7445829"/>
              <a:gd name="connsiteY231" fmla="*/ 5393426 h 6858000"/>
              <a:gd name="connsiteX232" fmla="*/ 6232116 w 7445829"/>
              <a:gd name="connsiteY232" fmla="*/ 5388010 h 6858000"/>
              <a:gd name="connsiteX233" fmla="*/ 6282012 w 7445829"/>
              <a:gd name="connsiteY233" fmla="*/ 5374918 h 6858000"/>
              <a:gd name="connsiteX234" fmla="*/ 6273600 w 7445829"/>
              <a:gd name="connsiteY234" fmla="*/ 5377689 h 6858000"/>
              <a:gd name="connsiteX235" fmla="*/ 6255786 w 7445829"/>
              <a:gd name="connsiteY235" fmla="*/ 5387708 h 6858000"/>
              <a:gd name="connsiteX236" fmla="*/ 6283302 w 7445829"/>
              <a:gd name="connsiteY236" fmla="*/ 5385081 h 6858000"/>
              <a:gd name="connsiteX237" fmla="*/ 6306688 w 7445829"/>
              <a:gd name="connsiteY237" fmla="*/ 5380841 h 6858000"/>
              <a:gd name="connsiteX238" fmla="*/ 6576810 w 7445829"/>
              <a:gd name="connsiteY238" fmla="*/ 5364466 h 6858000"/>
              <a:gd name="connsiteX239" fmla="*/ 6582143 w 7445829"/>
              <a:gd name="connsiteY239" fmla="*/ 5365656 h 6858000"/>
              <a:gd name="connsiteX240" fmla="*/ 6590220 w 7445829"/>
              <a:gd name="connsiteY240" fmla="*/ 5370887 h 6858000"/>
              <a:gd name="connsiteX241" fmla="*/ 6466774 w 7445829"/>
              <a:gd name="connsiteY241" fmla="*/ 5384491 h 6858000"/>
              <a:gd name="connsiteX242" fmla="*/ 6453631 w 7445829"/>
              <a:gd name="connsiteY242" fmla="*/ 5384523 h 6858000"/>
              <a:gd name="connsiteX243" fmla="*/ 6568353 w 7445829"/>
              <a:gd name="connsiteY243" fmla="*/ 5337684 h 6858000"/>
              <a:gd name="connsiteX244" fmla="*/ 6575163 w 7445829"/>
              <a:gd name="connsiteY244" fmla="*/ 5342460 h 6858000"/>
              <a:gd name="connsiteX245" fmla="*/ 6568353 w 7445829"/>
              <a:gd name="connsiteY245" fmla="*/ 5337684 h 6858000"/>
              <a:gd name="connsiteX246" fmla="*/ 6973336 w 7445829"/>
              <a:gd name="connsiteY246" fmla="*/ 5332462 h 6858000"/>
              <a:gd name="connsiteX247" fmla="*/ 6958733 w 7445829"/>
              <a:gd name="connsiteY247" fmla="*/ 5336991 h 6858000"/>
              <a:gd name="connsiteX248" fmla="*/ 6960043 w 7445829"/>
              <a:gd name="connsiteY248" fmla="*/ 5338124 h 6858000"/>
              <a:gd name="connsiteX249" fmla="*/ 6919596 w 7445829"/>
              <a:gd name="connsiteY249" fmla="*/ 5338157 h 6858000"/>
              <a:gd name="connsiteX250" fmla="*/ 6601709 w 7445829"/>
              <a:gd name="connsiteY250" fmla="*/ 5332150 h 6858000"/>
              <a:gd name="connsiteX251" fmla="*/ 6608268 w 7445829"/>
              <a:gd name="connsiteY251" fmla="*/ 5336612 h 6858000"/>
              <a:gd name="connsiteX252" fmla="*/ 6601709 w 7445829"/>
              <a:gd name="connsiteY252" fmla="*/ 5332150 h 6858000"/>
              <a:gd name="connsiteX253" fmla="*/ 7131866 w 7445829"/>
              <a:gd name="connsiteY253" fmla="*/ 5324367 h 6858000"/>
              <a:gd name="connsiteX254" fmla="*/ 7197693 w 7445829"/>
              <a:gd name="connsiteY254" fmla="*/ 5326778 h 6858000"/>
              <a:gd name="connsiteX255" fmla="*/ 7266056 w 7445829"/>
              <a:gd name="connsiteY255" fmla="*/ 5331716 h 6858000"/>
              <a:gd name="connsiteX256" fmla="*/ 7246249 w 7445829"/>
              <a:gd name="connsiteY256" fmla="*/ 5337352 h 6858000"/>
              <a:gd name="connsiteX257" fmla="*/ 7229315 w 7445829"/>
              <a:gd name="connsiteY257" fmla="*/ 5341154 h 6858000"/>
              <a:gd name="connsiteX258" fmla="*/ 7086561 w 7445829"/>
              <a:gd name="connsiteY258" fmla="*/ 5338557 h 6858000"/>
              <a:gd name="connsiteX259" fmla="*/ 7100779 w 7445829"/>
              <a:gd name="connsiteY259" fmla="*/ 5334712 h 6858000"/>
              <a:gd name="connsiteX260" fmla="*/ 6916632 w 7445829"/>
              <a:gd name="connsiteY260" fmla="*/ 5318474 h 6858000"/>
              <a:gd name="connsiteX261" fmla="*/ 6993456 w 7445829"/>
              <a:gd name="connsiteY261" fmla="*/ 5319302 h 6858000"/>
              <a:gd name="connsiteX262" fmla="*/ 7019568 w 7445829"/>
              <a:gd name="connsiteY262" fmla="*/ 5320256 h 6858000"/>
              <a:gd name="connsiteX263" fmla="*/ 7002974 w 7445829"/>
              <a:gd name="connsiteY263" fmla="*/ 5324633 h 6858000"/>
              <a:gd name="connsiteX264" fmla="*/ 6995697 w 7445829"/>
              <a:gd name="connsiteY264" fmla="*/ 5326553 h 6858000"/>
              <a:gd name="connsiteX265" fmla="*/ 6948344 w 7445829"/>
              <a:gd name="connsiteY265" fmla="*/ 5331365 h 6858000"/>
              <a:gd name="connsiteX266" fmla="*/ 6796858 w 7445829"/>
              <a:gd name="connsiteY266" fmla="*/ 5343911 h 6858000"/>
              <a:gd name="connsiteX267" fmla="*/ 6705992 w 7445829"/>
              <a:gd name="connsiteY267" fmla="*/ 5350406 h 6858000"/>
              <a:gd name="connsiteX268" fmla="*/ 6669792 w 7445829"/>
              <a:gd name="connsiteY268" fmla="*/ 5349179 h 6858000"/>
              <a:gd name="connsiteX269" fmla="*/ 6696810 w 7445829"/>
              <a:gd name="connsiteY269" fmla="*/ 5344318 h 6858000"/>
              <a:gd name="connsiteX270" fmla="*/ 6772134 w 7445829"/>
              <a:gd name="connsiteY270" fmla="*/ 5336130 h 6858000"/>
              <a:gd name="connsiteX271" fmla="*/ 6851387 w 7445829"/>
              <a:gd name="connsiteY271" fmla="*/ 5325741 h 6858000"/>
              <a:gd name="connsiteX272" fmla="*/ 6822303 w 7445829"/>
              <a:gd name="connsiteY272" fmla="*/ 5317459 h 6858000"/>
              <a:gd name="connsiteX273" fmla="*/ 6835753 w 7445829"/>
              <a:gd name="connsiteY273" fmla="*/ 5317603 h 6858000"/>
              <a:gd name="connsiteX274" fmla="*/ 6826290 w 7445829"/>
              <a:gd name="connsiteY274" fmla="*/ 5318557 h 6858000"/>
              <a:gd name="connsiteX275" fmla="*/ 6812831 w 7445829"/>
              <a:gd name="connsiteY275" fmla="*/ 5319788 h 6858000"/>
              <a:gd name="connsiteX276" fmla="*/ 5951162 w 7445829"/>
              <a:gd name="connsiteY276" fmla="*/ 5282183 h 6858000"/>
              <a:gd name="connsiteX277" fmla="*/ 5902548 w 7445829"/>
              <a:gd name="connsiteY277" fmla="*/ 5283453 h 6858000"/>
              <a:gd name="connsiteX278" fmla="*/ 5728155 w 7445829"/>
              <a:gd name="connsiteY278" fmla="*/ 5305811 h 6858000"/>
              <a:gd name="connsiteX279" fmla="*/ 5635192 w 7445829"/>
              <a:gd name="connsiteY279" fmla="*/ 5313457 h 6858000"/>
              <a:gd name="connsiteX280" fmla="*/ 5639335 w 7445829"/>
              <a:gd name="connsiteY280" fmla="*/ 5315906 h 6858000"/>
              <a:gd name="connsiteX281" fmla="*/ 5592441 w 7445829"/>
              <a:gd name="connsiteY281" fmla="*/ 5326732 h 6858000"/>
              <a:gd name="connsiteX282" fmla="*/ 5535250 w 7445829"/>
              <a:gd name="connsiteY282" fmla="*/ 5330246 h 6858000"/>
              <a:gd name="connsiteX283" fmla="*/ 5552198 w 7445829"/>
              <a:gd name="connsiteY283" fmla="*/ 5328412 h 6858000"/>
              <a:gd name="connsiteX284" fmla="*/ 5555356 w 7445829"/>
              <a:gd name="connsiteY284" fmla="*/ 5331490 h 6858000"/>
              <a:gd name="connsiteX285" fmla="*/ 5564248 w 7445829"/>
              <a:gd name="connsiteY285" fmla="*/ 5330862 h 6858000"/>
              <a:gd name="connsiteX286" fmla="*/ 5602612 w 7445829"/>
              <a:gd name="connsiteY286" fmla="*/ 5326278 h 6858000"/>
              <a:gd name="connsiteX287" fmla="*/ 5617797 w 7445829"/>
              <a:gd name="connsiteY287" fmla="*/ 5326954 h 6858000"/>
              <a:gd name="connsiteX288" fmla="*/ 5772266 w 7445829"/>
              <a:gd name="connsiteY288" fmla="*/ 5310675 h 6858000"/>
              <a:gd name="connsiteX289" fmla="*/ 5933618 w 7445829"/>
              <a:gd name="connsiteY289" fmla="*/ 5285890 h 6858000"/>
              <a:gd name="connsiteX290" fmla="*/ 5955301 w 7445829"/>
              <a:gd name="connsiteY290" fmla="*/ 5282724 h 6858000"/>
              <a:gd name="connsiteX291" fmla="*/ 5951162 w 7445829"/>
              <a:gd name="connsiteY291" fmla="*/ 5282183 h 6858000"/>
              <a:gd name="connsiteX292" fmla="*/ 6879596 w 7445829"/>
              <a:gd name="connsiteY292" fmla="*/ 5165262 h 6858000"/>
              <a:gd name="connsiteX293" fmla="*/ 6875427 w 7445829"/>
              <a:gd name="connsiteY293" fmla="*/ 5167460 h 6858000"/>
              <a:gd name="connsiteX294" fmla="*/ 6870820 w 7445829"/>
              <a:gd name="connsiteY294" fmla="*/ 5169042 h 6858000"/>
              <a:gd name="connsiteX295" fmla="*/ 6831229 w 7445829"/>
              <a:gd name="connsiteY295" fmla="*/ 5170600 h 6858000"/>
              <a:gd name="connsiteX296" fmla="*/ 6828637 w 7445829"/>
              <a:gd name="connsiteY296" fmla="*/ 5170466 h 6858000"/>
              <a:gd name="connsiteX297" fmla="*/ 6296959 w 7445829"/>
              <a:gd name="connsiteY297" fmla="*/ 5134958 h 6858000"/>
              <a:gd name="connsiteX298" fmla="*/ 6310424 w 7445829"/>
              <a:gd name="connsiteY298" fmla="*/ 5141475 h 6858000"/>
              <a:gd name="connsiteX299" fmla="*/ 6296078 w 7445829"/>
              <a:gd name="connsiteY299" fmla="*/ 5141977 h 6858000"/>
              <a:gd name="connsiteX300" fmla="*/ 6291550 w 7445829"/>
              <a:gd name="connsiteY300" fmla="*/ 5138553 h 6858000"/>
              <a:gd name="connsiteX301" fmla="*/ 6296959 w 7445829"/>
              <a:gd name="connsiteY301" fmla="*/ 5134958 h 6858000"/>
              <a:gd name="connsiteX302" fmla="*/ 6482143 w 7445829"/>
              <a:gd name="connsiteY302" fmla="*/ 5114763 h 6858000"/>
              <a:gd name="connsiteX303" fmla="*/ 6489341 w 7445829"/>
              <a:gd name="connsiteY303" fmla="*/ 5117286 h 6858000"/>
              <a:gd name="connsiteX304" fmla="*/ 6506407 w 7445829"/>
              <a:gd name="connsiteY304" fmla="*/ 5119542 h 6858000"/>
              <a:gd name="connsiteX305" fmla="*/ 6501750 w 7445829"/>
              <a:gd name="connsiteY305" fmla="*/ 5120258 h 6858000"/>
              <a:gd name="connsiteX306" fmla="*/ 6472775 w 7445829"/>
              <a:gd name="connsiteY306" fmla="*/ 5118413 h 6858000"/>
              <a:gd name="connsiteX307" fmla="*/ 6472145 w 7445829"/>
              <a:gd name="connsiteY307" fmla="*/ 5116648 h 6858000"/>
              <a:gd name="connsiteX308" fmla="*/ 6482143 w 7445829"/>
              <a:gd name="connsiteY308" fmla="*/ 5114763 h 6858000"/>
              <a:gd name="connsiteX309" fmla="*/ 6105105 w 7445829"/>
              <a:gd name="connsiteY309" fmla="*/ 5112245 h 6858000"/>
              <a:gd name="connsiteX310" fmla="*/ 6105009 w 7445829"/>
              <a:gd name="connsiteY310" fmla="*/ 5112331 h 6858000"/>
              <a:gd name="connsiteX311" fmla="*/ 6105244 w 7445829"/>
              <a:gd name="connsiteY311" fmla="*/ 5112371 h 6858000"/>
              <a:gd name="connsiteX312" fmla="*/ 6198566 w 7445829"/>
              <a:gd name="connsiteY312" fmla="*/ 5039384 h 6858000"/>
              <a:gd name="connsiteX313" fmla="*/ 6224034 w 7445829"/>
              <a:gd name="connsiteY313" fmla="*/ 5043144 h 6858000"/>
              <a:gd name="connsiteX314" fmla="*/ 6207975 w 7445829"/>
              <a:gd name="connsiteY314" fmla="*/ 5049961 h 6858000"/>
              <a:gd name="connsiteX315" fmla="*/ 6100035 w 7445829"/>
              <a:gd name="connsiteY315" fmla="*/ 5057676 h 6858000"/>
              <a:gd name="connsiteX316" fmla="*/ 5856178 w 7445829"/>
              <a:gd name="connsiteY316" fmla="*/ 5099554 h 6858000"/>
              <a:gd name="connsiteX317" fmla="*/ 5708241 w 7445829"/>
              <a:gd name="connsiteY317" fmla="*/ 5114568 h 6858000"/>
              <a:gd name="connsiteX318" fmla="*/ 5729480 w 7445829"/>
              <a:gd name="connsiteY318" fmla="*/ 5111111 h 6858000"/>
              <a:gd name="connsiteX319" fmla="*/ 5761993 w 7445829"/>
              <a:gd name="connsiteY319" fmla="*/ 5106042 h 6858000"/>
              <a:gd name="connsiteX320" fmla="*/ 6087475 w 7445829"/>
              <a:gd name="connsiteY320" fmla="*/ 5057081 h 6858000"/>
              <a:gd name="connsiteX321" fmla="*/ 6198566 w 7445829"/>
              <a:gd name="connsiteY321" fmla="*/ 5039384 h 6858000"/>
              <a:gd name="connsiteX322" fmla="*/ 5722316 w 7445829"/>
              <a:gd name="connsiteY322" fmla="*/ 5037883 h 6858000"/>
              <a:gd name="connsiteX323" fmla="*/ 5703548 w 7445829"/>
              <a:gd name="connsiteY323" fmla="*/ 5039493 h 6858000"/>
              <a:gd name="connsiteX324" fmla="*/ 5689950 w 7445829"/>
              <a:gd name="connsiteY324" fmla="*/ 5041034 h 6858000"/>
              <a:gd name="connsiteX325" fmla="*/ 5680033 w 7445829"/>
              <a:gd name="connsiteY325" fmla="*/ 5044909 h 6858000"/>
              <a:gd name="connsiteX326" fmla="*/ 5678079 w 7445829"/>
              <a:gd name="connsiteY326" fmla="*/ 5050378 h 6858000"/>
              <a:gd name="connsiteX327" fmla="*/ 5689112 w 7445829"/>
              <a:gd name="connsiteY327" fmla="*/ 5050711 h 6858000"/>
              <a:gd name="connsiteX328" fmla="*/ 5723535 w 7445829"/>
              <a:gd name="connsiteY328" fmla="*/ 5046562 h 6858000"/>
              <a:gd name="connsiteX329" fmla="*/ 5727111 w 7445829"/>
              <a:gd name="connsiteY329" fmla="*/ 5040129 h 6858000"/>
              <a:gd name="connsiteX330" fmla="*/ 5991517 w 7445829"/>
              <a:gd name="connsiteY330" fmla="*/ 4983183 h 6858000"/>
              <a:gd name="connsiteX331" fmla="*/ 5833669 w 7445829"/>
              <a:gd name="connsiteY331" fmla="*/ 5019287 h 6858000"/>
              <a:gd name="connsiteX332" fmla="*/ 5811022 w 7445829"/>
              <a:gd name="connsiteY332" fmla="*/ 5027921 h 6858000"/>
              <a:gd name="connsiteX333" fmla="*/ 5868653 w 7445829"/>
              <a:gd name="connsiteY333" fmla="*/ 5018340 h 6858000"/>
              <a:gd name="connsiteX334" fmla="*/ 5869666 w 7445829"/>
              <a:gd name="connsiteY334" fmla="*/ 5018119 h 6858000"/>
              <a:gd name="connsiteX335" fmla="*/ 5878334 w 7445829"/>
              <a:gd name="connsiteY335" fmla="*/ 5015971 h 6858000"/>
              <a:gd name="connsiteX336" fmla="*/ 5991517 w 7445829"/>
              <a:gd name="connsiteY336" fmla="*/ 4983183 h 6858000"/>
              <a:gd name="connsiteX337" fmla="*/ 5769612 w 7445829"/>
              <a:gd name="connsiteY337" fmla="*/ 4938437 h 6858000"/>
              <a:gd name="connsiteX338" fmla="*/ 5740780 w 7445829"/>
              <a:gd name="connsiteY338" fmla="*/ 4942424 h 6858000"/>
              <a:gd name="connsiteX339" fmla="*/ 5675515 w 7445829"/>
              <a:gd name="connsiteY339" fmla="*/ 4949290 h 6858000"/>
              <a:gd name="connsiteX340" fmla="*/ 5665392 w 7445829"/>
              <a:gd name="connsiteY340" fmla="*/ 4959601 h 6858000"/>
              <a:gd name="connsiteX341" fmla="*/ 5663497 w 7445829"/>
              <a:gd name="connsiteY341" fmla="*/ 4961382 h 6858000"/>
              <a:gd name="connsiteX342" fmla="*/ 5697611 w 7445829"/>
              <a:gd name="connsiteY342" fmla="*/ 4954320 h 6858000"/>
              <a:gd name="connsiteX343" fmla="*/ 5754217 w 7445829"/>
              <a:gd name="connsiteY343" fmla="*/ 4941801 h 6858000"/>
              <a:gd name="connsiteX344" fmla="*/ 6224623 w 7445829"/>
              <a:gd name="connsiteY344" fmla="*/ 4923856 h 6858000"/>
              <a:gd name="connsiteX345" fmla="*/ 6230311 w 7445829"/>
              <a:gd name="connsiteY345" fmla="*/ 4925357 h 6858000"/>
              <a:gd name="connsiteX346" fmla="*/ 6212980 w 7445829"/>
              <a:gd name="connsiteY346" fmla="*/ 4925990 h 6858000"/>
              <a:gd name="connsiteX347" fmla="*/ 5612907 w 7445829"/>
              <a:gd name="connsiteY347" fmla="*/ 4894509 h 6858000"/>
              <a:gd name="connsiteX348" fmla="*/ 5606923 w 7445829"/>
              <a:gd name="connsiteY348" fmla="*/ 4898708 h 6858000"/>
              <a:gd name="connsiteX349" fmla="*/ 5609360 w 7445829"/>
              <a:gd name="connsiteY349" fmla="*/ 4896997 h 6858000"/>
              <a:gd name="connsiteX350" fmla="*/ 5612907 w 7445829"/>
              <a:gd name="connsiteY350" fmla="*/ 4894509 h 6858000"/>
              <a:gd name="connsiteX351" fmla="*/ 5941587 w 7445829"/>
              <a:gd name="connsiteY351" fmla="*/ 4894006 h 6858000"/>
              <a:gd name="connsiteX352" fmla="*/ 5851973 w 7445829"/>
              <a:gd name="connsiteY352" fmla="*/ 4903568 h 6858000"/>
              <a:gd name="connsiteX353" fmla="*/ 5631529 w 7445829"/>
              <a:gd name="connsiteY353" fmla="*/ 4929672 h 6858000"/>
              <a:gd name="connsiteX354" fmla="*/ 5609613 w 7445829"/>
              <a:gd name="connsiteY354" fmla="*/ 4935798 h 6858000"/>
              <a:gd name="connsiteX355" fmla="*/ 5416599 w 7445829"/>
              <a:gd name="connsiteY355" fmla="*/ 4975341 h 6858000"/>
              <a:gd name="connsiteX356" fmla="*/ 5352478 w 7445829"/>
              <a:gd name="connsiteY356" fmla="*/ 4987216 h 6858000"/>
              <a:gd name="connsiteX357" fmla="*/ 5344554 w 7445829"/>
              <a:gd name="connsiteY357" fmla="*/ 4990730 h 6858000"/>
              <a:gd name="connsiteX358" fmla="*/ 5301724 w 7445829"/>
              <a:gd name="connsiteY358" fmla="*/ 4996613 h 6858000"/>
              <a:gd name="connsiteX359" fmla="*/ 5231703 w 7445829"/>
              <a:gd name="connsiteY359" fmla="*/ 5009581 h 6858000"/>
              <a:gd name="connsiteX360" fmla="*/ 5069580 w 7445829"/>
              <a:gd name="connsiteY360" fmla="*/ 5043708 h 6858000"/>
              <a:gd name="connsiteX361" fmla="*/ 5490102 w 7445829"/>
              <a:gd name="connsiteY361" fmla="*/ 4981076 h 6858000"/>
              <a:gd name="connsiteX362" fmla="*/ 5439857 w 7445829"/>
              <a:gd name="connsiteY362" fmla="*/ 4874305 h 6858000"/>
              <a:gd name="connsiteX363" fmla="*/ 5437359 w 7445829"/>
              <a:gd name="connsiteY363" fmla="*/ 4874791 h 6858000"/>
              <a:gd name="connsiteX364" fmla="*/ 5377059 w 7445829"/>
              <a:gd name="connsiteY364" fmla="*/ 4885531 h 6858000"/>
              <a:gd name="connsiteX365" fmla="*/ 5383753 w 7445829"/>
              <a:gd name="connsiteY365" fmla="*/ 4886854 h 6858000"/>
              <a:gd name="connsiteX366" fmla="*/ 5442188 w 7445829"/>
              <a:gd name="connsiteY366" fmla="*/ 4874624 h 6858000"/>
              <a:gd name="connsiteX367" fmla="*/ 5548640 w 7445829"/>
              <a:gd name="connsiteY367" fmla="*/ 4853101 h 6858000"/>
              <a:gd name="connsiteX368" fmla="*/ 5465985 w 7445829"/>
              <a:gd name="connsiteY368" fmla="*/ 4869211 h 6858000"/>
              <a:gd name="connsiteX369" fmla="*/ 5466882 w 7445829"/>
              <a:gd name="connsiteY369" fmla="*/ 4869455 h 6858000"/>
              <a:gd name="connsiteX370" fmla="*/ 5471686 w 7445829"/>
              <a:gd name="connsiteY370" fmla="*/ 4868450 h 6858000"/>
              <a:gd name="connsiteX371" fmla="*/ 5550649 w 7445829"/>
              <a:gd name="connsiteY371" fmla="*/ 4853425 h 6858000"/>
              <a:gd name="connsiteX372" fmla="*/ 6636325 w 7445829"/>
              <a:gd name="connsiteY372" fmla="*/ 4819032 h 6858000"/>
              <a:gd name="connsiteX373" fmla="*/ 6611576 w 7445829"/>
              <a:gd name="connsiteY373" fmla="*/ 4831953 h 6858000"/>
              <a:gd name="connsiteX374" fmla="*/ 6586034 w 7445829"/>
              <a:gd name="connsiteY374" fmla="*/ 4834448 h 6858000"/>
              <a:gd name="connsiteX375" fmla="*/ 6372296 w 7445829"/>
              <a:gd name="connsiteY375" fmla="*/ 4849948 h 6858000"/>
              <a:gd name="connsiteX376" fmla="*/ 6332334 w 7445829"/>
              <a:gd name="connsiteY376" fmla="*/ 4853572 h 6858000"/>
              <a:gd name="connsiteX377" fmla="*/ 6372361 w 7445829"/>
              <a:gd name="connsiteY377" fmla="*/ 4845198 h 6858000"/>
              <a:gd name="connsiteX378" fmla="*/ 6401009 w 7445829"/>
              <a:gd name="connsiteY378" fmla="*/ 4842554 h 6858000"/>
              <a:gd name="connsiteX379" fmla="*/ 6609074 w 7445829"/>
              <a:gd name="connsiteY379" fmla="*/ 4821626 h 6858000"/>
              <a:gd name="connsiteX380" fmla="*/ 5757900 w 7445829"/>
              <a:gd name="connsiteY380" fmla="*/ 4811666 h 6858000"/>
              <a:gd name="connsiteX381" fmla="*/ 5775400 w 7445829"/>
              <a:gd name="connsiteY381" fmla="*/ 4816741 h 6858000"/>
              <a:gd name="connsiteX382" fmla="*/ 5757900 w 7445829"/>
              <a:gd name="connsiteY382" fmla="*/ 4811666 h 6858000"/>
              <a:gd name="connsiteX383" fmla="*/ 5946738 w 7445829"/>
              <a:gd name="connsiteY383" fmla="*/ 4791398 h 6858000"/>
              <a:gd name="connsiteX384" fmla="*/ 5963329 w 7445829"/>
              <a:gd name="connsiteY384" fmla="*/ 4792475 h 6858000"/>
              <a:gd name="connsiteX385" fmla="*/ 6015204 w 7445829"/>
              <a:gd name="connsiteY385" fmla="*/ 4794641 h 6858000"/>
              <a:gd name="connsiteX386" fmla="*/ 6046566 w 7445829"/>
              <a:gd name="connsiteY386" fmla="*/ 4795415 h 6858000"/>
              <a:gd name="connsiteX387" fmla="*/ 6034841 w 7445829"/>
              <a:gd name="connsiteY387" fmla="*/ 4797837 h 6858000"/>
              <a:gd name="connsiteX388" fmla="*/ 5994035 w 7445829"/>
              <a:gd name="connsiteY388" fmla="*/ 4807968 h 6858000"/>
              <a:gd name="connsiteX389" fmla="*/ 5974811 w 7445829"/>
              <a:gd name="connsiteY389" fmla="*/ 4807762 h 6858000"/>
              <a:gd name="connsiteX390" fmla="*/ 5818708 w 7445829"/>
              <a:gd name="connsiteY390" fmla="*/ 4815392 h 6858000"/>
              <a:gd name="connsiteX391" fmla="*/ 5951515 w 7445829"/>
              <a:gd name="connsiteY391" fmla="*/ 4778486 h 6858000"/>
              <a:gd name="connsiteX392" fmla="*/ 5966038 w 7445829"/>
              <a:gd name="connsiteY392" fmla="*/ 4779788 h 6858000"/>
              <a:gd name="connsiteX393" fmla="*/ 5946904 w 7445829"/>
              <a:gd name="connsiteY393" fmla="*/ 4788918 h 6858000"/>
              <a:gd name="connsiteX394" fmla="*/ 5932904 w 7445829"/>
              <a:gd name="connsiteY394" fmla="*/ 4790674 h 6858000"/>
              <a:gd name="connsiteX395" fmla="*/ 5923253 w 7445829"/>
              <a:gd name="connsiteY395" fmla="*/ 4789761 h 6858000"/>
              <a:gd name="connsiteX396" fmla="*/ 5926617 w 7445829"/>
              <a:gd name="connsiteY396" fmla="*/ 4783359 h 6858000"/>
              <a:gd name="connsiteX397" fmla="*/ 5951515 w 7445829"/>
              <a:gd name="connsiteY397" fmla="*/ 4778486 h 6858000"/>
              <a:gd name="connsiteX398" fmla="*/ 5327268 w 7445829"/>
              <a:gd name="connsiteY398" fmla="*/ 4651165 h 6858000"/>
              <a:gd name="connsiteX399" fmla="*/ 5327514 w 7445829"/>
              <a:gd name="connsiteY399" fmla="*/ 4651444 h 6858000"/>
              <a:gd name="connsiteX400" fmla="*/ 5330253 w 7445829"/>
              <a:gd name="connsiteY400" fmla="*/ 4654570 h 6858000"/>
              <a:gd name="connsiteX401" fmla="*/ 5330256 w 7445829"/>
              <a:gd name="connsiteY401" fmla="*/ 4654571 h 6858000"/>
              <a:gd name="connsiteX402" fmla="*/ 5327514 w 7445829"/>
              <a:gd name="connsiteY402" fmla="*/ 4651444 h 6858000"/>
              <a:gd name="connsiteX403" fmla="*/ 5327398 w 7445829"/>
              <a:gd name="connsiteY403" fmla="*/ 4651312 h 6858000"/>
              <a:gd name="connsiteX404" fmla="*/ 5327268 w 7445829"/>
              <a:gd name="connsiteY404" fmla="*/ 4651165 h 6858000"/>
              <a:gd name="connsiteX405" fmla="*/ 5817022 w 7445829"/>
              <a:gd name="connsiteY405" fmla="*/ 4639664 h 6858000"/>
              <a:gd name="connsiteX406" fmla="*/ 5815753 w 7445829"/>
              <a:gd name="connsiteY406" fmla="*/ 4640298 h 6858000"/>
              <a:gd name="connsiteX407" fmla="*/ 5809600 w 7445829"/>
              <a:gd name="connsiteY407" fmla="*/ 4642397 h 6858000"/>
              <a:gd name="connsiteX408" fmla="*/ 5791948 w 7445829"/>
              <a:gd name="connsiteY408" fmla="*/ 4644893 h 6858000"/>
              <a:gd name="connsiteX409" fmla="*/ 5815497 w 7445829"/>
              <a:gd name="connsiteY409" fmla="*/ 4640007 h 6858000"/>
              <a:gd name="connsiteX410" fmla="*/ 5876508 w 7445829"/>
              <a:gd name="connsiteY410" fmla="*/ 4626272 h 6858000"/>
              <a:gd name="connsiteX411" fmla="*/ 5863935 w 7445829"/>
              <a:gd name="connsiteY411" fmla="*/ 4632010 h 6858000"/>
              <a:gd name="connsiteX412" fmla="*/ 5857183 w 7445829"/>
              <a:gd name="connsiteY412" fmla="*/ 4630622 h 6858000"/>
              <a:gd name="connsiteX413" fmla="*/ 6116334 w 7445829"/>
              <a:gd name="connsiteY413" fmla="*/ 4602454 h 6858000"/>
              <a:gd name="connsiteX414" fmla="*/ 6134307 w 7445829"/>
              <a:gd name="connsiteY414" fmla="*/ 4605834 h 6858000"/>
              <a:gd name="connsiteX415" fmla="*/ 6107472 w 7445829"/>
              <a:gd name="connsiteY415" fmla="*/ 4618316 h 6858000"/>
              <a:gd name="connsiteX416" fmla="*/ 6058151 w 7445829"/>
              <a:gd name="connsiteY416" fmla="*/ 4621127 h 6858000"/>
              <a:gd name="connsiteX417" fmla="*/ 6056892 w 7445829"/>
              <a:gd name="connsiteY417" fmla="*/ 4621062 h 6858000"/>
              <a:gd name="connsiteX418" fmla="*/ 6070077 w 7445829"/>
              <a:gd name="connsiteY418" fmla="*/ 4616689 h 6858000"/>
              <a:gd name="connsiteX419" fmla="*/ 6106453 w 7445829"/>
              <a:gd name="connsiteY419" fmla="*/ 4604374 h 6858000"/>
              <a:gd name="connsiteX420" fmla="*/ 5119098 w 7445829"/>
              <a:gd name="connsiteY420" fmla="*/ 4547863 h 6858000"/>
              <a:gd name="connsiteX421" fmla="*/ 5127334 w 7445829"/>
              <a:gd name="connsiteY421" fmla="*/ 4554157 h 6858000"/>
              <a:gd name="connsiteX422" fmla="*/ 5119098 w 7445829"/>
              <a:gd name="connsiteY422" fmla="*/ 4547863 h 6858000"/>
              <a:gd name="connsiteX423" fmla="*/ 5089742 w 7445829"/>
              <a:gd name="connsiteY423" fmla="*/ 4544814 h 6858000"/>
              <a:gd name="connsiteX424" fmla="*/ 5119098 w 7445829"/>
              <a:gd name="connsiteY424" fmla="*/ 4547863 h 6858000"/>
              <a:gd name="connsiteX425" fmla="*/ 5085650 w 7445829"/>
              <a:gd name="connsiteY425" fmla="*/ 4559456 h 6858000"/>
              <a:gd name="connsiteX426" fmla="*/ 5050615 w 7445829"/>
              <a:gd name="connsiteY426" fmla="*/ 4558921 h 6858000"/>
              <a:gd name="connsiteX427" fmla="*/ 5089742 w 7445829"/>
              <a:gd name="connsiteY427" fmla="*/ 4544814 h 6858000"/>
              <a:gd name="connsiteX428" fmla="*/ 5162382 w 7445829"/>
              <a:gd name="connsiteY428" fmla="*/ 4542193 h 6858000"/>
              <a:gd name="connsiteX429" fmla="*/ 5170333 w 7445829"/>
              <a:gd name="connsiteY429" fmla="*/ 4548077 h 6858000"/>
              <a:gd name="connsiteX430" fmla="*/ 5162382 w 7445829"/>
              <a:gd name="connsiteY430" fmla="*/ 4542193 h 6858000"/>
              <a:gd name="connsiteX431" fmla="*/ 5156963 w 7445829"/>
              <a:gd name="connsiteY431" fmla="*/ 4534406 h 6858000"/>
              <a:gd name="connsiteX432" fmla="*/ 5162382 w 7445829"/>
              <a:gd name="connsiteY432" fmla="*/ 4542193 h 6858000"/>
              <a:gd name="connsiteX433" fmla="*/ 5156963 w 7445829"/>
              <a:gd name="connsiteY433" fmla="*/ 4534406 h 6858000"/>
              <a:gd name="connsiteX434" fmla="*/ 5927603 w 7445829"/>
              <a:gd name="connsiteY434" fmla="*/ 4488042 h 6858000"/>
              <a:gd name="connsiteX435" fmla="*/ 5930002 w 7445829"/>
              <a:gd name="connsiteY435" fmla="*/ 4491485 h 6858000"/>
              <a:gd name="connsiteX436" fmla="*/ 5929398 w 7445829"/>
              <a:gd name="connsiteY436" fmla="*/ 4490621 h 6858000"/>
              <a:gd name="connsiteX437" fmla="*/ 5924582 w 7445829"/>
              <a:gd name="connsiteY437" fmla="*/ 4483697 h 6858000"/>
              <a:gd name="connsiteX438" fmla="*/ 5926388 w 7445829"/>
              <a:gd name="connsiteY438" fmla="*/ 4486294 h 6858000"/>
              <a:gd name="connsiteX439" fmla="*/ 5927603 w 7445829"/>
              <a:gd name="connsiteY439" fmla="*/ 4488042 h 6858000"/>
              <a:gd name="connsiteX440" fmla="*/ 5309864 w 7445829"/>
              <a:gd name="connsiteY440" fmla="*/ 4423770 h 6858000"/>
              <a:gd name="connsiteX441" fmla="*/ 5298753 w 7445829"/>
              <a:gd name="connsiteY441" fmla="*/ 4427279 h 6858000"/>
              <a:gd name="connsiteX442" fmla="*/ 5296169 w 7445829"/>
              <a:gd name="connsiteY442" fmla="*/ 4424536 h 6858000"/>
              <a:gd name="connsiteX443" fmla="*/ 5294368 w 7445829"/>
              <a:gd name="connsiteY443" fmla="*/ 4422622 h 6858000"/>
              <a:gd name="connsiteX444" fmla="*/ 5296169 w 7445829"/>
              <a:gd name="connsiteY444" fmla="*/ 4424536 h 6858000"/>
              <a:gd name="connsiteX445" fmla="*/ 5288018 w 7445829"/>
              <a:gd name="connsiteY445" fmla="*/ 4424993 h 6858000"/>
              <a:gd name="connsiteX446" fmla="*/ 5294368 w 7445829"/>
              <a:gd name="connsiteY446" fmla="*/ 4422622 h 6858000"/>
              <a:gd name="connsiteX447" fmla="*/ 5732116 w 7445829"/>
              <a:gd name="connsiteY447" fmla="*/ 4389321 h 6858000"/>
              <a:gd name="connsiteX448" fmla="*/ 5743501 w 7445829"/>
              <a:gd name="connsiteY448" fmla="*/ 4392155 h 6858000"/>
              <a:gd name="connsiteX449" fmla="*/ 5733905 w 7445829"/>
              <a:gd name="connsiteY449" fmla="*/ 4392742 h 6858000"/>
              <a:gd name="connsiteX450" fmla="*/ 5712156 w 7445829"/>
              <a:gd name="connsiteY450" fmla="*/ 4393696 h 6858000"/>
              <a:gd name="connsiteX451" fmla="*/ 5725653 w 7445829"/>
              <a:gd name="connsiteY451" fmla="*/ 4390506 h 6858000"/>
              <a:gd name="connsiteX452" fmla="*/ 5816853 w 7445829"/>
              <a:gd name="connsiteY452" fmla="*/ 4370804 h 6858000"/>
              <a:gd name="connsiteX453" fmla="*/ 5825009 w 7445829"/>
              <a:gd name="connsiteY453" fmla="*/ 4371719 h 6858000"/>
              <a:gd name="connsiteX454" fmla="*/ 5827266 w 7445829"/>
              <a:gd name="connsiteY454" fmla="*/ 4376402 h 6858000"/>
              <a:gd name="connsiteX455" fmla="*/ 5794871 w 7445829"/>
              <a:gd name="connsiteY455" fmla="*/ 4387955 h 6858000"/>
              <a:gd name="connsiteX456" fmla="*/ 5765733 w 7445829"/>
              <a:gd name="connsiteY456" fmla="*/ 4383149 h 6858000"/>
              <a:gd name="connsiteX457" fmla="*/ 5776990 w 7445829"/>
              <a:gd name="connsiteY457" fmla="*/ 4381082 h 6858000"/>
              <a:gd name="connsiteX458" fmla="*/ 5999123 w 7445829"/>
              <a:gd name="connsiteY458" fmla="*/ 4333576 h 6858000"/>
              <a:gd name="connsiteX459" fmla="*/ 6012524 w 7445829"/>
              <a:gd name="connsiteY459" fmla="*/ 4338604 h 6858000"/>
              <a:gd name="connsiteX460" fmla="*/ 5918481 w 7445829"/>
              <a:gd name="connsiteY460" fmla="*/ 4368211 h 6858000"/>
              <a:gd name="connsiteX461" fmla="*/ 5909353 w 7445829"/>
              <a:gd name="connsiteY461" fmla="*/ 4369752 h 6858000"/>
              <a:gd name="connsiteX462" fmla="*/ 5900678 w 7445829"/>
              <a:gd name="connsiteY462" fmla="*/ 4369596 h 6858000"/>
              <a:gd name="connsiteX463" fmla="*/ 5827307 w 7445829"/>
              <a:gd name="connsiteY463" fmla="*/ 4368108 h 6858000"/>
              <a:gd name="connsiteX464" fmla="*/ 5872740 w 7445829"/>
              <a:gd name="connsiteY464" fmla="*/ 4356394 h 6858000"/>
              <a:gd name="connsiteX465" fmla="*/ 5989270 w 7445829"/>
              <a:gd name="connsiteY465" fmla="*/ 4333649 h 6858000"/>
              <a:gd name="connsiteX466" fmla="*/ 5999123 w 7445829"/>
              <a:gd name="connsiteY466" fmla="*/ 4333576 h 6858000"/>
              <a:gd name="connsiteX467" fmla="*/ 5777785 w 7445829"/>
              <a:gd name="connsiteY467" fmla="*/ 4241048 h 6858000"/>
              <a:gd name="connsiteX468" fmla="*/ 5779612 w 7445829"/>
              <a:gd name="connsiteY468" fmla="*/ 4244157 h 6858000"/>
              <a:gd name="connsiteX469" fmla="*/ 5772824 w 7445829"/>
              <a:gd name="connsiteY469" fmla="*/ 4246292 h 6858000"/>
              <a:gd name="connsiteX470" fmla="*/ 5742908 w 7445829"/>
              <a:gd name="connsiteY470" fmla="*/ 4245500 h 6858000"/>
              <a:gd name="connsiteX471" fmla="*/ 5744354 w 7445829"/>
              <a:gd name="connsiteY471" fmla="*/ 4245254 h 6858000"/>
              <a:gd name="connsiteX472" fmla="*/ 5777785 w 7445829"/>
              <a:gd name="connsiteY472" fmla="*/ 4241048 h 6858000"/>
              <a:gd name="connsiteX473" fmla="*/ 4996559 w 7445829"/>
              <a:gd name="connsiteY473" fmla="*/ 4132204 h 6858000"/>
              <a:gd name="connsiteX474" fmla="*/ 4993041 w 7445829"/>
              <a:gd name="connsiteY474" fmla="*/ 4133702 h 6858000"/>
              <a:gd name="connsiteX475" fmla="*/ 4991899 w 7445829"/>
              <a:gd name="connsiteY475" fmla="*/ 4134769 h 6858000"/>
              <a:gd name="connsiteX476" fmla="*/ 4996344 w 7445829"/>
              <a:gd name="connsiteY476" fmla="*/ 4134074 h 6858000"/>
              <a:gd name="connsiteX477" fmla="*/ 5325036 w 7445829"/>
              <a:gd name="connsiteY477" fmla="*/ 4121347 h 6858000"/>
              <a:gd name="connsiteX478" fmla="*/ 5296359 w 7445829"/>
              <a:gd name="connsiteY478" fmla="*/ 4123924 h 6858000"/>
              <a:gd name="connsiteX479" fmla="*/ 5298627 w 7445829"/>
              <a:gd name="connsiteY479" fmla="*/ 4132282 h 6858000"/>
              <a:gd name="connsiteX480" fmla="*/ 5323673 w 7445829"/>
              <a:gd name="connsiteY480" fmla="*/ 4135831 h 6858000"/>
              <a:gd name="connsiteX481" fmla="*/ 5343698 w 7445829"/>
              <a:gd name="connsiteY481" fmla="*/ 4124084 h 6858000"/>
              <a:gd name="connsiteX482" fmla="*/ 5325036 w 7445829"/>
              <a:gd name="connsiteY482" fmla="*/ 4121347 h 6858000"/>
              <a:gd name="connsiteX483" fmla="*/ 6059921 w 7445829"/>
              <a:gd name="connsiteY483" fmla="*/ 3999523 h 6858000"/>
              <a:gd name="connsiteX484" fmla="*/ 6067871 w 7445829"/>
              <a:gd name="connsiteY484" fmla="*/ 4005407 h 6858000"/>
              <a:gd name="connsiteX485" fmla="*/ 6059921 w 7445829"/>
              <a:gd name="connsiteY485" fmla="*/ 3999523 h 6858000"/>
              <a:gd name="connsiteX486" fmla="*/ 6051687 w 7445829"/>
              <a:gd name="connsiteY486" fmla="*/ 3993231 h 6858000"/>
              <a:gd name="connsiteX487" fmla="*/ 6059921 w 7445829"/>
              <a:gd name="connsiteY487" fmla="*/ 3999523 h 6858000"/>
              <a:gd name="connsiteX488" fmla="*/ 6051687 w 7445829"/>
              <a:gd name="connsiteY488" fmla="*/ 3993231 h 6858000"/>
              <a:gd name="connsiteX489" fmla="*/ 6259313 w 7445829"/>
              <a:gd name="connsiteY489" fmla="*/ 3921046 h 6858000"/>
              <a:gd name="connsiteX490" fmla="*/ 6283619 w 7445829"/>
              <a:gd name="connsiteY490" fmla="*/ 3922172 h 6858000"/>
              <a:gd name="connsiteX491" fmla="*/ 6296682 w 7445829"/>
              <a:gd name="connsiteY491" fmla="*/ 3931799 h 6858000"/>
              <a:gd name="connsiteX492" fmla="*/ 6279124 w 7445829"/>
              <a:gd name="connsiteY492" fmla="*/ 3935631 h 6858000"/>
              <a:gd name="connsiteX493" fmla="*/ 6223130 w 7445829"/>
              <a:gd name="connsiteY493" fmla="*/ 3925717 h 6858000"/>
              <a:gd name="connsiteX494" fmla="*/ 6259313 w 7445829"/>
              <a:gd name="connsiteY494" fmla="*/ 3921046 h 6858000"/>
              <a:gd name="connsiteX495" fmla="*/ 5200587 w 7445829"/>
              <a:gd name="connsiteY495" fmla="*/ 3845825 h 6858000"/>
              <a:gd name="connsiteX496" fmla="*/ 5197601 w 7445829"/>
              <a:gd name="connsiteY496" fmla="*/ 3849231 h 6858000"/>
              <a:gd name="connsiteX497" fmla="*/ 5197732 w 7445829"/>
              <a:gd name="connsiteY497" fmla="*/ 3849083 h 6858000"/>
              <a:gd name="connsiteX498" fmla="*/ 5200589 w 7445829"/>
              <a:gd name="connsiteY498" fmla="*/ 3845825 h 6858000"/>
              <a:gd name="connsiteX499" fmla="*/ 5803239 w 7445829"/>
              <a:gd name="connsiteY499" fmla="*/ 3709721 h 6858000"/>
              <a:gd name="connsiteX500" fmla="*/ 5817236 w 7445829"/>
              <a:gd name="connsiteY500" fmla="*/ 3711477 h 6858000"/>
              <a:gd name="connsiteX501" fmla="*/ 5836372 w 7445829"/>
              <a:gd name="connsiteY501" fmla="*/ 3720606 h 6858000"/>
              <a:gd name="connsiteX502" fmla="*/ 5821850 w 7445829"/>
              <a:gd name="connsiteY502" fmla="*/ 3721909 h 6858000"/>
              <a:gd name="connsiteX503" fmla="*/ 5796951 w 7445829"/>
              <a:gd name="connsiteY503" fmla="*/ 3717036 h 6858000"/>
              <a:gd name="connsiteX504" fmla="*/ 5793588 w 7445829"/>
              <a:gd name="connsiteY504" fmla="*/ 3710635 h 6858000"/>
              <a:gd name="connsiteX505" fmla="*/ 5803239 w 7445829"/>
              <a:gd name="connsiteY505" fmla="*/ 3709721 h 6858000"/>
              <a:gd name="connsiteX506" fmla="*/ 6512191 w 7445829"/>
              <a:gd name="connsiteY506" fmla="*/ 3702638 h 6858000"/>
              <a:gd name="connsiteX507" fmla="*/ 6502591 w 7445829"/>
              <a:gd name="connsiteY507" fmla="*/ 3708547 h 6858000"/>
              <a:gd name="connsiteX508" fmla="*/ 6512191 w 7445829"/>
              <a:gd name="connsiteY508" fmla="*/ 3702638 h 6858000"/>
              <a:gd name="connsiteX509" fmla="*/ 6473457 w 7445829"/>
              <a:gd name="connsiteY509" fmla="*/ 3701500 h 6858000"/>
              <a:gd name="connsiteX510" fmla="*/ 6502591 w 7445829"/>
              <a:gd name="connsiteY510" fmla="*/ 3708547 h 6858000"/>
              <a:gd name="connsiteX511" fmla="*/ 6465761 w 7445829"/>
              <a:gd name="connsiteY511" fmla="*/ 3701762 h 6858000"/>
              <a:gd name="connsiteX512" fmla="*/ 5645733 w 7445829"/>
              <a:gd name="connsiteY512" fmla="*/ 3683653 h 6858000"/>
              <a:gd name="connsiteX513" fmla="*/ 5628234 w 7445829"/>
              <a:gd name="connsiteY513" fmla="*/ 3688730 h 6858000"/>
              <a:gd name="connsiteX514" fmla="*/ 5645733 w 7445829"/>
              <a:gd name="connsiteY514" fmla="*/ 3683653 h 6858000"/>
              <a:gd name="connsiteX515" fmla="*/ 6465014 w 7445829"/>
              <a:gd name="connsiteY515" fmla="*/ 3656194 h 6858000"/>
              <a:gd name="connsiteX516" fmla="*/ 6455899 w 7445829"/>
              <a:gd name="connsiteY516" fmla="*/ 3662392 h 6858000"/>
              <a:gd name="connsiteX517" fmla="*/ 6465014 w 7445829"/>
              <a:gd name="connsiteY517" fmla="*/ 3656194 h 6858000"/>
              <a:gd name="connsiteX518" fmla="*/ 5381939 w 7445829"/>
              <a:gd name="connsiteY518" fmla="*/ 3639541 h 6858000"/>
              <a:gd name="connsiteX519" fmla="*/ 5380575 w 7445829"/>
              <a:gd name="connsiteY519" fmla="*/ 3639810 h 6858000"/>
              <a:gd name="connsiteX520" fmla="*/ 5426834 w 7445829"/>
              <a:gd name="connsiteY520" fmla="*/ 3648826 h 6858000"/>
              <a:gd name="connsiteX521" fmla="*/ 5428838 w 7445829"/>
              <a:gd name="connsiteY521" fmla="*/ 3648463 h 6858000"/>
              <a:gd name="connsiteX522" fmla="*/ 5744862 w 7445829"/>
              <a:gd name="connsiteY522" fmla="*/ 3636458 h 6858000"/>
              <a:gd name="connsiteX523" fmla="*/ 5752270 w 7445829"/>
              <a:gd name="connsiteY523" fmla="*/ 3638112 h 6858000"/>
              <a:gd name="connsiteX524" fmla="*/ 5763491 w 7445829"/>
              <a:gd name="connsiteY524" fmla="*/ 3645379 h 6858000"/>
              <a:gd name="connsiteX525" fmla="*/ 5591990 w 7445829"/>
              <a:gd name="connsiteY525" fmla="*/ 3664279 h 6858000"/>
              <a:gd name="connsiteX526" fmla="*/ 5573733 w 7445829"/>
              <a:gd name="connsiteY526" fmla="*/ 3664322 h 6858000"/>
              <a:gd name="connsiteX527" fmla="*/ 5733115 w 7445829"/>
              <a:gd name="connsiteY527" fmla="*/ 3599250 h 6858000"/>
              <a:gd name="connsiteX528" fmla="*/ 5742574 w 7445829"/>
              <a:gd name="connsiteY528" fmla="*/ 3605886 h 6858000"/>
              <a:gd name="connsiteX529" fmla="*/ 5733115 w 7445829"/>
              <a:gd name="connsiteY529" fmla="*/ 3599250 h 6858000"/>
              <a:gd name="connsiteX530" fmla="*/ 5779452 w 7445829"/>
              <a:gd name="connsiteY530" fmla="*/ 3591562 h 6858000"/>
              <a:gd name="connsiteX531" fmla="*/ 5788568 w 7445829"/>
              <a:gd name="connsiteY531" fmla="*/ 3597761 h 6858000"/>
              <a:gd name="connsiteX532" fmla="*/ 5779452 w 7445829"/>
              <a:gd name="connsiteY532" fmla="*/ 3591562 h 6858000"/>
              <a:gd name="connsiteX533" fmla="*/ 6515991 w 7445829"/>
              <a:gd name="connsiteY533" fmla="*/ 3580750 h 6858000"/>
              <a:gd name="connsiteX534" fmla="*/ 6607445 w 7445829"/>
              <a:gd name="connsiteY534" fmla="*/ 3584097 h 6858000"/>
              <a:gd name="connsiteX535" fmla="*/ 6702420 w 7445829"/>
              <a:gd name="connsiteY535" fmla="*/ 3590960 h 6858000"/>
              <a:gd name="connsiteX536" fmla="*/ 6674900 w 7445829"/>
              <a:gd name="connsiteY536" fmla="*/ 3598791 h 6858000"/>
              <a:gd name="connsiteX537" fmla="*/ 6651376 w 7445829"/>
              <a:gd name="connsiteY537" fmla="*/ 3604071 h 6858000"/>
              <a:gd name="connsiteX538" fmla="*/ 6453051 w 7445829"/>
              <a:gd name="connsiteY538" fmla="*/ 3600462 h 6858000"/>
              <a:gd name="connsiteX539" fmla="*/ 6472802 w 7445829"/>
              <a:gd name="connsiteY539" fmla="*/ 3595123 h 6858000"/>
              <a:gd name="connsiteX540" fmla="*/ 5629385 w 7445829"/>
              <a:gd name="connsiteY540" fmla="*/ 3559650 h 6858000"/>
              <a:gd name="connsiteX541" fmla="*/ 5620872 w 7445829"/>
              <a:gd name="connsiteY541" fmla="*/ 3560792 h 6858000"/>
              <a:gd name="connsiteX542" fmla="*/ 5604260 w 7445829"/>
              <a:gd name="connsiteY542" fmla="*/ 3567028 h 6858000"/>
              <a:gd name="connsiteX543" fmla="*/ 5667407 w 7445829"/>
              <a:gd name="connsiteY543" fmla="*/ 3567460 h 6858000"/>
              <a:gd name="connsiteX544" fmla="*/ 5654179 w 7445829"/>
              <a:gd name="connsiteY544" fmla="*/ 3564720 h 6858000"/>
              <a:gd name="connsiteX545" fmla="*/ 5643788 w 7445829"/>
              <a:gd name="connsiteY545" fmla="*/ 3562797 h 6858000"/>
              <a:gd name="connsiteX546" fmla="*/ 6148944 w 7445829"/>
              <a:gd name="connsiteY546" fmla="*/ 3557351 h 6858000"/>
              <a:gd name="connsiteX547" fmla="*/ 6166125 w 7445829"/>
              <a:gd name="connsiteY547" fmla="*/ 3566432 h 6858000"/>
              <a:gd name="connsiteX548" fmla="*/ 6158782 w 7445829"/>
              <a:gd name="connsiteY548" fmla="*/ 3571242 h 6858000"/>
              <a:gd name="connsiteX549" fmla="*/ 6139329 w 7445829"/>
              <a:gd name="connsiteY549" fmla="*/ 3559663 h 6858000"/>
              <a:gd name="connsiteX550" fmla="*/ 6148944 w 7445829"/>
              <a:gd name="connsiteY550" fmla="*/ 3557351 h 6858000"/>
              <a:gd name="connsiteX551" fmla="*/ 6067349 w 7445829"/>
              <a:gd name="connsiteY551" fmla="*/ 3545896 h 6858000"/>
              <a:gd name="connsiteX552" fmla="*/ 6099862 w 7445829"/>
              <a:gd name="connsiteY552" fmla="*/ 3546691 h 6858000"/>
              <a:gd name="connsiteX553" fmla="*/ 6139329 w 7445829"/>
              <a:gd name="connsiteY553" fmla="*/ 3559663 h 6858000"/>
              <a:gd name="connsiteX554" fmla="*/ 6067349 w 7445829"/>
              <a:gd name="connsiteY554" fmla="*/ 3545896 h 6858000"/>
              <a:gd name="connsiteX555" fmla="*/ 5739617 w 7445829"/>
              <a:gd name="connsiteY555" fmla="*/ 3527433 h 6858000"/>
              <a:gd name="connsiteX556" fmla="*/ 5722972 w 7445829"/>
              <a:gd name="connsiteY556" fmla="*/ 3530676 h 6858000"/>
              <a:gd name="connsiteX557" fmla="*/ 5769311 w 7445829"/>
              <a:gd name="connsiteY557" fmla="*/ 3538363 h 6858000"/>
              <a:gd name="connsiteX558" fmla="*/ 6005414 w 7445829"/>
              <a:gd name="connsiteY558" fmla="*/ 3590956 h 6858000"/>
              <a:gd name="connsiteX559" fmla="*/ 6034951 w 7445829"/>
              <a:gd name="connsiteY559" fmla="*/ 3583689 h 6858000"/>
              <a:gd name="connsiteX560" fmla="*/ 5941748 w 7445829"/>
              <a:gd name="connsiteY560" fmla="*/ 3563389 h 6858000"/>
              <a:gd name="connsiteX561" fmla="*/ 5774203 w 7445829"/>
              <a:gd name="connsiteY561" fmla="*/ 3532097 h 6858000"/>
              <a:gd name="connsiteX562" fmla="*/ 5739617 w 7445829"/>
              <a:gd name="connsiteY562" fmla="*/ 3527433 h 6858000"/>
              <a:gd name="connsiteX563" fmla="*/ 5717467 w 7445829"/>
              <a:gd name="connsiteY563" fmla="*/ 3453512 h 6858000"/>
              <a:gd name="connsiteX564" fmla="*/ 5708353 w 7445829"/>
              <a:gd name="connsiteY564" fmla="*/ 3459711 h 6858000"/>
              <a:gd name="connsiteX565" fmla="*/ 5717467 w 7445829"/>
              <a:gd name="connsiteY565" fmla="*/ 3453512 h 6858000"/>
              <a:gd name="connsiteX566" fmla="*/ 5559446 w 7445829"/>
              <a:gd name="connsiteY566" fmla="*/ 3449685 h 6858000"/>
              <a:gd name="connsiteX567" fmla="*/ 5548413 w 7445829"/>
              <a:gd name="connsiteY567" fmla="*/ 3450018 h 6858000"/>
              <a:gd name="connsiteX568" fmla="*/ 5550367 w 7445829"/>
              <a:gd name="connsiteY568" fmla="*/ 3455485 h 6858000"/>
              <a:gd name="connsiteX569" fmla="*/ 5569062 w 7445829"/>
              <a:gd name="connsiteY569" fmla="*/ 3462793 h 6858000"/>
              <a:gd name="connsiteX570" fmla="*/ 5574364 w 7445829"/>
              <a:gd name="connsiteY570" fmla="*/ 3463842 h 6858000"/>
              <a:gd name="connsiteX571" fmla="*/ 5588543 w 7445829"/>
              <a:gd name="connsiteY571" fmla="*/ 3464436 h 6858000"/>
              <a:gd name="connsiteX572" fmla="*/ 5593870 w 7445829"/>
              <a:gd name="connsiteY572" fmla="*/ 3453834 h 6858000"/>
              <a:gd name="connsiteX573" fmla="*/ 5559446 w 7445829"/>
              <a:gd name="connsiteY573" fmla="*/ 3449685 h 6858000"/>
              <a:gd name="connsiteX574" fmla="*/ 6580276 w 7445829"/>
              <a:gd name="connsiteY574" fmla="*/ 3447201 h 6858000"/>
              <a:gd name="connsiteX575" fmla="*/ 6603802 w 7445829"/>
              <a:gd name="connsiteY575" fmla="*/ 3452482 h 6858000"/>
              <a:gd name="connsiteX576" fmla="*/ 6631320 w 7445829"/>
              <a:gd name="connsiteY576" fmla="*/ 3460314 h 6858000"/>
              <a:gd name="connsiteX577" fmla="*/ 6536342 w 7445829"/>
              <a:gd name="connsiteY577" fmla="*/ 3467175 h 6858000"/>
              <a:gd name="connsiteX578" fmla="*/ 6444891 w 7445829"/>
              <a:gd name="connsiteY578" fmla="*/ 3470523 h 6858000"/>
              <a:gd name="connsiteX579" fmla="*/ 6401702 w 7445829"/>
              <a:gd name="connsiteY579" fmla="*/ 3456150 h 6858000"/>
              <a:gd name="connsiteX580" fmla="*/ 6381949 w 7445829"/>
              <a:gd name="connsiteY580" fmla="*/ 3450812 h 6858000"/>
              <a:gd name="connsiteX581" fmla="*/ 5671473 w 7445829"/>
              <a:gd name="connsiteY581" fmla="*/ 3445387 h 6858000"/>
              <a:gd name="connsiteX582" fmla="*/ 5662015 w 7445829"/>
              <a:gd name="connsiteY582" fmla="*/ 3452024 h 6858000"/>
              <a:gd name="connsiteX583" fmla="*/ 5671473 w 7445829"/>
              <a:gd name="connsiteY583" fmla="*/ 3445387 h 6858000"/>
              <a:gd name="connsiteX584" fmla="*/ 5853234 w 7445829"/>
              <a:gd name="connsiteY584" fmla="*/ 3434348 h 6858000"/>
              <a:gd name="connsiteX585" fmla="*/ 6090640 w 7445829"/>
              <a:gd name="connsiteY585" fmla="*/ 3451316 h 6858000"/>
              <a:gd name="connsiteX586" fmla="*/ 6206181 w 7445829"/>
              <a:gd name="connsiteY586" fmla="*/ 3451409 h 6858000"/>
              <a:gd name="connsiteX587" fmla="*/ 6204360 w 7445829"/>
              <a:gd name="connsiteY587" fmla="*/ 3452985 h 6858000"/>
              <a:gd name="connsiteX588" fmla="*/ 6265825 w 7445829"/>
              <a:gd name="connsiteY588" fmla="*/ 3470152 h 6858000"/>
              <a:gd name="connsiteX589" fmla="*/ 6288877 w 7445829"/>
              <a:gd name="connsiteY589" fmla="*/ 3476235 h 6858000"/>
              <a:gd name="connsiteX590" fmla="*/ 6252601 w 7445829"/>
              <a:gd name="connsiteY590" fmla="*/ 3477563 h 6858000"/>
              <a:gd name="connsiteX591" fmla="*/ 6014822 w 7445829"/>
              <a:gd name="connsiteY591" fmla="*/ 3480122 h 6858000"/>
              <a:gd name="connsiteX592" fmla="*/ 5924777 w 7445829"/>
              <a:gd name="connsiteY592" fmla="*/ 3457971 h 6858000"/>
              <a:gd name="connsiteX593" fmla="*/ 5802940 w 7445829"/>
              <a:gd name="connsiteY593" fmla="*/ 3436052 h 6858000"/>
              <a:gd name="connsiteX594" fmla="*/ 5888171 w 7445829"/>
              <a:gd name="connsiteY594" fmla="*/ 3342275 h 6858000"/>
              <a:gd name="connsiteX595" fmla="*/ 5904765 w 7445829"/>
              <a:gd name="connsiteY595" fmla="*/ 3343353 h 6858000"/>
              <a:gd name="connsiteX596" fmla="*/ 6019530 w 7445829"/>
              <a:gd name="connsiteY596" fmla="*/ 3347069 h 6858000"/>
              <a:gd name="connsiteX597" fmla="*/ 6171812 w 7445829"/>
              <a:gd name="connsiteY597" fmla="*/ 3356390 h 6858000"/>
              <a:gd name="connsiteX598" fmla="*/ 6159726 w 7445829"/>
              <a:gd name="connsiteY598" fmla="*/ 3362761 h 6858000"/>
              <a:gd name="connsiteX599" fmla="*/ 6153324 w 7445829"/>
              <a:gd name="connsiteY599" fmla="*/ 3364958 h 6858000"/>
              <a:gd name="connsiteX600" fmla="*/ 6098321 w 7445829"/>
              <a:gd name="connsiteY600" fmla="*/ 3367124 h 6858000"/>
              <a:gd name="connsiteX601" fmla="*/ 5916245 w 7445829"/>
              <a:gd name="connsiteY601" fmla="*/ 3358641 h 6858000"/>
              <a:gd name="connsiteX602" fmla="*/ 5760143 w 7445829"/>
              <a:gd name="connsiteY602" fmla="*/ 3366271 h 6858000"/>
              <a:gd name="connsiteX603" fmla="*/ 4562945 w 7445829"/>
              <a:gd name="connsiteY603" fmla="*/ 3265759 h 6858000"/>
              <a:gd name="connsiteX604" fmla="*/ 4543617 w 7445829"/>
              <a:gd name="connsiteY604" fmla="*/ 3265918 h 6858000"/>
              <a:gd name="connsiteX605" fmla="*/ 4525465 w 7445829"/>
              <a:gd name="connsiteY605" fmla="*/ 3269236 h 6858000"/>
              <a:gd name="connsiteX606" fmla="*/ 4525293 w 7445829"/>
              <a:gd name="connsiteY606" fmla="*/ 3270210 h 6858000"/>
              <a:gd name="connsiteX607" fmla="*/ 4533277 w 7445829"/>
              <a:gd name="connsiteY607" fmla="*/ 3269497 h 6858000"/>
              <a:gd name="connsiteX608" fmla="*/ 4792709 w 7445829"/>
              <a:gd name="connsiteY608" fmla="*/ 3260005 h 6858000"/>
              <a:gd name="connsiteX609" fmla="*/ 4763356 w 7445829"/>
              <a:gd name="connsiteY609" fmla="*/ 3265046 h 6858000"/>
              <a:gd name="connsiteX610" fmla="*/ 4780839 w 7445829"/>
              <a:gd name="connsiteY610" fmla="*/ 3268797 h 6858000"/>
              <a:gd name="connsiteX611" fmla="*/ 4816267 w 7445829"/>
              <a:gd name="connsiteY611" fmla="*/ 3274341 h 6858000"/>
              <a:gd name="connsiteX612" fmla="*/ 4851519 w 7445829"/>
              <a:gd name="connsiteY612" fmla="*/ 3272608 h 6858000"/>
              <a:gd name="connsiteX613" fmla="*/ 5606366 w 7445829"/>
              <a:gd name="connsiteY613" fmla="*/ 3235712 h 6858000"/>
              <a:gd name="connsiteX614" fmla="*/ 5592948 w 7445829"/>
              <a:gd name="connsiteY614" fmla="*/ 3251353 h 6858000"/>
              <a:gd name="connsiteX615" fmla="*/ 5586145 w 7445829"/>
              <a:gd name="connsiteY615" fmla="*/ 3241645 h 6858000"/>
              <a:gd name="connsiteX616" fmla="*/ 5606366 w 7445829"/>
              <a:gd name="connsiteY616" fmla="*/ 3235712 h 6858000"/>
              <a:gd name="connsiteX617" fmla="*/ 4621031 w 7445829"/>
              <a:gd name="connsiteY617" fmla="*/ 3230251 h 6858000"/>
              <a:gd name="connsiteX618" fmla="*/ 4539646 w 7445829"/>
              <a:gd name="connsiteY618" fmla="*/ 3240603 h 6858000"/>
              <a:gd name="connsiteX619" fmla="*/ 4554828 w 7445829"/>
              <a:gd name="connsiteY619" fmla="*/ 3245483 h 6858000"/>
              <a:gd name="connsiteX620" fmla="*/ 4657076 w 7445829"/>
              <a:gd name="connsiteY620" fmla="*/ 3251777 h 6858000"/>
              <a:gd name="connsiteX621" fmla="*/ 4674055 w 7445829"/>
              <a:gd name="connsiteY621" fmla="*/ 3251755 h 6858000"/>
              <a:gd name="connsiteX622" fmla="*/ 4716391 w 7445829"/>
              <a:gd name="connsiteY622" fmla="*/ 3246420 h 6858000"/>
              <a:gd name="connsiteX623" fmla="*/ 4723611 w 7445829"/>
              <a:gd name="connsiteY623" fmla="*/ 3245194 h 6858000"/>
              <a:gd name="connsiteX624" fmla="*/ 4715923 w 7445829"/>
              <a:gd name="connsiteY624" fmla="*/ 3243546 h 6858000"/>
              <a:gd name="connsiteX625" fmla="*/ 4640658 w 7445829"/>
              <a:gd name="connsiteY625" fmla="*/ 3231888 h 6858000"/>
              <a:gd name="connsiteX626" fmla="*/ 5132741 w 7445829"/>
              <a:gd name="connsiteY626" fmla="*/ 3201610 h 6858000"/>
              <a:gd name="connsiteX627" fmla="*/ 5089373 w 7445829"/>
              <a:gd name="connsiteY627" fmla="*/ 3209057 h 6858000"/>
              <a:gd name="connsiteX628" fmla="*/ 5078253 w 7445829"/>
              <a:gd name="connsiteY628" fmla="*/ 3216368 h 6858000"/>
              <a:gd name="connsiteX629" fmla="*/ 5075909 w 7445829"/>
              <a:gd name="connsiteY629" fmla="*/ 3222098 h 6858000"/>
              <a:gd name="connsiteX630" fmla="*/ 5075128 w 7445829"/>
              <a:gd name="connsiteY630" fmla="*/ 3224010 h 6858000"/>
              <a:gd name="connsiteX631" fmla="*/ 5075475 w 7445829"/>
              <a:gd name="connsiteY631" fmla="*/ 3223161 h 6858000"/>
              <a:gd name="connsiteX632" fmla="*/ 5075909 w 7445829"/>
              <a:gd name="connsiteY632" fmla="*/ 3222098 h 6858000"/>
              <a:gd name="connsiteX633" fmla="*/ 5077212 w 7445829"/>
              <a:gd name="connsiteY633" fmla="*/ 3218913 h 6858000"/>
              <a:gd name="connsiteX634" fmla="*/ 5078253 w 7445829"/>
              <a:gd name="connsiteY634" fmla="*/ 3216368 h 6858000"/>
              <a:gd name="connsiteX635" fmla="*/ 5131745 w 7445829"/>
              <a:gd name="connsiteY635" fmla="*/ 3225817 h 6858000"/>
              <a:gd name="connsiteX636" fmla="*/ 5165338 w 7445829"/>
              <a:gd name="connsiteY636" fmla="*/ 3225723 h 6858000"/>
              <a:gd name="connsiteX637" fmla="*/ 5245934 w 7445829"/>
              <a:gd name="connsiteY637" fmla="*/ 3210357 h 6858000"/>
              <a:gd name="connsiteX638" fmla="*/ 5197349 w 7445829"/>
              <a:gd name="connsiteY638" fmla="*/ 3205259 h 6858000"/>
              <a:gd name="connsiteX639" fmla="*/ 5376932 w 7445829"/>
              <a:gd name="connsiteY639" fmla="*/ 3162342 h 6858000"/>
              <a:gd name="connsiteX640" fmla="*/ 5332432 w 7445829"/>
              <a:gd name="connsiteY640" fmla="*/ 3162756 h 6858000"/>
              <a:gd name="connsiteX641" fmla="*/ 5327141 w 7445829"/>
              <a:gd name="connsiteY641" fmla="*/ 3163844 h 6858000"/>
              <a:gd name="connsiteX642" fmla="*/ 5330818 w 7445829"/>
              <a:gd name="connsiteY642" fmla="*/ 3171592 h 6858000"/>
              <a:gd name="connsiteX643" fmla="*/ 5330065 w 7445829"/>
              <a:gd name="connsiteY643" fmla="*/ 3188003 h 6858000"/>
              <a:gd name="connsiteX644" fmla="*/ 5328098 w 7445829"/>
              <a:gd name="connsiteY644" fmla="*/ 3194631 h 6858000"/>
              <a:gd name="connsiteX645" fmla="*/ 5448710 w 7445829"/>
              <a:gd name="connsiteY645" fmla="*/ 3171223 h 6858000"/>
              <a:gd name="connsiteX646" fmla="*/ 5425813 w 7445829"/>
              <a:gd name="connsiteY646" fmla="*/ 3168486 h 6858000"/>
              <a:gd name="connsiteX647" fmla="*/ 5376932 w 7445829"/>
              <a:gd name="connsiteY647" fmla="*/ 3162342 h 6858000"/>
              <a:gd name="connsiteX648" fmla="*/ 6208024 w 7445829"/>
              <a:gd name="connsiteY648" fmla="*/ 3115643 h 6858000"/>
              <a:gd name="connsiteX649" fmla="*/ 6225581 w 7445829"/>
              <a:gd name="connsiteY649" fmla="*/ 3119477 h 6858000"/>
              <a:gd name="connsiteX650" fmla="*/ 6212518 w 7445829"/>
              <a:gd name="connsiteY650" fmla="*/ 3129100 h 6858000"/>
              <a:gd name="connsiteX651" fmla="*/ 6188213 w 7445829"/>
              <a:gd name="connsiteY651" fmla="*/ 3130227 h 6858000"/>
              <a:gd name="connsiteX652" fmla="*/ 6152029 w 7445829"/>
              <a:gd name="connsiteY652" fmla="*/ 3125555 h 6858000"/>
              <a:gd name="connsiteX653" fmla="*/ 6208024 w 7445829"/>
              <a:gd name="connsiteY653" fmla="*/ 3115643 h 6858000"/>
              <a:gd name="connsiteX654" fmla="*/ 5417810 w 7445829"/>
              <a:gd name="connsiteY654" fmla="*/ 3063590 h 6858000"/>
              <a:gd name="connsiteX655" fmla="*/ 5397722 w 7445829"/>
              <a:gd name="connsiteY655" fmla="*/ 3064403 h 6858000"/>
              <a:gd name="connsiteX656" fmla="*/ 5356083 w 7445829"/>
              <a:gd name="connsiteY656" fmla="*/ 3065309 h 6858000"/>
              <a:gd name="connsiteX657" fmla="*/ 5304833 w 7445829"/>
              <a:gd name="connsiteY657" fmla="*/ 3081588 h 6858000"/>
              <a:gd name="connsiteX658" fmla="*/ 5310503 w 7445829"/>
              <a:gd name="connsiteY658" fmla="*/ 3083087 h 6858000"/>
              <a:gd name="connsiteX659" fmla="*/ 5776527 w 7445829"/>
              <a:gd name="connsiteY659" fmla="*/ 3051554 h 6858000"/>
              <a:gd name="connsiteX660" fmla="*/ 5789558 w 7445829"/>
              <a:gd name="connsiteY660" fmla="*/ 3054354 h 6858000"/>
              <a:gd name="connsiteX661" fmla="*/ 5756297 w 7445829"/>
              <a:gd name="connsiteY661" fmla="*/ 3071055 h 6858000"/>
              <a:gd name="connsiteX662" fmla="*/ 5729506 w 7445829"/>
              <a:gd name="connsiteY662" fmla="*/ 3077776 h 6858000"/>
              <a:gd name="connsiteX663" fmla="*/ 5700285 w 7445829"/>
              <a:gd name="connsiteY663" fmla="*/ 3076663 h 6858000"/>
              <a:gd name="connsiteX664" fmla="*/ 5661227 w 7445829"/>
              <a:gd name="connsiteY664" fmla="*/ 3075719 h 6858000"/>
              <a:gd name="connsiteX665" fmla="*/ 5675637 w 7445829"/>
              <a:gd name="connsiteY665" fmla="*/ 3071817 h 6858000"/>
              <a:gd name="connsiteX666" fmla="*/ 5776527 w 7445829"/>
              <a:gd name="connsiteY666" fmla="*/ 3051554 h 6858000"/>
              <a:gd name="connsiteX667" fmla="*/ 5593655 w 7445829"/>
              <a:gd name="connsiteY667" fmla="*/ 3031745 h 6858000"/>
              <a:gd name="connsiteX668" fmla="*/ 5574985 w 7445829"/>
              <a:gd name="connsiteY668" fmla="*/ 3032752 h 6858000"/>
              <a:gd name="connsiteX669" fmla="*/ 5573556 w 7445829"/>
              <a:gd name="connsiteY669" fmla="*/ 3035382 h 6858000"/>
              <a:gd name="connsiteX670" fmla="*/ 5698199 w 7445829"/>
              <a:gd name="connsiteY670" fmla="*/ 3001783 h 6858000"/>
              <a:gd name="connsiteX671" fmla="*/ 5714606 w 7445829"/>
              <a:gd name="connsiteY671" fmla="*/ 3006597 h 6858000"/>
              <a:gd name="connsiteX672" fmla="*/ 5698199 w 7445829"/>
              <a:gd name="connsiteY672" fmla="*/ 3001783 h 6858000"/>
              <a:gd name="connsiteX673" fmla="*/ 6537936 w 7445829"/>
              <a:gd name="connsiteY673" fmla="*/ 2842313 h 6858000"/>
              <a:gd name="connsiteX674" fmla="*/ 6529669 w 7445829"/>
              <a:gd name="connsiteY674" fmla="*/ 2851742 h 6858000"/>
              <a:gd name="connsiteX675" fmla="*/ 6537936 w 7445829"/>
              <a:gd name="connsiteY675" fmla="*/ 2842313 h 6858000"/>
              <a:gd name="connsiteX676" fmla="*/ 6479220 w 7445829"/>
              <a:gd name="connsiteY676" fmla="*/ 2834453 h 6858000"/>
              <a:gd name="connsiteX677" fmla="*/ 6495625 w 7445829"/>
              <a:gd name="connsiteY677" fmla="*/ 2839266 h 6858000"/>
              <a:gd name="connsiteX678" fmla="*/ 6479220 w 7445829"/>
              <a:gd name="connsiteY678" fmla="*/ 2834453 h 6858000"/>
              <a:gd name="connsiteX679" fmla="*/ 5749512 w 7445829"/>
              <a:gd name="connsiteY679" fmla="*/ 2802880 h 6858000"/>
              <a:gd name="connsiteX680" fmla="*/ 5664370 w 7445829"/>
              <a:gd name="connsiteY680" fmla="*/ 2808985 h 6858000"/>
              <a:gd name="connsiteX681" fmla="*/ 5624119 w 7445829"/>
              <a:gd name="connsiteY681" fmla="*/ 2814847 h 6858000"/>
              <a:gd name="connsiteX682" fmla="*/ 5629180 w 7445829"/>
              <a:gd name="connsiteY682" fmla="*/ 2814675 h 6858000"/>
              <a:gd name="connsiteX683" fmla="*/ 5662775 w 7445829"/>
              <a:gd name="connsiteY683" fmla="*/ 2813622 h 6858000"/>
              <a:gd name="connsiteX684" fmla="*/ 5665510 w 7445829"/>
              <a:gd name="connsiteY684" fmla="*/ 2813651 h 6858000"/>
              <a:gd name="connsiteX685" fmla="*/ 5679089 w 7445829"/>
              <a:gd name="connsiteY685" fmla="*/ 2811942 h 6858000"/>
              <a:gd name="connsiteX686" fmla="*/ 5749512 w 7445829"/>
              <a:gd name="connsiteY686" fmla="*/ 2802880 h 6858000"/>
              <a:gd name="connsiteX687" fmla="*/ 5614850 w 7445829"/>
              <a:gd name="connsiteY687" fmla="*/ 2799629 h 6858000"/>
              <a:gd name="connsiteX688" fmla="*/ 5623419 w 7445829"/>
              <a:gd name="connsiteY688" fmla="*/ 2801413 h 6858000"/>
              <a:gd name="connsiteX689" fmla="*/ 5613513 w 7445829"/>
              <a:gd name="connsiteY689" fmla="*/ 2801860 h 6858000"/>
              <a:gd name="connsiteX690" fmla="*/ 5560724 w 7445829"/>
              <a:gd name="connsiteY690" fmla="*/ 2791293 h 6858000"/>
              <a:gd name="connsiteX691" fmla="*/ 5446868 w 7445829"/>
              <a:gd name="connsiteY691" fmla="*/ 2792261 h 6858000"/>
              <a:gd name="connsiteX692" fmla="*/ 5419234 w 7445829"/>
              <a:gd name="connsiteY692" fmla="*/ 2804445 h 6858000"/>
              <a:gd name="connsiteX693" fmla="*/ 5421480 w 7445829"/>
              <a:gd name="connsiteY693" fmla="*/ 2805493 h 6858000"/>
              <a:gd name="connsiteX694" fmla="*/ 5461167 w 7445829"/>
              <a:gd name="connsiteY694" fmla="*/ 2798584 h 6858000"/>
              <a:gd name="connsiteX695" fmla="*/ 5471112 w 7445829"/>
              <a:gd name="connsiteY695" fmla="*/ 2798380 h 6858000"/>
              <a:gd name="connsiteX696" fmla="*/ 5524075 w 7445829"/>
              <a:gd name="connsiteY696" fmla="*/ 2794221 h 6858000"/>
              <a:gd name="connsiteX697" fmla="*/ 5598752 w 7445829"/>
              <a:gd name="connsiteY697" fmla="*/ 2790969 h 6858000"/>
              <a:gd name="connsiteX698" fmla="*/ 5580756 w 7445829"/>
              <a:gd name="connsiteY698" fmla="*/ 2791122 h 6858000"/>
              <a:gd name="connsiteX699" fmla="*/ 5451550 w 7445829"/>
              <a:gd name="connsiteY699" fmla="*/ 2813680 h 6858000"/>
              <a:gd name="connsiteX700" fmla="*/ 5449297 w 7445829"/>
              <a:gd name="connsiteY700" fmla="*/ 2814013 h 6858000"/>
              <a:gd name="connsiteX701" fmla="*/ 5464461 w 7445829"/>
              <a:gd name="connsiteY701" fmla="*/ 2816201 h 6858000"/>
              <a:gd name="connsiteX702" fmla="*/ 5496796 w 7445829"/>
              <a:gd name="connsiteY702" fmla="*/ 2816736 h 6858000"/>
              <a:gd name="connsiteX703" fmla="*/ 5557215 w 7445829"/>
              <a:gd name="connsiteY703" fmla="*/ 2804403 h 6858000"/>
              <a:gd name="connsiteX704" fmla="*/ 5613513 w 7445829"/>
              <a:gd name="connsiteY704" fmla="*/ 2801860 h 6858000"/>
              <a:gd name="connsiteX705" fmla="*/ 5608433 w 7445829"/>
              <a:gd name="connsiteY705" fmla="*/ 2810333 h 6858000"/>
              <a:gd name="connsiteX706" fmla="*/ 5567774 w 7445829"/>
              <a:gd name="connsiteY706" fmla="*/ 2816759 h 6858000"/>
              <a:gd name="connsiteX707" fmla="*/ 5603469 w 7445829"/>
              <a:gd name="connsiteY707" fmla="*/ 2815547 h 6858000"/>
              <a:gd name="connsiteX708" fmla="*/ 5602995 w 7445829"/>
              <a:gd name="connsiteY708" fmla="*/ 2814718 h 6858000"/>
              <a:gd name="connsiteX709" fmla="*/ 5608433 w 7445829"/>
              <a:gd name="connsiteY709" fmla="*/ 2810333 h 6858000"/>
              <a:gd name="connsiteX710" fmla="*/ 5672739 w 7445829"/>
              <a:gd name="connsiteY710" fmla="*/ 2801733 h 6858000"/>
              <a:gd name="connsiteX711" fmla="*/ 5716170 w 7445829"/>
              <a:gd name="connsiteY711" fmla="*/ 2796982 h 6858000"/>
              <a:gd name="connsiteX712" fmla="*/ 6319028 w 7445829"/>
              <a:gd name="connsiteY712" fmla="*/ 2731209 h 6858000"/>
              <a:gd name="connsiteX713" fmla="*/ 6335286 w 7445829"/>
              <a:gd name="connsiteY713" fmla="*/ 2732918 h 6858000"/>
              <a:gd name="connsiteX714" fmla="*/ 6302858 w 7445829"/>
              <a:gd name="connsiteY714" fmla="*/ 2733940 h 6858000"/>
              <a:gd name="connsiteX715" fmla="*/ 6311823 w 7445829"/>
              <a:gd name="connsiteY715" fmla="*/ 2732181 h 6858000"/>
              <a:gd name="connsiteX716" fmla="*/ 5975622 w 7445829"/>
              <a:gd name="connsiteY716" fmla="*/ 2663998 h 6858000"/>
              <a:gd name="connsiteX717" fmla="*/ 5966017 w 7445829"/>
              <a:gd name="connsiteY717" fmla="*/ 2666351 h 6858000"/>
              <a:gd name="connsiteX718" fmla="*/ 5965802 w 7445829"/>
              <a:gd name="connsiteY718" fmla="*/ 2667463 h 6858000"/>
              <a:gd name="connsiteX719" fmla="*/ 5971873 w 7445829"/>
              <a:gd name="connsiteY719" fmla="*/ 2652283 h 6858000"/>
              <a:gd name="connsiteX720" fmla="*/ 5970911 w 7445829"/>
              <a:gd name="connsiteY720" fmla="*/ 2653891 h 6858000"/>
              <a:gd name="connsiteX721" fmla="*/ 5930385 w 7445829"/>
              <a:gd name="connsiteY721" fmla="*/ 2655719 h 6858000"/>
              <a:gd name="connsiteX722" fmla="*/ 5857161 w 7445829"/>
              <a:gd name="connsiteY722" fmla="*/ 2670668 h 6858000"/>
              <a:gd name="connsiteX723" fmla="*/ 5811371 w 7445829"/>
              <a:gd name="connsiteY723" fmla="*/ 2682047 h 6858000"/>
              <a:gd name="connsiteX724" fmla="*/ 5829579 w 7445829"/>
              <a:gd name="connsiteY724" fmla="*/ 2681676 h 6858000"/>
              <a:gd name="connsiteX725" fmla="*/ 5867721 w 7445829"/>
              <a:gd name="connsiteY725" fmla="*/ 2680983 h 6858000"/>
              <a:gd name="connsiteX726" fmla="*/ 5901975 w 7445829"/>
              <a:gd name="connsiteY726" fmla="*/ 2675109 h 6858000"/>
              <a:gd name="connsiteX727" fmla="*/ 5879369 w 7445829"/>
              <a:gd name="connsiteY727" fmla="*/ 2677436 h 6858000"/>
              <a:gd name="connsiteX728" fmla="*/ 5867689 w 7445829"/>
              <a:gd name="connsiteY728" fmla="*/ 2677807 h 6858000"/>
              <a:gd name="connsiteX729" fmla="*/ 5967254 w 7445829"/>
              <a:gd name="connsiteY729" fmla="*/ 2659988 h 6858000"/>
              <a:gd name="connsiteX730" fmla="*/ 5966465 w 7445829"/>
              <a:gd name="connsiteY730" fmla="*/ 2664050 h 6858000"/>
              <a:gd name="connsiteX731" fmla="*/ 5996249 w 7445829"/>
              <a:gd name="connsiteY731" fmla="*/ 2658942 h 6858000"/>
              <a:gd name="connsiteX732" fmla="*/ 5978981 w 7445829"/>
              <a:gd name="connsiteY732" fmla="*/ 2663175 h 6858000"/>
              <a:gd name="connsiteX733" fmla="*/ 6007516 w 7445829"/>
              <a:gd name="connsiteY733" fmla="*/ 2659019 h 6858000"/>
              <a:gd name="connsiteX734" fmla="*/ 6012403 w 7445829"/>
              <a:gd name="connsiteY734" fmla="*/ 2658546 h 6858000"/>
              <a:gd name="connsiteX735" fmla="*/ 5996249 w 7445829"/>
              <a:gd name="connsiteY735" fmla="*/ 2658942 h 6858000"/>
              <a:gd name="connsiteX736" fmla="*/ 6007938 w 7445829"/>
              <a:gd name="connsiteY736" fmla="*/ 2654547 h 6858000"/>
              <a:gd name="connsiteX737" fmla="*/ 5967254 w 7445829"/>
              <a:gd name="connsiteY737" fmla="*/ 2659988 h 6858000"/>
              <a:gd name="connsiteX738" fmla="*/ 5970911 w 7445829"/>
              <a:gd name="connsiteY738" fmla="*/ 2653891 h 6858000"/>
              <a:gd name="connsiteX739" fmla="*/ 5978040 w 7445829"/>
              <a:gd name="connsiteY739" fmla="*/ 2653567 h 6858000"/>
              <a:gd name="connsiteX740" fmla="*/ 5971873 w 7445829"/>
              <a:gd name="connsiteY740" fmla="*/ 2652283 h 6858000"/>
              <a:gd name="connsiteX741" fmla="*/ 6087693 w 7445829"/>
              <a:gd name="connsiteY741" fmla="*/ 2647011 h 6858000"/>
              <a:gd name="connsiteX742" fmla="*/ 6056164 w 7445829"/>
              <a:gd name="connsiteY742" fmla="*/ 2649140 h 6858000"/>
              <a:gd name="connsiteX743" fmla="*/ 6033844 w 7445829"/>
              <a:gd name="connsiteY743" fmla="*/ 2656476 h 6858000"/>
              <a:gd name="connsiteX744" fmla="*/ 6042690 w 7445829"/>
              <a:gd name="connsiteY744" fmla="*/ 2655621 h 6858000"/>
              <a:gd name="connsiteX745" fmla="*/ 6068801 w 7445829"/>
              <a:gd name="connsiteY745" fmla="*/ 2654622 h 6858000"/>
              <a:gd name="connsiteX746" fmla="*/ 5975762 w 7445829"/>
              <a:gd name="connsiteY746" fmla="*/ 2666476 h 6858000"/>
              <a:gd name="connsiteX747" fmla="*/ 5955713 w 7445829"/>
              <a:gd name="connsiteY747" fmla="*/ 2668877 h 6858000"/>
              <a:gd name="connsiteX748" fmla="*/ 5904175 w 7445829"/>
              <a:gd name="connsiteY748" fmla="*/ 2681508 h 6858000"/>
              <a:gd name="connsiteX749" fmla="*/ 6009680 w 7445829"/>
              <a:gd name="connsiteY749" fmla="*/ 2687735 h 6858000"/>
              <a:gd name="connsiteX750" fmla="*/ 6020701 w 7445829"/>
              <a:gd name="connsiteY750" fmla="*/ 2688727 h 6858000"/>
              <a:gd name="connsiteX751" fmla="*/ 6039141 w 7445829"/>
              <a:gd name="connsiteY751" fmla="*/ 2684808 h 6858000"/>
              <a:gd name="connsiteX752" fmla="*/ 6058628 w 7445829"/>
              <a:gd name="connsiteY752" fmla="*/ 2680507 h 6858000"/>
              <a:gd name="connsiteX753" fmla="*/ 6072326 w 7445829"/>
              <a:gd name="connsiteY753" fmla="*/ 2659137 h 6858000"/>
              <a:gd name="connsiteX754" fmla="*/ 6101568 w 7445829"/>
              <a:gd name="connsiteY754" fmla="*/ 2648338 h 6858000"/>
              <a:gd name="connsiteX755" fmla="*/ 6087693 w 7445829"/>
              <a:gd name="connsiteY755" fmla="*/ 2647011 h 6858000"/>
              <a:gd name="connsiteX756" fmla="*/ 6340449 w 7445829"/>
              <a:gd name="connsiteY756" fmla="*/ 2619483 h 6858000"/>
              <a:gd name="connsiteX757" fmla="*/ 6312971 w 7445829"/>
              <a:gd name="connsiteY757" fmla="*/ 2625926 h 6858000"/>
              <a:gd name="connsiteX758" fmla="*/ 6311561 w 7445829"/>
              <a:gd name="connsiteY758" fmla="*/ 2629863 h 6858000"/>
              <a:gd name="connsiteX759" fmla="*/ 6344281 w 7445829"/>
              <a:gd name="connsiteY759" fmla="*/ 2627115 h 6858000"/>
              <a:gd name="connsiteX760" fmla="*/ 6340449 w 7445829"/>
              <a:gd name="connsiteY760" fmla="*/ 2619483 h 6858000"/>
              <a:gd name="connsiteX761" fmla="*/ 6576017 w 7445829"/>
              <a:gd name="connsiteY761" fmla="*/ 2579555 h 6858000"/>
              <a:gd name="connsiteX762" fmla="*/ 6565265 w 7445829"/>
              <a:gd name="connsiteY762" fmla="*/ 2580114 h 6858000"/>
              <a:gd name="connsiteX763" fmla="*/ 6476487 w 7445829"/>
              <a:gd name="connsiteY763" fmla="*/ 2584240 h 6858000"/>
              <a:gd name="connsiteX764" fmla="*/ 6437578 w 7445829"/>
              <a:gd name="connsiteY764" fmla="*/ 2592514 h 6858000"/>
              <a:gd name="connsiteX765" fmla="*/ 6369133 w 7445829"/>
              <a:gd name="connsiteY765" fmla="*/ 2620035 h 6858000"/>
              <a:gd name="connsiteX766" fmla="*/ 6448735 w 7445829"/>
              <a:gd name="connsiteY766" fmla="*/ 2606800 h 6858000"/>
              <a:gd name="connsiteX767" fmla="*/ 6567459 w 7445829"/>
              <a:gd name="connsiteY767" fmla="*/ 2581023 h 6858000"/>
              <a:gd name="connsiteX768" fmla="*/ 6720151 w 7445829"/>
              <a:gd name="connsiteY768" fmla="*/ 2556447 h 6858000"/>
              <a:gd name="connsiteX769" fmla="*/ 6708493 w 7445829"/>
              <a:gd name="connsiteY769" fmla="*/ 2560278 h 6858000"/>
              <a:gd name="connsiteX770" fmla="*/ 6685090 w 7445829"/>
              <a:gd name="connsiteY770" fmla="*/ 2560851 h 6858000"/>
              <a:gd name="connsiteX771" fmla="*/ 6695556 w 7445829"/>
              <a:gd name="connsiteY771" fmla="*/ 2556915 h 6858000"/>
              <a:gd name="connsiteX772" fmla="*/ 6261626 w 7445829"/>
              <a:gd name="connsiteY772" fmla="*/ 2554696 h 6858000"/>
              <a:gd name="connsiteX773" fmla="*/ 6209068 w 7445829"/>
              <a:gd name="connsiteY773" fmla="*/ 2568625 h 6858000"/>
              <a:gd name="connsiteX774" fmla="*/ 6208113 w 7445829"/>
              <a:gd name="connsiteY774" fmla="*/ 2569766 h 6858000"/>
              <a:gd name="connsiteX775" fmla="*/ 6219035 w 7445829"/>
              <a:gd name="connsiteY775" fmla="*/ 2567509 h 6858000"/>
              <a:gd name="connsiteX776" fmla="*/ 6232696 w 7445829"/>
              <a:gd name="connsiteY776" fmla="*/ 2565443 h 6858000"/>
              <a:gd name="connsiteX777" fmla="*/ 6253324 w 7445829"/>
              <a:gd name="connsiteY777" fmla="*/ 2559091 h 6858000"/>
              <a:gd name="connsiteX778" fmla="*/ 6261626 w 7445829"/>
              <a:gd name="connsiteY778" fmla="*/ 2554696 h 6858000"/>
              <a:gd name="connsiteX779" fmla="*/ 6162644 w 7445829"/>
              <a:gd name="connsiteY779" fmla="*/ 2551512 h 6858000"/>
              <a:gd name="connsiteX780" fmla="*/ 6159879 w 7445829"/>
              <a:gd name="connsiteY780" fmla="*/ 2551868 h 6858000"/>
              <a:gd name="connsiteX781" fmla="*/ 6159959 w 7445829"/>
              <a:gd name="connsiteY781" fmla="*/ 2552072 h 6858000"/>
              <a:gd name="connsiteX782" fmla="*/ 6384798 w 7445829"/>
              <a:gd name="connsiteY782" fmla="*/ 2542444 h 6858000"/>
              <a:gd name="connsiteX783" fmla="*/ 6390946 w 7445829"/>
              <a:gd name="connsiteY783" fmla="*/ 2546626 h 6858000"/>
              <a:gd name="connsiteX784" fmla="*/ 6390493 w 7445829"/>
              <a:gd name="connsiteY784" fmla="*/ 2546318 h 6858000"/>
              <a:gd name="connsiteX785" fmla="*/ 6384798 w 7445829"/>
              <a:gd name="connsiteY785" fmla="*/ 2542444 h 6858000"/>
              <a:gd name="connsiteX786" fmla="*/ 6329559 w 7445829"/>
              <a:gd name="connsiteY786" fmla="*/ 2508649 h 6858000"/>
              <a:gd name="connsiteX787" fmla="*/ 6344853 w 7445829"/>
              <a:gd name="connsiteY787" fmla="*/ 2511113 h 6858000"/>
              <a:gd name="connsiteX788" fmla="*/ 6327611 w 7445829"/>
              <a:gd name="connsiteY788" fmla="*/ 2517244 h 6858000"/>
              <a:gd name="connsiteX789" fmla="*/ 6312085 w 7445829"/>
              <a:gd name="connsiteY789" fmla="*/ 2517398 h 6858000"/>
              <a:gd name="connsiteX790" fmla="*/ 6329559 w 7445829"/>
              <a:gd name="connsiteY790" fmla="*/ 2508649 h 6858000"/>
              <a:gd name="connsiteX791" fmla="*/ 6431488 w 7445829"/>
              <a:gd name="connsiteY791" fmla="*/ 2496289 h 6858000"/>
              <a:gd name="connsiteX792" fmla="*/ 6402356 w 7445829"/>
              <a:gd name="connsiteY792" fmla="*/ 2503337 h 6858000"/>
              <a:gd name="connsiteX793" fmla="*/ 6394660 w 7445829"/>
              <a:gd name="connsiteY793" fmla="*/ 2503073 h 6858000"/>
              <a:gd name="connsiteX794" fmla="*/ 6431488 w 7445829"/>
              <a:gd name="connsiteY794" fmla="*/ 2496289 h 6858000"/>
              <a:gd name="connsiteX795" fmla="*/ 6441088 w 7445829"/>
              <a:gd name="connsiteY795" fmla="*/ 2502196 h 6858000"/>
              <a:gd name="connsiteX796" fmla="*/ 6431488 w 7445829"/>
              <a:gd name="connsiteY796" fmla="*/ 2496289 h 6858000"/>
              <a:gd name="connsiteX797" fmla="*/ 6369016 w 7445829"/>
              <a:gd name="connsiteY797" fmla="*/ 2458039 h 6858000"/>
              <a:gd name="connsiteX798" fmla="*/ 6373741 w 7445829"/>
              <a:gd name="connsiteY798" fmla="*/ 2459408 h 6858000"/>
              <a:gd name="connsiteX799" fmla="*/ 6377545 w 7445829"/>
              <a:gd name="connsiteY799" fmla="*/ 2460511 h 6858000"/>
              <a:gd name="connsiteX800" fmla="*/ 6514280 w 7445829"/>
              <a:gd name="connsiteY800" fmla="*/ 2437266 h 6858000"/>
              <a:gd name="connsiteX801" fmla="*/ 6505061 w 7445829"/>
              <a:gd name="connsiteY801" fmla="*/ 2441665 h 6858000"/>
              <a:gd name="connsiteX802" fmla="*/ 6488039 w 7445829"/>
              <a:gd name="connsiteY802" fmla="*/ 2442272 h 6858000"/>
              <a:gd name="connsiteX803" fmla="*/ 6489362 w 7445829"/>
              <a:gd name="connsiteY803" fmla="*/ 2439751 h 6858000"/>
              <a:gd name="connsiteX804" fmla="*/ 6059049 w 7445829"/>
              <a:gd name="connsiteY804" fmla="*/ 2342511 h 6858000"/>
              <a:gd name="connsiteX805" fmla="*/ 6065001 w 7445829"/>
              <a:gd name="connsiteY805" fmla="*/ 2349296 h 6858000"/>
              <a:gd name="connsiteX806" fmla="*/ 6071124 w 7445829"/>
              <a:gd name="connsiteY806" fmla="*/ 2356506 h 6858000"/>
              <a:gd name="connsiteX807" fmla="*/ 6065001 w 7445829"/>
              <a:gd name="connsiteY807" fmla="*/ 2349296 h 6858000"/>
              <a:gd name="connsiteX808" fmla="*/ 6059049 w 7445829"/>
              <a:gd name="connsiteY808" fmla="*/ 2342511 h 6858000"/>
              <a:gd name="connsiteX809" fmla="*/ 5682647 w 7445829"/>
              <a:gd name="connsiteY809" fmla="*/ 2100757 h 6858000"/>
              <a:gd name="connsiteX810" fmla="*/ 5690884 w 7445829"/>
              <a:gd name="connsiteY810" fmla="*/ 2107050 h 6858000"/>
              <a:gd name="connsiteX811" fmla="*/ 5682647 w 7445829"/>
              <a:gd name="connsiteY811" fmla="*/ 2100757 h 6858000"/>
              <a:gd name="connsiteX812" fmla="*/ 5653292 w 7445829"/>
              <a:gd name="connsiteY812" fmla="*/ 2097707 h 6858000"/>
              <a:gd name="connsiteX813" fmla="*/ 5682647 w 7445829"/>
              <a:gd name="connsiteY813" fmla="*/ 2100757 h 6858000"/>
              <a:gd name="connsiteX814" fmla="*/ 5649199 w 7445829"/>
              <a:gd name="connsiteY814" fmla="*/ 2112350 h 6858000"/>
              <a:gd name="connsiteX815" fmla="*/ 5614165 w 7445829"/>
              <a:gd name="connsiteY815" fmla="*/ 2111813 h 6858000"/>
              <a:gd name="connsiteX816" fmla="*/ 5653292 w 7445829"/>
              <a:gd name="connsiteY816" fmla="*/ 2097707 h 6858000"/>
              <a:gd name="connsiteX817" fmla="*/ 5725931 w 7445829"/>
              <a:gd name="connsiteY817" fmla="*/ 2095087 h 6858000"/>
              <a:gd name="connsiteX818" fmla="*/ 5733881 w 7445829"/>
              <a:gd name="connsiteY818" fmla="*/ 2100970 h 6858000"/>
              <a:gd name="connsiteX819" fmla="*/ 5725931 w 7445829"/>
              <a:gd name="connsiteY819" fmla="*/ 2095087 h 6858000"/>
              <a:gd name="connsiteX820" fmla="*/ 5720513 w 7445829"/>
              <a:gd name="connsiteY820" fmla="*/ 2087300 h 6858000"/>
              <a:gd name="connsiteX821" fmla="*/ 5725931 w 7445829"/>
              <a:gd name="connsiteY821" fmla="*/ 2095087 h 6858000"/>
              <a:gd name="connsiteX822" fmla="*/ 5720513 w 7445829"/>
              <a:gd name="connsiteY822" fmla="*/ 2087300 h 6858000"/>
              <a:gd name="connsiteX823" fmla="*/ 6300120 w 7445829"/>
              <a:gd name="connsiteY823" fmla="*/ 2037898 h 6858000"/>
              <a:gd name="connsiteX824" fmla="*/ 6281963 w 7445829"/>
              <a:gd name="connsiteY824" fmla="*/ 2042559 h 6858000"/>
              <a:gd name="connsiteX825" fmla="*/ 6266938 w 7445829"/>
              <a:gd name="connsiteY825" fmla="*/ 2042049 h 6858000"/>
              <a:gd name="connsiteX826" fmla="*/ 6264194 w 7445829"/>
              <a:gd name="connsiteY826" fmla="*/ 2042094 h 6858000"/>
              <a:gd name="connsiteX827" fmla="*/ 6265969 w 7445829"/>
              <a:gd name="connsiteY827" fmla="*/ 2042552 h 6858000"/>
              <a:gd name="connsiteX828" fmla="*/ 6254745 w 7445829"/>
              <a:gd name="connsiteY828" fmla="*/ 2049717 h 6858000"/>
              <a:gd name="connsiteX829" fmla="*/ 6249347 w 7445829"/>
              <a:gd name="connsiteY829" fmla="*/ 2051167 h 6858000"/>
              <a:gd name="connsiteX830" fmla="*/ 6214721 w 7445829"/>
              <a:gd name="connsiteY830" fmla="*/ 2048888 h 6858000"/>
              <a:gd name="connsiteX831" fmla="*/ 6210608 w 7445829"/>
              <a:gd name="connsiteY831" fmla="*/ 2048290 h 6858000"/>
              <a:gd name="connsiteX832" fmla="*/ 6488132 w 7445829"/>
              <a:gd name="connsiteY832" fmla="*/ 2036592 h 6858000"/>
              <a:gd name="connsiteX833" fmla="*/ 6491154 w 7445829"/>
              <a:gd name="connsiteY833" fmla="*/ 2040935 h 6858000"/>
              <a:gd name="connsiteX834" fmla="*/ 6489937 w 7445829"/>
              <a:gd name="connsiteY834" fmla="*/ 2039188 h 6858000"/>
              <a:gd name="connsiteX835" fmla="*/ 6488132 w 7445829"/>
              <a:gd name="connsiteY835" fmla="*/ 2036592 h 6858000"/>
              <a:gd name="connsiteX836" fmla="*/ 6470460 w 7445829"/>
              <a:gd name="connsiteY836" fmla="*/ 2035478 h 6858000"/>
              <a:gd name="connsiteX837" fmla="*/ 6488132 w 7445829"/>
              <a:gd name="connsiteY837" fmla="*/ 2036592 h 6858000"/>
              <a:gd name="connsiteX838" fmla="*/ 6469683 w 7445829"/>
              <a:gd name="connsiteY838" fmla="*/ 2042778 h 6858000"/>
              <a:gd name="connsiteX839" fmla="*/ 6388360 w 7445829"/>
              <a:gd name="connsiteY839" fmla="*/ 2044310 h 6858000"/>
              <a:gd name="connsiteX840" fmla="*/ 6444713 w 7445829"/>
              <a:gd name="connsiteY840" fmla="*/ 2037075 h 6858000"/>
              <a:gd name="connsiteX841" fmla="*/ 6470460 w 7445829"/>
              <a:gd name="connsiteY841" fmla="*/ 2035478 h 6858000"/>
              <a:gd name="connsiteX842" fmla="*/ 5873415 w 7445829"/>
              <a:gd name="connsiteY842" fmla="*/ 1976662 h 6858000"/>
              <a:gd name="connsiteX843" fmla="*/ 5862302 w 7445829"/>
              <a:gd name="connsiteY843" fmla="*/ 1980172 h 6858000"/>
              <a:gd name="connsiteX844" fmla="*/ 5859718 w 7445829"/>
              <a:gd name="connsiteY844" fmla="*/ 1977430 h 6858000"/>
              <a:gd name="connsiteX845" fmla="*/ 5857918 w 7445829"/>
              <a:gd name="connsiteY845" fmla="*/ 1975515 h 6858000"/>
              <a:gd name="connsiteX846" fmla="*/ 5859718 w 7445829"/>
              <a:gd name="connsiteY846" fmla="*/ 1977430 h 6858000"/>
              <a:gd name="connsiteX847" fmla="*/ 5851568 w 7445829"/>
              <a:gd name="connsiteY847" fmla="*/ 1977886 h 6858000"/>
              <a:gd name="connsiteX848" fmla="*/ 5857918 w 7445829"/>
              <a:gd name="connsiteY848" fmla="*/ 1975515 h 6858000"/>
              <a:gd name="connsiteX849" fmla="*/ 5742412 w 7445829"/>
              <a:gd name="connsiteY849" fmla="*/ 1713240 h 6858000"/>
              <a:gd name="connsiteX850" fmla="*/ 5716912 w 7445829"/>
              <a:gd name="connsiteY850" fmla="*/ 1717232 h 6858000"/>
              <a:gd name="connsiteX851" fmla="*/ 5710289 w 7445829"/>
              <a:gd name="connsiteY851" fmla="*/ 1718652 h 6858000"/>
              <a:gd name="connsiteX852" fmla="*/ 5745531 w 7445829"/>
              <a:gd name="connsiteY852" fmla="*/ 1719257 h 6858000"/>
              <a:gd name="connsiteX853" fmla="*/ 5767786 w 7445829"/>
              <a:gd name="connsiteY853" fmla="*/ 1714488 h 6858000"/>
              <a:gd name="connsiteX854" fmla="*/ 5742412 w 7445829"/>
              <a:gd name="connsiteY854" fmla="*/ 1713240 h 6858000"/>
              <a:gd name="connsiteX855" fmla="*/ 5549669 w 7445829"/>
              <a:gd name="connsiteY855" fmla="*/ 1711029 h 6858000"/>
              <a:gd name="connsiteX856" fmla="*/ 5532146 w 7445829"/>
              <a:gd name="connsiteY856" fmla="*/ 1711545 h 6858000"/>
              <a:gd name="connsiteX857" fmla="*/ 5546159 w 7445829"/>
              <a:gd name="connsiteY857" fmla="*/ 1719303 h 6858000"/>
              <a:gd name="connsiteX858" fmla="*/ 5582852 w 7445829"/>
              <a:gd name="connsiteY858" fmla="*/ 1718134 h 6858000"/>
              <a:gd name="connsiteX859" fmla="*/ 5594433 w 7445829"/>
              <a:gd name="connsiteY859" fmla="*/ 1715364 h 6858000"/>
              <a:gd name="connsiteX860" fmla="*/ 5587464 w 7445829"/>
              <a:gd name="connsiteY860" fmla="*/ 1713678 h 6858000"/>
              <a:gd name="connsiteX861" fmla="*/ 5563458 w 7445829"/>
              <a:gd name="connsiteY861" fmla="*/ 1712735 h 6858000"/>
              <a:gd name="connsiteX862" fmla="*/ 5549669 w 7445829"/>
              <a:gd name="connsiteY862" fmla="*/ 1711029 h 6858000"/>
              <a:gd name="connsiteX863" fmla="*/ 5821297 w 7445829"/>
              <a:gd name="connsiteY863" fmla="*/ 1695855 h 6858000"/>
              <a:gd name="connsiteX864" fmla="*/ 5821378 w 7445829"/>
              <a:gd name="connsiteY864" fmla="*/ 1702966 h 6858000"/>
              <a:gd name="connsiteX865" fmla="*/ 5828932 w 7445829"/>
              <a:gd name="connsiteY865" fmla="*/ 1705632 h 6858000"/>
              <a:gd name="connsiteX866" fmla="*/ 5821297 w 7445829"/>
              <a:gd name="connsiteY866" fmla="*/ 1695855 h 6858000"/>
              <a:gd name="connsiteX867" fmla="*/ 6133127 w 7445829"/>
              <a:gd name="connsiteY867" fmla="*/ 1686665 h 6858000"/>
              <a:gd name="connsiteX868" fmla="*/ 6133222 w 7445829"/>
              <a:gd name="connsiteY868" fmla="*/ 1686779 h 6858000"/>
              <a:gd name="connsiteX869" fmla="*/ 6133804 w 7445829"/>
              <a:gd name="connsiteY869" fmla="*/ 1687464 h 6858000"/>
              <a:gd name="connsiteX870" fmla="*/ 5560108 w 7445829"/>
              <a:gd name="connsiteY870" fmla="*/ 1685095 h 6858000"/>
              <a:gd name="connsiteX871" fmla="*/ 5556590 w 7445829"/>
              <a:gd name="connsiteY871" fmla="*/ 1686595 h 6858000"/>
              <a:gd name="connsiteX872" fmla="*/ 5555448 w 7445829"/>
              <a:gd name="connsiteY872" fmla="*/ 1687661 h 6858000"/>
              <a:gd name="connsiteX873" fmla="*/ 5559894 w 7445829"/>
              <a:gd name="connsiteY873" fmla="*/ 1686968 h 6858000"/>
              <a:gd name="connsiteX874" fmla="*/ 5888586 w 7445829"/>
              <a:gd name="connsiteY874" fmla="*/ 1674240 h 6858000"/>
              <a:gd name="connsiteX875" fmla="*/ 5859909 w 7445829"/>
              <a:gd name="connsiteY875" fmla="*/ 1676817 h 6858000"/>
              <a:gd name="connsiteX876" fmla="*/ 5862179 w 7445829"/>
              <a:gd name="connsiteY876" fmla="*/ 1685174 h 6858000"/>
              <a:gd name="connsiteX877" fmla="*/ 5887223 w 7445829"/>
              <a:gd name="connsiteY877" fmla="*/ 1688723 h 6858000"/>
              <a:gd name="connsiteX878" fmla="*/ 5907249 w 7445829"/>
              <a:gd name="connsiteY878" fmla="*/ 1676976 h 6858000"/>
              <a:gd name="connsiteX879" fmla="*/ 5888586 w 7445829"/>
              <a:gd name="connsiteY879" fmla="*/ 1674240 h 6858000"/>
              <a:gd name="connsiteX880" fmla="*/ 6014939 w 7445829"/>
              <a:gd name="connsiteY880" fmla="*/ 1635672 h 6858000"/>
              <a:gd name="connsiteX881" fmla="*/ 6001457 w 7445829"/>
              <a:gd name="connsiteY881" fmla="*/ 1637087 h 6858000"/>
              <a:gd name="connsiteX882" fmla="*/ 5998740 w 7445829"/>
              <a:gd name="connsiteY882" fmla="*/ 1641347 h 6858000"/>
              <a:gd name="connsiteX883" fmla="*/ 6016473 w 7445829"/>
              <a:gd name="connsiteY883" fmla="*/ 1637435 h 6858000"/>
              <a:gd name="connsiteX884" fmla="*/ 6017812 w 7445829"/>
              <a:gd name="connsiteY884" fmla="*/ 1636322 h 6858000"/>
              <a:gd name="connsiteX885" fmla="*/ 6359631 w 7445829"/>
              <a:gd name="connsiteY885" fmla="*/ 1612128 h 6858000"/>
              <a:gd name="connsiteX886" fmla="*/ 6364965 w 7445829"/>
              <a:gd name="connsiteY886" fmla="*/ 1613317 h 6858000"/>
              <a:gd name="connsiteX887" fmla="*/ 6372464 w 7445829"/>
              <a:gd name="connsiteY887" fmla="*/ 1618175 h 6858000"/>
              <a:gd name="connsiteX888" fmla="*/ 6363056 w 7445829"/>
              <a:gd name="connsiteY888" fmla="*/ 1620363 h 6858000"/>
              <a:gd name="connsiteX889" fmla="*/ 6312834 w 7445829"/>
              <a:gd name="connsiteY889" fmla="*/ 1629489 h 6858000"/>
              <a:gd name="connsiteX890" fmla="*/ 6249595 w 7445829"/>
              <a:gd name="connsiteY890" fmla="*/ 1632153 h 6858000"/>
              <a:gd name="connsiteX891" fmla="*/ 6236453 w 7445829"/>
              <a:gd name="connsiteY891" fmla="*/ 1632185 h 6858000"/>
              <a:gd name="connsiteX892" fmla="*/ 6477039 w 7445829"/>
              <a:gd name="connsiteY892" fmla="*/ 1592447 h 6858000"/>
              <a:gd name="connsiteX893" fmla="*/ 6464533 w 7445829"/>
              <a:gd name="connsiteY893" fmla="*/ 1595497 h 6858000"/>
              <a:gd name="connsiteX894" fmla="*/ 6458324 w 7445829"/>
              <a:gd name="connsiteY894" fmla="*/ 1597035 h 6858000"/>
              <a:gd name="connsiteX895" fmla="*/ 6452614 w 7445829"/>
              <a:gd name="connsiteY895" fmla="*/ 1596841 h 6858000"/>
              <a:gd name="connsiteX896" fmla="*/ 6642935 w 7445829"/>
              <a:gd name="connsiteY896" fmla="*/ 1517776 h 6858000"/>
              <a:gd name="connsiteX897" fmla="*/ 6613582 w 7445829"/>
              <a:gd name="connsiteY897" fmla="*/ 1524531 h 6858000"/>
              <a:gd name="connsiteX898" fmla="*/ 6607052 w 7445829"/>
              <a:gd name="connsiteY898" fmla="*/ 1525189 h 6858000"/>
              <a:gd name="connsiteX899" fmla="*/ 6603087 w 7445829"/>
              <a:gd name="connsiteY899" fmla="*/ 1524610 h 6858000"/>
              <a:gd name="connsiteX900" fmla="*/ 6694746 w 7445829"/>
              <a:gd name="connsiteY900" fmla="*/ 1507867 h 6858000"/>
              <a:gd name="connsiteX901" fmla="*/ 6666337 w 7445829"/>
              <a:gd name="connsiteY901" fmla="*/ 1517203 h 6858000"/>
              <a:gd name="connsiteX902" fmla="*/ 6642935 w 7445829"/>
              <a:gd name="connsiteY902" fmla="*/ 1517776 h 6858000"/>
              <a:gd name="connsiteX903" fmla="*/ 6694746 w 7445829"/>
              <a:gd name="connsiteY903" fmla="*/ 1507867 h 6858000"/>
              <a:gd name="connsiteX904" fmla="*/ 6708748 w 7445829"/>
              <a:gd name="connsiteY904" fmla="*/ 1499532 h 6858000"/>
              <a:gd name="connsiteX905" fmla="*/ 6714033 w 7445829"/>
              <a:gd name="connsiteY905" fmla="*/ 1502994 h 6858000"/>
              <a:gd name="connsiteX906" fmla="*/ 6701667 w 7445829"/>
              <a:gd name="connsiteY906" fmla="*/ 1509532 h 6858000"/>
              <a:gd name="connsiteX907" fmla="*/ 6694746 w 7445829"/>
              <a:gd name="connsiteY907" fmla="*/ 1507867 h 6858000"/>
              <a:gd name="connsiteX908" fmla="*/ 6708748 w 7445829"/>
              <a:gd name="connsiteY908" fmla="*/ 1499532 h 6858000"/>
              <a:gd name="connsiteX909" fmla="*/ 5973555 w 7445829"/>
              <a:gd name="connsiteY909" fmla="*/ 1495733 h 6858000"/>
              <a:gd name="connsiteX910" fmla="*/ 5930130 w 7445829"/>
              <a:gd name="connsiteY910" fmla="*/ 1503508 h 6858000"/>
              <a:gd name="connsiteX911" fmla="*/ 5936711 w 7445829"/>
              <a:gd name="connsiteY911" fmla="*/ 1503095 h 6858000"/>
              <a:gd name="connsiteX912" fmla="*/ 5972428 w 7445829"/>
              <a:gd name="connsiteY912" fmla="*/ 1496018 h 6858000"/>
              <a:gd name="connsiteX913" fmla="*/ 6728034 w 7445829"/>
              <a:gd name="connsiteY913" fmla="*/ 1494662 h 6858000"/>
              <a:gd name="connsiteX914" fmla="*/ 6733320 w 7445829"/>
              <a:gd name="connsiteY914" fmla="*/ 1498124 h 6858000"/>
              <a:gd name="connsiteX915" fmla="*/ 6720954 w 7445829"/>
              <a:gd name="connsiteY915" fmla="*/ 1504660 h 6858000"/>
              <a:gd name="connsiteX916" fmla="*/ 6714033 w 7445829"/>
              <a:gd name="connsiteY916" fmla="*/ 1502994 h 6858000"/>
              <a:gd name="connsiteX917" fmla="*/ 6728034 w 7445829"/>
              <a:gd name="connsiteY917" fmla="*/ 1494662 h 6858000"/>
              <a:gd name="connsiteX918" fmla="*/ 6287404 w 7445829"/>
              <a:gd name="connsiteY918" fmla="*/ 1465575 h 6858000"/>
              <a:gd name="connsiteX919" fmla="*/ 6302698 w 7445829"/>
              <a:gd name="connsiteY919" fmla="*/ 1468040 h 6858000"/>
              <a:gd name="connsiteX920" fmla="*/ 6285456 w 7445829"/>
              <a:gd name="connsiteY920" fmla="*/ 1474171 h 6858000"/>
              <a:gd name="connsiteX921" fmla="*/ 6269929 w 7445829"/>
              <a:gd name="connsiteY921" fmla="*/ 1474324 h 6858000"/>
              <a:gd name="connsiteX922" fmla="*/ 6287404 w 7445829"/>
              <a:gd name="connsiteY922" fmla="*/ 1465575 h 6858000"/>
              <a:gd name="connsiteX923" fmla="*/ 6922612 w 7445829"/>
              <a:gd name="connsiteY923" fmla="*/ 1433923 h 6858000"/>
              <a:gd name="connsiteX924" fmla="*/ 6667556 w 7445829"/>
              <a:gd name="connsiteY924" fmla="*/ 1494446 h 6858000"/>
              <a:gd name="connsiteX925" fmla="*/ 6550994 w 7445829"/>
              <a:gd name="connsiteY925" fmla="*/ 1518001 h 6858000"/>
              <a:gd name="connsiteX926" fmla="*/ 6521933 w 7445829"/>
              <a:gd name="connsiteY926" fmla="*/ 1516009 h 6858000"/>
              <a:gd name="connsiteX927" fmla="*/ 6484146 w 7445829"/>
              <a:gd name="connsiteY927" fmla="*/ 1517957 h 6858000"/>
              <a:gd name="connsiteX928" fmla="*/ 6552530 w 7445829"/>
              <a:gd name="connsiteY928" fmla="*/ 1505185 h 6858000"/>
              <a:gd name="connsiteX929" fmla="*/ 6922612 w 7445829"/>
              <a:gd name="connsiteY929" fmla="*/ 1433923 h 6858000"/>
              <a:gd name="connsiteX930" fmla="*/ 6922612 w 7445829"/>
              <a:gd name="connsiteY930" fmla="*/ 1433923 h 6858000"/>
              <a:gd name="connsiteX931" fmla="*/ 6929171 w 7445829"/>
              <a:gd name="connsiteY931" fmla="*/ 1438383 h 6858000"/>
              <a:gd name="connsiteX932" fmla="*/ 6922612 w 7445829"/>
              <a:gd name="connsiteY932" fmla="*/ 1433923 h 6858000"/>
              <a:gd name="connsiteX933" fmla="*/ 6326861 w 7445829"/>
              <a:gd name="connsiteY933" fmla="*/ 1414965 h 6858000"/>
              <a:gd name="connsiteX934" fmla="*/ 6339457 w 7445829"/>
              <a:gd name="connsiteY934" fmla="*/ 1418618 h 6858000"/>
              <a:gd name="connsiteX935" fmla="*/ 6326861 w 7445829"/>
              <a:gd name="connsiteY935" fmla="*/ 1414965 h 6858000"/>
              <a:gd name="connsiteX936" fmla="*/ 6956219 w 7445829"/>
              <a:gd name="connsiteY936" fmla="*/ 1400700 h 6858000"/>
              <a:gd name="connsiteX937" fmla="*/ 6935250 w 7445829"/>
              <a:gd name="connsiteY937" fmla="*/ 1405772 h 6858000"/>
              <a:gd name="connsiteX938" fmla="*/ 6929710 w 7445829"/>
              <a:gd name="connsiteY938" fmla="*/ 1405584 h 6858000"/>
              <a:gd name="connsiteX939" fmla="*/ 6956219 w 7445829"/>
              <a:gd name="connsiteY939" fmla="*/ 1400700 h 6858000"/>
              <a:gd name="connsiteX940" fmla="*/ 6963129 w 7445829"/>
              <a:gd name="connsiteY940" fmla="*/ 1404952 h 6858000"/>
              <a:gd name="connsiteX941" fmla="*/ 6956219 w 7445829"/>
              <a:gd name="connsiteY941" fmla="*/ 1400700 h 6858000"/>
              <a:gd name="connsiteX942" fmla="*/ 6466224 w 7445829"/>
              <a:gd name="connsiteY942" fmla="*/ 1391082 h 6858000"/>
              <a:gd name="connsiteX943" fmla="*/ 6476678 w 7445829"/>
              <a:gd name="connsiteY943" fmla="*/ 1392019 h 6858000"/>
              <a:gd name="connsiteX944" fmla="*/ 6462904 w 7445829"/>
              <a:gd name="connsiteY944" fmla="*/ 1398591 h 6858000"/>
              <a:gd name="connsiteX945" fmla="*/ 6445882 w 7445829"/>
              <a:gd name="connsiteY945" fmla="*/ 1399197 h 6858000"/>
              <a:gd name="connsiteX946" fmla="*/ 6448303 w 7445829"/>
              <a:gd name="connsiteY946" fmla="*/ 1394590 h 6858000"/>
              <a:gd name="connsiteX947" fmla="*/ 6466224 w 7445829"/>
              <a:gd name="connsiteY947" fmla="*/ 1391082 h 6858000"/>
              <a:gd name="connsiteX948" fmla="*/ 6386647 w 7445829"/>
              <a:gd name="connsiteY948" fmla="*/ 1230316 h 6858000"/>
              <a:gd name="connsiteX949" fmla="*/ 6329311 w 7445829"/>
              <a:gd name="connsiteY949" fmla="*/ 1230362 h 6858000"/>
              <a:gd name="connsiteX950" fmla="*/ 6260277 w 7445829"/>
              <a:gd name="connsiteY950" fmla="*/ 1230578 h 6858000"/>
              <a:gd name="connsiteX951" fmla="*/ 6234976 w 7445829"/>
              <a:gd name="connsiteY951" fmla="*/ 1235777 h 6858000"/>
              <a:gd name="connsiteX952" fmla="*/ 6287229 w 7445829"/>
              <a:gd name="connsiteY952" fmla="*/ 1232877 h 6858000"/>
              <a:gd name="connsiteX953" fmla="*/ 6352309 w 7445829"/>
              <a:gd name="connsiteY953" fmla="*/ 1231409 h 6858000"/>
              <a:gd name="connsiteX954" fmla="*/ 6373929 w 7445829"/>
              <a:gd name="connsiteY954" fmla="*/ 1232816 h 6858000"/>
              <a:gd name="connsiteX955" fmla="*/ 6098441 w 7445829"/>
              <a:gd name="connsiteY955" fmla="*/ 1225916 h 6858000"/>
              <a:gd name="connsiteX956" fmla="*/ 6086305 w 7445829"/>
              <a:gd name="connsiteY956" fmla="*/ 1231434 h 6858000"/>
              <a:gd name="connsiteX957" fmla="*/ 6100961 w 7445829"/>
              <a:gd name="connsiteY957" fmla="*/ 1236894 h 6858000"/>
              <a:gd name="connsiteX958" fmla="*/ 6131782 w 7445829"/>
              <a:gd name="connsiteY958" fmla="*/ 1239518 h 6858000"/>
              <a:gd name="connsiteX959" fmla="*/ 6178564 w 7445829"/>
              <a:gd name="connsiteY959" fmla="*/ 1232071 h 6858000"/>
              <a:gd name="connsiteX960" fmla="*/ 6175491 w 7445829"/>
              <a:gd name="connsiteY960" fmla="*/ 1231595 h 6858000"/>
              <a:gd name="connsiteX961" fmla="*/ 6098441 w 7445829"/>
              <a:gd name="connsiteY961" fmla="*/ 1225916 h 6858000"/>
              <a:gd name="connsiteX962" fmla="*/ 6770296 w 7445829"/>
              <a:gd name="connsiteY962" fmla="*/ 1059145 h 6858000"/>
              <a:gd name="connsiteX963" fmla="*/ 6793641 w 7445829"/>
              <a:gd name="connsiteY963" fmla="*/ 1059882 h 6858000"/>
              <a:gd name="connsiteX964" fmla="*/ 6781937 w 7445829"/>
              <a:gd name="connsiteY964" fmla="*/ 1061111 h 6858000"/>
              <a:gd name="connsiteX965" fmla="*/ 6776750 w 7445829"/>
              <a:gd name="connsiteY965" fmla="*/ 1060412 h 6858000"/>
              <a:gd name="connsiteX966" fmla="*/ 6770296 w 7445829"/>
              <a:gd name="connsiteY966" fmla="*/ 1059145 h 6858000"/>
              <a:gd name="connsiteX967" fmla="*/ 6362979 w 7445829"/>
              <a:gd name="connsiteY967" fmla="*/ 1012121 h 6858000"/>
              <a:gd name="connsiteX968" fmla="*/ 6336870 w 7445829"/>
              <a:gd name="connsiteY968" fmla="*/ 1013119 h 6858000"/>
              <a:gd name="connsiteX969" fmla="*/ 6309977 w 7445829"/>
              <a:gd name="connsiteY969" fmla="*/ 1015714 h 6858000"/>
              <a:gd name="connsiteX970" fmla="*/ 6351606 w 7445829"/>
              <a:gd name="connsiteY970" fmla="*/ 1013584 h 6858000"/>
              <a:gd name="connsiteX971" fmla="*/ 6266050 w 7445829"/>
              <a:gd name="connsiteY971" fmla="*/ 1009781 h 6858000"/>
              <a:gd name="connsiteX972" fmla="*/ 6272218 w 7445829"/>
              <a:gd name="connsiteY972" fmla="*/ 1011066 h 6858000"/>
              <a:gd name="connsiteX973" fmla="*/ 6265089 w 7445829"/>
              <a:gd name="connsiteY973" fmla="*/ 1011388 h 6858000"/>
              <a:gd name="connsiteX974" fmla="*/ 6909051 w 7445829"/>
              <a:gd name="connsiteY974" fmla="*/ 983332 h 6858000"/>
              <a:gd name="connsiteX975" fmla="*/ 6897242 w 7445829"/>
              <a:gd name="connsiteY975" fmla="*/ 986796 h 6858000"/>
              <a:gd name="connsiteX976" fmla="*/ 6909051 w 7445829"/>
              <a:gd name="connsiteY976" fmla="*/ 983332 h 6858000"/>
              <a:gd name="connsiteX977" fmla="*/ 6933556 w 7445829"/>
              <a:gd name="connsiteY977" fmla="*/ 974353 h 6858000"/>
              <a:gd name="connsiteX978" fmla="*/ 6939506 w 7445829"/>
              <a:gd name="connsiteY978" fmla="*/ 981139 h 6858000"/>
              <a:gd name="connsiteX979" fmla="*/ 6933556 w 7445829"/>
              <a:gd name="connsiteY979" fmla="*/ 974353 h 6858000"/>
              <a:gd name="connsiteX980" fmla="*/ 6346877 w 7445829"/>
              <a:gd name="connsiteY980" fmla="*/ 862888 h 6858000"/>
              <a:gd name="connsiteX981" fmla="*/ 6335068 w 7445829"/>
              <a:gd name="connsiteY981" fmla="*/ 866353 h 6858000"/>
              <a:gd name="connsiteX982" fmla="*/ 6346877 w 7445829"/>
              <a:gd name="connsiteY982" fmla="*/ 862888 h 6858000"/>
              <a:gd name="connsiteX983" fmla="*/ 6261447 w 7445829"/>
              <a:gd name="connsiteY983" fmla="*/ 781738 h 6858000"/>
              <a:gd name="connsiteX984" fmla="*/ 6269435 w 7445829"/>
              <a:gd name="connsiteY984" fmla="*/ 782235 h 6858000"/>
              <a:gd name="connsiteX985" fmla="*/ 6255614 w 7445829"/>
              <a:gd name="connsiteY985" fmla="*/ 792305 h 6858000"/>
              <a:gd name="connsiteX986" fmla="*/ 6225628 w 7445829"/>
              <a:gd name="connsiteY986" fmla="*/ 800492 h 6858000"/>
              <a:gd name="connsiteX987" fmla="*/ 6204584 w 7445829"/>
              <a:gd name="connsiteY987" fmla="*/ 800147 h 6858000"/>
              <a:gd name="connsiteX988" fmla="*/ 6154229 w 7445829"/>
              <a:gd name="connsiteY988" fmla="*/ 802069 h 6858000"/>
              <a:gd name="connsiteX989" fmla="*/ 6153730 w 7445829"/>
              <a:gd name="connsiteY989" fmla="*/ 802083 h 6858000"/>
              <a:gd name="connsiteX990" fmla="*/ 6189623 w 7445829"/>
              <a:gd name="connsiteY990" fmla="*/ 793979 h 6858000"/>
              <a:gd name="connsiteX991" fmla="*/ 6261447 w 7445829"/>
              <a:gd name="connsiteY991" fmla="*/ 781738 h 6858000"/>
              <a:gd name="connsiteX992" fmla="*/ 6339255 w 7445829"/>
              <a:gd name="connsiteY992" fmla="*/ 738074 h 6858000"/>
              <a:gd name="connsiteX993" fmla="*/ 6331242 w 7445829"/>
              <a:gd name="connsiteY993" fmla="*/ 745641 h 6858000"/>
              <a:gd name="connsiteX994" fmla="*/ 6330866 w 7445829"/>
              <a:gd name="connsiteY994" fmla="*/ 745674 h 6858000"/>
              <a:gd name="connsiteX995" fmla="*/ 6258496 w 7445829"/>
              <a:gd name="connsiteY995" fmla="*/ 743886 h 6858000"/>
              <a:gd name="connsiteX996" fmla="*/ 6254054 w 7445829"/>
              <a:gd name="connsiteY996" fmla="*/ 743631 h 6858000"/>
              <a:gd name="connsiteX997" fmla="*/ 6289242 w 7445829"/>
              <a:gd name="connsiteY997" fmla="*/ 741323 h 6858000"/>
              <a:gd name="connsiteX998" fmla="*/ 6339255 w 7445829"/>
              <a:gd name="connsiteY998" fmla="*/ 738074 h 6858000"/>
              <a:gd name="connsiteX999" fmla="*/ 6362880 w 7445829"/>
              <a:gd name="connsiteY999" fmla="*/ 732778 h 6858000"/>
              <a:gd name="connsiteX1000" fmla="*/ 6376343 w 7445829"/>
              <a:gd name="connsiteY1000" fmla="*/ 739295 h 6858000"/>
              <a:gd name="connsiteX1001" fmla="*/ 6361999 w 7445829"/>
              <a:gd name="connsiteY1001" fmla="*/ 739795 h 6858000"/>
              <a:gd name="connsiteX1002" fmla="*/ 6357469 w 7445829"/>
              <a:gd name="connsiteY1002" fmla="*/ 736373 h 6858000"/>
              <a:gd name="connsiteX1003" fmla="*/ 6362880 w 7445829"/>
              <a:gd name="connsiteY1003" fmla="*/ 732778 h 6858000"/>
              <a:gd name="connsiteX1004" fmla="*/ 5700255 w 7445829"/>
              <a:gd name="connsiteY1004" fmla="*/ 670167 h 6858000"/>
              <a:gd name="connsiteX1005" fmla="*/ 5608323 w 7445829"/>
              <a:gd name="connsiteY1005" fmla="*/ 686161 h 6858000"/>
              <a:gd name="connsiteX1006" fmla="*/ 5548370 w 7445829"/>
              <a:gd name="connsiteY1006" fmla="*/ 687011 h 6858000"/>
              <a:gd name="connsiteX1007" fmla="*/ 5538621 w 7445829"/>
              <a:gd name="connsiteY1007" fmla="*/ 688066 h 6858000"/>
              <a:gd name="connsiteX1008" fmla="*/ 5539446 w 7445829"/>
              <a:gd name="connsiteY1008" fmla="*/ 688120 h 6858000"/>
              <a:gd name="connsiteX1009" fmla="*/ 5620169 w 7445829"/>
              <a:gd name="connsiteY1009" fmla="*/ 690802 h 6858000"/>
              <a:gd name="connsiteX1010" fmla="*/ 5634023 w 7445829"/>
              <a:gd name="connsiteY1010" fmla="*/ 691048 h 6858000"/>
              <a:gd name="connsiteX1011" fmla="*/ 5725630 w 7445829"/>
              <a:gd name="connsiteY1011" fmla="*/ 671413 h 6858000"/>
              <a:gd name="connsiteX1012" fmla="*/ 5700255 w 7445829"/>
              <a:gd name="connsiteY1012" fmla="*/ 670167 h 6858000"/>
              <a:gd name="connsiteX1013" fmla="*/ 5779141 w 7445829"/>
              <a:gd name="connsiteY1013" fmla="*/ 652782 h 6858000"/>
              <a:gd name="connsiteX1014" fmla="*/ 5779223 w 7445829"/>
              <a:gd name="connsiteY1014" fmla="*/ 659892 h 6858000"/>
              <a:gd name="connsiteX1015" fmla="*/ 5786773 w 7445829"/>
              <a:gd name="connsiteY1015" fmla="*/ 662558 h 6858000"/>
              <a:gd name="connsiteX1016" fmla="*/ 5779141 w 7445829"/>
              <a:gd name="connsiteY1016" fmla="*/ 652782 h 6858000"/>
              <a:gd name="connsiteX1017" fmla="*/ 6187046 w 7445829"/>
              <a:gd name="connsiteY1017" fmla="*/ 602049 h 6858000"/>
              <a:gd name="connsiteX1018" fmla="*/ 6183344 w 7445829"/>
              <a:gd name="connsiteY1018" fmla="*/ 602363 h 6858000"/>
              <a:gd name="connsiteX1019" fmla="*/ 6181633 w 7445829"/>
              <a:gd name="connsiteY1019" fmla="*/ 602152 h 6858000"/>
              <a:gd name="connsiteX1020" fmla="*/ 5972783 w 7445829"/>
              <a:gd name="connsiteY1020" fmla="*/ 592598 h 6858000"/>
              <a:gd name="connsiteX1021" fmla="*/ 5959301 w 7445829"/>
              <a:gd name="connsiteY1021" fmla="*/ 594014 h 6858000"/>
              <a:gd name="connsiteX1022" fmla="*/ 5956222 w 7445829"/>
              <a:gd name="connsiteY1022" fmla="*/ 598842 h 6858000"/>
              <a:gd name="connsiteX1023" fmla="*/ 5958548 w 7445829"/>
              <a:gd name="connsiteY1023" fmla="*/ 601071 h 6858000"/>
              <a:gd name="connsiteX1024" fmla="*/ 5967748 w 7445829"/>
              <a:gd name="connsiteY1024" fmla="*/ 600824 h 6858000"/>
              <a:gd name="connsiteX1025" fmla="*/ 5977738 w 7445829"/>
              <a:gd name="connsiteY1025" fmla="*/ 598016 h 6858000"/>
              <a:gd name="connsiteX1026" fmla="*/ 5972783 w 7445829"/>
              <a:gd name="connsiteY1026" fmla="*/ 592598 h 6858000"/>
              <a:gd name="connsiteX1027" fmla="*/ 6226283 w 7445829"/>
              <a:gd name="connsiteY1027" fmla="*/ 585976 h 6858000"/>
              <a:gd name="connsiteX1028" fmla="*/ 6227484 w 7445829"/>
              <a:gd name="connsiteY1028" fmla="*/ 588135 h 6858000"/>
              <a:gd name="connsiteX1029" fmla="*/ 6227035 w 7445829"/>
              <a:gd name="connsiteY1029" fmla="*/ 588254 h 6858000"/>
              <a:gd name="connsiteX1030" fmla="*/ 6207440 w 7445829"/>
              <a:gd name="connsiteY1030" fmla="*/ 589080 h 6858000"/>
              <a:gd name="connsiteX1031" fmla="*/ 6194298 w 7445829"/>
              <a:gd name="connsiteY1031" fmla="*/ 589111 h 6858000"/>
              <a:gd name="connsiteX1032" fmla="*/ 6198861 w 7445829"/>
              <a:gd name="connsiteY1032" fmla="*/ 588368 h 6858000"/>
              <a:gd name="connsiteX1033" fmla="*/ 6198884 w 7445829"/>
              <a:gd name="connsiteY1033" fmla="*/ 588366 h 6858000"/>
              <a:gd name="connsiteX1034" fmla="*/ 6226283 w 7445829"/>
              <a:gd name="connsiteY1034" fmla="*/ 585976 h 6858000"/>
              <a:gd name="connsiteX1035" fmla="*/ 6043736 w 7445829"/>
              <a:gd name="connsiteY1035" fmla="*/ 585031 h 6858000"/>
              <a:gd name="connsiteX1036" fmla="*/ 6004274 w 7445829"/>
              <a:gd name="connsiteY1036" fmla="*/ 586161 h 6858000"/>
              <a:gd name="connsiteX1037" fmla="*/ 5997353 w 7445829"/>
              <a:gd name="connsiteY1037" fmla="*/ 588852 h 6858000"/>
              <a:gd name="connsiteX1038" fmla="*/ 5996453 w 7445829"/>
              <a:gd name="connsiteY1038" fmla="*/ 592296 h 6858000"/>
              <a:gd name="connsiteX1039" fmla="*/ 6023970 w 7445829"/>
              <a:gd name="connsiteY1039" fmla="*/ 589669 h 6858000"/>
              <a:gd name="connsiteX1040" fmla="*/ 6047180 w 7445829"/>
              <a:gd name="connsiteY1040" fmla="*/ 585461 h 6858000"/>
              <a:gd name="connsiteX1041" fmla="*/ 5406758 w 7445829"/>
              <a:gd name="connsiteY1041" fmla="*/ 515503 h 6858000"/>
              <a:gd name="connsiteX1042" fmla="*/ 5403887 w 7445829"/>
              <a:gd name="connsiteY1042" fmla="*/ 515740 h 6858000"/>
              <a:gd name="connsiteX1043" fmla="*/ 5406524 w 7445829"/>
              <a:gd name="connsiteY1043" fmla="*/ 515692 h 6858000"/>
              <a:gd name="connsiteX1044" fmla="*/ 5548745 w 7445829"/>
              <a:gd name="connsiteY1044" fmla="*/ 507319 h 6858000"/>
              <a:gd name="connsiteX1045" fmla="*/ 5512470 w 7445829"/>
              <a:gd name="connsiteY1045" fmla="*/ 508704 h 6858000"/>
              <a:gd name="connsiteX1046" fmla="*/ 5475110 w 7445829"/>
              <a:gd name="connsiteY1046" fmla="*/ 512311 h 6858000"/>
              <a:gd name="connsiteX1047" fmla="*/ 5532943 w 7445829"/>
              <a:gd name="connsiteY1047" fmla="*/ 509351 h 6858000"/>
              <a:gd name="connsiteX1048" fmla="*/ 6007506 w 7445829"/>
              <a:gd name="connsiteY1048" fmla="*/ 491826 h 6858000"/>
              <a:gd name="connsiteX1049" fmla="*/ 5917892 w 7445829"/>
              <a:gd name="connsiteY1049" fmla="*/ 501388 h 6858000"/>
              <a:gd name="connsiteX1050" fmla="*/ 5697449 w 7445829"/>
              <a:gd name="connsiteY1050" fmla="*/ 527492 h 6858000"/>
              <a:gd name="connsiteX1051" fmla="*/ 5675533 w 7445829"/>
              <a:gd name="connsiteY1051" fmla="*/ 533618 h 6858000"/>
              <a:gd name="connsiteX1052" fmla="*/ 5482518 w 7445829"/>
              <a:gd name="connsiteY1052" fmla="*/ 573161 h 6858000"/>
              <a:gd name="connsiteX1053" fmla="*/ 5418397 w 7445829"/>
              <a:gd name="connsiteY1053" fmla="*/ 585036 h 6858000"/>
              <a:gd name="connsiteX1054" fmla="*/ 5410474 w 7445829"/>
              <a:gd name="connsiteY1054" fmla="*/ 588550 h 6858000"/>
              <a:gd name="connsiteX1055" fmla="*/ 5367643 w 7445829"/>
              <a:gd name="connsiteY1055" fmla="*/ 594433 h 6858000"/>
              <a:gd name="connsiteX1056" fmla="*/ 5297622 w 7445829"/>
              <a:gd name="connsiteY1056" fmla="*/ 607401 h 6858000"/>
              <a:gd name="connsiteX1057" fmla="*/ 5135499 w 7445829"/>
              <a:gd name="connsiteY1057" fmla="*/ 641528 h 6858000"/>
              <a:gd name="connsiteX1058" fmla="*/ 5556021 w 7445829"/>
              <a:gd name="connsiteY1058" fmla="*/ 578896 h 6858000"/>
              <a:gd name="connsiteX1059" fmla="*/ 5684101 w 7445829"/>
              <a:gd name="connsiteY1059" fmla="*/ 489208 h 6858000"/>
              <a:gd name="connsiteX1060" fmla="*/ 5625506 w 7445829"/>
              <a:gd name="connsiteY1060" fmla="*/ 490311 h 6858000"/>
              <a:gd name="connsiteX1061" fmla="*/ 5575304 w 7445829"/>
              <a:gd name="connsiteY1061" fmla="*/ 496748 h 6858000"/>
              <a:gd name="connsiteX1062" fmla="*/ 5588326 w 7445829"/>
              <a:gd name="connsiteY1062" fmla="*/ 496979 h 6858000"/>
              <a:gd name="connsiteX1063" fmla="*/ 5594265 w 7445829"/>
              <a:gd name="connsiteY1063" fmla="*/ 498587 h 6858000"/>
              <a:gd name="connsiteX1064" fmla="*/ 5572116 w 7445829"/>
              <a:gd name="connsiteY1064" fmla="*/ 503737 h 6858000"/>
              <a:gd name="connsiteX1065" fmla="*/ 5565415 w 7445829"/>
              <a:gd name="connsiteY1065" fmla="*/ 507201 h 6858000"/>
              <a:gd name="connsiteX1066" fmla="*/ 5674284 w 7445829"/>
              <a:gd name="connsiteY1066" fmla="*/ 490478 h 6858000"/>
              <a:gd name="connsiteX1067" fmla="*/ 5576820 w 7445829"/>
              <a:gd name="connsiteY1067" fmla="*/ 327426 h 6858000"/>
              <a:gd name="connsiteX1068" fmla="*/ 5551378 w 7445829"/>
              <a:gd name="connsiteY1068" fmla="*/ 327580 h 6858000"/>
              <a:gd name="connsiteX1069" fmla="*/ 5381706 w 7445829"/>
              <a:gd name="connsiteY1069" fmla="*/ 342431 h 6858000"/>
              <a:gd name="connsiteX1070" fmla="*/ 5407094 w 7445829"/>
              <a:gd name="connsiteY1070" fmla="*/ 348193 h 6858000"/>
              <a:gd name="connsiteX1071" fmla="*/ 5556579 w 7445829"/>
              <a:gd name="connsiteY1071" fmla="*/ 330590 h 6858000"/>
              <a:gd name="connsiteX1072" fmla="*/ 6266644 w 7445829"/>
              <a:gd name="connsiteY1072" fmla="*/ 312468 h 6858000"/>
              <a:gd name="connsiteX1073" fmla="*/ 6279541 w 7445829"/>
              <a:gd name="connsiteY1073" fmla="*/ 314778 h 6858000"/>
              <a:gd name="connsiteX1074" fmla="*/ 6293169 w 7445829"/>
              <a:gd name="connsiteY1074" fmla="*/ 314660 h 6858000"/>
              <a:gd name="connsiteX1075" fmla="*/ 6291408 w 7445829"/>
              <a:gd name="connsiteY1075" fmla="*/ 316704 h 6858000"/>
              <a:gd name="connsiteX1076" fmla="*/ 6283180 w 7445829"/>
              <a:gd name="connsiteY1076" fmla="*/ 319001 h 6858000"/>
              <a:gd name="connsiteX1077" fmla="*/ 6258533 w 7445829"/>
              <a:gd name="connsiteY1077" fmla="*/ 325873 h 6858000"/>
              <a:gd name="connsiteX1078" fmla="*/ 6218129 w 7445829"/>
              <a:gd name="connsiteY1078" fmla="*/ 323301 h 6858000"/>
              <a:gd name="connsiteX1079" fmla="*/ 6229257 w 7445829"/>
              <a:gd name="connsiteY1079" fmla="*/ 320671 h 6858000"/>
              <a:gd name="connsiteX1080" fmla="*/ 6248133 w 7445829"/>
              <a:gd name="connsiteY1080" fmla="*/ 315978 h 6858000"/>
              <a:gd name="connsiteX1081" fmla="*/ 6203409 w 7445829"/>
              <a:gd name="connsiteY1081" fmla="*/ 306447 h 6858000"/>
              <a:gd name="connsiteX1082" fmla="*/ 6211645 w 7445829"/>
              <a:gd name="connsiteY1082" fmla="*/ 312741 h 6858000"/>
              <a:gd name="connsiteX1083" fmla="*/ 6203409 w 7445829"/>
              <a:gd name="connsiteY1083" fmla="*/ 306447 h 6858000"/>
              <a:gd name="connsiteX1084" fmla="*/ 5468164 w 7445829"/>
              <a:gd name="connsiteY1084" fmla="*/ 242026 h 6858000"/>
              <a:gd name="connsiteX1085" fmla="*/ 5444213 w 7445829"/>
              <a:gd name="connsiteY1085" fmla="*/ 244081 h 6858000"/>
              <a:gd name="connsiteX1086" fmla="*/ 5369226 w 7445829"/>
              <a:gd name="connsiteY1086" fmla="*/ 252580 h 6858000"/>
              <a:gd name="connsiteX1087" fmla="*/ 5381449 w 7445829"/>
              <a:gd name="connsiteY1087" fmla="*/ 264075 h 6858000"/>
              <a:gd name="connsiteX1088" fmla="*/ 5381761 w 7445829"/>
              <a:gd name="connsiteY1088" fmla="*/ 264648 h 6858000"/>
              <a:gd name="connsiteX1089" fmla="*/ 5423021 w 7445829"/>
              <a:gd name="connsiteY1089" fmla="*/ 260275 h 6858000"/>
              <a:gd name="connsiteX1090" fmla="*/ 5474658 w 7445829"/>
              <a:gd name="connsiteY1090" fmla="*/ 253498 h 6858000"/>
              <a:gd name="connsiteX1091" fmla="*/ 5492273 w 7445829"/>
              <a:gd name="connsiteY1091" fmla="*/ 250324 h 6858000"/>
              <a:gd name="connsiteX1092" fmla="*/ 5490198 w 7445829"/>
              <a:gd name="connsiteY1092" fmla="*/ 242753 h 6858000"/>
              <a:gd name="connsiteX1093" fmla="*/ 5468164 w 7445829"/>
              <a:gd name="connsiteY1093" fmla="*/ 242026 h 6858000"/>
              <a:gd name="connsiteX1094" fmla="*/ 5578448 w 7445829"/>
              <a:gd name="connsiteY1094" fmla="*/ 205038 h 6858000"/>
              <a:gd name="connsiteX1095" fmla="*/ 5542673 w 7445829"/>
              <a:gd name="connsiteY1095" fmla="*/ 207803 h 6858000"/>
              <a:gd name="connsiteX1096" fmla="*/ 5397975 w 7445829"/>
              <a:gd name="connsiteY1096" fmla="*/ 214036 h 6858000"/>
              <a:gd name="connsiteX1097" fmla="*/ 5380845 w 7445829"/>
              <a:gd name="connsiteY1097" fmla="*/ 213738 h 6858000"/>
              <a:gd name="connsiteX1098" fmla="*/ 5257658 w 7445829"/>
              <a:gd name="connsiteY1098" fmla="*/ 227102 h 6858000"/>
              <a:gd name="connsiteX1099" fmla="*/ 5138784 w 7445829"/>
              <a:gd name="connsiteY1099" fmla="*/ 235203 h 6858000"/>
              <a:gd name="connsiteX1100" fmla="*/ 5142090 w 7445829"/>
              <a:gd name="connsiteY1100" fmla="*/ 236084 h 6858000"/>
              <a:gd name="connsiteX1101" fmla="*/ 5167851 w 7445829"/>
              <a:gd name="connsiteY1101" fmla="*/ 241281 h 6858000"/>
              <a:gd name="connsiteX1102" fmla="*/ 5209489 w 7445829"/>
              <a:gd name="connsiteY1102" fmla="*/ 242186 h 6858000"/>
              <a:gd name="connsiteX1103" fmla="*/ 5226281 w 7445829"/>
              <a:gd name="connsiteY1103" fmla="*/ 242865 h 6858000"/>
              <a:gd name="connsiteX1104" fmla="*/ 5485699 w 7445829"/>
              <a:gd name="connsiteY1104" fmla="*/ 219387 h 6858000"/>
              <a:gd name="connsiteX1105" fmla="*/ 6395560 w 7445829"/>
              <a:gd name="connsiteY1105" fmla="*/ 190846 h 6858000"/>
              <a:gd name="connsiteX1106" fmla="*/ 6401307 w 7445829"/>
              <a:gd name="connsiteY1106" fmla="*/ 193097 h 6858000"/>
              <a:gd name="connsiteX1107" fmla="*/ 6400349 w 7445829"/>
              <a:gd name="connsiteY1107" fmla="*/ 193589 h 6858000"/>
              <a:gd name="connsiteX1108" fmla="*/ 6386715 w 7445829"/>
              <a:gd name="connsiteY1108" fmla="*/ 196251 h 6858000"/>
              <a:gd name="connsiteX1109" fmla="*/ 6345013 w 7445829"/>
              <a:gd name="connsiteY1109" fmla="*/ 199490 h 6858000"/>
              <a:gd name="connsiteX1110" fmla="*/ 6373473 w 7445829"/>
              <a:gd name="connsiteY1110" fmla="*/ 191990 h 6858000"/>
              <a:gd name="connsiteX1111" fmla="*/ 6395560 w 7445829"/>
              <a:gd name="connsiteY1111" fmla="*/ 190846 h 6858000"/>
              <a:gd name="connsiteX1112" fmla="*/ 5935537 w 7445829"/>
              <a:gd name="connsiteY1112" fmla="*/ 183429 h 6858000"/>
              <a:gd name="connsiteX1113" fmla="*/ 5870453 w 7445829"/>
              <a:gd name="connsiteY1113" fmla="*/ 188944 h 6858000"/>
              <a:gd name="connsiteX1114" fmla="*/ 5755207 w 7445829"/>
              <a:gd name="connsiteY1114" fmla="*/ 210693 h 6858000"/>
              <a:gd name="connsiteX1115" fmla="*/ 5593421 w 7445829"/>
              <a:gd name="connsiteY1115" fmla="*/ 231275 h 6858000"/>
              <a:gd name="connsiteX1116" fmla="*/ 5545759 w 7445829"/>
              <a:gd name="connsiteY1116" fmla="*/ 238717 h 6858000"/>
              <a:gd name="connsiteX1117" fmla="*/ 5707232 w 7445829"/>
              <a:gd name="connsiteY1117" fmla="*/ 197038 h 6858000"/>
              <a:gd name="connsiteX1118" fmla="*/ 5707566 w 7445829"/>
              <a:gd name="connsiteY1118" fmla="*/ 196932 h 6858000"/>
              <a:gd name="connsiteX1119" fmla="*/ 5671934 w 7445829"/>
              <a:gd name="connsiteY1119" fmla="*/ 198478 h 6858000"/>
              <a:gd name="connsiteX1120" fmla="*/ 5633073 w 7445829"/>
              <a:gd name="connsiteY1120" fmla="*/ 207463 h 6858000"/>
              <a:gd name="connsiteX1121" fmla="*/ 5520039 w 7445829"/>
              <a:gd name="connsiteY1121" fmla="*/ 254025 h 6858000"/>
              <a:gd name="connsiteX1122" fmla="*/ 5528777 w 7445829"/>
              <a:gd name="connsiteY1122" fmla="*/ 255579 h 6858000"/>
              <a:gd name="connsiteX1123" fmla="*/ 5702052 w 7445829"/>
              <a:gd name="connsiteY1123" fmla="*/ 227203 h 6858000"/>
              <a:gd name="connsiteX1124" fmla="*/ 5833899 w 7445829"/>
              <a:gd name="connsiteY1124" fmla="*/ 202183 h 6858000"/>
              <a:gd name="connsiteX1125" fmla="*/ 5185017 w 7445829"/>
              <a:gd name="connsiteY1125" fmla="*/ 145683 h 6858000"/>
              <a:gd name="connsiteX1126" fmla="*/ 5193252 w 7445829"/>
              <a:gd name="connsiteY1126" fmla="*/ 151976 h 6858000"/>
              <a:gd name="connsiteX1127" fmla="*/ 5185017 w 7445829"/>
              <a:gd name="connsiteY1127" fmla="*/ 145683 h 6858000"/>
              <a:gd name="connsiteX1128" fmla="*/ 5155661 w 7445829"/>
              <a:gd name="connsiteY1128" fmla="*/ 142634 h 6858000"/>
              <a:gd name="connsiteX1129" fmla="*/ 5185017 w 7445829"/>
              <a:gd name="connsiteY1129" fmla="*/ 145683 h 6858000"/>
              <a:gd name="connsiteX1130" fmla="*/ 5151568 w 7445829"/>
              <a:gd name="connsiteY1130" fmla="*/ 157276 h 6858000"/>
              <a:gd name="connsiteX1131" fmla="*/ 5116534 w 7445829"/>
              <a:gd name="connsiteY1131" fmla="*/ 156740 h 6858000"/>
              <a:gd name="connsiteX1132" fmla="*/ 5155661 w 7445829"/>
              <a:gd name="connsiteY1132" fmla="*/ 142634 h 6858000"/>
              <a:gd name="connsiteX1133" fmla="*/ 5228301 w 7445829"/>
              <a:gd name="connsiteY1133" fmla="*/ 140013 h 6858000"/>
              <a:gd name="connsiteX1134" fmla="*/ 5236251 w 7445829"/>
              <a:gd name="connsiteY1134" fmla="*/ 145896 h 6858000"/>
              <a:gd name="connsiteX1135" fmla="*/ 5228301 w 7445829"/>
              <a:gd name="connsiteY1135" fmla="*/ 140013 h 6858000"/>
              <a:gd name="connsiteX1136" fmla="*/ 5222881 w 7445829"/>
              <a:gd name="connsiteY1136" fmla="*/ 132226 h 6858000"/>
              <a:gd name="connsiteX1137" fmla="*/ 5228301 w 7445829"/>
              <a:gd name="connsiteY1137" fmla="*/ 140013 h 6858000"/>
              <a:gd name="connsiteX1138" fmla="*/ 5222881 w 7445829"/>
              <a:gd name="connsiteY1138" fmla="*/ 132226 h 6858000"/>
              <a:gd name="connsiteX1139" fmla="*/ 5993524 w 7445829"/>
              <a:gd name="connsiteY1139" fmla="*/ 85861 h 6858000"/>
              <a:gd name="connsiteX1140" fmla="*/ 5995319 w 7445829"/>
              <a:gd name="connsiteY1140" fmla="*/ 88440 h 6858000"/>
              <a:gd name="connsiteX1141" fmla="*/ 5995920 w 7445829"/>
              <a:gd name="connsiteY1141" fmla="*/ 89306 h 6858000"/>
              <a:gd name="connsiteX1142" fmla="*/ 5990501 w 7445829"/>
              <a:gd name="connsiteY1142" fmla="*/ 81517 h 6858000"/>
              <a:gd name="connsiteX1143" fmla="*/ 5993524 w 7445829"/>
              <a:gd name="connsiteY1143" fmla="*/ 85861 h 6858000"/>
              <a:gd name="connsiteX1144" fmla="*/ 5992308 w 7445829"/>
              <a:gd name="connsiteY1144" fmla="*/ 84114 h 6858000"/>
              <a:gd name="connsiteX1145" fmla="*/ 5990501 w 7445829"/>
              <a:gd name="connsiteY1145" fmla="*/ 81517 h 6858000"/>
              <a:gd name="connsiteX1146" fmla="*/ 4628034 w 7445829"/>
              <a:gd name="connsiteY1146" fmla="*/ 32247 h 6858000"/>
              <a:gd name="connsiteX1147" fmla="*/ 4500312 w 7445829"/>
              <a:gd name="connsiteY1147" fmla="*/ 54467 h 6858000"/>
              <a:gd name="connsiteX1148" fmla="*/ 4468843 w 7445829"/>
              <a:gd name="connsiteY1148" fmla="*/ 54812 h 6858000"/>
              <a:gd name="connsiteX1149" fmla="*/ 4463524 w 7445829"/>
              <a:gd name="connsiteY1149" fmla="*/ 54898 h 6858000"/>
              <a:gd name="connsiteX1150" fmla="*/ 4463523 w 7445829"/>
              <a:gd name="connsiteY1150" fmla="*/ 72981 h 6858000"/>
              <a:gd name="connsiteX1151" fmla="*/ 4527689 w 7445829"/>
              <a:gd name="connsiteY1151" fmla="*/ 63042 h 6858000"/>
              <a:gd name="connsiteX1152" fmla="*/ 4663288 w 7445829"/>
              <a:gd name="connsiteY1152" fmla="*/ 33979 h 6858000"/>
              <a:gd name="connsiteX1153" fmla="*/ 4628034 w 7445829"/>
              <a:gd name="connsiteY1153" fmla="*/ 32247 h 6858000"/>
              <a:gd name="connsiteX1154" fmla="*/ 4737628 w 7445829"/>
              <a:gd name="connsiteY1154" fmla="*/ 8096 h 6858000"/>
              <a:gd name="connsiteX1155" fmla="*/ 4737743 w 7445829"/>
              <a:gd name="connsiteY1155" fmla="*/ 17973 h 6858000"/>
              <a:gd name="connsiteX1156" fmla="*/ 4748231 w 7445829"/>
              <a:gd name="connsiteY1156" fmla="*/ 21677 h 6858000"/>
              <a:gd name="connsiteX1157" fmla="*/ 4737628 w 7445829"/>
              <a:gd name="connsiteY1157" fmla="*/ 8096 h 6858000"/>
              <a:gd name="connsiteX1158" fmla="*/ 0 w 7445829"/>
              <a:gd name="connsiteY1158" fmla="*/ 0 h 6858000"/>
              <a:gd name="connsiteX1159" fmla="*/ 5174817 w 7445829"/>
              <a:gd name="connsiteY1159" fmla="*/ 1 h 6858000"/>
              <a:gd name="connsiteX1160" fmla="*/ 5242619 w 7445829"/>
              <a:gd name="connsiteY1160" fmla="*/ 1 h 6858000"/>
              <a:gd name="connsiteX1161" fmla="*/ 5176862 w 7445829"/>
              <a:gd name="connsiteY1161" fmla="*/ 24805 h 6858000"/>
              <a:gd name="connsiteX1162" fmla="*/ 5405096 w 7445829"/>
              <a:gd name="connsiteY1162" fmla="*/ 54622 h 6858000"/>
              <a:gd name="connsiteX1163" fmla="*/ 5091247 w 7445829"/>
              <a:gd name="connsiteY1163" fmla="*/ 79577 h 6858000"/>
              <a:gd name="connsiteX1164" fmla="*/ 4890022 w 7445829"/>
              <a:gd name="connsiteY1164" fmla="*/ 90223 h 6858000"/>
              <a:gd name="connsiteX1165" fmla="*/ 4887676 w 7445829"/>
              <a:gd name="connsiteY1165" fmla="*/ 84490 h 6858000"/>
              <a:gd name="connsiteX1166" fmla="*/ 4887242 w 7445829"/>
              <a:gd name="connsiteY1166" fmla="*/ 83428 h 6858000"/>
              <a:gd name="connsiteX1167" fmla="*/ 4886895 w 7445829"/>
              <a:gd name="connsiteY1167" fmla="*/ 82579 h 6858000"/>
              <a:gd name="connsiteX1168" fmla="*/ 4887676 w 7445829"/>
              <a:gd name="connsiteY1168" fmla="*/ 84490 h 6858000"/>
              <a:gd name="connsiteX1169" fmla="*/ 4888979 w 7445829"/>
              <a:gd name="connsiteY1169" fmla="*/ 87675 h 6858000"/>
              <a:gd name="connsiteX1170" fmla="*/ 4890022 w 7445829"/>
              <a:gd name="connsiteY1170" fmla="*/ 90223 h 6858000"/>
              <a:gd name="connsiteX1171" fmla="*/ 5130081 w 7445829"/>
              <a:gd name="connsiteY1171" fmla="*/ 97839 h 6858000"/>
              <a:gd name="connsiteX1172" fmla="*/ 5141832 w 7445829"/>
              <a:gd name="connsiteY1172" fmla="*/ 118585 h 6858000"/>
              <a:gd name="connsiteX1173" fmla="*/ 5142005 w 7445829"/>
              <a:gd name="connsiteY1173" fmla="*/ 122362 h 6858000"/>
              <a:gd name="connsiteX1174" fmla="*/ 5191459 w 7445829"/>
              <a:gd name="connsiteY1174" fmla="*/ 118521 h 6858000"/>
              <a:gd name="connsiteX1175" fmla="*/ 4916682 w 7445829"/>
              <a:gd name="connsiteY1175" fmla="*/ 162909 h 6858000"/>
              <a:gd name="connsiteX1176" fmla="*/ 4909434 w 7445829"/>
              <a:gd name="connsiteY1176" fmla="*/ 169317 h 6858000"/>
              <a:gd name="connsiteX1177" fmla="*/ 4911788 w 7445829"/>
              <a:gd name="connsiteY1177" fmla="*/ 180175 h 6858000"/>
              <a:gd name="connsiteX1178" fmla="*/ 4966379 w 7445829"/>
              <a:gd name="connsiteY1178" fmla="*/ 172215 h 6858000"/>
              <a:gd name="connsiteX1179" fmla="*/ 5116534 w 7445829"/>
              <a:gd name="connsiteY1179" fmla="*/ 156740 h 6858000"/>
              <a:gd name="connsiteX1180" fmla="*/ 4993960 w 7445829"/>
              <a:gd name="connsiteY1180" fmla="*/ 185164 h 6858000"/>
              <a:gd name="connsiteX1181" fmla="*/ 4904257 w 7445829"/>
              <a:gd name="connsiteY1181" fmla="*/ 199683 h 6858000"/>
              <a:gd name="connsiteX1182" fmla="*/ 4911854 w 7445829"/>
              <a:gd name="connsiteY1182" fmla="*/ 210009 h 6858000"/>
              <a:gd name="connsiteX1183" fmla="*/ 4918323 w 7445829"/>
              <a:gd name="connsiteY1183" fmla="*/ 214984 h 6858000"/>
              <a:gd name="connsiteX1184" fmla="*/ 4965472 w 7445829"/>
              <a:gd name="connsiteY1184" fmla="*/ 208946 h 6858000"/>
              <a:gd name="connsiteX1185" fmla="*/ 5302602 w 7445829"/>
              <a:gd name="connsiteY1185" fmla="*/ 165777 h 6858000"/>
              <a:gd name="connsiteX1186" fmla="*/ 5802488 w 7445829"/>
              <a:gd name="connsiteY1186" fmla="*/ 82822 h 6858000"/>
              <a:gd name="connsiteX1187" fmla="*/ 5742263 w 7445829"/>
              <a:gd name="connsiteY1187" fmla="*/ 102801 h 6858000"/>
              <a:gd name="connsiteX1188" fmla="*/ 5758677 w 7445829"/>
              <a:gd name="connsiteY1188" fmla="*/ 105088 h 6858000"/>
              <a:gd name="connsiteX1189" fmla="*/ 5658524 w 7445829"/>
              <a:gd name="connsiteY1189" fmla="*/ 122525 h 6858000"/>
              <a:gd name="connsiteX1190" fmla="*/ 5481446 w 7445829"/>
              <a:gd name="connsiteY1190" fmla="*/ 147013 h 6858000"/>
              <a:gd name="connsiteX1191" fmla="*/ 5369447 w 7445829"/>
              <a:gd name="connsiteY1191" fmla="*/ 158793 h 6858000"/>
              <a:gd name="connsiteX1192" fmla="*/ 5371994 w 7445829"/>
              <a:gd name="connsiteY1192" fmla="*/ 161103 h 6858000"/>
              <a:gd name="connsiteX1193" fmla="*/ 5403897 w 7445829"/>
              <a:gd name="connsiteY1193" fmla="*/ 169908 h 6858000"/>
              <a:gd name="connsiteX1194" fmla="*/ 5404711 w 7445829"/>
              <a:gd name="connsiteY1194" fmla="*/ 169830 h 6858000"/>
              <a:gd name="connsiteX1195" fmla="*/ 5511889 w 7445829"/>
              <a:gd name="connsiteY1195" fmla="*/ 156432 h 6858000"/>
              <a:gd name="connsiteX1196" fmla="*/ 5885611 w 7445829"/>
              <a:gd name="connsiteY1196" fmla="*/ 96324 h 6858000"/>
              <a:gd name="connsiteX1197" fmla="*/ 5963408 w 7445829"/>
              <a:gd name="connsiteY1197" fmla="*/ 81818 h 6858000"/>
              <a:gd name="connsiteX1198" fmla="*/ 5990501 w 7445829"/>
              <a:gd name="connsiteY1198" fmla="*/ 81517 h 6858000"/>
              <a:gd name="connsiteX1199" fmla="*/ 5743052 w 7445829"/>
              <a:gd name="connsiteY1199" fmla="*/ 146280 h 6858000"/>
              <a:gd name="connsiteX1200" fmla="*/ 5725642 w 7445829"/>
              <a:gd name="connsiteY1200" fmla="*/ 163748 h 6858000"/>
              <a:gd name="connsiteX1201" fmla="*/ 5748908 w 7445829"/>
              <a:gd name="connsiteY1201" fmla="*/ 165609 h 6858000"/>
              <a:gd name="connsiteX1202" fmla="*/ 5686948 w 7445829"/>
              <a:gd name="connsiteY1202" fmla="*/ 175016 h 6858000"/>
              <a:gd name="connsiteX1203" fmla="*/ 5742061 w 7445829"/>
              <a:gd name="connsiteY1203" fmla="*/ 173863 h 6858000"/>
              <a:gd name="connsiteX1204" fmla="*/ 5739702 w 7445829"/>
              <a:gd name="connsiteY1204" fmla="*/ 174206 h 6858000"/>
              <a:gd name="connsiteX1205" fmla="*/ 5738813 w 7445829"/>
              <a:gd name="connsiteY1205" fmla="*/ 181786 h 6858000"/>
              <a:gd name="connsiteX1206" fmla="*/ 5867313 w 7445829"/>
              <a:gd name="connsiteY1206" fmla="*/ 162835 h 6858000"/>
              <a:gd name="connsiteX1207" fmla="*/ 5887469 w 7445829"/>
              <a:gd name="connsiteY1207" fmla="*/ 157000 h 6858000"/>
              <a:gd name="connsiteX1208" fmla="*/ 6001841 w 7445829"/>
              <a:gd name="connsiteY1208" fmla="*/ 138433 h 6858000"/>
              <a:gd name="connsiteX1209" fmla="*/ 6004168 w 7445829"/>
              <a:gd name="connsiteY1209" fmla="*/ 141111 h 6858000"/>
              <a:gd name="connsiteX1210" fmla="*/ 6017955 w 7445829"/>
              <a:gd name="connsiteY1210" fmla="*/ 149427 h 6858000"/>
              <a:gd name="connsiteX1211" fmla="*/ 6046242 w 7445829"/>
              <a:gd name="connsiteY1211" fmla="*/ 145603 h 6858000"/>
              <a:gd name="connsiteX1212" fmla="*/ 6062613 w 7445829"/>
              <a:gd name="connsiteY1212" fmla="*/ 143109 h 6858000"/>
              <a:gd name="connsiteX1213" fmla="*/ 5924745 w 7445829"/>
              <a:gd name="connsiteY1213" fmla="*/ 178053 h 6858000"/>
              <a:gd name="connsiteX1214" fmla="*/ 5952987 w 7445829"/>
              <a:gd name="connsiteY1214" fmla="*/ 180209 h 6858000"/>
              <a:gd name="connsiteX1215" fmla="*/ 5970601 w 7445829"/>
              <a:gd name="connsiteY1215" fmla="*/ 176958 h 6858000"/>
              <a:gd name="connsiteX1216" fmla="*/ 6202892 w 7445829"/>
              <a:gd name="connsiteY1216" fmla="*/ 134836 h 6858000"/>
              <a:gd name="connsiteX1217" fmla="*/ 6201794 w 7445829"/>
              <a:gd name="connsiteY1217" fmla="*/ 135380 h 6858000"/>
              <a:gd name="connsiteX1218" fmla="*/ 6053381 w 7445829"/>
              <a:gd name="connsiteY1218" fmla="*/ 171871 h 6858000"/>
              <a:gd name="connsiteX1219" fmla="*/ 5954131 w 7445829"/>
              <a:gd name="connsiteY1219" fmla="*/ 190437 h 6858000"/>
              <a:gd name="connsiteX1220" fmla="*/ 5920929 w 7445829"/>
              <a:gd name="connsiteY1220" fmla="*/ 200170 h 6858000"/>
              <a:gd name="connsiteX1221" fmla="*/ 5732498 w 7445829"/>
              <a:gd name="connsiteY1221" fmla="*/ 236621 h 6858000"/>
              <a:gd name="connsiteX1222" fmla="*/ 5699730 w 7445829"/>
              <a:gd name="connsiteY1222" fmla="*/ 242904 h 6858000"/>
              <a:gd name="connsiteX1223" fmla="*/ 5575987 w 7445829"/>
              <a:gd name="connsiteY1223" fmla="*/ 268091 h 6858000"/>
              <a:gd name="connsiteX1224" fmla="*/ 5525376 w 7445829"/>
              <a:gd name="connsiteY1224" fmla="*/ 274528 h 6858000"/>
              <a:gd name="connsiteX1225" fmla="*/ 5558422 w 7445829"/>
              <a:gd name="connsiteY1225" fmla="*/ 271862 h 6858000"/>
              <a:gd name="connsiteX1226" fmla="*/ 5650887 w 7445829"/>
              <a:gd name="connsiteY1226" fmla="*/ 269514 h 6858000"/>
              <a:gd name="connsiteX1227" fmla="*/ 5660498 w 7445829"/>
              <a:gd name="connsiteY1227" fmla="*/ 269679 h 6858000"/>
              <a:gd name="connsiteX1228" fmla="*/ 5654612 w 7445829"/>
              <a:gd name="connsiteY1228" fmla="*/ 271164 h 6858000"/>
              <a:gd name="connsiteX1229" fmla="*/ 5572511 w 7445829"/>
              <a:gd name="connsiteY1229" fmla="*/ 295285 h 6858000"/>
              <a:gd name="connsiteX1230" fmla="*/ 5514621 w 7445829"/>
              <a:gd name="connsiteY1230" fmla="*/ 304049 h 6858000"/>
              <a:gd name="connsiteX1231" fmla="*/ 5530260 w 7445829"/>
              <a:gd name="connsiteY1231" fmla="*/ 307227 h 6858000"/>
              <a:gd name="connsiteX1232" fmla="*/ 5572511 w 7445829"/>
              <a:gd name="connsiteY1232" fmla="*/ 295285 h 6858000"/>
              <a:gd name="connsiteX1233" fmla="*/ 5881415 w 7445829"/>
              <a:gd name="connsiteY1233" fmla="*/ 237827 h 6858000"/>
              <a:gd name="connsiteX1234" fmla="*/ 6029115 w 7445829"/>
              <a:gd name="connsiteY1234" fmla="*/ 218001 h 6858000"/>
              <a:gd name="connsiteX1235" fmla="*/ 6039740 w 7445829"/>
              <a:gd name="connsiteY1235" fmla="*/ 224156 h 6858000"/>
              <a:gd name="connsiteX1236" fmla="*/ 5923289 w 7445829"/>
              <a:gd name="connsiteY1236" fmla="*/ 248081 h 6858000"/>
              <a:gd name="connsiteX1237" fmla="*/ 5724635 w 7445829"/>
              <a:gd name="connsiteY1237" fmla="*/ 282197 h 6858000"/>
              <a:gd name="connsiteX1238" fmla="*/ 5726643 w 7445829"/>
              <a:gd name="connsiteY1238" fmla="*/ 287560 h 6858000"/>
              <a:gd name="connsiteX1239" fmla="*/ 5697152 w 7445829"/>
              <a:gd name="connsiteY1239" fmla="*/ 288914 h 6858000"/>
              <a:gd name="connsiteX1240" fmla="*/ 5690399 w 7445829"/>
              <a:gd name="connsiteY1240" fmla="*/ 288077 h 6858000"/>
              <a:gd name="connsiteX1241" fmla="*/ 5680239 w 7445829"/>
              <a:gd name="connsiteY1241" fmla="*/ 289821 h 6858000"/>
              <a:gd name="connsiteX1242" fmla="*/ 5685291 w 7445829"/>
              <a:gd name="connsiteY1242" fmla="*/ 292392 h 6858000"/>
              <a:gd name="connsiteX1243" fmla="*/ 5725736 w 7445829"/>
              <a:gd name="connsiteY1243" fmla="*/ 304162 h 6858000"/>
              <a:gd name="connsiteX1244" fmla="*/ 5799348 w 7445829"/>
              <a:gd name="connsiteY1244" fmla="*/ 292662 h 6858000"/>
              <a:gd name="connsiteX1245" fmla="*/ 6212345 w 7445829"/>
              <a:gd name="connsiteY1245" fmla="*/ 213208 h 6858000"/>
              <a:gd name="connsiteX1246" fmla="*/ 6212673 w 7445829"/>
              <a:gd name="connsiteY1246" fmla="*/ 214403 h 6858000"/>
              <a:gd name="connsiteX1247" fmla="*/ 6225240 w 7445829"/>
              <a:gd name="connsiteY1247" fmla="*/ 228355 h 6858000"/>
              <a:gd name="connsiteX1248" fmla="*/ 6261332 w 7445829"/>
              <a:gd name="connsiteY1248" fmla="*/ 224462 h 6858000"/>
              <a:gd name="connsiteX1249" fmla="*/ 6276504 w 7445829"/>
              <a:gd name="connsiteY1249" fmla="*/ 219672 h 6858000"/>
              <a:gd name="connsiteX1250" fmla="*/ 6278702 w 7445829"/>
              <a:gd name="connsiteY1250" fmla="*/ 228324 h 6858000"/>
              <a:gd name="connsiteX1251" fmla="*/ 6275569 w 7445829"/>
              <a:gd name="connsiteY1251" fmla="*/ 231377 h 6858000"/>
              <a:gd name="connsiteX1252" fmla="*/ 6265869 w 7445829"/>
              <a:gd name="connsiteY1252" fmla="*/ 234052 h 6858000"/>
              <a:gd name="connsiteX1253" fmla="*/ 6259932 w 7445829"/>
              <a:gd name="connsiteY1253" fmla="*/ 233409 h 6858000"/>
              <a:gd name="connsiteX1254" fmla="*/ 6262954 w 7445829"/>
              <a:gd name="connsiteY1254" fmla="*/ 234854 h 6858000"/>
              <a:gd name="connsiteX1255" fmla="*/ 6258115 w 7445829"/>
              <a:gd name="connsiteY1255" fmla="*/ 236189 h 6858000"/>
              <a:gd name="connsiteX1256" fmla="*/ 6022076 w 7445829"/>
              <a:gd name="connsiteY1256" fmla="*/ 304210 h 6858000"/>
              <a:gd name="connsiteX1257" fmla="*/ 6150897 w 7445829"/>
              <a:gd name="connsiteY1257" fmla="*/ 296290 h 6858000"/>
              <a:gd name="connsiteX1258" fmla="*/ 6177186 w 7445829"/>
              <a:gd name="connsiteY1258" fmla="*/ 292957 h 6858000"/>
              <a:gd name="connsiteX1259" fmla="*/ 6193051 w 7445829"/>
              <a:gd name="connsiteY1259" fmla="*/ 296890 h 6858000"/>
              <a:gd name="connsiteX1260" fmla="*/ 6149288 w 7445829"/>
              <a:gd name="connsiteY1260" fmla="*/ 324569 h 6858000"/>
              <a:gd name="connsiteX1261" fmla="*/ 6113297 w 7445829"/>
              <a:gd name="connsiteY1261" fmla="*/ 327122 h 6858000"/>
              <a:gd name="connsiteX1262" fmla="*/ 6109359 w 7445829"/>
              <a:gd name="connsiteY1262" fmla="*/ 340495 h 6858000"/>
              <a:gd name="connsiteX1263" fmla="*/ 6212775 w 7445829"/>
              <a:gd name="connsiteY1263" fmla="*/ 344985 h 6858000"/>
              <a:gd name="connsiteX1264" fmla="*/ 6283021 w 7445829"/>
              <a:gd name="connsiteY1264" fmla="*/ 348361 h 6858000"/>
              <a:gd name="connsiteX1265" fmla="*/ 6270519 w 7445829"/>
              <a:gd name="connsiteY1265" fmla="*/ 353786 h 6858000"/>
              <a:gd name="connsiteX1266" fmla="*/ 6234597 w 7445829"/>
              <a:gd name="connsiteY1266" fmla="*/ 364395 h 6858000"/>
              <a:gd name="connsiteX1267" fmla="*/ 5972685 w 7445829"/>
              <a:gd name="connsiteY1267" fmla="*/ 436834 h 6858000"/>
              <a:gd name="connsiteX1268" fmla="*/ 6074478 w 7445829"/>
              <a:gd name="connsiteY1268" fmla="*/ 432048 h 6858000"/>
              <a:gd name="connsiteX1269" fmla="*/ 5854410 w 7445829"/>
              <a:gd name="connsiteY1269" fmla="*/ 483616 h 6858000"/>
              <a:gd name="connsiteX1270" fmla="*/ 5772374 w 7445829"/>
              <a:gd name="connsiteY1270" fmla="*/ 506549 h 6858000"/>
              <a:gd name="connsiteX1271" fmla="*/ 6051078 w 7445829"/>
              <a:gd name="connsiteY1271" fmla="*/ 478760 h 6858000"/>
              <a:gd name="connsiteX1272" fmla="*/ 6089815 w 7445829"/>
              <a:gd name="connsiteY1272" fmla="*/ 475184 h 6858000"/>
              <a:gd name="connsiteX1273" fmla="*/ 6108088 w 7445829"/>
              <a:gd name="connsiteY1273" fmla="*/ 471585 h 6858000"/>
              <a:gd name="connsiteX1274" fmla="*/ 6130576 w 7445829"/>
              <a:gd name="connsiteY1274" fmla="*/ 468530 h 6858000"/>
              <a:gd name="connsiteX1275" fmla="*/ 6116958 w 7445829"/>
              <a:gd name="connsiteY1275" fmla="*/ 472678 h 6858000"/>
              <a:gd name="connsiteX1276" fmla="*/ 6466929 w 7445829"/>
              <a:gd name="connsiteY1276" fmla="*/ 440373 h 6858000"/>
              <a:gd name="connsiteX1277" fmla="*/ 6485271 w 7445829"/>
              <a:gd name="connsiteY1277" fmla="*/ 438528 h 6858000"/>
              <a:gd name="connsiteX1278" fmla="*/ 6485264 w 7445829"/>
              <a:gd name="connsiteY1278" fmla="*/ 438543 h 6858000"/>
              <a:gd name="connsiteX1279" fmla="*/ 6485361 w 7445829"/>
              <a:gd name="connsiteY1279" fmla="*/ 438519 h 6858000"/>
              <a:gd name="connsiteX1280" fmla="*/ 6538062 w 7445829"/>
              <a:gd name="connsiteY1280" fmla="*/ 433219 h 6858000"/>
              <a:gd name="connsiteX1281" fmla="*/ 6590935 w 7445829"/>
              <a:gd name="connsiteY1281" fmla="*/ 437147 h 6858000"/>
              <a:gd name="connsiteX1282" fmla="*/ 6533398 w 7445829"/>
              <a:gd name="connsiteY1282" fmla="*/ 441746 h 6858000"/>
              <a:gd name="connsiteX1283" fmla="*/ 6438215 w 7445829"/>
              <a:gd name="connsiteY1283" fmla="*/ 447767 h 6858000"/>
              <a:gd name="connsiteX1284" fmla="*/ 6342812 w 7445829"/>
              <a:gd name="connsiteY1284" fmla="*/ 456419 h 6858000"/>
              <a:gd name="connsiteX1285" fmla="*/ 6292800 w 7445829"/>
              <a:gd name="connsiteY1285" fmla="*/ 460955 h 6858000"/>
              <a:gd name="connsiteX1286" fmla="*/ 6160998 w 7445829"/>
              <a:gd name="connsiteY1286" fmla="*/ 475448 h 6858000"/>
              <a:gd name="connsiteX1287" fmla="*/ 6084295 w 7445829"/>
              <a:gd name="connsiteY1287" fmla="*/ 483632 h 6858000"/>
              <a:gd name="connsiteX1288" fmla="*/ 6064789 w 7445829"/>
              <a:gd name="connsiteY1288" fmla="*/ 491189 h 6858000"/>
              <a:gd name="connsiteX1289" fmla="*/ 6147838 w 7445829"/>
              <a:gd name="connsiteY1289" fmla="*/ 484917 h 6858000"/>
              <a:gd name="connsiteX1290" fmla="*/ 6127808 w 7445829"/>
              <a:gd name="connsiteY1290" fmla="*/ 495544 h 6858000"/>
              <a:gd name="connsiteX1291" fmla="*/ 6102427 w 7445829"/>
              <a:gd name="connsiteY1291" fmla="*/ 542263 h 6858000"/>
              <a:gd name="connsiteX1292" fmla="*/ 6296116 w 7445829"/>
              <a:gd name="connsiteY1292" fmla="*/ 520655 h 6858000"/>
              <a:gd name="connsiteX1293" fmla="*/ 6305965 w 7445829"/>
              <a:gd name="connsiteY1293" fmla="*/ 521894 h 6858000"/>
              <a:gd name="connsiteX1294" fmla="*/ 6096683 w 7445829"/>
              <a:gd name="connsiteY1294" fmla="*/ 563278 h 6858000"/>
              <a:gd name="connsiteX1295" fmla="*/ 6102192 w 7445829"/>
              <a:gd name="connsiteY1295" fmla="*/ 571344 h 6858000"/>
              <a:gd name="connsiteX1296" fmla="*/ 6104083 w 7445829"/>
              <a:gd name="connsiteY1296" fmla="*/ 575143 h 6858000"/>
              <a:gd name="connsiteX1297" fmla="*/ 6116168 w 7445829"/>
              <a:gd name="connsiteY1297" fmla="*/ 572951 h 6858000"/>
              <a:gd name="connsiteX1298" fmla="*/ 6114624 w 7445829"/>
              <a:gd name="connsiteY1298" fmla="*/ 572648 h 6858000"/>
              <a:gd name="connsiteX1299" fmla="*/ 6117588 w 7445829"/>
              <a:gd name="connsiteY1299" fmla="*/ 572694 h 6858000"/>
              <a:gd name="connsiteX1300" fmla="*/ 6140409 w 7445829"/>
              <a:gd name="connsiteY1300" fmla="*/ 568555 h 6858000"/>
              <a:gd name="connsiteX1301" fmla="*/ 6205872 w 7445829"/>
              <a:gd name="connsiteY1301" fmla="*/ 559593 h 6858000"/>
              <a:gd name="connsiteX1302" fmla="*/ 6161195 w 7445829"/>
              <a:gd name="connsiteY1302" fmla="*/ 571841 h 6858000"/>
              <a:gd name="connsiteX1303" fmla="*/ 6124824 w 7445829"/>
              <a:gd name="connsiteY1303" fmla="*/ 587582 h 6858000"/>
              <a:gd name="connsiteX1304" fmla="*/ 6150480 w 7445829"/>
              <a:gd name="connsiteY1304" fmla="*/ 591950 h 6858000"/>
              <a:gd name="connsiteX1305" fmla="*/ 6191078 w 7445829"/>
              <a:gd name="connsiteY1305" fmla="*/ 588945 h 6858000"/>
              <a:gd name="connsiteX1306" fmla="*/ 6207403 w 7445829"/>
              <a:gd name="connsiteY1306" fmla="*/ 593428 h 6858000"/>
              <a:gd name="connsiteX1307" fmla="*/ 6207329 w 7445829"/>
              <a:gd name="connsiteY1307" fmla="*/ 593518 h 6858000"/>
              <a:gd name="connsiteX1308" fmla="*/ 6205478 w 7445829"/>
              <a:gd name="connsiteY1308" fmla="*/ 594012 h 6858000"/>
              <a:gd name="connsiteX1309" fmla="*/ 6180096 w 7445829"/>
              <a:gd name="connsiteY1309" fmla="*/ 601962 h 6858000"/>
              <a:gd name="connsiteX1310" fmla="*/ 6122167 w 7445829"/>
              <a:gd name="connsiteY1310" fmla="*/ 594823 h 6858000"/>
              <a:gd name="connsiteX1311" fmla="*/ 6095328 w 7445829"/>
              <a:gd name="connsiteY1311" fmla="*/ 591472 h 6858000"/>
              <a:gd name="connsiteX1312" fmla="*/ 6092590 w 7445829"/>
              <a:gd name="connsiteY1312" fmla="*/ 592015 h 6858000"/>
              <a:gd name="connsiteX1313" fmla="*/ 6080835 w 7445829"/>
              <a:gd name="connsiteY1313" fmla="*/ 592657 h 6858000"/>
              <a:gd name="connsiteX1314" fmla="*/ 6031000 w 7445829"/>
              <a:gd name="connsiteY1314" fmla="*/ 598868 h 6858000"/>
              <a:gd name="connsiteX1315" fmla="*/ 6036321 w 7445829"/>
              <a:gd name="connsiteY1315" fmla="*/ 603100 h 6858000"/>
              <a:gd name="connsiteX1316" fmla="*/ 5976155 w 7445829"/>
              <a:gd name="connsiteY1316" fmla="*/ 614913 h 6858000"/>
              <a:gd name="connsiteX1317" fmla="*/ 5882141 w 7445829"/>
              <a:gd name="connsiteY1317" fmla="*/ 639941 h 6858000"/>
              <a:gd name="connsiteX1318" fmla="*/ 5882141 w 7445829"/>
              <a:gd name="connsiteY1318" fmla="*/ 639941 h 6858000"/>
              <a:gd name="connsiteX1319" fmla="*/ 5940768 w 7445829"/>
              <a:gd name="connsiteY1319" fmla="*/ 630397 h 6858000"/>
              <a:gd name="connsiteX1320" fmla="*/ 6062769 w 7445829"/>
              <a:gd name="connsiteY1320" fmla="*/ 610529 h 6858000"/>
              <a:gd name="connsiteX1321" fmla="*/ 6071420 w 7445829"/>
              <a:gd name="connsiteY1321" fmla="*/ 612323 h 6858000"/>
              <a:gd name="connsiteX1322" fmla="*/ 6091092 w 7445829"/>
              <a:gd name="connsiteY1322" fmla="*/ 617734 h 6858000"/>
              <a:gd name="connsiteX1323" fmla="*/ 5941992 w 7445829"/>
              <a:gd name="connsiteY1323" fmla="*/ 633386 h 6858000"/>
              <a:gd name="connsiteX1324" fmla="*/ 6058844 w 7445829"/>
              <a:gd name="connsiteY1324" fmla="*/ 633936 h 6858000"/>
              <a:gd name="connsiteX1325" fmla="*/ 6076755 w 7445829"/>
              <a:gd name="connsiteY1325" fmla="*/ 633176 h 6858000"/>
              <a:gd name="connsiteX1326" fmla="*/ 6080812 w 7445829"/>
              <a:gd name="connsiteY1326" fmla="*/ 633051 h 6858000"/>
              <a:gd name="connsiteX1327" fmla="*/ 6063969 w 7445829"/>
              <a:gd name="connsiteY1327" fmla="*/ 638325 h 6858000"/>
              <a:gd name="connsiteX1328" fmla="*/ 5905014 w 7445829"/>
              <a:gd name="connsiteY1328" fmla="*/ 678921 h 6858000"/>
              <a:gd name="connsiteX1329" fmla="*/ 5720553 w 7445829"/>
              <a:gd name="connsiteY1329" fmla="*/ 711599 h 6858000"/>
              <a:gd name="connsiteX1330" fmla="*/ 5827911 w 7445829"/>
              <a:gd name="connsiteY1330" fmla="*/ 703863 h 6858000"/>
              <a:gd name="connsiteX1331" fmla="*/ 6054698 w 7445829"/>
              <a:gd name="connsiteY1331" fmla="*/ 670159 h 6858000"/>
              <a:gd name="connsiteX1332" fmla="*/ 6099470 w 7445829"/>
              <a:gd name="connsiteY1332" fmla="*/ 663238 h 6858000"/>
              <a:gd name="connsiteX1333" fmla="*/ 6095301 w 7445829"/>
              <a:gd name="connsiteY1333" fmla="*/ 664810 h 6858000"/>
              <a:gd name="connsiteX1334" fmla="*/ 6142220 w 7445829"/>
              <a:gd name="connsiteY1334" fmla="*/ 669671 h 6858000"/>
              <a:gd name="connsiteX1335" fmla="*/ 6189127 w 7445829"/>
              <a:gd name="connsiteY1335" fmla="*/ 672472 h 6858000"/>
              <a:gd name="connsiteX1336" fmla="*/ 6176973 w 7445829"/>
              <a:gd name="connsiteY1336" fmla="*/ 675647 h 6858000"/>
              <a:gd name="connsiteX1337" fmla="*/ 6081681 w 7445829"/>
              <a:gd name="connsiteY1337" fmla="*/ 692343 h 6858000"/>
              <a:gd name="connsiteX1338" fmla="*/ 6078620 w 7445829"/>
              <a:gd name="connsiteY1338" fmla="*/ 697967 h 6858000"/>
              <a:gd name="connsiteX1339" fmla="*/ 6033674 w 7445829"/>
              <a:gd name="connsiteY1339" fmla="*/ 704234 h 6858000"/>
              <a:gd name="connsiteX1340" fmla="*/ 5962430 w 7445829"/>
              <a:gd name="connsiteY1340" fmla="*/ 705192 h 6858000"/>
              <a:gd name="connsiteX1341" fmla="*/ 5952078 w 7445829"/>
              <a:gd name="connsiteY1341" fmla="*/ 705163 h 6858000"/>
              <a:gd name="connsiteX1342" fmla="*/ 6131528 w 7445829"/>
              <a:gd name="connsiteY1342" fmla="*/ 715065 h 6858000"/>
              <a:gd name="connsiteX1343" fmla="*/ 6174963 w 7445829"/>
              <a:gd name="connsiteY1343" fmla="*/ 717084 h 6858000"/>
              <a:gd name="connsiteX1344" fmla="*/ 6170589 w 7445829"/>
              <a:gd name="connsiteY1344" fmla="*/ 719114 h 6858000"/>
              <a:gd name="connsiteX1345" fmla="*/ 6165025 w 7445829"/>
              <a:gd name="connsiteY1345" fmla="*/ 719806 h 6858000"/>
              <a:gd name="connsiteX1346" fmla="*/ 6163440 w 7445829"/>
              <a:gd name="connsiteY1346" fmla="*/ 724065 h 6858000"/>
              <a:gd name="connsiteX1347" fmla="*/ 6176468 w 7445829"/>
              <a:gd name="connsiteY1347" fmla="*/ 717154 h 6858000"/>
              <a:gd name="connsiteX1348" fmla="*/ 6177944 w 7445829"/>
              <a:gd name="connsiteY1348" fmla="*/ 717223 h 6858000"/>
              <a:gd name="connsiteX1349" fmla="*/ 6178907 w 7445829"/>
              <a:gd name="connsiteY1349" fmla="*/ 737809 h 6858000"/>
              <a:gd name="connsiteX1350" fmla="*/ 6179006 w 7445829"/>
              <a:gd name="connsiteY1350" fmla="*/ 739059 h 6858000"/>
              <a:gd name="connsiteX1351" fmla="*/ 6115698 w 7445829"/>
              <a:gd name="connsiteY1351" fmla="*/ 734465 h 6858000"/>
              <a:gd name="connsiteX1352" fmla="*/ 6070105 w 7445829"/>
              <a:gd name="connsiteY1352" fmla="*/ 732741 h 6858000"/>
              <a:gd name="connsiteX1353" fmla="*/ 6070627 w 7445829"/>
              <a:gd name="connsiteY1353" fmla="*/ 744126 h 6858000"/>
              <a:gd name="connsiteX1354" fmla="*/ 6067629 w 7445829"/>
              <a:gd name="connsiteY1354" fmla="*/ 750446 h 6858000"/>
              <a:gd name="connsiteX1355" fmla="*/ 6172930 w 7445829"/>
              <a:gd name="connsiteY1355" fmla="*/ 742306 h 6858000"/>
              <a:gd name="connsiteX1356" fmla="*/ 6179286 w 7445829"/>
              <a:gd name="connsiteY1356" fmla="*/ 742588 h 6858000"/>
              <a:gd name="connsiteX1357" fmla="*/ 6179666 w 7445829"/>
              <a:gd name="connsiteY1357" fmla="*/ 747383 h 6858000"/>
              <a:gd name="connsiteX1358" fmla="*/ 6171130 w 7445829"/>
              <a:gd name="connsiteY1358" fmla="*/ 749408 h 6858000"/>
              <a:gd name="connsiteX1359" fmla="*/ 6193293 w 7445829"/>
              <a:gd name="connsiteY1359" fmla="*/ 747614 h 6858000"/>
              <a:gd name="connsiteX1360" fmla="*/ 6211798 w 7445829"/>
              <a:gd name="connsiteY1360" fmla="*/ 746401 h 6858000"/>
              <a:gd name="connsiteX1361" fmla="*/ 6222299 w 7445829"/>
              <a:gd name="connsiteY1361" fmla="*/ 750713 h 6858000"/>
              <a:gd name="connsiteX1362" fmla="*/ 6224722 w 7445829"/>
              <a:gd name="connsiteY1362" fmla="*/ 752910 h 6858000"/>
              <a:gd name="connsiteX1363" fmla="*/ 6172368 w 7445829"/>
              <a:gd name="connsiteY1363" fmla="*/ 756907 h 6858000"/>
              <a:gd name="connsiteX1364" fmla="*/ 6132755 w 7445829"/>
              <a:gd name="connsiteY1364" fmla="*/ 764840 h 6858000"/>
              <a:gd name="connsiteX1365" fmla="*/ 6125292 w 7445829"/>
              <a:gd name="connsiteY1365" fmla="*/ 776597 h 6858000"/>
              <a:gd name="connsiteX1366" fmla="*/ 6084419 w 7445829"/>
              <a:gd name="connsiteY1366" fmla="*/ 782219 h 6858000"/>
              <a:gd name="connsiteX1367" fmla="*/ 6055224 w 7445829"/>
              <a:gd name="connsiteY1367" fmla="*/ 782632 h 6858000"/>
              <a:gd name="connsiteX1368" fmla="*/ 6047708 w 7445829"/>
              <a:gd name="connsiteY1368" fmla="*/ 788455 h 6858000"/>
              <a:gd name="connsiteX1369" fmla="*/ 6085479 w 7445829"/>
              <a:gd name="connsiteY1369" fmla="*/ 789368 h 6858000"/>
              <a:gd name="connsiteX1370" fmla="*/ 6129878 w 7445829"/>
              <a:gd name="connsiteY1370" fmla="*/ 783108 h 6858000"/>
              <a:gd name="connsiteX1371" fmla="*/ 6111124 w 7445829"/>
              <a:gd name="connsiteY1371" fmla="*/ 792558 h 6858000"/>
              <a:gd name="connsiteX1372" fmla="*/ 6116477 w 7445829"/>
              <a:gd name="connsiteY1372" fmla="*/ 803097 h 6858000"/>
              <a:gd name="connsiteX1373" fmla="*/ 6088536 w 7445829"/>
              <a:gd name="connsiteY1373" fmla="*/ 803857 h 6858000"/>
              <a:gd name="connsiteX1374" fmla="*/ 6088814 w 7445829"/>
              <a:gd name="connsiteY1374" fmla="*/ 820627 h 6858000"/>
              <a:gd name="connsiteX1375" fmla="*/ 6231862 w 7445829"/>
              <a:gd name="connsiteY1375" fmla="*/ 826974 h 6858000"/>
              <a:gd name="connsiteX1376" fmla="*/ 6246377 w 7445829"/>
              <a:gd name="connsiteY1376" fmla="*/ 844061 h 6858000"/>
              <a:gd name="connsiteX1377" fmla="*/ 6369945 w 7445829"/>
              <a:gd name="connsiteY1377" fmla="*/ 842640 h 6858000"/>
              <a:gd name="connsiteX1378" fmla="*/ 6489256 w 7445829"/>
              <a:gd name="connsiteY1378" fmla="*/ 849206 h 6858000"/>
              <a:gd name="connsiteX1379" fmla="*/ 6461265 w 7445829"/>
              <a:gd name="connsiteY1379" fmla="*/ 857418 h 6858000"/>
              <a:gd name="connsiteX1380" fmla="*/ 6478242 w 7445829"/>
              <a:gd name="connsiteY1380" fmla="*/ 880525 h 6858000"/>
              <a:gd name="connsiteX1381" fmla="*/ 6242745 w 7445829"/>
              <a:gd name="connsiteY1381" fmla="*/ 893436 h 6858000"/>
              <a:gd name="connsiteX1382" fmla="*/ 6402923 w 7445829"/>
              <a:gd name="connsiteY1382" fmla="*/ 908220 h 6858000"/>
              <a:gd name="connsiteX1383" fmla="*/ 6409830 w 7445829"/>
              <a:gd name="connsiteY1383" fmla="*/ 908641 h 6858000"/>
              <a:gd name="connsiteX1384" fmla="*/ 6301414 w 7445829"/>
              <a:gd name="connsiteY1384" fmla="*/ 935649 h 6858000"/>
              <a:gd name="connsiteX1385" fmla="*/ 6446805 w 7445829"/>
              <a:gd name="connsiteY1385" fmla="*/ 911663 h 6858000"/>
              <a:gd name="connsiteX1386" fmla="*/ 6470123 w 7445829"/>
              <a:gd name="connsiteY1386" fmla="*/ 919981 h 6858000"/>
              <a:gd name="connsiteX1387" fmla="*/ 6411952 w 7445829"/>
              <a:gd name="connsiteY1387" fmla="*/ 926936 h 6858000"/>
              <a:gd name="connsiteX1388" fmla="*/ 6645884 w 7445829"/>
              <a:gd name="connsiteY1388" fmla="*/ 937795 h 6858000"/>
              <a:gd name="connsiteX1389" fmla="*/ 6687866 w 7445829"/>
              <a:gd name="connsiteY1389" fmla="*/ 937652 h 6858000"/>
              <a:gd name="connsiteX1390" fmla="*/ 6653278 w 7445829"/>
              <a:gd name="connsiteY1390" fmla="*/ 943537 h 6858000"/>
              <a:gd name="connsiteX1391" fmla="*/ 6667411 w 7445829"/>
              <a:gd name="connsiteY1391" fmla="*/ 947415 h 6858000"/>
              <a:gd name="connsiteX1392" fmla="*/ 6758237 w 7445829"/>
              <a:gd name="connsiteY1392" fmla="*/ 942626 h 6858000"/>
              <a:gd name="connsiteX1393" fmla="*/ 6790842 w 7445829"/>
              <a:gd name="connsiteY1393" fmla="*/ 939082 h 6858000"/>
              <a:gd name="connsiteX1394" fmla="*/ 6851934 w 7445829"/>
              <a:gd name="connsiteY1394" fmla="*/ 942629 h 6858000"/>
              <a:gd name="connsiteX1395" fmla="*/ 6727730 w 7445829"/>
              <a:gd name="connsiteY1395" fmla="*/ 952915 h 6858000"/>
              <a:gd name="connsiteX1396" fmla="*/ 6688892 w 7445829"/>
              <a:gd name="connsiteY1396" fmla="*/ 963258 h 6858000"/>
              <a:gd name="connsiteX1397" fmla="*/ 6706027 w 7445829"/>
              <a:gd name="connsiteY1397" fmla="*/ 963216 h 6858000"/>
              <a:gd name="connsiteX1398" fmla="*/ 6735962 w 7445829"/>
              <a:gd name="connsiteY1398" fmla="*/ 960743 h 6858000"/>
              <a:gd name="connsiteX1399" fmla="*/ 6798512 w 7445829"/>
              <a:gd name="connsiteY1399" fmla="*/ 955797 h 6858000"/>
              <a:gd name="connsiteX1400" fmla="*/ 6895914 w 7445829"/>
              <a:gd name="connsiteY1400" fmla="*/ 945474 h 6858000"/>
              <a:gd name="connsiteX1401" fmla="*/ 6904575 w 7445829"/>
              <a:gd name="connsiteY1401" fmla="*/ 946116 h 6858000"/>
              <a:gd name="connsiteX1402" fmla="*/ 6903024 w 7445829"/>
              <a:gd name="connsiteY1402" fmla="*/ 946576 h 6858000"/>
              <a:gd name="connsiteX1403" fmla="*/ 6761412 w 7445829"/>
              <a:gd name="connsiteY1403" fmla="*/ 976892 h 6858000"/>
              <a:gd name="connsiteX1404" fmla="*/ 6844538 w 7445829"/>
              <a:gd name="connsiteY1404" fmla="*/ 968171 h 6858000"/>
              <a:gd name="connsiteX1405" fmla="*/ 6912534 w 7445829"/>
              <a:gd name="connsiteY1405" fmla="*/ 954084 h 6858000"/>
              <a:gd name="connsiteX1406" fmla="*/ 6942393 w 7445829"/>
              <a:gd name="connsiteY1406" fmla="*/ 948926 h 6858000"/>
              <a:gd name="connsiteX1407" fmla="*/ 7039979 w 7445829"/>
              <a:gd name="connsiteY1407" fmla="*/ 956175 h 6858000"/>
              <a:gd name="connsiteX1408" fmla="*/ 7037083 w 7445829"/>
              <a:gd name="connsiteY1408" fmla="*/ 962617 h 6858000"/>
              <a:gd name="connsiteX1409" fmla="*/ 7048158 w 7445829"/>
              <a:gd name="connsiteY1409" fmla="*/ 959827 h 6858000"/>
              <a:gd name="connsiteX1410" fmla="*/ 7071407 w 7445829"/>
              <a:gd name="connsiteY1410" fmla="*/ 958510 h 6858000"/>
              <a:gd name="connsiteX1411" fmla="*/ 7144341 w 7445829"/>
              <a:gd name="connsiteY1411" fmla="*/ 963929 h 6858000"/>
              <a:gd name="connsiteX1412" fmla="*/ 7117884 w 7445829"/>
              <a:gd name="connsiteY1412" fmla="*/ 969599 h 6858000"/>
              <a:gd name="connsiteX1413" fmla="*/ 7107099 w 7445829"/>
              <a:gd name="connsiteY1413" fmla="*/ 976018 h 6858000"/>
              <a:gd name="connsiteX1414" fmla="*/ 7117884 w 7445829"/>
              <a:gd name="connsiteY1414" fmla="*/ 969599 h 6858000"/>
              <a:gd name="connsiteX1415" fmla="*/ 7119763 w 7445829"/>
              <a:gd name="connsiteY1415" fmla="*/ 984595 h 6858000"/>
              <a:gd name="connsiteX1416" fmla="*/ 7043331 w 7445829"/>
              <a:gd name="connsiteY1416" fmla="*/ 986633 h 6858000"/>
              <a:gd name="connsiteX1417" fmla="*/ 6979550 w 7445829"/>
              <a:gd name="connsiteY1417" fmla="*/ 983997 h 6858000"/>
              <a:gd name="connsiteX1418" fmla="*/ 6977508 w 7445829"/>
              <a:gd name="connsiteY1418" fmla="*/ 981592 h 6858000"/>
              <a:gd name="connsiteX1419" fmla="*/ 6974958 w 7445829"/>
              <a:gd name="connsiteY1419" fmla="*/ 978590 h 6858000"/>
              <a:gd name="connsiteX1420" fmla="*/ 6973425 w 7445829"/>
              <a:gd name="connsiteY1420" fmla="*/ 976787 h 6858000"/>
              <a:gd name="connsiteX1421" fmla="*/ 6974107 w 7445829"/>
              <a:gd name="connsiteY1421" fmla="*/ 977589 h 6858000"/>
              <a:gd name="connsiteX1422" fmla="*/ 6974958 w 7445829"/>
              <a:gd name="connsiteY1422" fmla="*/ 978590 h 6858000"/>
              <a:gd name="connsiteX1423" fmla="*/ 6979550 w 7445829"/>
              <a:gd name="connsiteY1423" fmla="*/ 983997 h 6858000"/>
              <a:gd name="connsiteX1424" fmla="*/ 7043331 w 7445829"/>
              <a:gd name="connsiteY1424" fmla="*/ 986633 h 6858000"/>
              <a:gd name="connsiteX1425" fmla="*/ 7120411 w 7445829"/>
              <a:gd name="connsiteY1425" fmla="*/ 994284 h 6858000"/>
              <a:gd name="connsiteX1426" fmla="*/ 7079610 w 7445829"/>
              <a:gd name="connsiteY1426" fmla="*/ 1005600 h 6858000"/>
              <a:gd name="connsiteX1427" fmla="*/ 7062442 w 7445829"/>
              <a:gd name="connsiteY1427" fmla="*/ 1011250 h 6858000"/>
              <a:gd name="connsiteX1428" fmla="*/ 6814715 w 7445829"/>
              <a:gd name="connsiteY1428" fmla="*/ 1001036 h 6858000"/>
              <a:gd name="connsiteX1429" fmla="*/ 6325873 w 7445829"/>
              <a:gd name="connsiteY1429" fmla="*/ 1001619 h 6858000"/>
              <a:gd name="connsiteX1430" fmla="*/ 6134270 w 7445829"/>
              <a:gd name="connsiteY1430" fmla="*/ 1008396 h 6858000"/>
              <a:gd name="connsiteX1431" fmla="*/ 6154159 w 7445829"/>
              <a:gd name="connsiteY1431" fmla="*/ 1017166 h 6858000"/>
              <a:gd name="connsiteX1432" fmla="*/ 6198089 w 7445829"/>
              <a:gd name="connsiteY1432" fmla="*/ 1018622 h 6858000"/>
              <a:gd name="connsiteX1433" fmla="*/ 6224564 w 7445829"/>
              <a:gd name="connsiteY1433" fmla="*/ 1013216 h 6858000"/>
              <a:gd name="connsiteX1434" fmla="*/ 6265089 w 7445829"/>
              <a:gd name="connsiteY1434" fmla="*/ 1011388 h 6858000"/>
              <a:gd name="connsiteX1435" fmla="*/ 6261433 w 7445829"/>
              <a:gd name="connsiteY1435" fmla="*/ 1017486 h 6858000"/>
              <a:gd name="connsiteX1436" fmla="*/ 6256803 w 7445829"/>
              <a:gd name="connsiteY1436" fmla="*/ 1018218 h 6858000"/>
              <a:gd name="connsiteX1437" fmla="*/ 6260610 w 7445829"/>
              <a:gd name="connsiteY1437" fmla="*/ 1018148 h 6858000"/>
              <a:gd name="connsiteX1438" fmla="*/ 6261433 w 7445829"/>
              <a:gd name="connsiteY1438" fmla="*/ 1017486 h 6858000"/>
              <a:gd name="connsiteX1439" fmla="*/ 6395745 w 7445829"/>
              <a:gd name="connsiteY1439" fmla="*/ 1005836 h 6858000"/>
              <a:gd name="connsiteX1440" fmla="*/ 6379802 w 7445829"/>
              <a:gd name="connsiteY1440" fmla="*/ 1009544 h 6858000"/>
              <a:gd name="connsiteX1441" fmla="*/ 6371620 w 7445829"/>
              <a:gd name="connsiteY1441" fmla="*/ 1013773 h 6858000"/>
              <a:gd name="connsiteX1442" fmla="*/ 6402577 w 7445829"/>
              <a:gd name="connsiteY1442" fmla="*/ 1014384 h 6858000"/>
              <a:gd name="connsiteX1443" fmla="*/ 6551064 w 7445829"/>
              <a:gd name="connsiteY1443" fmla="*/ 1018695 h 6858000"/>
              <a:gd name="connsiteX1444" fmla="*/ 6572298 w 7445829"/>
              <a:gd name="connsiteY1444" fmla="*/ 1033813 h 6858000"/>
              <a:gd name="connsiteX1445" fmla="*/ 6737962 w 7445829"/>
              <a:gd name="connsiteY1445" fmla="*/ 1040263 h 6858000"/>
              <a:gd name="connsiteX1446" fmla="*/ 6762775 w 7445829"/>
              <a:gd name="connsiteY1446" fmla="*/ 1061070 h 6858000"/>
              <a:gd name="connsiteX1447" fmla="*/ 6772750 w 7445829"/>
              <a:gd name="connsiteY1447" fmla="*/ 1062078 h 6858000"/>
              <a:gd name="connsiteX1448" fmla="*/ 6781937 w 7445829"/>
              <a:gd name="connsiteY1448" fmla="*/ 1061111 h 6858000"/>
              <a:gd name="connsiteX1449" fmla="*/ 6795462 w 7445829"/>
              <a:gd name="connsiteY1449" fmla="*/ 1062937 h 6858000"/>
              <a:gd name="connsiteX1450" fmla="*/ 6796635 w 7445829"/>
              <a:gd name="connsiteY1450" fmla="*/ 1064901 h 6858000"/>
              <a:gd name="connsiteX1451" fmla="*/ 6802820 w 7445829"/>
              <a:gd name="connsiteY1451" fmla="*/ 1063929 h 6858000"/>
              <a:gd name="connsiteX1452" fmla="*/ 6795462 w 7445829"/>
              <a:gd name="connsiteY1452" fmla="*/ 1062937 h 6858000"/>
              <a:gd name="connsiteX1453" fmla="*/ 6793641 w 7445829"/>
              <a:gd name="connsiteY1453" fmla="*/ 1059882 h 6858000"/>
              <a:gd name="connsiteX1454" fmla="*/ 6837078 w 7445829"/>
              <a:gd name="connsiteY1454" fmla="*/ 1074102 h 6858000"/>
              <a:gd name="connsiteX1455" fmla="*/ 6664695 w 7445829"/>
              <a:gd name="connsiteY1455" fmla="*/ 1069622 h 6858000"/>
              <a:gd name="connsiteX1456" fmla="*/ 6632448 w 7445829"/>
              <a:gd name="connsiteY1456" fmla="*/ 1085823 h 6858000"/>
              <a:gd name="connsiteX1457" fmla="*/ 6474168 w 7445829"/>
              <a:gd name="connsiteY1457" fmla="*/ 1097426 h 6858000"/>
              <a:gd name="connsiteX1458" fmla="*/ 6354295 w 7445829"/>
              <a:gd name="connsiteY1458" fmla="*/ 1095238 h 6858000"/>
              <a:gd name="connsiteX1459" fmla="*/ 6354127 w 7445829"/>
              <a:gd name="connsiteY1459" fmla="*/ 1095236 h 6858000"/>
              <a:gd name="connsiteX1460" fmla="*/ 6326600 w 7445829"/>
              <a:gd name="connsiteY1460" fmla="*/ 1103863 h 6858000"/>
              <a:gd name="connsiteX1461" fmla="*/ 6268764 w 7445829"/>
              <a:gd name="connsiteY1461" fmla="*/ 1117182 h 6858000"/>
              <a:gd name="connsiteX1462" fmla="*/ 6272999 w 7445829"/>
              <a:gd name="connsiteY1462" fmla="*/ 1119965 h 6858000"/>
              <a:gd name="connsiteX1463" fmla="*/ 6283640 w 7445829"/>
              <a:gd name="connsiteY1463" fmla="*/ 1125233 h 6858000"/>
              <a:gd name="connsiteX1464" fmla="*/ 6348764 w 7445829"/>
              <a:gd name="connsiteY1464" fmla="*/ 1134215 h 6858000"/>
              <a:gd name="connsiteX1465" fmla="*/ 6454639 w 7445829"/>
              <a:gd name="connsiteY1465" fmla="*/ 1144725 h 6858000"/>
              <a:gd name="connsiteX1466" fmla="*/ 6596569 w 7445829"/>
              <a:gd name="connsiteY1466" fmla="*/ 1151399 h 6858000"/>
              <a:gd name="connsiteX1467" fmla="*/ 6959178 w 7445829"/>
              <a:gd name="connsiteY1467" fmla="*/ 1169870 h 6858000"/>
              <a:gd name="connsiteX1468" fmla="*/ 6983336 w 7445829"/>
              <a:gd name="connsiteY1468" fmla="*/ 1171124 h 6858000"/>
              <a:gd name="connsiteX1469" fmla="*/ 6958012 w 7445829"/>
              <a:gd name="connsiteY1469" fmla="*/ 1180422 h 6858000"/>
              <a:gd name="connsiteX1470" fmla="*/ 6949500 w 7445829"/>
              <a:gd name="connsiteY1470" fmla="*/ 1184269 h 6858000"/>
              <a:gd name="connsiteX1471" fmla="*/ 6873854 w 7445829"/>
              <a:gd name="connsiteY1471" fmla="*/ 1182402 h 6858000"/>
              <a:gd name="connsiteX1472" fmla="*/ 6677326 w 7445829"/>
              <a:gd name="connsiteY1472" fmla="*/ 1177140 h 6858000"/>
              <a:gd name="connsiteX1473" fmla="*/ 6652874 w 7445829"/>
              <a:gd name="connsiteY1473" fmla="*/ 1212401 h 6858000"/>
              <a:gd name="connsiteX1474" fmla="*/ 6562221 w 7445829"/>
              <a:gd name="connsiteY1474" fmla="*/ 1217647 h 6858000"/>
              <a:gd name="connsiteX1475" fmla="*/ 6473321 w 7445829"/>
              <a:gd name="connsiteY1475" fmla="*/ 1230247 h 6858000"/>
              <a:gd name="connsiteX1476" fmla="*/ 6445567 w 7445829"/>
              <a:gd name="connsiteY1476" fmla="*/ 1230267 h 6858000"/>
              <a:gd name="connsiteX1477" fmla="*/ 6446702 w 7445829"/>
              <a:gd name="connsiteY1477" fmla="*/ 1230612 h 6858000"/>
              <a:gd name="connsiteX1478" fmla="*/ 6448768 w 7445829"/>
              <a:gd name="connsiteY1478" fmla="*/ 1233452 h 6858000"/>
              <a:gd name="connsiteX1479" fmla="*/ 6428871 w 7445829"/>
              <a:gd name="connsiteY1479" fmla="*/ 1239325 h 6858000"/>
              <a:gd name="connsiteX1480" fmla="*/ 6408104 w 7445829"/>
              <a:gd name="connsiteY1480" fmla="*/ 1241442 h 6858000"/>
              <a:gd name="connsiteX1481" fmla="*/ 6417411 w 7445829"/>
              <a:gd name="connsiteY1481" fmla="*/ 1246086 h 6858000"/>
              <a:gd name="connsiteX1482" fmla="*/ 6430097 w 7445829"/>
              <a:gd name="connsiteY1482" fmla="*/ 1256407 h 6858000"/>
              <a:gd name="connsiteX1483" fmla="*/ 6516495 w 7445829"/>
              <a:gd name="connsiteY1483" fmla="*/ 1259150 h 6858000"/>
              <a:gd name="connsiteX1484" fmla="*/ 6578481 w 7445829"/>
              <a:gd name="connsiteY1484" fmla="*/ 1275792 h 6858000"/>
              <a:gd name="connsiteX1485" fmla="*/ 6452451 w 7445829"/>
              <a:gd name="connsiteY1485" fmla="*/ 1271197 h 6858000"/>
              <a:gd name="connsiteX1486" fmla="*/ 6403185 w 7445829"/>
              <a:gd name="connsiteY1486" fmla="*/ 1285648 h 6858000"/>
              <a:gd name="connsiteX1487" fmla="*/ 6353959 w 7445829"/>
              <a:gd name="connsiteY1487" fmla="*/ 1278744 h 6858000"/>
              <a:gd name="connsiteX1488" fmla="*/ 6351332 w 7445829"/>
              <a:gd name="connsiteY1488" fmla="*/ 1279514 h 6858000"/>
              <a:gd name="connsiteX1489" fmla="*/ 6362021 w 7445829"/>
              <a:gd name="connsiteY1489" fmla="*/ 1280179 h 6858000"/>
              <a:gd name="connsiteX1490" fmla="*/ 6376589 w 7445829"/>
              <a:gd name="connsiteY1490" fmla="*/ 1283738 h 6858000"/>
              <a:gd name="connsiteX1491" fmla="*/ 6375837 w 7445829"/>
              <a:gd name="connsiteY1491" fmla="*/ 1287408 h 6858000"/>
              <a:gd name="connsiteX1492" fmla="*/ 6406676 w 7445829"/>
              <a:gd name="connsiteY1492" fmla="*/ 1288537 h 6858000"/>
              <a:gd name="connsiteX1493" fmla="*/ 6501652 w 7445829"/>
              <a:gd name="connsiteY1493" fmla="*/ 1295399 h 6858000"/>
              <a:gd name="connsiteX1494" fmla="*/ 6474133 w 7445829"/>
              <a:gd name="connsiteY1494" fmla="*/ 1303230 h 6858000"/>
              <a:gd name="connsiteX1495" fmla="*/ 6450609 w 7445829"/>
              <a:gd name="connsiteY1495" fmla="*/ 1308513 h 6858000"/>
              <a:gd name="connsiteX1496" fmla="*/ 6252282 w 7445829"/>
              <a:gd name="connsiteY1496" fmla="*/ 1304901 h 6858000"/>
              <a:gd name="connsiteX1497" fmla="*/ 6272035 w 7445829"/>
              <a:gd name="connsiteY1497" fmla="*/ 1299562 h 6858000"/>
              <a:gd name="connsiteX1498" fmla="*/ 6276572 w 7445829"/>
              <a:gd name="connsiteY1498" fmla="*/ 1298054 h 6858000"/>
              <a:gd name="connsiteX1499" fmla="*/ 6269637 w 7445829"/>
              <a:gd name="connsiteY1499" fmla="*/ 1298078 h 6858000"/>
              <a:gd name="connsiteX1500" fmla="*/ 6250096 w 7445829"/>
              <a:gd name="connsiteY1500" fmla="*/ 1299598 h 6858000"/>
              <a:gd name="connsiteX1501" fmla="*/ 6248836 w 7445829"/>
              <a:gd name="connsiteY1501" fmla="*/ 1308394 h 6858000"/>
              <a:gd name="connsiteX1502" fmla="*/ 6248363 w 7445829"/>
              <a:gd name="connsiteY1502" fmla="*/ 1311069 h 6858000"/>
              <a:gd name="connsiteX1503" fmla="*/ 6298968 w 7445829"/>
              <a:gd name="connsiteY1503" fmla="*/ 1309761 h 6858000"/>
              <a:gd name="connsiteX1504" fmla="*/ 6366679 w 7445829"/>
              <a:gd name="connsiteY1504" fmla="*/ 1309839 h 6858000"/>
              <a:gd name="connsiteX1505" fmla="*/ 6485222 w 7445829"/>
              <a:gd name="connsiteY1505" fmla="*/ 1314526 h 6858000"/>
              <a:gd name="connsiteX1506" fmla="*/ 6515030 w 7445829"/>
              <a:gd name="connsiteY1506" fmla="*/ 1316623 h 6858000"/>
              <a:gd name="connsiteX1507" fmla="*/ 6508717 w 7445829"/>
              <a:gd name="connsiteY1507" fmla="*/ 1317871 h 6858000"/>
              <a:gd name="connsiteX1508" fmla="*/ 6456392 w 7445829"/>
              <a:gd name="connsiteY1508" fmla="*/ 1328383 h 6858000"/>
              <a:gd name="connsiteX1509" fmla="*/ 6381193 w 7445829"/>
              <a:gd name="connsiteY1509" fmla="*/ 1326929 h 6858000"/>
              <a:gd name="connsiteX1510" fmla="*/ 6302183 w 7445829"/>
              <a:gd name="connsiteY1510" fmla="*/ 1342241 h 6858000"/>
              <a:gd name="connsiteX1511" fmla="*/ 6353048 w 7445829"/>
              <a:gd name="connsiteY1511" fmla="*/ 1348666 h 6858000"/>
              <a:gd name="connsiteX1512" fmla="*/ 6312143 w 7445829"/>
              <a:gd name="connsiteY1512" fmla="*/ 1356140 h 6858000"/>
              <a:gd name="connsiteX1513" fmla="*/ 6321695 w 7445829"/>
              <a:gd name="connsiteY1513" fmla="*/ 1357851 h 6858000"/>
              <a:gd name="connsiteX1514" fmla="*/ 6335324 w 7445829"/>
              <a:gd name="connsiteY1514" fmla="*/ 1357733 h 6858000"/>
              <a:gd name="connsiteX1515" fmla="*/ 6272993 w 7445829"/>
              <a:gd name="connsiteY1515" fmla="*/ 1367014 h 6858000"/>
              <a:gd name="connsiteX1516" fmla="*/ 6257596 w 7445829"/>
              <a:gd name="connsiteY1516" fmla="*/ 1366106 h 6858000"/>
              <a:gd name="connsiteX1517" fmla="*/ 6237648 w 7445829"/>
              <a:gd name="connsiteY1517" fmla="*/ 1369752 h 6858000"/>
              <a:gd name="connsiteX1518" fmla="*/ 6159616 w 7445829"/>
              <a:gd name="connsiteY1518" fmla="*/ 1384059 h 6858000"/>
              <a:gd name="connsiteX1519" fmla="*/ 6200704 w 7445829"/>
              <a:gd name="connsiteY1519" fmla="*/ 1386551 h 6858000"/>
              <a:gd name="connsiteX1520" fmla="*/ 6232230 w 7445829"/>
              <a:gd name="connsiteY1520" fmla="*/ 1387428 h 6858000"/>
              <a:gd name="connsiteX1521" fmla="*/ 6353408 w 7445829"/>
              <a:gd name="connsiteY1521" fmla="*/ 1369559 h 6858000"/>
              <a:gd name="connsiteX1522" fmla="*/ 6347433 w 7445829"/>
              <a:gd name="connsiteY1522" fmla="*/ 1384888 h 6858000"/>
              <a:gd name="connsiteX1523" fmla="*/ 6323555 w 7445829"/>
              <a:gd name="connsiteY1523" fmla="*/ 1391185 h 6858000"/>
              <a:gd name="connsiteX1524" fmla="*/ 6346712 w 7445829"/>
              <a:gd name="connsiteY1524" fmla="*/ 1392468 h 6858000"/>
              <a:gd name="connsiteX1525" fmla="*/ 6404733 w 7445829"/>
              <a:gd name="connsiteY1525" fmla="*/ 1396566 h 6858000"/>
              <a:gd name="connsiteX1526" fmla="*/ 6387308 w 7445829"/>
              <a:gd name="connsiteY1526" fmla="*/ 1399708 h 6858000"/>
              <a:gd name="connsiteX1527" fmla="*/ 6261984 w 7445829"/>
              <a:gd name="connsiteY1527" fmla="*/ 1426710 h 6858000"/>
              <a:gd name="connsiteX1528" fmla="*/ 6195769 w 7445829"/>
              <a:gd name="connsiteY1528" fmla="*/ 1433501 h 6858000"/>
              <a:gd name="connsiteX1529" fmla="*/ 6200549 w 7445829"/>
              <a:gd name="connsiteY1529" fmla="*/ 1439823 h 6858000"/>
              <a:gd name="connsiteX1530" fmla="*/ 6200913 w 7445829"/>
              <a:gd name="connsiteY1530" fmla="*/ 1439869 h 6858000"/>
              <a:gd name="connsiteX1531" fmla="*/ 6195502 w 7445829"/>
              <a:gd name="connsiteY1531" fmla="*/ 1441034 h 6858000"/>
              <a:gd name="connsiteX1532" fmla="*/ 5991127 w 7445829"/>
              <a:gd name="connsiteY1532" fmla="*/ 1479105 h 6858000"/>
              <a:gd name="connsiteX1533" fmla="*/ 5949612 w 7445829"/>
              <a:gd name="connsiteY1533" fmla="*/ 1488392 h 6858000"/>
              <a:gd name="connsiteX1534" fmla="*/ 5936144 w 7445829"/>
              <a:gd name="connsiteY1534" fmla="*/ 1492060 h 6858000"/>
              <a:gd name="connsiteX1535" fmla="*/ 5965812 w 7445829"/>
              <a:gd name="connsiteY1535" fmla="*/ 1488285 h 6858000"/>
              <a:gd name="connsiteX1536" fmla="*/ 6287402 w 7445829"/>
              <a:gd name="connsiteY1536" fmla="*/ 1429776 h 6858000"/>
              <a:gd name="connsiteX1537" fmla="*/ 6216688 w 7445829"/>
              <a:gd name="connsiteY1537" fmla="*/ 1446390 h 6858000"/>
              <a:gd name="connsiteX1538" fmla="*/ 6230948 w 7445829"/>
              <a:gd name="connsiteY1538" fmla="*/ 1443733 h 6858000"/>
              <a:gd name="connsiteX1539" fmla="*/ 6244768 w 7445829"/>
              <a:gd name="connsiteY1539" fmla="*/ 1445509 h 6858000"/>
              <a:gd name="connsiteX1540" fmla="*/ 6266935 w 7445829"/>
              <a:gd name="connsiteY1540" fmla="*/ 1454193 h 6858000"/>
              <a:gd name="connsiteX1541" fmla="*/ 6116479 w 7445829"/>
              <a:gd name="connsiteY1541" fmla="*/ 1469597 h 6858000"/>
              <a:gd name="connsiteX1542" fmla="*/ 6099394 w 7445829"/>
              <a:gd name="connsiteY1542" fmla="*/ 1471791 h 6858000"/>
              <a:gd name="connsiteX1543" fmla="*/ 6088597 w 7445829"/>
              <a:gd name="connsiteY1543" fmla="*/ 1473964 h 6858000"/>
              <a:gd name="connsiteX1544" fmla="*/ 6082440 w 7445829"/>
              <a:gd name="connsiteY1544" fmla="*/ 1477303 h 6858000"/>
              <a:gd name="connsiteX1545" fmla="*/ 6099433 w 7445829"/>
              <a:gd name="connsiteY1545" fmla="*/ 1483107 h 6858000"/>
              <a:gd name="connsiteX1546" fmla="*/ 6136635 w 7445829"/>
              <a:gd name="connsiteY1546" fmla="*/ 1483851 h 6858000"/>
              <a:gd name="connsiteX1547" fmla="*/ 6187070 w 7445829"/>
              <a:gd name="connsiteY1547" fmla="*/ 1486201 h 6858000"/>
              <a:gd name="connsiteX1548" fmla="*/ 6215624 w 7445829"/>
              <a:gd name="connsiteY1548" fmla="*/ 1480315 h 6858000"/>
              <a:gd name="connsiteX1549" fmla="*/ 6269929 w 7445829"/>
              <a:gd name="connsiteY1549" fmla="*/ 1474324 h 6858000"/>
              <a:gd name="connsiteX1550" fmla="*/ 6236521 w 7445829"/>
              <a:gd name="connsiteY1550" fmla="*/ 1483659 h 6858000"/>
              <a:gd name="connsiteX1551" fmla="*/ 6217467 w 7445829"/>
              <a:gd name="connsiteY1551" fmla="*/ 1488228 h 6858000"/>
              <a:gd name="connsiteX1552" fmla="*/ 6225501 w 7445829"/>
              <a:gd name="connsiteY1552" fmla="*/ 1488824 h 6858000"/>
              <a:gd name="connsiteX1553" fmla="*/ 6249331 w 7445829"/>
              <a:gd name="connsiteY1553" fmla="*/ 1491446 h 6858000"/>
              <a:gd name="connsiteX1554" fmla="*/ 6310756 w 7445829"/>
              <a:gd name="connsiteY1554" fmla="*/ 1478801 h 6858000"/>
              <a:gd name="connsiteX1555" fmla="*/ 6625454 w 7445829"/>
              <a:gd name="connsiteY1555" fmla="*/ 1419127 h 6858000"/>
              <a:gd name="connsiteX1556" fmla="*/ 6629037 w 7445829"/>
              <a:gd name="connsiteY1556" fmla="*/ 1417934 h 6858000"/>
              <a:gd name="connsiteX1557" fmla="*/ 6629992 w 7445829"/>
              <a:gd name="connsiteY1557" fmla="*/ 1417635 h 6858000"/>
              <a:gd name="connsiteX1558" fmla="*/ 6614051 w 7445829"/>
              <a:gd name="connsiteY1558" fmla="*/ 1418262 h 6858000"/>
              <a:gd name="connsiteX1559" fmla="*/ 6482992 w 7445829"/>
              <a:gd name="connsiteY1559" fmla="*/ 1412155 h 6858000"/>
              <a:gd name="connsiteX1560" fmla="*/ 6370631 w 7445829"/>
              <a:gd name="connsiteY1560" fmla="*/ 1417647 h 6858000"/>
              <a:gd name="connsiteX1561" fmla="*/ 6462785 w 7445829"/>
              <a:gd name="connsiteY1561" fmla="*/ 1400376 h 6858000"/>
              <a:gd name="connsiteX1562" fmla="*/ 6474729 w 7445829"/>
              <a:gd name="connsiteY1562" fmla="*/ 1401151 h 6858000"/>
              <a:gd name="connsiteX1563" fmla="*/ 6557337 w 7445829"/>
              <a:gd name="connsiteY1563" fmla="*/ 1403827 h 6858000"/>
              <a:gd name="connsiteX1564" fmla="*/ 6644907 w 7445829"/>
              <a:gd name="connsiteY1564" fmla="*/ 1407775 h 6858000"/>
              <a:gd name="connsiteX1565" fmla="*/ 6658931 w 7445829"/>
              <a:gd name="connsiteY1565" fmla="*/ 1409532 h 6858000"/>
              <a:gd name="connsiteX1566" fmla="*/ 6667276 w 7445829"/>
              <a:gd name="connsiteY1566" fmla="*/ 1407315 h 6858000"/>
              <a:gd name="connsiteX1567" fmla="*/ 6709997 w 7445829"/>
              <a:gd name="connsiteY1567" fmla="*/ 1410664 h 6858000"/>
              <a:gd name="connsiteX1568" fmla="*/ 6566967 w 7445829"/>
              <a:gd name="connsiteY1568" fmla="*/ 1440723 h 6858000"/>
              <a:gd name="connsiteX1569" fmla="*/ 6379024 w 7445829"/>
              <a:gd name="connsiteY1569" fmla="*/ 1480577 h 6858000"/>
              <a:gd name="connsiteX1570" fmla="*/ 6275581 w 7445829"/>
              <a:gd name="connsiteY1570" fmla="*/ 1503641 h 6858000"/>
              <a:gd name="connsiteX1571" fmla="*/ 6273082 w 7445829"/>
              <a:gd name="connsiteY1571" fmla="*/ 1508403 h 6858000"/>
              <a:gd name="connsiteX1572" fmla="*/ 6260274 w 7445829"/>
              <a:gd name="connsiteY1572" fmla="*/ 1521447 h 6858000"/>
              <a:gd name="connsiteX1573" fmla="*/ 6258911 w 7445829"/>
              <a:gd name="connsiteY1573" fmla="*/ 1522730 h 6858000"/>
              <a:gd name="connsiteX1574" fmla="*/ 6283466 w 7445829"/>
              <a:gd name="connsiteY1574" fmla="*/ 1517647 h 6858000"/>
              <a:gd name="connsiteX1575" fmla="*/ 6345537 w 7445829"/>
              <a:gd name="connsiteY1575" fmla="*/ 1504226 h 6858000"/>
              <a:gd name="connsiteX1576" fmla="*/ 6809296 w 7445829"/>
              <a:gd name="connsiteY1576" fmla="*/ 1405534 h 6858000"/>
              <a:gd name="connsiteX1577" fmla="*/ 6888272 w 7445829"/>
              <a:gd name="connsiteY1577" fmla="*/ 1399284 h 6858000"/>
              <a:gd name="connsiteX1578" fmla="*/ 6863969 w 7445829"/>
              <a:gd name="connsiteY1578" fmla="*/ 1405306 h 6858000"/>
              <a:gd name="connsiteX1579" fmla="*/ 6828591 w 7445829"/>
              <a:gd name="connsiteY1579" fmla="*/ 1405910 h 6858000"/>
              <a:gd name="connsiteX1580" fmla="*/ 6799015 w 7445829"/>
              <a:gd name="connsiteY1580" fmla="*/ 1409477 h 6858000"/>
              <a:gd name="connsiteX1581" fmla="*/ 6806651 w 7445829"/>
              <a:gd name="connsiteY1581" fmla="*/ 1417262 h 6858000"/>
              <a:gd name="connsiteX1582" fmla="*/ 6797884 w 7445829"/>
              <a:gd name="connsiteY1582" fmla="*/ 1418937 h 6858000"/>
              <a:gd name="connsiteX1583" fmla="*/ 6715961 w 7445829"/>
              <a:gd name="connsiteY1583" fmla="*/ 1447873 h 6858000"/>
              <a:gd name="connsiteX1584" fmla="*/ 6838286 w 7445829"/>
              <a:gd name="connsiteY1584" fmla="*/ 1422428 h 6858000"/>
              <a:gd name="connsiteX1585" fmla="*/ 6845978 w 7445829"/>
              <a:gd name="connsiteY1585" fmla="*/ 1421011 h 6858000"/>
              <a:gd name="connsiteX1586" fmla="*/ 6847053 w 7445829"/>
              <a:gd name="connsiteY1586" fmla="*/ 1421102 h 6858000"/>
              <a:gd name="connsiteX1587" fmla="*/ 6871943 w 7445829"/>
              <a:gd name="connsiteY1587" fmla="*/ 1421088 h 6858000"/>
              <a:gd name="connsiteX1588" fmla="*/ 6699000 w 7445829"/>
              <a:gd name="connsiteY1588" fmla="*/ 1462924 h 6858000"/>
              <a:gd name="connsiteX1589" fmla="*/ 6428409 w 7445829"/>
              <a:gd name="connsiteY1589" fmla="*/ 1523197 h 6858000"/>
              <a:gd name="connsiteX1590" fmla="*/ 6401492 w 7445829"/>
              <a:gd name="connsiteY1590" fmla="*/ 1521559 h 6858000"/>
              <a:gd name="connsiteX1591" fmla="*/ 6395245 w 7445829"/>
              <a:gd name="connsiteY1591" fmla="*/ 1528514 h 6858000"/>
              <a:gd name="connsiteX1592" fmla="*/ 6394764 w 7445829"/>
              <a:gd name="connsiteY1592" fmla="*/ 1528583 h 6858000"/>
              <a:gd name="connsiteX1593" fmla="*/ 6253682 w 7445829"/>
              <a:gd name="connsiteY1593" fmla="*/ 1552673 h 6858000"/>
              <a:gd name="connsiteX1594" fmla="*/ 5774876 w 7445829"/>
              <a:gd name="connsiteY1594" fmla="*/ 1626388 h 6858000"/>
              <a:gd name="connsiteX1595" fmla="*/ 5593875 w 7445829"/>
              <a:gd name="connsiteY1595" fmla="*/ 1681587 h 6858000"/>
              <a:gd name="connsiteX1596" fmla="*/ 5593749 w 7445829"/>
              <a:gd name="connsiteY1596" fmla="*/ 1681671 h 6858000"/>
              <a:gd name="connsiteX1597" fmla="*/ 5595521 w 7445829"/>
              <a:gd name="connsiteY1597" fmla="*/ 1681394 h 6858000"/>
              <a:gd name="connsiteX1598" fmla="*/ 6141852 w 7445829"/>
              <a:gd name="connsiteY1598" fmla="*/ 1593753 h 6858000"/>
              <a:gd name="connsiteX1599" fmla="*/ 6227996 w 7445829"/>
              <a:gd name="connsiteY1599" fmla="*/ 1581807 h 6858000"/>
              <a:gd name="connsiteX1600" fmla="*/ 6284949 w 7445829"/>
              <a:gd name="connsiteY1600" fmla="*/ 1577460 h 6858000"/>
              <a:gd name="connsiteX1601" fmla="*/ 6284271 w 7445829"/>
              <a:gd name="connsiteY1601" fmla="*/ 1577594 h 6858000"/>
              <a:gd name="connsiteX1602" fmla="*/ 6270813 w 7445829"/>
              <a:gd name="connsiteY1602" fmla="*/ 1582852 h 6858000"/>
              <a:gd name="connsiteX1603" fmla="*/ 6269407 w 7445829"/>
              <a:gd name="connsiteY1603" fmla="*/ 1586789 h 6858000"/>
              <a:gd name="connsiteX1604" fmla="*/ 6302125 w 7445829"/>
              <a:gd name="connsiteY1604" fmla="*/ 1584042 h 6858000"/>
              <a:gd name="connsiteX1605" fmla="*/ 6298307 w 7445829"/>
              <a:gd name="connsiteY1605" fmla="*/ 1576440 h 6858000"/>
              <a:gd name="connsiteX1606" fmla="*/ 6317691 w 7445829"/>
              <a:gd name="connsiteY1606" fmla="*/ 1574960 h 6858000"/>
              <a:gd name="connsiteX1607" fmla="*/ 6327075 w 7445829"/>
              <a:gd name="connsiteY1607" fmla="*/ 1576817 h 6858000"/>
              <a:gd name="connsiteX1608" fmla="*/ 6326979 w 7445829"/>
              <a:gd name="connsiteY1608" fmla="*/ 1576961 h 6858000"/>
              <a:gd name="connsiteX1609" fmla="*/ 6327425 w 7445829"/>
              <a:gd name="connsiteY1609" fmla="*/ 1576886 h 6858000"/>
              <a:gd name="connsiteX1610" fmla="*/ 6337966 w 7445829"/>
              <a:gd name="connsiteY1610" fmla="*/ 1578972 h 6858000"/>
              <a:gd name="connsiteX1611" fmla="*/ 6344874 w 7445829"/>
              <a:gd name="connsiteY1611" fmla="*/ 1583403 h 6858000"/>
              <a:gd name="connsiteX1612" fmla="*/ 6341333 w 7445829"/>
              <a:gd name="connsiteY1612" fmla="*/ 1585370 h 6858000"/>
              <a:gd name="connsiteX1613" fmla="*/ 6285778 w 7445829"/>
              <a:gd name="connsiteY1613" fmla="*/ 1597157 h 6858000"/>
              <a:gd name="connsiteX1614" fmla="*/ 6298536 w 7445829"/>
              <a:gd name="connsiteY1614" fmla="*/ 1595750 h 6858000"/>
              <a:gd name="connsiteX1615" fmla="*/ 6267989 w 7445829"/>
              <a:gd name="connsiteY1615" fmla="*/ 1604050 h 6858000"/>
              <a:gd name="connsiteX1616" fmla="*/ 6237296 w 7445829"/>
              <a:gd name="connsiteY1616" fmla="*/ 1608302 h 6858000"/>
              <a:gd name="connsiteX1617" fmla="*/ 5928390 w 7445829"/>
              <a:gd name="connsiteY1617" fmla="*/ 1665760 h 6858000"/>
              <a:gd name="connsiteX1618" fmla="*/ 5999818 w 7445829"/>
              <a:gd name="connsiteY1618" fmla="*/ 1661124 h 6858000"/>
              <a:gd name="connsiteX1619" fmla="*/ 6013116 w 7445829"/>
              <a:gd name="connsiteY1619" fmla="*/ 1659369 h 6858000"/>
              <a:gd name="connsiteX1620" fmla="*/ 5924298 w 7445829"/>
              <a:gd name="connsiteY1620" fmla="*/ 1683015 h 6858000"/>
              <a:gd name="connsiteX1621" fmla="*/ 5924298 w 7445829"/>
              <a:gd name="connsiteY1621" fmla="*/ 1683015 h 6858000"/>
              <a:gd name="connsiteX1622" fmla="*/ 5982924 w 7445829"/>
              <a:gd name="connsiteY1622" fmla="*/ 1673469 h 6858000"/>
              <a:gd name="connsiteX1623" fmla="*/ 6104926 w 7445829"/>
              <a:gd name="connsiteY1623" fmla="*/ 1653602 h 6858000"/>
              <a:gd name="connsiteX1624" fmla="*/ 6113575 w 7445829"/>
              <a:gd name="connsiteY1624" fmla="*/ 1655397 h 6858000"/>
              <a:gd name="connsiteX1625" fmla="*/ 6133249 w 7445829"/>
              <a:gd name="connsiteY1625" fmla="*/ 1660807 h 6858000"/>
              <a:gd name="connsiteX1626" fmla="*/ 5984148 w 7445829"/>
              <a:gd name="connsiteY1626" fmla="*/ 1676461 h 6858000"/>
              <a:gd name="connsiteX1627" fmla="*/ 6100999 w 7445829"/>
              <a:gd name="connsiteY1627" fmla="*/ 1677010 h 6858000"/>
              <a:gd name="connsiteX1628" fmla="*/ 6158501 w 7445829"/>
              <a:gd name="connsiteY1628" fmla="*/ 1675027 h 6858000"/>
              <a:gd name="connsiteX1629" fmla="*/ 6193235 w 7445829"/>
              <a:gd name="connsiteY1629" fmla="*/ 1674946 h 6858000"/>
              <a:gd name="connsiteX1630" fmla="*/ 6174801 w 7445829"/>
              <a:gd name="connsiteY1630" fmla="*/ 1682694 h 6858000"/>
              <a:gd name="connsiteX1631" fmla="*/ 6150035 w 7445829"/>
              <a:gd name="connsiteY1631" fmla="*/ 1685896 h 6858000"/>
              <a:gd name="connsiteX1632" fmla="*/ 6133911 w 7445829"/>
              <a:gd name="connsiteY1632" fmla="*/ 1687588 h 6858000"/>
              <a:gd name="connsiteX1633" fmla="*/ 6115557 w 7445829"/>
              <a:gd name="connsiteY1633" fmla="*/ 1689513 h 6858000"/>
              <a:gd name="connsiteX1634" fmla="*/ 6039625 w 7445829"/>
              <a:gd name="connsiteY1634" fmla="*/ 1705188 h 6858000"/>
              <a:gd name="connsiteX1635" fmla="*/ 6109543 w 7445829"/>
              <a:gd name="connsiteY1635" fmla="*/ 1709331 h 6858000"/>
              <a:gd name="connsiteX1636" fmla="*/ 6149751 w 7445829"/>
              <a:gd name="connsiteY1636" fmla="*/ 1703245 h 6858000"/>
              <a:gd name="connsiteX1637" fmla="*/ 6137457 w 7445829"/>
              <a:gd name="connsiteY1637" fmla="*/ 1707883 h 6858000"/>
              <a:gd name="connsiteX1638" fmla="*/ 6184375 w 7445829"/>
              <a:gd name="connsiteY1638" fmla="*/ 1712744 h 6858000"/>
              <a:gd name="connsiteX1639" fmla="*/ 6234532 w 7445829"/>
              <a:gd name="connsiteY1639" fmla="*/ 1715739 h 6858000"/>
              <a:gd name="connsiteX1640" fmla="*/ 6162380 w 7445829"/>
              <a:gd name="connsiteY1640" fmla="*/ 1730520 h 6858000"/>
              <a:gd name="connsiteX1641" fmla="*/ 6138219 w 7445829"/>
              <a:gd name="connsiteY1641" fmla="*/ 1738609 h 6858000"/>
              <a:gd name="connsiteX1642" fmla="*/ 6075830 w 7445829"/>
              <a:gd name="connsiteY1642" fmla="*/ 1747308 h 6858000"/>
              <a:gd name="connsiteX1643" fmla="*/ 5930988 w 7445829"/>
              <a:gd name="connsiteY1643" fmla="*/ 1754970 h 6858000"/>
              <a:gd name="connsiteX1644" fmla="*/ 5930239 w 7445829"/>
              <a:gd name="connsiteY1644" fmla="*/ 1753136 h 6858000"/>
              <a:gd name="connsiteX1645" fmla="*/ 5929301 w 7445829"/>
              <a:gd name="connsiteY1645" fmla="*/ 1750845 h 6858000"/>
              <a:gd name="connsiteX1646" fmla="*/ 5928738 w 7445829"/>
              <a:gd name="connsiteY1646" fmla="*/ 1749469 h 6858000"/>
              <a:gd name="connsiteX1647" fmla="*/ 5928987 w 7445829"/>
              <a:gd name="connsiteY1647" fmla="*/ 1750080 h 6858000"/>
              <a:gd name="connsiteX1648" fmla="*/ 5929301 w 7445829"/>
              <a:gd name="connsiteY1648" fmla="*/ 1750845 h 6858000"/>
              <a:gd name="connsiteX1649" fmla="*/ 5930988 w 7445829"/>
              <a:gd name="connsiteY1649" fmla="*/ 1754970 h 6858000"/>
              <a:gd name="connsiteX1650" fmla="*/ 6070558 w 7445829"/>
              <a:gd name="connsiteY1650" fmla="*/ 1757315 h 6858000"/>
              <a:gd name="connsiteX1651" fmla="*/ 6083201 w 7445829"/>
              <a:gd name="connsiteY1651" fmla="*/ 1758509 h 6858000"/>
              <a:gd name="connsiteX1652" fmla="*/ 6070812 w 7445829"/>
              <a:gd name="connsiteY1652" fmla="*/ 1763136 h 6858000"/>
              <a:gd name="connsiteX1653" fmla="*/ 5975626 w 7445829"/>
              <a:gd name="connsiteY1653" fmla="*/ 1788360 h 6858000"/>
              <a:gd name="connsiteX1654" fmla="*/ 5958034 w 7445829"/>
              <a:gd name="connsiteY1654" fmla="*/ 1830948 h 6858000"/>
              <a:gd name="connsiteX1655" fmla="*/ 5747699 w 7445829"/>
              <a:gd name="connsiteY1655" fmla="*/ 1868041 h 6858000"/>
              <a:gd name="connsiteX1656" fmla="*/ 5525204 w 7445829"/>
              <a:gd name="connsiteY1656" fmla="*/ 1907751 h 6858000"/>
              <a:gd name="connsiteX1657" fmla="*/ 5523777 w 7445829"/>
              <a:gd name="connsiteY1657" fmla="*/ 1910696 h 6858000"/>
              <a:gd name="connsiteX1658" fmla="*/ 5519703 w 7445829"/>
              <a:gd name="connsiteY1658" fmla="*/ 1920933 h 6858000"/>
              <a:gd name="connsiteX1659" fmla="*/ 5659923 w 7445829"/>
              <a:gd name="connsiteY1659" fmla="*/ 1899809 h 6858000"/>
              <a:gd name="connsiteX1660" fmla="*/ 6050097 w 7445829"/>
              <a:gd name="connsiteY1660" fmla="*/ 1840637 h 6858000"/>
              <a:gd name="connsiteX1661" fmla="*/ 6202683 w 7445829"/>
              <a:gd name="connsiteY1661" fmla="*/ 1816889 h 6858000"/>
              <a:gd name="connsiteX1662" fmla="*/ 6245630 w 7445829"/>
              <a:gd name="connsiteY1662" fmla="*/ 1808717 h 6858000"/>
              <a:gd name="connsiteX1663" fmla="*/ 6275354 w 7445829"/>
              <a:gd name="connsiteY1663" fmla="*/ 1803672 h 6858000"/>
              <a:gd name="connsiteX1664" fmla="*/ 6277911 w 7445829"/>
              <a:gd name="connsiteY1664" fmla="*/ 1805990 h 6858000"/>
              <a:gd name="connsiteX1665" fmla="*/ 6297035 w 7445829"/>
              <a:gd name="connsiteY1665" fmla="*/ 1811269 h 6858000"/>
              <a:gd name="connsiteX1666" fmla="*/ 6292729 w 7445829"/>
              <a:gd name="connsiteY1666" fmla="*/ 1812562 h 6858000"/>
              <a:gd name="connsiteX1667" fmla="*/ 6293816 w 7445829"/>
              <a:gd name="connsiteY1667" fmla="*/ 1815655 h 6858000"/>
              <a:gd name="connsiteX1668" fmla="*/ 6306476 w 7445829"/>
              <a:gd name="connsiteY1668" fmla="*/ 1813876 h 6858000"/>
              <a:gd name="connsiteX1669" fmla="*/ 6308679 w 7445829"/>
              <a:gd name="connsiteY1669" fmla="*/ 1814484 h 6858000"/>
              <a:gd name="connsiteX1670" fmla="*/ 6414652 w 7445829"/>
              <a:gd name="connsiteY1670" fmla="*/ 1815308 h 6858000"/>
              <a:gd name="connsiteX1671" fmla="*/ 6427063 w 7445829"/>
              <a:gd name="connsiteY1671" fmla="*/ 1815267 h 6858000"/>
              <a:gd name="connsiteX1672" fmla="*/ 6430973 w 7445829"/>
              <a:gd name="connsiteY1672" fmla="*/ 1817536 h 6858000"/>
              <a:gd name="connsiteX1673" fmla="*/ 6435415 w 7445829"/>
              <a:gd name="connsiteY1673" fmla="*/ 1825115 h 6858000"/>
              <a:gd name="connsiteX1674" fmla="*/ 6398296 w 7445829"/>
              <a:gd name="connsiteY1674" fmla="*/ 1833043 h 6858000"/>
              <a:gd name="connsiteX1675" fmla="*/ 6335987 w 7445829"/>
              <a:gd name="connsiteY1675" fmla="*/ 1844682 h 6858000"/>
              <a:gd name="connsiteX1676" fmla="*/ 6246740 w 7445829"/>
              <a:gd name="connsiteY1676" fmla="*/ 1843221 h 6858000"/>
              <a:gd name="connsiteX1677" fmla="*/ 6094080 w 7445829"/>
              <a:gd name="connsiteY1677" fmla="*/ 1851984 h 6858000"/>
              <a:gd name="connsiteX1678" fmla="*/ 6095260 w 7445829"/>
              <a:gd name="connsiteY1678" fmla="*/ 1852861 h 6858000"/>
              <a:gd name="connsiteX1679" fmla="*/ 6161494 w 7445829"/>
              <a:gd name="connsiteY1679" fmla="*/ 1852635 h 6858000"/>
              <a:gd name="connsiteX1680" fmla="*/ 6261208 w 7445829"/>
              <a:gd name="connsiteY1680" fmla="*/ 1858424 h 6858000"/>
              <a:gd name="connsiteX1681" fmla="*/ 6240742 w 7445829"/>
              <a:gd name="connsiteY1681" fmla="*/ 1862170 h 6858000"/>
              <a:gd name="connsiteX1682" fmla="*/ 6193205 w 7445829"/>
              <a:gd name="connsiteY1682" fmla="*/ 1871135 h 6858000"/>
              <a:gd name="connsiteX1683" fmla="*/ 6027591 w 7445829"/>
              <a:gd name="connsiteY1683" fmla="*/ 1917759 h 6858000"/>
              <a:gd name="connsiteX1684" fmla="*/ 5997155 w 7445829"/>
              <a:gd name="connsiteY1684" fmla="*/ 1941887 h 6858000"/>
              <a:gd name="connsiteX1685" fmla="*/ 5812693 w 7445829"/>
              <a:gd name="connsiteY1685" fmla="*/ 1974565 h 6858000"/>
              <a:gd name="connsiteX1686" fmla="*/ 5862302 w 7445829"/>
              <a:gd name="connsiteY1686" fmla="*/ 1980172 h 6858000"/>
              <a:gd name="connsiteX1687" fmla="*/ 5887311 w 7445829"/>
              <a:gd name="connsiteY1687" fmla="*/ 1975884 h 6858000"/>
              <a:gd name="connsiteX1688" fmla="*/ 5873415 w 7445829"/>
              <a:gd name="connsiteY1688" fmla="*/ 1976662 h 6858000"/>
              <a:gd name="connsiteX1689" fmla="*/ 5884002 w 7445829"/>
              <a:gd name="connsiteY1689" fmla="*/ 1973317 h 6858000"/>
              <a:gd name="connsiteX1690" fmla="*/ 5894853 w 7445829"/>
              <a:gd name="connsiteY1690" fmla="*/ 1972216 h 6858000"/>
              <a:gd name="connsiteX1691" fmla="*/ 5926222 w 7445829"/>
              <a:gd name="connsiteY1691" fmla="*/ 1988830 h 6858000"/>
              <a:gd name="connsiteX1692" fmla="*/ 6104005 w 7445829"/>
              <a:gd name="connsiteY1692" fmla="*/ 1959695 h 6858000"/>
              <a:gd name="connsiteX1693" fmla="*/ 6130205 w 7445829"/>
              <a:gd name="connsiteY1693" fmla="*/ 1971070 h 6858000"/>
              <a:gd name="connsiteX1694" fmla="*/ 6340541 w 7445829"/>
              <a:gd name="connsiteY1694" fmla="*/ 1933978 h 6858000"/>
              <a:gd name="connsiteX1695" fmla="*/ 6552820 w 7445829"/>
              <a:gd name="connsiteY1695" fmla="*/ 1886543 h 6858000"/>
              <a:gd name="connsiteX1696" fmla="*/ 6576074 w 7445829"/>
              <a:gd name="connsiteY1696" fmla="*/ 1891499 h 6858000"/>
              <a:gd name="connsiteX1697" fmla="*/ 6373852 w 7445829"/>
              <a:gd name="connsiteY1697" fmla="*/ 1940250 h 6858000"/>
              <a:gd name="connsiteX1698" fmla="*/ 6349235 w 7445829"/>
              <a:gd name="connsiteY1698" fmla="*/ 1945756 h 6858000"/>
              <a:gd name="connsiteX1699" fmla="*/ 6340424 w 7445829"/>
              <a:gd name="connsiteY1699" fmla="*/ 1945393 h 6858000"/>
              <a:gd name="connsiteX1700" fmla="*/ 6347666 w 7445829"/>
              <a:gd name="connsiteY1700" fmla="*/ 1946107 h 6858000"/>
              <a:gd name="connsiteX1701" fmla="*/ 6113937 w 7445829"/>
              <a:gd name="connsiteY1701" fmla="*/ 1998388 h 6858000"/>
              <a:gd name="connsiteX1702" fmla="*/ 5853938 w 7445829"/>
              <a:gd name="connsiteY1702" fmla="*/ 2046965 h 6858000"/>
              <a:gd name="connsiteX1703" fmla="*/ 5414314 w 7445829"/>
              <a:gd name="connsiteY1703" fmla="*/ 2117984 h 6858000"/>
              <a:gd name="connsiteX1704" fmla="*/ 5407064 w 7445829"/>
              <a:gd name="connsiteY1704" fmla="*/ 2124392 h 6858000"/>
              <a:gd name="connsiteX1705" fmla="*/ 5409421 w 7445829"/>
              <a:gd name="connsiteY1705" fmla="*/ 2135249 h 6858000"/>
              <a:gd name="connsiteX1706" fmla="*/ 5464011 w 7445829"/>
              <a:gd name="connsiteY1706" fmla="*/ 2127290 h 6858000"/>
              <a:gd name="connsiteX1707" fmla="*/ 5614165 w 7445829"/>
              <a:gd name="connsiteY1707" fmla="*/ 2111813 h 6858000"/>
              <a:gd name="connsiteX1708" fmla="*/ 5491591 w 7445829"/>
              <a:gd name="connsiteY1708" fmla="*/ 2140238 h 6858000"/>
              <a:gd name="connsiteX1709" fmla="*/ 5401887 w 7445829"/>
              <a:gd name="connsiteY1709" fmla="*/ 2154757 h 6858000"/>
              <a:gd name="connsiteX1710" fmla="*/ 5409485 w 7445829"/>
              <a:gd name="connsiteY1710" fmla="*/ 2165083 h 6858000"/>
              <a:gd name="connsiteX1711" fmla="*/ 5415953 w 7445829"/>
              <a:gd name="connsiteY1711" fmla="*/ 2170058 h 6858000"/>
              <a:gd name="connsiteX1712" fmla="*/ 5463103 w 7445829"/>
              <a:gd name="connsiteY1712" fmla="*/ 2164020 h 6858000"/>
              <a:gd name="connsiteX1713" fmla="*/ 5800234 w 7445829"/>
              <a:gd name="connsiteY1713" fmla="*/ 2120851 h 6858000"/>
              <a:gd name="connsiteX1714" fmla="*/ 6172723 w 7445829"/>
              <a:gd name="connsiteY1714" fmla="*/ 2052689 h 6858000"/>
              <a:gd name="connsiteX1715" fmla="*/ 6177473 w 7445829"/>
              <a:gd name="connsiteY1715" fmla="*/ 2052138 h 6858000"/>
              <a:gd name="connsiteX1716" fmla="*/ 6187448 w 7445829"/>
              <a:gd name="connsiteY1716" fmla="*/ 2058488 h 6858000"/>
              <a:gd name="connsiteX1717" fmla="*/ 6196316 w 7445829"/>
              <a:gd name="connsiteY1717" fmla="*/ 2060241 h 6858000"/>
              <a:gd name="connsiteX1718" fmla="*/ 6260804 w 7445829"/>
              <a:gd name="connsiteY1718" fmla="*/ 2060789 h 6858000"/>
              <a:gd name="connsiteX1719" fmla="*/ 6269684 w 7445829"/>
              <a:gd name="connsiteY1719" fmla="*/ 2062026 h 6858000"/>
              <a:gd name="connsiteX1720" fmla="*/ 6277424 w 7445829"/>
              <a:gd name="connsiteY1720" fmla="*/ 2060929 h 6858000"/>
              <a:gd name="connsiteX1721" fmla="*/ 6305641 w 7445829"/>
              <a:gd name="connsiteY1721" fmla="*/ 2061169 h 6858000"/>
              <a:gd name="connsiteX1722" fmla="*/ 6396690 w 7445829"/>
              <a:gd name="connsiteY1722" fmla="*/ 2056507 h 6858000"/>
              <a:gd name="connsiteX1723" fmla="*/ 6426957 w 7445829"/>
              <a:gd name="connsiteY1723" fmla="*/ 2057106 h 6858000"/>
              <a:gd name="connsiteX1724" fmla="*/ 6418591 w 7445829"/>
              <a:gd name="connsiteY1724" fmla="*/ 2059912 h 6858000"/>
              <a:gd name="connsiteX1725" fmla="*/ 6240681 w 7445829"/>
              <a:gd name="connsiteY1725" fmla="*/ 2101354 h 6858000"/>
              <a:gd name="connsiteX1726" fmla="*/ 6264262 w 7445829"/>
              <a:gd name="connsiteY1726" fmla="*/ 2122102 h 6858000"/>
              <a:gd name="connsiteX1727" fmla="*/ 6236445 w 7445829"/>
              <a:gd name="connsiteY1727" fmla="*/ 2136860 h 6858000"/>
              <a:gd name="connsiteX1728" fmla="*/ 6364945 w 7445829"/>
              <a:gd name="connsiteY1728" fmla="*/ 2117909 h 6858000"/>
              <a:gd name="connsiteX1729" fmla="*/ 6496063 w 7445829"/>
              <a:gd name="connsiteY1729" fmla="*/ 2089584 h 6858000"/>
              <a:gd name="connsiteX1730" fmla="*/ 6515587 w 7445829"/>
              <a:gd name="connsiteY1730" fmla="*/ 2104502 h 6858000"/>
              <a:gd name="connsiteX1731" fmla="*/ 6669286 w 7445829"/>
              <a:gd name="connsiteY1731" fmla="*/ 2080161 h 6858000"/>
              <a:gd name="connsiteX1732" fmla="*/ 6551011 w 7445829"/>
              <a:gd name="connsiteY1732" fmla="*/ 2126945 h 6858000"/>
              <a:gd name="connsiteX1733" fmla="*/ 6481174 w 7445829"/>
              <a:gd name="connsiteY1733" fmla="*/ 2140009 h 6858000"/>
              <a:gd name="connsiteX1734" fmla="*/ 6471790 w 7445829"/>
              <a:gd name="connsiteY1734" fmla="*/ 2139839 h 6858000"/>
              <a:gd name="connsiteX1735" fmla="*/ 6289340 w 7445829"/>
              <a:gd name="connsiteY1735" fmla="*/ 2137434 h 6858000"/>
              <a:gd name="connsiteX1736" fmla="*/ 6302110 w 7445829"/>
              <a:gd name="connsiteY1736" fmla="*/ 2154472 h 6858000"/>
              <a:gd name="connsiteX1737" fmla="*/ 6313502 w 7445829"/>
              <a:gd name="connsiteY1737" fmla="*/ 2161127 h 6858000"/>
              <a:gd name="connsiteX1738" fmla="*/ 6346058 w 7445829"/>
              <a:gd name="connsiteY1738" fmla="*/ 2167908 h 6858000"/>
              <a:gd name="connsiteX1739" fmla="*/ 6352139 w 7445829"/>
              <a:gd name="connsiteY1739" fmla="*/ 2169546 h 6858000"/>
              <a:gd name="connsiteX1740" fmla="*/ 6355525 w 7445829"/>
              <a:gd name="connsiteY1740" fmla="*/ 2169661 h 6858000"/>
              <a:gd name="connsiteX1741" fmla="*/ 6367494 w 7445829"/>
              <a:gd name="connsiteY1741" fmla="*/ 2170063 h 6858000"/>
              <a:gd name="connsiteX1742" fmla="*/ 6305537 w 7445829"/>
              <a:gd name="connsiteY1742" fmla="*/ 2187773 h 6858000"/>
              <a:gd name="connsiteX1743" fmla="*/ 6070142 w 7445829"/>
              <a:gd name="connsiteY1743" fmla="*/ 2250359 h 6858000"/>
              <a:gd name="connsiteX1744" fmla="*/ 6012253 w 7445829"/>
              <a:gd name="connsiteY1744" fmla="*/ 2259122 h 6858000"/>
              <a:gd name="connsiteX1745" fmla="*/ 6027889 w 7445829"/>
              <a:gd name="connsiteY1745" fmla="*/ 2262300 h 6858000"/>
              <a:gd name="connsiteX1746" fmla="*/ 6070142 w 7445829"/>
              <a:gd name="connsiteY1746" fmla="*/ 2250359 h 6858000"/>
              <a:gd name="connsiteX1747" fmla="*/ 6379046 w 7445829"/>
              <a:gd name="connsiteY1747" fmla="*/ 2192901 h 6858000"/>
              <a:gd name="connsiteX1748" fmla="*/ 6452092 w 7445829"/>
              <a:gd name="connsiteY1748" fmla="*/ 2176456 h 6858000"/>
              <a:gd name="connsiteX1749" fmla="*/ 6469160 w 7445829"/>
              <a:gd name="connsiteY1749" fmla="*/ 2177342 h 6858000"/>
              <a:gd name="connsiteX1750" fmla="*/ 6443335 w 7445829"/>
              <a:gd name="connsiteY1750" fmla="*/ 2186827 h 6858000"/>
              <a:gd name="connsiteX1751" fmla="*/ 6456545 w 7445829"/>
              <a:gd name="connsiteY1751" fmla="*/ 2187266 h 6858000"/>
              <a:gd name="connsiteX1752" fmla="*/ 6496794 w 7445829"/>
              <a:gd name="connsiteY1752" fmla="*/ 2187799 h 6858000"/>
              <a:gd name="connsiteX1753" fmla="*/ 6638724 w 7445829"/>
              <a:gd name="connsiteY1753" fmla="*/ 2194471 h 6858000"/>
              <a:gd name="connsiteX1754" fmla="*/ 6732100 w 7445829"/>
              <a:gd name="connsiteY1754" fmla="*/ 2199624 h 6858000"/>
              <a:gd name="connsiteX1755" fmla="*/ 6644793 w 7445829"/>
              <a:gd name="connsiteY1755" fmla="*/ 2230503 h 6858000"/>
              <a:gd name="connsiteX1756" fmla="*/ 6519707 w 7445829"/>
              <a:gd name="connsiteY1756" fmla="*/ 2259283 h 6858000"/>
              <a:gd name="connsiteX1757" fmla="*/ 6699604 w 7445829"/>
              <a:gd name="connsiteY1757" fmla="*/ 2246321 h 6858000"/>
              <a:gd name="connsiteX1758" fmla="*/ 6674143 w 7445829"/>
              <a:gd name="connsiteY1758" fmla="*/ 2262424 h 6858000"/>
              <a:gd name="connsiteX1759" fmla="*/ 6657510 w 7445829"/>
              <a:gd name="connsiteY1759" fmla="*/ 2263390 h 6858000"/>
              <a:gd name="connsiteX1760" fmla="*/ 6604375 w 7445829"/>
              <a:gd name="connsiteY1760" fmla="*/ 2260721 h 6858000"/>
              <a:gd name="connsiteX1761" fmla="*/ 6515476 w 7445829"/>
              <a:gd name="connsiteY1761" fmla="*/ 2273320 h 6858000"/>
              <a:gd name="connsiteX1762" fmla="*/ 6221573 w 7445829"/>
              <a:gd name="connsiteY1762" fmla="*/ 2275277 h 6858000"/>
              <a:gd name="connsiteX1763" fmla="*/ 6128461 w 7445829"/>
              <a:gd name="connsiteY1763" fmla="*/ 2274506 h 6858000"/>
              <a:gd name="connsiteX1764" fmla="*/ 6176695 w 7445829"/>
              <a:gd name="connsiteY1764" fmla="*/ 2282826 h 6858000"/>
              <a:gd name="connsiteX1765" fmla="*/ 6194056 w 7445829"/>
              <a:gd name="connsiteY1765" fmla="*/ 2283463 h 6858000"/>
              <a:gd name="connsiteX1766" fmla="*/ 6193583 w 7445829"/>
              <a:gd name="connsiteY1766" fmla="*/ 2283488 h 6858000"/>
              <a:gd name="connsiteX1767" fmla="*/ 6196977 w 7445829"/>
              <a:gd name="connsiteY1767" fmla="*/ 2283570 h 6858000"/>
              <a:gd name="connsiteX1768" fmla="*/ 6202437 w 7445829"/>
              <a:gd name="connsiteY1768" fmla="*/ 2283770 h 6858000"/>
              <a:gd name="connsiteX1769" fmla="*/ 6204007 w 7445829"/>
              <a:gd name="connsiteY1769" fmla="*/ 2283740 h 6858000"/>
              <a:gd name="connsiteX1770" fmla="*/ 6196977 w 7445829"/>
              <a:gd name="connsiteY1770" fmla="*/ 2283570 h 6858000"/>
              <a:gd name="connsiteX1771" fmla="*/ 6194056 w 7445829"/>
              <a:gd name="connsiteY1771" fmla="*/ 2283463 h 6858000"/>
              <a:gd name="connsiteX1772" fmla="*/ 6329385 w 7445829"/>
              <a:gd name="connsiteY1772" fmla="*/ 2275949 h 6858000"/>
              <a:gd name="connsiteX1773" fmla="*/ 6441843 w 7445829"/>
              <a:gd name="connsiteY1773" fmla="*/ 2280316 h 6858000"/>
              <a:gd name="connsiteX1774" fmla="*/ 6472251 w 7445829"/>
              <a:gd name="connsiteY1774" fmla="*/ 2299481 h 6858000"/>
              <a:gd name="connsiteX1775" fmla="*/ 6558651 w 7445829"/>
              <a:gd name="connsiteY1775" fmla="*/ 2302223 h 6858000"/>
              <a:gd name="connsiteX1776" fmla="*/ 6620637 w 7445829"/>
              <a:gd name="connsiteY1776" fmla="*/ 2318865 h 6858000"/>
              <a:gd name="connsiteX1777" fmla="*/ 6494604 w 7445829"/>
              <a:gd name="connsiteY1777" fmla="*/ 2314270 h 6858000"/>
              <a:gd name="connsiteX1778" fmla="*/ 6445340 w 7445829"/>
              <a:gd name="connsiteY1778" fmla="*/ 2328723 h 6858000"/>
              <a:gd name="connsiteX1779" fmla="*/ 6396115 w 7445829"/>
              <a:gd name="connsiteY1779" fmla="*/ 2321818 h 6858000"/>
              <a:gd name="connsiteX1780" fmla="*/ 6347968 w 7445829"/>
              <a:gd name="connsiteY1780" fmla="*/ 2335943 h 6858000"/>
              <a:gd name="connsiteX1781" fmla="*/ 6216560 w 7445829"/>
              <a:gd name="connsiteY1781" fmla="*/ 2339663 h 6858000"/>
              <a:gd name="connsiteX1782" fmla="*/ 6128782 w 7445829"/>
              <a:gd name="connsiteY1782" fmla="*/ 2351933 h 6858000"/>
              <a:gd name="connsiteX1783" fmla="*/ 6408833 w 7445829"/>
              <a:gd name="connsiteY1783" fmla="*/ 2352913 h 6858000"/>
              <a:gd name="connsiteX1784" fmla="*/ 6527378 w 7445829"/>
              <a:gd name="connsiteY1784" fmla="*/ 2357600 h 6858000"/>
              <a:gd name="connsiteX1785" fmla="*/ 6557185 w 7445829"/>
              <a:gd name="connsiteY1785" fmla="*/ 2359696 h 6858000"/>
              <a:gd name="connsiteX1786" fmla="*/ 6550873 w 7445829"/>
              <a:gd name="connsiteY1786" fmla="*/ 2360945 h 6858000"/>
              <a:gd name="connsiteX1787" fmla="*/ 6498546 w 7445829"/>
              <a:gd name="connsiteY1787" fmla="*/ 2371455 h 6858000"/>
              <a:gd name="connsiteX1788" fmla="*/ 6423348 w 7445829"/>
              <a:gd name="connsiteY1788" fmla="*/ 2370001 h 6858000"/>
              <a:gd name="connsiteX1789" fmla="*/ 6344339 w 7445829"/>
              <a:gd name="connsiteY1789" fmla="*/ 2385315 h 6858000"/>
              <a:gd name="connsiteX1790" fmla="*/ 6395204 w 7445829"/>
              <a:gd name="connsiteY1790" fmla="*/ 2391740 h 6858000"/>
              <a:gd name="connsiteX1791" fmla="*/ 6279805 w 7445829"/>
              <a:gd name="connsiteY1791" fmla="*/ 2412825 h 6858000"/>
              <a:gd name="connsiteX1792" fmla="*/ 5993826 w 7445829"/>
              <a:gd name="connsiteY1792" fmla="*/ 2467795 h 6858000"/>
              <a:gd name="connsiteX1793" fmla="*/ 6053517 w 7445829"/>
              <a:gd name="connsiteY1793" fmla="*/ 2466415 h 6858000"/>
              <a:gd name="connsiteX1794" fmla="*/ 6395562 w 7445829"/>
              <a:gd name="connsiteY1794" fmla="*/ 2412632 h 6858000"/>
              <a:gd name="connsiteX1795" fmla="*/ 6354078 w 7445829"/>
              <a:gd name="connsiteY1795" fmla="*/ 2437324 h 6858000"/>
              <a:gd name="connsiteX1796" fmla="*/ 6105782 w 7445829"/>
              <a:gd name="connsiteY1796" fmla="*/ 2487629 h 6858000"/>
              <a:gd name="connsiteX1797" fmla="*/ 5986965 w 7445829"/>
              <a:gd name="connsiteY1797" fmla="*/ 2509521 h 6858000"/>
              <a:gd name="connsiteX1798" fmla="*/ 6004488 w 7445829"/>
              <a:gd name="connsiteY1798" fmla="*/ 2512275 h 6858000"/>
              <a:gd name="connsiteX1799" fmla="*/ 6030064 w 7445829"/>
              <a:gd name="connsiteY1799" fmla="*/ 2505480 h 6858000"/>
              <a:gd name="connsiteX1800" fmla="*/ 6083891 w 7445829"/>
              <a:gd name="connsiteY1800" fmla="*/ 2502575 h 6858000"/>
              <a:gd name="connsiteX1801" fmla="*/ 6086692 w 7445829"/>
              <a:gd name="connsiteY1801" fmla="*/ 2506407 h 6858000"/>
              <a:gd name="connsiteX1802" fmla="*/ 5980149 w 7445829"/>
              <a:gd name="connsiteY1802" fmla="*/ 2528234 h 6858000"/>
              <a:gd name="connsiteX1803" fmla="*/ 5916027 w 7445829"/>
              <a:gd name="connsiteY1803" fmla="*/ 2540110 h 6858000"/>
              <a:gd name="connsiteX1804" fmla="*/ 5908103 w 7445829"/>
              <a:gd name="connsiteY1804" fmla="*/ 2543624 h 6858000"/>
              <a:gd name="connsiteX1805" fmla="*/ 5865273 w 7445829"/>
              <a:gd name="connsiteY1805" fmla="*/ 2549506 h 6858000"/>
              <a:gd name="connsiteX1806" fmla="*/ 5795253 w 7445829"/>
              <a:gd name="connsiteY1806" fmla="*/ 2562475 h 6858000"/>
              <a:gd name="connsiteX1807" fmla="*/ 5633129 w 7445829"/>
              <a:gd name="connsiteY1807" fmla="*/ 2596601 h 6858000"/>
              <a:gd name="connsiteX1808" fmla="*/ 6053652 w 7445829"/>
              <a:gd name="connsiteY1808" fmla="*/ 2533970 h 6858000"/>
              <a:gd name="connsiteX1809" fmla="*/ 6133226 w 7445829"/>
              <a:gd name="connsiteY1809" fmla="*/ 2518624 h 6858000"/>
              <a:gd name="connsiteX1810" fmla="*/ 6139723 w 7445829"/>
              <a:gd name="connsiteY1810" fmla="*/ 2521025 h 6858000"/>
              <a:gd name="connsiteX1811" fmla="*/ 6140996 w 7445829"/>
              <a:gd name="connsiteY1811" fmla="*/ 2522411 h 6858000"/>
              <a:gd name="connsiteX1812" fmla="*/ 6227370 w 7445829"/>
              <a:gd name="connsiteY1812" fmla="*/ 2503006 h 6858000"/>
              <a:gd name="connsiteX1813" fmla="*/ 6337091 w 7445829"/>
              <a:gd name="connsiteY1813" fmla="*/ 2494324 h 6858000"/>
              <a:gd name="connsiteX1814" fmla="*/ 6303326 w 7445829"/>
              <a:gd name="connsiteY1814" fmla="*/ 2502688 h 6858000"/>
              <a:gd name="connsiteX1815" fmla="*/ 6254178 w 7445829"/>
              <a:gd name="connsiteY1815" fmla="*/ 2503528 h 6858000"/>
              <a:gd name="connsiteX1816" fmla="*/ 6213087 w 7445829"/>
              <a:gd name="connsiteY1816" fmla="*/ 2508484 h 6858000"/>
              <a:gd name="connsiteX1817" fmla="*/ 6223697 w 7445829"/>
              <a:gd name="connsiteY1817" fmla="*/ 2519297 h 6858000"/>
              <a:gd name="connsiteX1818" fmla="*/ 6211515 w 7445829"/>
              <a:gd name="connsiteY1818" fmla="*/ 2521627 h 6858000"/>
              <a:gd name="connsiteX1819" fmla="*/ 6153983 w 7445829"/>
              <a:gd name="connsiteY1819" fmla="*/ 2531193 h 6858000"/>
              <a:gd name="connsiteX1820" fmla="*/ 6150246 w 7445829"/>
              <a:gd name="connsiteY1820" fmla="*/ 2532479 h 6858000"/>
              <a:gd name="connsiteX1821" fmla="*/ 6153190 w 7445829"/>
              <a:gd name="connsiteY1821" fmla="*/ 2535684 h 6858000"/>
              <a:gd name="connsiteX1822" fmla="*/ 6156514 w 7445829"/>
              <a:gd name="connsiteY1822" fmla="*/ 2543685 h 6858000"/>
              <a:gd name="connsiteX1823" fmla="*/ 6204424 w 7445829"/>
              <a:gd name="connsiteY1823" fmla="*/ 2534388 h 6858000"/>
              <a:gd name="connsiteX1824" fmla="*/ 6312085 w 7445829"/>
              <a:gd name="connsiteY1824" fmla="*/ 2517398 h 6858000"/>
              <a:gd name="connsiteX1825" fmla="*/ 6284372 w 7445829"/>
              <a:gd name="connsiteY1825" fmla="*/ 2524632 h 6858000"/>
              <a:gd name="connsiteX1826" fmla="*/ 6314406 w 7445829"/>
              <a:gd name="connsiteY1826" fmla="*/ 2524614 h 6858000"/>
              <a:gd name="connsiteX1827" fmla="*/ 6175057 w 7445829"/>
              <a:gd name="connsiteY1827" fmla="*/ 2558323 h 6858000"/>
              <a:gd name="connsiteX1828" fmla="*/ 6210576 w 7445829"/>
              <a:gd name="connsiteY1828" fmla="*/ 2551020 h 6858000"/>
              <a:gd name="connsiteX1829" fmla="*/ 6242222 w 7445829"/>
              <a:gd name="connsiteY1829" fmla="*/ 2544662 h 6858000"/>
              <a:gd name="connsiteX1830" fmla="*/ 6552138 w 7445829"/>
              <a:gd name="connsiteY1830" fmla="*/ 2484116 h 6858000"/>
              <a:gd name="connsiteX1831" fmla="*/ 6611764 w 7445829"/>
              <a:gd name="connsiteY1831" fmla="*/ 2472801 h 6858000"/>
              <a:gd name="connsiteX1832" fmla="*/ 6604115 w 7445829"/>
              <a:gd name="connsiteY1832" fmla="*/ 2484859 h 6858000"/>
              <a:gd name="connsiteX1833" fmla="*/ 6421180 w 7445829"/>
              <a:gd name="connsiteY1833" fmla="*/ 2523651 h 6858000"/>
              <a:gd name="connsiteX1834" fmla="*/ 6235954 w 7445829"/>
              <a:gd name="connsiteY1834" fmla="*/ 2564950 h 6858000"/>
              <a:gd name="connsiteX1835" fmla="*/ 6384798 w 7445829"/>
              <a:gd name="connsiteY1835" fmla="*/ 2542444 h 6858000"/>
              <a:gd name="connsiteX1836" fmla="*/ 6290546 w 7445829"/>
              <a:gd name="connsiteY1836" fmla="*/ 2567832 h 6858000"/>
              <a:gd name="connsiteX1837" fmla="*/ 6293654 w 7445829"/>
              <a:gd name="connsiteY1837" fmla="*/ 2567337 h 6858000"/>
              <a:gd name="connsiteX1838" fmla="*/ 6387692 w 7445829"/>
              <a:gd name="connsiteY1838" fmla="*/ 2547300 h 6858000"/>
              <a:gd name="connsiteX1839" fmla="*/ 6390946 w 7445829"/>
              <a:gd name="connsiteY1839" fmla="*/ 2546626 h 6858000"/>
              <a:gd name="connsiteX1840" fmla="*/ 6608696 w 7445829"/>
              <a:gd name="connsiteY1840" fmla="*/ 2501536 h 6858000"/>
              <a:gd name="connsiteX1841" fmla="*/ 6616353 w 7445829"/>
              <a:gd name="connsiteY1841" fmla="*/ 2499866 h 6858000"/>
              <a:gd name="connsiteX1842" fmla="*/ 6630202 w 7445829"/>
              <a:gd name="connsiteY1842" fmla="*/ 2499638 h 6858000"/>
              <a:gd name="connsiteX1843" fmla="*/ 6753992 w 7445829"/>
              <a:gd name="connsiteY1843" fmla="*/ 2483018 h 6858000"/>
              <a:gd name="connsiteX1844" fmla="*/ 6766667 w 7445829"/>
              <a:gd name="connsiteY1844" fmla="*/ 2480693 h 6858000"/>
              <a:gd name="connsiteX1845" fmla="*/ 6758116 w 7445829"/>
              <a:gd name="connsiteY1845" fmla="*/ 2490946 h 6858000"/>
              <a:gd name="connsiteX1846" fmla="*/ 6776003 w 7445829"/>
              <a:gd name="connsiteY1846" fmla="*/ 2489559 h 6858000"/>
              <a:gd name="connsiteX1847" fmla="*/ 6807563 w 7445829"/>
              <a:gd name="connsiteY1847" fmla="*/ 2482958 h 6858000"/>
              <a:gd name="connsiteX1848" fmla="*/ 6805689 w 7445829"/>
              <a:gd name="connsiteY1848" fmla="*/ 2484543 h 6858000"/>
              <a:gd name="connsiteX1849" fmla="*/ 6740310 w 7445829"/>
              <a:gd name="connsiteY1849" fmla="*/ 2504575 h 6858000"/>
              <a:gd name="connsiteX1850" fmla="*/ 6708980 w 7445829"/>
              <a:gd name="connsiteY1850" fmla="*/ 2513165 h 6858000"/>
              <a:gd name="connsiteX1851" fmla="*/ 6491554 w 7445829"/>
              <a:gd name="connsiteY1851" fmla="*/ 2561597 h 6858000"/>
              <a:gd name="connsiteX1852" fmla="*/ 6528110 w 7445829"/>
              <a:gd name="connsiteY1852" fmla="*/ 2560693 h 6858000"/>
              <a:gd name="connsiteX1853" fmla="*/ 6594685 w 7445829"/>
              <a:gd name="connsiteY1853" fmla="*/ 2548259 h 6858000"/>
              <a:gd name="connsiteX1854" fmla="*/ 6623244 w 7445829"/>
              <a:gd name="connsiteY1854" fmla="*/ 2542069 h 6858000"/>
              <a:gd name="connsiteX1855" fmla="*/ 6622456 w 7445829"/>
              <a:gd name="connsiteY1855" fmla="*/ 2542655 h 6858000"/>
              <a:gd name="connsiteX1856" fmla="*/ 6648112 w 7445829"/>
              <a:gd name="connsiteY1856" fmla="*/ 2547024 h 6858000"/>
              <a:gd name="connsiteX1857" fmla="*/ 6665751 w 7445829"/>
              <a:gd name="connsiteY1857" fmla="*/ 2545718 h 6858000"/>
              <a:gd name="connsiteX1858" fmla="*/ 6571605 w 7445829"/>
              <a:gd name="connsiteY1858" fmla="*/ 2564011 h 6858000"/>
              <a:gd name="connsiteX1859" fmla="*/ 6564081 w 7445829"/>
              <a:gd name="connsiteY1859" fmla="*/ 2565611 h 6858000"/>
              <a:gd name="connsiteX1860" fmla="*/ 6593765 w 7445829"/>
              <a:gd name="connsiteY1860" fmla="*/ 2576511 h 6858000"/>
              <a:gd name="connsiteX1861" fmla="*/ 6685090 w 7445829"/>
              <a:gd name="connsiteY1861" fmla="*/ 2560851 h 6858000"/>
              <a:gd name="connsiteX1862" fmla="*/ 6484455 w 7445829"/>
              <a:gd name="connsiteY1862" fmla="*/ 2607020 h 6858000"/>
              <a:gd name="connsiteX1863" fmla="*/ 6267335 w 7445829"/>
              <a:gd name="connsiteY1863" fmla="*/ 2653088 h 6858000"/>
              <a:gd name="connsiteX1864" fmla="*/ 6058389 w 7445829"/>
              <a:gd name="connsiteY1864" fmla="*/ 2689197 h 6858000"/>
              <a:gd name="connsiteX1865" fmla="*/ 6047811 w 7445829"/>
              <a:gd name="connsiteY1865" fmla="*/ 2691165 h 6858000"/>
              <a:gd name="connsiteX1866" fmla="*/ 6111346 w 7445829"/>
              <a:gd name="connsiteY1866" fmla="*/ 2696878 h 6858000"/>
              <a:gd name="connsiteX1867" fmla="*/ 6156145 w 7445829"/>
              <a:gd name="connsiteY1867" fmla="*/ 2719385 h 6858000"/>
              <a:gd name="connsiteX1868" fmla="*/ 6395637 w 7445829"/>
              <a:gd name="connsiteY1868" fmla="*/ 2713161 h 6858000"/>
              <a:gd name="connsiteX1869" fmla="*/ 6335286 w 7445829"/>
              <a:gd name="connsiteY1869" fmla="*/ 2732918 h 6858000"/>
              <a:gd name="connsiteX1870" fmla="*/ 6337819 w 7445829"/>
              <a:gd name="connsiteY1870" fmla="*/ 2728672 h 6858000"/>
              <a:gd name="connsiteX1871" fmla="*/ 6348040 w 7445829"/>
              <a:gd name="connsiteY1871" fmla="*/ 2727295 h 6858000"/>
              <a:gd name="connsiteX1872" fmla="*/ 6339449 w 7445829"/>
              <a:gd name="connsiteY1872" fmla="*/ 2725943 h 6858000"/>
              <a:gd name="connsiteX1873" fmla="*/ 6337819 w 7445829"/>
              <a:gd name="connsiteY1873" fmla="*/ 2728672 h 6858000"/>
              <a:gd name="connsiteX1874" fmla="*/ 6319028 w 7445829"/>
              <a:gd name="connsiteY1874" fmla="*/ 2731209 h 6858000"/>
              <a:gd name="connsiteX1875" fmla="*/ 6306265 w 7445829"/>
              <a:gd name="connsiteY1875" fmla="*/ 2729867 h 6858000"/>
              <a:gd name="connsiteX1876" fmla="*/ 6292407 w 7445829"/>
              <a:gd name="connsiteY1876" fmla="*/ 2731265 h 6858000"/>
              <a:gd name="connsiteX1877" fmla="*/ 6257934 w 7445829"/>
              <a:gd name="connsiteY1877" fmla="*/ 2760172 h 6858000"/>
              <a:gd name="connsiteX1878" fmla="*/ 6027779 w 7445829"/>
              <a:gd name="connsiteY1878" fmla="*/ 2769135 h 6858000"/>
              <a:gd name="connsiteX1879" fmla="*/ 5998282 w 7445829"/>
              <a:gd name="connsiteY1879" fmla="*/ 2790139 h 6858000"/>
              <a:gd name="connsiteX1880" fmla="*/ 5791991 w 7445829"/>
              <a:gd name="connsiteY1880" fmla="*/ 2796126 h 6858000"/>
              <a:gd name="connsiteX1881" fmla="*/ 5780294 w 7445829"/>
              <a:gd name="connsiteY1881" fmla="*/ 2796358 h 6858000"/>
              <a:gd name="connsiteX1882" fmla="*/ 5772885 w 7445829"/>
              <a:gd name="connsiteY1882" fmla="*/ 2799298 h 6858000"/>
              <a:gd name="connsiteX1883" fmla="*/ 5754406 w 7445829"/>
              <a:gd name="connsiteY1883" fmla="*/ 2809148 h 6858000"/>
              <a:gd name="connsiteX1884" fmla="*/ 5748324 w 7445829"/>
              <a:gd name="connsiteY1884" fmla="*/ 2815044 h 6858000"/>
              <a:gd name="connsiteX1885" fmla="*/ 6026295 w 7445829"/>
              <a:gd name="connsiteY1885" fmla="*/ 2820279 h 6858000"/>
              <a:gd name="connsiteX1886" fmla="*/ 6364566 w 7445829"/>
              <a:gd name="connsiteY1886" fmla="*/ 2814671 h 6858000"/>
              <a:gd name="connsiteX1887" fmla="*/ 6708729 w 7445829"/>
              <a:gd name="connsiteY1887" fmla="*/ 2800483 h 6858000"/>
              <a:gd name="connsiteX1888" fmla="*/ 6732580 w 7445829"/>
              <a:gd name="connsiteY1888" fmla="*/ 2808333 h 6858000"/>
              <a:gd name="connsiteX1889" fmla="*/ 6789265 w 7445829"/>
              <a:gd name="connsiteY1889" fmla="*/ 2824052 h 6858000"/>
              <a:gd name="connsiteX1890" fmla="*/ 6682177 w 7445829"/>
              <a:gd name="connsiteY1890" fmla="*/ 2834681 h 6858000"/>
              <a:gd name="connsiteX1891" fmla="*/ 6593568 w 7445829"/>
              <a:gd name="connsiteY1891" fmla="*/ 2838343 h 6858000"/>
              <a:gd name="connsiteX1892" fmla="*/ 6590731 w 7445829"/>
              <a:gd name="connsiteY1892" fmla="*/ 2841681 h 6858000"/>
              <a:gd name="connsiteX1893" fmla="*/ 6587187 w 7445829"/>
              <a:gd name="connsiteY1893" fmla="*/ 2845854 h 6858000"/>
              <a:gd name="connsiteX1894" fmla="*/ 6586005 w 7445829"/>
              <a:gd name="connsiteY1894" fmla="*/ 2847245 h 6858000"/>
              <a:gd name="connsiteX1895" fmla="*/ 6585060 w 7445829"/>
              <a:gd name="connsiteY1895" fmla="*/ 2848358 h 6858000"/>
              <a:gd name="connsiteX1896" fmla="*/ 6587187 w 7445829"/>
              <a:gd name="connsiteY1896" fmla="*/ 2845854 h 6858000"/>
              <a:gd name="connsiteX1897" fmla="*/ 6593568 w 7445829"/>
              <a:gd name="connsiteY1897" fmla="*/ 2838343 h 6858000"/>
              <a:gd name="connsiteX1898" fmla="*/ 6682177 w 7445829"/>
              <a:gd name="connsiteY1898" fmla="*/ 2834681 h 6858000"/>
              <a:gd name="connsiteX1899" fmla="*/ 6788364 w 7445829"/>
              <a:gd name="connsiteY1899" fmla="*/ 2837514 h 6858000"/>
              <a:gd name="connsiteX1900" fmla="*/ 6785753 w 7445829"/>
              <a:gd name="connsiteY1900" fmla="*/ 2858346 h 6858000"/>
              <a:gd name="connsiteX1901" fmla="*/ 6770773 w 7445829"/>
              <a:gd name="connsiteY1901" fmla="*/ 2849429 h 6858000"/>
              <a:gd name="connsiteX1902" fmla="*/ 6785753 w 7445829"/>
              <a:gd name="connsiteY1902" fmla="*/ 2858346 h 6858000"/>
              <a:gd name="connsiteX1903" fmla="*/ 6822507 w 7445829"/>
              <a:gd name="connsiteY1903" fmla="*/ 2866225 h 6858000"/>
              <a:gd name="connsiteX1904" fmla="*/ 6721183 w 7445829"/>
              <a:gd name="connsiteY1904" fmla="*/ 2873750 h 6858000"/>
              <a:gd name="connsiteX1905" fmla="*/ 6688885 w 7445829"/>
              <a:gd name="connsiteY1905" fmla="*/ 2871920 h 6858000"/>
              <a:gd name="connsiteX1906" fmla="*/ 6673497 w 7445829"/>
              <a:gd name="connsiteY1906" fmla="*/ 2868047 h 6858000"/>
              <a:gd name="connsiteX1907" fmla="*/ 6677522 w 7445829"/>
              <a:gd name="connsiteY1907" fmla="*/ 2876996 h 6858000"/>
              <a:gd name="connsiteX1908" fmla="*/ 6541950 w 7445829"/>
              <a:gd name="connsiteY1908" fmla="*/ 2887066 h 6858000"/>
              <a:gd name="connsiteX1909" fmla="*/ 6500465 w 7445829"/>
              <a:gd name="connsiteY1909" fmla="*/ 2879900 h 6858000"/>
              <a:gd name="connsiteX1910" fmla="*/ 6405997 w 7445829"/>
              <a:gd name="connsiteY1910" fmla="*/ 2860330 h 6858000"/>
              <a:gd name="connsiteX1911" fmla="*/ 6290511 w 7445829"/>
              <a:gd name="connsiteY1911" fmla="*/ 2848212 h 6858000"/>
              <a:gd name="connsiteX1912" fmla="*/ 6487252 w 7445829"/>
              <a:gd name="connsiteY1912" fmla="*/ 2890331 h 6858000"/>
              <a:gd name="connsiteX1913" fmla="*/ 6489406 w 7445829"/>
              <a:gd name="connsiteY1913" fmla="*/ 2890970 h 6858000"/>
              <a:gd name="connsiteX1914" fmla="*/ 6452447 w 7445829"/>
              <a:gd name="connsiteY1914" fmla="*/ 2893714 h 6858000"/>
              <a:gd name="connsiteX1915" fmla="*/ 5805014 w 7445829"/>
              <a:gd name="connsiteY1915" fmla="*/ 2917616 h 6858000"/>
              <a:gd name="connsiteX1916" fmla="*/ 5885830 w 7445829"/>
              <a:gd name="connsiteY1916" fmla="*/ 2927279 h 6858000"/>
              <a:gd name="connsiteX1917" fmla="*/ 5853436 w 7445829"/>
              <a:gd name="connsiteY1917" fmla="*/ 2938833 h 6858000"/>
              <a:gd name="connsiteX1918" fmla="*/ 5734471 w 7445829"/>
              <a:gd name="connsiteY1918" fmla="*/ 2919207 h 6858000"/>
              <a:gd name="connsiteX1919" fmla="*/ 5722051 w 7445829"/>
              <a:gd name="connsiteY1919" fmla="*/ 2923100 h 6858000"/>
              <a:gd name="connsiteX1920" fmla="*/ 5802066 w 7445829"/>
              <a:gd name="connsiteY1920" fmla="*/ 2943033 h 6858000"/>
              <a:gd name="connsiteX1921" fmla="*/ 5792470 w 7445829"/>
              <a:gd name="connsiteY1921" fmla="*/ 2943619 h 6858000"/>
              <a:gd name="connsiteX1922" fmla="*/ 5569938 w 7445829"/>
              <a:gd name="connsiteY1922" fmla="*/ 2964158 h 6858000"/>
              <a:gd name="connsiteX1923" fmla="*/ 5640429 w 7445829"/>
              <a:gd name="connsiteY1923" fmla="*/ 2972816 h 6858000"/>
              <a:gd name="connsiteX1924" fmla="*/ 5643497 w 7445829"/>
              <a:gd name="connsiteY1924" fmla="*/ 2971195 h 6858000"/>
              <a:gd name="connsiteX1925" fmla="*/ 5653112 w 7445829"/>
              <a:gd name="connsiteY1925" fmla="*/ 2973506 h 6858000"/>
              <a:gd name="connsiteX1926" fmla="*/ 5652427 w 7445829"/>
              <a:gd name="connsiteY1926" fmla="*/ 2974290 h 6858000"/>
              <a:gd name="connsiteX1927" fmla="*/ 5663329 w 7445829"/>
              <a:gd name="connsiteY1927" fmla="*/ 2975629 h 6858000"/>
              <a:gd name="connsiteX1928" fmla="*/ 5897110 w 7445829"/>
              <a:gd name="connsiteY1928" fmla="*/ 2982095 h 6858000"/>
              <a:gd name="connsiteX1929" fmla="*/ 5873525 w 7445829"/>
              <a:gd name="connsiteY1929" fmla="*/ 3014197 h 6858000"/>
              <a:gd name="connsiteX1930" fmla="*/ 5912414 w 7445829"/>
              <a:gd name="connsiteY1930" fmla="*/ 3025605 h 6858000"/>
              <a:gd name="connsiteX1931" fmla="*/ 5746656 w 7445829"/>
              <a:gd name="connsiteY1931" fmla="*/ 3034729 h 6858000"/>
              <a:gd name="connsiteX1932" fmla="*/ 5663170 w 7445829"/>
              <a:gd name="connsiteY1932" fmla="*/ 3027992 h 6858000"/>
              <a:gd name="connsiteX1933" fmla="*/ 5607525 w 7445829"/>
              <a:gd name="connsiteY1933" fmla="*/ 3030996 h 6858000"/>
              <a:gd name="connsiteX1934" fmla="*/ 5570827 w 7445829"/>
              <a:gd name="connsiteY1934" fmla="*/ 3040408 h 6858000"/>
              <a:gd name="connsiteX1935" fmla="*/ 5569683 w 7445829"/>
              <a:gd name="connsiteY1935" fmla="*/ 3042513 h 6858000"/>
              <a:gd name="connsiteX1936" fmla="*/ 5554817 w 7445829"/>
              <a:gd name="connsiteY1936" fmla="*/ 3056493 h 6858000"/>
              <a:gd name="connsiteX1937" fmla="*/ 5518428 w 7445829"/>
              <a:gd name="connsiteY1937" fmla="*/ 3058938 h 6858000"/>
              <a:gd name="connsiteX1938" fmla="*/ 5493724 w 7445829"/>
              <a:gd name="connsiteY1938" fmla="*/ 3060180 h 6858000"/>
              <a:gd name="connsiteX1939" fmla="*/ 5448333 w 7445829"/>
              <a:gd name="connsiteY1939" fmla="*/ 3071820 h 6858000"/>
              <a:gd name="connsiteX1940" fmla="*/ 5366671 w 7445829"/>
              <a:gd name="connsiteY1940" fmla="*/ 3088981 h 6858000"/>
              <a:gd name="connsiteX1941" fmla="*/ 5400139 w 7445829"/>
              <a:gd name="connsiteY1941" fmla="*/ 3090120 h 6858000"/>
              <a:gd name="connsiteX1942" fmla="*/ 5516923 w 7445829"/>
              <a:gd name="connsiteY1942" fmla="*/ 3093761 h 6858000"/>
              <a:gd name="connsiteX1943" fmla="*/ 5586209 w 7445829"/>
              <a:gd name="connsiteY1943" fmla="*/ 3092552 h 6858000"/>
              <a:gd name="connsiteX1944" fmla="*/ 5593931 w 7445829"/>
              <a:gd name="connsiteY1944" fmla="*/ 3092435 h 6858000"/>
              <a:gd name="connsiteX1945" fmla="*/ 5598517 w 7445829"/>
              <a:gd name="connsiteY1945" fmla="*/ 3091705 h 6858000"/>
              <a:gd name="connsiteX1946" fmla="*/ 5612213 w 7445829"/>
              <a:gd name="connsiteY1946" fmla="*/ 3088473 h 6858000"/>
              <a:gd name="connsiteX1947" fmla="*/ 5618200 w 7445829"/>
              <a:gd name="connsiteY1947" fmla="*/ 3090547 h 6858000"/>
              <a:gd name="connsiteX1948" fmla="*/ 5633778 w 7445829"/>
              <a:gd name="connsiteY1948" fmla="*/ 3091833 h 6858000"/>
              <a:gd name="connsiteX1949" fmla="*/ 5646059 w 7445829"/>
              <a:gd name="connsiteY1949" fmla="*/ 3091648 h 6858000"/>
              <a:gd name="connsiteX1950" fmla="*/ 5730907 w 7445829"/>
              <a:gd name="connsiteY1950" fmla="*/ 3098785 h 6858000"/>
              <a:gd name="connsiteX1951" fmla="*/ 5794251 w 7445829"/>
              <a:gd name="connsiteY1951" fmla="*/ 3103683 h 6858000"/>
              <a:gd name="connsiteX1952" fmla="*/ 5821269 w 7445829"/>
              <a:gd name="connsiteY1952" fmla="*/ 3098373 h 6858000"/>
              <a:gd name="connsiteX1953" fmla="*/ 5854304 w 7445829"/>
              <a:gd name="connsiteY1953" fmla="*/ 3102937 h 6858000"/>
              <a:gd name="connsiteX1954" fmla="*/ 5865828 w 7445829"/>
              <a:gd name="connsiteY1954" fmla="*/ 3106425 h 6858000"/>
              <a:gd name="connsiteX1955" fmla="*/ 5867279 w 7445829"/>
              <a:gd name="connsiteY1955" fmla="*/ 3108420 h 6858000"/>
              <a:gd name="connsiteX1956" fmla="*/ 5941682 w 7445829"/>
              <a:gd name="connsiteY1956" fmla="*/ 3111646 h 6858000"/>
              <a:gd name="connsiteX1957" fmla="*/ 6152029 w 7445829"/>
              <a:gd name="connsiteY1957" fmla="*/ 3125555 h 6858000"/>
              <a:gd name="connsiteX1958" fmla="*/ 5750200 w 7445829"/>
              <a:gd name="connsiteY1958" fmla="*/ 3132540 h 6858000"/>
              <a:gd name="connsiteX1959" fmla="*/ 5560227 w 7445829"/>
              <a:gd name="connsiteY1959" fmla="*/ 3145485 h 6858000"/>
              <a:gd name="connsiteX1960" fmla="*/ 5554483 w 7445829"/>
              <a:gd name="connsiteY1960" fmla="*/ 3150694 h 6858000"/>
              <a:gd name="connsiteX1961" fmla="*/ 5602478 w 7445829"/>
              <a:gd name="connsiteY1961" fmla="*/ 3141380 h 6858000"/>
              <a:gd name="connsiteX1962" fmla="*/ 5604657 w 7445829"/>
              <a:gd name="connsiteY1962" fmla="*/ 3140951 h 6858000"/>
              <a:gd name="connsiteX1963" fmla="*/ 5659801 w 7445829"/>
              <a:gd name="connsiteY1963" fmla="*/ 3139802 h 6858000"/>
              <a:gd name="connsiteX1964" fmla="*/ 5684212 w 7445829"/>
              <a:gd name="connsiteY1964" fmla="*/ 3136396 h 6858000"/>
              <a:gd name="connsiteX1965" fmla="*/ 5664917 w 7445829"/>
              <a:gd name="connsiteY1965" fmla="*/ 3170150 h 6858000"/>
              <a:gd name="connsiteX1966" fmla="*/ 5722107 w 7445829"/>
              <a:gd name="connsiteY1966" fmla="*/ 3173664 h 6858000"/>
              <a:gd name="connsiteX1967" fmla="*/ 5751034 w 7445829"/>
              <a:gd name="connsiteY1967" fmla="*/ 3193274 h 6858000"/>
              <a:gd name="connsiteX1968" fmla="*/ 5592686 w 7445829"/>
              <a:gd name="connsiteY1968" fmla="*/ 3202265 h 6858000"/>
              <a:gd name="connsiteX1969" fmla="*/ 5586145 w 7445829"/>
              <a:gd name="connsiteY1969" fmla="*/ 3241645 h 6858000"/>
              <a:gd name="connsiteX1970" fmla="*/ 5499661 w 7445829"/>
              <a:gd name="connsiteY1970" fmla="*/ 3238921 h 6858000"/>
              <a:gd name="connsiteX1971" fmla="*/ 5498080 w 7445829"/>
              <a:gd name="connsiteY1971" fmla="*/ 3249590 h 6858000"/>
              <a:gd name="connsiteX1972" fmla="*/ 5593331 w 7445829"/>
              <a:gd name="connsiteY1972" fmla="*/ 3251965 h 6858000"/>
              <a:gd name="connsiteX1973" fmla="*/ 5609763 w 7445829"/>
              <a:gd name="connsiteY1973" fmla="*/ 3263674 h 6858000"/>
              <a:gd name="connsiteX1974" fmla="*/ 5597925 w 7445829"/>
              <a:gd name="connsiteY1974" fmla="*/ 3264521 h 6858000"/>
              <a:gd name="connsiteX1975" fmla="*/ 5644513 w 7445829"/>
              <a:gd name="connsiteY1975" fmla="*/ 3274663 h 6858000"/>
              <a:gd name="connsiteX1976" fmla="*/ 5711091 w 7445829"/>
              <a:gd name="connsiteY1976" fmla="*/ 3283032 h 6858000"/>
              <a:gd name="connsiteX1977" fmla="*/ 5575817 w 7445829"/>
              <a:gd name="connsiteY1977" fmla="*/ 3293061 h 6858000"/>
              <a:gd name="connsiteX1978" fmla="*/ 5437206 w 7445829"/>
              <a:gd name="connsiteY1978" fmla="*/ 3303588 h 6858000"/>
              <a:gd name="connsiteX1979" fmla="*/ 5429625 w 7445829"/>
              <a:gd name="connsiteY1979" fmla="*/ 3306124 h 6858000"/>
              <a:gd name="connsiteX1980" fmla="*/ 5465054 w 7445829"/>
              <a:gd name="connsiteY1980" fmla="*/ 3319489 h 6858000"/>
              <a:gd name="connsiteX1981" fmla="*/ 5524066 w 7445829"/>
              <a:gd name="connsiteY1981" fmla="*/ 3323069 h 6858000"/>
              <a:gd name="connsiteX1982" fmla="*/ 5599400 w 7445829"/>
              <a:gd name="connsiteY1982" fmla="*/ 3325163 h 6858000"/>
              <a:gd name="connsiteX1983" fmla="*/ 5726914 w 7445829"/>
              <a:gd name="connsiteY1983" fmla="*/ 3331289 h 6858000"/>
              <a:gd name="connsiteX1984" fmla="*/ 5807520 w 7445829"/>
              <a:gd name="connsiteY1984" fmla="*/ 3336983 h 6858000"/>
              <a:gd name="connsiteX1985" fmla="*/ 5783311 w 7445829"/>
              <a:gd name="connsiteY1985" fmla="*/ 3341347 h 6858000"/>
              <a:gd name="connsiteX1986" fmla="*/ 5609202 w 7445829"/>
              <a:gd name="connsiteY1986" fmla="*/ 3378861 h 6858000"/>
              <a:gd name="connsiteX1987" fmla="*/ 5527269 w 7445829"/>
              <a:gd name="connsiteY1987" fmla="*/ 3387263 h 6858000"/>
              <a:gd name="connsiteX1988" fmla="*/ 5608746 w 7445829"/>
              <a:gd name="connsiteY1988" fmla="*/ 3390696 h 6858000"/>
              <a:gd name="connsiteX1989" fmla="*/ 5692391 w 7445829"/>
              <a:gd name="connsiteY1989" fmla="*/ 3405895 h 6858000"/>
              <a:gd name="connsiteX1990" fmla="*/ 5681170 w 7445829"/>
              <a:gd name="connsiteY1990" fmla="*/ 3413164 h 6858000"/>
              <a:gd name="connsiteX1991" fmla="*/ 5673761 w 7445829"/>
              <a:gd name="connsiteY1991" fmla="*/ 3414813 h 6858000"/>
              <a:gd name="connsiteX1992" fmla="*/ 5512588 w 7445829"/>
              <a:gd name="connsiteY1992" fmla="*/ 3388571 h 6858000"/>
              <a:gd name="connsiteX1993" fmla="*/ 5488079 w 7445829"/>
              <a:gd name="connsiteY1993" fmla="*/ 3390038 h 6858000"/>
              <a:gd name="connsiteX1994" fmla="*/ 5523848 w 7445829"/>
              <a:gd name="connsiteY1994" fmla="*/ 3397077 h 6858000"/>
              <a:gd name="connsiteX1995" fmla="*/ 5524357 w 7445829"/>
              <a:gd name="connsiteY1995" fmla="*/ 3397141 h 6858000"/>
              <a:gd name="connsiteX1996" fmla="*/ 5516840 w 7445829"/>
              <a:gd name="connsiteY1996" fmla="*/ 3398761 h 6858000"/>
              <a:gd name="connsiteX1997" fmla="*/ 5475620 w 7445829"/>
              <a:gd name="connsiteY1997" fmla="*/ 3406796 h 6858000"/>
              <a:gd name="connsiteX1998" fmla="*/ 5503070 w 7445829"/>
              <a:gd name="connsiteY1998" fmla="*/ 3414255 h 6858000"/>
              <a:gd name="connsiteX1999" fmla="*/ 5566084 w 7445829"/>
              <a:gd name="connsiteY1999" fmla="*/ 3402510 h 6858000"/>
              <a:gd name="connsiteX2000" fmla="*/ 5585284 w 7445829"/>
              <a:gd name="connsiteY2000" fmla="*/ 3404978 h 6858000"/>
              <a:gd name="connsiteX2001" fmla="*/ 5616081 w 7445829"/>
              <a:gd name="connsiteY2001" fmla="*/ 3417042 h 6858000"/>
              <a:gd name="connsiteX2002" fmla="*/ 5566238 w 7445829"/>
              <a:gd name="connsiteY2002" fmla="*/ 3427492 h 6858000"/>
              <a:gd name="connsiteX2003" fmla="*/ 5554821 w 7445829"/>
              <a:gd name="connsiteY2003" fmla="*/ 3428314 h 6858000"/>
              <a:gd name="connsiteX2004" fmla="*/ 5588883 w 7445829"/>
              <a:gd name="connsiteY2004" fmla="*/ 3437566 h 6858000"/>
              <a:gd name="connsiteX2005" fmla="*/ 5571158 w 7445829"/>
              <a:gd name="connsiteY2005" fmla="*/ 3435613 h 6858000"/>
              <a:gd name="connsiteX2006" fmla="*/ 5788612 w 7445829"/>
              <a:gd name="connsiteY2006" fmla="*/ 3481751 h 6858000"/>
              <a:gd name="connsiteX2007" fmla="*/ 6067349 w 7445829"/>
              <a:gd name="connsiteY2007" fmla="*/ 3545896 h 6858000"/>
              <a:gd name="connsiteX2008" fmla="*/ 5738987 w 7445829"/>
              <a:gd name="connsiteY2008" fmla="*/ 3482056 h 6858000"/>
              <a:gd name="connsiteX2009" fmla="*/ 5628396 w 7445829"/>
              <a:gd name="connsiteY2009" fmla="*/ 3463671 h 6858000"/>
              <a:gd name="connsiteX2010" fmla="*/ 5636147 w 7445829"/>
              <a:gd name="connsiteY2010" fmla="*/ 3475100 h 6858000"/>
              <a:gd name="connsiteX2011" fmla="*/ 5640495 w 7445829"/>
              <a:gd name="connsiteY2011" fmla="*/ 3476917 h 6858000"/>
              <a:gd name="connsiteX2012" fmla="*/ 5675181 w 7445829"/>
              <a:gd name="connsiteY2012" fmla="*/ 3483777 h 6858000"/>
              <a:gd name="connsiteX2013" fmla="*/ 5660468 w 7445829"/>
              <a:gd name="connsiteY2013" fmla="*/ 3483936 h 6858000"/>
              <a:gd name="connsiteX2014" fmla="*/ 5657244 w 7445829"/>
              <a:gd name="connsiteY2014" fmla="*/ 3483925 h 6858000"/>
              <a:gd name="connsiteX2015" fmla="*/ 5664942 w 7445829"/>
              <a:gd name="connsiteY2015" fmla="*/ 3487146 h 6858000"/>
              <a:gd name="connsiteX2016" fmla="*/ 5723486 w 7445829"/>
              <a:gd name="connsiteY2016" fmla="*/ 3501909 h 6858000"/>
              <a:gd name="connsiteX2017" fmla="*/ 5909687 w 7445829"/>
              <a:gd name="connsiteY2017" fmla="*/ 3541506 h 6858000"/>
              <a:gd name="connsiteX2018" fmla="*/ 6076425 w 7445829"/>
              <a:gd name="connsiteY2018" fmla="*/ 3573488 h 6858000"/>
              <a:gd name="connsiteX2019" fmla="*/ 6085922 w 7445829"/>
              <a:gd name="connsiteY2019" fmla="*/ 3571151 h 6858000"/>
              <a:gd name="connsiteX2020" fmla="*/ 6173095 w 7445829"/>
              <a:gd name="connsiteY2020" fmla="*/ 3572090 h 6858000"/>
              <a:gd name="connsiteX2021" fmla="*/ 6166125 w 7445829"/>
              <a:gd name="connsiteY2021" fmla="*/ 3566432 h 6858000"/>
              <a:gd name="connsiteX2022" fmla="*/ 6175739 w 7445829"/>
              <a:gd name="connsiteY2022" fmla="*/ 3564117 h 6858000"/>
              <a:gd name="connsiteX2023" fmla="*/ 6191192 w 7445829"/>
              <a:gd name="connsiteY2023" fmla="*/ 3572285 h 6858000"/>
              <a:gd name="connsiteX2024" fmla="*/ 6323702 w 7445829"/>
              <a:gd name="connsiteY2024" fmla="*/ 3573710 h 6858000"/>
              <a:gd name="connsiteX2025" fmla="*/ 6359977 w 7445829"/>
              <a:gd name="connsiteY2025" fmla="*/ 3575039 h 6858000"/>
              <a:gd name="connsiteX2026" fmla="*/ 6336924 w 7445829"/>
              <a:gd name="connsiteY2026" fmla="*/ 3581121 h 6858000"/>
              <a:gd name="connsiteX2027" fmla="*/ 6275461 w 7445829"/>
              <a:gd name="connsiteY2027" fmla="*/ 3598288 h 6858000"/>
              <a:gd name="connsiteX2028" fmla="*/ 6277281 w 7445829"/>
              <a:gd name="connsiteY2028" fmla="*/ 3599862 h 6858000"/>
              <a:gd name="connsiteX2029" fmla="*/ 6205336 w 7445829"/>
              <a:gd name="connsiteY2029" fmla="*/ 3599920 h 6858000"/>
              <a:gd name="connsiteX2030" fmla="*/ 6287492 w 7445829"/>
              <a:gd name="connsiteY2030" fmla="*/ 3617031 h 6858000"/>
              <a:gd name="connsiteX2031" fmla="*/ 6455899 w 7445829"/>
              <a:gd name="connsiteY2031" fmla="*/ 3662392 h 6858000"/>
              <a:gd name="connsiteX2032" fmla="*/ 6290138 w 7445829"/>
              <a:gd name="connsiteY2032" fmla="*/ 3637326 h 6858000"/>
              <a:gd name="connsiteX2033" fmla="*/ 6122757 w 7445829"/>
              <a:gd name="connsiteY2033" fmla="*/ 3602744 h 6858000"/>
              <a:gd name="connsiteX2034" fmla="*/ 6073984 w 7445829"/>
              <a:gd name="connsiteY2034" fmla="*/ 3606229 h 6858000"/>
              <a:gd name="connsiteX2035" fmla="*/ 6145239 w 7445829"/>
              <a:gd name="connsiteY2035" fmla="*/ 3622102 h 6858000"/>
              <a:gd name="connsiteX2036" fmla="*/ 6385506 w 7445829"/>
              <a:gd name="connsiteY2036" fmla="*/ 3680223 h 6858000"/>
              <a:gd name="connsiteX2037" fmla="*/ 6350927 w 7445829"/>
              <a:gd name="connsiteY2037" fmla="*/ 3680202 h 6858000"/>
              <a:gd name="connsiteX2038" fmla="*/ 6349432 w 7445829"/>
              <a:gd name="connsiteY2038" fmla="*/ 3680329 h 6858000"/>
              <a:gd name="connsiteX2039" fmla="*/ 6338746 w 7445829"/>
              <a:gd name="connsiteY2039" fmla="*/ 3678361 h 6858000"/>
              <a:gd name="connsiteX2040" fmla="*/ 6168801 w 7445829"/>
              <a:gd name="connsiteY2040" fmla="*/ 3643010 h 6858000"/>
              <a:gd name="connsiteX2041" fmla="*/ 6282618 w 7445829"/>
              <a:gd name="connsiteY2041" fmla="*/ 3683210 h 6858000"/>
              <a:gd name="connsiteX2042" fmla="*/ 6294798 w 7445829"/>
              <a:gd name="connsiteY2042" fmla="*/ 3685537 h 6858000"/>
              <a:gd name="connsiteX2043" fmla="*/ 6284187 w 7445829"/>
              <a:gd name="connsiteY2043" fmla="*/ 3696354 h 6858000"/>
              <a:gd name="connsiteX2044" fmla="*/ 6325279 w 7445829"/>
              <a:gd name="connsiteY2044" fmla="*/ 3701310 h 6858000"/>
              <a:gd name="connsiteX2045" fmla="*/ 6374427 w 7445829"/>
              <a:gd name="connsiteY2045" fmla="*/ 3702148 h 6858000"/>
              <a:gd name="connsiteX2046" fmla="*/ 6408192 w 7445829"/>
              <a:gd name="connsiteY2046" fmla="*/ 3710515 h 6858000"/>
              <a:gd name="connsiteX2047" fmla="*/ 6298472 w 7445829"/>
              <a:gd name="connsiteY2047" fmla="*/ 3701832 h 6858000"/>
              <a:gd name="connsiteX2048" fmla="*/ 5961217 w 7445829"/>
              <a:gd name="connsiteY2048" fmla="*/ 3628299 h 6858000"/>
              <a:gd name="connsiteX2049" fmla="*/ 5902757 w 7445829"/>
              <a:gd name="connsiteY2049" fmla="*/ 3616193 h 6858000"/>
              <a:gd name="connsiteX2050" fmla="*/ 5874041 w 7445829"/>
              <a:gd name="connsiteY2050" fmla="*/ 3615220 h 6858000"/>
              <a:gd name="connsiteX2051" fmla="*/ 5886892 w 7445829"/>
              <a:gd name="connsiteY2051" fmla="*/ 3612908 h 6858000"/>
              <a:gd name="connsiteX2052" fmla="*/ 5706023 w 7445829"/>
              <a:gd name="connsiteY2052" fmla="*/ 3575455 h 6858000"/>
              <a:gd name="connsiteX2053" fmla="*/ 5650624 w 7445829"/>
              <a:gd name="connsiteY2053" fmla="*/ 3586411 h 6858000"/>
              <a:gd name="connsiteX2054" fmla="*/ 5700703 w 7445829"/>
              <a:gd name="connsiteY2054" fmla="*/ 3597576 h 6858000"/>
              <a:gd name="connsiteX2055" fmla="*/ 5961808 w 7445829"/>
              <a:gd name="connsiteY2055" fmla="*/ 3652945 h 6858000"/>
              <a:gd name="connsiteX2056" fmla="*/ 6160518 w 7445829"/>
              <a:gd name="connsiteY2056" fmla="*/ 3694704 h 6858000"/>
              <a:gd name="connsiteX2057" fmla="*/ 6101167 w 7445829"/>
              <a:gd name="connsiteY2057" fmla="*/ 3699357 h 6858000"/>
              <a:gd name="connsiteX2058" fmla="*/ 6089573 w 7445829"/>
              <a:gd name="connsiteY2058" fmla="*/ 3696277 h 6858000"/>
              <a:gd name="connsiteX2059" fmla="*/ 6070091 w 7445829"/>
              <a:gd name="connsiteY2059" fmla="*/ 3698717 h 6858000"/>
              <a:gd name="connsiteX2060" fmla="*/ 5948429 w 7445829"/>
              <a:gd name="connsiteY2060" fmla="*/ 3704203 h 6858000"/>
              <a:gd name="connsiteX2061" fmla="*/ 5833663 w 7445829"/>
              <a:gd name="connsiteY2061" fmla="*/ 3707921 h 6858000"/>
              <a:gd name="connsiteX2062" fmla="*/ 5817070 w 7445829"/>
              <a:gd name="connsiteY2062" fmla="*/ 3708998 h 6858000"/>
              <a:gd name="connsiteX2063" fmla="*/ 5689043 w 7445829"/>
              <a:gd name="connsiteY2063" fmla="*/ 3685003 h 6858000"/>
              <a:gd name="connsiteX2064" fmla="*/ 5845145 w 7445829"/>
              <a:gd name="connsiteY2064" fmla="*/ 3692633 h 6858000"/>
              <a:gd name="connsiteX2065" fmla="*/ 6027222 w 7445829"/>
              <a:gd name="connsiteY2065" fmla="*/ 3684147 h 6858000"/>
              <a:gd name="connsiteX2066" fmla="*/ 6049368 w 7445829"/>
              <a:gd name="connsiteY2066" fmla="*/ 3685021 h 6858000"/>
              <a:gd name="connsiteX2067" fmla="*/ 6048041 w 7445829"/>
              <a:gd name="connsiteY2067" fmla="*/ 3684604 h 6858000"/>
              <a:gd name="connsiteX2068" fmla="*/ 6043064 w 7445829"/>
              <a:gd name="connsiteY2068" fmla="*/ 3682947 h 6858000"/>
              <a:gd name="connsiteX2069" fmla="*/ 5605859 w 7445829"/>
              <a:gd name="connsiteY2069" fmla="*/ 3600043 h 6858000"/>
              <a:gd name="connsiteX2070" fmla="*/ 5594013 w 7445829"/>
              <a:gd name="connsiteY2070" fmla="*/ 3597604 h 6858000"/>
              <a:gd name="connsiteX2071" fmla="*/ 5550181 w 7445829"/>
              <a:gd name="connsiteY2071" fmla="*/ 3606271 h 6858000"/>
              <a:gd name="connsiteX2072" fmla="*/ 5570710 w 7445829"/>
              <a:gd name="connsiteY2072" fmla="*/ 3606476 h 6858000"/>
              <a:gd name="connsiteX2073" fmla="*/ 5594664 w 7445829"/>
              <a:gd name="connsiteY2073" fmla="*/ 3614994 h 6858000"/>
              <a:gd name="connsiteX2074" fmla="*/ 5573416 w 7445829"/>
              <a:gd name="connsiteY2074" fmla="*/ 3618418 h 6858000"/>
              <a:gd name="connsiteX2075" fmla="*/ 5549448 w 7445829"/>
              <a:gd name="connsiteY2075" fmla="*/ 3606417 h 6858000"/>
              <a:gd name="connsiteX2076" fmla="*/ 5471092 w 7445829"/>
              <a:gd name="connsiteY2076" fmla="*/ 3621912 h 6858000"/>
              <a:gd name="connsiteX2077" fmla="*/ 5524885 w 7445829"/>
              <a:gd name="connsiteY2077" fmla="*/ 3627074 h 6858000"/>
              <a:gd name="connsiteX2078" fmla="*/ 5539653 w 7445829"/>
              <a:gd name="connsiteY2078" fmla="*/ 3630181 h 6858000"/>
              <a:gd name="connsiteX2079" fmla="*/ 5659983 w 7445829"/>
              <a:gd name="connsiteY2079" fmla="*/ 3613705 h 6858000"/>
              <a:gd name="connsiteX2080" fmla="*/ 5529829 w 7445829"/>
              <a:gd name="connsiteY2080" fmla="*/ 3649067 h 6858000"/>
              <a:gd name="connsiteX2081" fmla="*/ 5509402 w 7445829"/>
              <a:gd name="connsiteY2081" fmla="*/ 3653113 h 6858000"/>
              <a:gd name="connsiteX2082" fmla="*/ 5573416 w 7445829"/>
              <a:gd name="connsiteY2082" fmla="*/ 3668152 h 6858000"/>
              <a:gd name="connsiteX2083" fmla="*/ 5487679 w 7445829"/>
              <a:gd name="connsiteY2083" fmla="*/ 3657414 h 6858000"/>
              <a:gd name="connsiteX2084" fmla="*/ 5454988 w 7445829"/>
              <a:gd name="connsiteY2084" fmla="*/ 3663889 h 6858000"/>
              <a:gd name="connsiteX2085" fmla="*/ 5538101 w 7445829"/>
              <a:gd name="connsiteY2085" fmla="*/ 3672413 h 6858000"/>
              <a:gd name="connsiteX2086" fmla="*/ 5712210 w 7445829"/>
              <a:gd name="connsiteY2086" fmla="*/ 3709926 h 6858000"/>
              <a:gd name="connsiteX2087" fmla="*/ 5736420 w 7445829"/>
              <a:gd name="connsiteY2087" fmla="*/ 3714292 h 6858000"/>
              <a:gd name="connsiteX2088" fmla="*/ 5655811 w 7445829"/>
              <a:gd name="connsiteY2088" fmla="*/ 3719985 h 6858000"/>
              <a:gd name="connsiteX2089" fmla="*/ 5623640 w 7445829"/>
              <a:gd name="connsiteY2089" fmla="*/ 3721768 h 6858000"/>
              <a:gd name="connsiteX2090" fmla="*/ 5656814 w 7445829"/>
              <a:gd name="connsiteY2090" fmla="*/ 3730515 h 6858000"/>
              <a:gd name="connsiteX2091" fmla="*/ 5665113 w 7445829"/>
              <a:gd name="connsiteY2091" fmla="*/ 3751812 h 6858000"/>
              <a:gd name="connsiteX2092" fmla="*/ 5534225 w 7445829"/>
              <a:gd name="connsiteY2092" fmla="*/ 3732511 h 6858000"/>
              <a:gd name="connsiteX2093" fmla="*/ 5490482 w 7445829"/>
              <a:gd name="connsiteY2093" fmla="*/ 3749011 h 6858000"/>
              <a:gd name="connsiteX2094" fmla="*/ 5504293 w 7445829"/>
              <a:gd name="connsiteY2094" fmla="*/ 3751543 h 6858000"/>
              <a:gd name="connsiteX2095" fmla="*/ 5532005 w 7445829"/>
              <a:gd name="connsiteY2095" fmla="*/ 3756607 h 6858000"/>
              <a:gd name="connsiteX2096" fmla="*/ 5553394 w 7445829"/>
              <a:gd name="connsiteY2096" fmla="*/ 3755346 h 6858000"/>
              <a:gd name="connsiteX2097" fmla="*/ 5639991 w 7445829"/>
              <a:gd name="connsiteY2097" fmla="*/ 3768243 h 6858000"/>
              <a:gd name="connsiteX2098" fmla="*/ 5621056 w 7445829"/>
              <a:gd name="connsiteY2098" fmla="*/ 3768076 h 6858000"/>
              <a:gd name="connsiteX2099" fmla="*/ 5607785 w 7445829"/>
              <a:gd name="connsiteY2099" fmla="*/ 3770455 h 6858000"/>
              <a:gd name="connsiteX2100" fmla="*/ 5664616 w 7445829"/>
              <a:gd name="connsiteY2100" fmla="*/ 3780838 h 6858000"/>
              <a:gd name="connsiteX2101" fmla="*/ 5636302 w 7445829"/>
              <a:gd name="connsiteY2101" fmla="*/ 3784414 h 6858000"/>
              <a:gd name="connsiteX2102" fmla="*/ 5680863 w 7445829"/>
              <a:gd name="connsiteY2102" fmla="*/ 3787599 h 6858000"/>
              <a:gd name="connsiteX2103" fmla="*/ 5664430 w 7445829"/>
              <a:gd name="connsiteY2103" fmla="*/ 3799306 h 6858000"/>
              <a:gd name="connsiteX2104" fmla="*/ 5568050 w 7445829"/>
              <a:gd name="connsiteY2104" fmla="*/ 3801710 h 6858000"/>
              <a:gd name="connsiteX2105" fmla="*/ 5562398 w 7445829"/>
              <a:gd name="connsiteY2105" fmla="*/ 3807331 h 6858000"/>
              <a:gd name="connsiteX2106" fmla="*/ 5703715 w 7445829"/>
              <a:gd name="connsiteY2106" fmla="*/ 3811038 h 6858000"/>
              <a:gd name="connsiteX2107" fmla="*/ 5808187 w 7445829"/>
              <a:gd name="connsiteY2107" fmla="*/ 3809017 h 6858000"/>
              <a:gd name="connsiteX2108" fmla="*/ 5880882 w 7445829"/>
              <a:gd name="connsiteY2108" fmla="*/ 3823621 h 6858000"/>
              <a:gd name="connsiteX2109" fmla="*/ 5889653 w 7445829"/>
              <a:gd name="connsiteY2109" fmla="*/ 3825355 h 6858000"/>
              <a:gd name="connsiteX2110" fmla="*/ 5848243 w 7445829"/>
              <a:gd name="connsiteY2110" fmla="*/ 3828268 h 6858000"/>
              <a:gd name="connsiteX2111" fmla="*/ 5683551 w 7445829"/>
              <a:gd name="connsiteY2111" fmla="*/ 3834779 h 6858000"/>
              <a:gd name="connsiteX2112" fmla="*/ 5589484 w 7445829"/>
              <a:gd name="connsiteY2112" fmla="*/ 3834886 h 6858000"/>
              <a:gd name="connsiteX2113" fmla="*/ 5519180 w 7445829"/>
              <a:gd name="connsiteY2113" fmla="*/ 3833068 h 6858000"/>
              <a:gd name="connsiteX2114" fmla="*/ 5519833 w 7445829"/>
              <a:gd name="connsiteY2114" fmla="*/ 3836787 h 6858000"/>
              <a:gd name="connsiteX2115" fmla="*/ 5521585 w 7445829"/>
              <a:gd name="connsiteY2115" fmla="*/ 3849007 h 6858000"/>
              <a:gd name="connsiteX2116" fmla="*/ 5679934 w 7445829"/>
              <a:gd name="connsiteY2116" fmla="*/ 3858001 h 6858000"/>
              <a:gd name="connsiteX2117" fmla="*/ 5677081 w 7445829"/>
              <a:gd name="connsiteY2117" fmla="*/ 3875984 h 6858000"/>
              <a:gd name="connsiteX2118" fmla="*/ 5662232 w 7445829"/>
              <a:gd name="connsiteY2118" fmla="*/ 3876910 h 6858000"/>
              <a:gd name="connsiteX2119" fmla="*/ 5665880 w 7445829"/>
              <a:gd name="connsiteY2119" fmla="*/ 3877979 h 6858000"/>
              <a:gd name="connsiteX2120" fmla="*/ 5734268 w 7445829"/>
              <a:gd name="connsiteY2120" fmla="*/ 3868386 h 6858000"/>
              <a:gd name="connsiteX2121" fmla="*/ 5802713 w 7445829"/>
              <a:gd name="connsiteY2121" fmla="*/ 3888465 h 6858000"/>
              <a:gd name="connsiteX2122" fmla="*/ 5977805 w 7445829"/>
              <a:gd name="connsiteY2122" fmla="*/ 3882081 h 6858000"/>
              <a:gd name="connsiteX2123" fmla="*/ 5891689 w 7445829"/>
              <a:gd name="connsiteY2123" fmla="*/ 3905202 h 6858000"/>
              <a:gd name="connsiteX2124" fmla="*/ 5771658 w 7445829"/>
              <a:gd name="connsiteY2124" fmla="*/ 3909010 h 6858000"/>
              <a:gd name="connsiteX2125" fmla="*/ 5758137 w 7445829"/>
              <a:gd name="connsiteY2125" fmla="*/ 3920011 h 6858000"/>
              <a:gd name="connsiteX2126" fmla="*/ 5821300 w 7445829"/>
              <a:gd name="connsiteY2126" fmla="*/ 3918733 h 6858000"/>
              <a:gd name="connsiteX2127" fmla="*/ 6223130 w 7445829"/>
              <a:gd name="connsiteY2127" fmla="*/ 3925717 h 6858000"/>
              <a:gd name="connsiteX2128" fmla="*/ 5911620 w 7445829"/>
              <a:gd name="connsiteY2128" fmla="*/ 3944013 h 6858000"/>
              <a:gd name="connsiteX2129" fmla="*/ 5855930 w 7445829"/>
              <a:gd name="connsiteY2129" fmla="*/ 3948319 h 6858000"/>
              <a:gd name="connsiteX2130" fmla="*/ 5886460 w 7445829"/>
              <a:gd name="connsiteY2130" fmla="*/ 3952052 h 6858000"/>
              <a:gd name="connsiteX2131" fmla="*/ 5955214 w 7445829"/>
              <a:gd name="connsiteY2131" fmla="*/ 3962859 h 6858000"/>
              <a:gd name="connsiteX2132" fmla="*/ 6055571 w 7445829"/>
              <a:gd name="connsiteY2132" fmla="*/ 3960691 h 6858000"/>
              <a:gd name="connsiteX2133" fmla="*/ 6077654 w 7445829"/>
              <a:gd name="connsiteY2133" fmla="*/ 3968853 h 6858000"/>
              <a:gd name="connsiteX2134" fmla="*/ 6043502 w 7445829"/>
              <a:gd name="connsiteY2134" fmla="*/ 3972298 h 6858000"/>
              <a:gd name="connsiteX2135" fmla="*/ 5958382 w 7445829"/>
              <a:gd name="connsiteY2135" fmla="*/ 3963118 h 6858000"/>
              <a:gd name="connsiteX2136" fmla="*/ 5690132 w 7445829"/>
              <a:gd name="connsiteY2136" fmla="*/ 3999780 h 6858000"/>
              <a:gd name="connsiteX2137" fmla="*/ 5211327 w 7445829"/>
              <a:gd name="connsiteY2137" fmla="*/ 4073496 h 6858000"/>
              <a:gd name="connsiteX2138" fmla="*/ 5030324 w 7445829"/>
              <a:gd name="connsiteY2138" fmla="*/ 4128695 h 6858000"/>
              <a:gd name="connsiteX2139" fmla="*/ 5030199 w 7445829"/>
              <a:gd name="connsiteY2139" fmla="*/ 4128779 h 6858000"/>
              <a:gd name="connsiteX2140" fmla="*/ 5031971 w 7445829"/>
              <a:gd name="connsiteY2140" fmla="*/ 4128502 h 6858000"/>
              <a:gd name="connsiteX2141" fmla="*/ 5578302 w 7445829"/>
              <a:gd name="connsiteY2141" fmla="*/ 4040860 h 6858000"/>
              <a:gd name="connsiteX2142" fmla="*/ 5754142 w 7445829"/>
              <a:gd name="connsiteY2142" fmla="*/ 4022068 h 6858000"/>
              <a:gd name="connsiteX2143" fmla="*/ 5673746 w 7445829"/>
              <a:gd name="connsiteY2143" fmla="*/ 4055409 h 6858000"/>
              <a:gd name="connsiteX2144" fmla="*/ 5364841 w 7445829"/>
              <a:gd name="connsiteY2144" fmla="*/ 4112869 h 6858000"/>
              <a:gd name="connsiteX2145" fmla="*/ 5436268 w 7445829"/>
              <a:gd name="connsiteY2145" fmla="*/ 4108231 h 6858000"/>
              <a:gd name="connsiteX2146" fmla="*/ 5693267 w 7445829"/>
              <a:gd name="connsiteY2146" fmla="*/ 4070327 h 6858000"/>
              <a:gd name="connsiteX2147" fmla="*/ 5991438 w 7445829"/>
              <a:gd name="connsiteY2147" fmla="*/ 4010580 h 6858000"/>
              <a:gd name="connsiteX2148" fmla="*/ 5900983 w 7445829"/>
              <a:gd name="connsiteY2148" fmla="*/ 4042605 h 6858000"/>
              <a:gd name="connsiteX2149" fmla="*/ 5783723 w 7445829"/>
              <a:gd name="connsiteY2149" fmla="*/ 4071142 h 6858000"/>
              <a:gd name="connsiteX2150" fmla="*/ 5764185 w 7445829"/>
              <a:gd name="connsiteY2150" fmla="*/ 4074679 h 6858000"/>
              <a:gd name="connsiteX2151" fmla="*/ 5734430 w 7445829"/>
              <a:gd name="connsiteY2151" fmla="*/ 4075644 h 6858000"/>
              <a:gd name="connsiteX2152" fmla="*/ 5687579 w 7445829"/>
              <a:gd name="connsiteY2152" fmla="*/ 4081399 h 6858000"/>
              <a:gd name="connsiteX2153" fmla="*/ 5692123 w 7445829"/>
              <a:gd name="connsiteY2153" fmla="*/ 4081812 h 6858000"/>
              <a:gd name="connsiteX2154" fmla="*/ 5669304 w 7445829"/>
              <a:gd name="connsiteY2154" fmla="*/ 4087355 h 6858000"/>
              <a:gd name="connsiteX2155" fmla="*/ 5645607 w 7445829"/>
              <a:gd name="connsiteY2155" fmla="*/ 4088152 h 6858000"/>
              <a:gd name="connsiteX2156" fmla="*/ 5677947 w 7445829"/>
              <a:gd name="connsiteY2156" fmla="*/ 4095490 h 6858000"/>
              <a:gd name="connsiteX2157" fmla="*/ 5717210 w 7445829"/>
              <a:gd name="connsiteY2157" fmla="*/ 4098862 h 6858000"/>
              <a:gd name="connsiteX2158" fmla="*/ 5714228 w 7445829"/>
              <a:gd name="connsiteY2158" fmla="*/ 4100443 h 6858000"/>
              <a:gd name="connsiteX2159" fmla="*/ 5660211 w 7445829"/>
              <a:gd name="connsiteY2159" fmla="*/ 4103825 h 6858000"/>
              <a:gd name="connsiteX2160" fmla="*/ 5611251 w 7445829"/>
              <a:gd name="connsiteY2160" fmla="*/ 4129800 h 6858000"/>
              <a:gd name="connsiteX2161" fmla="*/ 5476075 w 7445829"/>
              <a:gd name="connsiteY2161" fmla="*/ 4152295 h 6858000"/>
              <a:gd name="connsiteX2162" fmla="*/ 5545995 w 7445829"/>
              <a:gd name="connsiteY2162" fmla="*/ 4156438 h 6858000"/>
              <a:gd name="connsiteX2163" fmla="*/ 5638562 w 7445829"/>
              <a:gd name="connsiteY2163" fmla="*/ 4140584 h 6858000"/>
              <a:gd name="connsiteX2164" fmla="*/ 5675496 w 7445829"/>
              <a:gd name="connsiteY2164" fmla="*/ 4154249 h 6858000"/>
              <a:gd name="connsiteX2165" fmla="*/ 5796175 w 7445829"/>
              <a:gd name="connsiteY2165" fmla="*/ 4134457 h 6858000"/>
              <a:gd name="connsiteX2166" fmla="*/ 5812923 w 7445829"/>
              <a:gd name="connsiteY2166" fmla="*/ 4130062 h 6858000"/>
              <a:gd name="connsiteX2167" fmla="*/ 5817988 w 7445829"/>
              <a:gd name="connsiteY2167" fmla="*/ 4130016 h 6858000"/>
              <a:gd name="connsiteX2168" fmla="*/ 5855136 w 7445829"/>
              <a:gd name="connsiteY2168" fmla="*/ 4123887 h 6858000"/>
              <a:gd name="connsiteX2169" fmla="*/ 5752009 w 7445829"/>
              <a:gd name="connsiteY2169" fmla="*/ 4146248 h 6858000"/>
              <a:gd name="connsiteX2170" fmla="*/ 5598830 w 7445829"/>
              <a:gd name="connsiteY2170" fmla="*/ 4177627 h 6858000"/>
              <a:gd name="connsiteX2171" fmla="*/ 5507262 w 7445829"/>
              <a:gd name="connsiteY2171" fmla="*/ 4210244 h 6858000"/>
              <a:gd name="connsiteX2172" fmla="*/ 5412075 w 7445829"/>
              <a:gd name="connsiteY2172" fmla="*/ 4235466 h 6858000"/>
              <a:gd name="connsiteX2173" fmla="*/ 5394483 w 7445829"/>
              <a:gd name="connsiteY2173" fmla="*/ 4278056 h 6858000"/>
              <a:gd name="connsiteX2174" fmla="*/ 5184149 w 7445829"/>
              <a:gd name="connsiteY2174" fmla="*/ 4315148 h 6858000"/>
              <a:gd name="connsiteX2175" fmla="*/ 4961655 w 7445829"/>
              <a:gd name="connsiteY2175" fmla="*/ 4354856 h 6858000"/>
              <a:gd name="connsiteX2176" fmla="*/ 4960227 w 7445829"/>
              <a:gd name="connsiteY2176" fmla="*/ 4357803 h 6858000"/>
              <a:gd name="connsiteX2177" fmla="*/ 4956153 w 7445829"/>
              <a:gd name="connsiteY2177" fmla="*/ 4368040 h 6858000"/>
              <a:gd name="connsiteX2178" fmla="*/ 5096372 w 7445829"/>
              <a:gd name="connsiteY2178" fmla="*/ 4346915 h 6858000"/>
              <a:gd name="connsiteX2179" fmla="*/ 5486545 w 7445829"/>
              <a:gd name="connsiteY2179" fmla="*/ 4287744 h 6858000"/>
              <a:gd name="connsiteX2180" fmla="*/ 5639132 w 7445829"/>
              <a:gd name="connsiteY2180" fmla="*/ 4263997 h 6858000"/>
              <a:gd name="connsiteX2181" fmla="*/ 5655492 w 7445829"/>
              <a:gd name="connsiteY2181" fmla="*/ 4260760 h 6858000"/>
              <a:gd name="connsiteX2182" fmla="*/ 5667561 w 7445829"/>
              <a:gd name="connsiteY2182" fmla="*/ 4258519 h 6858000"/>
              <a:gd name="connsiteX2183" fmla="*/ 5667001 w 7445829"/>
              <a:gd name="connsiteY2183" fmla="*/ 4259455 h 6858000"/>
              <a:gd name="connsiteX2184" fmla="*/ 5660569 w 7445829"/>
              <a:gd name="connsiteY2184" fmla="*/ 4260473 h 6858000"/>
              <a:gd name="connsiteX2185" fmla="*/ 5665859 w 7445829"/>
              <a:gd name="connsiteY2185" fmla="*/ 4260375 h 6858000"/>
              <a:gd name="connsiteX2186" fmla="*/ 5667001 w 7445829"/>
              <a:gd name="connsiteY2186" fmla="*/ 4259455 h 6858000"/>
              <a:gd name="connsiteX2187" fmla="*/ 5682054 w 7445829"/>
              <a:gd name="connsiteY2187" fmla="*/ 4257442 h 6858000"/>
              <a:gd name="connsiteX2188" fmla="*/ 5675684 w 7445829"/>
              <a:gd name="connsiteY2188" fmla="*/ 4257012 h 6858000"/>
              <a:gd name="connsiteX2189" fmla="*/ 5682078 w 7445829"/>
              <a:gd name="connsiteY2189" fmla="*/ 4255825 h 6858000"/>
              <a:gd name="connsiteX2190" fmla="*/ 5702679 w 7445829"/>
              <a:gd name="connsiteY2190" fmla="*/ 4252327 h 6858000"/>
              <a:gd name="connsiteX2191" fmla="*/ 5707117 w 7445829"/>
              <a:gd name="connsiteY2191" fmla="*/ 4254090 h 6858000"/>
              <a:gd name="connsiteX2192" fmla="*/ 5731304 w 7445829"/>
              <a:gd name="connsiteY2192" fmla="*/ 4250856 h 6858000"/>
              <a:gd name="connsiteX2193" fmla="*/ 5772719 w 7445829"/>
              <a:gd name="connsiteY2193" fmla="*/ 4246325 h 6858000"/>
              <a:gd name="connsiteX2194" fmla="*/ 5754280 w 7445829"/>
              <a:gd name="connsiteY2194" fmla="*/ 4252126 h 6858000"/>
              <a:gd name="connsiteX2195" fmla="*/ 5739800 w 7445829"/>
              <a:gd name="connsiteY2195" fmla="*/ 4256478 h 6858000"/>
              <a:gd name="connsiteX2196" fmla="*/ 5734445 w 7445829"/>
              <a:gd name="connsiteY2196" fmla="*/ 4256994 h 6858000"/>
              <a:gd name="connsiteX2197" fmla="*/ 5738825 w 7445829"/>
              <a:gd name="connsiteY2197" fmla="*/ 4256770 h 6858000"/>
              <a:gd name="connsiteX2198" fmla="*/ 5729181 w 7445829"/>
              <a:gd name="connsiteY2198" fmla="*/ 4259668 h 6858000"/>
              <a:gd name="connsiteX2199" fmla="*/ 5747605 w 7445829"/>
              <a:gd name="connsiteY2199" fmla="*/ 4260324 h 6858000"/>
              <a:gd name="connsiteX2200" fmla="*/ 5781487 w 7445829"/>
              <a:gd name="connsiteY2200" fmla="*/ 4254588 h 6858000"/>
              <a:gd name="connsiteX2201" fmla="*/ 5792277 w 7445829"/>
              <a:gd name="connsiteY2201" fmla="*/ 4254037 h 6858000"/>
              <a:gd name="connsiteX2202" fmla="*/ 5808078 w 7445829"/>
              <a:gd name="connsiteY2202" fmla="*/ 4252003 h 6858000"/>
              <a:gd name="connsiteX2203" fmla="*/ 5793461 w 7445829"/>
              <a:gd name="connsiteY2203" fmla="*/ 4252561 h 6858000"/>
              <a:gd name="connsiteX2204" fmla="*/ 5793754 w 7445829"/>
              <a:gd name="connsiteY2204" fmla="*/ 4252512 h 6858000"/>
              <a:gd name="connsiteX2205" fmla="*/ 5825706 w 7445829"/>
              <a:gd name="connsiteY2205" fmla="*/ 4247491 h 6858000"/>
              <a:gd name="connsiteX2206" fmla="*/ 5830296 w 7445829"/>
              <a:gd name="connsiteY2206" fmla="*/ 4249018 h 6858000"/>
              <a:gd name="connsiteX2207" fmla="*/ 5820083 w 7445829"/>
              <a:gd name="connsiteY2207" fmla="*/ 4254296 h 6858000"/>
              <a:gd name="connsiteX2208" fmla="*/ 5847798 w 7445829"/>
              <a:gd name="connsiteY2208" fmla="*/ 4254845 h 6858000"/>
              <a:gd name="connsiteX2209" fmla="*/ 5854209 w 7445829"/>
              <a:gd name="connsiteY2209" fmla="*/ 4256979 h 6858000"/>
              <a:gd name="connsiteX2210" fmla="*/ 5871865 w 7445829"/>
              <a:gd name="connsiteY2210" fmla="*/ 4272222 h 6858000"/>
              <a:gd name="connsiteX2211" fmla="*/ 5629654 w 7445829"/>
              <a:gd name="connsiteY2211" fmla="*/ 4318241 h 6858000"/>
              <a:gd name="connsiteX2212" fmla="*/ 5464042 w 7445829"/>
              <a:gd name="connsiteY2212" fmla="*/ 4364866 h 6858000"/>
              <a:gd name="connsiteX2213" fmla="*/ 5433604 w 7445829"/>
              <a:gd name="connsiteY2213" fmla="*/ 4388995 h 6858000"/>
              <a:gd name="connsiteX2214" fmla="*/ 5249143 w 7445829"/>
              <a:gd name="connsiteY2214" fmla="*/ 4421672 h 6858000"/>
              <a:gd name="connsiteX2215" fmla="*/ 5298753 w 7445829"/>
              <a:gd name="connsiteY2215" fmla="*/ 4427279 h 6858000"/>
              <a:gd name="connsiteX2216" fmla="*/ 5323761 w 7445829"/>
              <a:gd name="connsiteY2216" fmla="*/ 4422991 h 6858000"/>
              <a:gd name="connsiteX2217" fmla="*/ 5309864 w 7445829"/>
              <a:gd name="connsiteY2217" fmla="*/ 4423770 h 6858000"/>
              <a:gd name="connsiteX2218" fmla="*/ 5320452 w 7445829"/>
              <a:gd name="connsiteY2218" fmla="*/ 4420425 h 6858000"/>
              <a:gd name="connsiteX2219" fmla="*/ 5331304 w 7445829"/>
              <a:gd name="connsiteY2219" fmla="*/ 4419324 h 6858000"/>
              <a:gd name="connsiteX2220" fmla="*/ 5362671 w 7445829"/>
              <a:gd name="connsiteY2220" fmla="*/ 4435936 h 6858000"/>
              <a:gd name="connsiteX2221" fmla="*/ 5540457 w 7445829"/>
              <a:gd name="connsiteY2221" fmla="*/ 4406803 h 6858000"/>
              <a:gd name="connsiteX2222" fmla="*/ 5566656 w 7445829"/>
              <a:gd name="connsiteY2222" fmla="*/ 4418178 h 6858000"/>
              <a:gd name="connsiteX2223" fmla="*/ 5668083 w 7445829"/>
              <a:gd name="connsiteY2223" fmla="*/ 4404109 h 6858000"/>
              <a:gd name="connsiteX2224" fmla="*/ 5681660 w 7445829"/>
              <a:gd name="connsiteY2224" fmla="*/ 4400900 h 6858000"/>
              <a:gd name="connsiteX2225" fmla="*/ 5683071 w 7445829"/>
              <a:gd name="connsiteY2225" fmla="*/ 4401827 h 6858000"/>
              <a:gd name="connsiteX2226" fmla="*/ 5697854 w 7445829"/>
              <a:gd name="connsiteY2226" fmla="*/ 4409146 h 6858000"/>
              <a:gd name="connsiteX2227" fmla="*/ 5709537 w 7445829"/>
              <a:gd name="connsiteY2227" fmla="*/ 4409895 h 6858000"/>
              <a:gd name="connsiteX2228" fmla="*/ 5550387 w 7445829"/>
              <a:gd name="connsiteY2228" fmla="*/ 4445493 h 6858000"/>
              <a:gd name="connsiteX2229" fmla="*/ 5290388 w 7445829"/>
              <a:gd name="connsiteY2229" fmla="*/ 4494072 h 6858000"/>
              <a:gd name="connsiteX2230" fmla="*/ 4850763 w 7445829"/>
              <a:gd name="connsiteY2230" fmla="*/ 4565089 h 6858000"/>
              <a:gd name="connsiteX2231" fmla="*/ 4843515 w 7445829"/>
              <a:gd name="connsiteY2231" fmla="*/ 4571498 h 6858000"/>
              <a:gd name="connsiteX2232" fmla="*/ 4845870 w 7445829"/>
              <a:gd name="connsiteY2232" fmla="*/ 4582355 h 6858000"/>
              <a:gd name="connsiteX2233" fmla="*/ 4900461 w 7445829"/>
              <a:gd name="connsiteY2233" fmla="*/ 4574396 h 6858000"/>
              <a:gd name="connsiteX2234" fmla="*/ 5050615 w 7445829"/>
              <a:gd name="connsiteY2234" fmla="*/ 4558921 h 6858000"/>
              <a:gd name="connsiteX2235" fmla="*/ 4928041 w 7445829"/>
              <a:gd name="connsiteY2235" fmla="*/ 4587344 h 6858000"/>
              <a:gd name="connsiteX2236" fmla="*/ 4838337 w 7445829"/>
              <a:gd name="connsiteY2236" fmla="*/ 4601864 h 6858000"/>
              <a:gd name="connsiteX2237" fmla="*/ 4845934 w 7445829"/>
              <a:gd name="connsiteY2237" fmla="*/ 4612189 h 6858000"/>
              <a:gd name="connsiteX2238" fmla="*/ 4852403 w 7445829"/>
              <a:gd name="connsiteY2238" fmla="*/ 4617164 h 6858000"/>
              <a:gd name="connsiteX2239" fmla="*/ 4899553 w 7445829"/>
              <a:gd name="connsiteY2239" fmla="*/ 4611126 h 6858000"/>
              <a:gd name="connsiteX2240" fmla="*/ 5236683 w 7445829"/>
              <a:gd name="connsiteY2240" fmla="*/ 4567957 h 6858000"/>
              <a:gd name="connsiteX2241" fmla="*/ 5736568 w 7445829"/>
              <a:gd name="connsiteY2241" fmla="*/ 4485004 h 6858000"/>
              <a:gd name="connsiteX2242" fmla="*/ 5706133 w 7445829"/>
              <a:gd name="connsiteY2242" fmla="*/ 4509133 h 6858000"/>
              <a:gd name="connsiteX2243" fmla="*/ 5924582 w 7445829"/>
              <a:gd name="connsiteY2243" fmla="*/ 4483697 h 6858000"/>
              <a:gd name="connsiteX2244" fmla="*/ 5677131 w 7445829"/>
              <a:gd name="connsiteY2244" fmla="*/ 4548461 h 6858000"/>
              <a:gd name="connsiteX2245" fmla="*/ 5700712 w 7445829"/>
              <a:gd name="connsiteY2245" fmla="*/ 4569208 h 6858000"/>
              <a:gd name="connsiteX2246" fmla="*/ 5672895 w 7445829"/>
              <a:gd name="connsiteY2246" fmla="*/ 4583967 h 6858000"/>
              <a:gd name="connsiteX2247" fmla="*/ 5801395 w 7445829"/>
              <a:gd name="connsiteY2247" fmla="*/ 4565014 h 6858000"/>
              <a:gd name="connsiteX2248" fmla="*/ 5824799 w 7445829"/>
              <a:gd name="connsiteY2248" fmla="*/ 4558241 h 6858000"/>
              <a:gd name="connsiteX2249" fmla="*/ 5825103 w 7445829"/>
              <a:gd name="connsiteY2249" fmla="*/ 4558253 h 6858000"/>
              <a:gd name="connsiteX2250" fmla="*/ 5840958 w 7445829"/>
              <a:gd name="connsiteY2250" fmla="*/ 4555138 h 6858000"/>
              <a:gd name="connsiteX2251" fmla="*/ 5835501 w 7445829"/>
              <a:gd name="connsiteY2251" fmla="*/ 4555142 h 6858000"/>
              <a:gd name="connsiteX2252" fmla="*/ 5864165 w 7445829"/>
              <a:gd name="connsiteY2252" fmla="*/ 4546844 h 6858000"/>
              <a:gd name="connsiteX2253" fmla="*/ 5932511 w 7445829"/>
              <a:gd name="connsiteY2253" fmla="*/ 4536690 h 6858000"/>
              <a:gd name="connsiteX2254" fmla="*/ 5952037 w 7445829"/>
              <a:gd name="connsiteY2254" fmla="*/ 4551609 h 6858000"/>
              <a:gd name="connsiteX2255" fmla="*/ 6105736 w 7445829"/>
              <a:gd name="connsiteY2255" fmla="*/ 4527267 h 6858000"/>
              <a:gd name="connsiteX2256" fmla="*/ 6135877 w 7445829"/>
              <a:gd name="connsiteY2256" fmla="*/ 4537560 h 6858000"/>
              <a:gd name="connsiteX2257" fmla="*/ 6129748 w 7445829"/>
              <a:gd name="connsiteY2257" fmla="*/ 4539311 h 6858000"/>
              <a:gd name="connsiteX2258" fmla="*/ 6126738 w 7445829"/>
              <a:gd name="connsiteY2258" fmla="*/ 4539109 h 6858000"/>
              <a:gd name="connsiteX2259" fmla="*/ 6084880 w 7445829"/>
              <a:gd name="connsiteY2259" fmla="*/ 4537536 h 6858000"/>
              <a:gd name="connsiteX2260" fmla="*/ 5961374 w 7445829"/>
              <a:gd name="connsiteY2260" fmla="*/ 4555039 h 6858000"/>
              <a:gd name="connsiteX2261" fmla="*/ 5922817 w 7445829"/>
              <a:gd name="connsiteY2261" fmla="*/ 4555069 h 6858000"/>
              <a:gd name="connsiteX2262" fmla="*/ 5924394 w 7445829"/>
              <a:gd name="connsiteY2262" fmla="*/ 4555548 h 6858000"/>
              <a:gd name="connsiteX2263" fmla="*/ 5927263 w 7445829"/>
              <a:gd name="connsiteY2263" fmla="*/ 4559493 h 6858000"/>
              <a:gd name="connsiteX2264" fmla="*/ 5921345 w 7445829"/>
              <a:gd name="connsiteY2264" fmla="*/ 4562528 h 6858000"/>
              <a:gd name="connsiteX2265" fmla="*/ 5984168 w 7445829"/>
              <a:gd name="connsiteY2265" fmla="*/ 4565416 h 6858000"/>
              <a:gd name="connsiteX2266" fmla="*/ 6011607 w 7445829"/>
              <a:gd name="connsiteY2266" fmla="*/ 4567742 h 6858000"/>
              <a:gd name="connsiteX2267" fmla="*/ 6008970 w 7445829"/>
              <a:gd name="connsiteY2267" fmla="*/ 4568348 h 6858000"/>
              <a:gd name="connsiteX2268" fmla="*/ 5987463 w 7445829"/>
              <a:gd name="connsiteY2268" fmla="*/ 4574052 h 6858000"/>
              <a:gd name="connsiteX2269" fmla="*/ 5943202 w 7445829"/>
              <a:gd name="connsiteY2269" fmla="*/ 4582332 h 6858000"/>
              <a:gd name="connsiteX2270" fmla="*/ 5894766 w 7445829"/>
              <a:gd name="connsiteY2270" fmla="*/ 4582330 h 6858000"/>
              <a:gd name="connsiteX2271" fmla="*/ 5890075 w 7445829"/>
              <a:gd name="connsiteY2271" fmla="*/ 4582233 h 6858000"/>
              <a:gd name="connsiteX2272" fmla="*/ 5900106 w 7445829"/>
              <a:gd name="connsiteY2272" fmla="*/ 4590393 h 6858000"/>
              <a:gd name="connsiteX2273" fmla="*/ 5888211 w 7445829"/>
              <a:gd name="connsiteY2273" fmla="*/ 4592617 h 6858000"/>
              <a:gd name="connsiteX2274" fmla="*/ 5824468 w 7445829"/>
              <a:gd name="connsiteY2274" fmla="*/ 4611304 h 6858000"/>
              <a:gd name="connsiteX2275" fmla="*/ 5741987 w 7445829"/>
              <a:gd name="connsiteY2275" fmla="*/ 4634879 h 6858000"/>
              <a:gd name="connsiteX2276" fmla="*/ 5684375 w 7445829"/>
              <a:gd name="connsiteY2276" fmla="*/ 4649255 h 6858000"/>
              <a:gd name="connsiteX2277" fmla="*/ 5678401 w 7445829"/>
              <a:gd name="connsiteY2277" fmla="*/ 4649277 h 6858000"/>
              <a:gd name="connsiteX2278" fmla="*/ 5651252 w 7445829"/>
              <a:gd name="connsiteY2278" fmla="*/ 4651388 h 6858000"/>
              <a:gd name="connsiteX2279" fmla="*/ 5650334 w 7445829"/>
              <a:gd name="connsiteY2279" fmla="*/ 4657790 h 6858000"/>
              <a:gd name="connsiteX2280" fmla="*/ 5588693 w 7445829"/>
              <a:gd name="connsiteY2280" fmla="*/ 4673345 h 6858000"/>
              <a:gd name="connsiteX2281" fmla="*/ 5506594 w 7445829"/>
              <a:gd name="connsiteY2281" fmla="*/ 4697465 h 6858000"/>
              <a:gd name="connsiteX2282" fmla="*/ 5448702 w 7445829"/>
              <a:gd name="connsiteY2282" fmla="*/ 4706229 h 6858000"/>
              <a:gd name="connsiteX2283" fmla="*/ 5464339 w 7445829"/>
              <a:gd name="connsiteY2283" fmla="*/ 4709407 h 6858000"/>
              <a:gd name="connsiteX2284" fmla="*/ 5506594 w 7445829"/>
              <a:gd name="connsiteY2284" fmla="*/ 4697465 h 6858000"/>
              <a:gd name="connsiteX2285" fmla="*/ 5660062 w 7445829"/>
              <a:gd name="connsiteY2285" fmla="*/ 4672251 h 6858000"/>
              <a:gd name="connsiteX2286" fmla="*/ 5688785 w 7445829"/>
              <a:gd name="connsiteY2286" fmla="*/ 4666292 h 6858000"/>
              <a:gd name="connsiteX2287" fmla="*/ 5719150 w 7445829"/>
              <a:gd name="connsiteY2287" fmla="*/ 4665507 h 6858000"/>
              <a:gd name="connsiteX2288" fmla="*/ 5813217 w 7445829"/>
              <a:gd name="connsiteY2288" fmla="*/ 4665617 h 6858000"/>
              <a:gd name="connsiteX2289" fmla="*/ 5977909 w 7445829"/>
              <a:gd name="connsiteY2289" fmla="*/ 4672127 h 6858000"/>
              <a:gd name="connsiteX2290" fmla="*/ 6019318 w 7445829"/>
              <a:gd name="connsiteY2290" fmla="*/ 4675040 h 6858000"/>
              <a:gd name="connsiteX2291" fmla="*/ 6010547 w 7445829"/>
              <a:gd name="connsiteY2291" fmla="*/ 4676775 h 6858000"/>
              <a:gd name="connsiteX2292" fmla="*/ 5937854 w 7445829"/>
              <a:gd name="connsiteY2292" fmla="*/ 4691379 h 6858000"/>
              <a:gd name="connsiteX2293" fmla="*/ 5833381 w 7445829"/>
              <a:gd name="connsiteY2293" fmla="*/ 4689359 h 6858000"/>
              <a:gd name="connsiteX2294" fmla="*/ 5723615 w 7445829"/>
              <a:gd name="connsiteY2294" fmla="*/ 4710633 h 6858000"/>
              <a:gd name="connsiteX2295" fmla="*/ 5794280 w 7445829"/>
              <a:gd name="connsiteY2295" fmla="*/ 4719558 h 6858000"/>
              <a:gd name="connsiteX2296" fmla="*/ 5737451 w 7445829"/>
              <a:gd name="connsiteY2296" fmla="*/ 4729942 h 6858000"/>
              <a:gd name="connsiteX2297" fmla="*/ 5750724 w 7445829"/>
              <a:gd name="connsiteY2297" fmla="*/ 4732319 h 6858000"/>
              <a:gd name="connsiteX2298" fmla="*/ 5769657 w 7445829"/>
              <a:gd name="connsiteY2298" fmla="*/ 4732154 h 6858000"/>
              <a:gd name="connsiteX2299" fmla="*/ 5683060 w 7445829"/>
              <a:gd name="connsiteY2299" fmla="*/ 4745047 h 6858000"/>
              <a:gd name="connsiteX2300" fmla="*/ 5661670 w 7445829"/>
              <a:gd name="connsiteY2300" fmla="*/ 4743790 h 6858000"/>
              <a:gd name="connsiteX2301" fmla="*/ 5633958 w 7445829"/>
              <a:gd name="connsiteY2301" fmla="*/ 4748852 h 6858000"/>
              <a:gd name="connsiteX2302" fmla="*/ 5525549 w 7445829"/>
              <a:gd name="connsiteY2302" fmla="*/ 4768728 h 6858000"/>
              <a:gd name="connsiteX2303" fmla="*/ 5582632 w 7445829"/>
              <a:gd name="connsiteY2303" fmla="*/ 4772191 h 6858000"/>
              <a:gd name="connsiteX2304" fmla="*/ 5626430 w 7445829"/>
              <a:gd name="connsiteY2304" fmla="*/ 4773409 h 6858000"/>
              <a:gd name="connsiteX2305" fmla="*/ 5794779 w 7445829"/>
              <a:gd name="connsiteY2305" fmla="*/ 4748584 h 6858000"/>
              <a:gd name="connsiteX2306" fmla="*/ 5786479 w 7445829"/>
              <a:gd name="connsiteY2306" fmla="*/ 4769880 h 6858000"/>
              <a:gd name="connsiteX2307" fmla="*/ 5753306 w 7445829"/>
              <a:gd name="connsiteY2307" fmla="*/ 4778628 h 6858000"/>
              <a:gd name="connsiteX2308" fmla="*/ 5785478 w 7445829"/>
              <a:gd name="connsiteY2308" fmla="*/ 4780411 h 6858000"/>
              <a:gd name="connsiteX2309" fmla="*/ 5866085 w 7445829"/>
              <a:gd name="connsiteY2309" fmla="*/ 4786105 h 6858000"/>
              <a:gd name="connsiteX2310" fmla="*/ 5841876 w 7445829"/>
              <a:gd name="connsiteY2310" fmla="*/ 4790469 h 6858000"/>
              <a:gd name="connsiteX2311" fmla="*/ 5667767 w 7445829"/>
              <a:gd name="connsiteY2311" fmla="*/ 4827983 h 6858000"/>
              <a:gd name="connsiteX2312" fmla="*/ 5575775 w 7445829"/>
              <a:gd name="connsiteY2312" fmla="*/ 4837416 h 6858000"/>
              <a:gd name="connsiteX2313" fmla="*/ 5546645 w 7445829"/>
              <a:gd name="connsiteY2313" fmla="*/ 4839161 h 6858000"/>
              <a:gd name="connsiteX2314" fmla="*/ 5545616 w 7445829"/>
              <a:gd name="connsiteY2314" fmla="*/ 4839626 h 6858000"/>
              <a:gd name="connsiteX2315" fmla="*/ 5550180 w 7445829"/>
              <a:gd name="connsiteY2315" fmla="*/ 4839819 h 6858000"/>
              <a:gd name="connsiteX2316" fmla="*/ 5587887 w 7445829"/>
              <a:gd name="connsiteY2316" fmla="*/ 4846671 h 6858000"/>
              <a:gd name="connsiteX2317" fmla="*/ 5703082 w 7445829"/>
              <a:gd name="connsiteY2317" fmla="*/ 4832242 h 6858000"/>
              <a:gd name="connsiteX2318" fmla="*/ 5618217 w 7445829"/>
              <a:gd name="connsiteY2318" fmla="*/ 4852182 h 6858000"/>
              <a:gd name="connsiteX2319" fmla="*/ 5619985 w 7445829"/>
              <a:gd name="connsiteY2319" fmla="*/ 4852503 h 6858000"/>
              <a:gd name="connsiteX2320" fmla="*/ 5624652 w 7445829"/>
              <a:gd name="connsiteY2320" fmla="*/ 4851632 h 6858000"/>
              <a:gd name="connsiteX2321" fmla="*/ 5643849 w 7445829"/>
              <a:gd name="connsiteY2321" fmla="*/ 4854101 h 6858000"/>
              <a:gd name="connsiteX2322" fmla="*/ 5674645 w 7445829"/>
              <a:gd name="connsiteY2322" fmla="*/ 4866165 h 6858000"/>
              <a:gd name="connsiteX2323" fmla="*/ 5530766 w 7445829"/>
              <a:gd name="connsiteY2323" fmla="*/ 4882922 h 6858000"/>
              <a:gd name="connsiteX2324" fmla="*/ 5519424 w 7445829"/>
              <a:gd name="connsiteY2324" fmla="*/ 4883731 h 6858000"/>
              <a:gd name="connsiteX2325" fmla="*/ 5530317 w 7445829"/>
              <a:gd name="connsiteY2325" fmla="*/ 4886690 h 6858000"/>
              <a:gd name="connsiteX2326" fmla="*/ 5512371 w 7445829"/>
              <a:gd name="connsiteY2326" fmla="*/ 4884233 h 6858000"/>
              <a:gd name="connsiteX2327" fmla="*/ 5465620 w 7445829"/>
              <a:gd name="connsiteY2327" fmla="*/ 4887564 h 6858000"/>
              <a:gd name="connsiteX2328" fmla="*/ 5441885 w 7445829"/>
              <a:gd name="connsiteY2328" fmla="*/ 4890614 h 6858000"/>
              <a:gd name="connsiteX2329" fmla="*/ 5426882 w 7445829"/>
              <a:gd name="connsiteY2329" fmla="*/ 4893631 h 6858000"/>
              <a:gd name="connsiteX2330" fmla="*/ 5424516 w 7445829"/>
              <a:gd name="connsiteY2330" fmla="*/ 4894915 h 6858000"/>
              <a:gd name="connsiteX2331" fmla="*/ 5486550 w 7445829"/>
              <a:gd name="connsiteY2331" fmla="*/ 4907182 h 6858000"/>
              <a:gd name="connsiteX2332" fmla="*/ 5493620 w 7445829"/>
              <a:gd name="connsiteY2332" fmla="*/ 4907368 h 6858000"/>
              <a:gd name="connsiteX2333" fmla="*/ 5519675 w 7445829"/>
              <a:gd name="connsiteY2333" fmla="*/ 4908583 h 6858000"/>
              <a:gd name="connsiteX2334" fmla="*/ 5544435 w 7445829"/>
              <a:gd name="connsiteY2334" fmla="*/ 4906659 h 6858000"/>
              <a:gd name="connsiteX2335" fmla="*/ 5606168 w 7445829"/>
              <a:gd name="connsiteY2335" fmla="*/ 4899238 h 6858000"/>
              <a:gd name="connsiteX2336" fmla="*/ 5606169 w 7445829"/>
              <a:gd name="connsiteY2336" fmla="*/ 4899236 h 6858000"/>
              <a:gd name="connsiteX2337" fmla="*/ 5688343 w 7445829"/>
              <a:gd name="connsiteY2337" fmla="*/ 4889359 h 6858000"/>
              <a:gd name="connsiteX2338" fmla="*/ 5703083 w 7445829"/>
              <a:gd name="connsiteY2338" fmla="*/ 4881978 h 6858000"/>
              <a:gd name="connsiteX2339" fmla="*/ 5723010 w 7445829"/>
              <a:gd name="connsiteY2339" fmla="*/ 4885190 h 6858000"/>
              <a:gd name="connsiteX2340" fmla="*/ 5792142 w 7445829"/>
              <a:gd name="connsiteY2340" fmla="*/ 4876878 h 6858000"/>
              <a:gd name="connsiteX2341" fmla="*/ 5983408 w 7445829"/>
              <a:gd name="connsiteY2341" fmla="*/ 4847290 h 6858000"/>
              <a:gd name="connsiteX2342" fmla="*/ 5975322 w 7445829"/>
              <a:gd name="connsiteY2342" fmla="*/ 4850094 h 6858000"/>
              <a:gd name="connsiteX2343" fmla="*/ 5788490 w 7445829"/>
              <a:gd name="connsiteY2343" fmla="*/ 4885796 h 6858000"/>
              <a:gd name="connsiteX2344" fmla="*/ 5706455 w 7445829"/>
              <a:gd name="connsiteY2344" fmla="*/ 4908729 h 6858000"/>
              <a:gd name="connsiteX2345" fmla="*/ 5985158 w 7445829"/>
              <a:gd name="connsiteY2345" fmla="*/ 4880940 h 6858000"/>
              <a:gd name="connsiteX2346" fmla="*/ 6023895 w 7445829"/>
              <a:gd name="connsiteY2346" fmla="*/ 4877364 h 6858000"/>
              <a:gd name="connsiteX2347" fmla="*/ 6042168 w 7445829"/>
              <a:gd name="connsiteY2347" fmla="*/ 4873765 h 6858000"/>
              <a:gd name="connsiteX2348" fmla="*/ 6064657 w 7445829"/>
              <a:gd name="connsiteY2348" fmla="*/ 4870710 h 6858000"/>
              <a:gd name="connsiteX2349" fmla="*/ 6051039 w 7445829"/>
              <a:gd name="connsiteY2349" fmla="*/ 4874860 h 6858000"/>
              <a:gd name="connsiteX2350" fmla="*/ 6299173 w 7445829"/>
              <a:gd name="connsiteY2350" fmla="*/ 4851954 h 6858000"/>
              <a:gd name="connsiteX2351" fmla="*/ 6298566 w 7445829"/>
              <a:gd name="connsiteY2351" fmla="*/ 4856634 h 6858000"/>
              <a:gd name="connsiteX2352" fmla="*/ 6226881 w 7445829"/>
              <a:gd name="connsiteY2352" fmla="*/ 4863135 h 6858000"/>
              <a:gd name="connsiteX2353" fmla="*/ 6095079 w 7445829"/>
              <a:gd name="connsiteY2353" fmla="*/ 4877629 h 6858000"/>
              <a:gd name="connsiteX2354" fmla="*/ 6018376 w 7445829"/>
              <a:gd name="connsiteY2354" fmla="*/ 4885812 h 6858000"/>
              <a:gd name="connsiteX2355" fmla="*/ 5998869 w 7445829"/>
              <a:gd name="connsiteY2355" fmla="*/ 4893370 h 6858000"/>
              <a:gd name="connsiteX2356" fmla="*/ 6081917 w 7445829"/>
              <a:gd name="connsiteY2356" fmla="*/ 4887098 h 6858000"/>
              <a:gd name="connsiteX2357" fmla="*/ 6061889 w 7445829"/>
              <a:gd name="connsiteY2357" fmla="*/ 4897724 h 6858000"/>
              <a:gd name="connsiteX2358" fmla="*/ 6036508 w 7445829"/>
              <a:gd name="connsiteY2358" fmla="*/ 4944444 h 6858000"/>
              <a:gd name="connsiteX2359" fmla="*/ 6190443 w 7445829"/>
              <a:gd name="connsiteY2359" fmla="*/ 4930123 h 6858000"/>
              <a:gd name="connsiteX2360" fmla="*/ 6192137 w 7445829"/>
              <a:gd name="connsiteY2360" fmla="*/ 4929813 h 6858000"/>
              <a:gd name="connsiteX2361" fmla="*/ 6121748 w 7445829"/>
              <a:gd name="connsiteY2361" fmla="*/ 4943787 h 6858000"/>
              <a:gd name="connsiteX2362" fmla="*/ 6104192 w 7445829"/>
              <a:gd name="connsiteY2362" fmla="*/ 4946453 h 6858000"/>
              <a:gd name="connsiteX2363" fmla="*/ 6039354 w 7445829"/>
              <a:gd name="connsiteY2363" fmla="*/ 4958890 h 6858000"/>
              <a:gd name="connsiteX2364" fmla="*/ 5860340 w 7445829"/>
              <a:gd name="connsiteY2364" fmla="*/ 4996958 h 6858000"/>
              <a:gd name="connsiteX2365" fmla="*/ 6116688 w 7445829"/>
              <a:gd name="connsiteY2365" fmla="*/ 4957299 h 6858000"/>
              <a:gd name="connsiteX2366" fmla="*/ 6211343 w 7445829"/>
              <a:gd name="connsiteY2366" fmla="*/ 4941933 h 6858000"/>
              <a:gd name="connsiteX2367" fmla="*/ 6176760 w 7445829"/>
              <a:gd name="connsiteY2367" fmla="*/ 4951682 h 6858000"/>
              <a:gd name="connsiteX2368" fmla="*/ 6058906 w 7445829"/>
              <a:gd name="connsiteY2368" fmla="*/ 4989761 h 6858000"/>
              <a:gd name="connsiteX2369" fmla="*/ 6066415 w 7445829"/>
              <a:gd name="connsiteY2369" fmla="*/ 4993513 h 6858000"/>
              <a:gd name="connsiteX2370" fmla="*/ 6078984 w 7445829"/>
              <a:gd name="connsiteY2370" fmla="*/ 4993941 h 6858000"/>
              <a:gd name="connsiteX2371" fmla="*/ 6014540 w 7445829"/>
              <a:gd name="connsiteY2371" fmla="*/ 5006103 h 6858000"/>
              <a:gd name="connsiteX2372" fmla="*/ 5921580 w 7445829"/>
              <a:gd name="connsiteY2372" fmla="*/ 5017931 h 6858000"/>
              <a:gd name="connsiteX2373" fmla="*/ 5918277 w 7445829"/>
              <a:gd name="connsiteY2373" fmla="*/ 5018644 h 6858000"/>
              <a:gd name="connsiteX2374" fmla="*/ 5779423 w 7445829"/>
              <a:gd name="connsiteY2374" fmla="*/ 5048105 h 6858000"/>
              <a:gd name="connsiteX2375" fmla="*/ 5779373 w 7445829"/>
              <a:gd name="connsiteY2375" fmla="*/ 5049436 h 6858000"/>
              <a:gd name="connsiteX2376" fmla="*/ 5788110 w 7445829"/>
              <a:gd name="connsiteY2376" fmla="*/ 5050991 h 6858000"/>
              <a:gd name="connsiteX2377" fmla="*/ 5794651 w 7445829"/>
              <a:gd name="connsiteY2377" fmla="*/ 5050458 h 6858000"/>
              <a:gd name="connsiteX2378" fmla="*/ 5791681 w 7445829"/>
              <a:gd name="connsiteY2378" fmla="*/ 5048372 h 6858000"/>
              <a:gd name="connsiteX2379" fmla="*/ 5794652 w 7445829"/>
              <a:gd name="connsiteY2379" fmla="*/ 5050457 h 6858000"/>
              <a:gd name="connsiteX2380" fmla="*/ 5806993 w 7445829"/>
              <a:gd name="connsiteY2380" fmla="*/ 5049451 h 6858000"/>
              <a:gd name="connsiteX2381" fmla="*/ 5842518 w 7445829"/>
              <a:gd name="connsiteY2381" fmla="*/ 5043746 h 6858000"/>
              <a:gd name="connsiteX2382" fmla="*/ 5838019 w 7445829"/>
              <a:gd name="connsiteY2382" fmla="*/ 5040685 h 6858000"/>
              <a:gd name="connsiteX2383" fmla="*/ 5842520 w 7445829"/>
              <a:gd name="connsiteY2383" fmla="*/ 5043745 h 6858000"/>
              <a:gd name="connsiteX2384" fmla="*/ 5862911 w 7445829"/>
              <a:gd name="connsiteY2384" fmla="*/ 5040470 h 6858000"/>
              <a:gd name="connsiteX2385" fmla="*/ 5961383 w 7445829"/>
              <a:gd name="connsiteY2385" fmla="*/ 5022613 h 6858000"/>
              <a:gd name="connsiteX2386" fmla="*/ 6132651 w 7445829"/>
              <a:gd name="connsiteY2386" fmla="*/ 4990570 h 6858000"/>
              <a:gd name="connsiteX2387" fmla="*/ 6132963 w 7445829"/>
              <a:gd name="connsiteY2387" fmla="*/ 4990547 h 6858000"/>
              <a:gd name="connsiteX2388" fmla="*/ 6139558 w 7445829"/>
              <a:gd name="connsiteY2388" fmla="*/ 4996192 h 6858000"/>
              <a:gd name="connsiteX2389" fmla="*/ 6113432 w 7445829"/>
              <a:gd name="connsiteY2389" fmla="*/ 5004375 h 6858000"/>
              <a:gd name="connsiteX2390" fmla="*/ 6137134 w 7445829"/>
              <a:gd name="connsiteY2390" fmla="*/ 5003922 h 6858000"/>
              <a:gd name="connsiteX2391" fmla="*/ 5991831 w 7445829"/>
              <a:gd name="connsiteY2391" fmla="*/ 5032032 h 6858000"/>
              <a:gd name="connsiteX2392" fmla="*/ 5959064 w 7445829"/>
              <a:gd name="connsiteY2392" fmla="*/ 5038316 h 6858000"/>
              <a:gd name="connsiteX2393" fmla="*/ 5835321 w 7445829"/>
              <a:gd name="connsiteY2393" fmla="*/ 5063502 h 6858000"/>
              <a:gd name="connsiteX2394" fmla="*/ 5702933 w 7445829"/>
              <a:gd name="connsiteY2394" fmla="*/ 5080339 h 6858000"/>
              <a:gd name="connsiteX2395" fmla="*/ 5631650 w 7445829"/>
              <a:gd name="connsiteY2395" fmla="*/ 5086437 h 6858000"/>
              <a:gd name="connsiteX2396" fmla="*/ 5588393 w 7445829"/>
              <a:gd name="connsiteY2396" fmla="*/ 5098190 h 6858000"/>
              <a:gd name="connsiteX2397" fmla="*/ 5490995 w 7445829"/>
              <a:gd name="connsiteY2397" fmla="*/ 5117481 h 6858000"/>
              <a:gd name="connsiteX2398" fmla="*/ 5474665 w 7445829"/>
              <a:gd name="connsiteY2398" fmla="*/ 5118371 h 6858000"/>
              <a:gd name="connsiteX2399" fmla="*/ 5460552 w 7445829"/>
              <a:gd name="connsiteY2399" fmla="*/ 5119589 h 6858000"/>
              <a:gd name="connsiteX2400" fmla="*/ 5460642 w 7445829"/>
              <a:gd name="connsiteY2400" fmla="*/ 5119598 h 6858000"/>
              <a:gd name="connsiteX2401" fmla="*/ 5565964 w 7445829"/>
              <a:gd name="connsiteY2401" fmla="*/ 5112711 h 6858000"/>
              <a:gd name="connsiteX2402" fmla="*/ 5704717 w 7445829"/>
              <a:gd name="connsiteY2402" fmla="*/ 5100329 h 6858000"/>
              <a:gd name="connsiteX2403" fmla="*/ 5740746 w 7445829"/>
              <a:gd name="connsiteY2403" fmla="*/ 5095788 h 6858000"/>
              <a:gd name="connsiteX2404" fmla="*/ 5803427 w 7445829"/>
              <a:gd name="connsiteY2404" fmla="*/ 5085582 h 6858000"/>
              <a:gd name="connsiteX2405" fmla="*/ 5808225 w 7445829"/>
              <a:gd name="connsiteY2405" fmla="*/ 5086651 h 6858000"/>
              <a:gd name="connsiteX2406" fmla="*/ 5803655 w 7445829"/>
              <a:gd name="connsiteY2406" fmla="*/ 5087473 h 6858000"/>
              <a:gd name="connsiteX2407" fmla="*/ 5654633 w 7445829"/>
              <a:gd name="connsiteY2407" fmla="*/ 5113779 h 6858000"/>
              <a:gd name="connsiteX2408" fmla="*/ 5641395 w 7445829"/>
              <a:gd name="connsiteY2408" fmla="*/ 5120298 h 6858000"/>
              <a:gd name="connsiteX2409" fmla="*/ 5641755 w 7445829"/>
              <a:gd name="connsiteY2409" fmla="*/ 5120669 h 6858000"/>
              <a:gd name="connsiteX2410" fmla="*/ 5517777 w 7445829"/>
              <a:gd name="connsiteY2410" fmla="*/ 5129774 h 6858000"/>
              <a:gd name="connsiteX2411" fmla="*/ 5611812 w 7445829"/>
              <a:gd name="connsiteY2411" fmla="*/ 5150036 h 6858000"/>
              <a:gd name="connsiteX2412" fmla="*/ 5675408 w 7445829"/>
              <a:gd name="connsiteY2412" fmla="*/ 5142547 h 6858000"/>
              <a:gd name="connsiteX2413" fmla="*/ 5630478 w 7445829"/>
              <a:gd name="connsiteY2413" fmla="*/ 5134126 h 6858000"/>
              <a:gd name="connsiteX2414" fmla="*/ 5712763 w 7445829"/>
              <a:gd name="connsiteY2414" fmla="*/ 5138148 h 6858000"/>
              <a:gd name="connsiteX2415" fmla="*/ 5815912 w 7445829"/>
              <a:gd name="connsiteY2415" fmla="*/ 5126001 h 6858000"/>
              <a:gd name="connsiteX2416" fmla="*/ 6015610 w 7445829"/>
              <a:gd name="connsiteY2416" fmla="*/ 5094802 h 6858000"/>
              <a:gd name="connsiteX2417" fmla="*/ 6009190 w 7445829"/>
              <a:gd name="connsiteY2417" fmla="*/ 5106594 h 6858000"/>
              <a:gd name="connsiteX2418" fmla="*/ 6138690 w 7445829"/>
              <a:gd name="connsiteY2418" fmla="*/ 5104404 h 6858000"/>
              <a:gd name="connsiteX2419" fmla="*/ 6178679 w 7445829"/>
              <a:gd name="connsiteY2419" fmla="*/ 5107133 h 6858000"/>
              <a:gd name="connsiteX2420" fmla="*/ 6111986 w 7445829"/>
              <a:gd name="connsiteY2420" fmla="*/ 5118572 h 6858000"/>
              <a:gd name="connsiteX2421" fmla="*/ 6111499 w 7445829"/>
              <a:gd name="connsiteY2421" fmla="*/ 5118125 h 6858000"/>
              <a:gd name="connsiteX2422" fmla="*/ 6104670 w 7445829"/>
              <a:gd name="connsiteY2422" fmla="*/ 5121294 h 6858000"/>
              <a:gd name="connsiteX2423" fmla="*/ 6099107 w 7445829"/>
              <a:gd name="connsiteY2423" fmla="*/ 5121984 h 6858000"/>
              <a:gd name="connsiteX2424" fmla="*/ 6097521 w 7445829"/>
              <a:gd name="connsiteY2424" fmla="*/ 5126246 h 6858000"/>
              <a:gd name="connsiteX2425" fmla="*/ 6111986 w 7445829"/>
              <a:gd name="connsiteY2425" fmla="*/ 5118572 h 6858000"/>
              <a:gd name="connsiteX2426" fmla="*/ 6113747 w 7445829"/>
              <a:gd name="connsiteY2426" fmla="*/ 5149563 h 6858000"/>
              <a:gd name="connsiteX2427" fmla="*/ 6105210 w 7445829"/>
              <a:gd name="connsiteY2427" fmla="*/ 5151589 h 6858000"/>
              <a:gd name="connsiteX2428" fmla="*/ 6127374 w 7445829"/>
              <a:gd name="connsiteY2428" fmla="*/ 5149795 h 6858000"/>
              <a:gd name="connsiteX2429" fmla="*/ 6223322 w 7445829"/>
              <a:gd name="connsiteY2429" fmla="*/ 5143503 h 6858000"/>
              <a:gd name="connsiteX2430" fmla="*/ 6265322 w 7445829"/>
              <a:gd name="connsiteY2430" fmla="*/ 5147821 h 6858000"/>
              <a:gd name="connsiteX2431" fmla="*/ 6066837 w 7445829"/>
              <a:gd name="connsiteY2431" fmla="*/ 5167021 h 6858000"/>
              <a:gd name="connsiteX2432" fmla="*/ 6059372 w 7445829"/>
              <a:gd name="connsiteY2432" fmla="*/ 5178778 h 6858000"/>
              <a:gd name="connsiteX2433" fmla="*/ 6018499 w 7445829"/>
              <a:gd name="connsiteY2433" fmla="*/ 5184400 h 6858000"/>
              <a:gd name="connsiteX2434" fmla="*/ 5989304 w 7445829"/>
              <a:gd name="connsiteY2434" fmla="*/ 5184813 h 6858000"/>
              <a:gd name="connsiteX2435" fmla="*/ 5981789 w 7445829"/>
              <a:gd name="connsiteY2435" fmla="*/ 5190635 h 6858000"/>
              <a:gd name="connsiteX2436" fmla="*/ 6019560 w 7445829"/>
              <a:gd name="connsiteY2436" fmla="*/ 5191548 h 6858000"/>
              <a:gd name="connsiteX2437" fmla="*/ 6063958 w 7445829"/>
              <a:gd name="connsiteY2437" fmla="*/ 5185288 h 6858000"/>
              <a:gd name="connsiteX2438" fmla="*/ 6054986 w 7445829"/>
              <a:gd name="connsiteY2438" fmla="*/ 5213993 h 6858000"/>
              <a:gd name="connsiteX2439" fmla="*/ 6203516 w 7445829"/>
              <a:gd name="connsiteY2439" fmla="*/ 5184415 h 6858000"/>
              <a:gd name="connsiteX2440" fmla="*/ 6087179 w 7445829"/>
              <a:gd name="connsiteY2440" fmla="*/ 5214893 h 6858000"/>
              <a:gd name="connsiteX2441" fmla="*/ 6060560 w 7445829"/>
              <a:gd name="connsiteY2441" fmla="*/ 5220612 h 6858000"/>
              <a:gd name="connsiteX2442" fmla="*/ 6171885 w 7445829"/>
              <a:gd name="connsiteY2442" fmla="*/ 5212104 h 6858000"/>
              <a:gd name="connsiteX2443" fmla="*/ 6312609 w 7445829"/>
              <a:gd name="connsiteY2443" fmla="*/ 5202728 h 6858000"/>
              <a:gd name="connsiteX2444" fmla="*/ 6399127 w 7445829"/>
              <a:gd name="connsiteY2444" fmla="*/ 5193533 h 6858000"/>
              <a:gd name="connsiteX2445" fmla="*/ 6416030 w 7445829"/>
              <a:gd name="connsiteY2445" fmla="*/ 5191943 h 6858000"/>
              <a:gd name="connsiteX2446" fmla="*/ 6417727 w 7445829"/>
              <a:gd name="connsiteY2446" fmla="*/ 5192160 h 6858000"/>
              <a:gd name="connsiteX2447" fmla="*/ 6418091 w 7445829"/>
              <a:gd name="connsiteY2447" fmla="*/ 5192208 h 6858000"/>
              <a:gd name="connsiteX2448" fmla="*/ 6412681 w 7445829"/>
              <a:gd name="connsiteY2448" fmla="*/ 5193373 h 6858000"/>
              <a:gd name="connsiteX2449" fmla="*/ 6208306 w 7445829"/>
              <a:gd name="connsiteY2449" fmla="*/ 5231441 h 6858000"/>
              <a:gd name="connsiteX2450" fmla="*/ 6134918 w 7445829"/>
              <a:gd name="connsiteY2450" fmla="*/ 5254195 h 6858000"/>
              <a:gd name="connsiteX2451" fmla="*/ 6252853 w 7445829"/>
              <a:gd name="connsiteY2451" fmla="*/ 5232465 h 6858000"/>
              <a:gd name="connsiteX2452" fmla="*/ 6448127 w 7445829"/>
              <a:gd name="connsiteY2452" fmla="*/ 5196071 h 6858000"/>
              <a:gd name="connsiteX2453" fmla="*/ 6461947 w 7445829"/>
              <a:gd name="connsiteY2453" fmla="*/ 5197846 h 6858000"/>
              <a:gd name="connsiteX2454" fmla="*/ 6471223 w 7445829"/>
              <a:gd name="connsiteY2454" fmla="*/ 5200085 h 6858000"/>
              <a:gd name="connsiteX2455" fmla="*/ 6478096 w 7445829"/>
              <a:gd name="connsiteY2455" fmla="*/ 5206622 h 6858000"/>
              <a:gd name="connsiteX2456" fmla="*/ 6483602 w 7445829"/>
              <a:gd name="connsiteY2456" fmla="*/ 5206121 h 6858000"/>
              <a:gd name="connsiteX2457" fmla="*/ 6484115 w 7445829"/>
              <a:gd name="connsiteY2457" fmla="*/ 5206531 h 6858000"/>
              <a:gd name="connsiteX2458" fmla="*/ 6316610 w 7445829"/>
              <a:gd name="connsiteY2458" fmla="*/ 5235446 h 6858000"/>
              <a:gd name="connsiteX2459" fmla="*/ 6495039 w 7445829"/>
              <a:gd name="connsiteY2459" fmla="*/ 5251635 h 6858000"/>
              <a:gd name="connsiteX2460" fmla="*/ 6462747 w 7445829"/>
              <a:gd name="connsiteY2460" fmla="*/ 5289194 h 6858000"/>
              <a:gd name="connsiteX2461" fmla="*/ 6442594 w 7445829"/>
              <a:gd name="connsiteY2461" fmla="*/ 5295106 h 6858000"/>
              <a:gd name="connsiteX2462" fmla="*/ 6487562 w 7445829"/>
              <a:gd name="connsiteY2462" fmla="*/ 5310002 h 6858000"/>
              <a:gd name="connsiteX2463" fmla="*/ 6567241 w 7445829"/>
              <a:gd name="connsiteY2463" fmla="*/ 5314714 h 6858000"/>
              <a:gd name="connsiteX2464" fmla="*/ 6577832 w 7445829"/>
              <a:gd name="connsiteY2464" fmla="*/ 5314826 h 6858000"/>
              <a:gd name="connsiteX2465" fmla="*/ 6294127 w 7445829"/>
              <a:gd name="connsiteY2465" fmla="*/ 5370927 h 6858000"/>
              <a:gd name="connsiteX2466" fmla="*/ 6282598 w 7445829"/>
              <a:gd name="connsiteY2466" fmla="*/ 5374726 h 6858000"/>
              <a:gd name="connsiteX2467" fmla="*/ 6317879 w 7445829"/>
              <a:gd name="connsiteY2467" fmla="*/ 5370170 h 6858000"/>
              <a:gd name="connsiteX2468" fmla="*/ 6342185 w 7445829"/>
              <a:gd name="connsiteY2468" fmla="*/ 5371296 h 6858000"/>
              <a:gd name="connsiteX2469" fmla="*/ 6347980 w 7445829"/>
              <a:gd name="connsiteY2469" fmla="*/ 5373354 h 6858000"/>
              <a:gd name="connsiteX2470" fmla="*/ 6399743 w 7445829"/>
              <a:gd name="connsiteY2470" fmla="*/ 5363967 h 6858000"/>
              <a:gd name="connsiteX2471" fmla="*/ 6515715 w 7445829"/>
              <a:gd name="connsiteY2471" fmla="*/ 5348089 h 6858000"/>
              <a:gd name="connsiteX2472" fmla="*/ 6422030 w 7445829"/>
              <a:gd name="connsiteY2472" fmla="*/ 5373542 h 6858000"/>
              <a:gd name="connsiteX2473" fmla="*/ 6351923 w 7445829"/>
              <a:gd name="connsiteY2473" fmla="*/ 5387427 h 6858000"/>
              <a:gd name="connsiteX2474" fmla="*/ 6340168 w 7445829"/>
              <a:gd name="connsiteY2474" fmla="*/ 5388069 h 6858000"/>
              <a:gd name="connsiteX2475" fmla="*/ 6290333 w 7445829"/>
              <a:gd name="connsiteY2475" fmla="*/ 5394280 h 6858000"/>
              <a:gd name="connsiteX2476" fmla="*/ 6295654 w 7445829"/>
              <a:gd name="connsiteY2476" fmla="*/ 5398511 h 6858000"/>
              <a:gd name="connsiteX2477" fmla="*/ 6235489 w 7445829"/>
              <a:gd name="connsiteY2477" fmla="*/ 5410324 h 6858000"/>
              <a:gd name="connsiteX2478" fmla="*/ 6141476 w 7445829"/>
              <a:gd name="connsiteY2478" fmla="*/ 5435353 h 6858000"/>
              <a:gd name="connsiteX2479" fmla="*/ 6141476 w 7445829"/>
              <a:gd name="connsiteY2479" fmla="*/ 5435353 h 6858000"/>
              <a:gd name="connsiteX2480" fmla="*/ 6200101 w 7445829"/>
              <a:gd name="connsiteY2480" fmla="*/ 5425808 h 6858000"/>
              <a:gd name="connsiteX2481" fmla="*/ 6322103 w 7445829"/>
              <a:gd name="connsiteY2481" fmla="*/ 5405941 h 6858000"/>
              <a:gd name="connsiteX2482" fmla="*/ 6330754 w 7445829"/>
              <a:gd name="connsiteY2482" fmla="*/ 5407735 h 6858000"/>
              <a:gd name="connsiteX2483" fmla="*/ 6350426 w 7445829"/>
              <a:gd name="connsiteY2483" fmla="*/ 5413146 h 6858000"/>
              <a:gd name="connsiteX2484" fmla="*/ 6201327 w 7445829"/>
              <a:gd name="connsiteY2484" fmla="*/ 5428799 h 6858000"/>
              <a:gd name="connsiteX2485" fmla="*/ 6318178 w 7445829"/>
              <a:gd name="connsiteY2485" fmla="*/ 5429347 h 6858000"/>
              <a:gd name="connsiteX2486" fmla="*/ 6435029 w 7445829"/>
              <a:gd name="connsiteY2486" fmla="*/ 5429896 h 6858000"/>
              <a:gd name="connsiteX2487" fmla="*/ 6354635 w 7445829"/>
              <a:gd name="connsiteY2487" fmla="*/ 5460221 h 6858000"/>
              <a:gd name="connsiteX2488" fmla="*/ 6518916 w 7445829"/>
              <a:gd name="connsiteY2488" fmla="*/ 5481682 h 6858000"/>
              <a:gd name="connsiteX2489" fmla="*/ 6293008 w 7445829"/>
              <a:gd name="connsiteY2489" fmla="*/ 5499645 h 6858000"/>
              <a:gd name="connsiteX2490" fmla="*/ 6148168 w 7445829"/>
              <a:gd name="connsiteY2490" fmla="*/ 5507309 h 6858000"/>
              <a:gd name="connsiteX2491" fmla="*/ 6146480 w 7445829"/>
              <a:gd name="connsiteY2491" fmla="*/ 5503180 h 6858000"/>
              <a:gd name="connsiteX2492" fmla="*/ 6145916 w 7445829"/>
              <a:gd name="connsiteY2492" fmla="*/ 5501808 h 6858000"/>
              <a:gd name="connsiteX2493" fmla="*/ 6146166 w 7445829"/>
              <a:gd name="connsiteY2493" fmla="*/ 5502419 h 6858000"/>
              <a:gd name="connsiteX2494" fmla="*/ 6146480 w 7445829"/>
              <a:gd name="connsiteY2494" fmla="*/ 5503180 h 6858000"/>
              <a:gd name="connsiteX2495" fmla="*/ 6147417 w 7445829"/>
              <a:gd name="connsiteY2495" fmla="*/ 5505476 h 6858000"/>
              <a:gd name="connsiteX2496" fmla="*/ 6148168 w 7445829"/>
              <a:gd name="connsiteY2496" fmla="*/ 5507309 h 6858000"/>
              <a:gd name="connsiteX2497" fmla="*/ 6320960 w 7445829"/>
              <a:gd name="connsiteY2497" fmla="*/ 5512792 h 6858000"/>
              <a:gd name="connsiteX2498" fmla="*/ 6326963 w 7445829"/>
              <a:gd name="connsiteY2498" fmla="*/ 5545858 h 6858000"/>
              <a:gd name="connsiteX2499" fmla="*/ 6464677 w 7445829"/>
              <a:gd name="connsiteY2499" fmla="*/ 5539161 h 6858000"/>
              <a:gd name="connsiteX2500" fmla="*/ 6495088 w 7445829"/>
              <a:gd name="connsiteY2500" fmla="*/ 5558328 h 6858000"/>
              <a:gd name="connsiteX2501" fmla="*/ 6631831 w 7445829"/>
              <a:gd name="connsiteY2501" fmla="*/ 5567646 h 6858000"/>
              <a:gd name="connsiteX2502" fmla="*/ 6921066 w 7445829"/>
              <a:gd name="connsiteY2502" fmla="*/ 5572674 h 6858000"/>
              <a:gd name="connsiteX2503" fmla="*/ 6617944 w 7445829"/>
              <a:gd name="connsiteY2503" fmla="*/ 5591943 h 6858000"/>
              <a:gd name="connsiteX2504" fmla="*/ 6463918 w 7445829"/>
              <a:gd name="connsiteY2504" fmla="*/ 5595559 h 6858000"/>
              <a:gd name="connsiteX2505" fmla="*/ 6443434 w 7445829"/>
              <a:gd name="connsiteY2505" fmla="*/ 5596749 h 6858000"/>
              <a:gd name="connsiteX2506" fmla="*/ 6420081 w 7445829"/>
              <a:gd name="connsiteY2506" fmla="*/ 5597321 h 6858000"/>
              <a:gd name="connsiteX2507" fmla="*/ 6420829 w 7445829"/>
              <a:gd name="connsiteY2507" fmla="*/ 5597319 h 6858000"/>
              <a:gd name="connsiteX2508" fmla="*/ 6582114 w 7445829"/>
              <a:gd name="connsiteY2508" fmla="*/ 5606683 h 6858000"/>
              <a:gd name="connsiteX2509" fmla="*/ 6619074 w 7445829"/>
              <a:gd name="connsiteY2509" fmla="*/ 5609427 h 6858000"/>
              <a:gd name="connsiteX2510" fmla="*/ 6616919 w 7445829"/>
              <a:gd name="connsiteY2510" fmla="*/ 5610065 h 6858000"/>
              <a:gd name="connsiteX2511" fmla="*/ 6524170 w 7445829"/>
              <a:gd name="connsiteY2511" fmla="*/ 5627779 h 6858000"/>
              <a:gd name="connsiteX2512" fmla="*/ 6501584 w 7445829"/>
              <a:gd name="connsiteY2512" fmla="*/ 5632154 h 6858000"/>
              <a:gd name="connsiteX2513" fmla="*/ 6501895 w 7445829"/>
              <a:gd name="connsiteY2513" fmla="*/ 5632446 h 6858000"/>
              <a:gd name="connsiteX2514" fmla="*/ 6505712 w 7445829"/>
              <a:gd name="connsiteY2514" fmla="*/ 5639472 h 6858000"/>
              <a:gd name="connsiteX2515" fmla="*/ 6531161 w 7445829"/>
              <a:gd name="connsiteY2515" fmla="*/ 5640847 h 6858000"/>
              <a:gd name="connsiteX2516" fmla="*/ 6535664 w 7445829"/>
              <a:gd name="connsiteY2516" fmla="*/ 5640067 h 6858000"/>
              <a:gd name="connsiteX2517" fmla="*/ 6630131 w 7445829"/>
              <a:gd name="connsiteY2517" fmla="*/ 5620496 h 6858000"/>
              <a:gd name="connsiteX2518" fmla="*/ 6671617 w 7445829"/>
              <a:gd name="connsiteY2518" fmla="*/ 5613331 h 6858000"/>
              <a:gd name="connsiteX2519" fmla="*/ 6807188 w 7445829"/>
              <a:gd name="connsiteY2519" fmla="*/ 5623401 h 6858000"/>
              <a:gd name="connsiteX2520" fmla="*/ 6803165 w 7445829"/>
              <a:gd name="connsiteY2520" fmla="*/ 5632349 h 6858000"/>
              <a:gd name="connsiteX2521" fmla="*/ 6818552 w 7445829"/>
              <a:gd name="connsiteY2521" fmla="*/ 5628477 h 6858000"/>
              <a:gd name="connsiteX2522" fmla="*/ 6850849 w 7445829"/>
              <a:gd name="connsiteY2522" fmla="*/ 5626647 h 6858000"/>
              <a:gd name="connsiteX2523" fmla="*/ 6952175 w 7445829"/>
              <a:gd name="connsiteY2523" fmla="*/ 5634172 h 6858000"/>
              <a:gd name="connsiteX2524" fmla="*/ 6915419 w 7445829"/>
              <a:gd name="connsiteY2524" fmla="*/ 5642051 h 6858000"/>
              <a:gd name="connsiteX2525" fmla="*/ 6900438 w 7445829"/>
              <a:gd name="connsiteY2525" fmla="*/ 5650968 h 6858000"/>
              <a:gd name="connsiteX2526" fmla="*/ 6915419 w 7445829"/>
              <a:gd name="connsiteY2526" fmla="*/ 5642051 h 6858000"/>
              <a:gd name="connsiteX2527" fmla="*/ 6918032 w 7445829"/>
              <a:gd name="connsiteY2527" fmla="*/ 5662883 h 6858000"/>
              <a:gd name="connsiteX2528" fmla="*/ 6811843 w 7445829"/>
              <a:gd name="connsiteY2528" fmla="*/ 5665715 h 6858000"/>
              <a:gd name="connsiteX2529" fmla="*/ 6768260 w 7445829"/>
              <a:gd name="connsiteY2529" fmla="*/ 5656065 h 6858000"/>
              <a:gd name="connsiteX2530" fmla="*/ 6743178 w 7445829"/>
              <a:gd name="connsiteY2530" fmla="*/ 5659401 h 6858000"/>
              <a:gd name="connsiteX2531" fmla="*/ 6756764 w 7445829"/>
              <a:gd name="connsiteY2531" fmla="*/ 5663355 h 6858000"/>
              <a:gd name="connsiteX2532" fmla="*/ 6786234 w 7445829"/>
              <a:gd name="connsiteY2532" fmla="*/ 5669444 h 6858000"/>
              <a:gd name="connsiteX2533" fmla="*/ 6811843 w 7445829"/>
              <a:gd name="connsiteY2533" fmla="*/ 5665715 h 6858000"/>
              <a:gd name="connsiteX2534" fmla="*/ 6918931 w 7445829"/>
              <a:gd name="connsiteY2534" fmla="*/ 5676345 h 6858000"/>
              <a:gd name="connsiteX2535" fmla="*/ 6862246 w 7445829"/>
              <a:gd name="connsiteY2535" fmla="*/ 5692064 h 6858000"/>
              <a:gd name="connsiteX2536" fmla="*/ 6838395 w 7445829"/>
              <a:gd name="connsiteY2536" fmla="*/ 5699914 h 6858000"/>
              <a:gd name="connsiteX2537" fmla="*/ 6519134 w 7445829"/>
              <a:gd name="connsiteY2537" fmla="*/ 5686753 h 6858000"/>
              <a:gd name="connsiteX2538" fmla="*/ 6502079 w 7445829"/>
              <a:gd name="connsiteY2538" fmla="*/ 5688848 h 6858000"/>
              <a:gd name="connsiteX2539" fmla="*/ 6662257 w 7445829"/>
              <a:gd name="connsiteY2539" fmla="*/ 5703632 h 6858000"/>
              <a:gd name="connsiteX2540" fmla="*/ 6669164 w 7445829"/>
              <a:gd name="connsiteY2540" fmla="*/ 5704051 h 6858000"/>
              <a:gd name="connsiteX2541" fmla="*/ 6560747 w 7445829"/>
              <a:gd name="connsiteY2541" fmla="*/ 5731060 h 6858000"/>
              <a:gd name="connsiteX2542" fmla="*/ 6706139 w 7445829"/>
              <a:gd name="connsiteY2542" fmla="*/ 5707075 h 6858000"/>
              <a:gd name="connsiteX2543" fmla="*/ 6729458 w 7445829"/>
              <a:gd name="connsiteY2543" fmla="*/ 5715392 h 6858000"/>
              <a:gd name="connsiteX2544" fmla="*/ 6671286 w 7445829"/>
              <a:gd name="connsiteY2544" fmla="*/ 5722347 h 6858000"/>
              <a:gd name="connsiteX2545" fmla="*/ 7137304 w 7445829"/>
              <a:gd name="connsiteY2545" fmla="*/ 5739552 h 6858000"/>
              <a:gd name="connsiteX2546" fmla="*/ 7163908 w 7445829"/>
              <a:gd name="connsiteY2546" fmla="*/ 5741528 h 6858000"/>
              <a:gd name="connsiteX2547" fmla="*/ 7162358 w 7445829"/>
              <a:gd name="connsiteY2547" fmla="*/ 5741988 h 6858000"/>
              <a:gd name="connsiteX2548" fmla="*/ 7020745 w 7445829"/>
              <a:gd name="connsiteY2548" fmla="*/ 5772304 h 6858000"/>
              <a:gd name="connsiteX2549" fmla="*/ 7103870 w 7445829"/>
              <a:gd name="connsiteY2549" fmla="*/ 5763583 h 6858000"/>
              <a:gd name="connsiteX2550" fmla="*/ 7171867 w 7445829"/>
              <a:gd name="connsiteY2550" fmla="*/ 5749496 h 6858000"/>
              <a:gd name="connsiteX2551" fmla="*/ 7201728 w 7445829"/>
              <a:gd name="connsiteY2551" fmla="*/ 5744338 h 6858000"/>
              <a:gd name="connsiteX2552" fmla="*/ 7299313 w 7445829"/>
              <a:gd name="connsiteY2552" fmla="*/ 5751587 h 6858000"/>
              <a:gd name="connsiteX2553" fmla="*/ 7296417 w 7445829"/>
              <a:gd name="connsiteY2553" fmla="*/ 5758028 h 6858000"/>
              <a:gd name="connsiteX2554" fmla="*/ 7307492 w 7445829"/>
              <a:gd name="connsiteY2554" fmla="*/ 5755239 h 6858000"/>
              <a:gd name="connsiteX2555" fmla="*/ 7330740 w 7445829"/>
              <a:gd name="connsiteY2555" fmla="*/ 5753922 h 6858000"/>
              <a:gd name="connsiteX2556" fmla="*/ 7403676 w 7445829"/>
              <a:gd name="connsiteY2556" fmla="*/ 5759339 h 6858000"/>
              <a:gd name="connsiteX2557" fmla="*/ 7377217 w 7445829"/>
              <a:gd name="connsiteY2557" fmla="*/ 5765011 h 6858000"/>
              <a:gd name="connsiteX2558" fmla="*/ 7366434 w 7445829"/>
              <a:gd name="connsiteY2558" fmla="*/ 5771429 h 6858000"/>
              <a:gd name="connsiteX2559" fmla="*/ 7377217 w 7445829"/>
              <a:gd name="connsiteY2559" fmla="*/ 5765011 h 6858000"/>
              <a:gd name="connsiteX2560" fmla="*/ 7379097 w 7445829"/>
              <a:gd name="connsiteY2560" fmla="*/ 5780006 h 6858000"/>
              <a:gd name="connsiteX2561" fmla="*/ 7302664 w 7445829"/>
              <a:gd name="connsiteY2561" fmla="*/ 5782045 h 6858000"/>
              <a:gd name="connsiteX2562" fmla="*/ 7238883 w 7445829"/>
              <a:gd name="connsiteY2562" fmla="*/ 5779408 h 6858000"/>
              <a:gd name="connsiteX2563" fmla="*/ 7236842 w 7445829"/>
              <a:gd name="connsiteY2563" fmla="*/ 5777004 h 6858000"/>
              <a:gd name="connsiteX2564" fmla="*/ 7234291 w 7445829"/>
              <a:gd name="connsiteY2564" fmla="*/ 5774002 h 6858000"/>
              <a:gd name="connsiteX2565" fmla="*/ 7232759 w 7445829"/>
              <a:gd name="connsiteY2565" fmla="*/ 5772199 h 6858000"/>
              <a:gd name="connsiteX2566" fmla="*/ 7233439 w 7445829"/>
              <a:gd name="connsiteY2566" fmla="*/ 5773001 h 6858000"/>
              <a:gd name="connsiteX2567" fmla="*/ 7234291 w 7445829"/>
              <a:gd name="connsiteY2567" fmla="*/ 5774002 h 6858000"/>
              <a:gd name="connsiteX2568" fmla="*/ 7238883 w 7445829"/>
              <a:gd name="connsiteY2568" fmla="*/ 5779408 h 6858000"/>
              <a:gd name="connsiteX2569" fmla="*/ 7302664 w 7445829"/>
              <a:gd name="connsiteY2569" fmla="*/ 5782045 h 6858000"/>
              <a:gd name="connsiteX2570" fmla="*/ 7379745 w 7445829"/>
              <a:gd name="connsiteY2570" fmla="*/ 5789695 h 6858000"/>
              <a:gd name="connsiteX2571" fmla="*/ 7338943 w 7445829"/>
              <a:gd name="connsiteY2571" fmla="*/ 5801010 h 6858000"/>
              <a:gd name="connsiteX2572" fmla="*/ 7321776 w 7445829"/>
              <a:gd name="connsiteY2572" fmla="*/ 5806661 h 6858000"/>
              <a:gd name="connsiteX2573" fmla="*/ 7074049 w 7445829"/>
              <a:gd name="connsiteY2573" fmla="*/ 5796448 h 6858000"/>
              <a:gd name="connsiteX2574" fmla="*/ 6585208 w 7445829"/>
              <a:gd name="connsiteY2574" fmla="*/ 5797031 h 6858000"/>
              <a:gd name="connsiteX2575" fmla="*/ 6544721 w 7445829"/>
              <a:gd name="connsiteY2575" fmla="*/ 5796444 h 6858000"/>
              <a:gd name="connsiteX2576" fmla="*/ 6511360 w 7445829"/>
              <a:gd name="connsiteY2576" fmla="*/ 5795312 h 6858000"/>
              <a:gd name="connsiteX2577" fmla="*/ 6501245 w 7445829"/>
              <a:gd name="connsiteY2577" fmla="*/ 5796171 h 6858000"/>
              <a:gd name="connsiteX2578" fmla="*/ 6482818 w 7445829"/>
              <a:gd name="connsiteY2578" fmla="*/ 5794409 h 6858000"/>
              <a:gd name="connsiteX2579" fmla="*/ 6426156 w 7445829"/>
              <a:gd name="connsiteY2579" fmla="*/ 5795347 h 6858000"/>
              <a:gd name="connsiteX2580" fmla="*/ 6393604 w 7445829"/>
              <a:gd name="connsiteY2580" fmla="*/ 5803809 h 6858000"/>
              <a:gd name="connsiteX2581" fmla="*/ 6413493 w 7445829"/>
              <a:gd name="connsiteY2581" fmla="*/ 5812577 h 6858000"/>
              <a:gd name="connsiteX2582" fmla="*/ 6457421 w 7445829"/>
              <a:gd name="connsiteY2582" fmla="*/ 5814034 h 6858000"/>
              <a:gd name="connsiteX2583" fmla="*/ 6483898 w 7445829"/>
              <a:gd name="connsiteY2583" fmla="*/ 5808628 h 6858000"/>
              <a:gd name="connsiteX2584" fmla="*/ 6524422 w 7445829"/>
              <a:gd name="connsiteY2584" fmla="*/ 5806799 h 6858000"/>
              <a:gd name="connsiteX2585" fmla="*/ 6520765 w 7445829"/>
              <a:gd name="connsiteY2585" fmla="*/ 5812898 h 6858000"/>
              <a:gd name="connsiteX2586" fmla="*/ 6516137 w 7445829"/>
              <a:gd name="connsiteY2586" fmla="*/ 5813629 h 6858000"/>
              <a:gd name="connsiteX2587" fmla="*/ 6519944 w 7445829"/>
              <a:gd name="connsiteY2587" fmla="*/ 5813560 h 6858000"/>
              <a:gd name="connsiteX2588" fmla="*/ 6520765 w 7445829"/>
              <a:gd name="connsiteY2588" fmla="*/ 5812898 h 6858000"/>
              <a:gd name="connsiteX2589" fmla="*/ 6655079 w 7445829"/>
              <a:gd name="connsiteY2589" fmla="*/ 5801248 h 6858000"/>
              <a:gd name="connsiteX2590" fmla="*/ 6639136 w 7445829"/>
              <a:gd name="connsiteY2590" fmla="*/ 5804956 h 6858000"/>
              <a:gd name="connsiteX2591" fmla="*/ 6630953 w 7445829"/>
              <a:gd name="connsiteY2591" fmla="*/ 5809185 h 6858000"/>
              <a:gd name="connsiteX2592" fmla="*/ 6661911 w 7445829"/>
              <a:gd name="connsiteY2592" fmla="*/ 5809796 h 6858000"/>
              <a:gd name="connsiteX2593" fmla="*/ 6810397 w 7445829"/>
              <a:gd name="connsiteY2593" fmla="*/ 5814106 h 6858000"/>
              <a:gd name="connsiteX2594" fmla="*/ 6831631 w 7445829"/>
              <a:gd name="connsiteY2594" fmla="*/ 5829225 h 6858000"/>
              <a:gd name="connsiteX2595" fmla="*/ 6997296 w 7445829"/>
              <a:gd name="connsiteY2595" fmla="*/ 5835675 h 6858000"/>
              <a:gd name="connsiteX2596" fmla="*/ 7022108 w 7445829"/>
              <a:gd name="connsiteY2596" fmla="*/ 5856482 h 6858000"/>
              <a:gd name="connsiteX2597" fmla="*/ 7032084 w 7445829"/>
              <a:gd name="connsiteY2597" fmla="*/ 5857489 h 6858000"/>
              <a:gd name="connsiteX2598" fmla="*/ 7041270 w 7445829"/>
              <a:gd name="connsiteY2598" fmla="*/ 5856523 h 6858000"/>
              <a:gd name="connsiteX2599" fmla="*/ 7054797 w 7445829"/>
              <a:gd name="connsiteY2599" fmla="*/ 5858347 h 6858000"/>
              <a:gd name="connsiteX2600" fmla="*/ 7055968 w 7445829"/>
              <a:gd name="connsiteY2600" fmla="*/ 5860312 h 6858000"/>
              <a:gd name="connsiteX2601" fmla="*/ 7062154 w 7445829"/>
              <a:gd name="connsiteY2601" fmla="*/ 5859341 h 6858000"/>
              <a:gd name="connsiteX2602" fmla="*/ 7054797 w 7445829"/>
              <a:gd name="connsiteY2602" fmla="*/ 5858347 h 6858000"/>
              <a:gd name="connsiteX2603" fmla="*/ 7052974 w 7445829"/>
              <a:gd name="connsiteY2603" fmla="*/ 5855293 h 6858000"/>
              <a:gd name="connsiteX2604" fmla="*/ 7096412 w 7445829"/>
              <a:gd name="connsiteY2604" fmla="*/ 5869514 h 6858000"/>
              <a:gd name="connsiteX2605" fmla="*/ 6924028 w 7445829"/>
              <a:gd name="connsiteY2605" fmla="*/ 5865034 h 6858000"/>
              <a:gd name="connsiteX2606" fmla="*/ 6891780 w 7445829"/>
              <a:gd name="connsiteY2606" fmla="*/ 5881234 h 6858000"/>
              <a:gd name="connsiteX2607" fmla="*/ 6733502 w 7445829"/>
              <a:gd name="connsiteY2607" fmla="*/ 5892838 h 6858000"/>
              <a:gd name="connsiteX2608" fmla="*/ 6613629 w 7445829"/>
              <a:gd name="connsiteY2608" fmla="*/ 5890650 h 6858000"/>
              <a:gd name="connsiteX2609" fmla="*/ 6613461 w 7445829"/>
              <a:gd name="connsiteY2609" fmla="*/ 5890647 h 6858000"/>
              <a:gd name="connsiteX2610" fmla="*/ 6585932 w 7445829"/>
              <a:gd name="connsiteY2610" fmla="*/ 5899275 h 6858000"/>
              <a:gd name="connsiteX2611" fmla="*/ 6528331 w 7445829"/>
              <a:gd name="connsiteY2611" fmla="*/ 5912540 h 6858000"/>
              <a:gd name="connsiteX2612" fmla="*/ 6694932 w 7445829"/>
              <a:gd name="connsiteY2612" fmla="*/ 5920283 h 6858000"/>
              <a:gd name="connsiteX2613" fmla="*/ 6728495 w 7445829"/>
              <a:gd name="connsiteY2613" fmla="*/ 5922026 h 6858000"/>
              <a:gd name="connsiteX2614" fmla="*/ 6693314 w 7445829"/>
              <a:gd name="connsiteY2614" fmla="*/ 5934943 h 6858000"/>
              <a:gd name="connsiteX2615" fmla="*/ 6682655 w 7445829"/>
              <a:gd name="connsiteY2615" fmla="*/ 5939761 h 6858000"/>
              <a:gd name="connsiteX2616" fmla="*/ 6698615 w 7445829"/>
              <a:gd name="connsiteY2616" fmla="*/ 5940045 h 6858000"/>
              <a:gd name="connsiteX2617" fmla="*/ 6713973 w 7445829"/>
              <a:gd name="connsiteY2617" fmla="*/ 5940137 h 6858000"/>
              <a:gd name="connsiteX2618" fmla="*/ 6855903 w 7445829"/>
              <a:gd name="connsiteY2618" fmla="*/ 5946810 h 6858000"/>
              <a:gd name="connsiteX2619" fmla="*/ 7218511 w 7445829"/>
              <a:gd name="connsiteY2619" fmla="*/ 5965280 h 6858000"/>
              <a:gd name="connsiteX2620" fmla="*/ 7242669 w 7445829"/>
              <a:gd name="connsiteY2620" fmla="*/ 5966536 h 6858000"/>
              <a:gd name="connsiteX2621" fmla="*/ 7217346 w 7445829"/>
              <a:gd name="connsiteY2621" fmla="*/ 5975834 h 6858000"/>
              <a:gd name="connsiteX2622" fmla="*/ 7208834 w 7445829"/>
              <a:gd name="connsiteY2622" fmla="*/ 5979681 h 6858000"/>
              <a:gd name="connsiteX2623" fmla="*/ 7133189 w 7445829"/>
              <a:gd name="connsiteY2623" fmla="*/ 5977814 h 6858000"/>
              <a:gd name="connsiteX2624" fmla="*/ 6936660 w 7445829"/>
              <a:gd name="connsiteY2624" fmla="*/ 5972552 h 6858000"/>
              <a:gd name="connsiteX2625" fmla="*/ 6912208 w 7445829"/>
              <a:gd name="connsiteY2625" fmla="*/ 6007813 h 6858000"/>
              <a:gd name="connsiteX2626" fmla="*/ 6821553 w 7445829"/>
              <a:gd name="connsiteY2626" fmla="*/ 6013060 h 6858000"/>
              <a:gd name="connsiteX2627" fmla="*/ 6732655 w 7445829"/>
              <a:gd name="connsiteY2627" fmla="*/ 6025657 h 6858000"/>
              <a:gd name="connsiteX2628" fmla="*/ 6704900 w 7445829"/>
              <a:gd name="connsiteY2628" fmla="*/ 6025680 h 6858000"/>
              <a:gd name="connsiteX2629" fmla="*/ 6706035 w 7445829"/>
              <a:gd name="connsiteY2629" fmla="*/ 6026024 h 6858000"/>
              <a:gd name="connsiteX2630" fmla="*/ 6708103 w 7445829"/>
              <a:gd name="connsiteY2630" fmla="*/ 6028864 h 6858000"/>
              <a:gd name="connsiteX2631" fmla="*/ 6688205 w 7445829"/>
              <a:gd name="connsiteY2631" fmla="*/ 6034736 h 6858000"/>
              <a:gd name="connsiteX2632" fmla="*/ 6667437 w 7445829"/>
              <a:gd name="connsiteY2632" fmla="*/ 6036854 h 6858000"/>
              <a:gd name="connsiteX2633" fmla="*/ 6676744 w 7445829"/>
              <a:gd name="connsiteY2633" fmla="*/ 6041498 h 6858000"/>
              <a:gd name="connsiteX2634" fmla="*/ 6689431 w 7445829"/>
              <a:gd name="connsiteY2634" fmla="*/ 6051819 h 6858000"/>
              <a:gd name="connsiteX2635" fmla="*/ 6775828 w 7445829"/>
              <a:gd name="connsiteY2635" fmla="*/ 6054562 h 6858000"/>
              <a:gd name="connsiteX2636" fmla="*/ 6837815 w 7445829"/>
              <a:gd name="connsiteY2636" fmla="*/ 6071204 h 6858000"/>
              <a:gd name="connsiteX2637" fmla="*/ 6711784 w 7445829"/>
              <a:gd name="connsiteY2637" fmla="*/ 6066609 h 6858000"/>
              <a:gd name="connsiteX2638" fmla="*/ 6662518 w 7445829"/>
              <a:gd name="connsiteY2638" fmla="*/ 6081061 h 6858000"/>
              <a:gd name="connsiteX2639" fmla="*/ 6613293 w 7445829"/>
              <a:gd name="connsiteY2639" fmla="*/ 6074156 h 6858000"/>
              <a:gd name="connsiteX2640" fmla="*/ 6610666 w 7445829"/>
              <a:gd name="connsiteY2640" fmla="*/ 6074926 h 6858000"/>
              <a:gd name="connsiteX2641" fmla="*/ 6621354 w 7445829"/>
              <a:gd name="connsiteY2641" fmla="*/ 6075591 h 6858000"/>
              <a:gd name="connsiteX2642" fmla="*/ 6623410 w 7445829"/>
              <a:gd name="connsiteY2642" fmla="*/ 6088537 h 6858000"/>
              <a:gd name="connsiteX2643" fmla="*/ 6509431 w 7445829"/>
              <a:gd name="connsiteY2643" fmla="*/ 6095010 h 6858000"/>
              <a:gd name="connsiteX2644" fmla="*/ 6508170 w 7445829"/>
              <a:gd name="connsiteY2644" fmla="*/ 6103806 h 6858000"/>
              <a:gd name="connsiteX2645" fmla="*/ 6507696 w 7445829"/>
              <a:gd name="connsiteY2645" fmla="*/ 6106481 h 6858000"/>
              <a:gd name="connsiteX2646" fmla="*/ 6558301 w 7445829"/>
              <a:gd name="connsiteY2646" fmla="*/ 6105173 h 6858000"/>
              <a:gd name="connsiteX2647" fmla="*/ 6626012 w 7445829"/>
              <a:gd name="connsiteY2647" fmla="*/ 6105251 h 6858000"/>
              <a:gd name="connsiteX2648" fmla="*/ 6744556 w 7445829"/>
              <a:gd name="connsiteY2648" fmla="*/ 6109938 h 6858000"/>
              <a:gd name="connsiteX2649" fmla="*/ 6774362 w 7445829"/>
              <a:gd name="connsiteY2649" fmla="*/ 6112035 h 6858000"/>
              <a:gd name="connsiteX2650" fmla="*/ 6768050 w 7445829"/>
              <a:gd name="connsiteY2650" fmla="*/ 6113283 h 6858000"/>
              <a:gd name="connsiteX2651" fmla="*/ 6715725 w 7445829"/>
              <a:gd name="connsiteY2651" fmla="*/ 6123795 h 6858000"/>
              <a:gd name="connsiteX2652" fmla="*/ 6640527 w 7445829"/>
              <a:gd name="connsiteY2652" fmla="*/ 6122340 h 6858000"/>
              <a:gd name="connsiteX2653" fmla="*/ 6561518 w 7445829"/>
              <a:gd name="connsiteY2653" fmla="*/ 6137653 h 6858000"/>
              <a:gd name="connsiteX2654" fmla="*/ 6612381 w 7445829"/>
              <a:gd name="connsiteY2654" fmla="*/ 6144078 h 6858000"/>
              <a:gd name="connsiteX2655" fmla="*/ 6571476 w 7445829"/>
              <a:gd name="connsiteY2655" fmla="*/ 6151551 h 6858000"/>
              <a:gd name="connsiteX2656" fmla="*/ 6581029 w 7445829"/>
              <a:gd name="connsiteY2656" fmla="*/ 6153263 h 6858000"/>
              <a:gd name="connsiteX2657" fmla="*/ 6594658 w 7445829"/>
              <a:gd name="connsiteY2657" fmla="*/ 6153144 h 6858000"/>
              <a:gd name="connsiteX2658" fmla="*/ 6532325 w 7445829"/>
              <a:gd name="connsiteY2658" fmla="*/ 6162425 h 6858000"/>
              <a:gd name="connsiteX2659" fmla="*/ 6516929 w 7445829"/>
              <a:gd name="connsiteY2659" fmla="*/ 6161519 h 6858000"/>
              <a:gd name="connsiteX2660" fmla="*/ 6496982 w 7445829"/>
              <a:gd name="connsiteY2660" fmla="*/ 6165163 h 6858000"/>
              <a:gd name="connsiteX2661" fmla="*/ 6418948 w 7445829"/>
              <a:gd name="connsiteY2661" fmla="*/ 6179471 h 6858000"/>
              <a:gd name="connsiteX2662" fmla="*/ 6460037 w 7445829"/>
              <a:gd name="connsiteY2662" fmla="*/ 6181963 h 6858000"/>
              <a:gd name="connsiteX2663" fmla="*/ 6491563 w 7445829"/>
              <a:gd name="connsiteY2663" fmla="*/ 6182839 h 6858000"/>
              <a:gd name="connsiteX2664" fmla="*/ 6612740 w 7445829"/>
              <a:gd name="connsiteY2664" fmla="*/ 6164971 h 6858000"/>
              <a:gd name="connsiteX2665" fmla="*/ 6606767 w 7445829"/>
              <a:gd name="connsiteY2665" fmla="*/ 6180300 h 6858000"/>
              <a:gd name="connsiteX2666" fmla="*/ 6582889 w 7445829"/>
              <a:gd name="connsiteY2666" fmla="*/ 6186597 h 6858000"/>
              <a:gd name="connsiteX2667" fmla="*/ 6606046 w 7445829"/>
              <a:gd name="connsiteY2667" fmla="*/ 6187879 h 6858000"/>
              <a:gd name="connsiteX2668" fmla="*/ 6664068 w 7445829"/>
              <a:gd name="connsiteY2668" fmla="*/ 6191978 h 6858000"/>
              <a:gd name="connsiteX2669" fmla="*/ 6646641 w 7445829"/>
              <a:gd name="connsiteY2669" fmla="*/ 6195120 h 6858000"/>
              <a:gd name="connsiteX2670" fmla="*/ 6521317 w 7445829"/>
              <a:gd name="connsiteY2670" fmla="*/ 6222122 h 6858000"/>
              <a:gd name="connsiteX2671" fmla="*/ 6455102 w 7445829"/>
              <a:gd name="connsiteY2671" fmla="*/ 6228912 h 6858000"/>
              <a:gd name="connsiteX2672" fmla="*/ 6459882 w 7445829"/>
              <a:gd name="connsiteY2672" fmla="*/ 6235233 h 6858000"/>
              <a:gd name="connsiteX2673" fmla="*/ 6460247 w 7445829"/>
              <a:gd name="connsiteY2673" fmla="*/ 6235281 h 6858000"/>
              <a:gd name="connsiteX2674" fmla="*/ 6454835 w 7445829"/>
              <a:gd name="connsiteY2674" fmla="*/ 6236445 h 6858000"/>
              <a:gd name="connsiteX2675" fmla="*/ 6344783 w 7445829"/>
              <a:gd name="connsiteY2675" fmla="*/ 6256947 h 6858000"/>
              <a:gd name="connsiteX2676" fmla="*/ 6339556 w 7445829"/>
              <a:gd name="connsiteY2676" fmla="*/ 6259752 h 6858000"/>
              <a:gd name="connsiteX2677" fmla="*/ 6380179 w 7445829"/>
              <a:gd name="connsiteY2677" fmla="*/ 6251250 h 6858000"/>
              <a:gd name="connsiteX2678" fmla="*/ 6546738 w 7445829"/>
              <a:gd name="connsiteY2678" fmla="*/ 6225188 h 6858000"/>
              <a:gd name="connsiteX2679" fmla="*/ 6476022 w 7445829"/>
              <a:gd name="connsiteY2679" fmla="*/ 6241802 h 6858000"/>
              <a:gd name="connsiteX2680" fmla="*/ 6490283 w 7445829"/>
              <a:gd name="connsiteY2680" fmla="*/ 6239146 h 6858000"/>
              <a:gd name="connsiteX2681" fmla="*/ 6504101 w 7445829"/>
              <a:gd name="connsiteY2681" fmla="*/ 6240921 h 6858000"/>
              <a:gd name="connsiteX2682" fmla="*/ 6511606 w 7445829"/>
              <a:gd name="connsiteY2682" fmla="*/ 6242733 h 6858000"/>
              <a:gd name="connsiteX2683" fmla="*/ 6547509 w 7445829"/>
              <a:gd name="connsiteY2683" fmla="*/ 6236366 h 6858000"/>
              <a:gd name="connsiteX2684" fmla="*/ 6596426 w 7445829"/>
              <a:gd name="connsiteY2684" fmla="*/ 6239006 h 6858000"/>
              <a:gd name="connsiteX2685" fmla="*/ 6562658 w 7445829"/>
              <a:gd name="connsiteY2685" fmla="*/ 6247372 h 6858000"/>
              <a:gd name="connsiteX2686" fmla="*/ 6524290 w 7445829"/>
              <a:gd name="connsiteY2686" fmla="*/ 6248025 h 6858000"/>
              <a:gd name="connsiteX2687" fmla="*/ 6526267 w 7445829"/>
              <a:gd name="connsiteY2687" fmla="*/ 6249605 h 6858000"/>
              <a:gd name="connsiteX2688" fmla="*/ 6511805 w 7445829"/>
              <a:gd name="connsiteY2688" fmla="*/ 6254756 h 6858000"/>
              <a:gd name="connsiteX2689" fmla="*/ 6477234 w 7445829"/>
              <a:gd name="connsiteY2689" fmla="*/ 6258074 h 6858000"/>
              <a:gd name="connsiteX2690" fmla="*/ 6483030 w 7445829"/>
              <a:gd name="connsiteY2690" fmla="*/ 6263981 h 6858000"/>
              <a:gd name="connsiteX2691" fmla="*/ 6470849 w 7445829"/>
              <a:gd name="connsiteY2691" fmla="*/ 6266310 h 6858000"/>
              <a:gd name="connsiteX2692" fmla="*/ 6413315 w 7445829"/>
              <a:gd name="connsiteY2692" fmla="*/ 6275878 h 6858000"/>
              <a:gd name="connsiteX2693" fmla="*/ 6402576 w 7445829"/>
              <a:gd name="connsiteY2693" fmla="*/ 6279571 h 6858000"/>
              <a:gd name="connsiteX2694" fmla="*/ 6446403 w 7445829"/>
              <a:gd name="connsiteY2694" fmla="*/ 6281613 h 6858000"/>
              <a:gd name="connsiteX2695" fmla="*/ 6474958 w 7445829"/>
              <a:gd name="connsiteY2695" fmla="*/ 6275727 h 6858000"/>
              <a:gd name="connsiteX2696" fmla="*/ 6529263 w 7445829"/>
              <a:gd name="connsiteY2696" fmla="*/ 6269737 h 6858000"/>
              <a:gd name="connsiteX2697" fmla="*/ 6500531 w 7445829"/>
              <a:gd name="connsiteY2697" fmla="*/ 6277764 h 6858000"/>
              <a:gd name="connsiteX2698" fmla="*/ 6512183 w 7445829"/>
              <a:gd name="connsiteY2698" fmla="*/ 6274878 h 6858000"/>
              <a:gd name="connsiteX2699" fmla="*/ 6526977 w 7445829"/>
              <a:gd name="connsiteY2699" fmla="*/ 6271160 h 6858000"/>
              <a:gd name="connsiteX2700" fmla="*/ 6535010 w 7445829"/>
              <a:gd name="connsiteY2700" fmla="*/ 6269680 h 6858000"/>
              <a:gd name="connsiteX2701" fmla="*/ 6529263 w 7445829"/>
              <a:gd name="connsiteY2701" fmla="*/ 6269737 h 6858000"/>
              <a:gd name="connsiteX2702" fmla="*/ 6562032 w 7445829"/>
              <a:gd name="connsiteY2702" fmla="*/ 6263452 h 6858000"/>
              <a:gd name="connsiteX2703" fmla="*/ 6545542 w 7445829"/>
              <a:gd name="connsiteY2703" fmla="*/ 6269315 h 6858000"/>
              <a:gd name="connsiteX2704" fmla="*/ 6573740 w 7445829"/>
              <a:gd name="connsiteY2704" fmla="*/ 6269297 h 6858000"/>
              <a:gd name="connsiteX2705" fmla="*/ 6503496 w 7445829"/>
              <a:gd name="connsiteY2705" fmla="*/ 6286289 h 6858000"/>
              <a:gd name="connsiteX2706" fmla="*/ 6508664 w 7445829"/>
              <a:gd name="connsiteY2706" fmla="*/ 6286858 h 6858000"/>
              <a:gd name="connsiteX2707" fmla="*/ 6570091 w 7445829"/>
              <a:gd name="connsiteY2707" fmla="*/ 6274212 h 6858000"/>
              <a:gd name="connsiteX2708" fmla="*/ 6884788 w 7445829"/>
              <a:gd name="connsiteY2708" fmla="*/ 6214539 h 6858000"/>
              <a:gd name="connsiteX2709" fmla="*/ 6888371 w 7445829"/>
              <a:gd name="connsiteY2709" fmla="*/ 6213346 h 6858000"/>
              <a:gd name="connsiteX2710" fmla="*/ 6889326 w 7445829"/>
              <a:gd name="connsiteY2710" fmla="*/ 6213047 h 6858000"/>
              <a:gd name="connsiteX2711" fmla="*/ 6873385 w 7445829"/>
              <a:gd name="connsiteY2711" fmla="*/ 6213674 h 6858000"/>
              <a:gd name="connsiteX2712" fmla="*/ 6742326 w 7445829"/>
              <a:gd name="connsiteY2712" fmla="*/ 6207567 h 6858000"/>
              <a:gd name="connsiteX2713" fmla="*/ 6629965 w 7445829"/>
              <a:gd name="connsiteY2713" fmla="*/ 6213059 h 6858000"/>
              <a:gd name="connsiteX2714" fmla="*/ 6722120 w 7445829"/>
              <a:gd name="connsiteY2714" fmla="*/ 6195789 h 6858000"/>
              <a:gd name="connsiteX2715" fmla="*/ 6734062 w 7445829"/>
              <a:gd name="connsiteY2715" fmla="*/ 6196564 h 6858000"/>
              <a:gd name="connsiteX2716" fmla="*/ 6816671 w 7445829"/>
              <a:gd name="connsiteY2716" fmla="*/ 6199240 h 6858000"/>
              <a:gd name="connsiteX2717" fmla="*/ 6904240 w 7445829"/>
              <a:gd name="connsiteY2717" fmla="*/ 6203187 h 6858000"/>
              <a:gd name="connsiteX2718" fmla="*/ 6918265 w 7445829"/>
              <a:gd name="connsiteY2718" fmla="*/ 6204943 h 6858000"/>
              <a:gd name="connsiteX2719" fmla="*/ 6926610 w 7445829"/>
              <a:gd name="connsiteY2719" fmla="*/ 6202727 h 6858000"/>
              <a:gd name="connsiteX2720" fmla="*/ 6969331 w 7445829"/>
              <a:gd name="connsiteY2720" fmla="*/ 6206076 h 6858000"/>
              <a:gd name="connsiteX2721" fmla="*/ 6826301 w 7445829"/>
              <a:gd name="connsiteY2721" fmla="*/ 6236136 h 6858000"/>
              <a:gd name="connsiteX2722" fmla="*/ 6638358 w 7445829"/>
              <a:gd name="connsiteY2722" fmla="*/ 6275989 h 6858000"/>
              <a:gd name="connsiteX2723" fmla="*/ 6534915 w 7445829"/>
              <a:gd name="connsiteY2723" fmla="*/ 6299053 h 6858000"/>
              <a:gd name="connsiteX2724" fmla="*/ 6532415 w 7445829"/>
              <a:gd name="connsiteY2724" fmla="*/ 6303815 h 6858000"/>
              <a:gd name="connsiteX2725" fmla="*/ 6532179 w 7445829"/>
              <a:gd name="connsiteY2725" fmla="*/ 6304055 h 6858000"/>
              <a:gd name="connsiteX2726" fmla="*/ 6644132 w 7445829"/>
              <a:gd name="connsiteY2726" fmla="*/ 6287128 h 6858000"/>
              <a:gd name="connsiteX2727" fmla="*/ 6571093 w 7445829"/>
              <a:gd name="connsiteY2727" fmla="*/ 6306801 h 6858000"/>
              <a:gd name="connsiteX2728" fmla="*/ 6583543 w 7445829"/>
              <a:gd name="connsiteY2728" fmla="*/ 6304048 h 6858000"/>
              <a:gd name="connsiteX2729" fmla="*/ 6604870 w 7445829"/>
              <a:gd name="connsiteY2729" fmla="*/ 6299638 h 6858000"/>
              <a:gd name="connsiteX2730" fmla="*/ 6649068 w 7445829"/>
              <a:gd name="connsiteY2730" fmla="*/ 6290485 h 6858000"/>
              <a:gd name="connsiteX2731" fmla="*/ 6825876 w 7445829"/>
              <a:gd name="connsiteY2731" fmla="*/ 6253875 h 6858000"/>
              <a:gd name="connsiteX2732" fmla="*/ 7068629 w 7445829"/>
              <a:gd name="connsiteY2732" fmla="*/ 6200946 h 6858000"/>
              <a:gd name="connsiteX2733" fmla="*/ 7147605 w 7445829"/>
              <a:gd name="connsiteY2733" fmla="*/ 6194697 h 6858000"/>
              <a:gd name="connsiteX2734" fmla="*/ 7123302 w 7445829"/>
              <a:gd name="connsiteY2734" fmla="*/ 6200718 h 6858000"/>
              <a:gd name="connsiteX2735" fmla="*/ 7087925 w 7445829"/>
              <a:gd name="connsiteY2735" fmla="*/ 6201321 h 6858000"/>
              <a:gd name="connsiteX2736" fmla="*/ 7058348 w 7445829"/>
              <a:gd name="connsiteY2736" fmla="*/ 6204889 h 6858000"/>
              <a:gd name="connsiteX2737" fmla="*/ 7065984 w 7445829"/>
              <a:gd name="connsiteY2737" fmla="*/ 6212675 h 6858000"/>
              <a:gd name="connsiteX2738" fmla="*/ 7057218 w 7445829"/>
              <a:gd name="connsiteY2738" fmla="*/ 6214349 h 6858000"/>
              <a:gd name="connsiteX2739" fmla="*/ 6975295 w 7445829"/>
              <a:gd name="connsiteY2739" fmla="*/ 6243285 h 6858000"/>
              <a:gd name="connsiteX2740" fmla="*/ 7097619 w 7445829"/>
              <a:gd name="connsiteY2740" fmla="*/ 6217840 h 6858000"/>
              <a:gd name="connsiteX2741" fmla="*/ 7105310 w 7445829"/>
              <a:gd name="connsiteY2741" fmla="*/ 6216423 h 6858000"/>
              <a:gd name="connsiteX2742" fmla="*/ 7106387 w 7445829"/>
              <a:gd name="connsiteY2742" fmla="*/ 6216514 h 6858000"/>
              <a:gd name="connsiteX2743" fmla="*/ 7131277 w 7445829"/>
              <a:gd name="connsiteY2743" fmla="*/ 6216500 h 6858000"/>
              <a:gd name="connsiteX2744" fmla="*/ 6958333 w 7445829"/>
              <a:gd name="connsiteY2744" fmla="*/ 6258336 h 6858000"/>
              <a:gd name="connsiteX2745" fmla="*/ 6687742 w 7445829"/>
              <a:gd name="connsiteY2745" fmla="*/ 6318610 h 6858000"/>
              <a:gd name="connsiteX2746" fmla="*/ 6654386 w 7445829"/>
              <a:gd name="connsiteY2746" fmla="*/ 6324142 h 6858000"/>
              <a:gd name="connsiteX2747" fmla="*/ 6691264 w 7445829"/>
              <a:gd name="connsiteY2747" fmla="*/ 6323121 h 6858000"/>
              <a:gd name="connsiteX2748" fmla="*/ 7181945 w 7445829"/>
              <a:gd name="connsiteY2748" fmla="*/ 6229334 h 6858000"/>
              <a:gd name="connsiteX2749" fmla="*/ 6654756 w 7445829"/>
              <a:gd name="connsiteY2749" fmla="*/ 6344850 h 6858000"/>
              <a:gd name="connsiteX2750" fmla="*/ 6612617 w 7445829"/>
              <a:gd name="connsiteY2750" fmla="*/ 6355476 h 6858000"/>
              <a:gd name="connsiteX2751" fmla="*/ 6607075 w 7445829"/>
              <a:gd name="connsiteY2751" fmla="*/ 6357794 h 6858000"/>
              <a:gd name="connsiteX2752" fmla="*/ 6609397 w 7445829"/>
              <a:gd name="connsiteY2752" fmla="*/ 6357787 h 6858000"/>
              <a:gd name="connsiteX2753" fmla="*/ 6619987 w 7445829"/>
              <a:gd name="connsiteY2753" fmla="*/ 6357901 h 6858000"/>
              <a:gd name="connsiteX2754" fmla="*/ 6595020 w 7445829"/>
              <a:gd name="connsiteY2754" fmla="*/ 6362838 h 6858000"/>
              <a:gd name="connsiteX2755" fmla="*/ 6591892 w 7445829"/>
              <a:gd name="connsiteY2755" fmla="*/ 6364147 h 6858000"/>
              <a:gd name="connsiteX2756" fmla="*/ 6586311 w 7445829"/>
              <a:gd name="connsiteY2756" fmla="*/ 6372373 h 6858000"/>
              <a:gd name="connsiteX2757" fmla="*/ 6665914 w 7445829"/>
              <a:gd name="connsiteY2757" fmla="*/ 6359140 h 6858000"/>
              <a:gd name="connsiteX2758" fmla="*/ 6902268 w 7445829"/>
              <a:gd name="connsiteY2758" fmla="*/ 6313188 h 6858000"/>
              <a:gd name="connsiteX2759" fmla="*/ 6701633 w 7445829"/>
              <a:gd name="connsiteY2759" fmla="*/ 6359359 h 6858000"/>
              <a:gd name="connsiteX2760" fmla="*/ 6545110 w 7445829"/>
              <a:gd name="connsiteY2760" fmla="*/ 6392569 h 6858000"/>
              <a:gd name="connsiteX2761" fmla="*/ 6557870 w 7445829"/>
              <a:gd name="connsiteY2761" fmla="*/ 6391162 h 6858000"/>
              <a:gd name="connsiteX2762" fmla="*/ 6464185 w 7445829"/>
              <a:gd name="connsiteY2762" fmla="*/ 6416616 h 6858000"/>
              <a:gd name="connsiteX2763" fmla="*/ 6394079 w 7445829"/>
              <a:gd name="connsiteY2763" fmla="*/ 6430500 h 6858000"/>
              <a:gd name="connsiteX2764" fmla="*/ 6382323 w 7445829"/>
              <a:gd name="connsiteY2764" fmla="*/ 6431142 h 6858000"/>
              <a:gd name="connsiteX2765" fmla="*/ 6332489 w 7445829"/>
              <a:gd name="connsiteY2765" fmla="*/ 6437353 h 6858000"/>
              <a:gd name="connsiteX2766" fmla="*/ 6337809 w 7445829"/>
              <a:gd name="connsiteY2766" fmla="*/ 6441587 h 6858000"/>
              <a:gd name="connsiteX2767" fmla="*/ 6277644 w 7445829"/>
              <a:gd name="connsiteY2767" fmla="*/ 6453398 h 6858000"/>
              <a:gd name="connsiteX2768" fmla="*/ 6183631 w 7445829"/>
              <a:gd name="connsiteY2768" fmla="*/ 6478426 h 6858000"/>
              <a:gd name="connsiteX2769" fmla="*/ 6183631 w 7445829"/>
              <a:gd name="connsiteY2769" fmla="*/ 6478426 h 6858000"/>
              <a:gd name="connsiteX2770" fmla="*/ 6242257 w 7445829"/>
              <a:gd name="connsiteY2770" fmla="*/ 6468881 h 6858000"/>
              <a:gd name="connsiteX2771" fmla="*/ 6364260 w 7445829"/>
              <a:gd name="connsiteY2771" fmla="*/ 6449014 h 6858000"/>
              <a:gd name="connsiteX2772" fmla="*/ 6372909 w 7445829"/>
              <a:gd name="connsiteY2772" fmla="*/ 6450808 h 6858000"/>
              <a:gd name="connsiteX2773" fmla="*/ 6392582 w 7445829"/>
              <a:gd name="connsiteY2773" fmla="*/ 6456219 h 6858000"/>
              <a:gd name="connsiteX2774" fmla="*/ 6243482 w 7445829"/>
              <a:gd name="connsiteY2774" fmla="*/ 6471873 h 6858000"/>
              <a:gd name="connsiteX2775" fmla="*/ 6360332 w 7445829"/>
              <a:gd name="connsiteY2775" fmla="*/ 6472422 h 6858000"/>
              <a:gd name="connsiteX2776" fmla="*/ 6477184 w 7445829"/>
              <a:gd name="connsiteY2776" fmla="*/ 6472969 h 6858000"/>
              <a:gd name="connsiteX2777" fmla="*/ 6396790 w 7445829"/>
              <a:gd name="connsiteY2777" fmla="*/ 6503295 h 6858000"/>
              <a:gd name="connsiteX2778" fmla="*/ 6561071 w 7445829"/>
              <a:gd name="connsiteY2778" fmla="*/ 6524757 h 6858000"/>
              <a:gd name="connsiteX2779" fmla="*/ 6335163 w 7445829"/>
              <a:gd name="connsiteY2779" fmla="*/ 6542720 h 6858000"/>
              <a:gd name="connsiteX2780" fmla="*/ 6190322 w 7445829"/>
              <a:gd name="connsiteY2780" fmla="*/ 6550381 h 6858000"/>
              <a:gd name="connsiteX2781" fmla="*/ 6189572 w 7445829"/>
              <a:gd name="connsiteY2781" fmla="*/ 6548548 h 6858000"/>
              <a:gd name="connsiteX2782" fmla="*/ 6188633 w 7445829"/>
              <a:gd name="connsiteY2782" fmla="*/ 6546257 h 6858000"/>
              <a:gd name="connsiteX2783" fmla="*/ 6188072 w 7445829"/>
              <a:gd name="connsiteY2783" fmla="*/ 6544881 h 6858000"/>
              <a:gd name="connsiteX2784" fmla="*/ 6188320 w 7445829"/>
              <a:gd name="connsiteY2784" fmla="*/ 6545492 h 6858000"/>
              <a:gd name="connsiteX2785" fmla="*/ 6188633 w 7445829"/>
              <a:gd name="connsiteY2785" fmla="*/ 6546257 h 6858000"/>
              <a:gd name="connsiteX2786" fmla="*/ 6190322 w 7445829"/>
              <a:gd name="connsiteY2786" fmla="*/ 6550381 h 6858000"/>
              <a:gd name="connsiteX2787" fmla="*/ 6363114 w 7445829"/>
              <a:gd name="connsiteY2787" fmla="*/ 6555865 h 6858000"/>
              <a:gd name="connsiteX2788" fmla="*/ 6369117 w 7445829"/>
              <a:gd name="connsiteY2788" fmla="*/ 6588933 h 6858000"/>
              <a:gd name="connsiteX2789" fmla="*/ 6506833 w 7445829"/>
              <a:gd name="connsiteY2789" fmla="*/ 6582237 h 6858000"/>
              <a:gd name="connsiteX2790" fmla="*/ 6537244 w 7445829"/>
              <a:gd name="connsiteY2790" fmla="*/ 6601402 h 6858000"/>
              <a:gd name="connsiteX2791" fmla="*/ 6673986 w 7445829"/>
              <a:gd name="connsiteY2791" fmla="*/ 6610720 h 6858000"/>
              <a:gd name="connsiteX2792" fmla="*/ 6963220 w 7445829"/>
              <a:gd name="connsiteY2792" fmla="*/ 6615748 h 6858000"/>
              <a:gd name="connsiteX2793" fmla="*/ 6660098 w 7445829"/>
              <a:gd name="connsiteY2793" fmla="*/ 6635016 h 6858000"/>
              <a:gd name="connsiteX2794" fmla="*/ 6506075 w 7445829"/>
              <a:gd name="connsiteY2794" fmla="*/ 6638633 h 6858000"/>
              <a:gd name="connsiteX2795" fmla="*/ 6390302 w 7445829"/>
              <a:gd name="connsiteY2795" fmla="*/ 6659114 h 6858000"/>
              <a:gd name="connsiteX2796" fmla="*/ 6533350 w 7445829"/>
              <a:gd name="connsiteY2796" fmla="*/ 6665459 h 6858000"/>
              <a:gd name="connsiteX2797" fmla="*/ 6547866 w 7445829"/>
              <a:gd name="connsiteY2797" fmla="*/ 6682547 h 6858000"/>
              <a:gd name="connsiteX2798" fmla="*/ 6671434 w 7445829"/>
              <a:gd name="connsiteY2798" fmla="*/ 6681124 h 6858000"/>
              <a:gd name="connsiteX2799" fmla="*/ 6790748 w 7445829"/>
              <a:gd name="connsiteY2799" fmla="*/ 6687692 h 6858000"/>
              <a:gd name="connsiteX2800" fmla="*/ 6762754 w 7445829"/>
              <a:gd name="connsiteY2800" fmla="*/ 6695903 h 6858000"/>
              <a:gd name="connsiteX2801" fmla="*/ 6779730 w 7445829"/>
              <a:gd name="connsiteY2801" fmla="*/ 6719010 h 6858000"/>
              <a:gd name="connsiteX2802" fmla="*/ 6544234 w 7445829"/>
              <a:gd name="connsiteY2802" fmla="*/ 6731921 h 6858000"/>
              <a:gd name="connsiteX2803" fmla="*/ 6704413 w 7445829"/>
              <a:gd name="connsiteY2803" fmla="*/ 6746705 h 6858000"/>
              <a:gd name="connsiteX2804" fmla="*/ 6711319 w 7445829"/>
              <a:gd name="connsiteY2804" fmla="*/ 6747126 h 6858000"/>
              <a:gd name="connsiteX2805" fmla="*/ 6602904 w 7445829"/>
              <a:gd name="connsiteY2805" fmla="*/ 6774135 h 6858000"/>
              <a:gd name="connsiteX2806" fmla="*/ 6748295 w 7445829"/>
              <a:gd name="connsiteY2806" fmla="*/ 6750150 h 6858000"/>
              <a:gd name="connsiteX2807" fmla="*/ 6771612 w 7445829"/>
              <a:gd name="connsiteY2807" fmla="*/ 6758467 h 6858000"/>
              <a:gd name="connsiteX2808" fmla="*/ 6713441 w 7445829"/>
              <a:gd name="connsiteY2808" fmla="*/ 6765422 h 6858000"/>
              <a:gd name="connsiteX2809" fmla="*/ 7179460 w 7445829"/>
              <a:gd name="connsiteY2809" fmla="*/ 6782627 h 6858000"/>
              <a:gd name="connsiteX2810" fmla="*/ 7206063 w 7445829"/>
              <a:gd name="connsiteY2810" fmla="*/ 6784602 h 6858000"/>
              <a:gd name="connsiteX2811" fmla="*/ 7204513 w 7445829"/>
              <a:gd name="connsiteY2811" fmla="*/ 6785062 h 6858000"/>
              <a:gd name="connsiteX2812" fmla="*/ 7062900 w 7445829"/>
              <a:gd name="connsiteY2812" fmla="*/ 6815378 h 6858000"/>
              <a:gd name="connsiteX2813" fmla="*/ 7146026 w 7445829"/>
              <a:gd name="connsiteY2813" fmla="*/ 6806657 h 6858000"/>
              <a:gd name="connsiteX2814" fmla="*/ 7214023 w 7445829"/>
              <a:gd name="connsiteY2814" fmla="*/ 6792569 h 6858000"/>
              <a:gd name="connsiteX2815" fmla="*/ 7243884 w 7445829"/>
              <a:gd name="connsiteY2815" fmla="*/ 6787412 h 6858000"/>
              <a:gd name="connsiteX2816" fmla="*/ 7341468 w 7445829"/>
              <a:gd name="connsiteY2816" fmla="*/ 6794660 h 6858000"/>
              <a:gd name="connsiteX2817" fmla="*/ 7338572 w 7445829"/>
              <a:gd name="connsiteY2817" fmla="*/ 6801102 h 6858000"/>
              <a:gd name="connsiteX2818" fmla="*/ 7349647 w 7445829"/>
              <a:gd name="connsiteY2818" fmla="*/ 6798314 h 6858000"/>
              <a:gd name="connsiteX2819" fmla="*/ 7372895 w 7445829"/>
              <a:gd name="connsiteY2819" fmla="*/ 6796996 h 6858000"/>
              <a:gd name="connsiteX2820" fmla="*/ 7445829 w 7445829"/>
              <a:gd name="connsiteY2820" fmla="*/ 6802414 h 6858000"/>
              <a:gd name="connsiteX2821" fmla="*/ 7419373 w 7445829"/>
              <a:gd name="connsiteY2821" fmla="*/ 6808084 h 6858000"/>
              <a:gd name="connsiteX2822" fmla="*/ 7408589 w 7445829"/>
              <a:gd name="connsiteY2822" fmla="*/ 6814503 h 6858000"/>
              <a:gd name="connsiteX2823" fmla="*/ 7419373 w 7445829"/>
              <a:gd name="connsiteY2823" fmla="*/ 6808084 h 6858000"/>
              <a:gd name="connsiteX2824" fmla="*/ 7421252 w 7445829"/>
              <a:gd name="connsiteY2824" fmla="*/ 6823079 h 6858000"/>
              <a:gd name="connsiteX2825" fmla="*/ 7344819 w 7445829"/>
              <a:gd name="connsiteY2825" fmla="*/ 6825118 h 6858000"/>
              <a:gd name="connsiteX2826" fmla="*/ 7281038 w 7445829"/>
              <a:gd name="connsiteY2826" fmla="*/ 6822482 h 6858000"/>
              <a:gd name="connsiteX2827" fmla="*/ 7281038 w 7445829"/>
              <a:gd name="connsiteY2827" fmla="*/ 6822482 h 6858000"/>
              <a:gd name="connsiteX2828" fmla="*/ 7344819 w 7445829"/>
              <a:gd name="connsiteY2828" fmla="*/ 6825118 h 6858000"/>
              <a:gd name="connsiteX2829" fmla="*/ 7421899 w 7445829"/>
              <a:gd name="connsiteY2829" fmla="*/ 6832769 h 6858000"/>
              <a:gd name="connsiteX2830" fmla="*/ 7381099 w 7445829"/>
              <a:gd name="connsiteY2830" fmla="*/ 6844084 h 6858000"/>
              <a:gd name="connsiteX2831" fmla="*/ 7363931 w 7445829"/>
              <a:gd name="connsiteY2831" fmla="*/ 6849733 h 6858000"/>
              <a:gd name="connsiteX2832" fmla="*/ 7116203 w 7445829"/>
              <a:gd name="connsiteY2832" fmla="*/ 6839522 h 6858000"/>
              <a:gd name="connsiteX2833" fmla="*/ 6627363 w 7445829"/>
              <a:gd name="connsiteY2833" fmla="*/ 6840104 h 6858000"/>
              <a:gd name="connsiteX2834" fmla="*/ 6435758 w 7445829"/>
              <a:gd name="connsiteY2834" fmla="*/ 6846882 h 6858000"/>
              <a:gd name="connsiteX2835" fmla="*/ 6455648 w 7445829"/>
              <a:gd name="connsiteY2835" fmla="*/ 6855652 h 6858000"/>
              <a:gd name="connsiteX2836" fmla="*/ 6656024 w 7445829"/>
              <a:gd name="connsiteY2836" fmla="*/ 6851919 h 6858000"/>
              <a:gd name="connsiteX2837" fmla="*/ 6852554 w 7445829"/>
              <a:gd name="connsiteY2837" fmla="*/ 6857180 h 6858000"/>
              <a:gd name="connsiteX2838" fmla="*/ 6853518 w 7445829"/>
              <a:gd name="connsiteY2838" fmla="*/ 6858000 h 6858000"/>
              <a:gd name="connsiteX2839" fmla="*/ 0 w 7445829"/>
              <a:gd name="connsiteY283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</a:cxnLst>
            <a:rect l="l" t="t" r="r" b="b"/>
            <a:pathLst>
              <a:path w="7445829" h="6858000">
                <a:moveTo>
                  <a:pt x="7210539" y="6821819"/>
                </a:moveTo>
                <a:cubicBezTo>
                  <a:pt x="7210539" y="6821819"/>
                  <a:pt x="7194794" y="6826436"/>
                  <a:pt x="7198730" y="6825282"/>
                </a:cubicBezTo>
                <a:cubicBezTo>
                  <a:pt x="7200041" y="6824896"/>
                  <a:pt x="7203543" y="6823870"/>
                  <a:pt x="7210539" y="6821819"/>
                </a:cubicBezTo>
                <a:close/>
                <a:moveTo>
                  <a:pt x="7235045" y="6812838"/>
                </a:moveTo>
                <a:cubicBezTo>
                  <a:pt x="7233062" y="6810577"/>
                  <a:pt x="7240994" y="6819625"/>
                  <a:pt x="7240994" y="6819625"/>
                </a:cubicBezTo>
                <a:cubicBezTo>
                  <a:pt x="7237470" y="6815603"/>
                  <a:pt x="7235706" y="6813593"/>
                  <a:pt x="7235045" y="6812838"/>
                </a:cubicBezTo>
                <a:close/>
                <a:moveTo>
                  <a:pt x="6648366" y="6701373"/>
                </a:moveTo>
                <a:cubicBezTo>
                  <a:pt x="6648366" y="6701373"/>
                  <a:pt x="6632621" y="6705993"/>
                  <a:pt x="6636556" y="6704839"/>
                </a:cubicBezTo>
                <a:cubicBezTo>
                  <a:pt x="6637869" y="6704451"/>
                  <a:pt x="6641368" y="6703427"/>
                  <a:pt x="6648366" y="6701373"/>
                </a:cubicBezTo>
                <a:close/>
                <a:moveTo>
                  <a:pt x="7006762" y="6613196"/>
                </a:moveTo>
                <a:cubicBezTo>
                  <a:pt x="7015579" y="6614727"/>
                  <a:pt x="7018706" y="6617838"/>
                  <a:pt x="7016163" y="6620123"/>
                </a:cubicBezTo>
                <a:cubicBezTo>
                  <a:pt x="7014470" y="6621647"/>
                  <a:pt x="7010254" y="6622805"/>
                  <a:pt x="7003525" y="6622883"/>
                </a:cubicBezTo>
                <a:cubicBezTo>
                  <a:pt x="6994555" y="6622986"/>
                  <a:pt x="6981115" y="6621172"/>
                  <a:pt x="6963220" y="6615748"/>
                </a:cubicBezTo>
                <a:cubicBezTo>
                  <a:pt x="6983437" y="6611715"/>
                  <a:pt x="6997945" y="6611666"/>
                  <a:pt x="7006762" y="6613196"/>
                </a:cubicBezTo>
                <a:close/>
                <a:moveTo>
                  <a:pt x="5656706" y="6550293"/>
                </a:moveTo>
                <a:cubicBezTo>
                  <a:pt x="5633923" y="6550683"/>
                  <a:pt x="5605530" y="6553062"/>
                  <a:pt x="5600747" y="6552189"/>
                </a:cubicBezTo>
                <a:cubicBezTo>
                  <a:pt x="5586560" y="6553474"/>
                  <a:pt x="5565995" y="6553597"/>
                  <a:pt x="5547628" y="6554200"/>
                </a:cubicBezTo>
                <a:lnTo>
                  <a:pt x="5544237" y="6554403"/>
                </a:lnTo>
                <a:lnTo>
                  <a:pt x="5507614" y="6560732"/>
                </a:lnTo>
                <a:lnTo>
                  <a:pt x="5507446" y="6563845"/>
                </a:lnTo>
                <a:lnTo>
                  <a:pt x="5521246" y="6562507"/>
                </a:lnTo>
                <a:lnTo>
                  <a:pt x="5596721" y="6557700"/>
                </a:lnTo>
                <a:lnTo>
                  <a:pt x="5605420" y="6561212"/>
                </a:lnTo>
                <a:lnTo>
                  <a:pt x="5609223" y="6562436"/>
                </a:lnTo>
                <a:lnTo>
                  <a:pt x="5623678" y="6560438"/>
                </a:lnTo>
                <a:lnTo>
                  <a:pt x="5677798" y="6551017"/>
                </a:lnTo>
                <a:lnTo>
                  <a:pt x="5676538" y="6550759"/>
                </a:lnTo>
                <a:cubicBezTo>
                  <a:pt x="5671272" y="6550253"/>
                  <a:pt x="5664301" y="6550163"/>
                  <a:pt x="5656706" y="6550293"/>
                </a:cubicBezTo>
                <a:close/>
                <a:moveTo>
                  <a:pt x="5783234" y="6546028"/>
                </a:moveTo>
                <a:lnTo>
                  <a:pt x="5746935" y="6552365"/>
                </a:lnTo>
                <a:lnTo>
                  <a:pt x="5747628" y="6552372"/>
                </a:lnTo>
                <a:cubicBezTo>
                  <a:pt x="5755375" y="6552078"/>
                  <a:pt x="5762970" y="6551429"/>
                  <a:pt x="5769203" y="6550510"/>
                </a:cubicBezTo>
                <a:cubicBezTo>
                  <a:pt x="5773356" y="6549896"/>
                  <a:pt x="5776904" y="6549163"/>
                  <a:pt x="5779483" y="6548331"/>
                </a:cubicBezTo>
                <a:close/>
                <a:moveTo>
                  <a:pt x="5740463" y="6540227"/>
                </a:moveTo>
                <a:cubicBezTo>
                  <a:pt x="5724091" y="6540549"/>
                  <a:pt x="5708861" y="6541814"/>
                  <a:pt x="5706683" y="6543110"/>
                </a:cubicBezTo>
                <a:lnTo>
                  <a:pt x="5709036" y="6549090"/>
                </a:lnTo>
                <a:lnTo>
                  <a:pt x="5741253" y="6546560"/>
                </a:lnTo>
                <a:lnTo>
                  <a:pt x="5781488" y="6543342"/>
                </a:lnTo>
                <a:lnTo>
                  <a:pt x="5781095" y="6542990"/>
                </a:lnTo>
                <a:cubicBezTo>
                  <a:pt x="5774349" y="6540522"/>
                  <a:pt x="5756836" y="6539903"/>
                  <a:pt x="5740463" y="6540227"/>
                </a:cubicBezTo>
                <a:close/>
                <a:moveTo>
                  <a:pt x="6001745" y="6508652"/>
                </a:moveTo>
                <a:cubicBezTo>
                  <a:pt x="5976935" y="6510512"/>
                  <a:pt x="5951936" y="6520228"/>
                  <a:pt x="5909810" y="6524647"/>
                </a:cubicBezTo>
                <a:cubicBezTo>
                  <a:pt x="5896332" y="6526063"/>
                  <a:pt x="5802050" y="6520493"/>
                  <a:pt x="5793919" y="6539653"/>
                </a:cubicBezTo>
                <a:cubicBezTo>
                  <a:pt x="5794799" y="6540781"/>
                  <a:pt x="5796886" y="6541606"/>
                  <a:pt x="5799520" y="6542205"/>
                </a:cubicBezTo>
                <a:lnTo>
                  <a:pt x="5801289" y="6542447"/>
                </a:lnTo>
                <a:lnTo>
                  <a:pt x="5803919" y="6542415"/>
                </a:lnTo>
                <a:lnTo>
                  <a:pt x="5802661" y="6542636"/>
                </a:lnTo>
                <a:lnTo>
                  <a:pt x="5808407" y="6543422"/>
                </a:lnTo>
                <a:cubicBezTo>
                  <a:pt x="5814551" y="6543895"/>
                  <a:pt x="5820254" y="6543806"/>
                  <a:pt x="5820254" y="6543806"/>
                </a:cubicBezTo>
                <a:cubicBezTo>
                  <a:pt x="5893420" y="6541013"/>
                  <a:pt x="5969501" y="6523268"/>
                  <a:pt x="6027119" y="6509899"/>
                </a:cubicBezTo>
                <a:cubicBezTo>
                  <a:pt x="6018264" y="6508286"/>
                  <a:pt x="6010015" y="6508033"/>
                  <a:pt x="6001745" y="6508652"/>
                </a:cubicBezTo>
                <a:close/>
                <a:moveTo>
                  <a:pt x="5809001" y="6506441"/>
                </a:moveTo>
                <a:lnTo>
                  <a:pt x="5792257" y="6506933"/>
                </a:lnTo>
                <a:lnTo>
                  <a:pt x="5791504" y="6507093"/>
                </a:lnTo>
                <a:lnTo>
                  <a:pt x="5792426" y="6512327"/>
                </a:lnTo>
                <a:cubicBezTo>
                  <a:pt x="5795120" y="6513577"/>
                  <a:pt x="5799833" y="6514332"/>
                  <a:pt x="5805492" y="6514715"/>
                </a:cubicBezTo>
                <a:cubicBezTo>
                  <a:pt x="5816809" y="6515479"/>
                  <a:pt x="5831907" y="6514755"/>
                  <a:pt x="5842185" y="6513547"/>
                </a:cubicBezTo>
                <a:cubicBezTo>
                  <a:pt x="5849038" y="6512739"/>
                  <a:pt x="5853747" y="6511717"/>
                  <a:pt x="5853765" y="6510776"/>
                </a:cubicBezTo>
                <a:cubicBezTo>
                  <a:pt x="5853780" y="6510150"/>
                  <a:pt x="5851708" y="6509558"/>
                  <a:pt x="5846798" y="6509090"/>
                </a:cubicBezTo>
                <a:cubicBezTo>
                  <a:pt x="5841887" y="6508622"/>
                  <a:pt x="5834136" y="6508279"/>
                  <a:pt x="5822790" y="6508147"/>
                </a:cubicBezTo>
                <a:cubicBezTo>
                  <a:pt x="5822790" y="6508147"/>
                  <a:pt x="5816208" y="6507108"/>
                  <a:pt x="5809001" y="6506441"/>
                </a:cubicBezTo>
                <a:close/>
                <a:moveTo>
                  <a:pt x="6080630" y="6491268"/>
                </a:moveTo>
                <a:cubicBezTo>
                  <a:pt x="6078140" y="6492749"/>
                  <a:pt x="6078804" y="6495934"/>
                  <a:pt x="6080711" y="6498378"/>
                </a:cubicBezTo>
                <a:cubicBezTo>
                  <a:pt x="6082620" y="6500821"/>
                  <a:pt x="6085775" y="6502525"/>
                  <a:pt x="6088265" y="6501044"/>
                </a:cubicBezTo>
                <a:cubicBezTo>
                  <a:pt x="6096766" y="6502594"/>
                  <a:pt x="6080630" y="6491268"/>
                  <a:pt x="6080630" y="6491268"/>
                </a:cubicBezTo>
                <a:close/>
                <a:moveTo>
                  <a:pt x="6392461" y="6482077"/>
                </a:moveTo>
                <a:cubicBezTo>
                  <a:pt x="6391950" y="6481476"/>
                  <a:pt x="6392077" y="6481626"/>
                  <a:pt x="6392556" y="6482191"/>
                </a:cubicBezTo>
                <a:lnTo>
                  <a:pt x="6393139" y="6482876"/>
                </a:lnTo>
                <a:lnTo>
                  <a:pt x="6394756" y="6484781"/>
                </a:lnTo>
                <a:cubicBezTo>
                  <a:pt x="6396541" y="6486883"/>
                  <a:pt x="6398582" y="6489288"/>
                  <a:pt x="6398582" y="6489288"/>
                </a:cubicBezTo>
                <a:lnTo>
                  <a:pt x="6393139" y="6482876"/>
                </a:lnTo>
                <a:close/>
                <a:moveTo>
                  <a:pt x="6274272" y="6431084"/>
                </a:moveTo>
                <a:cubicBezTo>
                  <a:pt x="6269293" y="6434048"/>
                  <a:pt x="6265770" y="6429534"/>
                  <a:pt x="6260790" y="6432499"/>
                </a:cubicBezTo>
                <a:lnTo>
                  <a:pt x="6258073" y="6436759"/>
                </a:lnTo>
                <a:lnTo>
                  <a:pt x="6275806" y="6432846"/>
                </a:lnTo>
                <a:lnTo>
                  <a:pt x="6277146" y="6431734"/>
                </a:lnTo>
                <a:close/>
                <a:moveTo>
                  <a:pt x="6618965" y="6407541"/>
                </a:moveTo>
                <a:lnTo>
                  <a:pt x="6624298" y="6408729"/>
                </a:lnTo>
                <a:cubicBezTo>
                  <a:pt x="6631945" y="6410998"/>
                  <a:pt x="6635734" y="6412975"/>
                  <a:pt x="6632375" y="6413961"/>
                </a:cubicBezTo>
                <a:cubicBezTo>
                  <a:pt x="6593747" y="6425293"/>
                  <a:pt x="6551600" y="6427266"/>
                  <a:pt x="6508929" y="6427565"/>
                </a:cubicBezTo>
                <a:lnTo>
                  <a:pt x="6495787" y="6427598"/>
                </a:lnTo>
                <a:close/>
                <a:moveTo>
                  <a:pt x="6610511" y="6380757"/>
                </a:moveTo>
                <a:cubicBezTo>
                  <a:pt x="6614544" y="6383588"/>
                  <a:pt x="6616561" y="6385005"/>
                  <a:pt x="6617319" y="6385534"/>
                </a:cubicBezTo>
                <a:cubicBezTo>
                  <a:pt x="6619586" y="6387128"/>
                  <a:pt x="6610511" y="6380757"/>
                  <a:pt x="6610511" y="6380757"/>
                </a:cubicBezTo>
                <a:close/>
                <a:moveTo>
                  <a:pt x="6643865" y="6375224"/>
                </a:moveTo>
                <a:cubicBezTo>
                  <a:pt x="6643865" y="6375224"/>
                  <a:pt x="6652613" y="6381171"/>
                  <a:pt x="6650424" y="6379686"/>
                </a:cubicBezTo>
                <a:cubicBezTo>
                  <a:pt x="6649697" y="6379188"/>
                  <a:pt x="6647752" y="6377867"/>
                  <a:pt x="6643865" y="6375224"/>
                </a:cubicBezTo>
                <a:close/>
                <a:moveTo>
                  <a:pt x="6557626" y="6371822"/>
                </a:moveTo>
                <a:lnTo>
                  <a:pt x="6547419" y="6372250"/>
                </a:lnTo>
                <a:lnTo>
                  <a:pt x="6543603" y="6373005"/>
                </a:lnTo>
                <a:lnTo>
                  <a:pt x="6530146" y="6378264"/>
                </a:lnTo>
                <a:cubicBezTo>
                  <a:pt x="6526413" y="6380487"/>
                  <a:pt x="6526504" y="6381673"/>
                  <a:pt x="6528740" y="6382200"/>
                </a:cubicBezTo>
                <a:cubicBezTo>
                  <a:pt x="6535446" y="6383786"/>
                  <a:pt x="6561459" y="6379455"/>
                  <a:pt x="6561459" y="6379455"/>
                </a:cubicBezTo>
                <a:cubicBezTo>
                  <a:pt x="6566853" y="6376244"/>
                  <a:pt x="6564210" y="6372860"/>
                  <a:pt x="6557626" y="6371822"/>
                </a:cubicBezTo>
                <a:close/>
                <a:moveTo>
                  <a:pt x="7174022" y="6367442"/>
                </a:moveTo>
                <a:lnTo>
                  <a:pt x="7239847" y="6369851"/>
                </a:lnTo>
                <a:lnTo>
                  <a:pt x="7308212" y="6374790"/>
                </a:lnTo>
                <a:lnTo>
                  <a:pt x="7288404" y="6380427"/>
                </a:lnTo>
                <a:lnTo>
                  <a:pt x="7271473" y="6384228"/>
                </a:lnTo>
                <a:lnTo>
                  <a:pt x="7128716" y="6381630"/>
                </a:lnTo>
                <a:lnTo>
                  <a:pt x="7142934" y="6377787"/>
                </a:lnTo>
                <a:close/>
                <a:moveTo>
                  <a:pt x="6864459" y="6360532"/>
                </a:moveTo>
                <a:lnTo>
                  <a:pt x="7035611" y="6362374"/>
                </a:lnTo>
                <a:lnTo>
                  <a:pt x="7061724" y="6363330"/>
                </a:lnTo>
                <a:lnTo>
                  <a:pt x="7045130" y="6367708"/>
                </a:lnTo>
                <a:cubicBezTo>
                  <a:pt x="7020044" y="6374103"/>
                  <a:pt x="7006516" y="6377886"/>
                  <a:pt x="7000889" y="6380065"/>
                </a:cubicBezTo>
                <a:lnTo>
                  <a:pt x="7002198" y="6381198"/>
                </a:lnTo>
                <a:lnTo>
                  <a:pt x="6919033" y="6381266"/>
                </a:lnTo>
                <a:cubicBezTo>
                  <a:pt x="6860692" y="6383495"/>
                  <a:pt x="6804112" y="6387736"/>
                  <a:pt x="6748149" y="6393480"/>
                </a:cubicBezTo>
                <a:lnTo>
                  <a:pt x="6711947" y="6392253"/>
                </a:lnTo>
                <a:lnTo>
                  <a:pt x="6799645" y="6376476"/>
                </a:lnTo>
                <a:close/>
                <a:moveTo>
                  <a:pt x="6954079" y="6303278"/>
                </a:moveTo>
                <a:cubicBezTo>
                  <a:pt x="6941947" y="6307194"/>
                  <a:pt x="6933392" y="6310635"/>
                  <a:pt x="6925670" y="6312615"/>
                </a:cubicBezTo>
                <a:cubicBezTo>
                  <a:pt x="6917949" y="6314595"/>
                  <a:pt x="6911062" y="6315114"/>
                  <a:pt x="6902268" y="6313188"/>
                </a:cubicBezTo>
                <a:cubicBezTo>
                  <a:pt x="6917202" y="6304300"/>
                  <a:pt x="6937075" y="6300181"/>
                  <a:pt x="6954079" y="6303278"/>
                </a:cubicBezTo>
                <a:close/>
                <a:moveTo>
                  <a:pt x="6968081" y="6294944"/>
                </a:moveTo>
                <a:cubicBezTo>
                  <a:pt x="6969831" y="6295143"/>
                  <a:pt x="6971605" y="6296151"/>
                  <a:pt x="6973366" y="6298406"/>
                </a:cubicBezTo>
                <a:cubicBezTo>
                  <a:pt x="6967975" y="6301617"/>
                  <a:pt x="6964033" y="6303964"/>
                  <a:pt x="6961001" y="6304943"/>
                </a:cubicBezTo>
                <a:cubicBezTo>
                  <a:pt x="6957968" y="6305921"/>
                  <a:pt x="6955840" y="6305536"/>
                  <a:pt x="6954079" y="6303278"/>
                </a:cubicBezTo>
                <a:cubicBezTo>
                  <a:pt x="6957812" y="6301057"/>
                  <a:pt x="6962832" y="6294352"/>
                  <a:pt x="6968081" y="6294944"/>
                </a:cubicBezTo>
                <a:close/>
                <a:moveTo>
                  <a:pt x="6232888" y="6291145"/>
                </a:moveTo>
                <a:lnTo>
                  <a:pt x="6189463" y="6298920"/>
                </a:lnTo>
                <a:lnTo>
                  <a:pt x="6196045" y="6298506"/>
                </a:lnTo>
                <a:cubicBezTo>
                  <a:pt x="6205970" y="6297212"/>
                  <a:pt x="6218688" y="6294530"/>
                  <a:pt x="6231762" y="6291429"/>
                </a:cubicBezTo>
                <a:close/>
                <a:moveTo>
                  <a:pt x="6987368" y="6290074"/>
                </a:moveTo>
                <a:cubicBezTo>
                  <a:pt x="6989118" y="6290271"/>
                  <a:pt x="6990893" y="6291279"/>
                  <a:pt x="6992653" y="6293536"/>
                </a:cubicBezTo>
                <a:cubicBezTo>
                  <a:pt x="6987262" y="6296746"/>
                  <a:pt x="6983320" y="6299092"/>
                  <a:pt x="6980286" y="6300071"/>
                </a:cubicBezTo>
                <a:cubicBezTo>
                  <a:pt x="6977253" y="6301050"/>
                  <a:pt x="6975130" y="6300664"/>
                  <a:pt x="6973366" y="6298406"/>
                </a:cubicBezTo>
                <a:cubicBezTo>
                  <a:pt x="6977101" y="6296185"/>
                  <a:pt x="6982120" y="6289480"/>
                  <a:pt x="6987368" y="6290074"/>
                </a:cubicBezTo>
                <a:close/>
                <a:moveTo>
                  <a:pt x="6227743" y="6283154"/>
                </a:moveTo>
                <a:lnTo>
                  <a:pt x="6221538" y="6284156"/>
                </a:lnTo>
                <a:lnTo>
                  <a:pt x="6225146" y="6283697"/>
                </a:lnTo>
                <a:close/>
                <a:moveTo>
                  <a:pt x="6425182" y="6261510"/>
                </a:moveTo>
                <a:lnTo>
                  <a:pt x="6422705" y="6261667"/>
                </a:lnTo>
                <a:cubicBezTo>
                  <a:pt x="6405794" y="6262705"/>
                  <a:pt x="6389393" y="6263775"/>
                  <a:pt x="6375814" y="6265007"/>
                </a:cubicBezTo>
                <a:lnTo>
                  <a:pt x="6358728" y="6267203"/>
                </a:lnTo>
                <a:lnTo>
                  <a:pt x="6347929" y="6269375"/>
                </a:lnTo>
                <a:lnTo>
                  <a:pt x="6341773" y="6272715"/>
                </a:lnTo>
                <a:lnTo>
                  <a:pt x="6355081" y="6277261"/>
                </a:lnTo>
                <a:close/>
                <a:moveTo>
                  <a:pt x="6690821" y="6240973"/>
                </a:moveTo>
                <a:lnTo>
                  <a:pt x="6661690" y="6248021"/>
                </a:lnTo>
                <a:lnTo>
                  <a:pt x="6653993" y="6247757"/>
                </a:lnTo>
                <a:close/>
                <a:moveTo>
                  <a:pt x="6690821" y="6240973"/>
                </a:moveTo>
                <a:cubicBezTo>
                  <a:pt x="6696513" y="6244472"/>
                  <a:pt x="6699354" y="6246224"/>
                  <a:pt x="6700421" y="6246879"/>
                </a:cubicBezTo>
                <a:cubicBezTo>
                  <a:pt x="6703621" y="6248848"/>
                  <a:pt x="6690821" y="6240973"/>
                  <a:pt x="6690821" y="6240973"/>
                </a:cubicBezTo>
                <a:close/>
                <a:moveTo>
                  <a:pt x="7181945" y="6229334"/>
                </a:moveTo>
                <a:cubicBezTo>
                  <a:pt x="7185830" y="6231977"/>
                  <a:pt x="7187776" y="6233300"/>
                  <a:pt x="7188505" y="6233795"/>
                </a:cubicBezTo>
                <a:cubicBezTo>
                  <a:pt x="7190691" y="6235282"/>
                  <a:pt x="7181945" y="6229334"/>
                  <a:pt x="7181945" y="6229334"/>
                </a:cubicBezTo>
                <a:close/>
                <a:moveTo>
                  <a:pt x="6586195" y="6210377"/>
                </a:moveTo>
                <a:cubicBezTo>
                  <a:pt x="6581998" y="6209157"/>
                  <a:pt x="6598791" y="6214030"/>
                  <a:pt x="6598791" y="6214030"/>
                </a:cubicBezTo>
                <a:cubicBezTo>
                  <a:pt x="6591326" y="6211864"/>
                  <a:pt x="6587593" y="6210782"/>
                  <a:pt x="6586195" y="6210377"/>
                </a:cubicBezTo>
                <a:close/>
                <a:moveTo>
                  <a:pt x="7215552" y="6196111"/>
                </a:moveTo>
                <a:lnTo>
                  <a:pt x="7194583" y="6201184"/>
                </a:lnTo>
                <a:lnTo>
                  <a:pt x="7189042" y="6200996"/>
                </a:lnTo>
                <a:close/>
                <a:moveTo>
                  <a:pt x="7215552" y="6196111"/>
                </a:moveTo>
                <a:cubicBezTo>
                  <a:pt x="7215552" y="6196111"/>
                  <a:pt x="7224767" y="6201781"/>
                  <a:pt x="7222462" y="6200364"/>
                </a:cubicBezTo>
                <a:cubicBezTo>
                  <a:pt x="7221692" y="6199891"/>
                  <a:pt x="7219648" y="6198631"/>
                  <a:pt x="7215552" y="6196111"/>
                </a:cubicBezTo>
                <a:close/>
                <a:moveTo>
                  <a:pt x="6725558" y="6186494"/>
                </a:moveTo>
                <a:cubicBezTo>
                  <a:pt x="6731407" y="6186592"/>
                  <a:pt x="6736012" y="6187431"/>
                  <a:pt x="6736012" y="6187431"/>
                </a:cubicBezTo>
                <a:cubicBezTo>
                  <a:pt x="6735468" y="6190234"/>
                  <a:pt x="6729125" y="6192616"/>
                  <a:pt x="6722238" y="6194003"/>
                </a:cubicBezTo>
                <a:cubicBezTo>
                  <a:pt x="6715355" y="6195390"/>
                  <a:pt x="6707928" y="6195783"/>
                  <a:pt x="6705215" y="6194609"/>
                </a:cubicBezTo>
                <a:cubicBezTo>
                  <a:pt x="6703408" y="6193826"/>
                  <a:pt x="6703696" y="6192346"/>
                  <a:pt x="6707637" y="6190002"/>
                </a:cubicBezTo>
                <a:cubicBezTo>
                  <a:pt x="6712615" y="6187038"/>
                  <a:pt x="6719709" y="6186395"/>
                  <a:pt x="6725558" y="6186494"/>
                </a:cubicBezTo>
                <a:close/>
                <a:moveTo>
                  <a:pt x="6276227" y="6094850"/>
                </a:moveTo>
                <a:lnTo>
                  <a:pt x="6278377" y="6097300"/>
                </a:lnTo>
                <a:lnTo>
                  <a:pt x="6278378" y="6097300"/>
                </a:lnTo>
                <a:lnTo>
                  <a:pt x="6276322" y="6094953"/>
                </a:lnTo>
                <a:cubicBezTo>
                  <a:pt x="6275855" y="6094425"/>
                  <a:pt x="6275731" y="6094285"/>
                  <a:pt x="6276227" y="6094850"/>
                </a:cubicBezTo>
                <a:close/>
                <a:moveTo>
                  <a:pt x="6645980" y="6025728"/>
                </a:moveTo>
                <a:lnTo>
                  <a:pt x="6588644" y="6025774"/>
                </a:lnTo>
                <a:lnTo>
                  <a:pt x="6519609" y="6025991"/>
                </a:lnTo>
                <a:lnTo>
                  <a:pt x="6494310" y="6031189"/>
                </a:lnTo>
                <a:lnTo>
                  <a:pt x="6546563" y="6028289"/>
                </a:lnTo>
                <a:cubicBezTo>
                  <a:pt x="6569889" y="6027063"/>
                  <a:pt x="6592240" y="6026334"/>
                  <a:pt x="6611643" y="6026821"/>
                </a:cubicBezTo>
                <a:lnTo>
                  <a:pt x="6633262" y="6028227"/>
                </a:lnTo>
                <a:close/>
                <a:moveTo>
                  <a:pt x="6357774" y="6021328"/>
                </a:moveTo>
                <a:cubicBezTo>
                  <a:pt x="6350707" y="6022094"/>
                  <a:pt x="6346031" y="6023781"/>
                  <a:pt x="6345639" y="6026846"/>
                </a:cubicBezTo>
                <a:cubicBezTo>
                  <a:pt x="6344397" y="6029176"/>
                  <a:pt x="6350769" y="6030957"/>
                  <a:pt x="6360295" y="6032306"/>
                </a:cubicBezTo>
                <a:lnTo>
                  <a:pt x="6391116" y="6034930"/>
                </a:lnTo>
                <a:lnTo>
                  <a:pt x="6437898" y="6027483"/>
                </a:lnTo>
                <a:lnTo>
                  <a:pt x="6434825" y="6027006"/>
                </a:lnTo>
                <a:cubicBezTo>
                  <a:pt x="6421696" y="6025030"/>
                  <a:pt x="6378975" y="6019032"/>
                  <a:pt x="6357774" y="6021328"/>
                </a:cubicBezTo>
                <a:close/>
                <a:moveTo>
                  <a:pt x="7029630" y="5854557"/>
                </a:moveTo>
                <a:cubicBezTo>
                  <a:pt x="7030609" y="5854271"/>
                  <a:pt x="7040901" y="5854904"/>
                  <a:pt x="7052974" y="5855293"/>
                </a:cubicBezTo>
                <a:lnTo>
                  <a:pt x="7041270" y="5856523"/>
                </a:lnTo>
                <a:lnTo>
                  <a:pt x="7036084" y="5855824"/>
                </a:lnTo>
                <a:cubicBezTo>
                  <a:pt x="7030978" y="5855075"/>
                  <a:pt x="7029140" y="5854702"/>
                  <a:pt x="7029630" y="5854557"/>
                </a:cubicBezTo>
                <a:close/>
                <a:moveTo>
                  <a:pt x="6622313" y="5807533"/>
                </a:moveTo>
                <a:cubicBezTo>
                  <a:pt x="6616671" y="5807311"/>
                  <a:pt x="6607192" y="5807721"/>
                  <a:pt x="6596203" y="5808531"/>
                </a:cubicBezTo>
                <a:lnTo>
                  <a:pt x="6569312" y="5811126"/>
                </a:lnTo>
                <a:lnTo>
                  <a:pt x="6610938" y="5808996"/>
                </a:lnTo>
                <a:close/>
                <a:moveTo>
                  <a:pt x="6525384" y="5805193"/>
                </a:moveTo>
                <a:cubicBezTo>
                  <a:pt x="6527458" y="5803959"/>
                  <a:pt x="6529790" y="5804222"/>
                  <a:pt x="6531552" y="5806478"/>
                </a:cubicBezTo>
                <a:lnTo>
                  <a:pt x="6524422" y="5806799"/>
                </a:lnTo>
                <a:close/>
                <a:moveTo>
                  <a:pt x="7168386" y="5778743"/>
                </a:moveTo>
                <a:cubicBezTo>
                  <a:pt x="7161387" y="5780798"/>
                  <a:pt x="7157887" y="5781823"/>
                  <a:pt x="7156576" y="5782207"/>
                </a:cubicBezTo>
                <a:cubicBezTo>
                  <a:pt x="7152640" y="5783364"/>
                  <a:pt x="7168386" y="5778743"/>
                  <a:pt x="7168386" y="5778743"/>
                </a:cubicBezTo>
                <a:close/>
                <a:moveTo>
                  <a:pt x="7192889" y="5769765"/>
                </a:moveTo>
                <a:cubicBezTo>
                  <a:pt x="7190905" y="5767504"/>
                  <a:pt x="7198839" y="5776550"/>
                  <a:pt x="7198839" y="5776550"/>
                </a:cubicBezTo>
                <a:cubicBezTo>
                  <a:pt x="7195314" y="5772529"/>
                  <a:pt x="7193551" y="5770517"/>
                  <a:pt x="7192889" y="5769765"/>
                </a:cubicBezTo>
                <a:close/>
                <a:moveTo>
                  <a:pt x="6964605" y="5570121"/>
                </a:moveTo>
                <a:cubicBezTo>
                  <a:pt x="6973422" y="5571654"/>
                  <a:pt x="6976550" y="5574764"/>
                  <a:pt x="6974008" y="5577050"/>
                </a:cubicBezTo>
                <a:cubicBezTo>
                  <a:pt x="6972313" y="5578574"/>
                  <a:pt x="6968099" y="5579731"/>
                  <a:pt x="6961369" y="5579808"/>
                </a:cubicBezTo>
                <a:cubicBezTo>
                  <a:pt x="6952399" y="5579914"/>
                  <a:pt x="6938959" y="5578098"/>
                  <a:pt x="6921066" y="5572674"/>
                </a:cubicBezTo>
                <a:cubicBezTo>
                  <a:pt x="6941281" y="5568640"/>
                  <a:pt x="6955789" y="5568591"/>
                  <a:pt x="6964605" y="5570121"/>
                </a:cubicBezTo>
                <a:close/>
                <a:moveTo>
                  <a:pt x="5766848" y="5463367"/>
                </a:moveTo>
                <a:cubicBezTo>
                  <a:pt x="5759642" y="5462699"/>
                  <a:pt x="5751815" y="5462401"/>
                  <a:pt x="5749325" y="5463882"/>
                </a:cubicBezTo>
                <a:cubicBezTo>
                  <a:pt x="5746903" y="5466253"/>
                  <a:pt x="5747576" y="5468001"/>
                  <a:pt x="5750270" y="5469253"/>
                </a:cubicBezTo>
                <a:lnTo>
                  <a:pt x="5756903" y="5470465"/>
                </a:lnTo>
                <a:lnTo>
                  <a:pt x="5772983" y="5471333"/>
                </a:lnTo>
                <a:lnTo>
                  <a:pt x="5800031" y="5470472"/>
                </a:lnTo>
                <a:cubicBezTo>
                  <a:pt x="5806882" y="5469666"/>
                  <a:pt x="5811591" y="5468644"/>
                  <a:pt x="5811612" y="5467703"/>
                </a:cubicBezTo>
                <a:cubicBezTo>
                  <a:pt x="5811624" y="5467076"/>
                  <a:pt x="5809553" y="5466485"/>
                  <a:pt x="5804642" y="5466017"/>
                </a:cubicBezTo>
                <a:cubicBezTo>
                  <a:pt x="5799732" y="5465549"/>
                  <a:pt x="5791980" y="5465205"/>
                  <a:pt x="5780636" y="5465073"/>
                </a:cubicBezTo>
                <a:cubicBezTo>
                  <a:pt x="5780636" y="5465073"/>
                  <a:pt x="5774053" y="5464035"/>
                  <a:pt x="5766848" y="5463367"/>
                </a:cubicBezTo>
                <a:close/>
                <a:moveTo>
                  <a:pt x="6038475" y="5448194"/>
                </a:moveTo>
                <a:cubicBezTo>
                  <a:pt x="6035985" y="5449676"/>
                  <a:pt x="6036649" y="5452860"/>
                  <a:pt x="6038557" y="5455304"/>
                </a:cubicBezTo>
                <a:cubicBezTo>
                  <a:pt x="6040466" y="5457748"/>
                  <a:pt x="6043619" y="5459452"/>
                  <a:pt x="6046107" y="5457970"/>
                </a:cubicBezTo>
                <a:cubicBezTo>
                  <a:pt x="6054610" y="5459520"/>
                  <a:pt x="6038475" y="5448194"/>
                  <a:pt x="6038475" y="5448194"/>
                </a:cubicBezTo>
                <a:close/>
                <a:moveTo>
                  <a:pt x="6350304" y="5439004"/>
                </a:moveTo>
                <a:lnTo>
                  <a:pt x="6352315" y="5441372"/>
                </a:lnTo>
                <a:lnTo>
                  <a:pt x="6356429" y="5446213"/>
                </a:lnTo>
                <a:cubicBezTo>
                  <a:pt x="6356429" y="5446213"/>
                  <a:pt x="6354387" y="5443811"/>
                  <a:pt x="6352601" y="5441708"/>
                </a:cubicBezTo>
                <a:lnTo>
                  <a:pt x="6352315" y="5441372"/>
                </a:lnTo>
                <a:lnTo>
                  <a:pt x="6350400" y="5439117"/>
                </a:lnTo>
                <a:cubicBezTo>
                  <a:pt x="6349922" y="5438553"/>
                  <a:pt x="6349794" y="5438403"/>
                  <a:pt x="6350304" y="5439004"/>
                </a:cubicBezTo>
                <a:close/>
                <a:moveTo>
                  <a:pt x="6232116" y="5388010"/>
                </a:moveTo>
                <a:cubicBezTo>
                  <a:pt x="6227139" y="5390974"/>
                  <a:pt x="6223614" y="5386462"/>
                  <a:pt x="6218635" y="5389425"/>
                </a:cubicBezTo>
                <a:cubicBezTo>
                  <a:pt x="6216482" y="5391531"/>
                  <a:pt x="6215569" y="5393109"/>
                  <a:pt x="6215557" y="5394252"/>
                </a:cubicBezTo>
                <a:cubicBezTo>
                  <a:pt x="6215543" y="5395396"/>
                  <a:pt x="6216431" y="5396109"/>
                  <a:pt x="6217882" y="5396483"/>
                </a:cubicBezTo>
                <a:cubicBezTo>
                  <a:pt x="6220059" y="5397047"/>
                  <a:pt x="6223504" y="5396854"/>
                  <a:pt x="6227081" y="5396236"/>
                </a:cubicBezTo>
                <a:cubicBezTo>
                  <a:pt x="6230660" y="5395616"/>
                  <a:pt x="6234370" y="5394571"/>
                  <a:pt x="6237071" y="5393426"/>
                </a:cubicBezTo>
                <a:cubicBezTo>
                  <a:pt x="6242477" y="5391139"/>
                  <a:pt x="6243857" y="5388457"/>
                  <a:pt x="6232116" y="5388010"/>
                </a:cubicBezTo>
                <a:close/>
                <a:moveTo>
                  <a:pt x="6282012" y="5374918"/>
                </a:moveTo>
                <a:lnTo>
                  <a:pt x="6273600" y="5377689"/>
                </a:lnTo>
                <a:cubicBezTo>
                  <a:pt x="6259741" y="5382462"/>
                  <a:pt x="6248293" y="5387108"/>
                  <a:pt x="6255786" y="5387708"/>
                </a:cubicBezTo>
                <a:cubicBezTo>
                  <a:pt x="6259534" y="5388007"/>
                  <a:pt x="6268016" y="5387295"/>
                  <a:pt x="6283302" y="5385081"/>
                </a:cubicBezTo>
                <a:lnTo>
                  <a:pt x="6306688" y="5380841"/>
                </a:lnTo>
                <a:close/>
                <a:moveTo>
                  <a:pt x="6576810" y="5364466"/>
                </a:moveTo>
                <a:lnTo>
                  <a:pt x="6582143" y="5365656"/>
                </a:lnTo>
                <a:cubicBezTo>
                  <a:pt x="6589789" y="5367923"/>
                  <a:pt x="6593578" y="5369902"/>
                  <a:pt x="6590220" y="5370887"/>
                </a:cubicBezTo>
                <a:cubicBezTo>
                  <a:pt x="6551591" y="5382218"/>
                  <a:pt x="6509445" y="5384192"/>
                  <a:pt x="6466774" y="5384491"/>
                </a:cubicBezTo>
                <a:lnTo>
                  <a:pt x="6453631" y="5384523"/>
                </a:lnTo>
                <a:close/>
                <a:moveTo>
                  <a:pt x="6568353" y="5337684"/>
                </a:moveTo>
                <a:cubicBezTo>
                  <a:pt x="6572388" y="5340515"/>
                  <a:pt x="6574405" y="5341930"/>
                  <a:pt x="6575163" y="5342460"/>
                </a:cubicBezTo>
                <a:cubicBezTo>
                  <a:pt x="6577431" y="5344054"/>
                  <a:pt x="6568353" y="5337684"/>
                  <a:pt x="6568353" y="5337684"/>
                </a:cubicBezTo>
                <a:close/>
                <a:moveTo>
                  <a:pt x="6973336" y="5332462"/>
                </a:moveTo>
                <a:lnTo>
                  <a:pt x="6958733" y="5336991"/>
                </a:lnTo>
                <a:lnTo>
                  <a:pt x="6960043" y="5338124"/>
                </a:lnTo>
                <a:lnTo>
                  <a:pt x="6919596" y="5338157"/>
                </a:lnTo>
                <a:close/>
                <a:moveTo>
                  <a:pt x="6601709" y="5332150"/>
                </a:moveTo>
                <a:cubicBezTo>
                  <a:pt x="6601709" y="5332150"/>
                  <a:pt x="6610456" y="5338098"/>
                  <a:pt x="6608268" y="5336612"/>
                </a:cubicBezTo>
                <a:cubicBezTo>
                  <a:pt x="6607541" y="5336115"/>
                  <a:pt x="6605596" y="5334793"/>
                  <a:pt x="6601709" y="5332150"/>
                </a:cubicBezTo>
                <a:close/>
                <a:moveTo>
                  <a:pt x="7131866" y="5324367"/>
                </a:moveTo>
                <a:lnTo>
                  <a:pt x="7197693" y="5326778"/>
                </a:lnTo>
                <a:lnTo>
                  <a:pt x="7266056" y="5331716"/>
                </a:lnTo>
                <a:lnTo>
                  <a:pt x="7246249" y="5337352"/>
                </a:lnTo>
                <a:lnTo>
                  <a:pt x="7229315" y="5341154"/>
                </a:lnTo>
                <a:lnTo>
                  <a:pt x="7086561" y="5338557"/>
                </a:lnTo>
                <a:lnTo>
                  <a:pt x="7100779" y="5334712"/>
                </a:lnTo>
                <a:close/>
                <a:moveTo>
                  <a:pt x="6916632" y="5318474"/>
                </a:moveTo>
                <a:lnTo>
                  <a:pt x="6993456" y="5319302"/>
                </a:lnTo>
                <a:lnTo>
                  <a:pt x="7019568" y="5320256"/>
                </a:lnTo>
                <a:lnTo>
                  <a:pt x="7002974" y="5324633"/>
                </a:lnTo>
                <a:lnTo>
                  <a:pt x="6995697" y="5326553"/>
                </a:lnTo>
                <a:lnTo>
                  <a:pt x="6948344" y="5331365"/>
                </a:lnTo>
                <a:lnTo>
                  <a:pt x="6796858" y="5343911"/>
                </a:lnTo>
                <a:lnTo>
                  <a:pt x="6705992" y="5350406"/>
                </a:lnTo>
                <a:lnTo>
                  <a:pt x="6669792" y="5349179"/>
                </a:lnTo>
                <a:lnTo>
                  <a:pt x="6696810" y="5344318"/>
                </a:lnTo>
                <a:lnTo>
                  <a:pt x="6772134" y="5336130"/>
                </a:lnTo>
                <a:cubicBezTo>
                  <a:pt x="6798065" y="5332832"/>
                  <a:pt x="6823902" y="5329248"/>
                  <a:pt x="6851387" y="5325741"/>
                </a:cubicBezTo>
                <a:close/>
                <a:moveTo>
                  <a:pt x="6822303" y="5317459"/>
                </a:moveTo>
                <a:lnTo>
                  <a:pt x="6835753" y="5317603"/>
                </a:lnTo>
                <a:lnTo>
                  <a:pt x="6826290" y="5318557"/>
                </a:lnTo>
                <a:lnTo>
                  <a:pt x="6812831" y="5319788"/>
                </a:lnTo>
                <a:close/>
                <a:moveTo>
                  <a:pt x="5951162" y="5282183"/>
                </a:moveTo>
                <a:cubicBezTo>
                  <a:pt x="5940784" y="5282189"/>
                  <a:pt x="5914912" y="5283530"/>
                  <a:pt x="5902548" y="5283453"/>
                </a:cubicBezTo>
                <a:cubicBezTo>
                  <a:pt x="5843884" y="5292761"/>
                  <a:pt x="5785857" y="5299967"/>
                  <a:pt x="5728155" y="5305811"/>
                </a:cubicBezTo>
                <a:lnTo>
                  <a:pt x="5635192" y="5313457"/>
                </a:lnTo>
                <a:lnTo>
                  <a:pt x="5639335" y="5315906"/>
                </a:lnTo>
                <a:cubicBezTo>
                  <a:pt x="5642914" y="5320468"/>
                  <a:pt x="5635684" y="5325370"/>
                  <a:pt x="5592441" y="5326732"/>
                </a:cubicBezTo>
                <a:cubicBezTo>
                  <a:pt x="5525918" y="5327508"/>
                  <a:pt x="5575640" y="5312439"/>
                  <a:pt x="5535250" y="5330246"/>
                </a:cubicBezTo>
                <a:cubicBezTo>
                  <a:pt x="5542159" y="5327199"/>
                  <a:pt x="5547830" y="5326912"/>
                  <a:pt x="5552198" y="5328412"/>
                </a:cubicBezTo>
                <a:lnTo>
                  <a:pt x="5555356" y="5331490"/>
                </a:lnTo>
                <a:lnTo>
                  <a:pt x="5564248" y="5330862"/>
                </a:lnTo>
                <a:lnTo>
                  <a:pt x="5602612" y="5326278"/>
                </a:lnTo>
                <a:lnTo>
                  <a:pt x="5617797" y="5326954"/>
                </a:lnTo>
                <a:lnTo>
                  <a:pt x="5772266" y="5310675"/>
                </a:lnTo>
                <a:cubicBezTo>
                  <a:pt x="5825570" y="5303938"/>
                  <a:pt x="5879412" y="5295849"/>
                  <a:pt x="5933618" y="5285890"/>
                </a:cubicBezTo>
                <a:cubicBezTo>
                  <a:pt x="5947513" y="5284228"/>
                  <a:pt x="5953893" y="5283253"/>
                  <a:pt x="5955301" y="5282724"/>
                </a:cubicBezTo>
                <a:cubicBezTo>
                  <a:pt x="5956359" y="5282328"/>
                  <a:pt x="5954621" y="5282181"/>
                  <a:pt x="5951162" y="5282183"/>
                </a:cubicBezTo>
                <a:close/>
                <a:moveTo>
                  <a:pt x="6879596" y="5165262"/>
                </a:moveTo>
                <a:lnTo>
                  <a:pt x="6875427" y="5167460"/>
                </a:lnTo>
                <a:lnTo>
                  <a:pt x="6870820" y="5169042"/>
                </a:lnTo>
                <a:lnTo>
                  <a:pt x="6831229" y="5170600"/>
                </a:lnTo>
                <a:lnTo>
                  <a:pt x="6828637" y="5170466"/>
                </a:lnTo>
                <a:close/>
                <a:moveTo>
                  <a:pt x="6296959" y="5134958"/>
                </a:moveTo>
                <a:cubicBezTo>
                  <a:pt x="6302192" y="5133648"/>
                  <a:pt x="6310424" y="5141475"/>
                  <a:pt x="6310424" y="5141475"/>
                </a:cubicBezTo>
                <a:cubicBezTo>
                  <a:pt x="6308558" y="5144413"/>
                  <a:pt x="6301049" y="5143822"/>
                  <a:pt x="6296078" y="5141977"/>
                </a:cubicBezTo>
                <a:cubicBezTo>
                  <a:pt x="6293595" y="5141053"/>
                  <a:pt x="6291742" y="5139817"/>
                  <a:pt x="6291550" y="5138553"/>
                </a:cubicBezTo>
                <a:cubicBezTo>
                  <a:pt x="6291355" y="5137287"/>
                  <a:pt x="6292817" y="5135994"/>
                  <a:pt x="6296959" y="5134958"/>
                </a:cubicBezTo>
                <a:close/>
                <a:moveTo>
                  <a:pt x="6482143" y="5114763"/>
                </a:moveTo>
                <a:cubicBezTo>
                  <a:pt x="6484667" y="5115985"/>
                  <a:pt x="6486725" y="5117941"/>
                  <a:pt x="6489341" y="5117286"/>
                </a:cubicBezTo>
                <a:cubicBezTo>
                  <a:pt x="6502738" y="5117846"/>
                  <a:pt x="6507093" y="5118714"/>
                  <a:pt x="6506407" y="5119542"/>
                </a:cubicBezTo>
                <a:lnTo>
                  <a:pt x="6501750" y="5120258"/>
                </a:lnTo>
                <a:lnTo>
                  <a:pt x="6472775" y="5118413"/>
                </a:lnTo>
                <a:lnTo>
                  <a:pt x="6472145" y="5116648"/>
                </a:lnTo>
                <a:cubicBezTo>
                  <a:pt x="6476627" y="5113054"/>
                  <a:pt x="6479618" y="5113541"/>
                  <a:pt x="6482143" y="5114763"/>
                </a:cubicBezTo>
                <a:close/>
                <a:moveTo>
                  <a:pt x="6105105" y="5112245"/>
                </a:moveTo>
                <a:lnTo>
                  <a:pt x="6105009" y="5112331"/>
                </a:lnTo>
                <a:lnTo>
                  <a:pt x="6105244" y="5112371"/>
                </a:lnTo>
                <a:close/>
                <a:moveTo>
                  <a:pt x="6198566" y="5039384"/>
                </a:moveTo>
                <a:cubicBezTo>
                  <a:pt x="6219105" y="5038796"/>
                  <a:pt x="6225897" y="5040347"/>
                  <a:pt x="6224034" y="5043144"/>
                </a:cubicBezTo>
                <a:lnTo>
                  <a:pt x="6207975" y="5049961"/>
                </a:lnTo>
                <a:lnTo>
                  <a:pt x="6100035" y="5057676"/>
                </a:lnTo>
                <a:lnTo>
                  <a:pt x="5856178" y="5099554"/>
                </a:lnTo>
                <a:lnTo>
                  <a:pt x="5708241" y="5114568"/>
                </a:lnTo>
                <a:lnTo>
                  <a:pt x="5729480" y="5111111"/>
                </a:lnTo>
                <a:cubicBezTo>
                  <a:pt x="5745023" y="5108477"/>
                  <a:pt x="5757639" y="5106356"/>
                  <a:pt x="5761993" y="5106042"/>
                </a:cubicBezTo>
                <a:cubicBezTo>
                  <a:pt x="5904958" y="5079416"/>
                  <a:pt x="5926424" y="5083992"/>
                  <a:pt x="6087475" y="5057081"/>
                </a:cubicBezTo>
                <a:cubicBezTo>
                  <a:pt x="6130084" y="5050439"/>
                  <a:pt x="6162635" y="5042482"/>
                  <a:pt x="6198566" y="5039384"/>
                </a:cubicBezTo>
                <a:close/>
                <a:moveTo>
                  <a:pt x="5722316" y="5037883"/>
                </a:moveTo>
                <a:lnTo>
                  <a:pt x="5703548" y="5039493"/>
                </a:lnTo>
                <a:lnTo>
                  <a:pt x="5689950" y="5041034"/>
                </a:lnTo>
                <a:lnTo>
                  <a:pt x="5680033" y="5044909"/>
                </a:lnTo>
                <a:cubicBezTo>
                  <a:pt x="5674845" y="5047997"/>
                  <a:pt x="5674973" y="5049644"/>
                  <a:pt x="5678079" y="5050378"/>
                </a:cubicBezTo>
                <a:cubicBezTo>
                  <a:pt x="5680408" y="5050928"/>
                  <a:pt x="5684415" y="5050964"/>
                  <a:pt x="5689112" y="5050711"/>
                </a:cubicBezTo>
                <a:cubicBezTo>
                  <a:pt x="5703207" y="5049947"/>
                  <a:pt x="5723535" y="5046562"/>
                  <a:pt x="5723535" y="5046562"/>
                </a:cubicBezTo>
                <a:cubicBezTo>
                  <a:pt x="5727282" y="5044332"/>
                  <a:pt x="5728237" y="5042043"/>
                  <a:pt x="5727111" y="5040129"/>
                </a:cubicBezTo>
                <a:close/>
                <a:moveTo>
                  <a:pt x="5991517" y="4983183"/>
                </a:moveTo>
                <a:cubicBezTo>
                  <a:pt x="5987495" y="4980600"/>
                  <a:pt x="5895562" y="4999783"/>
                  <a:pt x="5833669" y="5019287"/>
                </a:cubicBezTo>
                <a:lnTo>
                  <a:pt x="5811022" y="5027921"/>
                </a:lnTo>
                <a:lnTo>
                  <a:pt x="5868653" y="5018340"/>
                </a:lnTo>
                <a:lnTo>
                  <a:pt x="5869666" y="5018119"/>
                </a:lnTo>
                <a:lnTo>
                  <a:pt x="5878334" y="5015971"/>
                </a:lnTo>
                <a:cubicBezTo>
                  <a:pt x="5964695" y="4994119"/>
                  <a:pt x="5993930" y="4984733"/>
                  <a:pt x="5991517" y="4983183"/>
                </a:cubicBezTo>
                <a:close/>
                <a:moveTo>
                  <a:pt x="5769612" y="4938437"/>
                </a:moveTo>
                <a:lnTo>
                  <a:pt x="5740780" y="4942424"/>
                </a:lnTo>
                <a:lnTo>
                  <a:pt x="5675515" y="4949290"/>
                </a:lnTo>
                <a:lnTo>
                  <a:pt x="5665392" y="4959601"/>
                </a:lnTo>
                <a:lnTo>
                  <a:pt x="5663497" y="4961382"/>
                </a:lnTo>
                <a:lnTo>
                  <a:pt x="5697611" y="4954320"/>
                </a:lnTo>
                <a:cubicBezTo>
                  <a:pt x="5719106" y="4949690"/>
                  <a:pt x="5738909" y="4945214"/>
                  <a:pt x="5754217" y="4941801"/>
                </a:cubicBezTo>
                <a:close/>
                <a:moveTo>
                  <a:pt x="6224623" y="4923856"/>
                </a:moveTo>
                <a:lnTo>
                  <a:pt x="6230311" y="4925357"/>
                </a:lnTo>
                <a:lnTo>
                  <a:pt x="6212980" y="4925990"/>
                </a:lnTo>
                <a:close/>
                <a:moveTo>
                  <a:pt x="5612907" y="4894509"/>
                </a:moveTo>
                <a:lnTo>
                  <a:pt x="5606923" y="4898708"/>
                </a:lnTo>
                <a:lnTo>
                  <a:pt x="5609360" y="4896997"/>
                </a:lnTo>
                <a:cubicBezTo>
                  <a:pt x="5612118" y="4895061"/>
                  <a:pt x="5614483" y="4893403"/>
                  <a:pt x="5612907" y="4894509"/>
                </a:cubicBezTo>
                <a:close/>
                <a:moveTo>
                  <a:pt x="5941587" y="4894006"/>
                </a:moveTo>
                <a:lnTo>
                  <a:pt x="5851973" y="4903568"/>
                </a:lnTo>
                <a:lnTo>
                  <a:pt x="5631529" y="4929672"/>
                </a:lnTo>
                <a:lnTo>
                  <a:pt x="5609613" y="4935798"/>
                </a:lnTo>
                <a:cubicBezTo>
                  <a:pt x="5548078" y="4950819"/>
                  <a:pt x="5484187" y="4964094"/>
                  <a:pt x="5416599" y="4975341"/>
                </a:cubicBezTo>
                <a:lnTo>
                  <a:pt x="5352478" y="4987216"/>
                </a:lnTo>
                <a:lnTo>
                  <a:pt x="5344554" y="4990730"/>
                </a:lnTo>
                <a:lnTo>
                  <a:pt x="5301724" y="4996613"/>
                </a:lnTo>
                <a:lnTo>
                  <a:pt x="5231703" y="5009581"/>
                </a:lnTo>
                <a:cubicBezTo>
                  <a:pt x="5172263" y="5020496"/>
                  <a:pt x="5116617" y="5031392"/>
                  <a:pt x="5069580" y="5043708"/>
                </a:cubicBezTo>
                <a:cubicBezTo>
                  <a:pt x="5195998" y="5030518"/>
                  <a:pt x="5340214" y="5007882"/>
                  <a:pt x="5490102" y="4981076"/>
                </a:cubicBezTo>
                <a:close/>
                <a:moveTo>
                  <a:pt x="5439857" y="4874305"/>
                </a:moveTo>
                <a:lnTo>
                  <a:pt x="5437359" y="4874791"/>
                </a:lnTo>
                <a:lnTo>
                  <a:pt x="5377059" y="4885531"/>
                </a:lnTo>
                <a:lnTo>
                  <a:pt x="5383753" y="4886854"/>
                </a:lnTo>
                <a:lnTo>
                  <a:pt x="5442188" y="4874624"/>
                </a:lnTo>
                <a:close/>
                <a:moveTo>
                  <a:pt x="5548640" y="4853101"/>
                </a:moveTo>
                <a:lnTo>
                  <a:pt x="5465985" y="4869211"/>
                </a:lnTo>
                <a:lnTo>
                  <a:pt x="5466882" y="4869455"/>
                </a:lnTo>
                <a:lnTo>
                  <a:pt x="5471686" y="4868450"/>
                </a:lnTo>
                <a:lnTo>
                  <a:pt x="5550649" y="4853425"/>
                </a:lnTo>
                <a:close/>
                <a:moveTo>
                  <a:pt x="6636325" y="4819032"/>
                </a:moveTo>
                <a:lnTo>
                  <a:pt x="6611576" y="4831953"/>
                </a:lnTo>
                <a:lnTo>
                  <a:pt x="6586034" y="4834448"/>
                </a:lnTo>
                <a:cubicBezTo>
                  <a:pt x="6502910" y="4841765"/>
                  <a:pt x="6424255" y="4847240"/>
                  <a:pt x="6372296" y="4849948"/>
                </a:cubicBezTo>
                <a:lnTo>
                  <a:pt x="6332334" y="4853572"/>
                </a:lnTo>
                <a:lnTo>
                  <a:pt x="6372361" y="4845198"/>
                </a:lnTo>
                <a:lnTo>
                  <a:pt x="6401009" y="4842554"/>
                </a:lnTo>
                <a:cubicBezTo>
                  <a:pt x="6471127" y="4835508"/>
                  <a:pt x="6540870" y="4828400"/>
                  <a:pt x="6609074" y="4821626"/>
                </a:cubicBezTo>
                <a:close/>
                <a:moveTo>
                  <a:pt x="5757900" y="4811666"/>
                </a:moveTo>
                <a:cubicBezTo>
                  <a:pt x="5752069" y="4809972"/>
                  <a:pt x="5775400" y="4816741"/>
                  <a:pt x="5775400" y="4816741"/>
                </a:cubicBezTo>
                <a:cubicBezTo>
                  <a:pt x="5765030" y="4813732"/>
                  <a:pt x="5759843" y="4812229"/>
                  <a:pt x="5757900" y="4811666"/>
                </a:cubicBezTo>
                <a:close/>
                <a:moveTo>
                  <a:pt x="5946738" y="4791398"/>
                </a:moveTo>
                <a:lnTo>
                  <a:pt x="5963329" y="4792475"/>
                </a:lnTo>
                <a:cubicBezTo>
                  <a:pt x="5979232" y="4793285"/>
                  <a:pt x="5996300" y="4794014"/>
                  <a:pt x="6015204" y="4794641"/>
                </a:cubicBezTo>
                <a:lnTo>
                  <a:pt x="6046566" y="4795415"/>
                </a:lnTo>
                <a:lnTo>
                  <a:pt x="6034841" y="4797837"/>
                </a:lnTo>
                <a:lnTo>
                  <a:pt x="5994035" y="4807968"/>
                </a:lnTo>
                <a:lnTo>
                  <a:pt x="5974811" y="4807762"/>
                </a:lnTo>
                <a:lnTo>
                  <a:pt x="5818708" y="4815392"/>
                </a:lnTo>
                <a:close/>
                <a:moveTo>
                  <a:pt x="5951515" y="4778486"/>
                </a:moveTo>
                <a:cubicBezTo>
                  <a:pt x="5959641" y="4778622"/>
                  <a:pt x="5966038" y="4779788"/>
                  <a:pt x="5966038" y="4779788"/>
                </a:cubicBezTo>
                <a:cubicBezTo>
                  <a:pt x="5965283" y="4783681"/>
                  <a:pt x="5956471" y="4786992"/>
                  <a:pt x="5946904" y="4788918"/>
                </a:cubicBezTo>
                <a:cubicBezTo>
                  <a:pt x="5942121" y="4789883"/>
                  <a:pt x="5937151" y="4790501"/>
                  <a:pt x="5932904" y="4790674"/>
                </a:cubicBezTo>
                <a:cubicBezTo>
                  <a:pt x="5928658" y="4790847"/>
                  <a:pt x="5925136" y="4790576"/>
                  <a:pt x="5923253" y="4789761"/>
                </a:cubicBezTo>
                <a:cubicBezTo>
                  <a:pt x="5920742" y="4788672"/>
                  <a:pt x="5921142" y="4786616"/>
                  <a:pt x="5926617" y="4783359"/>
                </a:cubicBezTo>
                <a:cubicBezTo>
                  <a:pt x="5933533" y="4779242"/>
                  <a:pt x="5943389" y="4778349"/>
                  <a:pt x="5951515" y="4778486"/>
                </a:cubicBezTo>
                <a:close/>
                <a:moveTo>
                  <a:pt x="5327268" y="4651165"/>
                </a:moveTo>
                <a:lnTo>
                  <a:pt x="5327514" y="4651444"/>
                </a:lnTo>
                <a:lnTo>
                  <a:pt x="5330253" y="4654570"/>
                </a:lnTo>
                <a:lnTo>
                  <a:pt x="5330256" y="4654571"/>
                </a:lnTo>
                <a:lnTo>
                  <a:pt x="5327514" y="4651444"/>
                </a:lnTo>
                <a:lnTo>
                  <a:pt x="5327398" y="4651312"/>
                </a:lnTo>
                <a:cubicBezTo>
                  <a:pt x="5326752" y="4650576"/>
                  <a:pt x="5326580" y="4650380"/>
                  <a:pt x="5327268" y="4651165"/>
                </a:cubicBezTo>
                <a:close/>
                <a:moveTo>
                  <a:pt x="5817022" y="4639664"/>
                </a:moveTo>
                <a:lnTo>
                  <a:pt x="5815753" y="4640298"/>
                </a:lnTo>
                <a:cubicBezTo>
                  <a:pt x="5812355" y="4641588"/>
                  <a:pt x="5809600" y="4642397"/>
                  <a:pt x="5809600" y="4642397"/>
                </a:cubicBezTo>
                <a:lnTo>
                  <a:pt x="5791948" y="4644893"/>
                </a:lnTo>
                <a:lnTo>
                  <a:pt x="5815497" y="4640007"/>
                </a:lnTo>
                <a:close/>
                <a:moveTo>
                  <a:pt x="5876508" y="4626272"/>
                </a:moveTo>
                <a:lnTo>
                  <a:pt x="5863935" y="4632010"/>
                </a:lnTo>
                <a:lnTo>
                  <a:pt x="5857183" y="4630622"/>
                </a:lnTo>
                <a:close/>
                <a:moveTo>
                  <a:pt x="6116334" y="4602454"/>
                </a:moveTo>
                <a:lnTo>
                  <a:pt x="6134307" y="4605834"/>
                </a:lnTo>
                <a:cubicBezTo>
                  <a:pt x="6148414" y="4609597"/>
                  <a:pt x="6146205" y="4613976"/>
                  <a:pt x="6107472" y="4618316"/>
                </a:cubicBezTo>
                <a:cubicBezTo>
                  <a:pt x="6091840" y="4620559"/>
                  <a:pt x="6075043" y="4621293"/>
                  <a:pt x="6058151" y="4621127"/>
                </a:cubicBezTo>
                <a:lnTo>
                  <a:pt x="6056892" y="4621062"/>
                </a:lnTo>
                <a:lnTo>
                  <a:pt x="6070077" y="4616689"/>
                </a:lnTo>
                <a:cubicBezTo>
                  <a:pt x="6081940" y="4612390"/>
                  <a:pt x="6094013" y="4607981"/>
                  <a:pt x="6106453" y="4604374"/>
                </a:cubicBezTo>
                <a:close/>
                <a:moveTo>
                  <a:pt x="5119098" y="4547863"/>
                </a:moveTo>
                <a:cubicBezTo>
                  <a:pt x="5119098" y="4547863"/>
                  <a:pt x="5130079" y="4556254"/>
                  <a:pt x="5127334" y="4554157"/>
                </a:cubicBezTo>
                <a:cubicBezTo>
                  <a:pt x="5126420" y="4553457"/>
                  <a:pt x="5123979" y="4551593"/>
                  <a:pt x="5119098" y="4547863"/>
                </a:cubicBezTo>
                <a:close/>
                <a:moveTo>
                  <a:pt x="5089742" y="4544814"/>
                </a:moveTo>
                <a:cubicBezTo>
                  <a:pt x="5101537" y="4542879"/>
                  <a:pt x="5111703" y="4543805"/>
                  <a:pt x="5119098" y="4547863"/>
                </a:cubicBezTo>
                <a:cubicBezTo>
                  <a:pt x="5108527" y="4553471"/>
                  <a:pt x="5097220" y="4557475"/>
                  <a:pt x="5085650" y="4559456"/>
                </a:cubicBezTo>
                <a:cubicBezTo>
                  <a:pt x="5074079" y="4561437"/>
                  <a:pt x="5062244" y="4561398"/>
                  <a:pt x="5050615" y="4558921"/>
                </a:cubicBezTo>
                <a:cubicBezTo>
                  <a:pt x="5064524" y="4551542"/>
                  <a:pt x="5077948" y="4546748"/>
                  <a:pt x="5089742" y="4544814"/>
                </a:cubicBezTo>
                <a:close/>
                <a:moveTo>
                  <a:pt x="5162382" y="4542193"/>
                </a:moveTo>
                <a:cubicBezTo>
                  <a:pt x="5167094" y="4545681"/>
                  <a:pt x="5169448" y="4547423"/>
                  <a:pt x="5170333" y="4548077"/>
                </a:cubicBezTo>
                <a:cubicBezTo>
                  <a:pt x="5172982" y="4550038"/>
                  <a:pt x="5162382" y="4542193"/>
                  <a:pt x="5162382" y="4542193"/>
                </a:cubicBezTo>
                <a:close/>
                <a:moveTo>
                  <a:pt x="5156963" y="4534406"/>
                </a:moveTo>
                <a:cubicBezTo>
                  <a:pt x="5157565" y="4535271"/>
                  <a:pt x="5159171" y="4537580"/>
                  <a:pt x="5162382" y="4542193"/>
                </a:cubicBezTo>
                <a:cubicBezTo>
                  <a:pt x="5162382" y="4542193"/>
                  <a:pt x="5155156" y="4531812"/>
                  <a:pt x="5156963" y="4534406"/>
                </a:cubicBezTo>
                <a:close/>
                <a:moveTo>
                  <a:pt x="5927603" y="4488042"/>
                </a:moveTo>
                <a:lnTo>
                  <a:pt x="5930002" y="4491485"/>
                </a:lnTo>
                <a:cubicBezTo>
                  <a:pt x="5930603" y="4492351"/>
                  <a:pt x="5930201" y="4491774"/>
                  <a:pt x="5929398" y="4490621"/>
                </a:cubicBezTo>
                <a:close/>
                <a:moveTo>
                  <a:pt x="5924582" y="4483697"/>
                </a:moveTo>
                <a:cubicBezTo>
                  <a:pt x="5924582" y="4483697"/>
                  <a:pt x="5925385" y="4484853"/>
                  <a:pt x="5926388" y="4486294"/>
                </a:cubicBezTo>
                <a:lnTo>
                  <a:pt x="5927603" y="4488042"/>
                </a:lnTo>
                <a:close/>
                <a:moveTo>
                  <a:pt x="5309864" y="4423770"/>
                </a:moveTo>
                <a:lnTo>
                  <a:pt x="5298753" y="4427279"/>
                </a:lnTo>
                <a:lnTo>
                  <a:pt x="5296169" y="4424536"/>
                </a:lnTo>
                <a:close/>
                <a:moveTo>
                  <a:pt x="5294368" y="4422622"/>
                </a:moveTo>
                <a:lnTo>
                  <a:pt x="5296169" y="4424536"/>
                </a:lnTo>
                <a:lnTo>
                  <a:pt x="5288018" y="4424993"/>
                </a:lnTo>
                <a:cubicBezTo>
                  <a:pt x="5291357" y="4423222"/>
                  <a:pt x="5293027" y="4422335"/>
                  <a:pt x="5294368" y="4422622"/>
                </a:cubicBezTo>
                <a:close/>
                <a:moveTo>
                  <a:pt x="5732116" y="4389321"/>
                </a:moveTo>
                <a:lnTo>
                  <a:pt x="5743501" y="4392155"/>
                </a:lnTo>
                <a:lnTo>
                  <a:pt x="5733905" y="4392742"/>
                </a:lnTo>
                <a:lnTo>
                  <a:pt x="5712156" y="4393696"/>
                </a:lnTo>
                <a:lnTo>
                  <a:pt x="5725653" y="4390506"/>
                </a:lnTo>
                <a:close/>
                <a:moveTo>
                  <a:pt x="5816853" y="4370804"/>
                </a:moveTo>
                <a:lnTo>
                  <a:pt x="5825009" y="4371719"/>
                </a:lnTo>
                <a:cubicBezTo>
                  <a:pt x="5828985" y="4372772"/>
                  <a:pt x="5830149" y="4374246"/>
                  <a:pt x="5827266" y="4376402"/>
                </a:cubicBezTo>
                <a:lnTo>
                  <a:pt x="5794871" y="4387955"/>
                </a:lnTo>
                <a:lnTo>
                  <a:pt x="5765733" y="4383149"/>
                </a:lnTo>
                <a:lnTo>
                  <a:pt x="5776990" y="4381082"/>
                </a:lnTo>
                <a:close/>
                <a:moveTo>
                  <a:pt x="5999123" y="4333576"/>
                </a:moveTo>
                <a:cubicBezTo>
                  <a:pt x="6004345" y="4333965"/>
                  <a:pt x="6010158" y="4335204"/>
                  <a:pt x="6012524" y="4338604"/>
                </a:cubicBezTo>
                <a:cubicBezTo>
                  <a:pt x="6006009" y="4350041"/>
                  <a:pt x="5963422" y="4359998"/>
                  <a:pt x="5918481" y="4368211"/>
                </a:cubicBezTo>
                <a:lnTo>
                  <a:pt x="5909353" y="4369752"/>
                </a:lnTo>
                <a:lnTo>
                  <a:pt x="5900678" y="4369596"/>
                </a:lnTo>
                <a:lnTo>
                  <a:pt x="5827307" y="4368108"/>
                </a:lnTo>
                <a:lnTo>
                  <a:pt x="5872740" y="4356394"/>
                </a:lnTo>
                <a:cubicBezTo>
                  <a:pt x="5908077" y="4347790"/>
                  <a:pt x="5946878" y="4339510"/>
                  <a:pt x="5989270" y="4333649"/>
                </a:cubicBezTo>
                <a:cubicBezTo>
                  <a:pt x="5989270" y="4333649"/>
                  <a:pt x="5993901" y="4333188"/>
                  <a:pt x="5999123" y="4333576"/>
                </a:cubicBezTo>
                <a:close/>
                <a:moveTo>
                  <a:pt x="5777785" y="4241048"/>
                </a:moveTo>
                <a:cubicBezTo>
                  <a:pt x="5784673" y="4240659"/>
                  <a:pt x="5786293" y="4241489"/>
                  <a:pt x="5779612" y="4244157"/>
                </a:cubicBezTo>
                <a:lnTo>
                  <a:pt x="5772824" y="4246292"/>
                </a:lnTo>
                <a:lnTo>
                  <a:pt x="5742908" y="4245500"/>
                </a:lnTo>
                <a:lnTo>
                  <a:pt x="5744354" y="4245254"/>
                </a:lnTo>
                <a:cubicBezTo>
                  <a:pt x="5758743" y="4243045"/>
                  <a:pt x="5770898" y="4241437"/>
                  <a:pt x="5777785" y="4241048"/>
                </a:cubicBezTo>
                <a:close/>
                <a:moveTo>
                  <a:pt x="4996559" y="4132204"/>
                </a:moveTo>
                <a:cubicBezTo>
                  <a:pt x="4995809" y="4129921"/>
                  <a:pt x="4994658" y="4131444"/>
                  <a:pt x="4993041" y="4133702"/>
                </a:cubicBezTo>
                <a:lnTo>
                  <a:pt x="4991899" y="4134769"/>
                </a:lnTo>
                <a:lnTo>
                  <a:pt x="4996344" y="4134074"/>
                </a:lnTo>
                <a:close/>
                <a:moveTo>
                  <a:pt x="5325036" y="4121347"/>
                </a:moveTo>
                <a:cubicBezTo>
                  <a:pt x="5314870" y="4120422"/>
                  <a:pt x="5303035" y="4120382"/>
                  <a:pt x="5296359" y="4123924"/>
                </a:cubicBezTo>
                <a:cubicBezTo>
                  <a:pt x="5293757" y="4127301"/>
                  <a:pt x="5295088" y="4130169"/>
                  <a:pt x="5298627" y="4132282"/>
                </a:cubicBezTo>
                <a:cubicBezTo>
                  <a:pt x="5303939" y="4135451"/>
                  <a:pt x="5314225" y="4136915"/>
                  <a:pt x="5323673" y="4135831"/>
                </a:cubicBezTo>
                <a:cubicBezTo>
                  <a:pt x="5333122" y="4134746"/>
                  <a:pt x="5341735" y="4131111"/>
                  <a:pt x="5343698" y="4124084"/>
                </a:cubicBezTo>
                <a:cubicBezTo>
                  <a:pt x="5343698" y="4124084"/>
                  <a:pt x="5335201" y="4122273"/>
                  <a:pt x="5325036" y="4121347"/>
                </a:cubicBezTo>
                <a:close/>
                <a:moveTo>
                  <a:pt x="6059921" y="3999523"/>
                </a:moveTo>
                <a:cubicBezTo>
                  <a:pt x="6059921" y="3999523"/>
                  <a:pt x="6070522" y="4007368"/>
                  <a:pt x="6067871" y="4005407"/>
                </a:cubicBezTo>
                <a:cubicBezTo>
                  <a:pt x="6066988" y="4004752"/>
                  <a:pt x="6064633" y="4003010"/>
                  <a:pt x="6059921" y="3999523"/>
                </a:cubicBezTo>
                <a:close/>
                <a:moveTo>
                  <a:pt x="6051687" y="3993231"/>
                </a:moveTo>
                <a:cubicBezTo>
                  <a:pt x="6052601" y="3993929"/>
                  <a:pt x="6055041" y="3995794"/>
                  <a:pt x="6059921" y="3999523"/>
                </a:cubicBezTo>
                <a:cubicBezTo>
                  <a:pt x="6059921" y="3999523"/>
                  <a:pt x="6048939" y="3991133"/>
                  <a:pt x="6051687" y="3993231"/>
                </a:cubicBezTo>
                <a:close/>
                <a:moveTo>
                  <a:pt x="6259313" y="3921046"/>
                </a:moveTo>
                <a:cubicBezTo>
                  <a:pt x="6269393" y="3920594"/>
                  <a:pt x="6277494" y="3921109"/>
                  <a:pt x="6283619" y="3922172"/>
                </a:cubicBezTo>
                <a:cubicBezTo>
                  <a:pt x="6295868" y="3924300"/>
                  <a:pt x="6300214" y="3928621"/>
                  <a:pt x="6296682" y="3931799"/>
                </a:cubicBezTo>
                <a:cubicBezTo>
                  <a:pt x="6294328" y="3933915"/>
                  <a:pt x="6288472" y="3935525"/>
                  <a:pt x="6279124" y="3935631"/>
                </a:cubicBezTo>
                <a:cubicBezTo>
                  <a:pt x="6266660" y="3935776"/>
                  <a:pt x="6247990" y="3933253"/>
                  <a:pt x="6223130" y="3925717"/>
                </a:cubicBezTo>
                <a:cubicBezTo>
                  <a:pt x="6237173" y="3922915"/>
                  <a:pt x="6249233" y="3921497"/>
                  <a:pt x="6259313" y="3921046"/>
                </a:cubicBezTo>
                <a:close/>
                <a:moveTo>
                  <a:pt x="5200587" y="3845825"/>
                </a:moveTo>
                <a:lnTo>
                  <a:pt x="5197601" y="3849231"/>
                </a:lnTo>
                <a:cubicBezTo>
                  <a:pt x="5196912" y="3850016"/>
                  <a:pt x="5197086" y="3849819"/>
                  <a:pt x="5197732" y="3849083"/>
                </a:cubicBezTo>
                <a:lnTo>
                  <a:pt x="5200589" y="3845825"/>
                </a:lnTo>
                <a:close/>
                <a:moveTo>
                  <a:pt x="5803239" y="3709721"/>
                </a:moveTo>
                <a:cubicBezTo>
                  <a:pt x="5807485" y="3709894"/>
                  <a:pt x="5812456" y="3710512"/>
                  <a:pt x="5817236" y="3711477"/>
                </a:cubicBezTo>
                <a:cubicBezTo>
                  <a:pt x="5826805" y="3713405"/>
                  <a:pt x="5835616" y="3716714"/>
                  <a:pt x="5836372" y="3720606"/>
                </a:cubicBezTo>
                <a:cubicBezTo>
                  <a:pt x="5836372" y="3720606"/>
                  <a:pt x="5829974" y="3721774"/>
                  <a:pt x="5821850" y="3721909"/>
                </a:cubicBezTo>
                <a:cubicBezTo>
                  <a:pt x="5813722" y="3722047"/>
                  <a:pt x="5803868" y="3721152"/>
                  <a:pt x="5796951" y="3717036"/>
                </a:cubicBezTo>
                <a:cubicBezTo>
                  <a:pt x="5791475" y="3713780"/>
                  <a:pt x="5791074" y="3711723"/>
                  <a:pt x="5793588" y="3710635"/>
                </a:cubicBezTo>
                <a:cubicBezTo>
                  <a:pt x="5795471" y="3709819"/>
                  <a:pt x="5798993" y="3709547"/>
                  <a:pt x="5803239" y="3709721"/>
                </a:cubicBezTo>
                <a:close/>
                <a:moveTo>
                  <a:pt x="6512191" y="3702638"/>
                </a:moveTo>
                <a:cubicBezTo>
                  <a:pt x="6515391" y="3700671"/>
                  <a:pt x="6502591" y="3708547"/>
                  <a:pt x="6502591" y="3708547"/>
                </a:cubicBezTo>
                <a:cubicBezTo>
                  <a:pt x="6508279" y="3705048"/>
                  <a:pt x="6511122" y="3703295"/>
                  <a:pt x="6512191" y="3702638"/>
                </a:cubicBezTo>
                <a:close/>
                <a:moveTo>
                  <a:pt x="6473457" y="3701500"/>
                </a:moveTo>
                <a:lnTo>
                  <a:pt x="6502591" y="3708547"/>
                </a:lnTo>
                <a:lnTo>
                  <a:pt x="6465761" y="3701762"/>
                </a:lnTo>
                <a:close/>
                <a:moveTo>
                  <a:pt x="5645733" y="3683653"/>
                </a:moveTo>
                <a:cubicBezTo>
                  <a:pt x="5645733" y="3683653"/>
                  <a:pt x="5622403" y="3690424"/>
                  <a:pt x="5628234" y="3688730"/>
                </a:cubicBezTo>
                <a:cubicBezTo>
                  <a:pt x="5630176" y="3688167"/>
                  <a:pt x="5635364" y="3686663"/>
                  <a:pt x="5645733" y="3683653"/>
                </a:cubicBezTo>
                <a:close/>
                <a:moveTo>
                  <a:pt x="6465014" y="3656194"/>
                </a:moveTo>
                <a:cubicBezTo>
                  <a:pt x="6468050" y="3654130"/>
                  <a:pt x="6455899" y="3662392"/>
                  <a:pt x="6455899" y="3662392"/>
                </a:cubicBezTo>
                <a:cubicBezTo>
                  <a:pt x="6461300" y="3658720"/>
                  <a:pt x="6463999" y="3656883"/>
                  <a:pt x="6465014" y="3656194"/>
                </a:cubicBezTo>
                <a:close/>
                <a:moveTo>
                  <a:pt x="5381939" y="3639541"/>
                </a:moveTo>
                <a:lnTo>
                  <a:pt x="5380575" y="3639810"/>
                </a:lnTo>
                <a:lnTo>
                  <a:pt x="5426834" y="3648826"/>
                </a:lnTo>
                <a:lnTo>
                  <a:pt x="5428838" y="3648463"/>
                </a:lnTo>
                <a:close/>
                <a:moveTo>
                  <a:pt x="5744862" y="3636458"/>
                </a:moveTo>
                <a:lnTo>
                  <a:pt x="5752270" y="3638112"/>
                </a:lnTo>
                <a:cubicBezTo>
                  <a:pt x="5762895" y="3641261"/>
                  <a:pt x="5768159" y="3644009"/>
                  <a:pt x="5763491" y="3645379"/>
                </a:cubicBezTo>
                <a:cubicBezTo>
                  <a:pt x="5709824" y="3661120"/>
                  <a:pt x="5651273" y="3663862"/>
                  <a:pt x="5591990" y="3664279"/>
                </a:cubicBezTo>
                <a:lnTo>
                  <a:pt x="5573733" y="3664322"/>
                </a:lnTo>
                <a:close/>
                <a:moveTo>
                  <a:pt x="5733115" y="3599250"/>
                </a:moveTo>
                <a:cubicBezTo>
                  <a:pt x="5738718" y="3603183"/>
                  <a:pt x="5741520" y="3605150"/>
                  <a:pt x="5742574" y="3605886"/>
                </a:cubicBezTo>
                <a:cubicBezTo>
                  <a:pt x="5745725" y="3608100"/>
                  <a:pt x="5733115" y="3599250"/>
                  <a:pt x="5733115" y="3599250"/>
                </a:cubicBezTo>
                <a:close/>
                <a:moveTo>
                  <a:pt x="5779452" y="3591562"/>
                </a:moveTo>
                <a:cubicBezTo>
                  <a:pt x="5779452" y="3591562"/>
                  <a:pt x="5791607" y="3599825"/>
                  <a:pt x="5788568" y="3597761"/>
                </a:cubicBezTo>
                <a:cubicBezTo>
                  <a:pt x="5787553" y="3597071"/>
                  <a:pt x="5784855" y="3595234"/>
                  <a:pt x="5779452" y="3591562"/>
                </a:cubicBezTo>
                <a:close/>
                <a:moveTo>
                  <a:pt x="6515991" y="3580750"/>
                </a:moveTo>
                <a:lnTo>
                  <a:pt x="6607445" y="3584097"/>
                </a:lnTo>
                <a:lnTo>
                  <a:pt x="6702420" y="3590960"/>
                </a:lnTo>
                <a:lnTo>
                  <a:pt x="6674900" y="3598791"/>
                </a:lnTo>
                <a:lnTo>
                  <a:pt x="6651376" y="3604071"/>
                </a:lnTo>
                <a:lnTo>
                  <a:pt x="6453051" y="3600462"/>
                </a:lnTo>
                <a:lnTo>
                  <a:pt x="6472802" y="3595123"/>
                </a:lnTo>
                <a:close/>
                <a:moveTo>
                  <a:pt x="5629385" y="3559650"/>
                </a:moveTo>
                <a:lnTo>
                  <a:pt x="5620872" y="3560792"/>
                </a:lnTo>
                <a:cubicBezTo>
                  <a:pt x="5557122" y="3564665"/>
                  <a:pt x="5568697" y="3566341"/>
                  <a:pt x="5604260" y="3567028"/>
                </a:cubicBezTo>
                <a:lnTo>
                  <a:pt x="5667407" y="3567460"/>
                </a:lnTo>
                <a:lnTo>
                  <a:pt x="5654179" y="3564720"/>
                </a:lnTo>
                <a:cubicBezTo>
                  <a:pt x="5652423" y="3564536"/>
                  <a:pt x="5648841" y="3563858"/>
                  <a:pt x="5643788" y="3562797"/>
                </a:cubicBezTo>
                <a:close/>
                <a:moveTo>
                  <a:pt x="6148944" y="3557351"/>
                </a:moveTo>
                <a:cubicBezTo>
                  <a:pt x="6153158" y="3558710"/>
                  <a:pt x="6158635" y="3561969"/>
                  <a:pt x="6166125" y="3566432"/>
                </a:cubicBezTo>
                <a:cubicBezTo>
                  <a:pt x="6163679" y="3569565"/>
                  <a:pt x="6161213" y="3570966"/>
                  <a:pt x="6158782" y="3571242"/>
                </a:cubicBezTo>
                <a:cubicBezTo>
                  <a:pt x="6151488" y="3572065"/>
                  <a:pt x="6144515" y="3562751"/>
                  <a:pt x="6139329" y="3559663"/>
                </a:cubicBezTo>
                <a:cubicBezTo>
                  <a:pt x="6141776" y="3556527"/>
                  <a:pt x="6144731" y="3555992"/>
                  <a:pt x="6148944" y="3557351"/>
                </a:cubicBezTo>
                <a:close/>
                <a:moveTo>
                  <a:pt x="6067349" y="3545896"/>
                </a:moveTo>
                <a:cubicBezTo>
                  <a:pt x="6079568" y="3543220"/>
                  <a:pt x="6089135" y="3543940"/>
                  <a:pt x="6099862" y="3546691"/>
                </a:cubicBezTo>
                <a:cubicBezTo>
                  <a:pt x="6110589" y="3549443"/>
                  <a:pt x="6122473" y="3554222"/>
                  <a:pt x="6139329" y="3559663"/>
                </a:cubicBezTo>
                <a:cubicBezTo>
                  <a:pt x="6115706" y="3563966"/>
                  <a:pt x="6088098" y="3558241"/>
                  <a:pt x="6067349" y="3545896"/>
                </a:cubicBezTo>
                <a:close/>
                <a:moveTo>
                  <a:pt x="5739617" y="3527433"/>
                </a:moveTo>
                <a:cubicBezTo>
                  <a:pt x="5729787" y="3527081"/>
                  <a:pt x="5722669" y="3527818"/>
                  <a:pt x="5722972" y="3530676"/>
                </a:cubicBezTo>
                <a:cubicBezTo>
                  <a:pt x="5727014" y="3551448"/>
                  <a:pt x="5769311" y="3538363"/>
                  <a:pt x="5769311" y="3538363"/>
                </a:cubicBezTo>
                <a:lnTo>
                  <a:pt x="6005414" y="3590956"/>
                </a:lnTo>
                <a:lnTo>
                  <a:pt x="6034951" y="3583689"/>
                </a:lnTo>
                <a:lnTo>
                  <a:pt x="5941748" y="3563389"/>
                </a:lnTo>
                <a:cubicBezTo>
                  <a:pt x="5884325" y="3551348"/>
                  <a:pt x="5828058" y="3540431"/>
                  <a:pt x="5774203" y="3532097"/>
                </a:cubicBezTo>
                <a:cubicBezTo>
                  <a:pt x="5823004" y="3539334"/>
                  <a:pt x="5769106" y="3528487"/>
                  <a:pt x="5739617" y="3527433"/>
                </a:cubicBezTo>
                <a:close/>
                <a:moveTo>
                  <a:pt x="5717467" y="3453512"/>
                </a:moveTo>
                <a:cubicBezTo>
                  <a:pt x="5720506" y="3451448"/>
                  <a:pt x="5708353" y="3459711"/>
                  <a:pt x="5708353" y="3459711"/>
                </a:cubicBezTo>
                <a:cubicBezTo>
                  <a:pt x="5713755" y="3456039"/>
                  <a:pt x="5716455" y="3454203"/>
                  <a:pt x="5717467" y="3453512"/>
                </a:cubicBezTo>
                <a:close/>
                <a:moveTo>
                  <a:pt x="5559446" y="3449685"/>
                </a:moveTo>
                <a:cubicBezTo>
                  <a:pt x="5554748" y="3449430"/>
                  <a:pt x="5550742" y="3449467"/>
                  <a:pt x="5548413" y="3450018"/>
                </a:cubicBezTo>
                <a:cubicBezTo>
                  <a:pt x="5545306" y="3450751"/>
                  <a:pt x="5545179" y="3452398"/>
                  <a:pt x="5550367" y="3455485"/>
                </a:cubicBezTo>
                <a:lnTo>
                  <a:pt x="5569062" y="3462793"/>
                </a:lnTo>
                <a:lnTo>
                  <a:pt x="5574364" y="3463842"/>
                </a:lnTo>
                <a:lnTo>
                  <a:pt x="5588543" y="3464436"/>
                </a:lnTo>
                <a:cubicBezTo>
                  <a:pt x="5597689" y="3462994"/>
                  <a:pt x="5601361" y="3458294"/>
                  <a:pt x="5593870" y="3453834"/>
                </a:cubicBezTo>
                <a:cubicBezTo>
                  <a:pt x="5593870" y="3453834"/>
                  <a:pt x="5573542" y="3450448"/>
                  <a:pt x="5559446" y="3449685"/>
                </a:cubicBezTo>
                <a:close/>
                <a:moveTo>
                  <a:pt x="6580276" y="3447201"/>
                </a:moveTo>
                <a:lnTo>
                  <a:pt x="6603802" y="3452482"/>
                </a:lnTo>
                <a:lnTo>
                  <a:pt x="6631320" y="3460314"/>
                </a:lnTo>
                <a:lnTo>
                  <a:pt x="6536342" y="3467175"/>
                </a:lnTo>
                <a:lnTo>
                  <a:pt x="6444891" y="3470523"/>
                </a:lnTo>
                <a:lnTo>
                  <a:pt x="6401702" y="3456150"/>
                </a:lnTo>
                <a:lnTo>
                  <a:pt x="6381949" y="3450812"/>
                </a:lnTo>
                <a:close/>
                <a:moveTo>
                  <a:pt x="5671473" y="3445387"/>
                </a:moveTo>
                <a:cubicBezTo>
                  <a:pt x="5670420" y="3446123"/>
                  <a:pt x="5667618" y="3448091"/>
                  <a:pt x="5662015" y="3452024"/>
                </a:cubicBezTo>
                <a:cubicBezTo>
                  <a:pt x="5662015" y="3452024"/>
                  <a:pt x="5674624" y="3443173"/>
                  <a:pt x="5671473" y="3445387"/>
                </a:cubicBezTo>
                <a:close/>
                <a:moveTo>
                  <a:pt x="5853234" y="3434348"/>
                </a:moveTo>
                <a:cubicBezTo>
                  <a:pt x="5930983" y="3442327"/>
                  <a:pt x="6009587" y="3448219"/>
                  <a:pt x="6090640" y="3451316"/>
                </a:cubicBezTo>
                <a:lnTo>
                  <a:pt x="6206181" y="3451409"/>
                </a:lnTo>
                <a:lnTo>
                  <a:pt x="6204360" y="3452985"/>
                </a:lnTo>
                <a:cubicBezTo>
                  <a:pt x="6212179" y="3456013"/>
                  <a:pt x="6230972" y="3461268"/>
                  <a:pt x="6265825" y="3470152"/>
                </a:cubicBezTo>
                <a:lnTo>
                  <a:pt x="6288877" y="3476235"/>
                </a:lnTo>
                <a:lnTo>
                  <a:pt x="6252601" y="3477563"/>
                </a:lnTo>
                <a:lnTo>
                  <a:pt x="6014822" y="3480122"/>
                </a:lnTo>
                <a:lnTo>
                  <a:pt x="5924777" y="3457971"/>
                </a:lnTo>
                <a:lnTo>
                  <a:pt x="5802940" y="3436052"/>
                </a:lnTo>
                <a:close/>
                <a:moveTo>
                  <a:pt x="5888171" y="3342275"/>
                </a:moveTo>
                <a:lnTo>
                  <a:pt x="5904765" y="3343353"/>
                </a:lnTo>
                <a:cubicBezTo>
                  <a:pt x="5936569" y="3344972"/>
                  <a:pt x="5973035" y="3346272"/>
                  <a:pt x="6019530" y="3347069"/>
                </a:cubicBezTo>
                <a:cubicBezTo>
                  <a:pt x="6036095" y="3349235"/>
                  <a:pt x="6150100" y="3350031"/>
                  <a:pt x="6171812" y="3356390"/>
                </a:cubicBezTo>
                <a:lnTo>
                  <a:pt x="6159726" y="3362761"/>
                </a:lnTo>
                <a:lnTo>
                  <a:pt x="6153324" y="3364958"/>
                </a:lnTo>
                <a:lnTo>
                  <a:pt x="6098321" y="3367124"/>
                </a:lnTo>
                <a:cubicBezTo>
                  <a:pt x="6031940" y="3365964"/>
                  <a:pt x="5946810" y="3356696"/>
                  <a:pt x="5916245" y="3358641"/>
                </a:cubicBezTo>
                <a:lnTo>
                  <a:pt x="5760143" y="3366271"/>
                </a:lnTo>
                <a:close/>
                <a:moveTo>
                  <a:pt x="4562945" y="3265759"/>
                </a:moveTo>
                <a:lnTo>
                  <a:pt x="4543617" y="3265918"/>
                </a:lnTo>
                <a:cubicBezTo>
                  <a:pt x="4535755" y="3266451"/>
                  <a:pt x="4529206" y="3267498"/>
                  <a:pt x="4525465" y="3269236"/>
                </a:cubicBezTo>
                <a:lnTo>
                  <a:pt x="4525293" y="3270210"/>
                </a:lnTo>
                <a:lnTo>
                  <a:pt x="4533277" y="3269497"/>
                </a:lnTo>
                <a:close/>
                <a:moveTo>
                  <a:pt x="4792709" y="3260005"/>
                </a:moveTo>
                <a:lnTo>
                  <a:pt x="4763356" y="3265046"/>
                </a:lnTo>
                <a:lnTo>
                  <a:pt x="4780839" y="3268797"/>
                </a:lnTo>
                <a:cubicBezTo>
                  <a:pt x="4793260" y="3271407"/>
                  <a:pt x="4804778" y="3273480"/>
                  <a:pt x="4816267" y="3274341"/>
                </a:cubicBezTo>
                <a:cubicBezTo>
                  <a:pt x="4827756" y="3275203"/>
                  <a:pt x="4839217" y="3274851"/>
                  <a:pt x="4851519" y="3272608"/>
                </a:cubicBezTo>
                <a:close/>
                <a:moveTo>
                  <a:pt x="5606366" y="3235712"/>
                </a:moveTo>
                <a:cubicBezTo>
                  <a:pt x="5599960" y="3247737"/>
                  <a:pt x="5595904" y="3251658"/>
                  <a:pt x="5592948" y="3251353"/>
                </a:cubicBezTo>
                <a:cubicBezTo>
                  <a:pt x="5589993" y="3251051"/>
                  <a:pt x="5588140" y="3246525"/>
                  <a:pt x="5586145" y="3241645"/>
                </a:cubicBezTo>
                <a:cubicBezTo>
                  <a:pt x="5597035" y="3238450"/>
                  <a:pt x="5606366" y="3235712"/>
                  <a:pt x="5606366" y="3235712"/>
                </a:cubicBezTo>
                <a:close/>
                <a:moveTo>
                  <a:pt x="4621031" y="3230251"/>
                </a:moveTo>
                <a:lnTo>
                  <a:pt x="4539646" y="3240603"/>
                </a:lnTo>
                <a:lnTo>
                  <a:pt x="4554828" y="3245483"/>
                </a:lnTo>
                <a:cubicBezTo>
                  <a:pt x="4583150" y="3251580"/>
                  <a:pt x="4626896" y="3251842"/>
                  <a:pt x="4657076" y="3251777"/>
                </a:cubicBezTo>
                <a:lnTo>
                  <a:pt x="4674055" y="3251755"/>
                </a:lnTo>
                <a:lnTo>
                  <a:pt x="4716391" y="3246420"/>
                </a:lnTo>
                <a:lnTo>
                  <a:pt x="4723611" y="3245194"/>
                </a:lnTo>
                <a:lnTo>
                  <a:pt x="4715923" y="3243546"/>
                </a:lnTo>
                <a:cubicBezTo>
                  <a:pt x="4691354" y="3239061"/>
                  <a:pt x="4666111" y="3235035"/>
                  <a:pt x="4640658" y="3231888"/>
                </a:cubicBezTo>
                <a:close/>
                <a:moveTo>
                  <a:pt x="5132741" y="3201610"/>
                </a:moveTo>
                <a:lnTo>
                  <a:pt x="5089373" y="3209057"/>
                </a:lnTo>
                <a:lnTo>
                  <a:pt x="5078253" y="3216368"/>
                </a:lnTo>
                <a:lnTo>
                  <a:pt x="5075909" y="3222098"/>
                </a:lnTo>
                <a:lnTo>
                  <a:pt x="5075128" y="3224010"/>
                </a:lnTo>
                <a:cubicBezTo>
                  <a:pt x="5074780" y="3224859"/>
                  <a:pt x="5075012" y="3224293"/>
                  <a:pt x="5075475" y="3223161"/>
                </a:cubicBezTo>
                <a:lnTo>
                  <a:pt x="5075909" y="3222098"/>
                </a:lnTo>
                <a:lnTo>
                  <a:pt x="5077212" y="3218913"/>
                </a:lnTo>
                <a:cubicBezTo>
                  <a:pt x="5077791" y="3217499"/>
                  <a:pt x="5078253" y="3216368"/>
                  <a:pt x="5078253" y="3216368"/>
                </a:cubicBezTo>
                <a:cubicBezTo>
                  <a:pt x="5097309" y="3221957"/>
                  <a:pt x="5114922" y="3224686"/>
                  <a:pt x="5131745" y="3225817"/>
                </a:cubicBezTo>
                <a:lnTo>
                  <a:pt x="5165338" y="3225723"/>
                </a:lnTo>
                <a:lnTo>
                  <a:pt x="5245934" y="3210357"/>
                </a:lnTo>
                <a:lnTo>
                  <a:pt x="5197349" y="3205259"/>
                </a:lnTo>
                <a:close/>
                <a:moveTo>
                  <a:pt x="5376932" y="3162342"/>
                </a:moveTo>
                <a:lnTo>
                  <a:pt x="5332432" y="3162756"/>
                </a:lnTo>
                <a:lnTo>
                  <a:pt x="5327141" y="3163844"/>
                </a:lnTo>
                <a:lnTo>
                  <a:pt x="5330818" y="3171592"/>
                </a:lnTo>
                <a:cubicBezTo>
                  <a:pt x="5331323" y="3176276"/>
                  <a:pt x="5331010" y="3182233"/>
                  <a:pt x="5330065" y="3188003"/>
                </a:cubicBezTo>
                <a:lnTo>
                  <a:pt x="5328098" y="3194631"/>
                </a:lnTo>
                <a:lnTo>
                  <a:pt x="5448710" y="3171223"/>
                </a:lnTo>
                <a:lnTo>
                  <a:pt x="5425813" y="3168486"/>
                </a:lnTo>
                <a:cubicBezTo>
                  <a:pt x="5409792" y="3166128"/>
                  <a:pt x="5393479" y="3163684"/>
                  <a:pt x="5376932" y="3162342"/>
                </a:cubicBezTo>
                <a:close/>
                <a:moveTo>
                  <a:pt x="6208024" y="3115643"/>
                </a:moveTo>
                <a:cubicBezTo>
                  <a:pt x="6217372" y="3115750"/>
                  <a:pt x="6223227" y="3117358"/>
                  <a:pt x="6225581" y="3119477"/>
                </a:cubicBezTo>
                <a:cubicBezTo>
                  <a:pt x="6229113" y="3122652"/>
                  <a:pt x="6224768" y="3126973"/>
                  <a:pt x="6212518" y="3129100"/>
                </a:cubicBezTo>
                <a:cubicBezTo>
                  <a:pt x="6206395" y="3130163"/>
                  <a:pt x="6198294" y="3130678"/>
                  <a:pt x="6188213" y="3130227"/>
                </a:cubicBezTo>
                <a:cubicBezTo>
                  <a:pt x="6178132" y="3129774"/>
                  <a:pt x="6166073" y="3128357"/>
                  <a:pt x="6152029" y="3125555"/>
                </a:cubicBezTo>
                <a:cubicBezTo>
                  <a:pt x="6176890" y="3118020"/>
                  <a:pt x="6195560" y="3115498"/>
                  <a:pt x="6208024" y="3115643"/>
                </a:cubicBezTo>
                <a:close/>
                <a:moveTo>
                  <a:pt x="5417810" y="3063590"/>
                </a:moveTo>
                <a:lnTo>
                  <a:pt x="5397722" y="3064403"/>
                </a:lnTo>
                <a:cubicBezTo>
                  <a:pt x="5379392" y="3065025"/>
                  <a:pt x="5364326" y="3065386"/>
                  <a:pt x="5356083" y="3065309"/>
                </a:cubicBezTo>
                <a:cubicBezTo>
                  <a:pt x="5315123" y="3072803"/>
                  <a:pt x="5301469" y="3077967"/>
                  <a:pt x="5304833" y="3081588"/>
                </a:cubicBezTo>
                <a:lnTo>
                  <a:pt x="5310503" y="3083087"/>
                </a:lnTo>
                <a:close/>
                <a:moveTo>
                  <a:pt x="5776527" y="3051554"/>
                </a:moveTo>
                <a:cubicBezTo>
                  <a:pt x="5783544" y="3052161"/>
                  <a:pt x="5787721" y="3053118"/>
                  <a:pt x="5789558" y="3054354"/>
                </a:cubicBezTo>
                <a:cubicBezTo>
                  <a:pt x="5795064" y="3058061"/>
                  <a:pt x="5779496" y="3064277"/>
                  <a:pt x="5756297" y="3071055"/>
                </a:cubicBezTo>
                <a:lnTo>
                  <a:pt x="5729506" y="3077776"/>
                </a:lnTo>
                <a:lnTo>
                  <a:pt x="5700285" y="3076663"/>
                </a:lnTo>
                <a:lnTo>
                  <a:pt x="5661227" y="3075719"/>
                </a:lnTo>
                <a:lnTo>
                  <a:pt x="5675637" y="3071817"/>
                </a:lnTo>
                <a:cubicBezTo>
                  <a:pt x="5711497" y="3062332"/>
                  <a:pt x="5751318" y="3052785"/>
                  <a:pt x="5776527" y="3051554"/>
                </a:cubicBezTo>
                <a:close/>
                <a:moveTo>
                  <a:pt x="5593655" y="3031745"/>
                </a:moveTo>
                <a:lnTo>
                  <a:pt x="5574985" y="3032752"/>
                </a:lnTo>
                <a:lnTo>
                  <a:pt x="5573556" y="3035382"/>
                </a:lnTo>
                <a:close/>
                <a:moveTo>
                  <a:pt x="5698199" y="3001783"/>
                </a:moveTo>
                <a:cubicBezTo>
                  <a:pt x="5692731" y="3000181"/>
                  <a:pt x="5714606" y="3006597"/>
                  <a:pt x="5714606" y="3006597"/>
                </a:cubicBezTo>
                <a:cubicBezTo>
                  <a:pt x="5704884" y="3003745"/>
                  <a:pt x="5700024" y="3002322"/>
                  <a:pt x="5698199" y="3001783"/>
                </a:cubicBezTo>
                <a:close/>
                <a:moveTo>
                  <a:pt x="6537936" y="2842313"/>
                </a:moveTo>
                <a:cubicBezTo>
                  <a:pt x="6537936" y="2842313"/>
                  <a:pt x="6526914" y="2854883"/>
                  <a:pt x="6529669" y="2851742"/>
                </a:cubicBezTo>
                <a:cubicBezTo>
                  <a:pt x="6530589" y="2850693"/>
                  <a:pt x="6533037" y="2847900"/>
                  <a:pt x="6537936" y="2842313"/>
                </a:cubicBezTo>
                <a:close/>
                <a:moveTo>
                  <a:pt x="6479220" y="2834453"/>
                </a:moveTo>
                <a:cubicBezTo>
                  <a:pt x="6473751" y="2832849"/>
                  <a:pt x="6495625" y="2839266"/>
                  <a:pt x="6495625" y="2839266"/>
                </a:cubicBezTo>
                <a:cubicBezTo>
                  <a:pt x="6485903" y="2836415"/>
                  <a:pt x="6481041" y="2834989"/>
                  <a:pt x="6479220" y="2834453"/>
                </a:cubicBezTo>
                <a:close/>
                <a:moveTo>
                  <a:pt x="5749512" y="2802880"/>
                </a:moveTo>
                <a:cubicBezTo>
                  <a:pt x="5733837" y="2802264"/>
                  <a:pt x="5696837" y="2805156"/>
                  <a:pt x="5664370" y="2808985"/>
                </a:cubicBezTo>
                <a:lnTo>
                  <a:pt x="5624119" y="2814847"/>
                </a:lnTo>
                <a:lnTo>
                  <a:pt x="5629180" y="2814675"/>
                </a:lnTo>
                <a:cubicBezTo>
                  <a:pt x="5641763" y="2814196"/>
                  <a:pt x="5653180" y="2813801"/>
                  <a:pt x="5662775" y="2813622"/>
                </a:cubicBezTo>
                <a:lnTo>
                  <a:pt x="5665510" y="2813651"/>
                </a:lnTo>
                <a:lnTo>
                  <a:pt x="5679089" y="2811942"/>
                </a:lnTo>
                <a:cubicBezTo>
                  <a:pt x="5700592" y="2809204"/>
                  <a:pt x="5724026" y="2806189"/>
                  <a:pt x="5749512" y="2802880"/>
                </a:cubicBezTo>
                <a:close/>
                <a:moveTo>
                  <a:pt x="5614850" y="2799629"/>
                </a:moveTo>
                <a:cubicBezTo>
                  <a:pt x="5617733" y="2797915"/>
                  <a:pt x="5620973" y="2798281"/>
                  <a:pt x="5623419" y="2801413"/>
                </a:cubicBezTo>
                <a:lnTo>
                  <a:pt x="5613513" y="2801860"/>
                </a:lnTo>
                <a:close/>
                <a:moveTo>
                  <a:pt x="5560724" y="2791293"/>
                </a:moveTo>
                <a:lnTo>
                  <a:pt x="5446868" y="2792261"/>
                </a:lnTo>
                <a:cubicBezTo>
                  <a:pt x="5446868" y="2792261"/>
                  <a:pt x="5423225" y="2794690"/>
                  <a:pt x="5419234" y="2804445"/>
                </a:cubicBezTo>
                <a:lnTo>
                  <a:pt x="5421480" y="2805493"/>
                </a:lnTo>
                <a:lnTo>
                  <a:pt x="5461167" y="2798584"/>
                </a:lnTo>
                <a:lnTo>
                  <a:pt x="5471112" y="2798380"/>
                </a:lnTo>
                <a:cubicBezTo>
                  <a:pt x="5488302" y="2797339"/>
                  <a:pt x="5506442" y="2795766"/>
                  <a:pt x="5524075" y="2794221"/>
                </a:cubicBezTo>
                <a:close/>
                <a:moveTo>
                  <a:pt x="5598752" y="2790969"/>
                </a:moveTo>
                <a:lnTo>
                  <a:pt x="5580756" y="2791122"/>
                </a:lnTo>
                <a:lnTo>
                  <a:pt x="5451550" y="2813680"/>
                </a:lnTo>
                <a:lnTo>
                  <a:pt x="5449297" y="2814013"/>
                </a:lnTo>
                <a:lnTo>
                  <a:pt x="5464461" y="2816201"/>
                </a:lnTo>
                <a:lnTo>
                  <a:pt x="5496796" y="2816736"/>
                </a:lnTo>
                <a:lnTo>
                  <a:pt x="5557215" y="2804403"/>
                </a:lnTo>
                <a:lnTo>
                  <a:pt x="5613513" y="2801860"/>
                </a:lnTo>
                <a:lnTo>
                  <a:pt x="5608433" y="2810333"/>
                </a:lnTo>
                <a:lnTo>
                  <a:pt x="5567774" y="2816759"/>
                </a:lnTo>
                <a:lnTo>
                  <a:pt x="5603469" y="2815547"/>
                </a:lnTo>
                <a:lnTo>
                  <a:pt x="5602995" y="2814718"/>
                </a:lnTo>
                <a:cubicBezTo>
                  <a:pt x="5603247" y="2813419"/>
                  <a:pt x="5604977" y="2812391"/>
                  <a:pt x="5608433" y="2810333"/>
                </a:cubicBezTo>
                <a:cubicBezTo>
                  <a:pt x="5629671" y="2807258"/>
                  <a:pt x="5651646" y="2804317"/>
                  <a:pt x="5672739" y="2801733"/>
                </a:cubicBezTo>
                <a:lnTo>
                  <a:pt x="5716170" y="2796982"/>
                </a:lnTo>
                <a:close/>
                <a:moveTo>
                  <a:pt x="6319028" y="2731209"/>
                </a:moveTo>
                <a:lnTo>
                  <a:pt x="6335286" y="2732918"/>
                </a:lnTo>
                <a:cubicBezTo>
                  <a:pt x="6318515" y="2733460"/>
                  <a:pt x="6304217" y="2734339"/>
                  <a:pt x="6302858" y="2733940"/>
                </a:cubicBezTo>
                <a:cubicBezTo>
                  <a:pt x="6302174" y="2733739"/>
                  <a:pt x="6304730" y="2733220"/>
                  <a:pt x="6311823" y="2732181"/>
                </a:cubicBezTo>
                <a:close/>
                <a:moveTo>
                  <a:pt x="5975622" y="2663998"/>
                </a:moveTo>
                <a:lnTo>
                  <a:pt x="5966017" y="2666351"/>
                </a:lnTo>
                <a:lnTo>
                  <a:pt x="5965802" y="2667463"/>
                </a:lnTo>
                <a:close/>
                <a:moveTo>
                  <a:pt x="5971873" y="2652283"/>
                </a:moveTo>
                <a:lnTo>
                  <a:pt x="5970911" y="2653891"/>
                </a:lnTo>
                <a:lnTo>
                  <a:pt x="5930385" y="2655719"/>
                </a:lnTo>
                <a:cubicBezTo>
                  <a:pt x="5906391" y="2658771"/>
                  <a:pt x="5882083" y="2664373"/>
                  <a:pt x="5857161" y="2670668"/>
                </a:cubicBezTo>
                <a:lnTo>
                  <a:pt x="5811371" y="2682047"/>
                </a:lnTo>
                <a:lnTo>
                  <a:pt x="5829579" y="2681676"/>
                </a:lnTo>
                <a:lnTo>
                  <a:pt x="5867721" y="2680983"/>
                </a:lnTo>
                <a:lnTo>
                  <a:pt x="5901975" y="2675109"/>
                </a:lnTo>
                <a:lnTo>
                  <a:pt x="5879369" y="2677436"/>
                </a:lnTo>
                <a:cubicBezTo>
                  <a:pt x="5871881" y="2678058"/>
                  <a:pt x="5868219" y="2678145"/>
                  <a:pt x="5867689" y="2677807"/>
                </a:cubicBezTo>
                <a:cubicBezTo>
                  <a:pt x="5865567" y="2676454"/>
                  <a:pt x="5913559" y="2668265"/>
                  <a:pt x="5967254" y="2659988"/>
                </a:cubicBezTo>
                <a:lnTo>
                  <a:pt x="5966465" y="2664050"/>
                </a:lnTo>
                <a:lnTo>
                  <a:pt x="5996249" y="2658942"/>
                </a:lnTo>
                <a:lnTo>
                  <a:pt x="5978981" y="2663175"/>
                </a:lnTo>
                <a:lnTo>
                  <a:pt x="6007516" y="2659019"/>
                </a:lnTo>
                <a:lnTo>
                  <a:pt x="6012403" y="2658546"/>
                </a:lnTo>
                <a:lnTo>
                  <a:pt x="5996249" y="2658942"/>
                </a:lnTo>
                <a:lnTo>
                  <a:pt x="6007938" y="2654547"/>
                </a:lnTo>
                <a:lnTo>
                  <a:pt x="5967254" y="2659988"/>
                </a:lnTo>
                <a:lnTo>
                  <a:pt x="5970911" y="2653891"/>
                </a:lnTo>
                <a:lnTo>
                  <a:pt x="5978040" y="2653567"/>
                </a:lnTo>
                <a:cubicBezTo>
                  <a:pt x="5976280" y="2651311"/>
                  <a:pt x="5973948" y="2651048"/>
                  <a:pt x="5971873" y="2652283"/>
                </a:cubicBezTo>
                <a:close/>
                <a:moveTo>
                  <a:pt x="6087693" y="2647011"/>
                </a:moveTo>
                <a:lnTo>
                  <a:pt x="6056164" y="2649140"/>
                </a:lnTo>
                <a:lnTo>
                  <a:pt x="6033844" y="2656476"/>
                </a:lnTo>
                <a:lnTo>
                  <a:pt x="6042690" y="2655621"/>
                </a:lnTo>
                <a:cubicBezTo>
                  <a:pt x="6053680" y="2654812"/>
                  <a:pt x="6063159" y="2654402"/>
                  <a:pt x="6068801" y="2654622"/>
                </a:cubicBezTo>
                <a:cubicBezTo>
                  <a:pt x="6032112" y="2659388"/>
                  <a:pt x="6001329" y="2663304"/>
                  <a:pt x="5975762" y="2666476"/>
                </a:cubicBezTo>
                <a:lnTo>
                  <a:pt x="5955713" y="2668877"/>
                </a:lnTo>
                <a:lnTo>
                  <a:pt x="5904175" y="2681508"/>
                </a:lnTo>
                <a:lnTo>
                  <a:pt x="6009680" y="2687735"/>
                </a:lnTo>
                <a:lnTo>
                  <a:pt x="6020701" y="2688727"/>
                </a:lnTo>
                <a:lnTo>
                  <a:pt x="6039141" y="2684808"/>
                </a:lnTo>
                <a:cubicBezTo>
                  <a:pt x="6047263" y="2683072"/>
                  <a:pt x="6054013" y="2681602"/>
                  <a:pt x="6058628" y="2680507"/>
                </a:cubicBezTo>
                <a:cubicBezTo>
                  <a:pt x="6079372" y="2668160"/>
                  <a:pt x="6057390" y="2668026"/>
                  <a:pt x="6072326" y="2659137"/>
                </a:cubicBezTo>
                <a:cubicBezTo>
                  <a:pt x="6072326" y="2659137"/>
                  <a:pt x="6098044" y="2643827"/>
                  <a:pt x="6101568" y="2648338"/>
                </a:cubicBezTo>
                <a:cubicBezTo>
                  <a:pt x="6100686" y="2647211"/>
                  <a:pt x="6095673" y="2646820"/>
                  <a:pt x="6087693" y="2647011"/>
                </a:cubicBezTo>
                <a:close/>
                <a:moveTo>
                  <a:pt x="6340449" y="2619483"/>
                </a:moveTo>
                <a:cubicBezTo>
                  <a:pt x="6333864" y="2618446"/>
                  <a:pt x="6323341" y="2619754"/>
                  <a:pt x="6312971" y="2625926"/>
                </a:cubicBezTo>
                <a:cubicBezTo>
                  <a:pt x="6309236" y="2628149"/>
                  <a:pt x="6309327" y="2629336"/>
                  <a:pt x="6311561" y="2629863"/>
                </a:cubicBezTo>
                <a:cubicBezTo>
                  <a:pt x="6318267" y="2631448"/>
                  <a:pt x="6344281" y="2627115"/>
                  <a:pt x="6344281" y="2627115"/>
                </a:cubicBezTo>
                <a:cubicBezTo>
                  <a:pt x="6349675" y="2623906"/>
                  <a:pt x="6347031" y="2620523"/>
                  <a:pt x="6340449" y="2619483"/>
                </a:cubicBezTo>
                <a:close/>
                <a:moveTo>
                  <a:pt x="6576017" y="2579555"/>
                </a:moveTo>
                <a:lnTo>
                  <a:pt x="6565265" y="2580114"/>
                </a:lnTo>
                <a:lnTo>
                  <a:pt x="6476487" y="2584240"/>
                </a:lnTo>
                <a:lnTo>
                  <a:pt x="6437578" y="2592514"/>
                </a:lnTo>
                <a:cubicBezTo>
                  <a:pt x="6424101" y="2593927"/>
                  <a:pt x="6361502" y="2610257"/>
                  <a:pt x="6369133" y="2620035"/>
                </a:cubicBezTo>
                <a:lnTo>
                  <a:pt x="6448735" y="2606800"/>
                </a:lnTo>
                <a:cubicBezTo>
                  <a:pt x="6487189" y="2597681"/>
                  <a:pt x="6527415" y="2588886"/>
                  <a:pt x="6567459" y="2581023"/>
                </a:cubicBezTo>
                <a:close/>
                <a:moveTo>
                  <a:pt x="6720151" y="2556447"/>
                </a:moveTo>
                <a:lnTo>
                  <a:pt x="6708493" y="2560278"/>
                </a:lnTo>
                <a:cubicBezTo>
                  <a:pt x="6700771" y="2562258"/>
                  <a:pt x="6693886" y="2562775"/>
                  <a:pt x="6685090" y="2560851"/>
                </a:cubicBezTo>
                <a:lnTo>
                  <a:pt x="6695556" y="2556915"/>
                </a:lnTo>
                <a:close/>
                <a:moveTo>
                  <a:pt x="6261626" y="2554696"/>
                </a:moveTo>
                <a:cubicBezTo>
                  <a:pt x="6257298" y="2553579"/>
                  <a:pt x="6221254" y="2561275"/>
                  <a:pt x="6209068" y="2568625"/>
                </a:cubicBezTo>
                <a:lnTo>
                  <a:pt x="6208113" y="2569766"/>
                </a:lnTo>
                <a:lnTo>
                  <a:pt x="6219035" y="2567509"/>
                </a:lnTo>
                <a:lnTo>
                  <a:pt x="6232696" y="2565443"/>
                </a:lnTo>
                <a:lnTo>
                  <a:pt x="6253324" y="2559091"/>
                </a:lnTo>
                <a:cubicBezTo>
                  <a:pt x="6260987" y="2556420"/>
                  <a:pt x="6263069" y="2555068"/>
                  <a:pt x="6261626" y="2554696"/>
                </a:cubicBezTo>
                <a:close/>
                <a:moveTo>
                  <a:pt x="6162644" y="2551512"/>
                </a:moveTo>
                <a:lnTo>
                  <a:pt x="6159879" y="2551868"/>
                </a:lnTo>
                <a:lnTo>
                  <a:pt x="6159959" y="2552072"/>
                </a:lnTo>
                <a:close/>
                <a:moveTo>
                  <a:pt x="6384798" y="2542444"/>
                </a:moveTo>
                <a:lnTo>
                  <a:pt x="6390946" y="2546626"/>
                </a:lnTo>
                <a:lnTo>
                  <a:pt x="6390493" y="2546318"/>
                </a:lnTo>
                <a:cubicBezTo>
                  <a:pt x="6387834" y="2544510"/>
                  <a:pt x="6384798" y="2542444"/>
                  <a:pt x="6384798" y="2542444"/>
                </a:cubicBezTo>
                <a:close/>
                <a:moveTo>
                  <a:pt x="6329559" y="2508649"/>
                </a:moveTo>
                <a:cubicBezTo>
                  <a:pt x="6334381" y="2507431"/>
                  <a:pt x="6338840" y="2508082"/>
                  <a:pt x="6344853" y="2511113"/>
                </a:cubicBezTo>
                <a:cubicBezTo>
                  <a:pt x="6339460" y="2514323"/>
                  <a:pt x="6333393" y="2516282"/>
                  <a:pt x="6327611" y="2517244"/>
                </a:cubicBezTo>
                <a:cubicBezTo>
                  <a:pt x="6321831" y="2518207"/>
                  <a:pt x="6316334" y="2518173"/>
                  <a:pt x="6312085" y="2517398"/>
                </a:cubicBezTo>
                <a:cubicBezTo>
                  <a:pt x="6319552" y="2512954"/>
                  <a:pt x="6324737" y="2509867"/>
                  <a:pt x="6329559" y="2508649"/>
                </a:cubicBezTo>
                <a:close/>
                <a:moveTo>
                  <a:pt x="6431488" y="2496289"/>
                </a:moveTo>
                <a:lnTo>
                  <a:pt x="6402356" y="2503337"/>
                </a:lnTo>
                <a:lnTo>
                  <a:pt x="6394660" y="2503073"/>
                </a:lnTo>
                <a:close/>
                <a:moveTo>
                  <a:pt x="6431488" y="2496289"/>
                </a:moveTo>
                <a:cubicBezTo>
                  <a:pt x="6431488" y="2496289"/>
                  <a:pt x="6444288" y="2504164"/>
                  <a:pt x="6441088" y="2502196"/>
                </a:cubicBezTo>
                <a:cubicBezTo>
                  <a:pt x="6440020" y="2501540"/>
                  <a:pt x="6437180" y="2499789"/>
                  <a:pt x="6431488" y="2496289"/>
                </a:cubicBezTo>
                <a:close/>
                <a:moveTo>
                  <a:pt x="6369016" y="2458039"/>
                </a:moveTo>
                <a:cubicBezTo>
                  <a:pt x="6366918" y="2457429"/>
                  <a:pt x="6370067" y="2458342"/>
                  <a:pt x="6373741" y="2459408"/>
                </a:cubicBezTo>
                <a:lnTo>
                  <a:pt x="6377545" y="2460511"/>
                </a:lnTo>
                <a:close/>
                <a:moveTo>
                  <a:pt x="6514280" y="2437266"/>
                </a:moveTo>
                <a:lnTo>
                  <a:pt x="6505061" y="2441665"/>
                </a:lnTo>
                <a:cubicBezTo>
                  <a:pt x="6498177" y="2443050"/>
                  <a:pt x="6490750" y="2443446"/>
                  <a:pt x="6488039" y="2442272"/>
                </a:cubicBezTo>
                <a:lnTo>
                  <a:pt x="6489362" y="2439751"/>
                </a:lnTo>
                <a:close/>
                <a:moveTo>
                  <a:pt x="6059049" y="2342511"/>
                </a:moveTo>
                <a:cubicBezTo>
                  <a:pt x="6059710" y="2343264"/>
                  <a:pt x="6061474" y="2345276"/>
                  <a:pt x="6065001" y="2349296"/>
                </a:cubicBezTo>
                <a:cubicBezTo>
                  <a:pt x="6065001" y="2349296"/>
                  <a:pt x="6073164" y="2358909"/>
                  <a:pt x="6071124" y="2356506"/>
                </a:cubicBezTo>
                <a:cubicBezTo>
                  <a:pt x="6070443" y="2355705"/>
                  <a:pt x="6068628" y="2353569"/>
                  <a:pt x="6065001" y="2349296"/>
                </a:cubicBezTo>
                <a:cubicBezTo>
                  <a:pt x="6065001" y="2349296"/>
                  <a:pt x="6057068" y="2340249"/>
                  <a:pt x="6059049" y="2342511"/>
                </a:cubicBezTo>
                <a:close/>
                <a:moveTo>
                  <a:pt x="5682647" y="2100757"/>
                </a:moveTo>
                <a:cubicBezTo>
                  <a:pt x="5687528" y="2104487"/>
                  <a:pt x="5689969" y="2106351"/>
                  <a:pt x="5690884" y="2107050"/>
                </a:cubicBezTo>
                <a:cubicBezTo>
                  <a:pt x="5693629" y="2109148"/>
                  <a:pt x="5682647" y="2100757"/>
                  <a:pt x="5682647" y="2100757"/>
                </a:cubicBezTo>
                <a:close/>
                <a:moveTo>
                  <a:pt x="5653292" y="2097707"/>
                </a:moveTo>
                <a:cubicBezTo>
                  <a:pt x="5665087" y="2095773"/>
                  <a:pt x="5675252" y="2096699"/>
                  <a:pt x="5682647" y="2100757"/>
                </a:cubicBezTo>
                <a:cubicBezTo>
                  <a:pt x="5672076" y="2106365"/>
                  <a:pt x="5660770" y="2110368"/>
                  <a:pt x="5649199" y="2112350"/>
                </a:cubicBezTo>
                <a:cubicBezTo>
                  <a:pt x="5637628" y="2114330"/>
                  <a:pt x="5625793" y="2114291"/>
                  <a:pt x="5614165" y="2111813"/>
                </a:cubicBezTo>
                <a:cubicBezTo>
                  <a:pt x="5628074" y="2104434"/>
                  <a:pt x="5641498" y="2099641"/>
                  <a:pt x="5653292" y="2097707"/>
                </a:cubicBezTo>
                <a:close/>
                <a:moveTo>
                  <a:pt x="5725931" y="2095087"/>
                </a:moveTo>
                <a:cubicBezTo>
                  <a:pt x="5725931" y="2095087"/>
                  <a:pt x="5736532" y="2102931"/>
                  <a:pt x="5733881" y="2100970"/>
                </a:cubicBezTo>
                <a:cubicBezTo>
                  <a:pt x="5732998" y="2100317"/>
                  <a:pt x="5730643" y="2098574"/>
                  <a:pt x="5725931" y="2095087"/>
                </a:cubicBezTo>
                <a:close/>
                <a:moveTo>
                  <a:pt x="5720513" y="2087300"/>
                </a:moveTo>
                <a:cubicBezTo>
                  <a:pt x="5721114" y="2088164"/>
                  <a:pt x="5722721" y="2090472"/>
                  <a:pt x="5725931" y="2095087"/>
                </a:cubicBezTo>
                <a:cubicBezTo>
                  <a:pt x="5725931" y="2095087"/>
                  <a:pt x="5718705" y="2084704"/>
                  <a:pt x="5720513" y="2087300"/>
                </a:cubicBezTo>
                <a:close/>
                <a:moveTo>
                  <a:pt x="6300120" y="2037898"/>
                </a:moveTo>
                <a:lnTo>
                  <a:pt x="6281963" y="2042559"/>
                </a:lnTo>
                <a:lnTo>
                  <a:pt x="6266938" y="2042049"/>
                </a:lnTo>
                <a:lnTo>
                  <a:pt x="6264194" y="2042094"/>
                </a:lnTo>
                <a:lnTo>
                  <a:pt x="6265969" y="2042552"/>
                </a:lnTo>
                <a:lnTo>
                  <a:pt x="6254745" y="2049717"/>
                </a:lnTo>
                <a:lnTo>
                  <a:pt x="6249347" y="2051167"/>
                </a:lnTo>
                <a:lnTo>
                  <a:pt x="6214721" y="2048888"/>
                </a:lnTo>
                <a:lnTo>
                  <a:pt x="6210608" y="2048290"/>
                </a:lnTo>
                <a:close/>
                <a:moveTo>
                  <a:pt x="6488132" y="2036592"/>
                </a:moveTo>
                <a:lnTo>
                  <a:pt x="6491154" y="2040935"/>
                </a:lnTo>
                <a:lnTo>
                  <a:pt x="6489937" y="2039188"/>
                </a:lnTo>
                <a:cubicBezTo>
                  <a:pt x="6488935" y="2037745"/>
                  <a:pt x="6488132" y="2036592"/>
                  <a:pt x="6488132" y="2036592"/>
                </a:cubicBezTo>
                <a:close/>
                <a:moveTo>
                  <a:pt x="6470460" y="2035478"/>
                </a:moveTo>
                <a:cubicBezTo>
                  <a:pt x="6477844" y="2035356"/>
                  <a:pt x="6483882" y="2035686"/>
                  <a:pt x="6488132" y="2036592"/>
                </a:cubicBezTo>
                <a:lnTo>
                  <a:pt x="6469683" y="2042778"/>
                </a:lnTo>
                <a:lnTo>
                  <a:pt x="6388360" y="2044310"/>
                </a:lnTo>
                <a:lnTo>
                  <a:pt x="6444713" y="2037075"/>
                </a:lnTo>
                <a:cubicBezTo>
                  <a:pt x="6454345" y="2036173"/>
                  <a:pt x="6463075" y="2035600"/>
                  <a:pt x="6470460" y="2035478"/>
                </a:cubicBezTo>
                <a:close/>
                <a:moveTo>
                  <a:pt x="5873415" y="1976662"/>
                </a:moveTo>
                <a:lnTo>
                  <a:pt x="5862302" y="1980172"/>
                </a:lnTo>
                <a:lnTo>
                  <a:pt x="5859718" y="1977430"/>
                </a:lnTo>
                <a:close/>
                <a:moveTo>
                  <a:pt x="5857918" y="1975515"/>
                </a:moveTo>
                <a:lnTo>
                  <a:pt x="5859718" y="1977430"/>
                </a:lnTo>
                <a:lnTo>
                  <a:pt x="5851568" y="1977886"/>
                </a:lnTo>
                <a:cubicBezTo>
                  <a:pt x="5854907" y="1976115"/>
                  <a:pt x="5856576" y="1975230"/>
                  <a:pt x="5857918" y="1975515"/>
                </a:cubicBezTo>
                <a:close/>
                <a:moveTo>
                  <a:pt x="5742412" y="1713240"/>
                </a:moveTo>
                <a:cubicBezTo>
                  <a:pt x="5734142" y="1713860"/>
                  <a:pt x="5725851" y="1715353"/>
                  <a:pt x="5716912" y="1717232"/>
                </a:cubicBezTo>
                <a:lnTo>
                  <a:pt x="5710289" y="1718652"/>
                </a:lnTo>
                <a:lnTo>
                  <a:pt x="5745531" y="1719257"/>
                </a:lnTo>
                <a:lnTo>
                  <a:pt x="5767786" y="1714488"/>
                </a:lnTo>
                <a:cubicBezTo>
                  <a:pt x="5758930" y="1712874"/>
                  <a:pt x="5750682" y="1712621"/>
                  <a:pt x="5742412" y="1713240"/>
                </a:cubicBezTo>
                <a:close/>
                <a:moveTo>
                  <a:pt x="5549669" y="1711029"/>
                </a:moveTo>
                <a:cubicBezTo>
                  <a:pt x="5542464" y="1710361"/>
                  <a:pt x="5534636" y="1710063"/>
                  <a:pt x="5532146" y="1711545"/>
                </a:cubicBezTo>
                <a:cubicBezTo>
                  <a:pt x="5527304" y="1716286"/>
                  <a:pt x="5534840" y="1718538"/>
                  <a:pt x="5546159" y="1719303"/>
                </a:cubicBezTo>
                <a:cubicBezTo>
                  <a:pt x="5557476" y="1720067"/>
                  <a:pt x="5572574" y="1719343"/>
                  <a:pt x="5582852" y="1718134"/>
                </a:cubicBezTo>
                <a:cubicBezTo>
                  <a:pt x="5589705" y="1717327"/>
                  <a:pt x="5594413" y="1716305"/>
                  <a:pt x="5594433" y="1715364"/>
                </a:cubicBezTo>
                <a:cubicBezTo>
                  <a:pt x="5594446" y="1714737"/>
                  <a:pt x="5592373" y="1714146"/>
                  <a:pt x="5587464" y="1713678"/>
                </a:cubicBezTo>
                <a:cubicBezTo>
                  <a:pt x="5582553" y="1713210"/>
                  <a:pt x="5574803" y="1712867"/>
                  <a:pt x="5563458" y="1712735"/>
                </a:cubicBezTo>
                <a:cubicBezTo>
                  <a:pt x="5563458" y="1712735"/>
                  <a:pt x="5556875" y="1711697"/>
                  <a:pt x="5549669" y="1711029"/>
                </a:cubicBezTo>
                <a:close/>
                <a:moveTo>
                  <a:pt x="5821297" y="1695855"/>
                </a:moveTo>
                <a:cubicBezTo>
                  <a:pt x="5818807" y="1697337"/>
                  <a:pt x="5819471" y="1700523"/>
                  <a:pt x="5821378" y="1702966"/>
                </a:cubicBezTo>
                <a:cubicBezTo>
                  <a:pt x="5823286" y="1705409"/>
                  <a:pt x="5826442" y="1707113"/>
                  <a:pt x="5828932" y="1705632"/>
                </a:cubicBezTo>
                <a:cubicBezTo>
                  <a:pt x="5837432" y="1707182"/>
                  <a:pt x="5821297" y="1695855"/>
                  <a:pt x="5821297" y="1695855"/>
                </a:cubicBezTo>
                <a:close/>
                <a:moveTo>
                  <a:pt x="6133127" y="1686665"/>
                </a:moveTo>
                <a:cubicBezTo>
                  <a:pt x="6132616" y="1686064"/>
                  <a:pt x="6132743" y="1686214"/>
                  <a:pt x="6133222" y="1686779"/>
                </a:cubicBezTo>
                <a:lnTo>
                  <a:pt x="6133804" y="1687464"/>
                </a:lnTo>
                <a:close/>
                <a:moveTo>
                  <a:pt x="5560108" y="1685095"/>
                </a:moveTo>
                <a:cubicBezTo>
                  <a:pt x="5559359" y="1682812"/>
                  <a:pt x="5558208" y="1684336"/>
                  <a:pt x="5556590" y="1686595"/>
                </a:cubicBezTo>
                <a:lnTo>
                  <a:pt x="5555448" y="1687661"/>
                </a:lnTo>
                <a:lnTo>
                  <a:pt x="5559894" y="1686968"/>
                </a:lnTo>
                <a:close/>
                <a:moveTo>
                  <a:pt x="5888586" y="1674240"/>
                </a:moveTo>
                <a:cubicBezTo>
                  <a:pt x="5878420" y="1673314"/>
                  <a:pt x="5866585" y="1673275"/>
                  <a:pt x="5859909" y="1676817"/>
                </a:cubicBezTo>
                <a:cubicBezTo>
                  <a:pt x="5857306" y="1680193"/>
                  <a:pt x="5858637" y="1683062"/>
                  <a:pt x="5862179" y="1685174"/>
                </a:cubicBezTo>
                <a:cubicBezTo>
                  <a:pt x="5867489" y="1688342"/>
                  <a:pt x="5877775" y="1689807"/>
                  <a:pt x="5887223" y="1688723"/>
                </a:cubicBezTo>
                <a:cubicBezTo>
                  <a:pt x="5896671" y="1687637"/>
                  <a:pt x="5905284" y="1684004"/>
                  <a:pt x="5907249" y="1676976"/>
                </a:cubicBezTo>
                <a:cubicBezTo>
                  <a:pt x="5907249" y="1676976"/>
                  <a:pt x="5898752" y="1675165"/>
                  <a:pt x="5888586" y="1674240"/>
                </a:cubicBezTo>
                <a:close/>
                <a:moveTo>
                  <a:pt x="6014939" y="1635672"/>
                </a:moveTo>
                <a:cubicBezTo>
                  <a:pt x="6009960" y="1638636"/>
                  <a:pt x="6006437" y="1634123"/>
                  <a:pt x="6001457" y="1637087"/>
                </a:cubicBezTo>
                <a:lnTo>
                  <a:pt x="5998740" y="1641347"/>
                </a:lnTo>
                <a:lnTo>
                  <a:pt x="6016473" y="1637435"/>
                </a:lnTo>
                <a:lnTo>
                  <a:pt x="6017812" y="1636322"/>
                </a:lnTo>
                <a:close/>
                <a:moveTo>
                  <a:pt x="6359631" y="1612128"/>
                </a:moveTo>
                <a:lnTo>
                  <a:pt x="6364965" y="1613317"/>
                </a:lnTo>
                <a:lnTo>
                  <a:pt x="6372464" y="1618175"/>
                </a:lnTo>
                <a:lnTo>
                  <a:pt x="6363056" y="1620363"/>
                </a:lnTo>
                <a:lnTo>
                  <a:pt x="6312834" y="1629489"/>
                </a:lnTo>
                <a:cubicBezTo>
                  <a:pt x="6292135" y="1631436"/>
                  <a:pt x="6270931" y="1632003"/>
                  <a:pt x="6249595" y="1632153"/>
                </a:cubicBezTo>
                <a:lnTo>
                  <a:pt x="6236453" y="1632185"/>
                </a:lnTo>
                <a:close/>
                <a:moveTo>
                  <a:pt x="6477039" y="1592447"/>
                </a:moveTo>
                <a:lnTo>
                  <a:pt x="6464533" y="1595497"/>
                </a:lnTo>
                <a:lnTo>
                  <a:pt x="6458324" y="1597035"/>
                </a:lnTo>
                <a:lnTo>
                  <a:pt x="6452614" y="1596841"/>
                </a:lnTo>
                <a:close/>
                <a:moveTo>
                  <a:pt x="6642935" y="1517776"/>
                </a:moveTo>
                <a:lnTo>
                  <a:pt x="6613582" y="1524531"/>
                </a:lnTo>
                <a:lnTo>
                  <a:pt x="6607052" y="1525189"/>
                </a:lnTo>
                <a:lnTo>
                  <a:pt x="6603087" y="1524610"/>
                </a:lnTo>
                <a:close/>
                <a:moveTo>
                  <a:pt x="6694746" y="1507867"/>
                </a:moveTo>
                <a:cubicBezTo>
                  <a:pt x="6682613" y="1511783"/>
                  <a:pt x="6674058" y="1515223"/>
                  <a:pt x="6666337" y="1517203"/>
                </a:cubicBezTo>
                <a:cubicBezTo>
                  <a:pt x="6658616" y="1519183"/>
                  <a:pt x="6651730" y="1519703"/>
                  <a:pt x="6642935" y="1517776"/>
                </a:cubicBezTo>
                <a:cubicBezTo>
                  <a:pt x="6657869" y="1508888"/>
                  <a:pt x="6677742" y="1504769"/>
                  <a:pt x="6694746" y="1507867"/>
                </a:cubicBezTo>
                <a:close/>
                <a:moveTo>
                  <a:pt x="6708748" y="1499532"/>
                </a:moveTo>
                <a:cubicBezTo>
                  <a:pt x="6710498" y="1499731"/>
                  <a:pt x="6712272" y="1500739"/>
                  <a:pt x="6714033" y="1502994"/>
                </a:cubicBezTo>
                <a:cubicBezTo>
                  <a:pt x="6708641" y="1506205"/>
                  <a:pt x="6704700" y="1508552"/>
                  <a:pt x="6701667" y="1509532"/>
                </a:cubicBezTo>
                <a:cubicBezTo>
                  <a:pt x="6698634" y="1510509"/>
                  <a:pt x="6696507" y="1510124"/>
                  <a:pt x="6694746" y="1507867"/>
                </a:cubicBezTo>
                <a:cubicBezTo>
                  <a:pt x="6698477" y="1505644"/>
                  <a:pt x="6703499" y="1498940"/>
                  <a:pt x="6708748" y="1499532"/>
                </a:cubicBezTo>
                <a:close/>
                <a:moveTo>
                  <a:pt x="5973555" y="1495733"/>
                </a:moveTo>
                <a:lnTo>
                  <a:pt x="5930130" y="1503508"/>
                </a:lnTo>
                <a:lnTo>
                  <a:pt x="5936711" y="1503095"/>
                </a:lnTo>
                <a:cubicBezTo>
                  <a:pt x="5946637" y="1501800"/>
                  <a:pt x="5959355" y="1499118"/>
                  <a:pt x="5972428" y="1496018"/>
                </a:cubicBezTo>
                <a:close/>
                <a:moveTo>
                  <a:pt x="6728034" y="1494662"/>
                </a:moveTo>
                <a:cubicBezTo>
                  <a:pt x="6729784" y="1494860"/>
                  <a:pt x="6731560" y="1495868"/>
                  <a:pt x="6733320" y="1498124"/>
                </a:cubicBezTo>
                <a:cubicBezTo>
                  <a:pt x="6727929" y="1501334"/>
                  <a:pt x="6723985" y="1503681"/>
                  <a:pt x="6720954" y="1504660"/>
                </a:cubicBezTo>
                <a:cubicBezTo>
                  <a:pt x="6717920" y="1505639"/>
                  <a:pt x="6715796" y="1505252"/>
                  <a:pt x="6714033" y="1502994"/>
                </a:cubicBezTo>
                <a:cubicBezTo>
                  <a:pt x="6717767" y="1500774"/>
                  <a:pt x="6722785" y="1494069"/>
                  <a:pt x="6728034" y="1494662"/>
                </a:cubicBezTo>
                <a:close/>
                <a:moveTo>
                  <a:pt x="6287404" y="1465575"/>
                </a:moveTo>
                <a:cubicBezTo>
                  <a:pt x="6292226" y="1464357"/>
                  <a:pt x="6296685" y="1465009"/>
                  <a:pt x="6302698" y="1468040"/>
                </a:cubicBezTo>
                <a:cubicBezTo>
                  <a:pt x="6297304" y="1471251"/>
                  <a:pt x="6291237" y="1473209"/>
                  <a:pt x="6285456" y="1474171"/>
                </a:cubicBezTo>
                <a:cubicBezTo>
                  <a:pt x="6279676" y="1475135"/>
                  <a:pt x="6274179" y="1475100"/>
                  <a:pt x="6269929" y="1474324"/>
                </a:cubicBezTo>
                <a:cubicBezTo>
                  <a:pt x="6277396" y="1469879"/>
                  <a:pt x="6282582" y="1466792"/>
                  <a:pt x="6287404" y="1465575"/>
                </a:cubicBezTo>
                <a:close/>
                <a:moveTo>
                  <a:pt x="6922612" y="1433923"/>
                </a:moveTo>
                <a:cubicBezTo>
                  <a:pt x="6847861" y="1458037"/>
                  <a:pt x="6759132" y="1476703"/>
                  <a:pt x="6667556" y="1494446"/>
                </a:cubicBezTo>
                <a:lnTo>
                  <a:pt x="6550994" y="1518001"/>
                </a:lnTo>
                <a:lnTo>
                  <a:pt x="6521933" y="1516009"/>
                </a:lnTo>
                <a:lnTo>
                  <a:pt x="6484146" y="1517957"/>
                </a:lnTo>
                <a:lnTo>
                  <a:pt x="6552530" y="1505185"/>
                </a:lnTo>
                <a:cubicBezTo>
                  <a:pt x="6676531" y="1479190"/>
                  <a:pt x="6808032" y="1445943"/>
                  <a:pt x="6922612" y="1433923"/>
                </a:cubicBezTo>
                <a:close/>
                <a:moveTo>
                  <a:pt x="6922612" y="1433923"/>
                </a:moveTo>
                <a:cubicBezTo>
                  <a:pt x="6922612" y="1433923"/>
                  <a:pt x="6931358" y="1439869"/>
                  <a:pt x="6929171" y="1438383"/>
                </a:cubicBezTo>
                <a:cubicBezTo>
                  <a:pt x="6928442" y="1437887"/>
                  <a:pt x="6926497" y="1436565"/>
                  <a:pt x="6922612" y="1433923"/>
                </a:cubicBezTo>
                <a:close/>
                <a:moveTo>
                  <a:pt x="6326861" y="1414965"/>
                </a:moveTo>
                <a:cubicBezTo>
                  <a:pt x="6322664" y="1413746"/>
                  <a:pt x="6339457" y="1418618"/>
                  <a:pt x="6339457" y="1418618"/>
                </a:cubicBezTo>
                <a:cubicBezTo>
                  <a:pt x="6331994" y="1416453"/>
                  <a:pt x="6328259" y="1415370"/>
                  <a:pt x="6326861" y="1414965"/>
                </a:cubicBezTo>
                <a:close/>
                <a:moveTo>
                  <a:pt x="6956219" y="1400700"/>
                </a:moveTo>
                <a:lnTo>
                  <a:pt x="6935250" y="1405772"/>
                </a:lnTo>
                <a:lnTo>
                  <a:pt x="6929710" y="1405584"/>
                </a:lnTo>
                <a:close/>
                <a:moveTo>
                  <a:pt x="6956219" y="1400700"/>
                </a:moveTo>
                <a:cubicBezTo>
                  <a:pt x="6956219" y="1400700"/>
                  <a:pt x="6965433" y="1406369"/>
                  <a:pt x="6963129" y="1404952"/>
                </a:cubicBezTo>
                <a:cubicBezTo>
                  <a:pt x="6962360" y="1404480"/>
                  <a:pt x="6960315" y="1403219"/>
                  <a:pt x="6956219" y="1400700"/>
                </a:cubicBezTo>
                <a:close/>
                <a:moveTo>
                  <a:pt x="6466224" y="1391082"/>
                </a:moveTo>
                <a:cubicBezTo>
                  <a:pt x="6472074" y="1391180"/>
                  <a:pt x="6476678" y="1392019"/>
                  <a:pt x="6476678" y="1392019"/>
                </a:cubicBezTo>
                <a:cubicBezTo>
                  <a:pt x="6476134" y="1394822"/>
                  <a:pt x="6469790" y="1397204"/>
                  <a:pt x="6462904" y="1398591"/>
                </a:cubicBezTo>
                <a:cubicBezTo>
                  <a:pt x="6456021" y="1399979"/>
                  <a:pt x="6448594" y="1400371"/>
                  <a:pt x="6445882" y="1399197"/>
                </a:cubicBezTo>
                <a:cubicBezTo>
                  <a:pt x="6444075" y="1398414"/>
                  <a:pt x="6444362" y="1396934"/>
                  <a:pt x="6448303" y="1394590"/>
                </a:cubicBezTo>
                <a:cubicBezTo>
                  <a:pt x="6453281" y="1391627"/>
                  <a:pt x="6460375" y="1390984"/>
                  <a:pt x="6466224" y="1391082"/>
                </a:cubicBezTo>
                <a:close/>
                <a:moveTo>
                  <a:pt x="6386647" y="1230316"/>
                </a:moveTo>
                <a:lnTo>
                  <a:pt x="6329311" y="1230362"/>
                </a:lnTo>
                <a:lnTo>
                  <a:pt x="6260277" y="1230578"/>
                </a:lnTo>
                <a:lnTo>
                  <a:pt x="6234976" y="1235777"/>
                </a:lnTo>
                <a:lnTo>
                  <a:pt x="6287229" y="1232877"/>
                </a:lnTo>
                <a:cubicBezTo>
                  <a:pt x="6310555" y="1231651"/>
                  <a:pt x="6332908" y="1230923"/>
                  <a:pt x="6352309" y="1231409"/>
                </a:cubicBezTo>
                <a:lnTo>
                  <a:pt x="6373929" y="1232816"/>
                </a:lnTo>
                <a:close/>
                <a:moveTo>
                  <a:pt x="6098441" y="1225916"/>
                </a:moveTo>
                <a:cubicBezTo>
                  <a:pt x="6091374" y="1226682"/>
                  <a:pt x="6086697" y="1228369"/>
                  <a:pt x="6086305" y="1231434"/>
                </a:cubicBezTo>
                <a:cubicBezTo>
                  <a:pt x="6085065" y="1233765"/>
                  <a:pt x="6091435" y="1235545"/>
                  <a:pt x="6100961" y="1236894"/>
                </a:cubicBezTo>
                <a:lnTo>
                  <a:pt x="6131782" y="1239518"/>
                </a:lnTo>
                <a:lnTo>
                  <a:pt x="6178564" y="1232071"/>
                </a:lnTo>
                <a:lnTo>
                  <a:pt x="6175491" y="1231595"/>
                </a:lnTo>
                <a:cubicBezTo>
                  <a:pt x="6162363" y="1229617"/>
                  <a:pt x="6119642" y="1223619"/>
                  <a:pt x="6098441" y="1225916"/>
                </a:cubicBezTo>
                <a:close/>
                <a:moveTo>
                  <a:pt x="6770296" y="1059145"/>
                </a:moveTo>
                <a:cubicBezTo>
                  <a:pt x="6771276" y="1058859"/>
                  <a:pt x="6781568" y="1059492"/>
                  <a:pt x="6793641" y="1059882"/>
                </a:cubicBezTo>
                <a:lnTo>
                  <a:pt x="6781937" y="1061111"/>
                </a:lnTo>
                <a:lnTo>
                  <a:pt x="6776750" y="1060412"/>
                </a:lnTo>
                <a:cubicBezTo>
                  <a:pt x="6771645" y="1059663"/>
                  <a:pt x="6769806" y="1059290"/>
                  <a:pt x="6770296" y="1059145"/>
                </a:cubicBezTo>
                <a:close/>
                <a:moveTo>
                  <a:pt x="6362979" y="1012121"/>
                </a:moveTo>
                <a:cubicBezTo>
                  <a:pt x="6357337" y="1011899"/>
                  <a:pt x="6347858" y="1012309"/>
                  <a:pt x="6336870" y="1013119"/>
                </a:cubicBezTo>
                <a:lnTo>
                  <a:pt x="6309977" y="1015714"/>
                </a:lnTo>
                <a:lnTo>
                  <a:pt x="6351606" y="1013584"/>
                </a:lnTo>
                <a:close/>
                <a:moveTo>
                  <a:pt x="6266050" y="1009781"/>
                </a:moveTo>
                <a:cubicBezTo>
                  <a:pt x="6268125" y="1008547"/>
                  <a:pt x="6270457" y="1008810"/>
                  <a:pt x="6272218" y="1011066"/>
                </a:cubicBezTo>
                <a:lnTo>
                  <a:pt x="6265089" y="1011388"/>
                </a:lnTo>
                <a:close/>
                <a:moveTo>
                  <a:pt x="6909051" y="983332"/>
                </a:moveTo>
                <a:cubicBezTo>
                  <a:pt x="6902054" y="985386"/>
                  <a:pt x="6898554" y="986411"/>
                  <a:pt x="6897242" y="986796"/>
                </a:cubicBezTo>
                <a:cubicBezTo>
                  <a:pt x="6893306" y="987951"/>
                  <a:pt x="6909051" y="983332"/>
                  <a:pt x="6909051" y="983332"/>
                </a:cubicBezTo>
                <a:close/>
                <a:moveTo>
                  <a:pt x="6933556" y="974353"/>
                </a:moveTo>
                <a:cubicBezTo>
                  <a:pt x="6931572" y="972092"/>
                  <a:pt x="6939506" y="981139"/>
                  <a:pt x="6939506" y="981139"/>
                </a:cubicBezTo>
                <a:cubicBezTo>
                  <a:pt x="6935980" y="977117"/>
                  <a:pt x="6934217" y="975107"/>
                  <a:pt x="6933556" y="974353"/>
                </a:cubicBezTo>
                <a:close/>
                <a:moveTo>
                  <a:pt x="6346877" y="862888"/>
                </a:moveTo>
                <a:cubicBezTo>
                  <a:pt x="6346877" y="862888"/>
                  <a:pt x="6331132" y="867507"/>
                  <a:pt x="6335068" y="866353"/>
                </a:cubicBezTo>
                <a:cubicBezTo>
                  <a:pt x="6336382" y="865968"/>
                  <a:pt x="6339881" y="864942"/>
                  <a:pt x="6346877" y="862888"/>
                </a:cubicBezTo>
                <a:close/>
                <a:moveTo>
                  <a:pt x="6261447" y="781738"/>
                </a:moveTo>
                <a:cubicBezTo>
                  <a:pt x="6266059" y="781386"/>
                  <a:pt x="6268928" y="781506"/>
                  <a:pt x="6269435" y="782235"/>
                </a:cubicBezTo>
                <a:cubicBezTo>
                  <a:pt x="6268578" y="785931"/>
                  <a:pt x="6263459" y="789270"/>
                  <a:pt x="6255614" y="792305"/>
                </a:cubicBezTo>
                <a:lnTo>
                  <a:pt x="6225628" y="800492"/>
                </a:lnTo>
                <a:lnTo>
                  <a:pt x="6204584" y="800147"/>
                </a:lnTo>
                <a:cubicBezTo>
                  <a:pt x="6195291" y="801189"/>
                  <a:pt x="6176039" y="801641"/>
                  <a:pt x="6154229" y="802069"/>
                </a:cubicBezTo>
                <a:lnTo>
                  <a:pt x="6153730" y="802083"/>
                </a:lnTo>
                <a:lnTo>
                  <a:pt x="6189623" y="793979"/>
                </a:lnTo>
                <a:cubicBezTo>
                  <a:pt x="6218098" y="788101"/>
                  <a:pt x="6247613" y="782794"/>
                  <a:pt x="6261447" y="781738"/>
                </a:cubicBezTo>
                <a:close/>
                <a:moveTo>
                  <a:pt x="6339255" y="738074"/>
                </a:moveTo>
                <a:cubicBezTo>
                  <a:pt x="6353601" y="737572"/>
                  <a:pt x="6358275" y="738874"/>
                  <a:pt x="6331242" y="745641"/>
                </a:cubicBezTo>
                <a:lnTo>
                  <a:pt x="6330866" y="745674"/>
                </a:lnTo>
                <a:lnTo>
                  <a:pt x="6258496" y="743886"/>
                </a:lnTo>
                <a:lnTo>
                  <a:pt x="6254054" y="743631"/>
                </a:lnTo>
                <a:lnTo>
                  <a:pt x="6289242" y="741323"/>
                </a:lnTo>
                <a:cubicBezTo>
                  <a:pt x="6300893" y="740879"/>
                  <a:pt x="6324910" y="738575"/>
                  <a:pt x="6339255" y="738074"/>
                </a:cubicBezTo>
                <a:close/>
                <a:moveTo>
                  <a:pt x="6362880" y="732778"/>
                </a:moveTo>
                <a:cubicBezTo>
                  <a:pt x="6368112" y="731468"/>
                  <a:pt x="6376343" y="739295"/>
                  <a:pt x="6376343" y="739295"/>
                </a:cubicBezTo>
                <a:cubicBezTo>
                  <a:pt x="6374479" y="742234"/>
                  <a:pt x="6366969" y="741642"/>
                  <a:pt x="6361999" y="739795"/>
                </a:cubicBezTo>
                <a:cubicBezTo>
                  <a:pt x="6359512" y="738873"/>
                  <a:pt x="6357661" y="737637"/>
                  <a:pt x="6357469" y="736373"/>
                </a:cubicBezTo>
                <a:cubicBezTo>
                  <a:pt x="6357274" y="735107"/>
                  <a:pt x="6358737" y="733814"/>
                  <a:pt x="6362880" y="732778"/>
                </a:cubicBezTo>
                <a:close/>
                <a:moveTo>
                  <a:pt x="5700255" y="670167"/>
                </a:moveTo>
                <a:cubicBezTo>
                  <a:pt x="5675445" y="672026"/>
                  <a:pt x="5650447" y="681742"/>
                  <a:pt x="5608323" y="686161"/>
                </a:cubicBezTo>
                <a:cubicBezTo>
                  <a:pt x="5601583" y="686868"/>
                  <a:pt x="5574642" y="685830"/>
                  <a:pt x="5548370" y="687011"/>
                </a:cubicBezTo>
                <a:lnTo>
                  <a:pt x="5538621" y="688066"/>
                </a:lnTo>
                <a:lnTo>
                  <a:pt x="5539446" y="688120"/>
                </a:lnTo>
                <a:cubicBezTo>
                  <a:pt x="5564225" y="689336"/>
                  <a:pt x="5594264" y="690231"/>
                  <a:pt x="5620169" y="690802"/>
                </a:cubicBezTo>
                <a:lnTo>
                  <a:pt x="5634023" y="691048"/>
                </a:lnTo>
                <a:lnTo>
                  <a:pt x="5725630" y="671413"/>
                </a:lnTo>
                <a:cubicBezTo>
                  <a:pt x="5716775" y="669800"/>
                  <a:pt x="5708525" y="669547"/>
                  <a:pt x="5700255" y="670167"/>
                </a:cubicBezTo>
                <a:close/>
                <a:moveTo>
                  <a:pt x="5779141" y="652782"/>
                </a:moveTo>
                <a:cubicBezTo>
                  <a:pt x="5776652" y="654264"/>
                  <a:pt x="5777315" y="657448"/>
                  <a:pt x="5779223" y="659892"/>
                </a:cubicBezTo>
                <a:cubicBezTo>
                  <a:pt x="5781134" y="662337"/>
                  <a:pt x="5784286" y="664040"/>
                  <a:pt x="5786773" y="662558"/>
                </a:cubicBezTo>
                <a:cubicBezTo>
                  <a:pt x="5795277" y="664108"/>
                  <a:pt x="5779141" y="652782"/>
                  <a:pt x="5779141" y="652782"/>
                </a:cubicBezTo>
                <a:close/>
                <a:moveTo>
                  <a:pt x="6187046" y="602049"/>
                </a:moveTo>
                <a:lnTo>
                  <a:pt x="6183344" y="602363"/>
                </a:lnTo>
                <a:lnTo>
                  <a:pt x="6181633" y="602152"/>
                </a:lnTo>
                <a:close/>
                <a:moveTo>
                  <a:pt x="5972783" y="592598"/>
                </a:moveTo>
                <a:cubicBezTo>
                  <a:pt x="5967804" y="595562"/>
                  <a:pt x="5964281" y="591050"/>
                  <a:pt x="5959301" y="594014"/>
                </a:cubicBezTo>
                <a:cubicBezTo>
                  <a:pt x="5957150" y="596120"/>
                  <a:pt x="5956236" y="597698"/>
                  <a:pt x="5956222" y="598842"/>
                </a:cubicBezTo>
                <a:cubicBezTo>
                  <a:pt x="5956208" y="599985"/>
                  <a:pt x="5957097" y="600697"/>
                  <a:pt x="5958548" y="601071"/>
                </a:cubicBezTo>
                <a:cubicBezTo>
                  <a:pt x="5960726" y="601635"/>
                  <a:pt x="5964171" y="601442"/>
                  <a:pt x="5967748" y="600824"/>
                </a:cubicBezTo>
                <a:cubicBezTo>
                  <a:pt x="5971327" y="600204"/>
                  <a:pt x="5975037" y="599160"/>
                  <a:pt x="5977738" y="598016"/>
                </a:cubicBezTo>
                <a:cubicBezTo>
                  <a:pt x="5983142" y="595728"/>
                  <a:pt x="5984524" y="593045"/>
                  <a:pt x="5972783" y="592598"/>
                </a:cubicBezTo>
                <a:close/>
                <a:moveTo>
                  <a:pt x="6226283" y="585976"/>
                </a:moveTo>
                <a:cubicBezTo>
                  <a:pt x="6231978" y="585722"/>
                  <a:pt x="6233307" y="586227"/>
                  <a:pt x="6227484" y="588135"/>
                </a:cubicBezTo>
                <a:lnTo>
                  <a:pt x="6227035" y="588254"/>
                </a:lnTo>
                <a:lnTo>
                  <a:pt x="6207440" y="589080"/>
                </a:lnTo>
                <a:lnTo>
                  <a:pt x="6194298" y="589111"/>
                </a:lnTo>
                <a:lnTo>
                  <a:pt x="6198861" y="588368"/>
                </a:lnTo>
                <a:lnTo>
                  <a:pt x="6198884" y="588366"/>
                </a:lnTo>
                <a:cubicBezTo>
                  <a:pt x="6210526" y="587241"/>
                  <a:pt x="6220588" y="586229"/>
                  <a:pt x="6226283" y="585976"/>
                </a:cubicBezTo>
                <a:close/>
                <a:moveTo>
                  <a:pt x="6043736" y="585031"/>
                </a:moveTo>
                <a:lnTo>
                  <a:pt x="6004274" y="586161"/>
                </a:lnTo>
                <a:lnTo>
                  <a:pt x="5997353" y="588852"/>
                </a:lnTo>
                <a:cubicBezTo>
                  <a:pt x="5993695" y="590686"/>
                  <a:pt x="5992706" y="591996"/>
                  <a:pt x="5996453" y="592296"/>
                </a:cubicBezTo>
                <a:cubicBezTo>
                  <a:pt x="6000199" y="592596"/>
                  <a:pt x="6008683" y="591884"/>
                  <a:pt x="6023970" y="589669"/>
                </a:cubicBezTo>
                <a:lnTo>
                  <a:pt x="6047180" y="585461"/>
                </a:lnTo>
                <a:close/>
                <a:moveTo>
                  <a:pt x="5406758" y="515503"/>
                </a:moveTo>
                <a:lnTo>
                  <a:pt x="5403887" y="515740"/>
                </a:lnTo>
                <a:lnTo>
                  <a:pt x="5406524" y="515692"/>
                </a:lnTo>
                <a:close/>
                <a:moveTo>
                  <a:pt x="5548745" y="507319"/>
                </a:moveTo>
                <a:cubicBezTo>
                  <a:pt x="5540907" y="507011"/>
                  <a:pt x="5527739" y="507580"/>
                  <a:pt x="5512470" y="508704"/>
                </a:cubicBezTo>
                <a:lnTo>
                  <a:pt x="5475110" y="512311"/>
                </a:lnTo>
                <a:lnTo>
                  <a:pt x="5532943" y="509351"/>
                </a:lnTo>
                <a:close/>
                <a:moveTo>
                  <a:pt x="6007506" y="491826"/>
                </a:moveTo>
                <a:lnTo>
                  <a:pt x="5917892" y="501388"/>
                </a:lnTo>
                <a:lnTo>
                  <a:pt x="5697449" y="527492"/>
                </a:lnTo>
                <a:lnTo>
                  <a:pt x="5675533" y="533618"/>
                </a:lnTo>
                <a:cubicBezTo>
                  <a:pt x="5613998" y="548639"/>
                  <a:pt x="5550107" y="561914"/>
                  <a:pt x="5482518" y="573161"/>
                </a:cubicBezTo>
                <a:lnTo>
                  <a:pt x="5418397" y="585036"/>
                </a:lnTo>
                <a:lnTo>
                  <a:pt x="5410474" y="588550"/>
                </a:lnTo>
                <a:lnTo>
                  <a:pt x="5367643" y="594433"/>
                </a:lnTo>
                <a:lnTo>
                  <a:pt x="5297622" y="607401"/>
                </a:lnTo>
                <a:cubicBezTo>
                  <a:pt x="5238182" y="618316"/>
                  <a:pt x="5182536" y="629212"/>
                  <a:pt x="5135499" y="641528"/>
                </a:cubicBezTo>
                <a:cubicBezTo>
                  <a:pt x="5261918" y="628338"/>
                  <a:pt x="5406134" y="605702"/>
                  <a:pt x="5556021" y="578896"/>
                </a:cubicBezTo>
                <a:close/>
                <a:moveTo>
                  <a:pt x="5684101" y="489208"/>
                </a:moveTo>
                <a:lnTo>
                  <a:pt x="5625506" y="490311"/>
                </a:lnTo>
                <a:lnTo>
                  <a:pt x="5575304" y="496748"/>
                </a:lnTo>
                <a:lnTo>
                  <a:pt x="5588326" y="496979"/>
                </a:lnTo>
                <a:cubicBezTo>
                  <a:pt x="5591606" y="497277"/>
                  <a:pt x="5593653" y="497804"/>
                  <a:pt x="5594265" y="498587"/>
                </a:cubicBezTo>
                <a:cubicBezTo>
                  <a:pt x="5591819" y="495453"/>
                  <a:pt x="5581662" y="499203"/>
                  <a:pt x="5572116" y="503737"/>
                </a:cubicBezTo>
                <a:lnTo>
                  <a:pt x="5565415" y="507201"/>
                </a:lnTo>
                <a:lnTo>
                  <a:pt x="5674284" y="490478"/>
                </a:lnTo>
                <a:close/>
                <a:moveTo>
                  <a:pt x="5576820" y="327426"/>
                </a:moveTo>
                <a:lnTo>
                  <a:pt x="5551378" y="327580"/>
                </a:lnTo>
                <a:cubicBezTo>
                  <a:pt x="5503101" y="328280"/>
                  <a:pt x="5452794" y="330942"/>
                  <a:pt x="5381706" y="342431"/>
                </a:cubicBezTo>
                <a:lnTo>
                  <a:pt x="5407094" y="348193"/>
                </a:lnTo>
                <a:lnTo>
                  <a:pt x="5556579" y="330590"/>
                </a:lnTo>
                <a:close/>
                <a:moveTo>
                  <a:pt x="6266644" y="312468"/>
                </a:moveTo>
                <a:lnTo>
                  <a:pt x="6279541" y="314778"/>
                </a:lnTo>
                <a:cubicBezTo>
                  <a:pt x="6288385" y="315993"/>
                  <a:pt x="6293785" y="316164"/>
                  <a:pt x="6293169" y="314660"/>
                </a:cubicBezTo>
                <a:lnTo>
                  <a:pt x="6291408" y="316704"/>
                </a:lnTo>
                <a:lnTo>
                  <a:pt x="6283180" y="319001"/>
                </a:lnTo>
                <a:lnTo>
                  <a:pt x="6258533" y="325873"/>
                </a:lnTo>
                <a:lnTo>
                  <a:pt x="6218129" y="323301"/>
                </a:lnTo>
                <a:lnTo>
                  <a:pt x="6229257" y="320671"/>
                </a:lnTo>
                <a:cubicBezTo>
                  <a:pt x="6240608" y="317892"/>
                  <a:pt x="6248133" y="315978"/>
                  <a:pt x="6248133" y="315978"/>
                </a:cubicBezTo>
                <a:close/>
                <a:moveTo>
                  <a:pt x="6203409" y="306447"/>
                </a:moveTo>
                <a:cubicBezTo>
                  <a:pt x="6208291" y="310177"/>
                  <a:pt x="6210730" y="312041"/>
                  <a:pt x="6211645" y="312741"/>
                </a:cubicBezTo>
                <a:cubicBezTo>
                  <a:pt x="6214390" y="314839"/>
                  <a:pt x="6203409" y="306447"/>
                  <a:pt x="6203409" y="306447"/>
                </a:cubicBezTo>
                <a:close/>
                <a:moveTo>
                  <a:pt x="5468164" y="242026"/>
                </a:moveTo>
                <a:cubicBezTo>
                  <a:pt x="5459997" y="242217"/>
                  <a:pt x="5451510" y="242871"/>
                  <a:pt x="5444213" y="244081"/>
                </a:cubicBezTo>
                <a:lnTo>
                  <a:pt x="5369226" y="252580"/>
                </a:lnTo>
                <a:lnTo>
                  <a:pt x="5381449" y="264075"/>
                </a:lnTo>
                <a:lnTo>
                  <a:pt x="5381761" y="264648"/>
                </a:lnTo>
                <a:lnTo>
                  <a:pt x="5423021" y="260275"/>
                </a:lnTo>
                <a:cubicBezTo>
                  <a:pt x="5441819" y="258037"/>
                  <a:pt x="5459373" y="255711"/>
                  <a:pt x="5474658" y="253498"/>
                </a:cubicBezTo>
                <a:cubicBezTo>
                  <a:pt x="5482302" y="252391"/>
                  <a:pt x="5488079" y="251327"/>
                  <a:pt x="5492273" y="250324"/>
                </a:cubicBezTo>
                <a:cubicBezTo>
                  <a:pt x="5506952" y="246812"/>
                  <a:pt x="5502233" y="244041"/>
                  <a:pt x="5490198" y="242753"/>
                </a:cubicBezTo>
                <a:cubicBezTo>
                  <a:pt x="5484180" y="242109"/>
                  <a:pt x="5476332" y="241836"/>
                  <a:pt x="5468164" y="242026"/>
                </a:cubicBezTo>
                <a:close/>
                <a:moveTo>
                  <a:pt x="5578448" y="205038"/>
                </a:moveTo>
                <a:lnTo>
                  <a:pt x="5542673" y="207803"/>
                </a:lnTo>
                <a:cubicBezTo>
                  <a:pt x="5513505" y="216361"/>
                  <a:pt x="5462816" y="215427"/>
                  <a:pt x="5397975" y="214036"/>
                </a:cubicBezTo>
                <a:lnTo>
                  <a:pt x="5380845" y="213738"/>
                </a:lnTo>
                <a:lnTo>
                  <a:pt x="5257658" y="227102"/>
                </a:lnTo>
                <a:lnTo>
                  <a:pt x="5138784" y="235203"/>
                </a:lnTo>
                <a:lnTo>
                  <a:pt x="5142090" y="236084"/>
                </a:lnTo>
                <a:cubicBezTo>
                  <a:pt x="5149077" y="237679"/>
                  <a:pt x="5157610" y="239407"/>
                  <a:pt x="5167851" y="241281"/>
                </a:cubicBezTo>
                <a:cubicBezTo>
                  <a:pt x="5176094" y="241204"/>
                  <a:pt x="5191159" y="241564"/>
                  <a:pt x="5209489" y="242186"/>
                </a:cubicBezTo>
                <a:lnTo>
                  <a:pt x="5226281" y="242865"/>
                </a:lnTo>
                <a:lnTo>
                  <a:pt x="5485699" y="219387"/>
                </a:lnTo>
                <a:close/>
                <a:moveTo>
                  <a:pt x="6395560" y="190846"/>
                </a:moveTo>
                <a:lnTo>
                  <a:pt x="6401307" y="193097"/>
                </a:lnTo>
                <a:lnTo>
                  <a:pt x="6400349" y="193589"/>
                </a:lnTo>
                <a:cubicBezTo>
                  <a:pt x="6396913" y="194567"/>
                  <a:pt x="6392250" y="195453"/>
                  <a:pt x="6386715" y="196251"/>
                </a:cubicBezTo>
                <a:lnTo>
                  <a:pt x="6345013" y="199490"/>
                </a:lnTo>
                <a:lnTo>
                  <a:pt x="6373473" y="191990"/>
                </a:lnTo>
                <a:cubicBezTo>
                  <a:pt x="6381776" y="190682"/>
                  <a:pt x="6389274" y="190186"/>
                  <a:pt x="6395560" y="190846"/>
                </a:cubicBezTo>
                <a:close/>
                <a:moveTo>
                  <a:pt x="5935537" y="183429"/>
                </a:moveTo>
                <a:lnTo>
                  <a:pt x="5870453" y="188944"/>
                </a:lnTo>
                <a:lnTo>
                  <a:pt x="5755207" y="210693"/>
                </a:lnTo>
                <a:cubicBezTo>
                  <a:pt x="5701573" y="219294"/>
                  <a:pt x="5647575" y="226307"/>
                  <a:pt x="5593421" y="231275"/>
                </a:cubicBezTo>
                <a:cubicBezTo>
                  <a:pt x="5583504" y="229468"/>
                  <a:pt x="5565046" y="233844"/>
                  <a:pt x="5545759" y="238717"/>
                </a:cubicBezTo>
                <a:cubicBezTo>
                  <a:pt x="5629798" y="218230"/>
                  <a:pt x="5680356" y="204931"/>
                  <a:pt x="5707232" y="197038"/>
                </a:cubicBezTo>
                <a:lnTo>
                  <a:pt x="5707566" y="196932"/>
                </a:lnTo>
                <a:lnTo>
                  <a:pt x="5671934" y="198478"/>
                </a:lnTo>
                <a:lnTo>
                  <a:pt x="5633073" y="207463"/>
                </a:lnTo>
                <a:cubicBezTo>
                  <a:pt x="5572516" y="222738"/>
                  <a:pt x="5508703" y="243010"/>
                  <a:pt x="5520039" y="254025"/>
                </a:cubicBezTo>
                <a:cubicBezTo>
                  <a:pt x="5520920" y="255153"/>
                  <a:pt x="5524004" y="255624"/>
                  <a:pt x="5528777" y="255579"/>
                </a:cubicBezTo>
                <a:cubicBezTo>
                  <a:pt x="5562196" y="255267"/>
                  <a:pt x="5678461" y="229677"/>
                  <a:pt x="5702052" y="227203"/>
                </a:cubicBezTo>
                <a:cubicBezTo>
                  <a:pt x="5744548" y="218980"/>
                  <a:pt x="5788819" y="210598"/>
                  <a:pt x="5833899" y="202183"/>
                </a:cubicBezTo>
                <a:close/>
                <a:moveTo>
                  <a:pt x="5185017" y="145683"/>
                </a:moveTo>
                <a:cubicBezTo>
                  <a:pt x="5185017" y="145683"/>
                  <a:pt x="5195999" y="154073"/>
                  <a:pt x="5193252" y="151976"/>
                </a:cubicBezTo>
                <a:cubicBezTo>
                  <a:pt x="5192338" y="151276"/>
                  <a:pt x="5189898" y="149412"/>
                  <a:pt x="5185017" y="145683"/>
                </a:cubicBezTo>
                <a:close/>
                <a:moveTo>
                  <a:pt x="5155661" y="142634"/>
                </a:moveTo>
                <a:cubicBezTo>
                  <a:pt x="5167456" y="140699"/>
                  <a:pt x="5177622" y="141625"/>
                  <a:pt x="5185017" y="145683"/>
                </a:cubicBezTo>
                <a:cubicBezTo>
                  <a:pt x="5174446" y="151291"/>
                  <a:pt x="5163140" y="155294"/>
                  <a:pt x="5151568" y="157276"/>
                </a:cubicBezTo>
                <a:cubicBezTo>
                  <a:pt x="5139997" y="159258"/>
                  <a:pt x="5128162" y="159217"/>
                  <a:pt x="5116534" y="156740"/>
                </a:cubicBezTo>
                <a:cubicBezTo>
                  <a:pt x="5130443" y="149361"/>
                  <a:pt x="5143867" y="144568"/>
                  <a:pt x="5155661" y="142634"/>
                </a:cubicBezTo>
                <a:close/>
                <a:moveTo>
                  <a:pt x="5228301" y="140013"/>
                </a:moveTo>
                <a:cubicBezTo>
                  <a:pt x="5228301" y="140013"/>
                  <a:pt x="5238901" y="147856"/>
                  <a:pt x="5236251" y="145896"/>
                </a:cubicBezTo>
                <a:cubicBezTo>
                  <a:pt x="5235368" y="145243"/>
                  <a:pt x="5233012" y="143500"/>
                  <a:pt x="5228301" y="140013"/>
                </a:cubicBezTo>
                <a:close/>
                <a:moveTo>
                  <a:pt x="5222881" y="132226"/>
                </a:moveTo>
                <a:cubicBezTo>
                  <a:pt x="5223484" y="133091"/>
                  <a:pt x="5225091" y="135398"/>
                  <a:pt x="5228301" y="140013"/>
                </a:cubicBezTo>
                <a:cubicBezTo>
                  <a:pt x="5228301" y="140013"/>
                  <a:pt x="5221074" y="129630"/>
                  <a:pt x="5222881" y="132226"/>
                </a:cubicBezTo>
                <a:close/>
                <a:moveTo>
                  <a:pt x="5993524" y="85861"/>
                </a:moveTo>
                <a:lnTo>
                  <a:pt x="5995319" y="88440"/>
                </a:lnTo>
                <a:cubicBezTo>
                  <a:pt x="5996120" y="89594"/>
                  <a:pt x="5996522" y="90170"/>
                  <a:pt x="5995920" y="89306"/>
                </a:cubicBezTo>
                <a:close/>
                <a:moveTo>
                  <a:pt x="5990501" y="81517"/>
                </a:moveTo>
                <a:lnTo>
                  <a:pt x="5993524" y="85861"/>
                </a:lnTo>
                <a:lnTo>
                  <a:pt x="5992308" y="84114"/>
                </a:lnTo>
                <a:cubicBezTo>
                  <a:pt x="5991304" y="82671"/>
                  <a:pt x="5990501" y="81517"/>
                  <a:pt x="5990501" y="81517"/>
                </a:cubicBezTo>
                <a:close/>
                <a:moveTo>
                  <a:pt x="4628034" y="32247"/>
                </a:moveTo>
                <a:cubicBezTo>
                  <a:pt x="4593565" y="34831"/>
                  <a:pt x="4558835" y="48329"/>
                  <a:pt x="4500312" y="54467"/>
                </a:cubicBezTo>
                <a:cubicBezTo>
                  <a:pt x="4495631" y="54960"/>
                  <a:pt x="4483933" y="54845"/>
                  <a:pt x="4468843" y="54812"/>
                </a:cubicBezTo>
                <a:lnTo>
                  <a:pt x="4463524" y="54898"/>
                </a:lnTo>
                <a:lnTo>
                  <a:pt x="4463523" y="72981"/>
                </a:lnTo>
                <a:lnTo>
                  <a:pt x="4527689" y="63042"/>
                </a:lnTo>
                <a:cubicBezTo>
                  <a:pt x="4576825" y="54073"/>
                  <a:pt x="4623261" y="43265"/>
                  <a:pt x="4663288" y="33979"/>
                </a:cubicBezTo>
                <a:cubicBezTo>
                  <a:pt x="4650985" y="31738"/>
                  <a:pt x="4639524" y="31386"/>
                  <a:pt x="4628034" y="32247"/>
                </a:cubicBezTo>
                <a:close/>
                <a:moveTo>
                  <a:pt x="4737628" y="8096"/>
                </a:moveTo>
                <a:cubicBezTo>
                  <a:pt x="4734170" y="10154"/>
                  <a:pt x="4735092" y="14578"/>
                  <a:pt x="4737743" y="17973"/>
                </a:cubicBezTo>
                <a:cubicBezTo>
                  <a:pt x="4740396" y="21369"/>
                  <a:pt x="4744775" y="23737"/>
                  <a:pt x="4748231" y="21677"/>
                </a:cubicBezTo>
                <a:cubicBezTo>
                  <a:pt x="4760044" y="23831"/>
                  <a:pt x="4737628" y="8096"/>
                  <a:pt x="4737628" y="8096"/>
                </a:cubicBezTo>
                <a:close/>
                <a:moveTo>
                  <a:pt x="0" y="0"/>
                </a:moveTo>
                <a:lnTo>
                  <a:pt x="5174817" y="1"/>
                </a:lnTo>
                <a:lnTo>
                  <a:pt x="5242619" y="1"/>
                </a:lnTo>
                <a:lnTo>
                  <a:pt x="5176862" y="24805"/>
                </a:lnTo>
                <a:cubicBezTo>
                  <a:pt x="5180282" y="33166"/>
                  <a:pt x="5604767" y="44432"/>
                  <a:pt x="5405096" y="54622"/>
                </a:cubicBezTo>
                <a:cubicBezTo>
                  <a:pt x="5285635" y="52207"/>
                  <a:pt x="5191114" y="59646"/>
                  <a:pt x="5091247" y="79577"/>
                </a:cubicBezTo>
                <a:cubicBezTo>
                  <a:pt x="5019384" y="91293"/>
                  <a:pt x="4966244" y="67863"/>
                  <a:pt x="4890022" y="90223"/>
                </a:cubicBezTo>
                <a:lnTo>
                  <a:pt x="4887676" y="84490"/>
                </a:lnTo>
                <a:lnTo>
                  <a:pt x="4887242" y="83428"/>
                </a:lnTo>
                <a:cubicBezTo>
                  <a:pt x="4886780" y="82296"/>
                  <a:pt x="4886546" y="81731"/>
                  <a:pt x="4886895" y="82579"/>
                </a:cubicBezTo>
                <a:lnTo>
                  <a:pt x="4887676" y="84490"/>
                </a:lnTo>
                <a:lnTo>
                  <a:pt x="4888979" y="87675"/>
                </a:lnTo>
                <a:cubicBezTo>
                  <a:pt x="4889558" y="89091"/>
                  <a:pt x="4890022" y="90223"/>
                  <a:pt x="4890022" y="90223"/>
                </a:cubicBezTo>
                <a:cubicBezTo>
                  <a:pt x="4917027" y="130685"/>
                  <a:pt x="5100582" y="76838"/>
                  <a:pt x="5130081" y="97839"/>
                </a:cubicBezTo>
                <a:cubicBezTo>
                  <a:pt x="5135524" y="96242"/>
                  <a:pt x="5139942" y="107043"/>
                  <a:pt x="5141832" y="118585"/>
                </a:cubicBezTo>
                <a:lnTo>
                  <a:pt x="5142005" y="122362"/>
                </a:lnTo>
                <a:lnTo>
                  <a:pt x="5191459" y="118521"/>
                </a:lnTo>
                <a:lnTo>
                  <a:pt x="4916682" y="162909"/>
                </a:lnTo>
                <a:lnTo>
                  <a:pt x="4909434" y="169317"/>
                </a:lnTo>
                <a:lnTo>
                  <a:pt x="4911788" y="180175"/>
                </a:lnTo>
                <a:lnTo>
                  <a:pt x="4966379" y="172215"/>
                </a:lnTo>
                <a:cubicBezTo>
                  <a:pt x="5016381" y="164977"/>
                  <a:pt x="5066193" y="158836"/>
                  <a:pt x="5116534" y="156740"/>
                </a:cubicBezTo>
                <a:cubicBezTo>
                  <a:pt x="5075300" y="168638"/>
                  <a:pt x="5034522" y="177635"/>
                  <a:pt x="4993960" y="185164"/>
                </a:cubicBezTo>
                <a:lnTo>
                  <a:pt x="4904257" y="199683"/>
                </a:lnTo>
                <a:lnTo>
                  <a:pt x="4911854" y="210009"/>
                </a:lnTo>
                <a:lnTo>
                  <a:pt x="4918323" y="214984"/>
                </a:lnTo>
                <a:lnTo>
                  <a:pt x="4965472" y="208946"/>
                </a:lnTo>
                <a:cubicBezTo>
                  <a:pt x="5076742" y="193149"/>
                  <a:pt x="5188011" y="177351"/>
                  <a:pt x="5302602" y="165777"/>
                </a:cubicBezTo>
                <a:cubicBezTo>
                  <a:pt x="5471767" y="150526"/>
                  <a:pt x="5629266" y="92245"/>
                  <a:pt x="5802488" y="82822"/>
                </a:cubicBezTo>
                <a:cubicBezTo>
                  <a:pt x="5773069" y="91447"/>
                  <a:pt x="5731954" y="98045"/>
                  <a:pt x="5742263" y="102801"/>
                </a:cubicBezTo>
                <a:lnTo>
                  <a:pt x="5758677" y="105088"/>
                </a:lnTo>
                <a:lnTo>
                  <a:pt x="5658524" y="122525"/>
                </a:lnTo>
                <a:cubicBezTo>
                  <a:pt x="5598046" y="132137"/>
                  <a:pt x="5538648" y="140504"/>
                  <a:pt x="5481446" y="147013"/>
                </a:cubicBezTo>
                <a:lnTo>
                  <a:pt x="5369447" y="158793"/>
                </a:lnTo>
                <a:lnTo>
                  <a:pt x="5371994" y="161103"/>
                </a:lnTo>
                <a:lnTo>
                  <a:pt x="5403897" y="169908"/>
                </a:lnTo>
                <a:lnTo>
                  <a:pt x="5404711" y="169830"/>
                </a:lnTo>
                <a:cubicBezTo>
                  <a:pt x="5439043" y="166056"/>
                  <a:pt x="5474370" y="161689"/>
                  <a:pt x="5511889" y="156432"/>
                </a:cubicBezTo>
                <a:cubicBezTo>
                  <a:pt x="5644754" y="139035"/>
                  <a:pt x="5765609" y="118321"/>
                  <a:pt x="5885611" y="96324"/>
                </a:cubicBezTo>
                <a:lnTo>
                  <a:pt x="5963408" y="81818"/>
                </a:lnTo>
                <a:lnTo>
                  <a:pt x="5990501" y="81517"/>
                </a:lnTo>
                <a:cubicBezTo>
                  <a:pt x="5885580" y="121217"/>
                  <a:pt x="5838240" y="121058"/>
                  <a:pt x="5743052" y="146280"/>
                </a:cubicBezTo>
                <a:cubicBezTo>
                  <a:pt x="5644712" y="167524"/>
                  <a:pt x="5681990" y="163210"/>
                  <a:pt x="5725642" y="163748"/>
                </a:cubicBezTo>
                <a:lnTo>
                  <a:pt x="5748908" y="165609"/>
                </a:lnTo>
                <a:lnTo>
                  <a:pt x="5686948" y="175016"/>
                </a:lnTo>
                <a:lnTo>
                  <a:pt x="5742061" y="173863"/>
                </a:lnTo>
                <a:lnTo>
                  <a:pt x="5739702" y="174206"/>
                </a:lnTo>
                <a:cubicBezTo>
                  <a:pt x="5735355" y="175722"/>
                  <a:pt x="5733932" y="178057"/>
                  <a:pt x="5738813" y="181786"/>
                </a:cubicBezTo>
                <a:cubicBezTo>
                  <a:pt x="5758337" y="196703"/>
                  <a:pt x="5831381" y="165933"/>
                  <a:pt x="5867313" y="162835"/>
                </a:cubicBezTo>
                <a:lnTo>
                  <a:pt x="5887469" y="157000"/>
                </a:lnTo>
                <a:lnTo>
                  <a:pt x="6001841" y="138433"/>
                </a:lnTo>
                <a:lnTo>
                  <a:pt x="6004168" y="141111"/>
                </a:lnTo>
                <a:cubicBezTo>
                  <a:pt x="6007708" y="144554"/>
                  <a:pt x="6012588" y="148283"/>
                  <a:pt x="6017955" y="149427"/>
                </a:cubicBezTo>
                <a:cubicBezTo>
                  <a:pt x="6022587" y="148966"/>
                  <a:pt x="6032932" y="147550"/>
                  <a:pt x="6046242" y="145603"/>
                </a:cubicBezTo>
                <a:lnTo>
                  <a:pt x="6062613" y="143109"/>
                </a:lnTo>
                <a:lnTo>
                  <a:pt x="5924745" y="178053"/>
                </a:lnTo>
                <a:lnTo>
                  <a:pt x="5952987" y="180209"/>
                </a:lnTo>
                <a:lnTo>
                  <a:pt x="5970601" y="176958"/>
                </a:lnTo>
                <a:lnTo>
                  <a:pt x="6202892" y="134836"/>
                </a:lnTo>
                <a:lnTo>
                  <a:pt x="6201794" y="135380"/>
                </a:lnTo>
                <a:cubicBezTo>
                  <a:pt x="6168673" y="146665"/>
                  <a:pt x="6077476" y="164076"/>
                  <a:pt x="6053381" y="171871"/>
                </a:cubicBezTo>
                <a:cubicBezTo>
                  <a:pt x="6015801" y="179170"/>
                  <a:pt x="5982007" y="184793"/>
                  <a:pt x="5954131" y="190437"/>
                </a:cubicBezTo>
                <a:lnTo>
                  <a:pt x="5920929" y="200170"/>
                </a:lnTo>
                <a:lnTo>
                  <a:pt x="5732498" y="236621"/>
                </a:lnTo>
                <a:cubicBezTo>
                  <a:pt x="5720469" y="230556"/>
                  <a:pt x="5709682" y="236978"/>
                  <a:pt x="5699730" y="242904"/>
                </a:cubicBezTo>
                <a:cubicBezTo>
                  <a:pt x="5724366" y="255780"/>
                  <a:pt x="5609341" y="262557"/>
                  <a:pt x="5575987" y="268091"/>
                </a:cubicBezTo>
                <a:lnTo>
                  <a:pt x="5525376" y="274528"/>
                </a:lnTo>
                <a:lnTo>
                  <a:pt x="5558422" y="271862"/>
                </a:lnTo>
                <a:cubicBezTo>
                  <a:pt x="5581288" y="274520"/>
                  <a:pt x="5617686" y="270865"/>
                  <a:pt x="5650887" y="269514"/>
                </a:cubicBezTo>
                <a:lnTo>
                  <a:pt x="5660498" y="269679"/>
                </a:lnTo>
                <a:lnTo>
                  <a:pt x="5654612" y="271164"/>
                </a:lnTo>
                <a:cubicBezTo>
                  <a:pt x="5628477" y="278149"/>
                  <a:pt x="5601424" y="285932"/>
                  <a:pt x="5572511" y="295285"/>
                </a:cubicBezTo>
                <a:cubicBezTo>
                  <a:pt x="5531847" y="291584"/>
                  <a:pt x="5513587" y="299277"/>
                  <a:pt x="5514621" y="304049"/>
                </a:cubicBezTo>
                <a:cubicBezTo>
                  <a:pt x="5515139" y="306435"/>
                  <a:pt x="5520482" y="308090"/>
                  <a:pt x="5530260" y="307227"/>
                </a:cubicBezTo>
                <a:cubicBezTo>
                  <a:pt x="5540038" y="306362"/>
                  <a:pt x="5554250" y="302978"/>
                  <a:pt x="5572511" y="295285"/>
                </a:cubicBezTo>
                <a:cubicBezTo>
                  <a:pt x="5679871" y="287549"/>
                  <a:pt x="5771438" y="254934"/>
                  <a:pt x="5881415" y="237827"/>
                </a:cubicBezTo>
                <a:cubicBezTo>
                  <a:pt x="5932489" y="228025"/>
                  <a:pt x="5984392" y="208470"/>
                  <a:pt x="6029115" y="218001"/>
                </a:cubicBezTo>
                <a:lnTo>
                  <a:pt x="6039740" y="224156"/>
                </a:lnTo>
                <a:lnTo>
                  <a:pt x="5923289" y="248081"/>
                </a:lnTo>
                <a:lnTo>
                  <a:pt x="5724635" y="282197"/>
                </a:lnTo>
                <a:lnTo>
                  <a:pt x="5726643" y="287560"/>
                </a:lnTo>
                <a:cubicBezTo>
                  <a:pt x="5724511" y="292009"/>
                  <a:pt x="5710121" y="290670"/>
                  <a:pt x="5697152" y="288914"/>
                </a:cubicBezTo>
                <a:lnTo>
                  <a:pt x="5690399" y="288077"/>
                </a:lnTo>
                <a:lnTo>
                  <a:pt x="5680239" y="289821"/>
                </a:lnTo>
                <a:lnTo>
                  <a:pt x="5685291" y="292392"/>
                </a:lnTo>
                <a:lnTo>
                  <a:pt x="5725736" y="304162"/>
                </a:lnTo>
                <a:lnTo>
                  <a:pt x="5799348" y="292662"/>
                </a:lnTo>
                <a:lnTo>
                  <a:pt x="6212345" y="213208"/>
                </a:lnTo>
                <a:lnTo>
                  <a:pt x="6212673" y="214403"/>
                </a:lnTo>
                <a:cubicBezTo>
                  <a:pt x="6216104" y="222891"/>
                  <a:pt x="6221344" y="230421"/>
                  <a:pt x="6225240" y="228355"/>
                </a:cubicBezTo>
                <a:cubicBezTo>
                  <a:pt x="6231789" y="231198"/>
                  <a:pt x="6244907" y="228977"/>
                  <a:pt x="6261332" y="224462"/>
                </a:cubicBezTo>
                <a:lnTo>
                  <a:pt x="6276504" y="219672"/>
                </a:lnTo>
                <a:lnTo>
                  <a:pt x="6278702" y="228324"/>
                </a:lnTo>
                <a:lnTo>
                  <a:pt x="6275569" y="231377"/>
                </a:lnTo>
                <a:lnTo>
                  <a:pt x="6265869" y="234052"/>
                </a:lnTo>
                <a:lnTo>
                  <a:pt x="6259932" y="233409"/>
                </a:lnTo>
                <a:lnTo>
                  <a:pt x="6262954" y="234854"/>
                </a:lnTo>
                <a:lnTo>
                  <a:pt x="6258115" y="236189"/>
                </a:lnTo>
                <a:cubicBezTo>
                  <a:pt x="6185070" y="266958"/>
                  <a:pt x="6113967" y="287387"/>
                  <a:pt x="6022076" y="304210"/>
                </a:cubicBezTo>
                <a:cubicBezTo>
                  <a:pt x="5908714" y="333422"/>
                  <a:pt x="6064304" y="308245"/>
                  <a:pt x="6150897" y="296290"/>
                </a:cubicBezTo>
                <a:lnTo>
                  <a:pt x="6177186" y="292957"/>
                </a:lnTo>
                <a:lnTo>
                  <a:pt x="6193051" y="296890"/>
                </a:lnTo>
                <a:lnTo>
                  <a:pt x="6149288" y="324569"/>
                </a:lnTo>
                <a:lnTo>
                  <a:pt x="6113297" y="327122"/>
                </a:lnTo>
                <a:cubicBezTo>
                  <a:pt x="6086206" y="329873"/>
                  <a:pt x="6072209" y="333979"/>
                  <a:pt x="6109359" y="340495"/>
                </a:cubicBezTo>
                <a:cubicBezTo>
                  <a:pt x="6142276" y="344320"/>
                  <a:pt x="6173142" y="343130"/>
                  <a:pt x="6212775" y="344985"/>
                </a:cubicBezTo>
                <a:lnTo>
                  <a:pt x="6283021" y="348361"/>
                </a:lnTo>
                <a:lnTo>
                  <a:pt x="6270519" y="353786"/>
                </a:lnTo>
                <a:cubicBezTo>
                  <a:pt x="6262191" y="356636"/>
                  <a:pt x="6250480" y="360126"/>
                  <a:pt x="6234597" y="364395"/>
                </a:cubicBezTo>
                <a:cubicBezTo>
                  <a:pt x="6150144" y="391907"/>
                  <a:pt x="6049461" y="396102"/>
                  <a:pt x="5972685" y="436834"/>
                </a:cubicBezTo>
                <a:cubicBezTo>
                  <a:pt x="5959331" y="443917"/>
                  <a:pt x="6071423" y="442983"/>
                  <a:pt x="6074478" y="432048"/>
                </a:cubicBezTo>
                <a:cubicBezTo>
                  <a:pt x="6068803" y="452352"/>
                  <a:pt x="5879610" y="478229"/>
                  <a:pt x="5854410" y="483616"/>
                </a:cubicBezTo>
                <a:lnTo>
                  <a:pt x="5772374" y="506549"/>
                </a:lnTo>
                <a:lnTo>
                  <a:pt x="6051078" y="478760"/>
                </a:lnTo>
                <a:lnTo>
                  <a:pt x="6089815" y="475184"/>
                </a:lnTo>
                <a:lnTo>
                  <a:pt x="6108088" y="471585"/>
                </a:lnTo>
                <a:cubicBezTo>
                  <a:pt x="6121763" y="469070"/>
                  <a:pt x="6130888" y="467678"/>
                  <a:pt x="6130576" y="468530"/>
                </a:cubicBezTo>
                <a:lnTo>
                  <a:pt x="6116958" y="472678"/>
                </a:lnTo>
                <a:lnTo>
                  <a:pt x="6466929" y="440373"/>
                </a:lnTo>
                <a:lnTo>
                  <a:pt x="6485271" y="438528"/>
                </a:lnTo>
                <a:lnTo>
                  <a:pt x="6485264" y="438543"/>
                </a:lnTo>
                <a:lnTo>
                  <a:pt x="6485361" y="438519"/>
                </a:lnTo>
                <a:lnTo>
                  <a:pt x="6538062" y="433219"/>
                </a:lnTo>
                <a:lnTo>
                  <a:pt x="6590935" y="437147"/>
                </a:lnTo>
                <a:lnTo>
                  <a:pt x="6533398" y="441746"/>
                </a:lnTo>
                <a:cubicBezTo>
                  <a:pt x="6496849" y="444368"/>
                  <a:pt x="6464195" y="446413"/>
                  <a:pt x="6438215" y="447767"/>
                </a:cubicBezTo>
                <a:lnTo>
                  <a:pt x="6342812" y="456419"/>
                </a:lnTo>
                <a:lnTo>
                  <a:pt x="6292800" y="460955"/>
                </a:lnTo>
                <a:cubicBezTo>
                  <a:pt x="6246880" y="465665"/>
                  <a:pt x="6203228" y="470594"/>
                  <a:pt x="6160998" y="475448"/>
                </a:cubicBezTo>
                <a:lnTo>
                  <a:pt x="6084295" y="483632"/>
                </a:lnTo>
                <a:lnTo>
                  <a:pt x="6064789" y="491189"/>
                </a:lnTo>
                <a:cubicBezTo>
                  <a:pt x="6060614" y="496273"/>
                  <a:pt x="6126222" y="483413"/>
                  <a:pt x="6147838" y="484917"/>
                </a:cubicBezTo>
                <a:cubicBezTo>
                  <a:pt x="6141162" y="488458"/>
                  <a:pt x="6134484" y="492002"/>
                  <a:pt x="6127808" y="495544"/>
                </a:cubicBezTo>
                <a:cubicBezTo>
                  <a:pt x="6134484" y="492002"/>
                  <a:pt x="6097696" y="535463"/>
                  <a:pt x="6102427" y="542263"/>
                </a:cubicBezTo>
                <a:cubicBezTo>
                  <a:pt x="6110542" y="553923"/>
                  <a:pt x="6270916" y="526042"/>
                  <a:pt x="6296116" y="520655"/>
                </a:cubicBezTo>
                <a:lnTo>
                  <a:pt x="6305965" y="521894"/>
                </a:lnTo>
                <a:lnTo>
                  <a:pt x="6096683" y="563278"/>
                </a:lnTo>
                <a:lnTo>
                  <a:pt x="6102192" y="571344"/>
                </a:lnTo>
                <a:lnTo>
                  <a:pt x="6104083" y="575143"/>
                </a:lnTo>
                <a:lnTo>
                  <a:pt x="6116168" y="572951"/>
                </a:lnTo>
                <a:lnTo>
                  <a:pt x="6114624" y="572648"/>
                </a:lnTo>
                <a:lnTo>
                  <a:pt x="6117588" y="572694"/>
                </a:lnTo>
                <a:lnTo>
                  <a:pt x="6140409" y="568555"/>
                </a:lnTo>
                <a:lnTo>
                  <a:pt x="6205872" y="559593"/>
                </a:lnTo>
                <a:lnTo>
                  <a:pt x="6161195" y="571841"/>
                </a:lnTo>
                <a:cubicBezTo>
                  <a:pt x="6138153" y="578683"/>
                  <a:pt x="6122628" y="584425"/>
                  <a:pt x="6124824" y="587582"/>
                </a:cubicBezTo>
                <a:cubicBezTo>
                  <a:pt x="6125185" y="591383"/>
                  <a:pt x="6135937" y="592328"/>
                  <a:pt x="6150480" y="591950"/>
                </a:cubicBezTo>
                <a:lnTo>
                  <a:pt x="6191078" y="588945"/>
                </a:lnTo>
                <a:lnTo>
                  <a:pt x="6207403" y="593428"/>
                </a:lnTo>
                <a:lnTo>
                  <a:pt x="6207329" y="593518"/>
                </a:lnTo>
                <a:lnTo>
                  <a:pt x="6205478" y="594012"/>
                </a:lnTo>
                <a:lnTo>
                  <a:pt x="6180096" y="601962"/>
                </a:lnTo>
                <a:lnTo>
                  <a:pt x="6122167" y="594823"/>
                </a:lnTo>
                <a:lnTo>
                  <a:pt x="6095328" y="591472"/>
                </a:lnTo>
                <a:lnTo>
                  <a:pt x="6092590" y="592015"/>
                </a:lnTo>
                <a:lnTo>
                  <a:pt x="6080835" y="592657"/>
                </a:lnTo>
                <a:cubicBezTo>
                  <a:pt x="6050558" y="594517"/>
                  <a:pt x="6035906" y="596639"/>
                  <a:pt x="6031000" y="598868"/>
                </a:cubicBezTo>
                <a:lnTo>
                  <a:pt x="6036321" y="603100"/>
                </a:lnTo>
                <a:lnTo>
                  <a:pt x="5976155" y="614913"/>
                </a:lnTo>
                <a:cubicBezTo>
                  <a:pt x="5944965" y="621758"/>
                  <a:pt x="5913656" y="629719"/>
                  <a:pt x="5882141" y="639941"/>
                </a:cubicBezTo>
                <a:cubicBezTo>
                  <a:pt x="5870984" y="625654"/>
                  <a:pt x="5864922" y="656800"/>
                  <a:pt x="5882141" y="639941"/>
                </a:cubicBezTo>
                <a:lnTo>
                  <a:pt x="5940768" y="630397"/>
                </a:lnTo>
                <a:lnTo>
                  <a:pt x="6062769" y="610529"/>
                </a:lnTo>
                <a:lnTo>
                  <a:pt x="6071420" y="612323"/>
                </a:lnTo>
                <a:cubicBezTo>
                  <a:pt x="6081959" y="614374"/>
                  <a:pt x="6090478" y="616230"/>
                  <a:pt x="6091092" y="617734"/>
                </a:cubicBezTo>
                <a:cubicBezTo>
                  <a:pt x="6093555" y="623753"/>
                  <a:pt x="5969985" y="625174"/>
                  <a:pt x="5941992" y="633386"/>
                </a:cubicBezTo>
                <a:cubicBezTo>
                  <a:pt x="5984500" y="642264"/>
                  <a:pt x="6003312" y="630004"/>
                  <a:pt x="6058844" y="633936"/>
                </a:cubicBezTo>
                <a:cubicBezTo>
                  <a:pt x="6058844" y="633936"/>
                  <a:pt x="6065994" y="633594"/>
                  <a:pt x="6076755" y="633176"/>
                </a:cubicBezTo>
                <a:lnTo>
                  <a:pt x="6080812" y="633051"/>
                </a:lnTo>
                <a:lnTo>
                  <a:pt x="6063969" y="638325"/>
                </a:lnTo>
                <a:cubicBezTo>
                  <a:pt x="6012703" y="653051"/>
                  <a:pt x="5958530" y="667157"/>
                  <a:pt x="5905014" y="678921"/>
                </a:cubicBezTo>
                <a:cubicBezTo>
                  <a:pt x="5874251" y="687259"/>
                  <a:pt x="5765779" y="695586"/>
                  <a:pt x="5720553" y="711599"/>
                </a:cubicBezTo>
                <a:cubicBezTo>
                  <a:pt x="5660861" y="735285"/>
                  <a:pt x="5810502" y="705116"/>
                  <a:pt x="5827911" y="703863"/>
                </a:cubicBezTo>
                <a:cubicBezTo>
                  <a:pt x="5935134" y="683892"/>
                  <a:pt x="5974015" y="681473"/>
                  <a:pt x="6054698" y="670159"/>
                </a:cubicBezTo>
                <a:lnTo>
                  <a:pt x="6099470" y="663238"/>
                </a:lnTo>
                <a:lnTo>
                  <a:pt x="6095301" y="664810"/>
                </a:lnTo>
                <a:cubicBezTo>
                  <a:pt x="6095916" y="666314"/>
                  <a:pt x="6115474" y="667949"/>
                  <a:pt x="6142220" y="669671"/>
                </a:cubicBezTo>
                <a:lnTo>
                  <a:pt x="6189127" y="672472"/>
                </a:lnTo>
                <a:lnTo>
                  <a:pt x="6176973" y="675647"/>
                </a:lnTo>
                <a:cubicBezTo>
                  <a:pt x="6139502" y="682556"/>
                  <a:pt x="6097848" y="683454"/>
                  <a:pt x="6081681" y="692343"/>
                </a:cubicBezTo>
                <a:lnTo>
                  <a:pt x="6078620" y="697967"/>
                </a:lnTo>
                <a:lnTo>
                  <a:pt x="6033674" y="704234"/>
                </a:lnTo>
                <a:cubicBezTo>
                  <a:pt x="6007811" y="708450"/>
                  <a:pt x="5985316" y="706342"/>
                  <a:pt x="5962430" y="705192"/>
                </a:cubicBezTo>
                <a:lnTo>
                  <a:pt x="5952078" y="705163"/>
                </a:lnTo>
                <a:lnTo>
                  <a:pt x="6131528" y="715065"/>
                </a:lnTo>
                <a:lnTo>
                  <a:pt x="6174963" y="717084"/>
                </a:lnTo>
                <a:lnTo>
                  <a:pt x="6170589" y="719114"/>
                </a:lnTo>
                <a:lnTo>
                  <a:pt x="6165025" y="719806"/>
                </a:lnTo>
                <a:lnTo>
                  <a:pt x="6163440" y="724065"/>
                </a:lnTo>
                <a:lnTo>
                  <a:pt x="6176468" y="717154"/>
                </a:lnTo>
                <a:lnTo>
                  <a:pt x="6177944" y="717223"/>
                </a:lnTo>
                <a:lnTo>
                  <a:pt x="6178907" y="737809"/>
                </a:lnTo>
                <a:lnTo>
                  <a:pt x="6179006" y="739059"/>
                </a:lnTo>
                <a:lnTo>
                  <a:pt x="6115698" y="734465"/>
                </a:lnTo>
                <a:lnTo>
                  <a:pt x="6070105" y="732741"/>
                </a:lnTo>
                <a:lnTo>
                  <a:pt x="6070627" y="744126"/>
                </a:lnTo>
                <a:cubicBezTo>
                  <a:pt x="6070262" y="747498"/>
                  <a:pt x="6069307" y="749955"/>
                  <a:pt x="6067629" y="750446"/>
                </a:cubicBezTo>
                <a:cubicBezTo>
                  <a:pt x="6104239" y="754874"/>
                  <a:pt x="6139719" y="744465"/>
                  <a:pt x="6172930" y="742306"/>
                </a:cubicBezTo>
                <a:lnTo>
                  <a:pt x="6179286" y="742588"/>
                </a:lnTo>
                <a:lnTo>
                  <a:pt x="6179666" y="747383"/>
                </a:lnTo>
                <a:lnTo>
                  <a:pt x="6171130" y="749408"/>
                </a:lnTo>
                <a:lnTo>
                  <a:pt x="6193293" y="747614"/>
                </a:lnTo>
                <a:lnTo>
                  <a:pt x="6211798" y="746401"/>
                </a:lnTo>
                <a:lnTo>
                  <a:pt x="6222299" y="750713"/>
                </a:lnTo>
                <a:lnTo>
                  <a:pt x="6224722" y="752910"/>
                </a:lnTo>
                <a:lnTo>
                  <a:pt x="6172368" y="756907"/>
                </a:lnTo>
                <a:cubicBezTo>
                  <a:pt x="6155894" y="758790"/>
                  <a:pt x="6141972" y="761297"/>
                  <a:pt x="6132755" y="764840"/>
                </a:cubicBezTo>
                <a:cubicBezTo>
                  <a:pt x="6122291" y="767460"/>
                  <a:pt x="6135757" y="773978"/>
                  <a:pt x="6125292" y="776597"/>
                </a:cubicBezTo>
                <a:cubicBezTo>
                  <a:pt x="6111774" y="779981"/>
                  <a:pt x="6098007" y="781521"/>
                  <a:pt x="6084419" y="782219"/>
                </a:cubicBezTo>
                <a:lnTo>
                  <a:pt x="6055224" y="782632"/>
                </a:lnTo>
                <a:lnTo>
                  <a:pt x="6047708" y="788455"/>
                </a:lnTo>
                <a:cubicBezTo>
                  <a:pt x="6045752" y="792488"/>
                  <a:pt x="6052133" y="795087"/>
                  <a:pt x="6085479" y="789368"/>
                </a:cubicBezTo>
                <a:cubicBezTo>
                  <a:pt x="6136553" y="779567"/>
                  <a:pt x="6095890" y="775866"/>
                  <a:pt x="6129878" y="783108"/>
                </a:cubicBezTo>
                <a:cubicBezTo>
                  <a:pt x="6118249" y="780630"/>
                  <a:pt x="6112308" y="785777"/>
                  <a:pt x="6111124" y="792558"/>
                </a:cubicBezTo>
                <a:lnTo>
                  <a:pt x="6116477" y="803097"/>
                </a:lnTo>
                <a:lnTo>
                  <a:pt x="6088536" y="803857"/>
                </a:lnTo>
                <a:cubicBezTo>
                  <a:pt x="6049499" y="805759"/>
                  <a:pt x="6029849" y="809839"/>
                  <a:pt x="6088814" y="820627"/>
                </a:cubicBezTo>
                <a:cubicBezTo>
                  <a:pt x="6112549" y="820406"/>
                  <a:pt x="6214843" y="825226"/>
                  <a:pt x="6231862" y="826974"/>
                </a:cubicBezTo>
                <a:cubicBezTo>
                  <a:pt x="6241041" y="831022"/>
                  <a:pt x="6246377" y="844061"/>
                  <a:pt x="6246377" y="844061"/>
                </a:cubicBezTo>
                <a:cubicBezTo>
                  <a:pt x="6288470" y="851935"/>
                  <a:pt x="6332363" y="845800"/>
                  <a:pt x="6369945" y="842640"/>
                </a:cubicBezTo>
                <a:cubicBezTo>
                  <a:pt x="6402860" y="846466"/>
                  <a:pt x="6474745" y="832118"/>
                  <a:pt x="6489256" y="849206"/>
                </a:cubicBezTo>
                <a:cubicBezTo>
                  <a:pt x="6503773" y="866295"/>
                  <a:pt x="6432195" y="844600"/>
                  <a:pt x="6461265" y="857418"/>
                </a:cubicBezTo>
                <a:cubicBezTo>
                  <a:pt x="6499516" y="874284"/>
                  <a:pt x="6601811" y="879103"/>
                  <a:pt x="6478242" y="880525"/>
                </a:cubicBezTo>
                <a:cubicBezTo>
                  <a:pt x="6387589" y="885773"/>
                  <a:pt x="6345083" y="876895"/>
                  <a:pt x="6242745" y="893436"/>
                </a:cubicBezTo>
                <a:cubicBezTo>
                  <a:pt x="6264549" y="903049"/>
                  <a:pt x="6348449" y="905821"/>
                  <a:pt x="6402923" y="908220"/>
                </a:cubicBezTo>
                <a:lnTo>
                  <a:pt x="6409830" y="908641"/>
                </a:lnTo>
                <a:lnTo>
                  <a:pt x="6301414" y="935649"/>
                </a:lnTo>
                <a:lnTo>
                  <a:pt x="6446805" y="911663"/>
                </a:lnTo>
                <a:lnTo>
                  <a:pt x="6470123" y="919981"/>
                </a:lnTo>
                <a:cubicBezTo>
                  <a:pt x="6478422" y="926184"/>
                  <a:pt x="6440137" y="924565"/>
                  <a:pt x="6411952" y="926936"/>
                </a:cubicBezTo>
                <a:cubicBezTo>
                  <a:pt x="6490733" y="938652"/>
                  <a:pt x="6568462" y="938600"/>
                  <a:pt x="6645884" y="937795"/>
                </a:cubicBezTo>
                <a:lnTo>
                  <a:pt x="6687866" y="937652"/>
                </a:lnTo>
                <a:lnTo>
                  <a:pt x="6653278" y="943537"/>
                </a:lnTo>
                <a:cubicBezTo>
                  <a:pt x="6632084" y="947606"/>
                  <a:pt x="6627225" y="950058"/>
                  <a:pt x="6667411" y="947415"/>
                </a:cubicBezTo>
                <a:cubicBezTo>
                  <a:pt x="6700681" y="946708"/>
                  <a:pt x="6730376" y="944991"/>
                  <a:pt x="6758237" y="942626"/>
                </a:cubicBezTo>
                <a:lnTo>
                  <a:pt x="6790842" y="939082"/>
                </a:lnTo>
                <a:lnTo>
                  <a:pt x="6851934" y="942629"/>
                </a:lnTo>
                <a:lnTo>
                  <a:pt x="6727730" y="952915"/>
                </a:lnTo>
                <a:cubicBezTo>
                  <a:pt x="6680423" y="959197"/>
                  <a:pt x="6676325" y="962482"/>
                  <a:pt x="6688892" y="963258"/>
                </a:cubicBezTo>
                <a:cubicBezTo>
                  <a:pt x="6693079" y="963516"/>
                  <a:pt x="6699121" y="963496"/>
                  <a:pt x="6706027" y="963216"/>
                </a:cubicBezTo>
                <a:cubicBezTo>
                  <a:pt x="6715240" y="962841"/>
                  <a:pt x="6725994" y="962002"/>
                  <a:pt x="6735962" y="960743"/>
                </a:cubicBezTo>
                <a:cubicBezTo>
                  <a:pt x="6800011" y="960365"/>
                  <a:pt x="6764746" y="959306"/>
                  <a:pt x="6798512" y="955797"/>
                </a:cubicBezTo>
                <a:lnTo>
                  <a:pt x="6895914" y="945474"/>
                </a:lnTo>
                <a:lnTo>
                  <a:pt x="6904575" y="946116"/>
                </a:lnTo>
                <a:lnTo>
                  <a:pt x="6903024" y="946576"/>
                </a:lnTo>
                <a:cubicBezTo>
                  <a:pt x="6879589" y="953916"/>
                  <a:pt x="6795636" y="963130"/>
                  <a:pt x="6761412" y="976892"/>
                </a:cubicBezTo>
                <a:cubicBezTo>
                  <a:pt x="6716404" y="997073"/>
                  <a:pt x="6831058" y="969584"/>
                  <a:pt x="6844538" y="968171"/>
                </a:cubicBezTo>
                <a:cubicBezTo>
                  <a:pt x="6871957" y="962040"/>
                  <a:pt x="6893583" y="957636"/>
                  <a:pt x="6912534" y="954084"/>
                </a:cubicBezTo>
                <a:lnTo>
                  <a:pt x="6942393" y="948926"/>
                </a:lnTo>
                <a:lnTo>
                  <a:pt x="7039979" y="956175"/>
                </a:lnTo>
                <a:lnTo>
                  <a:pt x="7037083" y="962617"/>
                </a:lnTo>
                <a:cubicBezTo>
                  <a:pt x="7036200" y="961489"/>
                  <a:pt x="7040647" y="960565"/>
                  <a:pt x="7048158" y="959827"/>
                </a:cubicBezTo>
                <a:lnTo>
                  <a:pt x="7071407" y="958510"/>
                </a:lnTo>
                <a:lnTo>
                  <a:pt x="7144341" y="963929"/>
                </a:lnTo>
                <a:lnTo>
                  <a:pt x="7117884" y="969599"/>
                </a:lnTo>
                <a:cubicBezTo>
                  <a:pt x="7113775" y="964336"/>
                  <a:pt x="7110252" y="959823"/>
                  <a:pt x="7107099" y="976018"/>
                </a:cubicBezTo>
                <a:cubicBezTo>
                  <a:pt x="7107099" y="976018"/>
                  <a:pt x="7112078" y="973055"/>
                  <a:pt x="7117884" y="969599"/>
                </a:cubicBezTo>
                <a:lnTo>
                  <a:pt x="7119763" y="984595"/>
                </a:lnTo>
                <a:lnTo>
                  <a:pt x="7043331" y="986633"/>
                </a:lnTo>
                <a:cubicBezTo>
                  <a:pt x="7023440" y="977864"/>
                  <a:pt x="7000823" y="977756"/>
                  <a:pt x="6979550" y="983997"/>
                </a:cubicBezTo>
                <a:cubicBezTo>
                  <a:pt x="6979550" y="983997"/>
                  <a:pt x="6978642" y="982928"/>
                  <a:pt x="6977508" y="981592"/>
                </a:cubicBezTo>
                <a:lnTo>
                  <a:pt x="6974958" y="978590"/>
                </a:lnTo>
                <a:lnTo>
                  <a:pt x="6973425" y="976787"/>
                </a:lnTo>
                <a:cubicBezTo>
                  <a:pt x="6972745" y="975987"/>
                  <a:pt x="6973200" y="976521"/>
                  <a:pt x="6974107" y="977589"/>
                </a:cubicBezTo>
                <a:lnTo>
                  <a:pt x="6974958" y="978590"/>
                </a:lnTo>
                <a:lnTo>
                  <a:pt x="6979550" y="983997"/>
                </a:lnTo>
                <a:cubicBezTo>
                  <a:pt x="6991193" y="994063"/>
                  <a:pt x="7015337" y="994844"/>
                  <a:pt x="7043331" y="986633"/>
                </a:cubicBezTo>
                <a:lnTo>
                  <a:pt x="7120411" y="994284"/>
                </a:lnTo>
                <a:lnTo>
                  <a:pt x="7079610" y="1005600"/>
                </a:lnTo>
                <a:lnTo>
                  <a:pt x="7062442" y="1011250"/>
                </a:lnTo>
                <a:lnTo>
                  <a:pt x="6814715" y="1001036"/>
                </a:lnTo>
                <a:cubicBezTo>
                  <a:pt x="6652543" y="996228"/>
                  <a:pt x="6490533" y="994882"/>
                  <a:pt x="6325873" y="1001619"/>
                </a:cubicBezTo>
                <a:cubicBezTo>
                  <a:pt x="6295421" y="1003812"/>
                  <a:pt x="6150620" y="990118"/>
                  <a:pt x="6134270" y="1008396"/>
                </a:cubicBezTo>
                <a:cubicBezTo>
                  <a:pt x="6137140" y="1015418"/>
                  <a:pt x="6154159" y="1017166"/>
                  <a:pt x="6154159" y="1017166"/>
                </a:cubicBezTo>
                <a:lnTo>
                  <a:pt x="6198089" y="1018622"/>
                </a:lnTo>
                <a:lnTo>
                  <a:pt x="6224564" y="1013216"/>
                </a:lnTo>
                <a:lnTo>
                  <a:pt x="6265089" y="1011388"/>
                </a:lnTo>
                <a:lnTo>
                  <a:pt x="6261433" y="1017486"/>
                </a:lnTo>
                <a:lnTo>
                  <a:pt x="6256803" y="1018218"/>
                </a:lnTo>
                <a:lnTo>
                  <a:pt x="6260610" y="1018148"/>
                </a:lnTo>
                <a:lnTo>
                  <a:pt x="6261433" y="1017486"/>
                </a:lnTo>
                <a:cubicBezTo>
                  <a:pt x="6322577" y="1008631"/>
                  <a:pt x="6392221" y="1001325"/>
                  <a:pt x="6395745" y="1005836"/>
                </a:cubicBezTo>
                <a:cubicBezTo>
                  <a:pt x="6393984" y="1003581"/>
                  <a:pt x="6386675" y="1006280"/>
                  <a:pt x="6379802" y="1009544"/>
                </a:cubicBezTo>
                <a:lnTo>
                  <a:pt x="6371620" y="1013773"/>
                </a:lnTo>
                <a:lnTo>
                  <a:pt x="6402577" y="1014384"/>
                </a:lnTo>
                <a:cubicBezTo>
                  <a:pt x="6455275" y="1013302"/>
                  <a:pt x="6517644" y="1008276"/>
                  <a:pt x="6551064" y="1018695"/>
                </a:cubicBezTo>
                <a:cubicBezTo>
                  <a:pt x="6560244" y="1022742"/>
                  <a:pt x="6565578" y="1035784"/>
                  <a:pt x="6572298" y="1033813"/>
                </a:cubicBezTo>
                <a:cubicBezTo>
                  <a:pt x="6605213" y="1037638"/>
                  <a:pt x="6702586" y="1030419"/>
                  <a:pt x="6737962" y="1040263"/>
                </a:cubicBezTo>
                <a:cubicBezTo>
                  <a:pt x="6755390" y="1043015"/>
                  <a:pt x="6762775" y="1061070"/>
                  <a:pt x="6762775" y="1061070"/>
                </a:cubicBezTo>
                <a:cubicBezTo>
                  <a:pt x="6762775" y="1061070"/>
                  <a:pt x="6766852" y="1061841"/>
                  <a:pt x="6772750" y="1062078"/>
                </a:cubicBezTo>
                <a:lnTo>
                  <a:pt x="6781937" y="1061111"/>
                </a:lnTo>
                <a:lnTo>
                  <a:pt x="6795462" y="1062937"/>
                </a:lnTo>
                <a:lnTo>
                  <a:pt x="6796635" y="1064901"/>
                </a:lnTo>
                <a:cubicBezTo>
                  <a:pt x="6797781" y="1065407"/>
                  <a:pt x="6799460" y="1064913"/>
                  <a:pt x="6802820" y="1063929"/>
                </a:cubicBezTo>
                <a:lnTo>
                  <a:pt x="6795462" y="1062937"/>
                </a:lnTo>
                <a:lnTo>
                  <a:pt x="6793641" y="1059882"/>
                </a:lnTo>
                <a:cubicBezTo>
                  <a:pt x="6812001" y="1067977"/>
                  <a:pt x="6837078" y="1074102"/>
                  <a:pt x="6837078" y="1074102"/>
                </a:cubicBezTo>
                <a:cubicBezTo>
                  <a:pt x="6838156" y="1095132"/>
                  <a:pt x="6729860" y="1057245"/>
                  <a:pt x="6664695" y="1069622"/>
                </a:cubicBezTo>
                <a:cubicBezTo>
                  <a:pt x="6657975" y="1071591"/>
                  <a:pt x="6639164" y="1083852"/>
                  <a:pt x="6632448" y="1085823"/>
                </a:cubicBezTo>
                <a:cubicBezTo>
                  <a:pt x="6588556" y="1091958"/>
                  <a:pt x="6533956" y="1093368"/>
                  <a:pt x="6474168" y="1097426"/>
                </a:cubicBezTo>
                <a:cubicBezTo>
                  <a:pt x="6462301" y="1097538"/>
                  <a:pt x="6407234" y="1096279"/>
                  <a:pt x="6354295" y="1095238"/>
                </a:cubicBezTo>
                <a:lnTo>
                  <a:pt x="6354127" y="1095236"/>
                </a:lnTo>
                <a:lnTo>
                  <a:pt x="6326600" y="1103863"/>
                </a:lnTo>
                <a:lnTo>
                  <a:pt x="6268764" y="1117182"/>
                </a:lnTo>
                <a:lnTo>
                  <a:pt x="6272999" y="1119965"/>
                </a:lnTo>
                <a:cubicBezTo>
                  <a:pt x="6277233" y="1122408"/>
                  <a:pt x="6281065" y="1124303"/>
                  <a:pt x="6283640" y="1125233"/>
                </a:cubicBezTo>
                <a:cubicBezTo>
                  <a:pt x="6299538" y="1127311"/>
                  <a:pt x="6440124" y="1127636"/>
                  <a:pt x="6348764" y="1134215"/>
                </a:cubicBezTo>
                <a:cubicBezTo>
                  <a:pt x="6251392" y="1141434"/>
                  <a:pt x="6430903" y="1144947"/>
                  <a:pt x="6454639" y="1144725"/>
                </a:cubicBezTo>
                <a:cubicBezTo>
                  <a:pt x="6518420" y="1147359"/>
                  <a:pt x="6573953" y="1151292"/>
                  <a:pt x="6596569" y="1151399"/>
                </a:cubicBezTo>
                <a:cubicBezTo>
                  <a:pt x="6724596" y="1159340"/>
                  <a:pt x="6843396" y="1164654"/>
                  <a:pt x="6959178" y="1169870"/>
                </a:cubicBezTo>
                <a:lnTo>
                  <a:pt x="6983336" y="1171124"/>
                </a:lnTo>
                <a:lnTo>
                  <a:pt x="6958012" y="1180422"/>
                </a:lnTo>
                <a:lnTo>
                  <a:pt x="6949500" y="1184269"/>
                </a:lnTo>
                <a:lnTo>
                  <a:pt x="6873854" y="1182402"/>
                </a:lnTo>
                <a:cubicBezTo>
                  <a:pt x="6827093" y="1181514"/>
                  <a:pt x="6712035" y="1166957"/>
                  <a:pt x="6677326" y="1177140"/>
                </a:cubicBezTo>
                <a:cubicBezTo>
                  <a:pt x="6663890" y="1181082"/>
                  <a:pt x="6671274" y="1199137"/>
                  <a:pt x="6652874" y="1212401"/>
                </a:cubicBezTo>
                <a:cubicBezTo>
                  <a:pt x="6627343" y="1226630"/>
                  <a:pt x="6608572" y="1217532"/>
                  <a:pt x="6562221" y="1217647"/>
                </a:cubicBezTo>
                <a:cubicBezTo>
                  <a:pt x="6525047" y="1221813"/>
                  <a:pt x="6497056" y="1230025"/>
                  <a:pt x="6473321" y="1230247"/>
                </a:cubicBezTo>
                <a:lnTo>
                  <a:pt x="6445567" y="1230267"/>
                </a:lnTo>
                <a:lnTo>
                  <a:pt x="6446702" y="1230612"/>
                </a:lnTo>
                <a:cubicBezTo>
                  <a:pt x="6448521" y="1231506"/>
                  <a:pt x="6449299" y="1232452"/>
                  <a:pt x="6448768" y="1233452"/>
                </a:cubicBezTo>
                <a:cubicBezTo>
                  <a:pt x="6447527" y="1235781"/>
                  <a:pt x="6439936" y="1237729"/>
                  <a:pt x="6428871" y="1239325"/>
                </a:cubicBezTo>
                <a:lnTo>
                  <a:pt x="6408104" y="1241442"/>
                </a:lnTo>
                <a:lnTo>
                  <a:pt x="6417411" y="1246086"/>
                </a:lnTo>
                <a:cubicBezTo>
                  <a:pt x="6421880" y="1250113"/>
                  <a:pt x="6425507" y="1254383"/>
                  <a:pt x="6430097" y="1256407"/>
                </a:cubicBezTo>
                <a:cubicBezTo>
                  <a:pt x="6447114" y="1258156"/>
                  <a:pt x="6483169" y="1254320"/>
                  <a:pt x="6516495" y="1259150"/>
                </a:cubicBezTo>
                <a:cubicBezTo>
                  <a:pt x="6540230" y="1258926"/>
                  <a:pt x="6652826" y="1267464"/>
                  <a:pt x="6578481" y="1275792"/>
                </a:cubicBezTo>
                <a:cubicBezTo>
                  <a:pt x="6533470" y="1282256"/>
                  <a:pt x="6475065" y="1271301"/>
                  <a:pt x="6452451" y="1271197"/>
                </a:cubicBezTo>
                <a:cubicBezTo>
                  <a:pt x="6428302" y="1270415"/>
                  <a:pt x="6409901" y="1283678"/>
                  <a:pt x="6403185" y="1285648"/>
                </a:cubicBezTo>
                <a:cubicBezTo>
                  <a:pt x="6386875" y="1282569"/>
                  <a:pt x="6376576" y="1278849"/>
                  <a:pt x="6353959" y="1278744"/>
                </a:cubicBezTo>
                <a:lnTo>
                  <a:pt x="6351332" y="1279514"/>
                </a:lnTo>
                <a:lnTo>
                  <a:pt x="6362021" y="1280179"/>
                </a:lnTo>
                <a:cubicBezTo>
                  <a:pt x="6370463" y="1281089"/>
                  <a:pt x="6374814" y="1282354"/>
                  <a:pt x="6376589" y="1283738"/>
                </a:cubicBezTo>
                <a:lnTo>
                  <a:pt x="6375837" y="1287408"/>
                </a:lnTo>
                <a:lnTo>
                  <a:pt x="6406676" y="1288537"/>
                </a:lnTo>
                <a:lnTo>
                  <a:pt x="6501652" y="1295399"/>
                </a:lnTo>
                <a:lnTo>
                  <a:pt x="6474133" y="1303230"/>
                </a:lnTo>
                <a:lnTo>
                  <a:pt x="6450609" y="1308513"/>
                </a:lnTo>
                <a:lnTo>
                  <a:pt x="6252282" y="1304901"/>
                </a:lnTo>
                <a:lnTo>
                  <a:pt x="6272035" y="1299562"/>
                </a:lnTo>
                <a:lnTo>
                  <a:pt x="6276572" y="1298054"/>
                </a:lnTo>
                <a:lnTo>
                  <a:pt x="6269637" y="1298078"/>
                </a:lnTo>
                <a:cubicBezTo>
                  <a:pt x="6260509" y="1298228"/>
                  <a:pt x="6253455" y="1298613"/>
                  <a:pt x="6250096" y="1299598"/>
                </a:cubicBezTo>
                <a:cubicBezTo>
                  <a:pt x="6250096" y="1299598"/>
                  <a:pt x="6249647" y="1303100"/>
                  <a:pt x="6248836" y="1308394"/>
                </a:cubicBezTo>
                <a:lnTo>
                  <a:pt x="6248363" y="1311069"/>
                </a:lnTo>
                <a:lnTo>
                  <a:pt x="6298968" y="1309761"/>
                </a:lnTo>
                <a:cubicBezTo>
                  <a:pt x="6322332" y="1309297"/>
                  <a:pt x="6345079" y="1309154"/>
                  <a:pt x="6366679" y="1309839"/>
                </a:cubicBezTo>
                <a:cubicBezTo>
                  <a:pt x="6405289" y="1309186"/>
                  <a:pt x="6445125" y="1311543"/>
                  <a:pt x="6485222" y="1314526"/>
                </a:cubicBezTo>
                <a:lnTo>
                  <a:pt x="6515030" y="1316623"/>
                </a:lnTo>
                <a:lnTo>
                  <a:pt x="6508717" y="1317871"/>
                </a:lnTo>
                <a:lnTo>
                  <a:pt x="6456392" y="1328383"/>
                </a:lnTo>
                <a:lnTo>
                  <a:pt x="6381193" y="1326929"/>
                </a:lnTo>
                <a:cubicBezTo>
                  <a:pt x="6325251" y="1321992"/>
                  <a:pt x="6237734" y="1319581"/>
                  <a:pt x="6302183" y="1342241"/>
                </a:cubicBezTo>
                <a:lnTo>
                  <a:pt x="6353048" y="1348666"/>
                </a:lnTo>
                <a:lnTo>
                  <a:pt x="6312143" y="1356140"/>
                </a:lnTo>
                <a:lnTo>
                  <a:pt x="6321695" y="1357851"/>
                </a:lnTo>
                <a:cubicBezTo>
                  <a:pt x="6330542" y="1359065"/>
                  <a:pt x="6335941" y="1359237"/>
                  <a:pt x="6335324" y="1357733"/>
                </a:cubicBezTo>
                <a:cubicBezTo>
                  <a:pt x="6335826" y="1372752"/>
                  <a:pt x="6307109" y="1369801"/>
                  <a:pt x="6272993" y="1367014"/>
                </a:cubicBezTo>
                <a:lnTo>
                  <a:pt x="6257596" y="1366106"/>
                </a:lnTo>
                <a:lnTo>
                  <a:pt x="6237648" y="1369752"/>
                </a:lnTo>
                <a:lnTo>
                  <a:pt x="6159616" y="1384059"/>
                </a:lnTo>
                <a:lnTo>
                  <a:pt x="6200704" y="1386551"/>
                </a:lnTo>
                <a:lnTo>
                  <a:pt x="6232230" y="1387428"/>
                </a:lnTo>
                <a:lnTo>
                  <a:pt x="6353408" y="1369559"/>
                </a:lnTo>
                <a:cubicBezTo>
                  <a:pt x="6420108" y="1360424"/>
                  <a:pt x="6385452" y="1373825"/>
                  <a:pt x="6347433" y="1384888"/>
                </a:cubicBezTo>
                <a:lnTo>
                  <a:pt x="6323555" y="1391185"/>
                </a:lnTo>
                <a:lnTo>
                  <a:pt x="6346712" y="1392468"/>
                </a:lnTo>
                <a:lnTo>
                  <a:pt x="6404733" y="1396566"/>
                </a:lnTo>
                <a:lnTo>
                  <a:pt x="6387308" y="1399708"/>
                </a:lnTo>
                <a:lnTo>
                  <a:pt x="6261984" y="1426710"/>
                </a:lnTo>
                <a:lnTo>
                  <a:pt x="6195769" y="1433501"/>
                </a:lnTo>
                <a:cubicBezTo>
                  <a:pt x="6153802" y="1435139"/>
                  <a:pt x="6172043" y="1436811"/>
                  <a:pt x="6200549" y="1439823"/>
                </a:cubicBezTo>
                <a:lnTo>
                  <a:pt x="6200913" y="1439869"/>
                </a:lnTo>
                <a:lnTo>
                  <a:pt x="6195502" y="1441034"/>
                </a:lnTo>
                <a:cubicBezTo>
                  <a:pt x="6130584" y="1454201"/>
                  <a:pt x="6063574" y="1466825"/>
                  <a:pt x="5991127" y="1479105"/>
                </a:cubicBezTo>
                <a:cubicBezTo>
                  <a:pt x="5988222" y="1480832"/>
                  <a:pt x="5968113" y="1484265"/>
                  <a:pt x="5949612" y="1488392"/>
                </a:cubicBezTo>
                <a:lnTo>
                  <a:pt x="5936144" y="1492060"/>
                </a:lnTo>
                <a:lnTo>
                  <a:pt x="5965812" y="1488285"/>
                </a:lnTo>
                <a:cubicBezTo>
                  <a:pt x="6071843" y="1469477"/>
                  <a:pt x="6166009" y="1440072"/>
                  <a:pt x="6287402" y="1429776"/>
                </a:cubicBezTo>
                <a:lnTo>
                  <a:pt x="6216688" y="1446390"/>
                </a:lnTo>
                <a:lnTo>
                  <a:pt x="6230948" y="1443733"/>
                </a:lnTo>
                <a:lnTo>
                  <a:pt x="6244768" y="1445509"/>
                </a:lnTo>
                <a:cubicBezTo>
                  <a:pt x="6257914" y="1447850"/>
                  <a:pt x="6267384" y="1450690"/>
                  <a:pt x="6266935" y="1454193"/>
                </a:cubicBezTo>
                <a:cubicBezTo>
                  <a:pt x="6270269" y="1462342"/>
                  <a:pt x="6170797" y="1464665"/>
                  <a:pt x="6116479" y="1469597"/>
                </a:cubicBezTo>
                <a:lnTo>
                  <a:pt x="6099394" y="1471791"/>
                </a:lnTo>
                <a:lnTo>
                  <a:pt x="6088597" y="1473964"/>
                </a:lnTo>
                <a:lnTo>
                  <a:pt x="6082440" y="1477303"/>
                </a:lnTo>
                <a:cubicBezTo>
                  <a:pt x="6083537" y="1478977"/>
                  <a:pt x="6088806" y="1480889"/>
                  <a:pt x="6099433" y="1483107"/>
                </a:cubicBezTo>
                <a:cubicBezTo>
                  <a:pt x="6105368" y="1483053"/>
                  <a:pt x="6119178" y="1483283"/>
                  <a:pt x="6136635" y="1483851"/>
                </a:cubicBezTo>
                <a:lnTo>
                  <a:pt x="6187070" y="1486201"/>
                </a:lnTo>
                <a:lnTo>
                  <a:pt x="6215624" y="1480315"/>
                </a:lnTo>
                <a:cubicBezTo>
                  <a:pt x="6233550" y="1477252"/>
                  <a:pt x="6251638" y="1475022"/>
                  <a:pt x="6269929" y="1474324"/>
                </a:cubicBezTo>
                <a:cubicBezTo>
                  <a:pt x="6257648" y="1478055"/>
                  <a:pt x="6246702" y="1481057"/>
                  <a:pt x="6236521" y="1483659"/>
                </a:cubicBezTo>
                <a:lnTo>
                  <a:pt x="6217467" y="1488228"/>
                </a:lnTo>
                <a:lnTo>
                  <a:pt x="6225501" y="1488824"/>
                </a:lnTo>
                <a:lnTo>
                  <a:pt x="6249331" y="1491446"/>
                </a:lnTo>
                <a:lnTo>
                  <a:pt x="6310756" y="1478801"/>
                </a:lnTo>
                <a:cubicBezTo>
                  <a:pt x="6413265" y="1458474"/>
                  <a:pt x="6497964" y="1443790"/>
                  <a:pt x="6625454" y="1419127"/>
                </a:cubicBezTo>
                <a:cubicBezTo>
                  <a:pt x="6625454" y="1419127"/>
                  <a:pt x="6626756" y="1418679"/>
                  <a:pt x="6629037" y="1417934"/>
                </a:cubicBezTo>
                <a:lnTo>
                  <a:pt x="6629992" y="1417635"/>
                </a:lnTo>
                <a:lnTo>
                  <a:pt x="6614051" y="1418262"/>
                </a:lnTo>
                <a:cubicBezTo>
                  <a:pt x="6566271" y="1417428"/>
                  <a:pt x="6504995" y="1410757"/>
                  <a:pt x="6482992" y="1412155"/>
                </a:cubicBezTo>
                <a:lnTo>
                  <a:pt x="6370631" y="1417647"/>
                </a:lnTo>
                <a:lnTo>
                  <a:pt x="6462785" y="1400376"/>
                </a:lnTo>
                <a:lnTo>
                  <a:pt x="6474729" y="1401151"/>
                </a:lnTo>
                <a:cubicBezTo>
                  <a:pt x="6497622" y="1402317"/>
                  <a:pt x="6523868" y="1403253"/>
                  <a:pt x="6557337" y="1403827"/>
                </a:cubicBezTo>
                <a:cubicBezTo>
                  <a:pt x="6566279" y="1404996"/>
                  <a:pt x="6614676" y="1405610"/>
                  <a:pt x="6644907" y="1407775"/>
                </a:cubicBezTo>
                <a:lnTo>
                  <a:pt x="6658931" y="1409532"/>
                </a:lnTo>
                <a:lnTo>
                  <a:pt x="6667276" y="1407315"/>
                </a:lnTo>
                <a:cubicBezTo>
                  <a:pt x="6688262" y="1402672"/>
                  <a:pt x="6709398" y="1400557"/>
                  <a:pt x="6709997" y="1410664"/>
                </a:cubicBezTo>
                <a:cubicBezTo>
                  <a:pt x="6702735" y="1421595"/>
                  <a:pt x="6571946" y="1437759"/>
                  <a:pt x="6566967" y="1440723"/>
                </a:cubicBezTo>
                <a:cubicBezTo>
                  <a:pt x="6502608" y="1454797"/>
                  <a:pt x="6441091" y="1467454"/>
                  <a:pt x="6379024" y="1480577"/>
                </a:cubicBezTo>
                <a:lnTo>
                  <a:pt x="6275581" y="1503641"/>
                </a:lnTo>
                <a:lnTo>
                  <a:pt x="6273082" y="1508403"/>
                </a:lnTo>
                <a:cubicBezTo>
                  <a:pt x="6269668" y="1512409"/>
                  <a:pt x="6264909" y="1517068"/>
                  <a:pt x="6260274" y="1521447"/>
                </a:cubicBezTo>
                <a:lnTo>
                  <a:pt x="6258911" y="1522730"/>
                </a:lnTo>
                <a:lnTo>
                  <a:pt x="6283466" y="1517647"/>
                </a:lnTo>
                <a:cubicBezTo>
                  <a:pt x="6314410" y="1510983"/>
                  <a:pt x="6340480" y="1504757"/>
                  <a:pt x="6345537" y="1504226"/>
                </a:cubicBezTo>
                <a:cubicBezTo>
                  <a:pt x="6487150" y="1473911"/>
                  <a:pt x="6638683" y="1445404"/>
                  <a:pt x="6809296" y="1405534"/>
                </a:cubicBezTo>
                <a:cubicBezTo>
                  <a:pt x="6809296" y="1405534"/>
                  <a:pt x="6899683" y="1385884"/>
                  <a:pt x="6888272" y="1399284"/>
                </a:cubicBezTo>
                <a:lnTo>
                  <a:pt x="6863969" y="1405306"/>
                </a:lnTo>
                <a:lnTo>
                  <a:pt x="6828591" y="1405910"/>
                </a:lnTo>
                <a:cubicBezTo>
                  <a:pt x="6814739" y="1406533"/>
                  <a:pt x="6803740" y="1407618"/>
                  <a:pt x="6799015" y="1409477"/>
                </a:cubicBezTo>
                <a:lnTo>
                  <a:pt x="6806651" y="1417262"/>
                </a:lnTo>
                <a:lnTo>
                  <a:pt x="6797884" y="1418937"/>
                </a:lnTo>
                <a:cubicBezTo>
                  <a:pt x="6807839" y="1413012"/>
                  <a:pt x="6704803" y="1433584"/>
                  <a:pt x="6715961" y="1447873"/>
                </a:cubicBezTo>
                <a:cubicBezTo>
                  <a:pt x="6719484" y="1452385"/>
                  <a:pt x="6818997" y="1427300"/>
                  <a:pt x="6838286" y="1422428"/>
                </a:cubicBezTo>
                <a:lnTo>
                  <a:pt x="6845978" y="1421011"/>
                </a:lnTo>
                <a:lnTo>
                  <a:pt x="6847053" y="1421102"/>
                </a:lnTo>
                <a:lnTo>
                  <a:pt x="6871943" y="1421088"/>
                </a:lnTo>
                <a:lnTo>
                  <a:pt x="6699000" y="1462924"/>
                </a:lnTo>
                <a:cubicBezTo>
                  <a:pt x="6611257" y="1482657"/>
                  <a:pt x="6521285" y="1502062"/>
                  <a:pt x="6428409" y="1523197"/>
                </a:cubicBezTo>
                <a:cubicBezTo>
                  <a:pt x="6428409" y="1523197"/>
                  <a:pt x="6411282" y="1517900"/>
                  <a:pt x="6401492" y="1521559"/>
                </a:cubicBezTo>
                <a:lnTo>
                  <a:pt x="6395245" y="1528514"/>
                </a:lnTo>
                <a:lnTo>
                  <a:pt x="6394764" y="1528583"/>
                </a:lnTo>
                <a:cubicBezTo>
                  <a:pt x="6349023" y="1536222"/>
                  <a:pt x="6300965" y="1545781"/>
                  <a:pt x="6253682" y="1552673"/>
                </a:cubicBezTo>
                <a:cubicBezTo>
                  <a:pt x="6095694" y="1571622"/>
                  <a:pt x="5928742" y="1597759"/>
                  <a:pt x="5774876" y="1626388"/>
                </a:cubicBezTo>
                <a:cubicBezTo>
                  <a:pt x="5697510" y="1640812"/>
                  <a:pt x="5634086" y="1645977"/>
                  <a:pt x="5593875" y="1681587"/>
                </a:cubicBezTo>
                <a:lnTo>
                  <a:pt x="5593749" y="1681671"/>
                </a:lnTo>
                <a:lnTo>
                  <a:pt x="5595521" y="1681394"/>
                </a:lnTo>
                <a:cubicBezTo>
                  <a:pt x="5779140" y="1652157"/>
                  <a:pt x="5963728" y="1622404"/>
                  <a:pt x="6141852" y="1593753"/>
                </a:cubicBezTo>
                <a:cubicBezTo>
                  <a:pt x="6168522" y="1591576"/>
                  <a:pt x="6197963" y="1586267"/>
                  <a:pt x="6227996" y="1581807"/>
                </a:cubicBezTo>
                <a:lnTo>
                  <a:pt x="6284949" y="1577460"/>
                </a:lnTo>
                <a:lnTo>
                  <a:pt x="6284271" y="1577594"/>
                </a:lnTo>
                <a:lnTo>
                  <a:pt x="6270813" y="1582852"/>
                </a:lnTo>
                <a:cubicBezTo>
                  <a:pt x="6267079" y="1585075"/>
                  <a:pt x="6267172" y="1586262"/>
                  <a:pt x="6269407" y="1586789"/>
                </a:cubicBezTo>
                <a:cubicBezTo>
                  <a:pt x="6276113" y="1588374"/>
                  <a:pt x="6302125" y="1584042"/>
                  <a:pt x="6302125" y="1584042"/>
                </a:cubicBezTo>
                <a:lnTo>
                  <a:pt x="6298307" y="1576440"/>
                </a:lnTo>
                <a:lnTo>
                  <a:pt x="6317691" y="1574960"/>
                </a:lnTo>
                <a:lnTo>
                  <a:pt x="6327075" y="1576817"/>
                </a:lnTo>
                <a:lnTo>
                  <a:pt x="6326979" y="1576961"/>
                </a:lnTo>
                <a:lnTo>
                  <a:pt x="6327425" y="1576886"/>
                </a:lnTo>
                <a:lnTo>
                  <a:pt x="6337966" y="1578972"/>
                </a:lnTo>
                <a:cubicBezTo>
                  <a:pt x="6342366" y="1580390"/>
                  <a:pt x="6344538" y="1581878"/>
                  <a:pt x="6344874" y="1583403"/>
                </a:cubicBezTo>
                <a:lnTo>
                  <a:pt x="6341333" y="1585370"/>
                </a:lnTo>
                <a:lnTo>
                  <a:pt x="6285778" y="1597157"/>
                </a:lnTo>
                <a:lnTo>
                  <a:pt x="6298536" y="1595750"/>
                </a:lnTo>
                <a:lnTo>
                  <a:pt x="6267989" y="1604050"/>
                </a:lnTo>
                <a:lnTo>
                  <a:pt x="6237296" y="1608302"/>
                </a:lnTo>
                <a:cubicBezTo>
                  <a:pt x="6137615" y="1629258"/>
                  <a:pt x="6034313" y="1642823"/>
                  <a:pt x="5928390" y="1665760"/>
                </a:cubicBezTo>
                <a:cubicBezTo>
                  <a:pt x="5889840" y="1678231"/>
                  <a:pt x="5975055" y="1664949"/>
                  <a:pt x="5999818" y="1661124"/>
                </a:cubicBezTo>
                <a:lnTo>
                  <a:pt x="6013116" y="1659369"/>
                </a:lnTo>
                <a:lnTo>
                  <a:pt x="5924298" y="1683015"/>
                </a:lnTo>
                <a:cubicBezTo>
                  <a:pt x="5913141" y="1668727"/>
                  <a:pt x="5907076" y="1699874"/>
                  <a:pt x="5924298" y="1683015"/>
                </a:cubicBezTo>
                <a:lnTo>
                  <a:pt x="5982924" y="1673469"/>
                </a:lnTo>
                <a:lnTo>
                  <a:pt x="6104926" y="1653602"/>
                </a:lnTo>
                <a:lnTo>
                  <a:pt x="6113575" y="1655397"/>
                </a:lnTo>
                <a:cubicBezTo>
                  <a:pt x="6124114" y="1657449"/>
                  <a:pt x="6132633" y="1659303"/>
                  <a:pt x="6133249" y="1660807"/>
                </a:cubicBezTo>
                <a:cubicBezTo>
                  <a:pt x="6135710" y="1666825"/>
                  <a:pt x="6012139" y="1668249"/>
                  <a:pt x="5984148" y="1676461"/>
                </a:cubicBezTo>
                <a:cubicBezTo>
                  <a:pt x="6026654" y="1685338"/>
                  <a:pt x="6045468" y="1673078"/>
                  <a:pt x="6100999" y="1677010"/>
                </a:cubicBezTo>
                <a:cubicBezTo>
                  <a:pt x="6100999" y="1677010"/>
                  <a:pt x="6129597" y="1675642"/>
                  <a:pt x="6158501" y="1675027"/>
                </a:cubicBezTo>
                <a:lnTo>
                  <a:pt x="6193235" y="1674946"/>
                </a:lnTo>
                <a:lnTo>
                  <a:pt x="6174801" y="1682694"/>
                </a:lnTo>
                <a:cubicBezTo>
                  <a:pt x="6168778" y="1683893"/>
                  <a:pt x="6160217" y="1684860"/>
                  <a:pt x="6150035" y="1685896"/>
                </a:cubicBezTo>
                <a:lnTo>
                  <a:pt x="6133911" y="1687588"/>
                </a:lnTo>
                <a:lnTo>
                  <a:pt x="6115557" y="1689513"/>
                </a:lnTo>
                <a:cubicBezTo>
                  <a:pt x="6090567" y="1692462"/>
                  <a:pt x="6062794" y="1696886"/>
                  <a:pt x="6039625" y="1705188"/>
                </a:cubicBezTo>
                <a:cubicBezTo>
                  <a:pt x="5962522" y="1730128"/>
                  <a:pt x="6084344" y="1714719"/>
                  <a:pt x="6109543" y="1709331"/>
                </a:cubicBezTo>
                <a:lnTo>
                  <a:pt x="6149751" y="1703245"/>
                </a:lnTo>
                <a:lnTo>
                  <a:pt x="6137457" y="1707883"/>
                </a:lnTo>
                <a:cubicBezTo>
                  <a:pt x="6138070" y="1709388"/>
                  <a:pt x="6157631" y="1711023"/>
                  <a:pt x="6184375" y="1712744"/>
                </a:cubicBezTo>
                <a:lnTo>
                  <a:pt x="6234532" y="1715739"/>
                </a:lnTo>
                <a:lnTo>
                  <a:pt x="6162380" y="1730520"/>
                </a:lnTo>
                <a:lnTo>
                  <a:pt x="6138219" y="1738609"/>
                </a:lnTo>
                <a:lnTo>
                  <a:pt x="6075830" y="1747308"/>
                </a:lnTo>
                <a:cubicBezTo>
                  <a:pt x="6024102" y="1755742"/>
                  <a:pt x="5985852" y="1738873"/>
                  <a:pt x="5930988" y="1754970"/>
                </a:cubicBezTo>
                <a:cubicBezTo>
                  <a:pt x="5930988" y="1754970"/>
                  <a:pt x="5930655" y="1754156"/>
                  <a:pt x="5930239" y="1753136"/>
                </a:cubicBezTo>
                <a:lnTo>
                  <a:pt x="5929301" y="1750845"/>
                </a:lnTo>
                <a:lnTo>
                  <a:pt x="5928738" y="1749469"/>
                </a:lnTo>
                <a:cubicBezTo>
                  <a:pt x="5928488" y="1748858"/>
                  <a:pt x="5928655" y="1749265"/>
                  <a:pt x="5928987" y="1750080"/>
                </a:cubicBezTo>
                <a:lnTo>
                  <a:pt x="5929301" y="1750845"/>
                </a:lnTo>
                <a:lnTo>
                  <a:pt x="5930988" y="1754970"/>
                </a:lnTo>
                <a:cubicBezTo>
                  <a:pt x="5945568" y="1776815"/>
                  <a:pt x="6023531" y="1760474"/>
                  <a:pt x="6070558" y="1757315"/>
                </a:cubicBezTo>
                <a:lnTo>
                  <a:pt x="6083201" y="1758509"/>
                </a:lnTo>
                <a:lnTo>
                  <a:pt x="6070812" y="1763136"/>
                </a:lnTo>
                <a:cubicBezTo>
                  <a:pt x="6021529" y="1773319"/>
                  <a:pt x="5999386" y="1767771"/>
                  <a:pt x="5975626" y="1788360"/>
                </a:cubicBezTo>
                <a:cubicBezTo>
                  <a:pt x="5959216" y="1806376"/>
                  <a:pt x="5971387" y="1823864"/>
                  <a:pt x="5958034" y="1830948"/>
                </a:cubicBezTo>
                <a:cubicBezTo>
                  <a:pt x="5923539" y="1849248"/>
                  <a:pt x="5797658" y="1858829"/>
                  <a:pt x="5747699" y="1868041"/>
                </a:cubicBezTo>
                <a:lnTo>
                  <a:pt x="5525204" y="1907751"/>
                </a:lnTo>
                <a:lnTo>
                  <a:pt x="5523777" y="1910696"/>
                </a:lnTo>
                <a:lnTo>
                  <a:pt x="5519703" y="1920933"/>
                </a:lnTo>
                <a:lnTo>
                  <a:pt x="5659923" y="1899809"/>
                </a:lnTo>
                <a:cubicBezTo>
                  <a:pt x="5784343" y="1880194"/>
                  <a:pt x="5911998" y="1860026"/>
                  <a:pt x="6050097" y="1840637"/>
                </a:cubicBezTo>
                <a:cubicBezTo>
                  <a:pt x="6074182" y="1835841"/>
                  <a:pt x="6134199" y="1827945"/>
                  <a:pt x="6202683" y="1816889"/>
                </a:cubicBezTo>
                <a:cubicBezTo>
                  <a:pt x="6208982" y="1815542"/>
                  <a:pt x="6225694" y="1812330"/>
                  <a:pt x="6245630" y="1808717"/>
                </a:cubicBezTo>
                <a:lnTo>
                  <a:pt x="6275354" y="1803672"/>
                </a:lnTo>
                <a:lnTo>
                  <a:pt x="6277911" y="1805990"/>
                </a:lnTo>
                <a:lnTo>
                  <a:pt x="6297035" y="1811269"/>
                </a:lnTo>
                <a:lnTo>
                  <a:pt x="6292729" y="1812562"/>
                </a:lnTo>
                <a:cubicBezTo>
                  <a:pt x="6282678" y="1816035"/>
                  <a:pt x="6285006" y="1816618"/>
                  <a:pt x="6293816" y="1815655"/>
                </a:cubicBezTo>
                <a:lnTo>
                  <a:pt x="6306476" y="1813876"/>
                </a:lnTo>
                <a:lnTo>
                  <a:pt x="6308679" y="1814484"/>
                </a:lnTo>
                <a:cubicBezTo>
                  <a:pt x="6341296" y="1819345"/>
                  <a:pt x="6378740" y="1814890"/>
                  <a:pt x="6414652" y="1815308"/>
                </a:cubicBezTo>
                <a:lnTo>
                  <a:pt x="6427063" y="1815267"/>
                </a:lnTo>
                <a:lnTo>
                  <a:pt x="6430973" y="1817536"/>
                </a:lnTo>
                <a:cubicBezTo>
                  <a:pt x="6434252" y="1820161"/>
                  <a:pt x="6436069" y="1822772"/>
                  <a:pt x="6435415" y="1825115"/>
                </a:cubicBezTo>
                <a:cubicBezTo>
                  <a:pt x="6433745" y="1826000"/>
                  <a:pt x="6419348" y="1828982"/>
                  <a:pt x="6398296" y="1833043"/>
                </a:cubicBezTo>
                <a:lnTo>
                  <a:pt x="6335987" y="1844682"/>
                </a:lnTo>
                <a:lnTo>
                  <a:pt x="6246740" y="1843221"/>
                </a:lnTo>
                <a:cubicBezTo>
                  <a:pt x="6218861" y="1846344"/>
                  <a:pt x="6101345" y="1844165"/>
                  <a:pt x="6094080" y="1851984"/>
                </a:cubicBezTo>
                <a:lnTo>
                  <a:pt x="6095260" y="1852861"/>
                </a:lnTo>
                <a:lnTo>
                  <a:pt x="6161494" y="1852635"/>
                </a:lnTo>
                <a:lnTo>
                  <a:pt x="6261208" y="1858424"/>
                </a:lnTo>
                <a:lnTo>
                  <a:pt x="6240742" y="1862170"/>
                </a:lnTo>
                <a:cubicBezTo>
                  <a:pt x="6217374" y="1866461"/>
                  <a:pt x="6199506" y="1869788"/>
                  <a:pt x="6193205" y="1871135"/>
                </a:cubicBezTo>
                <a:cubicBezTo>
                  <a:pt x="6130567" y="1888402"/>
                  <a:pt x="6072819" y="1901745"/>
                  <a:pt x="6027591" y="1917759"/>
                </a:cubicBezTo>
                <a:cubicBezTo>
                  <a:pt x="6020915" y="1921301"/>
                  <a:pt x="6003831" y="1938345"/>
                  <a:pt x="5997155" y="1941887"/>
                </a:cubicBezTo>
                <a:cubicBezTo>
                  <a:pt x="5930785" y="1969116"/>
                  <a:pt x="5806523" y="1952563"/>
                  <a:pt x="5812693" y="1974565"/>
                </a:cubicBezTo>
                <a:cubicBezTo>
                  <a:pt x="5812693" y="1974565"/>
                  <a:pt x="5840836" y="1975598"/>
                  <a:pt x="5862302" y="1980172"/>
                </a:cubicBezTo>
                <a:cubicBezTo>
                  <a:pt x="5875238" y="1977966"/>
                  <a:pt x="5886338" y="1976400"/>
                  <a:pt x="5887311" y="1975884"/>
                </a:cubicBezTo>
                <a:lnTo>
                  <a:pt x="5873415" y="1976662"/>
                </a:lnTo>
                <a:lnTo>
                  <a:pt x="5884002" y="1973317"/>
                </a:lnTo>
                <a:cubicBezTo>
                  <a:pt x="5890331" y="1972286"/>
                  <a:pt x="5894853" y="1972216"/>
                  <a:pt x="5894853" y="1972216"/>
                </a:cubicBezTo>
                <a:cubicBezTo>
                  <a:pt x="5894853" y="1972216"/>
                  <a:pt x="5907024" y="1989704"/>
                  <a:pt x="5926222" y="1988830"/>
                </a:cubicBezTo>
                <a:cubicBezTo>
                  <a:pt x="5966211" y="1991560"/>
                  <a:pt x="6068074" y="1962794"/>
                  <a:pt x="6104005" y="1959695"/>
                </a:cubicBezTo>
                <a:cubicBezTo>
                  <a:pt x="6110682" y="1956153"/>
                  <a:pt x="6119471" y="1968783"/>
                  <a:pt x="6130205" y="1971070"/>
                </a:cubicBezTo>
                <a:cubicBezTo>
                  <a:pt x="6180927" y="1976087"/>
                  <a:pt x="6279848" y="1940901"/>
                  <a:pt x="6340541" y="1933978"/>
                </a:cubicBezTo>
                <a:cubicBezTo>
                  <a:pt x="6397612" y="1919663"/>
                  <a:pt x="6468039" y="1898263"/>
                  <a:pt x="6552820" y="1886543"/>
                </a:cubicBezTo>
                <a:cubicBezTo>
                  <a:pt x="6552820" y="1886543"/>
                  <a:pt x="6571341" y="1884698"/>
                  <a:pt x="6576074" y="1891499"/>
                </a:cubicBezTo>
                <a:cubicBezTo>
                  <a:pt x="6563045" y="1914373"/>
                  <a:pt x="6405727" y="1931321"/>
                  <a:pt x="6373852" y="1940250"/>
                </a:cubicBezTo>
                <a:lnTo>
                  <a:pt x="6349235" y="1945756"/>
                </a:lnTo>
                <a:lnTo>
                  <a:pt x="6340424" y="1945393"/>
                </a:lnTo>
                <a:lnTo>
                  <a:pt x="6347666" y="1946107"/>
                </a:lnTo>
                <a:lnTo>
                  <a:pt x="6113937" y="1998388"/>
                </a:lnTo>
                <a:cubicBezTo>
                  <a:pt x="6027363" y="2015944"/>
                  <a:pt x="5940776" y="2031909"/>
                  <a:pt x="5853938" y="2046965"/>
                </a:cubicBezTo>
                <a:lnTo>
                  <a:pt x="5414314" y="2117984"/>
                </a:lnTo>
                <a:lnTo>
                  <a:pt x="5407064" y="2124392"/>
                </a:lnTo>
                <a:lnTo>
                  <a:pt x="5409421" y="2135249"/>
                </a:lnTo>
                <a:lnTo>
                  <a:pt x="5464011" y="2127290"/>
                </a:lnTo>
                <a:cubicBezTo>
                  <a:pt x="5514011" y="2120051"/>
                  <a:pt x="5563824" y="2113911"/>
                  <a:pt x="5614165" y="2111813"/>
                </a:cubicBezTo>
                <a:cubicBezTo>
                  <a:pt x="5572930" y="2123712"/>
                  <a:pt x="5532153" y="2132709"/>
                  <a:pt x="5491591" y="2140238"/>
                </a:cubicBezTo>
                <a:lnTo>
                  <a:pt x="5401887" y="2154757"/>
                </a:lnTo>
                <a:lnTo>
                  <a:pt x="5409485" y="2165083"/>
                </a:lnTo>
                <a:lnTo>
                  <a:pt x="5415953" y="2170058"/>
                </a:lnTo>
                <a:lnTo>
                  <a:pt x="5463103" y="2164020"/>
                </a:lnTo>
                <a:cubicBezTo>
                  <a:pt x="5574372" y="2148223"/>
                  <a:pt x="5685643" y="2132425"/>
                  <a:pt x="5800234" y="2120851"/>
                </a:cubicBezTo>
                <a:cubicBezTo>
                  <a:pt x="5927106" y="2109413"/>
                  <a:pt x="6047418" y="2073770"/>
                  <a:pt x="6172723" y="2052689"/>
                </a:cubicBezTo>
                <a:lnTo>
                  <a:pt x="6177473" y="2052138"/>
                </a:lnTo>
                <a:lnTo>
                  <a:pt x="6187448" y="2058488"/>
                </a:lnTo>
                <a:cubicBezTo>
                  <a:pt x="6192061" y="2059803"/>
                  <a:pt x="6196316" y="2060241"/>
                  <a:pt x="6196316" y="2060241"/>
                </a:cubicBezTo>
                <a:lnTo>
                  <a:pt x="6260804" y="2060789"/>
                </a:lnTo>
                <a:lnTo>
                  <a:pt x="6269684" y="2062026"/>
                </a:lnTo>
                <a:lnTo>
                  <a:pt x="6277424" y="2060929"/>
                </a:lnTo>
                <a:lnTo>
                  <a:pt x="6305641" y="2061169"/>
                </a:lnTo>
                <a:cubicBezTo>
                  <a:pt x="6339142" y="2059909"/>
                  <a:pt x="6369595" y="2057715"/>
                  <a:pt x="6396690" y="2056507"/>
                </a:cubicBezTo>
                <a:lnTo>
                  <a:pt x="6426957" y="2057106"/>
                </a:lnTo>
                <a:lnTo>
                  <a:pt x="6418591" y="2059912"/>
                </a:lnTo>
                <a:cubicBezTo>
                  <a:pt x="6356550" y="2077797"/>
                  <a:pt x="6312073" y="2082438"/>
                  <a:pt x="6240681" y="2101354"/>
                </a:cubicBezTo>
                <a:cubicBezTo>
                  <a:pt x="6109564" y="2129679"/>
                  <a:pt x="6219541" y="2112571"/>
                  <a:pt x="6264262" y="2122102"/>
                </a:cubicBezTo>
                <a:cubicBezTo>
                  <a:pt x="6298249" y="2129346"/>
                  <a:pt x="6216920" y="2121942"/>
                  <a:pt x="6236445" y="2136860"/>
                </a:cubicBezTo>
                <a:cubicBezTo>
                  <a:pt x="6255967" y="2151778"/>
                  <a:pt x="6329012" y="2121007"/>
                  <a:pt x="6364945" y="2117909"/>
                </a:cubicBezTo>
                <a:cubicBezTo>
                  <a:pt x="6404173" y="2106408"/>
                  <a:pt x="6449398" y="2090395"/>
                  <a:pt x="6496063" y="2089584"/>
                </a:cubicBezTo>
                <a:cubicBezTo>
                  <a:pt x="6496063" y="2089584"/>
                  <a:pt x="6504854" y="2102213"/>
                  <a:pt x="6515587" y="2104502"/>
                </a:cubicBezTo>
                <a:cubicBezTo>
                  <a:pt x="6534109" y="2102656"/>
                  <a:pt x="6644086" y="2085550"/>
                  <a:pt x="6669286" y="2080161"/>
                </a:cubicBezTo>
                <a:cubicBezTo>
                  <a:pt x="6799898" y="2077382"/>
                  <a:pt x="6589563" y="2114475"/>
                  <a:pt x="6551011" y="2126945"/>
                </a:cubicBezTo>
                <a:lnTo>
                  <a:pt x="6481174" y="2140009"/>
                </a:lnTo>
                <a:lnTo>
                  <a:pt x="6471790" y="2139839"/>
                </a:lnTo>
                <a:cubicBezTo>
                  <a:pt x="6406186" y="2138545"/>
                  <a:pt x="6294380" y="2135956"/>
                  <a:pt x="6289340" y="2137434"/>
                </a:cubicBezTo>
                <a:cubicBezTo>
                  <a:pt x="6287212" y="2141427"/>
                  <a:pt x="6293751" y="2148216"/>
                  <a:pt x="6302110" y="2154472"/>
                </a:cubicBezTo>
                <a:lnTo>
                  <a:pt x="6313502" y="2161127"/>
                </a:lnTo>
                <a:lnTo>
                  <a:pt x="6346058" y="2167908"/>
                </a:lnTo>
                <a:lnTo>
                  <a:pt x="6352139" y="2169546"/>
                </a:lnTo>
                <a:lnTo>
                  <a:pt x="6355525" y="2169661"/>
                </a:lnTo>
                <a:lnTo>
                  <a:pt x="6367494" y="2170063"/>
                </a:lnTo>
                <a:lnTo>
                  <a:pt x="6305537" y="2187773"/>
                </a:lnTo>
                <a:cubicBezTo>
                  <a:pt x="6226883" y="2208362"/>
                  <a:pt x="6156883" y="2222301"/>
                  <a:pt x="6070142" y="2250359"/>
                </a:cubicBezTo>
                <a:cubicBezTo>
                  <a:pt x="6029479" y="2246658"/>
                  <a:pt x="6011218" y="2254351"/>
                  <a:pt x="6012253" y="2259122"/>
                </a:cubicBezTo>
                <a:cubicBezTo>
                  <a:pt x="6012770" y="2261508"/>
                  <a:pt x="6018113" y="2263165"/>
                  <a:pt x="6027889" y="2262300"/>
                </a:cubicBezTo>
                <a:cubicBezTo>
                  <a:pt x="6037668" y="2261436"/>
                  <a:pt x="6051882" y="2258052"/>
                  <a:pt x="6070142" y="2250359"/>
                </a:cubicBezTo>
                <a:cubicBezTo>
                  <a:pt x="6177503" y="2242623"/>
                  <a:pt x="6269069" y="2210009"/>
                  <a:pt x="6379046" y="2192901"/>
                </a:cubicBezTo>
                <a:lnTo>
                  <a:pt x="6452092" y="2176456"/>
                </a:lnTo>
                <a:lnTo>
                  <a:pt x="6469160" y="2177342"/>
                </a:lnTo>
                <a:lnTo>
                  <a:pt x="6443335" y="2186827"/>
                </a:lnTo>
                <a:lnTo>
                  <a:pt x="6456545" y="2187266"/>
                </a:lnTo>
                <a:cubicBezTo>
                  <a:pt x="6475191" y="2187677"/>
                  <a:pt x="6490860" y="2187855"/>
                  <a:pt x="6496794" y="2187799"/>
                </a:cubicBezTo>
                <a:cubicBezTo>
                  <a:pt x="6560577" y="2190432"/>
                  <a:pt x="6616110" y="2194366"/>
                  <a:pt x="6638724" y="2194471"/>
                </a:cubicBezTo>
                <a:lnTo>
                  <a:pt x="6732100" y="2199624"/>
                </a:lnTo>
                <a:lnTo>
                  <a:pt x="6644793" y="2230503"/>
                </a:lnTo>
                <a:cubicBezTo>
                  <a:pt x="6606400" y="2241560"/>
                  <a:pt x="6565652" y="2250873"/>
                  <a:pt x="6519707" y="2259283"/>
                </a:cubicBezTo>
                <a:cubicBezTo>
                  <a:pt x="6368557" y="2298233"/>
                  <a:pt x="6695546" y="2240492"/>
                  <a:pt x="6699604" y="2246321"/>
                </a:cubicBezTo>
                <a:lnTo>
                  <a:pt x="6674143" y="2262424"/>
                </a:lnTo>
                <a:lnTo>
                  <a:pt x="6657510" y="2263390"/>
                </a:lnTo>
                <a:cubicBezTo>
                  <a:pt x="6643833" y="2262908"/>
                  <a:pt x="6627553" y="2260663"/>
                  <a:pt x="6604375" y="2260721"/>
                </a:cubicBezTo>
                <a:cubicBezTo>
                  <a:pt x="6567204" y="2264886"/>
                  <a:pt x="6539212" y="2273098"/>
                  <a:pt x="6515476" y="2273320"/>
                </a:cubicBezTo>
                <a:cubicBezTo>
                  <a:pt x="6415642" y="2274520"/>
                  <a:pt x="6329245" y="2271778"/>
                  <a:pt x="6221573" y="2275277"/>
                </a:cubicBezTo>
                <a:cubicBezTo>
                  <a:pt x="6221573" y="2275277"/>
                  <a:pt x="6130255" y="2260498"/>
                  <a:pt x="6128461" y="2274506"/>
                </a:cubicBezTo>
                <a:cubicBezTo>
                  <a:pt x="6125977" y="2279167"/>
                  <a:pt x="6153948" y="2281635"/>
                  <a:pt x="6176695" y="2282826"/>
                </a:cubicBezTo>
                <a:lnTo>
                  <a:pt x="6194056" y="2283463"/>
                </a:lnTo>
                <a:lnTo>
                  <a:pt x="6193583" y="2283488"/>
                </a:lnTo>
                <a:lnTo>
                  <a:pt x="6196977" y="2283570"/>
                </a:lnTo>
                <a:lnTo>
                  <a:pt x="6202437" y="2283770"/>
                </a:lnTo>
                <a:cubicBezTo>
                  <a:pt x="6204588" y="2283807"/>
                  <a:pt x="6205298" y="2283790"/>
                  <a:pt x="6204007" y="2283740"/>
                </a:cubicBezTo>
                <a:lnTo>
                  <a:pt x="6196977" y="2283570"/>
                </a:lnTo>
                <a:lnTo>
                  <a:pt x="6194056" y="2283463"/>
                </a:lnTo>
                <a:lnTo>
                  <a:pt x="6329385" y="2275949"/>
                </a:lnTo>
                <a:cubicBezTo>
                  <a:pt x="6376036" y="2273499"/>
                  <a:pt x="6418796" y="2273034"/>
                  <a:pt x="6441843" y="2280316"/>
                </a:cubicBezTo>
                <a:cubicBezTo>
                  <a:pt x="6457739" y="2282394"/>
                  <a:pt x="6463074" y="2295434"/>
                  <a:pt x="6472251" y="2299481"/>
                </a:cubicBezTo>
                <a:cubicBezTo>
                  <a:pt x="6489271" y="2301229"/>
                  <a:pt x="6525325" y="2297394"/>
                  <a:pt x="6558651" y="2302223"/>
                </a:cubicBezTo>
                <a:cubicBezTo>
                  <a:pt x="6582386" y="2302000"/>
                  <a:pt x="6694982" y="2310540"/>
                  <a:pt x="6620637" y="2318865"/>
                </a:cubicBezTo>
                <a:cubicBezTo>
                  <a:pt x="6575626" y="2325329"/>
                  <a:pt x="6517222" y="2314375"/>
                  <a:pt x="6494604" y="2314270"/>
                </a:cubicBezTo>
                <a:cubicBezTo>
                  <a:pt x="6470458" y="2313491"/>
                  <a:pt x="6452055" y="2326753"/>
                  <a:pt x="6445340" y="2328723"/>
                </a:cubicBezTo>
                <a:cubicBezTo>
                  <a:pt x="6429029" y="2325642"/>
                  <a:pt x="6418730" y="2321923"/>
                  <a:pt x="6396115" y="2321818"/>
                </a:cubicBezTo>
                <a:cubicBezTo>
                  <a:pt x="6389394" y="2323787"/>
                  <a:pt x="6361406" y="2331999"/>
                  <a:pt x="6347968" y="2335943"/>
                </a:cubicBezTo>
                <a:cubicBezTo>
                  <a:pt x="6330950" y="2334193"/>
                  <a:pt x="6269630" y="2337577"/>
                  <a:pt x="6216560" y="2339663"/>
                </a:cubicBezTo>
                <a:cubicBezTo>
                  <a:pt x="6163490" y="2341751"/>
                  <a:pt x="6032084" y="2345471"/>
                  <a:pt x="6128782" y="2351933"/>
                </a:cubicBezTo>
                <a:cubicBezTo>
                  <a:pt x="6217641" y="2360693"/>
                  <a:pt x="6322438" y="2350170"/>
                  <a:pt x="6408833" y="2352913"/>
                </a:cubicBezTo>
                <a:cubicBezTo>
                  <a:pt x="6447443" y="2352260"/>
                  <a:pt x="6487282" y="2354617"/>
                  <a:pt x="6527378" y="2357600"/>
                </a:cubicBezTo>
                <a:lnTo>
                  <a:pt x="6557185" y="2359696"/>
                </a:lnTo>
                <a:lnTo>
                  <a:pt x="6550873" y="2360945"/>
                </a:lnTo>
                <a:lnTo>
                  <a:pt x="6498546" y="2371455"/>
                </a:lnTo>
                <a:lnTo>
                  <a:pt x="6423348" y="2370001"/>
                </a:lnTo>
                <a:cubicBezTo>
                  <a:pt x="6367405" y="2365066"/>
                  <a:pt x="6279889" y="2362653"/>
                  <a:pt x="6344339" y="2385315"/>
                </a:cubicBezTo>
                <a:lnTo>
                  <a:pt x="6395204" y="2391740"/>
                </a:lnTo>
                <a:lnTo>
                  <a:pt x="6279805" y="2412825"/>
                </a:lnTo>
                <a:cubicBezTo>
                  <a:pt x="6183251" y="2430226"/>
                  <a:pt x="6084216" y="2448141"/>
                  <a:pt x="5993826" y="2467795"/>
                </a:cubicBezTo>
                <a:cubicBezTo>
                  <a:pt x="5898461" y="2490413"/>
                  <a:pt x="6020162" y="2471949"/>
                  <a:pt x="6053517" y="2466415"/>
                </a:cubicBezTo>
                <a:cubicBezTo>
                  <a:pt x="6170863" y="2443934"/>
                  <a:pt x="6288173" y="2429187"/>
                  <a:pt x="6395562" y="2412632"/>
                </a:cubicBezTo>
                <a:cubicBezTo>
                  <a:pt x="6484497" y="2400453"/>
                  <a:pt x="6393242" y="2428335"/>
                  <a:pt x="6354078" y="2437324"/>
                </a:cubicBezTo>
                <a:cubicBezTo>
                  <a:pt x="6270844" y="2456024"/>
                  <a:pt x="6189428" y="2471990"/>
                  <a:pt x="6105782" y="2487629"/>
                </a:cubicBezTo>
                <a:lnTo>
                  <a:pt x="5986965" y="2509521"/>
                </a:lnTo>
                <a:lnTo>
                  <a:pt x="6004488" y="2512275"/>
                </a:lnTo>
                <a:lnTo>
                  <a:pt x="6030064" y="2505480"/>
                </a:lnTo>
                <a:cubicBezTo>
                  <a:pt x="6051932" y="2500642"/>
                  <a:pt x="6073915" y="2497780"/>
                  <a:pt x="6083891" y="2502575"/>
                </a:cubicBezTo>
                <a:lnTo>
                  <a:pt x="6086692" y="2506407"/>
                </a:lnTo>
                <a:lnTo>
                  <a:pt x="5980149" y="2528234"/>
                </a:lnTo>
                <a:lnTo>
                  <a:pt x="5916027" y="2540110"/>
                </a:lnTo>
                <a:lnTo>
                  <a:pt x="5908103" y="2543624"/>
                </a:lnTo>
                <a:lnTo>
                  <a:pt x="5865273" y="2549506"/>
                </a:lnTo>
                <a:lnTo>
                  <a:pt x="5795253" y="2562475"/>
                </a:lnTo>
                <a:cubicBezTo>
                  <a:pt x="5735812" y="2573390"/>
                  <a:pt x="5680168" y="2584286"/>
                  <a:pt x="5633129" y="2596601"/>
                </a:cubicBezTo>
                <a:cubicBezTo>
                  <a:pt x="5759547" y="2583412"/>
                  <a:pt x="5903765" y="2560776"/>
                  <a:pt x="6053652" y="2533970"/>
                </a:cubicBezTo>
                <a:lnTo>
                  <a:pt x="6133226" y="2518624"/>
                </a:lnTo>
                <a:lnTo>
                  <a:pt x="6139723" y="2521025"/>
                </a:lnTo>
                <a:lnTo>
                  <a:pt x="6140996" y="2522411"/>
                </a:lnTo>
                <a:lnTo>
                  <a:pt x="6227370" y="2503006"/>
                </a:lnTo>
                <a:cubicBezTo>
                  <a:pt x="6227370" y="2503006"/>
                  <a:pt x="6352945" y="2475703"/>
                  <a:pt x="6337091" y="2494324"/>
                </a:cubicBezTo>
                <a:lnTo>
                  <a:pt x="6303326" y="2502688"/>
                </a:lnTo>
                <a:lnTo>
                  <a:pt x="6254178" y="2503528"/>
                </a:lnTo>
                <a:cubicBezTo>
                  <a:pt x="6234932" y="2504391"/>
                  <a:pt x="6219651" y="2505901"/>
                  <a:pt x="6213087" y="2508484"/>
                </a:cubicBezTo>
                <a:lnTo>
                  <a:pt x="6223697" y="2519297"/>
                </a:lnTo>
                <a:lnTo>
                  <a:pt x="6211515" y="2521627"/>
                </a:lnTo>
                <a:cubicBezTo>
                  <a:pt x="6218430" y="2517510"/>
                  <a:pt x="6186103" y="2522597"/>
                  <a:pt x="6153983" y="2531193"/>
                </a:cubicBezTo>
                <a:lnTo>
                  <a:pt x="6150246" y="2532479"/>
                </a:lnTo>
                <a:lnTo>
                  <a:pt x="6153190" y="2535684"/>
                </a:lnTo>
                <a:lnTo>
                  <a:pt x="6156514" y="2543685"/>
                </a:lnTo>
                <a:lnTo>
                  <a:pt x="6204424" y="2534388"/>
                </a:lnTo>
                <a:cubicBezTo>
                  <a:pt x="6239743" y="2526309"/>
                  <a:pt x="6275500" y="2518795"/>
                  <a:pt x="6312085" y="2517398"/>
                </a:cubicBezTo>
                <a:lnTo>
                  <a:pt x="6284372" y="2524632"/>
                </a:lnTo>
                <a:lnTo>
                  <a:pt x="6314406" y="2524614"/>
                </a:lnTo>
                <a:lnTo>
                  <a:pt x="6175057" y="2558323"/>
                </a:lnTo>
                <a:lnTo>
                  <a:pt x="6210576" y="2551020"/>
                </a:lnTo>
                <a:cubicBezTo>
                  <a:pt x="6226802" y="2547577"/>
                  <a:pt x="6238852" y="2545015"/>
                  <a:pt x="6242222" y="2544662"/>
                </a:cubicBezTo>
                <a:cubicBezTo>
                  <a:pt x="6363338" y="2518837"/>
                  <a:pt x="6446443" y="2503863"/>
                  <a:pt x="6552138" y="2484116"/>
                </a:cubicBezTo>
                <a:lnTo>
                  <a:pt x="6611764" y="2472801"/>
                </a:lnTo>
                <a:lnTo>
                  <a:pt x="6604115" y="2484859"/>
                </a:lnTo>
                <a:lnTo>
                  <a:pt x="6421180" y="2523651"/>
                </a:lnTo>
                <a:lnTo>
                  <a:pt x="6235954" y="2564950"/>
                </a:lnTo>
                <a:lnTo>
                  <a:pt x="6384798" y="2542444"/>
                </a:lnTo>
                <a:lnTo>
                  <a:pt x="6290546" y="2567832"/>
                </a:lnTo>
                <a:lnTo>
                  <a:pt x="6293654" y="2567337"/>
                </a:lnTo>
                <a:cubicBezTo>
                  <a:pt x="6336847" y="2558838"/>
                  <a:pt x="6380952" y="2548007"/>
                  <a:pt x="6387692" y="2547300"/>
                </a:cubicBezTo>
                <a:lnTo>
                  <a:pt x="6390946" y="2546626"/>
                </a:lnTo>
                <a:lnTo>
                  <a:pt x="6608696" y="2501536"/>
                </a:lnTo>
                <a:lnTo>
                  <a:pt x="6616353" y="2499866"/>
                </a:lnTo>
                <a:lnTo>
                  <a:pt x="6630202" y="2499638"/>
                </a:lnTo>
                <a:cubicBezTo>
                  <a:pt x="6663341" y="2497521"/>
                  <a:pt x="6716581" y="2489395"/>
                  <a:pt x="6753992" y="2483018"/>
                </a:cubicBezTo>
                <a:lnTo>
                  <a:pt x="6766667" y="2480693"/>
                </a:lnTo>
                <a:lnTo>
                  <a:pt x="6758116" y="2490946"/>
                </a:lnTo>
                <a:cubicBezTo>
                  <a:pt x="6758996" y="2492074"/>
                  <a:pt x="6765877" y="2491353"/>
                  <a:pt x="6776003" y="2489559"/>
                </a:cubicBezTo>
                <a:lnTo>
                  <a:pt x="6807563" y="2482958"/>
                </a:lnTo>
                <a:lnTo>
                  <a:pt x="6805689" y="2484543"/>
                </a:lnTo>
                <a:cubicBezTo>
                  <a:pt x="6793382" y="2489847"/>
                  <a:pt x="6768188" y="2497019"/>
                  <a:pt x="6740310" y="2504575"/>
                </a:cubicBezTo>
                <a:lnTo>
                  <a:pt x="6708980" y="2513165"/>
                </a:lnTo>
                <a:lnTo>
                  <a:pt x="6491554" y="2561597"/>
                </a:lnTo>
                <a:lnTo>
                  <a:pt x="6528110" y="2560693"/>
                </a:lnTo>
                <a:lnTo>
                  <a:pt x="6594685" y="2548259"/>
                </a:lnTo>
                <a:lnTo>
                  <a:pt x="6623244" y="2542069"/>
                </a:lnTo>
                <a:lnTo>
                  <a:pt x="6622456" y="2542655"/>
                </a:lnTo>
                <a:cubicBezTo>
                  <a:pt x="6622814" y="2546456"/>
                  <a:pt x="6633568" y="2547403"/>
                  <a:pt x="6648112" y="2547024"/>
                </a:cubicBezTo>
                <a:lnTo>
                  <a:pt x="6665751" y="2545718"/>
                </a:lnTo>
                <a:lnTo>
                  <a:pt x="6571605" y="2564011"/>
                </a:lnTo>
                <a:lnTo>
                  <a:pt x="6564081" y="2565611"/>
                </a:lnTo>
                <a:lnTo>
                  <a:pt x="6593765" y="2576511"/>
                </a:lnTo>
                <a:lnTo>
                  <a:pt x="6685090" y="2560851"/>
                </a:lnTo>
                <a:cubicBezTo>
                  <a:pt x="6622785" y="2577558"/>
                  <a:pt x="6554994" y="2592299"/>
                  <a:pt x="6484455" y="2607020"/>
                </a:cubicBezTo>
                <a:cubicBezTo>
                  <a:pt x="6413916" y="2621744"/>
                  <a:pt x="6340631" y="2636449"/>
                  <a:pt x="6267335" y="2653088"/>
                </a:cubicBezTo>
                <a:cubicBezTo>
                  <a:pt x="6198310" y="2666637"/>
                  <a:pt x="6127729" y="2677805"/>
                  <a:pt x="6058389" y="2689197"/>
                </a:cubicBezTo>
                <a:lnTo>
                  <a:pt x="6047811" y="2691165"/>
                </a:lnTo>
                <a:lnTo>
                  <a:pt x="6111346" y="2696878"/>
                </a:lnTo>
                <a:cubicBezTo>
                  <a:pt x="6120676" y="2699616"/>
                  <a:pt x="6146813" y="2716650"/>
                  <a:pt x="6156145" y="2719385"/>
                </a:cubicBezTo>
                <a:cubicBezTo>
                  <a:pt x="6246677" y="2736581"/>
                  <a:pt x="6397132" y="2683945"/>
                  <a:pt x="6395637" y="2713161"/>
                </a:cubicBezTo>
                <a:cubicBezTo>
                  <a:pt x="6395637" y="2713161"/>
                  <a:pt x="6360795" y="2721670"/>
                  <a:pt x="6335286" y="2732918"/>
                </a:cubicBezTo>
                <a:lnTo>
                  <a:pt x="6337819" y="2728672"/>
                </a:lnTo>
                <a:lnTo>
                  <a:pt x="6348040" y="2727295"/>
                </a:lnTo>
                <a:cubicBezTo>
                  <a:pt x="6343373" y="2725927"/>
                  <a:pt x="6341041" y="2725241"/>
                  <a:pt x="6339449" y="2725943"/>
                </a:cubicBezTo>
                <a:lnTo>
                  <a:pt x="6337819" y="2728672"/>
                </a:lnTo>
                <a:lnTo>
                  <a:pt x="6319028" y="2731209"/>
                </a:lnTo>
                <a:lnTo>
                  <a:pt x="6306265" y="2729867"/>
                </a:lnTo>
                <a:cubicBezTo>
                  <a:pt x="6298073" y="2730196"/>
                  <a:pt x="6292407" y="2731265"/>
                  <a:pt x="6292407" y="2731265"/>
                </a:cubicBezTo>
                <a:cubicBezTo>
                  <a:pt x="6292407" y="2731265"/>
                  <a:pt x="6282146" y="2756349"/>
                  <a:pt x="6257934" y="2760172"/>
                </a:cubicBezTo>
                <a:cubicBezTo>
                  <a:pt x="6208784" y="2773849"/>
                  <a:pt x="6073508" y="2763820"/>
                  <a:pt x="6027779" y="2769135"/>
                </a:cubicBezTo>
                <a:cubicBezTo>
                  <a:pt x="6018446" y="2766396"/>
                  <a:pt x="6011035" y="2784513"/>
                  <a:pt x="5998282" y="2790139"/>
                </a:cubicBezTo>
                <a:cubicBezTo>
                  <a:pt x="5951850" y="2804612"/>
                  <a:pt x="5865202" y="2797630"/>
                  <a:pt x="5791991" y="2796126"/>
                </a:cubicBezTo>
                <a:lnTo>
                  <a:pt x="5780294" y="2796358"/>
                </a:lnTo>
                <a:lnTo>
                  <a:pt x="5772885" y="2799298"/>
                </a:lnTo>
                <a:cubicBezTo>
                  <a:pt x="5763338" y="2803831"/>
                  <a:pt x="5754406" y="2809148"/>
                  <a:pt x="5754406" y="2809148"/>
                </a:cubicBezTo>
                <a:lnTo>
                  <a:pt x="5748324" y="2815044"/>
                </a:lnTo>
                <a:lnTo>
                  <a:pt x="6026295" y="2820279"/>
                </a:lnTo>
                <a:cubicBezTo>
                  <a:pt x="6139320" y="2820148"/>
                  <a:pt x="6251916" y="2818010"/>
                  <a:pt x="6364566" y="2814671"/>
                </a:cubicBezTo>
                <a:lnTo>
                  <a:pt x="6708729" y="2800483"/>
                </a:lnTo>
                <a:lnTo>
                  <a:pt x="6732580" y="2808333"/>
                </a:lnTo>
                <a:lnTo>
                  <a:pt x="6789265" y="2824052"/>
                </a:lnTo>
                <a:lnTo>
                  <a:pt x="6682177" y="2834681"/>
                </a:lnTo>
                <a:cubicBezTo>
                  <a:pt x="6643286" y="2823273"/>
                  <a:pt x="6609743" y="2824358"/>
                  <a:pt x="6593568" y="2838343"/>
                </a:cubicBezTo>
                <a:cubicBezTo>
                  <a:pt x="6593568" y="2838343"/>
                  <a:pt x="6592307" y="2839827"/>
                  <a:pt x="6590731" y="2841681"/>
                </a:cubicBezTo>
                <a:lnTo>
                  <a:pt x="6587187" y="2845854"/>
                </a:lnTo>
                <a:lnTo>
                  <a:pt x="6586005" y="2847245"/>
                </a:lnTo>
                <a:cubicBezTo>
                  <a:pt x="6584745" y="2848728"/>
                  <a:pt x="6584114" y="2849470"/>
                  <a:pt x="6585060" y="2848358"/>
                </a:cubicBezTo>
                <a:lnTo>
                  <a:pt x="6587187" y="2845854"/>
                </a:lnTo>
                <a:lnTo>
                  <a:pt x="6593568" y="2838343"/>
                </a:lnTo>
                <a:cubicBezTo>
                  <a:pt x="6623126" y="2847013"/>
                  <a:pt x="6654545" y="2846865"/>
                  <a:pt x="6682177" y="2834681"/>
                </a:cubicBezTo>
                <a:lnTo>
                  <a:pt x="6788364" y="2837514"/>
                </a:lnTo>
                <a:lnTo>
                  <a:pt x="6785753" y="2858346"/>
                </a:lnTo>
                <a:cubicBezTo>
                  <a:pt x="6777687" y="2853544"/>
                  <a:pt x="6770773" y="2849429"/>
                  <a:pt x="6770773" y="2849429"/>
                </a:cubicBezTo>
                <a:cubicBezTo>
                  <a:pt x="6775149" y="2871928"/>
                  <a:pt x="6780043" y="2865660"/>
                  <a:pt x="6785753" y="2858346"/>
                </a:cubicBezTo>
                <a:lnTo>
                  <a:pt x="6822507" y="2866225"/>
                </a:lnTo>
                <a:lnTo>
                  <a:pt x="6721183" y="2873750"/>
                </a:lnTo>
                <a:lnTo>
                  <a:pt x="6688885" y="2871920"/>
                </a:lnTo>
                <a:cubicBezTo>
                  <a:pt x="6678446" y="2870898"/>
                  <a:pt x="6672274" y="2869612"/>
                  <a:pt x="6673497" y="2868047"/>
                </a:cubicBezTo>
                <a:lnTo>
                  <a:pt x="6677522" y="2876996"/>
                </a:lnTo>
                <a:lnTo>
                  <a:pt x="6541950" y="2887066"/>
                </a:lnTo>
                <a:lnTo>
                  <a:pt x="6500465" y="2879900"/>
                </a:lnTo>
                <a:cubicBezTo>
                  <a:pt x="6474137" y="2874966"/>
                  <a:pt x="6444090" y="2868847"/>
                  <a:pt x="6405997" y="2860330"/>
                </a:cubicBezTo>
                <a:cubicBezTo>
                  <a:pt x="6387272" y="2858366"/>
                  <a:pt x="6227983" y="2820176"/>
                  <a:pt x="6290511" y="2848212"/>
                </a:cubicBezTo>
                <a:cubicBezTo>
                  <a:pt x="6338060" y="2867333"/>
                  <a:pt x="6454693" y="2880133"/>
                  <a:pt x="6487252" y="2890331"/>
                </a:cubicBezTo>
                <a:lnTo>
                  <a:pt x="6489406" y="2890970"/>
                </a:lnTo>
                <a:lnTo>
                  <a:pt x="6452447" y="2893714"/>
                </a:lnTo>
                <a:cubicBezTo>
                  <a:pt x="6236966" y="2917909"/>
                  <a:pt x="6023912" y="2885061"/>
                  <a:pt x="5805014" y="2917616"/>
                </a:cubicBezTo>
                <a:cubicBezTo>
                  <a:pt x="5844173" y="2920910"/>
                  <a:pt x="5897359" y="2918661"/>
                  <a:pt x="5885830" y="2927279"/>
                </a:cubicBezTo>
                <a:lnTo>
                  <a:pt x="5853436" y="2938833"/>
                </a:lnTo>
                <a:lnTo>
                  <a:pt x="5734471" y="2919207"/>
                </a:lnTo>
                <a:lnTo>
                  <a:pt x="5722051" y="2923100"/>
                </a:lnTo>
                <a:lnTo>
                  <a:pt x="5802066" y="2943033"/>
                </a:lnTo>
                <a:lnTo>
                  <a:pt x="5792470" y="2943619"/>
                </a:lnTo>
                <a:cubicBezTo>
                  <a:pt x="5716793" y="2946951"/>
                  <a:pt x="5600228" y="2950802"/>
                  <a:pt x="5569938" y="2964158"/>
                </a:cubicBezTo>
                <a:lnTo>
                  <a:pt x="5640429" y="2972816"/>
                </a:lnTo>
                <a:lnTo>
                  <a:pt x="5643497" y="2971195"/>
                </a:lnTo>
                <a:cubicBezTo>
                  <a:pt x="5647712" y="2969834"/>
                  <a:pt x="5650665" y="2970372"/>
                  <a:pt x="5653112" y="2973506"/>
                </a:cubicBezTo>
                <a:lnTo>
                  <a:pt x="5652427" y="2974290"/>
                </a:lnTo>
                <a:lnTo>
                  <a:pt x="5663329" y="2975629"/>
                </a:lnTo>
                <a:cubicBezTo>
                  <a:pt x="5745822" y="2982196"/>
                  <a:pt x="5802654" y="2976626"/>
                  <a:pt x="5897110" y="2982095"/>
                </a:cubicBezTo>
                <a:cubicBezTo>
                  <a:pt x="6068783" y="2984070"/>
                  <a:pt x="5926665" y="2990765"/>
                  <a:pt x="5873525" y="3014197"/>
                </a:cubicBezTo>
                <a:cubicBezTo>
                  <a:pt x="5833137" y="3032005"/>
                  <a:pt x="5932576" y="3001864"/>
                  <a:pt x="5912414" y="3025605"/>
                </a:cubicBezTo>
                <a:cubicBezTo>
                  <a:pt x="5892251" y="3049345"/>
                  <a:pt x="5792383" y="3029412"/>
                  <a:pt x="5746656" y="3034729"/>
                </a:cubicBezTo>
                <a:cubicBezTo>
                  <a:pt x="5720549" y="3032533"/>
                  <a:pt x="5692251" y="3029305"/>
                  <a:pt x="5663170" y="3027992"/>
                </a:cubicBezTo>
                <a:lnTo>
                  <a:pt x="5607525" y="3030996"/>
                </a:lnTo>
                <a:lnTo>
                  <a:pt x="5570827" y="3040408"/>
                </a:lnTo>
                <a:lnTo>
                  <a:pt x="5569683" y="3042513"/>
                </a:lnTo>
                <a:cubicBezTo>
                  <a:pt x="5566236" y="3047745"/>
                  <a:pt x="5561194" y="3053680"/>
                  <a:pt x="5554817" y="3056493"/>
                </a:cubicBezTo>
                <a:cubicBezTo>
                  <a:pt x="5548906" y="3057100"/>
                  <a:pt x="5535592" y="3057974"/>
                  <a:pt x="5518428" y="3058938"/>
                </a:cubicBezTo>
                <a:lnTo>
                  <a:pt x="5493724" y="3060180"/>
                </a:lnTo>
                <a:lnTo>
                  <a:pt x="5448333" y="3071820"/>
                </a:lnTo>
                <a:lnTo>
                  <a:pt x="5366671" y="3088981"/>
                </a:lnTo>
                <a:lnTo>
                  <a:pt x="5400139" y="3090120"/>
                </a:lnTo>
                <a:cubicBezTo>
                  <a:pt x="5447058" y="3091264"/>
                  <a:pt x="5497558" y="3091592"/>
                  <a:pt x="5516923" y="3093761"/>
                </a:cubicBezTo>
                <a:cubicBezTo>
                  <a:pt x="5541409" y="3093530"/>
                  <a:pt x="5564595" y="3093015"/>
                  <a:pt x="5586209" y="3092552"/>
                </a:cubicBezTo>
                <a:lnTo>
                  <a:pt x="5593931" y="3092435"/>
                </a:lnTo>
                <a:lnTo>
                  <a:pt x="5598517" y="3091705"/>
                </a:lnTo>
                <a:lnTo>
                  <a:pt x="5612213" y="3088473"/>
                </a:lnTo>
                <a:lnTo>
                  <a:pt x="5618200" y="3090547"/>
                </a:lnTo>
                <a:lnTo>
                  <a:pt x="5633778" y="3091833"/>
                </a:lnTo>
                <a:lnTo>
                  <a:pt x="5646059" y="3091648"/>
                </a:lnTo>
                <a:cubicBezTo>
                  <a:pt x="5682452" y="3091594"/>
                  <a:pt x="5711462" y="3093081"/>
                  <a:pt x="5730907" y="3098785"/>
                </a:cubicBezTo>
                <a:lnTo>
                  <a:pt x="5794251" y="3103683"/>
                </a:lnTo>
                <a:lnTo>
                  <a:pt x="5821269" y="3098373"/>
                </a:lnTo>
                <a:lnTo>
                  <a:pt x="5854304" y="3102937"/>
                </a:lnTo>
                <a:cubicBezTo>
                  <a:pt x="5859335" y="3104020"/>
                  <a:pt x="5863302" y="3105184"/>
                  <a:pt x="5865828" y="3106425"/>
                </a:cubicBezTo>
                <a:lnTo>
                  <a:pt x="5867279" y="3108420"/>
                </a:lnTo>
                <a:lnTo>
                  <a:pt x="5941682" y="3111646"/>
                </a:lnTo>
                <a:cubicBezTo>
                  <a:pt x="6008158" y="3114174"/>
                  <a:pt x="6074564" y="3116877"/>
                  <a:pt x="6152029" y="3125555"/>
                </a:cubicBezTo>
                <a:cubicBezTo>
                  <a:pt x="6015823" y="3143346"/>
                  <a:pt x="5892317" y="3125845"/>
                  <a:pt x="5750200" y="3132540"/>
                </a:cubicBezTo>
                <a:cubicBezTo>
                  <a:pt x="5683677" y="3133315"/>
                  <a:pt x="5613368" y="3122054"/>
                  <a:pt x="5560227" y="3145485"/>
                </a:cubicBezTo>
                <a:lnTo>
                  <a:pt x="5554483" y="3150694"/>
                </a:lnTo>
                <a:lnTo>
                  <a:pt x="5602478" y="3141380"/>
                </a:lnTo>
                <a:lnTo>
                  <a:pt x="5604657" y="3140951"/>
                </a:lnTo>
                <a:lnTo>
                  <a:pt x="5659801" y="3139802"/>
                </a:lnTo>
                <a:cubicBezTo>
                  <a:pt x="5677099" y="3138970"/>
                  <a:pt x="5687403" y="3137803"/>
                  <a:pt x="5684212" y="3136396"/>
                </a:cubicBezTo>
                <a:cubicBezTo>
                  <a:pt x="5700387" y="3150381"/>
                  <a:pt x="5692551" y="3182336"/>
                  <a:pt x="5664917" y="3170150"/>
                </a:cubicBezTo>
                <a:cubicBezTo>
                  <a:pt x="5705305" y="3187958"/>
                  <a:pt x="5655584" y="3172888"/>
                  <a:pt x="5722107" y="3173664"/>
                </a:cubicBezTo>
                <a:cubicBezTo>
                  <a:pt x="5808590" y="3176388"/>
                  <a:pt x="5751034" y="3193274"/>
                  <a:pt x="5751034" y="3193274"/>
                </a:cubicBezTo>
                <a:cubicBezTo>
                  <a:pt x="5712146" y="3204681"/>
                  <a:pt x="5611352" y="3196790"/>
                  <a:pt x="5592686" y="3202265"/>
                </a:cubicBezTo>
                <a:cubicBezTo>
                  <a:pt x="5592686" y="3202265"/>
                  <a:pt x="5590195" y="3221727"/>
                  <a:pt x="5586145" y="3241645"/>
                </a:cubicBezTo>
                <a:cubicBezTo>
                  <a:pt x="5554725" y="3241498"/>
                  <a:pt x="5499661" y="3238921"/>
                  <a:pt x="5499661" y="3238921"/>
                </a:cubicBezTo>
                <a:lnTo>
                  <a:pt x="5498080" y="3249590"/>
                </a:lnTo>
                <a:lnTo>
                  <a:pt x="5593331" y="3251965"/>
                </a:lnTo>
                <a:cubicBezTo>
                  <a:pt x="5668207" y="3255788"/>
                  <a:pt x="5655313" y="3259761"/>
                  <a:pt x="5609763" y="3263674"/>
                </a:cubicBezTo>
                <a:lnTo>
                  <a:pt x="5597925" y="3264521"/>
                </a:lnTo>
                <a:lnTo>
                  <a:pt x="5644513" y="3274663"/>
                </a:lnTo>
                <a:cubicBezTo>
                  <a:pt x="5681085" y="3282079"/>
                  <a:pt x="5712802" y="3287212"/>
                  <a:pt x="5711091" y="3283032"/>
                </a:cubicBezTo>
                <a:cubicBezTo>
                  <a:pt x="5712023" y="3310854"/>
                  <a:pt x="5640784" y="3294293"/>
                  <a:pt x="5575817" y="3293061"/>
                </a:cubicBezTo>
                <a:cubicBezTo>
                  <a:pt x="5549375" y="3294964"/>
                  <a:pt x="5468754" y="3297520"/>
                  <a:pt x="5437206" y="3303588"/>
                </a:cubicBezTo>
                <a:lnTo>
                  <a:pt x="5429625" y="3306124"/>
                </a:lnTo>
                <a:lnTo>
                  <a:pt x="5465054" y="3319489"/>
                </a:lnTo>
                <a:lnTo>
                  <a:pt x="5524066" y="3323069"/>
                </a:lnTo>
                <a:cubicBezTo>
                  <a:pt x="5547385" y="3323642"/>
                  <a:pt x="5571869" y="3323874"/>
                  <a:pt x="5599400" y="3325163"/>
                </a:cubicBezTo>
                <a:cubicBezTo>
                  <a:pt x="5651562" y="3327031"/>
                  <a:pt x="5692275" y="3329133"/>
                  <a:pt x="5726914" y="3331289"/>
                </a:cubicBezTo>
                <a:lnTo>
                  <a:pt x="5807520" y="3336983"/>
                </a:lnTo>
                <a:lnTo>
                  <a:pt x="5783311" y="3341347"/>
                </a:lnTo>
                <a:lnTo>
                  <a:pt x="5609202" y="3378861"/>
                </a:lnTo>
                <a:lnTo>
                  <a:pt x="5527269" y="3387263"/>
                </a:lnTo>
                <a:lnTo>
                  <a:pt x="5608746" y="3390696"/>
                </a:lnTo>
                <a:cubicBezTo>
                  <a:pt x="5637502" y="3393401"/>
                  <a:pt x="5665558" y="3398023"/>
                  <a:pt x="5692391" y="3405895"/>
                </a:cubicBezTo>
                <a:cubicBezTo>
                  <a:pt x="5697058" y="3407264"/>
                  <a:pt x="5691794" y="3410011"/>
                  <a:pt x="5681170" y="3413164"/>
                </a:cubicBezTo>
                <a:lnTo>
                  <a:pt x="5673761" y="3414813"/>
                </a:lnTo>
                <a:lnTo>
                  <a:pt x="5512588" y="3388571"/>
                </a:lnTo>
                <a:lnTo>
                  <a:pt x="5488079" y="3390038"/>
                </a:lnTo>
                <a:cubicBezTo>
                  <a:pt x="5472467" y="3391849"/>
                  <a:pt x="5494147" y="3393938"/>
                  <a:pt x="5523848" y="3397077"/>
                </a:cubicBezTo>
                <a:lnTo>
                  <a:pt x="5524357" y="3397141"/>
                </a:lnTo>
                <a:lnTo>
                  <a:pt x="5516840" y="3398761"/>
                </a:lnTo>
                <a:lnTo>
                  <a:pt x="5475620" y="3406796"/>
                </a:lnTo>
                <a:lnTo>
                  <a:pt x="5503070" y="3414255"/>
                </a:lnTo>
                <a:lnTo>
                  <a:pt x="5566084" y="3402510"/>
                </a:lnTo>
                <a:lnTo>
                  <a:pt x="5585284" y="3404978"/>
                </a:lnTo>
                <a:cubicBezTo>
                  <a:pt x="5603546" y="3408229"/>
                  <a:pt x="5616704" y="3412174"/>
                  <a:pt x="5616081" y="3417042"/>
                </a:cubicBezTo>
                <a:cubicBezTo>
                  <a:pt x="5617934" y="3421571"/>
                  <a:pt x="5596935" y="3424803"/>
                  <a:pt x="5566238" y="3427492"/>
                </a:cubicBezTo>
                <a:lnTo>
                  <a:pt x="5554821" y="3428314"/>
                </a:lnTo>
                <a:lnTo>
                  <a:pt x="5588883" y="3437566"/>
                </a:lnTo>
                <a:lnTo>
                  <a:pt x="5571158" y="3435613"/>
                </a:lnTo>
                <a:lnTo>
                  <a:pt x="5788612" y="3481751"/>
                </a:lnTo>
                <a:cubicBezTo>
                  <a:pt x="5886607" y="3502204"/>
                  <a:pt x="5980790" y="3522683"/>
                  <a:pt x="6067349" y="3545896"/>
                </a:cubicBezTo>
                <a:cubicBezTo>
                  <a:pt x="5962524" y="3530940"/>
                  <a:pt x="5845833" y="3507393"/>
                  <a:pt x="5738987" y="3482056"/>
                </a:cubicBezTo>
                <a:lnTo>
                  <a:pt x="5628396" y="3463671"/>
                </a:lnTo>
                <a:cubicBezTo>
                  <a:pt x="5625747" y="3467068"/>
                  <a:pt x="5629193" y="3471032"/>
                  <a:pt x="5636147" y="3475100"/>
                </a:cubicBezTo>
                <a:lnTo>
                  <a:pt x="5640495" y="3476917"/>
                </a:lnTo>
                <a:lnTo>
                  <a:pt x="5675181" y="3483777"/>
                </a:lnTo>
                <a:lnTo>
                  <a:pt x="5660468" y="3483936"/>
                </a:lnTo>
                <a:lnTo>
                  <a:pt x="5657244" y="3483925"/>
                </a:lnTo>
                <a:lnTo>
                  <a:pt x="5664942" y="3487146"/>
                </a:lnTo>
                <a:cubicBezTo>
                  <a:pt x="5687700" y="3494761"/>
                  <a:pt x="5714121" y="3500924"/>
                  <a:pt x="5723486" y="3501909"/>
                </a:cubicBezTo>
                <a:cubicBezTo>
                  <a:pt x="5783319" y="3516098"/>
                  <a:pt x="5846030" y="3529035"/>
                  <a:pt x="5909687" y="3541506"/>
                </a:cubicBezTo>
                <a:lnTo>
                  <a:pt x="6076425" y="3573488"/>
                </a:lnTo>
                <a:lnTo>
                  <a:pt x="6085922" y="3571151"/>
                </a:lnTo>
                <a:lnTo>
                  <a:pt x="6173095" y="3572090"/>
                </a:lnTo>
                <a:lnTo>
                  <a:pt x="6166125" y="3566432"/>
                </a:lnTo>
                <a:cubicBezTo>
                  <a:pt x="6168576" y="3563295"/>
                  <a:pt x="6171525" y="3562758"/>
                  <a:pt x="6175739" y="3564117"/>
                </a:cubicBezTo>
                <a:lnTo>
                  <a:pt x="6191192" y="3572285"/>
                </a:lnTo>
                <a:lnTo>
                  <a:pt x="6323702" y="3573710"/>
                </a:lnTo>
                <a:lnTo>
                  <a:pt x="6359977" y="3575039"/>
                </a:lnTo>
                <a:lnTo>
                  <a:pt x="6336924" y="3581121"/>
                </a:lnTo>
                <a:cubicBezTo>
                  <a:pt x="6302074" y="3590004"/>
                  <a:pt x="6283281" y="3595261"/>
                  <a:pt x="6275461" y="3598288"/>
                </a:cubicBezTo>
                <a:lnTo>
                  <a:pt x="6277281" y="3599862"/>
                </a:lnTo>
                <a:lnTo>
                  <a:pt x="6205336" y="3599920"/>
                </a:lnTo>
                <a:lnTo>
                  <a:pt x="6287492" y="3617031"/>
                </a:lnTo>
                <a:cubicBezTo>
                  <a:pt x="6347194" y="3630783"/>
                  <a:pt x="6403975" y="3645641"/>
                  <a:pt x="6455899" y="3662392"/>
                </a:cubicBezTo>
                <a:cubicBezTo>
                  <a:pt x="6402840" y="3656826"/>
                  <a:pt x="6347167" y="3647983"/>
                  <a:pt x="6290138" y="3637326"/>
                </a:cubicBezTo>
                <a:lnTo>
                  <a:pt x="6122757" y="3602744"/>
                </a:lnTo>
                <a:lnTo>
                  <a:pt x="6073984" y="3606229"/>
                </a:lnTo>
                <a:lnTo>
                  <a:pt x="6145239" y="3622102"/>
                </a:lnTo>
                <a:lnTo>
                  <a:pt x="6385506" y="3680223"/>
                </a:lnTo>
                <a:lnTo>
                  <a:pt x="6350927" y="3680202"/>
                </a:lnTo>
                <a:lnTo>
                  <a:pt x="6349432" y="3680329"/>
                </a:lnTo>
                <a:lnTo>
                  <a:pt x="6338746" y="3678361"/>
                </a:lnTo>
                <a:cubicBezTo>
                  <a:pt x="6311948" y="3671593"/>
                  <a:pt x="6173698" y="3636740"/>
                  <a:pt x="6168801" y="3643010"/>
                </a:cubicBezTo>
                <a:cubicBezTo>
                  <a:pt x="6153301" y="3662863"/>
                  <a:pt x="6296448" y="3691444"/>
                  <a:pt x="6282618" y="3683210"/>
                </a:cubicBezTo>
                <a:lnTo>
                  <a:pt x="6294798" y="3685537"/>
                </a:lnTo>
                <a:lnTo>
                  <a:pt x="6284187" y="3696354"/>
                </a:lnTo>
                <a:cubicBezTo>
                  <a:pt x="6290752" y="3698936"/>
                  <a:pt x="6306035" y="3700444"/>
                  <a:pt x="6325279" y="3701310"/>
                </a:cubicBezTo>
                <a:lnTo>
                  <a:pt x="6374427" y="3702148"/>
                </a:lnTo>
                <a:lnTo>
                  <a:pt x="6408192" y="3710515"/>
                </a:lnTo>
                <a:cubicBezTo>
                  <a:pt x="6424046" y="3729132"/>
                  <a:pt x="6298472" y="3701832"/>
                  <a:pt x="6298472" y="3701832"/>
                </a:cubicBezTo>
                <a:cubicBezTo>
                  <a:pt x="6179956" y="3674136"/>
                  <a:pt x="6068070" y="3650387"/>
                  <a:pt x="5961217" y="3628299"/>
                </a:cubicBezTo>
                <a:lnTo>
                  <a:pt x="5902757" y="3616193"/>
                </a:lnTo>
                <a:lnTo>
                  <a:pt x="5874041" y="3615220"/>
                </a:lnTo>
                <a:lnTo>
                  <a:pt x="5886892" y="3612908"/>
                </a:lnTo>
                <a:lnTo>
                  <a:pt x="5706023" y="3575455"/>
                </a:lnTo>
                <a:lnTo>
                  <a:pt x="5650624" y="3586411"/>
                </a:lnTo>
                <a:lnTo>
                  <a:pt x="5700703" y="3597576"/>
                </a:lnTo>
                <a:cubicBezTo>
                  <a:pt x="5786933" y="3615806"/>
                  <a:pt x="5872395" y="3633391"/>
                  <a:pt x="5961808" y="3652945"/>
                </a:cubicBezTo>
                <a:cubicBezTo>
                  <a:pt x="5968727" y="3657062"/>
                  <a:pt x="6150428" y="3679520"/>
                  <a:pt x="6160518" y="3694704"/>
                </a:cubicBezTo>
                <a:cubicBezTo>
                  <a:pt x="6159684" y="3708746"/>
                  <a:pt x="6130321" y="3705808"/>
                  <a:pt x="6101167" y="3699357"/>
                </a:cubicBezTo>
                <a:lnTo>
                  <a:pt x="6089573" y="3696277"/>
                </a:lnTo>
                <a:lnTo>
                  <a:pt x="6070091" y="3698717"/>
                </a:lnTo>
                <a:cubicBezTo>
                  <a:pt x="6028088" y="3701727"/>
                  <a:pt x="5960853" y="3702580"/>
                  <a:pt x="5948429" y="3704203"/>
                </a:cubicBezTo>
                <a:cubicBezTo>
                  <a:pt x="5901933" y="3705001"/>
                  <a:pt x="5865469" y="3706301"/>
                  <a:pt x="5833663" y="3707921"/>
                </a:cubicBezTo>
                <a:lnTo>
                  <a:pt x="5817070" y="3708998"/>
                </a:lnTo>
                <a:lnTo>
                  <a:pt x="5689043" y="3685003"/>
                </a:lnTo>
                <a:lnTo>
                  <a:pt x="5845145" y="3692633"/>
                </a:lnTo>
                <a:cubicBezTo>
                  <a:pt x="5875711" y="3694575"/>
                  <a:pt x="5960840" y="3685306"/>
                  <a:pt x="6027222" y="3684147"/>
                </a:cubicBezTo>
                <a:lnTo>
                  <a:pt x="6049368" y="3685021"/>
                </a:lnTo>
                <a:lnTo>
                  <a:pt x="6048041" y="3684604"/>
                </a:lnTo>
                <a:cubicBezTo>
                  <a:pt x="6044873" y="3683569"/>
                  <a:pt x="6043064" y="3682947"/>
                  <a:pt x="6043064" y="3682947"/>
                </a:cubicBezTo>
                <a:cubicBezTo>
                  <a:pt x="5865943" y="3648683"/>
                  <a:pt x="5748273" y="3628282"/>
                  <a:pt x="5605859" y="3600043"/>
                </a:cubicBezTo>
                <a:lnTo>
                  <a:pt x="5594013" y="3597604"/>
                </a:lnTo>
                <a:lnTo>
                  <a:pt x="5550181" y="3606271"/>
                </a:lnTo>
                <a:lnTo>
                  <a:pt x="5570710" y="3606476"/>
                </a:lnTo>
                <a:cubicBezTo>
                  <a:pt x="5578741" y="3607811"/>
                  <a:pt x="5587170" y="3610532"/>
                  <a:pt x="5594664" y="3614994"/>
                </a:cubicBezTo>
                <a:cubicBezTo>
                  <a:pt x="5586311" y="3619204"/>
                  <a:pt x="5580116" y="3620110"/>
                  <a:pt x="5573416" y="3618418"/>
                </a:cubicBezTo>
                <a:lnTo>
                  <a:pt x="5549448" y="3606417"/>
                </a:lnTo>
                <a:lnTo>
                  <a:pt x="5471092" y="3621912"/>
                </a:lnTo>
                <a:lnTo>
                  <a:pt x="5524885" y="3627074"/>
                </a:lnTo>
                <a:lnTo>
                  <a:pt x="5539653" y="3630181"/>
                </a:lnTo>
                <a:lnTo>
                  <a:pt x="5659983" y="3613705"/>
                </a:lnTo>
                <a:cubicBezTo>
                  <a:pt x="5616403" y="3628167"/>
                  <a:pt x="5573060" y="3639426"/>
                  <a:pt x="5529829" y="3649067"/>
                </a:cubicBezTo>
                <a:lnTo>
                  <a:pt x="5509402" y="3653113"/>
                </a:lnTo>
                <a:lnTo>
                  <a:pt x="5573416" y="3668152"/>
                </a:lnTo>
                <a:lnTo>
                  <a:pt x="5487679" y="3657414"/>
                </a:lnTo>
                <a:lnTo>
                  <a:pt x="5454988" y="3663889"/>
                </a:lnTo>
                <a:lnTo>
                  <a:pt x="5538101" y="3672413"/>
                </a:lnTo>
                <a:lnTo>
                  <a:pt x="5712210" y="3709926"/>
                </a:lnTo>
                <a:lnTo>
                  <a:pt x="5736420" y="3714292"/>
                </a:lnTo>
                <a:lnTo>
                  <a:pt x="5655811" y="3719985"/>
                </a:lnTo>
                <a:lnTo>
                  <a:pt x="5623640" y="3721768"/>
                </a:lnTo>
                <a:lnTo>
                  <a:pt x="5656814" y="3730515"/>
                </a:lnTo>
                <a:cubicBezTo>
                  <a:pt x="5709632" y="3745885"/>
                  <a:pt x="5757779" y="3764502"/>
                  <a:pt x="5665113" y="3751812"/>
                </a:cubicBezTo>
                <a:lnTo>
                  <a:pt x="5534225" y="3732511"/>
                </a:lnTo>
                <a:lnTo>
                  <a:pt x="5490482" y="3749011"/>
                </a:lnTo>
                <a:lnTo>
                  <a:pt x="5504293" y="3751543"/>
                </a:lnTo>
                <a:lnTo>
                  <a:pt x="5532005" y="3756607"/>
                </a:lnTo>
                <a:lnTo>
                  <a:pt x="5553394" y="3755346"/>
                </a:lnTo>
                <a:cubicBezTo>
                  <a:pt x="5600792" y="3751475"/>
                  <a:pt x="5640689" y="3747374"/>
                  <a:pt x="5639991" y="3768243"/>
                </a:cubicBezTo>
                <a:cubicBezTo>
                  <a:pt x="5640848" y="3766151"/>
                  <a:pt x="5633347" y="3766391"/>
                  <a:pt x="5621056" y="3768076"/>
                </a:cubicBezTo>
                <a:lnTo>
                  <a:pt x="5607785" y="3770455"/>
                </a:lnTo>
                <a:lnTo>
                  <a:pt x="5664616" y="3780838"/>
                </a:lnTo>
                <a:lnTo>
                  <a:pt x="5636302" y="3784414"/>
                </a:lnTo>
                <a:lnTo>
                  <a:pt x="5680863" y="3787599"/>
                </a:lnTo>
                <a:cubicBezTo>
                  <a:pt x="5726411" y="3791512"/>
                  <a:pt x="5739307" y="3795484"/>
                  <a:pt x="5664430" y="3799306"/>
                </a:cubicBezTo>
                <a:lnTo>
                  <a:pt x="5568050" y="3801710"/>
                </a:lnTo>
                <a:lnTo>
                  <a:pt x="5562398" y="3807331"/>
                </a:lnTo>
                <a:cubicBezTo>
                  <a:pt x="5562461" y="3819351"/>
                  <a:pt x="5645426" y="3816181"/>
                  <a:pt x="5703715" y="3811038"/>
                </a:cubicBezTo>
                <a:lnTo>
                  <a:pt x="5808187" y="3809017"/>
                </a:lnTo>
                <a:lnTo>
                  <a:pt x="5880882" y="3823621"/>
                </a:lnTo>
                <a:lnTo>
                  <a:pt x="5889653" y="3825355"/>
                </a:lnTo>
                <a:lnTo>
                  <a:pt x="5848243" y="3828268"/>
                </a:lnTo>
                <a:cubicBezTo>
                  <a:pt x="5792536" y="3832413"/>
                  <a:pt x="5737191" y="3835686"/>
                  <a:pt x="5683551" y="3834779"/>
                </a:cubicBezTo>
                <a:cubicBezTo>
                  <a:pt x="5653544" y="3835732"/>
                  <a:pt x="5621941" y="3835531"/>
                  <a:pt x="5589484" y="3834886"/>
                </a:cubicBezTo>
                <a:lnTo>
                  <a:pt x="5519180" y="3833068"/>
                </a:lnTo>
                <a:lnTo>
                  <a:pt x="5519833" y="3836787"/>
                </a:lnTo>
                <a:cubicBezTo>
                  <a:pt x="5520962" y="3844142"/>
                  <a:pt x="5521585" y="3849007"/>
                  <a:pt x="5521585" y="3849007"/>
                </a:cubicBezTo>
                <a:cubicBezTo>
                  <a:pt x="5540253" y="3854484"/>
                  <a:pt x="5641045" y="3846591"/>
                  <a:pt x="5679934" y="3858001"/>
                </a:cubicBezTo>
                <a:cubicBezTo>
                  <a:pt x="5679934" y="3858001"/>
                  <a:pt x="5723999" y="3870927"/>
                  <a:pt x="5677081" y="3875984"/>
                </a:cubicBezTo>
                <a:lnTo>
                  <a:pt x="5662232" y="3876910"/>
                </a:lnTo>
                <a:lnTo>
                  <a:pt x="5665880" y="3877979"/>
                </a:lnTo>
                <a:cubicBezTo>
                  <a:pt x="5697301" y="3877834"/>
                  <a:pt x="5711609" y="3872665"/>
                  <a:pt x="5734268" y="3868386"/>
                </a:cubicBezTo>
                <a:cubicBezTo>
                  <a:pt x="5743601" y="3871123"/>
                  <a:pt x="5769165" y="3889549"/>
                  <a:pt x="5802713" y="3888465"/>
                </a:cubicBezTo>
                <a:cubicBezTo>
                  <a:pt x="5834131" y="3888318"/>
                  <a:pt x="5915273" y="3873100"/>
                  <a:pt x="5977805" y="3882081"/>
                </a:cubicBezTo>
                <a:cubicBezTo>
                  <a:pt x="6081090" y="3893649"/>
                  <a:pt x="5924664" y="3905512"/>
                  <a:pt x="5891689" y="3905202"/>
                </a:cubicBezTo>
                <a:cubicBezTo>
                  <a:pt x="5845389" y="3911913"/>
                  <a:pt x="5795298" y="3906582"/>
                  <a:pt x="5771658" y="3909010"/>
                </a:cubicBezTo>
                <a:lnTo>
                  <a:pt x="5758137" y="3920011"/>
                </a:lnTo>
                <a:lnTo>
                  <a:pt x="5821300" y="3918733"/>
                </a:lnTo>
                <a:cubicBezTo>
                  <a:pt x="5963418" y="3925429"/>
                  <a:pt x="6086924" y="3907928"/>
                  <a:pt x="6223130" y="3925717"/>
                </a:cubicBezTo>
                <a:cubicBezTo>
                  <a:pt x="6106932" y="3938736"/>
                  <a:pt x="6015615" y="3938308"/>
                  <a:pt x="5911620" y="3944013"/>
                </a:cubicBezTo>
                <a:lnTo>
                  <a:pt x="5855930" y="3948319"/>
                </a:lnTo>
                <a:lnTo>
                  <a:pt x="5886460" y="3952052"/>
                </a:lnTo>
                <a:cubicBezTo>
                  <a:pt x="5906759" y="3955667"/>
                  <a:pt x="5929394" y="3959965"/>
                  <a:pt x="5955214" y="3962859"/>
                </a:cubicBezTo>
                <a:cubicBezTo>
                  <a:pt x="6003513" y="3962978"/>
                  <a:pt x="6030255" y="3955899"/>
                  <a:pt x="6055571" y="3960691"/>
                </a:cubicBezTo>
                <a:lnTo>
                  <a:pt x="6077654" y="3968853"/>
                </a:lnTo>
                <a:lnTo>
                  <a:pt x="6043502" y="3972298"/>
                </a:lnTo>
                <a:cubicBezTo>
                  <a:pt x="6013468" y="3969929"/>
                  <a:pt x="5986915" y="3960919"/>
                  <a:pt x="5958382" y="3963118"/>
                </a:cubicBezTo>
                <a:cubicBezTo>
                  <a:pt x="5882365" y="3961547"/>
                  <a:pt x="5784698" y="3985996"/>
                  <a:pt x="5690132" y="3999780"/>
                </a:cubicBezTo>
                <a:cubicBezTo>
                  <a:pt x="5532144" y="4018731"/>
                  <a:pt x="5365193" y="4044866"/>
                  <a:pt x="5211327" y="4073496"/>
                </a:cubicBezTo>
                <a:cubicBezTo>
                  <a:pt x="5133960" y="4087919"/>
                  <a:pt x="5070537" y="4093085"/>
                  <a:pt x="5030324" y="4128695"/>
                </a:cubicBezTo>
                <a:lnTo>
                  <a:pt x="5030199" y="4128779"/>
                </a:lnTo>
                <a:lnTo>
                  <a:pt x="5031971" y="4128502"/>
                </a:lnTo>
                <a:cubicBezTo>
                  <a:pt x="5215589" y="4099265"/>
                  <a:pt x="5400180" y="4069511"/>
                  <a:pt x="5578302" y="4040860"/>
                </a:cubicBezTo>
                <a:cubicBezTo>
                  <a:pt x="5631643" y="4036506"/>
                  <a:pt x="5696069" y="4019621"/>
                  <a:pt x="5754142" y="4022068"/>
                </a:cubicBezTo>
                <a:cubicBezTo>
                  <a:pt x="5828119" y="4032041"/>
                  <a:pt x="5734439" y="4048484"/>
                  <a:pt x="5673746" y="4055409"/>
                </a:cubicBezTo>
                <a:cubicBezTo>
                  <a:pt x="5574064" y="4076365"/>
                  <a:pt x="5470764" y="4089932"/>
                  <a:pt x="5364841" y="4112869"/>
                </a:cubicBezTo>
                <a:cubicBezTo>
                  <a:pt x="5326291" y="4125338"/>
                  <a:pt x="5411507" y="4112057"/>
                  <a:pt x="5436268" y="4108231"/>
                </a:cubicBezTo>
                <a:cubicBezTo>
                  <a:pt x="5521485" y="4094949"/>
                  <a:pt x="5611434" y="4088466"/>
                  <a:pt x="5693267" y="4070327"/>
                </a:cubicBezTo>
                <a:cubicBezTo>
                  <a:pt x="5785837" y="4054474"/>
                  <a:pt x="5894812" y="4020604"/>
                  <a:pt x="5991438" y="4010580"/>
                </a:cubicBezTo>
                <a:cubicBezTo>
                  <a:pt x="6095852" y="3996423"/>
                  <a:pt x="5956944" y="4028879"/>
                  <a:pt x="5900983" y="4042605"/>
                </a:cubicBezTo>
                <a:cubicBezTo>
                  <a:pt x="5859013" y="4052900"/>
                  <a:pt x="5812282" y="4064970"/>
                  <a:pt x="5783723" y="4071142"/>
                </a:cubicBezTo>
                <a:lnTo>
                  <a:pt x="5764185" y="4074679"/>
                </a:lnTo>
                <a:lnTo>
                  <a:pt x="5734430" y="4075644"/>
                </a:lnTo>
                <a:lnTo>
                  <a:pt x="5687579" y="4081399"/>
                </a:lnTo>
                <a:lnTo>
                  <a:pt x="5692123" y="4081812"/>
                </a:lnTo>
                <a:cubicBezTo>
                  <a:pt x="5712414" y="4084491"/>
                  <a:pt x="5696098" y="4086143"/>
                  <a:pt x="5669304" y="4087355"/>
                </a:cubicBezTo>
                <a:lnTo>
                  <a:pt x="5645607" y="4088152"/>
                </a:lnTo>
                <a:lnTo>
                  <a:pt x="5677947" y="4095490"/>
                </a:lnTo>
                <a:lnTo>
                  <a:pt x="5717210" y="4098862"/>
                </a:lnTo>
                <a:lnTo>
                  <a:pt x="5714228" y="4100443"/>
                </a:lnTo>
                <a:cubicBezTo>
                  <a:pt x="5690144" y="4105240"/>
                  <a:pt x="5678296" y="4103543"/>
                  <a:pt x="5660211" y="4103825"/>
                </a:cubicBezTo>
                <a:cubicBezTo>
                  <a:pt x="5653535" y="4107369"/>
                  <a:pt x="5637127" y="4125385"/>
                  <a:pt x="5611251" y="4129800"/>
                </a:cubicBezTo>
                <a:cubicBezTo>
                  <a:pt x="5587164" y="4134596"/>
                  <a:pt x="5522415" y="4135692"/>
                  <a:pt x="5476075" y="4152295"/>
                </a:cubicBezTo>
                <a:cubicBezTo>
                  <a:pt x="5398973" y="4177234"/>
                  <a:pt x="5520797" y="4161825"/>
                  <a:pt x="5545995" y="4156438"/>
                </a:cubicBezTo>
                <a:cubicBezTo>
                  <a:pt x="5582602" y="4154311"/>
                  <a:pt x="5620043" y="4142430"/>
                  <a:pt x="5638562" y="4140584"/>
                </a:cubicBezTo>
                <a:cubicBezTo>
                  <a:pt x="5649297" y="4142873"/>
                  <a:pt x="5658087" y="4155504"/>
                  <a:pt x="5675496" y="4154249"/>
                </a:cubicBezTo>
                <a:cubicBezTo>
                  <a:pt x="5701751" y="4156948"/>
                  <a:pt x="5747132" y="4147172"/>
                  <a:pt x="5796175" y="4134457"/>
                </a:cubicBezTo>
                <a:lnTo>
                  <a:pt x="5812923" y="4130062"/>
                </a:lnTo>
                <a:lnTo>
                  <a:pt x="5817988" y="4130016"/>
                </a:lnTo>
                <a:lnTo>
                  <a:pt x="5855136" y="4123887"/>
                </a:lnTo>
                <a:lnTo>
                  <a:pt x="5752009" y="4146248"/>
                </a:lnTo>
                <a:cubicBezTo>
                  <a:pt x="5701414" y="4156461"/>
                  <a:pt x="5651791" y="4166160"/>
                  <a:pt x="5598830" y="4177627"/>
                </a:cubicBezTo>
                <a:cubicBezTo>
                  <a:pt x="5573632" y="4183014"/>
                  <a:pt x="5545814" y="4197771"/>
                  <a:pt x="5507262" y="4210244"/>
                </a:cubicBezTo>
                <a:cubicBezTo>
                  <a:pt x="5457978" y="4220426"/>
                  <a:pt x="5435836" y="4214878"/>
                  <a:pt x="5412075" y="4235466"/>
                </a:cubicBezTo>
                <a:cubicBezTo>
                  <a:pt x="5395666" y="4253485"/>
                  <a:pt x="5407837" y="4270972"/>
                  <a:pt x="5394483" y="4278056"/>
                </a:cubicBezTo>
                <a:cubicBezTo>
                  <a:pt x="5359989" y="4296355"/>
                  <a:pt x="5234109" y="4305936"/>
                  <a:pt x="5184149" y="4315148"/>
                </a:cubicBezTo>
                <a:lnTo>
                  <a:pt x="4961655" y="4354856"/>
                </a:lnTo>
                <a:lnTo>
                  <a:pt x="4960227" y="4357803"/>
                </a:lnTo>
                <a:lnTo>
                  <a:pt x="4956153" y="4368040"/>
                </a:lnTo>
                <a:lnTo>
                  <a:pt x="5096372" y="4346915"/>
                </a:lnTo>
                <a:cubicBezTo>
                  <a:pt x="5220793" y="4327301"/>
                  <a:pt x="5348448" y="4307133"/>
                  <a:pt x="5486545" y="4287744"/>
                </a:cubicBezTo>
                <a:cubicBezTo>
                  <a:pt x="5510631" y="4282950"/>
                  <a:pt x="5570650" y="4275054"/>
                  <a:pt x="5639132" y="4263997"/>
                </a:cubicBezTo>
                <a:cubicBezTo>
                  <a:pt x="5642282" y="4263323"/>
                  <a:pt x="5648035" y="4262184"/>
                  <a:pt x="5655492" y="4260760"/>
                </a:cubicBezTo>
                <a:lnTo>
                  <a:pt x="5667561" y="4258519"/>
                </a:lnTo>
                <a:lnTo>
                  <a:pt x="5667001" y="4259455"/>
                </a:lnTo>
                <a:lnTo>
                  <a:pt x="5660569" y="4260473"/>
                </a:lnTo>
                <a:lnTo>
                  <a:pt x="5665859" y="4260375"/>
                </a:lnTo>
                <a:lnTo>
                  <a:pt x="5667001" y="4259455"/>
                </a:lnTo>
                <a:lnTo>
                  <a:pt x="5682054" y="4257442"/>
                </a:lnTo>
                <a:lnTo>
                  <a:pt x="5675684" y="4257012"/>
                </a:lnTo>
                <a:lnTo>
                  <a:pt x="5682078" y="4255825"/>
                </a:lnTo>
                <a:lnTo>
                  <a:pt x="5702679" y="4252327"/>
                </a:lnTo>
                <a:lnTo>
                  <a:pt x="5707117" y="4254090"/>
                </a:lnTo>
                <a:lnTo>
                  <a:pt x="5731304" y="4250856"/>
                </a:lnTo>
                <a:lnTo>
                  <a:pt x="5772719" y="4246325"/>
                </a:lnTo>
                <a:lnTo>
                  <a:pt x="5754280" y="4252126"/>
                </a:lnTo>
                <a:lnTo>
                  <a:pt x="5739800" y="4256478"/>
                </a:lnTo>
                <a:lnTo>
                  <a:pt x="5734445" y="4256994"/>
                </a:lnTo>
                <a:lnTo>
                  <a:pt x="5738825" y="4256770"/>
                </a:lnTo>
                <a:lnTo>
                  <a:pt x="5729181" y="4259668"/>
                </a:lnTo>
                <a:cubicBezTo>
                  <a:pt x="5714102" y="4264878"/>
                  <a:pt x="5726880" y="4263586"/>
                  <a:pt x="5747605" y="4260324"/>
                </a:cubicBezTo>
                <a:lnTo>
                  <a:pt x="5781487" y="4254588"/>
                </a:lnTo>
                <a:lnTo>
                  <a:pt x="5792277" y="4254037"/>
                </a:lnTo>
                <a:lnTo>
                  <a:pt x="5808078" y="4252003"/>
                </a:lnTo>
                <a:lnTo>
                  <a:pt x="5793461" y="4252561"/>
                </a:lnTo>
                <a:lnTo>
                  <a:pt x="5793754" y="4252512"/>
                </a:lnTo>
                <a:cubicBezTo>
                  <a:pt x="5808737" y="4249925"/>
                  <a:pt x="5821354" y="4247805"/>
                  <a:pt x="5825706" y="4247491"/>
                </a:cubicBezTo>
                <a:lnTo>
                  <a:pt x="5830296" y="4249018"/>
                </a:lnTo>
                <a:lnTo>
                  <a:pt x="5820083" y="4254296"/>
                </a:lnTo>
                <a:lnTo>
                  <a:pt x="5847798" y="4254845"/>
                </a:lnTo>
                <a:lnTo>
                  <a:pt x="5854209" y="4256979"/>
                </a:lnTo>
                <a:cubicBezTo>
                  <a:pt x="5864595" y="4261779"/>
                  <a:pt x="5873174" y="4267537"/>
                  <a:pt x="5871865" y="4272222"/>
                </a:cubicBezTo>
                <a:cubicBezTo>
                  <a:pt x="5865189" y="4275763"/>
                  <a:pt x="5654852" y="4312856"/>
                  <a:pt x="5629654" y="4318241"/>
                </a:cubicBezTo>
                <a:cubicBezTo>
                  <a:pt x="5567018" y="4335510"/>
                  <a:pt x="5509268" y="4348852"/>
                  <a:pt x="5464042" y="4364866"/>
                </a:cubicBezTo>
                <a:cubicBezTo>
                  <a:pt x="5457365" y="4368407"/>
                  <a:pt x="5440280" y="4385452"/>
                  <a:pt x="5433604" y="4388995"/>
                </a:cubicBezTo>
                <a:cubicBezTo>
                  <a:pt x="5367234" y="4416222"/>
                  <a:pt x="5242974" y="4399668"/>
                  <a:pt x="5249143" y="4421672"/>
                </a:cubicBezTo>
                <a:cubicBezTo>
                  <a:pt x="5249143" y="4421672"/>
                  <a:pt x="5277287" y="4422704"/>
                  <a:pt x="5298753" y="4427279"/>
                </a:cubicBezTo>
                <a:cubicBezTo>
                  <a:pt x="5311688" y="4425073"/>
                  <a:pt x="5322789" y="4423506"/>
                  <a:pt x="5323761" y="4422991"/>
                </a:cubicBezTo>
                <a:lnTo>
                  <a:pt x="5309864" y="4423770"/>
                </a:lnTo>
                <a:lnTo>
                  <a:pt x="5320452" y="4420425"/>
                </a:lnTo>
                <a:cubicBezTo>
                  <a:pt x="5326782" y="4419394"/>
                  <a:pt x="5331304" y="4419324"/>
                  <a:pt x="5331304" y="4419324"/>
                </a:cubicBezTo>
                <a:cubicBezTo>
                  <a:pt x="5331304" y="4419324"/>
                  <a:pt x="5343473" y="4436810"/>
                  <a:pt x="5362671" y="4435936"/>
                </a:cubicBezTo>
                <a:cubicBezTo>
                  <a:pt x="5402660" y="4438668"/>
                  <a:pt x="5504524" y="4409900"/>
                  <a:pt x="5540457" y="4406803"/>
                </a:cubicBezTo>
                <a:cubicBezTo>
                  <a:pt x="5547132" y="4403259"/>
                  <a:pt x="5555921" y="4415890"/>
                  <a:pt x="5566656" y="4418178"/>
                </a:cubicBezTo>
                <a:cubicBezTo>
                  <a:pt x="5592016" y="4420685"/>
                  <a:pt x="5629427" y="4413143"/>
                  <a:pt x="5668083" y="4404109"/>
                </a:cubicBezTo>
                <a:lnTo>
                  <a:pt x="5681660" y="4400900"/>
                </a:lnTo>
                <a:lnTo>
                  <a:pt x="5683071" y="4401827"/>
                </a:lnTo>
                <a:cubicBezTo>
                  <a:pt x="5688954" y="4405223"/>
                  <a:pt x="5694276" y="4407855"/>
                  <a:pt x="5697854" y="4409146"/>
                </a:cubicBezTo>
                <a:lnTo>
                  <a:pt x="5709537" y="4409895"/>
                </a:lnTo>
                <a:lnTo>
                  <a:pt x="5550387" y="4445493"/>
                </a:lnTo>
                <a:cubicBezTo>
                  <a:pt x="5463814" y="4463050"/>
                  <a:pt x="5377225" y="4479015"/>
                  <a:pt x="5290388" y="4494072"/>
                </a:cubicBezTo>
                <a:lnTo>
                  <a:pt x="4850763" y="4565089"/>
                </a:lnTo>
                <a:lnTo>
                  <a:pt x="4843515" y="4571498"/>
                </a:lnTo>
                <a:lnTo>
                  <a:pt x="4845870" y="4582355"/>
                </a:lnTo>
                <a:lnTo>
                  <a:pt x="4900461" y="4574396"/>
                </a:lnTo>
                <a:cubicBezTo>
                  <a:pt x="4950462" y="4567158"/>
                  <a:pt x="5000273" y="4561016"/>
                  <a:pt x="5050615" y="4558921"/>
                </a:cubicBezTo>
                <a:cubicBezTo>
                  <a:pt x="5009381" y="4570818"/>
                  <a:pt x="4968602" y="4579815"/>
                  <a:pt x="4928041" y="4587344"/>
                </a:cubicBezTo>
                <a:lnTo>
                  <a:pt x="4838337" y="4601864"/>
                </a:lnTo>
                <a:lnTo>
                  <a:pt x="4845934" y="4612189"/>
                </a:lnTo>
                <a:lnTo>
                  <a:pt x="4852403" y="4617164"/>
                </a:lnTo>
                <a:lnTo>
                  <a:pt x="4899553" y="4611126"/>
                </a:lnTo>
                <a:cubicBezTo>
                  <a:pt x="5010822" y="4595330"/>
                  <a:pt x="5122093" y="4579531"/>
                  <a:pt x="5236683" y="4567957"/>
                </a:cubicBezTo>
                <a:cubicBezTo>
                  <a:pt x="5405849" y="4552707"/>
                  <a:pt x="5563348" y="4494426"/>
                  <a:pt x="5736568" y="4485004"/>
                </a:cubicBezTo>
                <a:cubicBezTo>
                  <a:pt x="5697343" y="4496502"/>
                  <a:pt x="5637325" y="4504398"/>
                  <a:pt x="5706133" y="4509133"/>
                </a:cubicBezTo>
                <a:cubicBezTo>
                  <a:pt x="5742062" y="4506032"/>
                  <a:pt x="5890590" y="4476456"/>
                  <a:pt x="5924582" y="4483697"/>
                </a:cubicBezTo>
                <a:cubicBezTo>
                  <a:pt x="5819661" y="4523396"/>
                  <a:pt x="5772320" y="4523239"/>
                  <a:pt x="5677131" y="4548461"/>
                </a:cubicBezTo>
                <a:cubicBezTo>
                  <a:pt x="5546013" y="4576785"/>
                  <a:pt x="5655992" y="4559678"/>
                  <a:pt x="5700712" y="4569208"/>
                </a:cubicBezTo>
                <a:cubicBezTo>
                  <a:pt x="5734700" y="4576452"/>
                  <a:pt x="5653370" y="4569049"/>
                  <a:pt x="5672895" y="4583967"/>
                </a:cubicBezTo>
                <a:cubicBezTo>
                  <a:pt x="5692417" y="4598882"/>
                  <a:pt x="5765463" y="4568113"/>
                  <a:pt x="5801395" y="4565014"/>
                </a:cubicBezTo>
                <a:lnTo>
                  <a:pt x="5824799" y="4558241"/>
                </a:lnTo>
                <a:lnTo>
                  <a:pt x="5825103" y="4558253"/>
                </a:lnTo>
                <a:lnTo>
                  <a:pt x="5840958" y="4555138"/>
                </a:lnTo>
                <a:lnTo>
                  <a:pt x="5835501" y="4555142"/>
                </a:lnTo>
                <a:lnTo>
                  <a:pt x="5864165" y="4546844"/>
                </a:lnTo>
                <a:cubicBezTo>
                  <a:pt x="5886208" y="4541302"/>
                  <a:pt x="5909180" y="4537096"/>
                  <a:pt x="5932511" y="4536690"/>
                </a:cubicBezTo>
                <a:cubicBezTo>
                  <a:pt x="5932511" y="4536690"/>
                  <a:pt x="5941304" y="4549320"/>
                  <a:pt x="5952037" y="4551609"/>
                </a:cubicBezTo>
                <a:cubicBezTo>
                  <a:pt x="5970560" y="4549763"/>
                  <a:pt x="6080537" y="4532656"/>
                  <a:pt x="6105736" y="4527267"/>
                </a:cubicBezTo>
                <a:cubicBezTo>
                  <a:pt x="6154716" y="4526224"/>
                  <a:pt x="6155750" y="4530790"/>
                  <a:pt x="6135877" y="4537560"/>
                </a:cubicBezTo>
                <a:lnTo>
                  <a:pt x="6129748" y="4539311"/>
                </a:lnTo>
                <a:lnTo>
                  <a:pt x="6126738" y="4539109"/>
                </a:lnTo>
                <a:cubicBezTo>
                  <a:pt x="6114684" y="4538256"/>
                  <a:pt x="6100979" y="4537496"/>
                  <a:pt x="6084880" y="4537536"/>
                </a:cubicBezTo>
                <a:cubicBezTo>
                  <a:pt x="6033238" y="4543324"/>
                  <a:pt x="5994349" y="4554733"/>
                  <a:pt x="5961374" y="4555039"/>
                </a:cubicBezTo>
                <a:lnTo>
                  <a:pt x="5922817" y="4555069"/>
                </a:lnTo>
                <a:lnTo>
                  <a:pt x="5924394" y="4555548"/>
                </a:lnTo>
                <a:cubicBezTo>
                  <a:pt x="5926920" y="4556788"/>
                  <a:pt x="5928001" y="4558104"/>
                  <a:pt x="5927263" y="4559493"/>
                </a:cubicBezTo>
                <a:lnTo>
                  <a:pt x="5921345" y="4562528"/>
                </a:lnTo>
                <a:lnTo>
                  <a:pt x="5984168" y="4565416"/>
                </a:lnTo>
                <a:lnTo>
                  <a:pt x="6011607" y="4567742"/>
                </a:lnTo>
                <a:lnTo>
                  <a:pt x="6008970" y="4568348"/>
                </a:lnTo>
                <a:cubicBezTo>
                  <a:pt x="5999784" y="4570549"/>
                  <a:pt x="5992281" y="4572492"/>
                  <a:pt x="5987463" y="4574052"/>
                </a:cubicBezTo>
                <a:lnTo>
                  <a:pt x="5943202" y="4582332"/>
                </a:lnTo>
                <a:lnTo>
                  <a:pt x="5894766" y="4582330"/>
                </a:lnTo>
                <a:lnTo>
                  <a:pt x="5890075" y="4582233"/>
                </a:lnTo>
                <a:lnTo>
                  <a:pt x="5900106" y="4590393"/>
                </a:lnTo>
                <a:lnTo>
                  <a:pt x="5888211" y="4592617"/>
                </a:lnTo>
                <a:cubicBezTo>
                  <a:pt x="5860336" y="4598261"/>
                  <a:pt x="5838376" y="4603925"/>
                  <a:pt x="5824468" y="4611304"/>
                </a:cubicBezTo>
                <a:cubicBezTo>
                  <a:pt x="5795384" y="4620414"/>
                  <a:pt x="5768205" y="4628016"/>
                  <a:pt x="5741987" y="4634879"/>
                </a:cubicBezTo>
                <a:lnTo>
                  <a:pt x="5684375" y="4649255"/>
                </a:lnTo>
                <a:lnTo>
                  <a:pt x="5678401" y="4649277"/>
                </a:lnTo>
                <a:cubicBezTo>
                  <a:pt x="5665719" y="4649486"/>
                  <a:pt x="5655918" y="4650019"/>
                  <a:pt x="5651252" y="4651388"/>
                </a:cubicBezTo>
                <a:lnTo>
                  <a:pt x="5650334" y="4657790"/>
                </a:lnTo>
                <a:lnTo>
                  <a:pt x="5588693" y="4673345"/>
                </a:lnTo>
                <a:cubicBezTo>
                  <a:pt x="5562559" y="4680329"/>
                  <a:pt x="5535504" y="4688113"/>
                  <a:pt x="5506594" y="4697465"/>
                </a:cubicBezTo>
                <a:cubicBezTo>
                  <a:pt x="5465928" y="4693764"/>
                  <a:pt x="5447669" y="4701458"/>
                  <a:pt x="5448702" y="4706229"/>
                </a:cubicBezTo>
                <a:cubicBezTo>
                  <a:pt x="5449220" y="4708615"/>
                  <a:pt x="5454561" y="4710270"/>
                  <a:pt x="5464339" y="4709407"/>
                </a:cubicBezTo>
                <a:cubicBezTo>
                  <a:pt x="5474118" y="4708543"/>
                  <a:pt x="5488330" y="4705160"/>
                  <a:pt x="5506594" y="4697465"/>
                </a:cubicBezTo>
                <a:cubicBezTo>
                  <a:pt x="5560273" y="4693598"/>
                  <a:pt x="5610003" y="4683510"/>
                  <a:pt x="5660062" y="4672251"/>
                </a:cubicBezTo>
                <a:lnTo>
                  <a:pt x="5688785" y="4666292"/>
                </a:lnTo>
                <a:lnTo>
                  <a:pt x="5719150" y="4665507"/>
                </a:lnTo>
                <a:cubicBezTo>
                  <a:pt x="5751606" y="4664862"/>
                  <a:pt x="5783210" y="4664664"/>
                  <a:pt x="5813217" y="4665617"/>
                </a:cubicBezTo>
                <a:cubicBezTo>
                  <a:pt x="5866855" y="4664710"/>
                  <a:pt x="5922202" y="4667984"/>
                  <a:pt x="5977909" y="4672127"/>
                </a:cubicBezTo>
                <a:lnTo>
                  <a:pt x="6019318" y="4675040"/>
                </a:lnTo>
                <a:lnTo>
                  <a:pt x="6010547" y="4676775"/>
                </a:lnTo>
                <a:lnTo>
                  <a:pt x="5937854" y="4691379"/>
                </a:lnTo>
                <a:lnTo>
                  <a:pt x="5833381" y="4689359"/>
                </a:lnTo>
                <a:cubicBezTo>
                  <a:pt x="5755664" y="4682500"/>
                  <a:pt x="5634077" y="4679150"/>
                  <a:pt x="5723615" y="4710633"/>
                </a:cubicBezTo>
                <a:lnTo>
                  <a:pt x="5794280" y="4719558"/>
                </a:lnTo>
                <a:lnTo>
                  <a:pt x="5737451" y="4729942"/>
                </a:lnTo>
                <a:lnTo>
                  <a:pt x="5750724" y="4732319"/>
                </a:lnTo>
                <a:cubicBezTo>
                  <a:pt x="5763013" y="4734005"/>
                  <a:pt x="5770513" y="4734244"/>
                  <a:pt x="5769657" y="4732154"/>
                </a:cubicBezTo>
                <a:cubicBezTo>
                  <a:pt x="5770355" y="4753021"/>
                  <a:pt x="5730459" y="4748921"/>
                  <a:pt x="5683060" y="4745047"/>
                </a:cubicBezTo>
                <a:lnTo>
                  <a:pt x="5661670" y="4743790"/>
                </a:lnTo>
                <a:lnTo>
                  <a:pt x="5633958" y="4748852"/>
                </a:lnTo>
                <a:lnTo>
                  <a:pt x="5525549" y="4768728"/>
                </a:lnTo>
                <a:lnTo>
                  <a:pt x="5582632" y="4772191"/>
                </a:lnTo>
                <a:lnTo>
                  <a:pt x="5626430" y="4773409"/>
                </a:lnTo>
                <a:lnTo>
                  <a:pt x="5794779" y="4748584"/>
                </a:lnTo>
                <a:cubicBezTo>
                  <a:pt x="5887446" y="4735894"/>
                  <a:pt x="5839298" y="4754511"/>
                  <a:pt x="5786479" y="4769880"/>
                </a:cubicBezTo>
                <a:lnTo>
                  <a:pt x="5753306" y="4778628"/>
                </a:lnTo>
                <a:lnTo>
                  <a:pt x="5785478" y="4780411"/>
                </a:lnTo>
                <a:lnTo>
                  <a:pt x="5866085" y="4786105"/>
                </a:lnTo>
                <a:lnTo>
                  <a:pt x="5841876" y="4790469"/>
                </a:lnTo>
                <a:lnTo>
                  <a:pt x="5667767" y="4827983"/>
                </a:lnTo>
                <a:lnTo>
                  <a:pt x="5575775" y="4837416"/>
                </a:lnTo>
                <a:cubicBezTo>
                  <a:pt x="5561199" y="4837986"/>
                  <a:pt x="5551850" y="4838556"/>
                  <a:pt x="5546645" y="4839161"/>
                </a:cubicBezTo>
                <a:lnTo>
                  <a:pt x="5545616" y="4839626"/>
                </a:lnTo>
                <a:lnTo>
                  <a:pt x="5550180" y="4839819"/>
                </a:lnTo>
                <a:lnTo>
                  <a:pt x="5587887" y="4846671"/>
                </a:lnTo>
                <a:lnTo>
                  <a:pt x="5703082" y="4832242"/>
                </a:lnTo>
                <a:lnTo>
                  <a:pt x="5618217" y="4852182"/>
                </a:lnTo>
                <a:lnTo>
                  <a:pt x="5619985" y="4852503"/>
                </a:lnTo>
                <a:lnTo>
                  <a:pt x="5624652" y="4851632"/>
                </a:lnTo>
                <a:lnTo>
                  <a:pt x="5643849" y="4854101"/>
                </a:lnTo>
                <a:cubicBezTo>
                  <a:pt x="5662111" y="4857353"/>
                  <a:pt x="5675269" y="4861298"/>
                  <a:pt x="5674645" y="4866165"/>
                </a:cubicBezTo>
                <a:cubicBezTo>
                  <a:pt x="5678118" y="4874656"/>
                  <a:pt x="5601253" y="4878593"/>
                  <a:pt x="5530766" y="4882922"/>
                </a:cubicBezTo>
                <a:lnTo>
                  <a:pt x="5519424" y="4883731"/>
                </a:lnTo>
                <a:lnTo>
                  <a:pt x="5530317" y="4886690"/>
                </a:lnTo>
                <a:lnTo>
                  <a:pt x="5512371" y="4884233"/>
                </a:lnTo>
                <a:lnTo>
                  <a:pt x="5465620" y="4887564"/>
                </a:lnTo>
                <a:lnTo>
                  <a:pt x="5441885" y="4890614"/>
                </a:lnTo>
                <a:lnTo>
                  <a:pt x="5426882" y="4893631"/>
                </a:lnTo>
                <a:lnTo>
                  <a:pt x="5424516" y="4894915"/>
                </a:lnTo>
                <a:lnTo>
                  <a:pt x="5486550" y="4907182"/>
                </a:lnTo>
                <a:lnTo>
                  <a:pt x="5493620" y="4907368"/>
                </a:lnTo>
                <a:lnTo>
                  <a:pt x="5519675" y="4908583"/>
                </a:lnTo>
                <a:lnTo>
                  <a:pt x="5544435" y="4906659"/>
                </a:lnTo>
                <a:lnTo>
                  <a:pt x="5606168" y="4899238"/>
                </a:lnTo>
                <a:lnTo>
                  <a:pt x="5606169" y="4899236"/>
                </a:lnTo>
                <a:lnTo>
                  <a:pt x="5688343" y="4889359"/>
                </a:lnTo>
                <a:lnTo>
                  <a:pt x="5703083" y="4881978"/>
                </a:lnTo>
                <a:lnTo>
                  <a:pt x="5723010" y="4885190"/>
                </a:lnTo>
                <a:lnTo>
                  <a:pt x="5792142" y="4876878"/>
                </a:lnTo>
                <a:lnTo>
                  <a:pt x="5983408" y="4847290"/>
                </a:lnTo>
                <a:lnTo>
                  <a:pt x="5975322" y="4850094"/>
                </a:lnTo>
                <a:cubicBezTo>
                  <a:pt x="5918537" y="4866191"/>
                  <a:pt x="5807391" y="4881755"/>
                  <a:pt x="5788490" y="4885796"/>
                </a:cubicBezTo>
                <a:lnTo>
                  <a:pt x="5706455" y="4908729"/>
                </a:lnTo>
                <a:lnTo>
                  <a:pt x="5985158" y="4880940"/>
                </a:lnTo>
                <a:lnTo>
                  <a:pt x="6023895" y="4877364"/>
                </a:lnTo>
                <a:lnTo>
                  <a:pt x="6042168" y="4873765"/>
                </a:lnTo>
                <a:cubicBezTo>
                  <a:pt x="6055844" y="4871250"/>
                  <a:pt x="6064969" y="4869858"/>
                  <a:pt x="6064657" y="4870710"/>
                </a:cubicBezTo>
                <a:lnTo>
                  <a:pt x="6051039" y="4874860"/>
                </a:lnTo>
                <a:lnTo>
                  <a:pt x="6299173" y="4851954"/>
                </a:lnTo>
                <a:lnTo>
                  <a:pt x="6298566" y="4856634"/>
                </a:lnTo>
                <a:lnTo>
                  <a:pt x="6226881" y="4863135"/>
                </a:lnTo>
                <a:cubicBezTo>
                  <a:pt x="6180962" y="4867846"/>
                  <a:pt x="6137309" y="4872774"/>
                  <a:pt x="6095079" y="4877629"/>
                </a:cubicBezTo>
                <a:lnTo>
                  <a:pt x="6018376" y="4885812"/>
                </a:lnTo>
                <a:lnTo>
                  <a:pt x="5998869" y="4893370"/>
                </a:lnTo>
                <a:cubicBezTo>
                  <a:pt x="5994694" y="4898453"/>
                  <a:pt x="6060304" y="4885595"/>
                  <a:pt x="6081917" y="4887098"/>
                </a:cubicBezTo>
                <a:cubicBezTo>
                  <a:pt x="6075242" y="4890639"/>
                  <a:pt x="6068565" y="4894182"/>
                  <a:pt x="6061889" y="4897724"/>
                </a:cubicBezTo>
                <a:cubicBezTo>
                  <a:pt x="6068565" y="4894182"/>
                  <a:pt x="6031776" y="4937643"/>
                  <a:pt x="6036508" y="4944444"/>
                </a:cubicBezTo>
                <a:cubicBezTo>
                  <a:pt x="6042593" y="4953188"/>
                  <a:pt x="6134325" y="4939691"/>
                  <a:pt x="6190443" y="4930123"/>
                </a:cubicBezTo>
                <a:lnTo>
                  <a:pt x="6192137" y="4929813"/>
                </a:lnTo>
                <a:lnTo>
                  <a:pt x="6121748" y="4943787"/>
                </a:lnTo>
                <a:lnTo>
                  <a:pt x="6104192" y="4946453"/>
                </a:lnTo>
                <a:lnTo>
                  <a:pt x="6039354" y="4958890"/>
                </a:lnTo>
                <a:lnTo>
                  <a:pt x="5860340" y="4996958"/>
                </a:lnTo>
                <a:lnTo>
                  <a:pt x="6116688" y="4957299"/>
                </a:lnTo>
                <a:lnTo>
                  <a:pt x="6211343" y="4941933"/>
                </a:lnTo>
                <a:lnTo>
                  <a:pt x="6176760" y="4951682"/>
                </a:lnTo>
                <a:cubicBezTo>
                  <a:pt x="6121004" y="4966795"/>
                  <a:pt x="6054510" y="4983446"/>
                  <a:pt x="6058906" y="4989761"/>
                </a:cubicBezTo>
                <a:cubicBezTo>
                  <a:pt x="6059086" y="4991662"/>
                  <a:pt x="6061863" y="4992849"/>
                  <a:pt x="6066415" y="4993513"/>
                </a:cubicBezTo>
                <a:lnTo>
                  <a:pt x="6078984" y="4993941"/>
                </a:lnTo>
                <a:lnTo>
                  <a:pt x="6014540" y="5006103"/>
                </a:lnTo>
                <a:lnTo>
                  <a:pt x="5921580" y="5017931"/>
                </a:lnTo>
                <a:lnTo>
                  <a:pt x="5918277" y="5018644"/>
                </a:lnTo>
                <a:lnTo>
                  <a:pt x="5779423" y="5048105"/>
                </a:lnTo>
                <a:lnTo>
                  <a:pt x="5779373" y="5049436"/>
                </a:lnTo>
                <a:cubicBezTo>
                  <a:pt x="5780254" y="5050565"/>
                  <a:pt x="5783336" y="5051036"/>
                  <a:pt x="5788110" y="5050991"/>
                </a:cubicBezTo>
                <a:lnTo>
                  <a:pt x="5794651" y="5050458"/>
                </a:lnTo>
                <a:lnTo>
                  <a:pt x="5791681" y="5048372"/>
                </a:lnTo>
                <a:lnTo>
                  <a:pt x="5794652" y="5050457"/>
                </a:lnTo>
                <a:lnTo>
                  <a:pt x="5806993" y="5049451"/>
                </a:lnTo>
                <a:lnTo>
                  <a:pt x="5842518" y="5043746"/>
                </a:lnTo>
                <a:lnTo>
                  <a:pt x="5838019" y="5040685"/>
                </a:lnTo>
                <a:lnTo>
                  <a:pt x="5842520" y="5043745"/>
                </a:lnTo>
                <a:lnTo>
                  <a:pt x="5862911" y="5040470"/>
                </a:lnTo>
                <a:cubicBezTo>
                  <a:pt x="5904164" y="5032990"/>
                  <a:pt x="5947905" y="5024028"/>
                  <a:pt x="5961383" y="5022613"/>
                </a:cubicBezTo>
                <a:lnTo>
                  <a:pt x="6132651" y="4990570"/>
                </a:lnTo>
                <a:lnTo>
                  <a:pt x="6132963" y="4990547"/>
                </a:lnTo>
                <a:cubicBezTo>
                  <a:pt x="6164011" y="4987544"/>
                  <a:pt x="6183815" y="4985352"/>
                  <a:pt x="6139558" y="4996192"/>
                </a:cubicBezTo>
                <a:lnTo>
                  <a:pt x="6113432" y="5004375"/>
                </a:lnTo>
                <a:lnTo>
                  <a:pt x="6137134" y="5003922"/>
                </a:lnTo>
                <a:lnTo>
                  <a:pt x="5991831" y="5032032"/>
                </a:lnTo>
                <a:cubicBezTo>
                  <a:pt x="5979805" y="5025968"/>
                  <a:pt x="5969017" y="5032389"/>
                  <a:pt x="5959064" y="5038316"/>
                </a:cubicBezTo>
                <a:cubicBezTo>
                  <a:pt x="5983699" y="5051191"/>
                  <a:pt x="5868675" y="5057969"/>
                  <a:pt x="5835321" y="5063502"/>
                </a:cubicBezTo>
                <a:cubicBezTo>
                  <a:pt x="5791269" y="5069344"/>
                  <a:pt x="5747009" y="5075309"/>
                  <a:pt x="5702933" y="5080339"/>
                </a:cubicBezTo>
                <a:lnTo>
                  <a:pt x="5631650" y="5086437"/>
                </a:lnTo>
                <a:lnTo>
                  <a:pt x="5588393" y="5098190"/>
                </a:lnTo>
                <a:lnTo>
                  <a:pt x="5490995" y="5117481"/>
                </a:lnTo>
                <a:lnTo>
                  <a:pt x="5474665" y="5118371"/>
                </a:lnTo>
                <a:lnTo>
                  <a:pt x="5460552" y="5119589"/>
                </a:lnTo>
                <a:lnTo>
                  <a:pt x="5460642" y="5119598"/>
                </a:lnTo>
                <a:lnTo>
                  <a:pt x="5565964" y="5112711"/>
                </a:lnTo>
                <a:cubicBezTo>
                  <a:pt x="5612730" y="5109178"/>
                  <a:pt x="5659302" y="5105106"/>
                  <a:pt x="5704717" y="5100329"/>
                </a:cubicBezTo>
                <a:lnTo>
                  <a:pt x="5740746" y="5095788"/>
                </a:lnTo>
                <a:lnTo>
                  <a:pt x="5803427" y="5085582"/>
                </a:lnTo>
                <a:lnTo>
                  <a:pt x="5808225" y="5086651"/>
                </a:lnTo>
                <a:lnTo>
                  <a:pt x="5803655" y="5087473"/>
                </a:lnTo>
                <a:cubicBezTo>
                  <a:pt x="5758048" y="5094084"/>
                  <a:pt x="5688554" y="5101769"/>
                  <a:pt x="5654633" y="5113779"/>
                </a:cubicBezTo>
                <a:cubicBezTo>
                  <a:pt x="5647173" y="5116740"/>
                  <a:pt x="5642981" y="5118859"/>
                  <a:pt x="5641395" y="5120298"/>
                </a:cubicBezTo>
                <a:lnTo>
                  <a:pt x="5641755" y="5120669"/>
                </a:lnTo>
                <a:lnTo>
                  <a:pt x="5517777" y="5129774"/>
                </a:lnTo>
                <a:lnTo>
                  <a:pt x="5611812" y="5150036"/>
                </a:lnTo>
                <a:lnTo>
                  <a:pt x="5675408" y="5142547"/>
                </a:lnTo>
                <a:lnTo>
                  <a:pt x="5630478" y="5134126"/>
                </a:lnTo>
                <a:lnTo>
                  <a:pt x="5712763" y="5138148"/>
                </a:lnTo>
                <a:lnTo>
                  <a:pt x="5815912" y="5126001"/>
                </a:lnTo>
                <a:lnTo>
                  <a:pt x="6015610" y="5094802"/>
                </a:lnTo>
                <a:lnTo>
                  <a:pt x="6009190" y="5106594"/>
                </a:lnTo>
                <a:cubicBezTo>
                  <a:pt x="6005132" y="5100764"/>
                  <a:pt x="6109873" y="5102399"/>
                  <a:pt x="6138690" y="5104404"/>
                </a:cubicBezTo>
                <a:cubicBezTo>
                  <a:pt x="6138690" y="5104404"/>
                  <a:pt x="6191708" y="5084260"/>
                  <a:pt x="6178679" y="5107133"/>
                </a:cubicBezTo>
                <a:cubicBezTo>
                  <a:pt x="6178679" y="5107133"/>
                  <a:pt x="6136070" y="5113775"/>
                  <a:pt x="6111986" y="5118572"/>
                </a:cubicBezTo>
                <a:lnTo>
                  <a:pt x="6111499" y="5118125"/>
                </a:lnTo>
                <a:lnTo>
                  <a:pt x="6104670" y="5121294"/>
                </a:lnTo>
                <a:lnTo>
                  <a:pt x="6099107" y="5121984"/>
                </a:lnTo>
                <a:lnTo>
                  <a:pt x="6097521" y="5126246"/>
                </a:lnTo>
                <a:cubicBezTo>
                  <a:pt x="6097521" y="5126246"/>
                  <a:pt x="6104197" y="5122702"/>
                  <a:pt x="6111986" y="5118572"/>
                </a:cubicBezTo>
                <a:cubicBezTo>
                  <a:pt x="6112309" y="5134361"/>
                  <a:pt x="6113747" y="5149563"/>
                  <a:pt x="6113747" y="5149563"/>
                </a:cubicBezTo>
                <a:lnTo>
                  <a:pt x="6105210" y="5151589"/>
                </a:lnTo>
                <a:lnTo>
                  <a:pt x="6127374" y="5149795"/>
                </a:lnTo>
                <a:cubicBezTo>
                  <a:pt x="6164036" y="5147067"/>
                  <a:pt x="6197343" y="5144858"/>
                  <a:pt x="6223322" y="5143503"/>
                </a:cubicBezTo>
                <a:cubicBezTo>
                  <a:pt x="6246623" y="5142615"/>
                  <a:pt x="6319390" y="5134286"/>
                  <a:pt x="6265322" y="5147821"/>
                </a:cubicBezTo>
                <a:cubicBezTo>
                  <a:pt x="6215859" y="5155259"/>
                  <a:pt x="6103704" y="5152847"/>
                  <a:pt x="6066837" y="5167021"/>
                </a:cubicBezTo>
                <a:cubicBezTo>
                  <a:pt x="6056372" y="5169640"/>
                  <a:pt x="6069837" y="5176158"/>
                  <a:pt x="6059372" y="5178778"/>
                </a:cubicBezTo>
                <a:cubicBezTo>
                  <a:pt x="6045855" y="5182161"/>
                  <a:pt x="6032088" y="5183701"/>
                  <a:pt x="6018499" y="5184400"/>
                </a:cubicBezTo>
                <a:lnTo>
                  <a:pt x="5989304" y="5184813"/>
                </a:lnTo>
                <a:lnTo>
                  <a:pt x="5981789" y="5190635"/>
                </a:lnTo>
                <a:cubicBezTo>
                  <a:pt x="5979832" y="5194667"/>
                  <a:pt x="5986213" y="5197268"/>
                  <a:pt x="6019560" y="5191548"/>
                </a:cubicBezTo>
                <a:cubicBezTo>
                  <a:pt x="6070632" y="5181748"/>
                  <a:pt x="6029969" y="5178045"/>
                  <a:pt x="6063958" y="5185288"/>
                </a:cubicBezTo>
                <a:cubicBezTo>
                  <a:pt x="6040701" y="5180332"/>
                  <a:pt x="6040195" y="5205877"/>
                  <a:pt x="6054986" y="5213993"/>
                </a:cubicBezTo>
                <a:cubicBezTo>
                  <a:pt x="6044253" y="5211706"/>
                  <a:pt x="6199457" y="5178585"/>
                  <a:pt x="6203516" y="5184415"/>
                </a:cubicBezTo>
                <a:cubicBezTo>
                  <a:pt x="6200095" y="5199199"/>
                  <a:pt x="6128429" y="5208285"/>
                  <a:pt x="6087179" y="5214893"/>
                </a:cubicBezTo>
                <a:lnTo>
                  <a:pt x="6060560" y="5220612"/>
                </a:lnTo>
                <a:lnTo>
                  <a:pt x="6171885" y="5212104"/>
                </a:lnTo>
                <a:cubicBezTo>
                  <a:pt x="6216851" y="5208572"/>
                  <a:pt x="6261084" y="5205326"/>
                  <a:pt x="6312609" y="5202728"/>
                </a:cubicBezTo>
                <a:cubicBezTo>
                  <a:pt x="6338527" y="5201184"/>
                  <a:pt x="6370828" y="5196806"/>
                  <a:pt x="6399127" y="5193533"/>
                </a:cubicBezTo>
                <a:lnTo>
                  <a:pt x="6416030" y="5191943"/>
                </a:lnTo>
                <a:lnTo>
                  <a:pt x="6417727" y="5192160"/>
                </a:lnTo>
                <a:lnTo>
                  <a:pt x="6418091" y="5192208"/>
                </a:lnTo>
                <a:lnTo>
                  <a:pt x="6412681" y="5193373"/>
                </a:lnTo>
                <a:cubicBezTo>
                  <a:pt x="6347764" y="5206539"/>
                  <a:pt x="6280751" y="5219163"/>
                  <a:pt x="6208306" y="5231441"/>
                </a:cubicBezTo>
                <a:cubicBezTo>
                  <a:pt x="6202496" y="5234900"/>
                  <a:pt x="6127871" y="5245170"/>
                  <a:pt x="6134918" y="5254195"/>
                </a:cubicBezTo>
                <a:cubicBezTo>
                  <a:pt x="6142553" y="5263973"/>
                  <a:pt x="6233808" y="5236090"/>
                  <a:pt x="6252853" y="5232465"/>
                </a:cubicBezTo>
                <a:lnTo>
                  <a:pt x="6448127" y="5196071"/>
                </a:lnTo>
                <a:lnTo>
                  <a:pt x="6461947" y="5197846"/>
                </a:lnTo>
                <a:lnTo>
                  <a:pt x="6471223" y="5200085"/>
                </a:lnTo>
                <a:lnTo>
                  <a:pt x="6478096" y="5206622"/>
                </a:lnTo>
                <a:lnTo>
                  <a:pt x="6483602" y="5206121"/>
                </a:lnTo>
                <a:lnTo>
                  <a:pt x="6484115" y="5206531"/>
                </a:lnTo>
                <a:cubicBezTo>
                  <a:pt x="6489450" y="5219569"/>
                  <a:pt x="6231599" y="5217694"/>
                  <a:pt x="6316610" y="5235446"/>
                </a:cubicBezTo>
                <a:cubicBezTo>
                  <a:pt x="6340347" y="5235223"/>
                  <a:pt x="6490117" y="5239595"/>
                  <a:pt x="6495039" y="5251635"/>
                </a:cubicBezTo>
                <a:cubicBezTo>
                  <a:pt x="6497912" y="5258655"/>
                  <a:pt x="6456031" y="5291165"/>
                  <a:pt x="6462747" y="5289194"/>
                </a:cubicBezTo>
                <a:cubicBezTo>
                  <a:pt x="6456031" y="5291165"/>
                  <a:pt x="6449312" y="5293135"/>
                  <a:pt x="6442594" y="5295106"/>
                </a:cubicBezTo>
                <a:cubicBezTo>
                  <a:pt x="6468082" y="5302234"/>
                  <a:pt x="6569037" y="5300705"/>
                  <a:pt x="6487562" y="5310002"/>
                </a:cubicBezTo>
                <a:cubicBezTo>
                  <a:pt x="6395790" y="5315577"/>
                  <a:pt x="6520889" y="5314830"/>
                  <a:pt x="6567241" y="5314714"/>
                </a:cubicBezTo>
                <a:lnTo>
                  <a:pt x="6577832" y="5314826"/>
                </a:lnTo>
                <a:lnTo>
                  <a:pt x="6294127" y="5370927"/>
                </a:lnTo>
                <a:lnTo>
                  <a:pt x="6282598" y="5374726"/>
                </a:lnTo>
                <a:lnTo>
                  <a:pt x="6317879" y="5370170"/>
                </a:lnTo>
                <a:cubicBezTo>
                  <a:pt x="6327960" y="5369719"/>
                  <a:pt x="6336061" y="5370233"/>
                  <a:pt x="6342185" y="5371296"/>
                </a:cubicBezTo>
                <a:lnTo>
                  <a:pt x="6347980" y="5373354"/>
                </a:lnTo>
                <a:lnTo>
                  <a:pt x="6399743" y="5363967"/>
                </a:lnTo>
                <a:cubicBezTo>
                  <a:pt x="6438231" y="5357031"/>
                  <a:pt x="6476641" y="5350967"/>
                  <a:pt x="6515715" y="5348089"/>
                </a:cubicBezTo>
                <a:cubicBezTo>
                  <a:pt x="6484345" y="5358499"/>
                  <a:pt x="6453148" y="5366602"/>
                  <a:pt x="6422030" y="5373542"/>
                </a:cubicBezTo>
                <a:lnTo>
                  <a:pt x="6351923" y="5387427"/>
                </a:lnTo>
                <a:lnTo>
                  <a:pt x="6340168" y="5388069"/>
                </a:lnTo>
                <a:cubicBezTo>
                  <a:pt x="6309891" y="5389928"/>
                  <a:pt x="6295241" y="5392050"/>
                  <a:pt x="6290333" y="5394280"/>
                </a:cubicBezTo>
                <a:lnTo>
                  <a:pt x="6295654" y="5398511"/>
                </a:lnTo>
                <a:lnTo>
                  <a:pt x="6235489" y="5410324"/>
                </a:lnTo>
                <a:cubicBezTo>
                  <a:pt x="6204297" y="5417169"/>
                  <a:pt x="6172990" y="5425131"/>
                  <a:pt x="6141476" y="5435353"/>
                </a:cubicBezTo>
                <a:cubicBezTo>
                  <a:pt x="6130318" y="5421066"/>
                  <a:pt x="6124255" y="5452212"/>
                  <a:pt x="6141476" y="5435353"/>
                </a:cubicBezTo>
                <a:lnTo>
                  <a:pt x="6200101" y="5425808"/>
                </a:lnTo>
                <a:lnTo>
                  <a:pt x="6322103" y="5405941"/>
                </a:lnTo>
                <a:lnTo>
                  <a:pt x="6330754" y="5407735"/>
                </a:lnTo>
                <a:cubicBezTo>
                  <a:pt x="6341292" y="5409786"/>
                  <a:pt x="6349811" y="5411642"/>
                  <a:pt x="6350426" y="5413146"/>
                </a:cubicBezTo>
                <a:cubicBezTo>
                  <a:pt x="6352890" y="5419164"/>
                  <a:pt x="6229318" y="5420587"/>
                  <a:pt x="6201327" y="5428799"/>
                </a:cubicBezTo>
                <a:cubicBezTo>
                  <a:pt x="6243834" y="5437674"/>
                  <a:pt x="6262646" y="5425416"/>
                  <a:pt x="6318178" y="5429347"/>
                </a:cubicBezTo>
                <a:cubicBezTo>
                  <a:pt x="6318178" y="5429347"/>
                  <a:pt x="6432567" y="5423878"/>
                  <a:pt x="6435029" y="5429896"/>
                </a:cubicBezTo>
                <a:lnTo>
                  <a:pt x="6354635" y="5460221"/>
                </a:lnTo>
                <a:cubicBezTo>
                  <a:pt x="6357096" y="5466240"/>
                  <a:pt x="6662638" y="5474348"/>
                  <a:pt x="6518916" y="5481682"/>
                </a:cubicBezTo>
                <a:cubicBezTo>
                  <a:pt x="6432929" y="5479945"/>
                  <a:pt x="6364892" y="5485300"/>
                  <a:pt x="6293008" y="5499645"/>
                </a:cubicBezTo>
                <a:cubicBezTo>
                  <a:pt x="6241280" y="5508079"/>
                  <a:pt x="6203031" y="5491213"/>
                  <a:pt x="6148168" y="5507309"/>
                </a:cubicBezTo>
                <a:lnTo>
                  <a:pt x="6146480" y="5503180"/>
                </a:lnTo>
                <a:lnTo>
                  <a:pt x="6145916" y="5501808"/>
                </a:lnTo>
                <a:cubicBezTo>
                  <a:pt x="6145666" y="5501197"/>
                  <a:pt x="6145834" y="5501603"/>
                  <a:pt x="6146166" y="5502419"/>
                </a:cubicBezTo>
                <a:lnTo>
                  <a:pt x="6146480" y="5503180"/>
                </a:lnTo>
                <a:lnTo>
                  <a:pt x="6147417" y="5505476"/>
                </a:lnTo>
                <a:cubicBezTo>
                  <a:pt x="6147832" y="5506493"/>
                  <a:pt x="6148168" y="5507309"/>
                  <a:pt x="6148168" y="5507309"/>
                </a:cubicBezTo>
                <a:cubicBezTo>
                  <a:pt x="6167606" y="5536434"/>
                  <a:pt x="6299727" y="5497674"/>
                  <a:pt x="6320960" y="5512792"/>
                </a:cubicBezTo>
                <a:cubicBezTo>
                  <a:pt x="6328797" y="5510493"/>
                  <a:pt x="6333679" y="5543888"/>
                  <a:pt x="6326963" y="5545858"/>
                </a:cubicBezTo>
                <a:cubicBezTo>
                  <a:pt x="6375777" y="5551759"/>
                  <a:pt x="6422580" y="5531289"/>
                  <a:pt x="6464677" y="5539161"/>
                </a:cubicBezTo>
                <a:cubicBezTo>
                  <a:pt x="6480986" y="5542243"/>
                  <a:pt x="6483448" y="5548262"/>
                  <a:pt x="6495088" y="5558328"/>
                </a:cubicBezTo>
                <a:cubicBezTo>
                  <a:pt x="6533339" y="5575194"/>
                  <a:pt x="6583947" y="5567089"/>
                  <a:pt x="6631831" y="5567646"/>
                </a:cubicBezTo>
                <a:cubicBezTo>
                  <a:pt x="6734124" y="5572466"/>
                  <a:pt x="6823025" y="5559868"/>
                  <a:pt x="6921066" y="5572674"/>
                </a:cubicBezTo>
                <a:cubicBezTo>
                  <a:pt x="6809548" y="5585168"/>
                  <a:pt x="6729868" y="5580455"/>
                  <a:pt x="6617944" y="5591943"/>
                </a:cubicBezTo>
                <a:cubicBezTo>
                  <a:pt x="6589950" y="5600155"/>
                  <a:pt x="6534417" y="5596225"/>
                  <a:pt x="6463918" y="5595559"/>
                </a:cubicBezTo>
                <a:cubicBezTo>
                  <a:pt x="6459271" y="5596079"/>
                  <a:pt x="6452137" y="5596452"/>
                  <a:pt x="6443434" y="5596749"/>
                </a:cubicBezTo>
                <a:lnTo>
                  <a:pt x="6420081" y="5597321"/>
                </a:lnTo>
                <a:lnTo>
                  <a:pt x="6420829" y="5597319"/>
                </a:lnTo>
                <a:cubicBezTo>
                  <a:pt x="6474525" y="5598151"/>
                  <a:pt x="6528243" y="5600635"/>
                  <a:pt x="6582114" y="5606683"/>
                </a:cubicBezTo>
                <a:lnTo>
                  <a:pt x="6619074" y="5609427"/>
                </a:lnTo>
                <a:lnTo>
                  <a:pt x="6616919" y="5610065"/>
                </a:lnTo>
                <a:cubicBezTo>
                  <a:pt x="6600639" y="5615164"/>
                  <a:pt x="6563341" y="5620914"/>
                  <a:pt x="6524170" y="5627779"/>
                </a:cubicBezTo>
                <a:lnTo>
                  <a:pt x="6501584" y="5632154"/>
                </a:lnTo>
                <a:lnTo>
                  <a:pt x="6501895" y="5632446"/>
                </a:lnTo>
                <a:cubicBezTo>
                  <a:pt x="6504377" y="5636213"/>
                  <a:pt x="6505712" y="5639472"/>
                  <a:pt x="6505712" y="5639472"/>
                </a:cubicBezTo>
                <a:lnTo>
                  <a:pt x="6531161" y="5640847"/>
                </a:lnTo>
                <a:lnTo>
                  <a:pt x="6535664" y="5640067"/>
                </a:lnTo>
                <a:cubicBezTo>
                  <a:pt x="6573756" y="5631550"/>
                  <a:pt x="6603802" y="5625430"/>
                  <a:pt x="6630131" y="5620496"/>
                </a:cubicBezTo>
                <a:lnTo>
                  <a:pt x="6671617" y="5613331"/>
                </a:lnTo>
                <a:lnTo>
                  <a:pt x="6807188" y="5623401"/>
                </a:lnTo>
                <a:lnTo>
                  <a:pt x="6803165" y="5632349"/>
                </a:lnTo>
                <a:cubicBezTo>
                  <a:pt x="6801940" y="5630784"/>
                  <a:pt x="6808112" y="5629499"/>
                  <a:pt x="6818552" y="5628477"/>
                </a:cubicBezTo>
                <a:lnTo>
                  <a:pt x="6850849" y="5626647"/>
                </a:lnTo>
                <a:lnTo>
                  <a:pt x="6952175" y="5634172"/>
                </a:lnTo>
                <a:lnTo>
                  <a:pt x="6915419" y="5642051"/>
                </a:lnTo>
                <a:cubicBezTo>
                  <a:pt x="6909710" y="5634737"/>
                  <a:pt x="6904814" y="5628469"/>
                  <a:pt x="6900438" y="5650968"/>
                </a:cubicBezTo>
                <a:cubicBezTo>
                  <a:pt x="6900438" y="5650968"/>
                  <a:pt x="6907354" y="5646853"/>
                  <a:pt x="6915419" y="5642051"/>
                </a:cubicBezTo>
                <a:lnTo>
                  <a:pt x="6918032" y="5662883"/>
                </a:lnTo>
                <a:lnTo>
                  <a:pt x="6811843" y="5665715"/>
                </a:lnTo>
                <a:cubicBezTo>
                  <a:pt x="6798027" y="5659623"/>
                  <a:pt x="6783264" y="5656541"/>
                  <a:pt x="6768260" y="5656065"/>
                </a:cubicBezTo>
                <a:lnTo>
                  <a:pt x="6743178" y="5659401"/>
                </a:lnTo>
                <a:lnTo>
                  <a:pt x="6756764" y="5663355"/>
                </a:lnTo>
                <a:lnTo>
                  <a:pt x="6786234" y="5669444"/>
                </a:lnTo>
                <a:lnTo>
                  <a:pt x="6811843" y="5665715"/>
                </a:lnTo>
                <a:lnTo>
                  <a:pt x="6918931" y="5676345"/>
                </a:lnTo>
                <a:lnTo>
                  <a:pt x="6862246" y="5692064"/>
                </a:lnTo>
                <a:lnTo>
                  <a:pt x="6838395" y="5699914"/>
                </a:lnTo>
                <a:lnTo>
                  <a:pt x="6519134" y="5686753"/>
                </a:lnTo>
                <a:lnTo>
                  <a:pt x="6502079" y="5688848"/>
                </a:lnTo>
                <a:cubicBezTo>
                  <a:pt x="6523881" y="5698461"/>
                  <a:pt x="6607783" y="5701232"/>
                  <a:pt x="6662257" y="5703632"/>
                </a:cubicBezTo>
                <a:lnTo>
                  <a:pt x="6669164" y="5704051"/>
                </a:lnTo>
                <a:lnTo>
                  <a:pt x="6560747" y="5731060"/>
                </a:lnTo>
                <a:lnTo>
                  <a:pt x="6706139" y="5707075"/>
                </a:lnTo>
                <a:lnTo>
                  <a:pt x="6729458" y="5715392"/>
                </a:lnTo>
                <a:cubicBezTo>
                  <a:pt x="6737756" y="5721596"/>
                  <a:pt x="6699470" y="5719977"/>
                  <a:pt x="6671286" y="5722347"/>
                </a:cubicBezTo>
                <a:cubicBezTo>
                  <a:pt x="6828848" y="5745780"/>
                  <a:pt x="6982202" y="5722137"/>
                  <a:pt x="7137304" y="5739552"/>
                </a:cubicBezTo>
                <a:lnTo>
                  <a:pt x="7163908" y="5741528"/>
                </a:lnTo>
                <a:lnTo>
                  <a:pt x="7162358" y="5741988"/>
                </a:lnTo>
                <a:cubicBezTo>
                  <a:pt x="7138923" y="5749328"/>
                  <a:pt x="7054970" y="5758542"/>
                  <a:pt x="7020745" y="5772304"/>
                </a:cubicBezTo>
                <a:cubicBezTo>
                  <a:pt x="6975737" y="5792485"/>
                  <a:pt x="7090392" y="5764996"/>
                  <a:pt x="7103870" y="5763583"/>
                </a:cubicBezTo>
                <a:cubicBezTo>
                  <a:pt x="7131290" y="5757452"/>
                  <a:pt x="7152916" y="5753047"/>
                  <a:pt x="7171867" y="5749496"/>
                </a:cubicBezTo>
                <a:lnTo>
                  <a:pt x="7201728" y="5744338"/>
                </a:lnTo>
                <a:lnTo>
                  <a:pt x="7299313" y="5751587"/>
                </a:lnTo>
                <a:lnTo>
                  <a:pt x="7296417" y="5758028"/>
                </a:lnTo>
                <a:cubicBezTo>
                  <a:pt x="7295535" y="5756900"/>
                  <a:pt x="7299979" y="5755976"/>
                  <a:pt x="7307492" y="5755239"/>
                </a:cubicBezTo>
                <a:lnTo>
                  <a:pt x="7330740" y="5753922"/>
                </a:lnTo>
                <a:lnTo>
                  <a:pt x="7403676" y="5759339"/>
                </a:lnTo>
                <a:lnTo>
                  <a:pt x="7377217" y="5765011"/>
                </a:lnTo>
                <a:cubicBezTo>
                  <a:pt x="7373109" y="5759745"/>
                  <a:pt x="7369584" y="5755233"/>
                  <a:pt x="7366434" y="5771429"/>
                </a:cubicBezTo>
                <a:cubicBezTo>
                  <a:pt x="7366434" y="5771429"/>
                  <a:pt x="7371410" y="5768466"/>
                  <a:pt x="7377217" y="5765011"/>
                </a:cubicBezTo>
                <a:lnTo>
                  <a:pt x="7379097" y="5780006"/>
                </a:lnTo>
                <a:lnTo>
                  <a:pt x="7302664" y="5782045"/>
                </a:lnTo>
                <a:cubicBezTo>
                  <a:pt x="7282774" y="5773274"/>
                  <a:pt x="7260158" y="5773167"/>
                  <a:pt x="7238883" y="5779408"/>
                </a:cubicBezTo>
                <a:cubicBezTo>
                  <a:pt x="7238883" y="5779408"/>
                  <a:pt x="7237976" y="5778340"/>
                  <a:pt x="7236842" y="5777004"/>
                </a:cubicBezTo>
                <a:lnTo>
                  <a:pt x="7234291" y="5774002"/>
                </a:lnTo>
                <a:lnTo>
                  <a:pt x="7232759" y="5772199"/>
                </a:lnTo>
                <a:cubicBezTo>
                  <a:pt x="7232080" y="5771399"/>
                  <a:pt x="7232533" y="5771933"/>
                  <a:pt x="7233439" y="5773001"/>
                </a:cubicBezTo>
                <a:lnTo>
                  <a:pt x="7234291" y="5774002"/>
                </a:lnTo>
                <a:lnTo>
                  <a:pt x="7238883" y="5779408"/>
                </a:lnTo>
                <a:cubicBezTo>
                  <a:pt x="7250527" y="5789475"/>
                  <a:pt x="7274673" y="5790256"/>
                  <a:pt x="7302664" y="5782045"/>
                </a:cubicBezTo>
                <a:lnTo>
                  <a:pt x="7379745" y="5789695"/>
                </a:lnTo>
                <a:lnTo>
                  <a:pt x="7338943" y="5801010"/>
                </a:lnTo>
                <a:lnTo>
                  <a:pt x="7321776" y="5806661"/>
                </a:lnTo>
                <a:lnTo>
                  <a:pt x="7074049" y="5796448"/>
                </a:lnTo>
                <a:cubicBezTo>
                  <a:pt x="6911877" y="5791640"/>
                  <a:pt x="6749867" y="5790294"/>
                  <a:pt x="6585208" y="5797031"/>
                </a:cubicBezTo>
                <a:cubicBezTo>
                  <a:pt x="6577595" y="5797578"/>
                  <a:pt x="6562835" y="5797135"/>
                  <a:pt x="6544721" y="5796444"/>
                </a:cubicBezTo>
                <a:lnTo>
                  <a:pt x="6511360" y="5795312"/>
                </a:lnTo>
                <a:lnTo>
                  <a:pt x="6501245" y="5796171"/>
                </a:lnTo>
                <a:lnTo>
                  <a:pt x="6482818" y="5794409"/>
                </a:lnTo>
                <a:lnTo>
                  <a:pt x="6426156" y="5795347"/>
                </a:lnTo>
                <a:cubicBezTo>
                  <a:pt x="6409807" y="5796668"/>
                  <a:pt x="6397691" y="5799238"/>
                  <a:pt x="6393604" y="5803809"/>
                </a:cubicBezTo>
                <a:cubicBezTo>
                  <a:pt x="6396474" y="5810830"/>
                  <a:pt x="6413493" y="5812577"/>
                  <a:pt x="6413493" y="5812577"/>
                </a:cubicBezTo>
                <a:lnTo>
                  <a:pt x="6457421" y="5814034"/>
                </a:lnTo>
                <a:lnTo>
                  <a:pt x="6483898" y="5808628"/>
                </a:lnTo>
                <a:lnTo>
                  <a:pt x="6524422" y="5806799"/>
                </a:lnTo>
                <a:lnTo>
                  <a:pt x="6520765" y="5812898"/>
                </a:lnTo>
                <a:lnTo>
                  <a:pt x="6516137" y="5813629"/>
                </a:lnTo>
                <a:lnTo>
                  <a:pt x="6519944" y="5813560"/>
                </a:lnTo>
                <a:lnTo>
                  <a:pt x="6520765" y="5812898"/>
                </a:lnTo>
                <a:cubicBezTo>
                  <a:pt x="6581911" y="5804043"/>
                  <a:pt x="6651555" y="5796737"/>
                  <a:pt x="6655079" y="5801248"/>
                </a:cubicBezTo>
                <a:cubicBezTo>
                  <a:pt x="6653317" y="5798993"/>
                  <a:pt x="6646008" y="5801691"/>
                  <a:pt x="6639136" y="5804956"/>
                </a:cubicBezTo>
                <a:lnTo>
                  <a:pt x="6630953" y="5809185"/>
                </a:lnTo>
                <a:lnTo>
                  <a:pt x="6661911" y="5809796"/>
                </a:lnTo>
                <a:cubicBezTo>
                  <a:pt x="6714607" y="5808713"/>
                  <a:pt x="6776977" y="5803688"/>
                  <a:pt x="6810397" y="5814106"/>
                </a:cubicBezTo>
                <a:cubicBezTo>
                  <a:pt x="6819579" y="5818155"/>
                  <a:pt x="6824911" y="5831196"/>
                  <a:pt x="6831631" y="5829225"/>
                </a:cubicBezTo>
                <a:cubicBezTo>
                  <a:pt x="6864546" y="5833050"/>
                  <a:pt x="6961919" y="5825831"/>
                  <a:pt x="6997296" y="5835675"/>
                </a:cubicBezTo>
                <a:cubicBezTo>
                  <a:pt x="7014723" y="5838427"/>
                  <a:pt x="7022108" y="5856482"/>
                  <a:pt x="7022108" y="5856482"/>
                </a:cubicBezTo>
                <a:cubicBezTo>
                  <a:pt x="7022108" y="5856482"/>
                  <a:pt x="7026188" y="5857252"/>
                  <a:pt x="7032084" y="5857489"/>
                </a:cubicBezTo>
                <a:lnTo>
                  <a:pt x="7041270" y="5856523"/>
                </a:lnTo>
                <a:lnTo>
                  <a:pt x="7054797" y="5858347"/>
                </a:lnTo>
                <a:lnTo>
                  <a:pt x="7055968" y="5860312"/>
                </a:lnTo>
                <a:cubicBezTo>
                  <a:pt x="7057115" y="5860819"/>
                  <a:pt x="7058794" y="5860325"/>
                  <a:pt x="7062154" y="5859341"/>
                </a:cubicBezTo>
                <a:lnTo>
                  <a:pt x="7054797" y="5858347"/>
                </a:lnTo>
                <a:lnTo>
                  <a:pt x="7052974" y="5855293"/>
                </a:lnTo>
                <a:cubicBezTo>
                  <a:pt x="7071334" y="5863389"/>
                  <a:pt x="7096412" y="5869514"/>
                  <a:pt x="7096412" y="5869514"/>
                </a:cubicBezTo>
                <a:cubicBezTo>
                  <a:pt x="7097490" y="5890543"/>
                  <a:pt x="6989193" y="5852657"/>
                  <a:pt x="6924028" y="5865034"/>
                </a:cubicBezTo>
                <a:cubicBezTo>
                  <a:pt x="6917309" y="5867003"/>
                  <a:pt x="6898498" y="5879264"/>
                  <a:pt x="6891780" y="5881234"/>
                </a:cubicBezTo>
                <a:cubicBezTo>
                  <a:pt x="6847890" y="5887369"/>
                  <a:pt x="6793289" y="5888780"/>
                  <a:pt x="6733502" y="5892838"/>
                </a:cubicBezTo>
                <a:cubicBezTo>
                  <a:pt x="6721634" y="5892950"/>
                  <a:pt x="6666568" y="5891691"/>
                  <a:pt x="6613629" y="5890650"/>
                </a:cubicBezTo>
                <a:lnTo>
                  <a:pt x="6613461" y="5890647"/>
                </a:lnTo>
                <a:lnTo>
                  <a:pt x="6585932" y="5899275"/>
                </a:lnTo>
                <a:lnTo>
                  <a:pt x="6528331" y="5912540"/>
                </a:lnTo>
                <a:lnTo>
                  <a:pt x="6694932" y="5920283"/>
                </a:lnTo>
                <a:lnTo>
                  <a:pt x="6728495" y="5922026"/>
                </a:lnTo>
                <a:lnTo>
                  <a:pt x="6693314" y="5934943"/>
                </a:lnTo>
                <a:lnTo>
                  <a:pt x="6682655" y="5939761"/>
                </a:lnTo>
                <a:lnTo>
                  <a:pt x="6698615" y="5940045"/>
                </a:lnTo>
                <a:cubicBezTo>
                  <a:pt x="6705605" y="5940134"/>
                  <a:pt x="6711006" y="5940165"/>
                  <a:pt x="6713973" y="5940137"/>
                </a:cubicBezTo>
                <a:cubicBezTo>
                  <a:pt x="6777754" y="5942770"/>
                  <a:pt x="6833286" y="5946704"/>
                  <a:pt x="6855903" y="5946810"/>
                </a:cubicBezTo>
                <a:cubicBezTo>
                  <a:pt x="6983929" y="5954751"/>
                  <a:pt x="7102730" y="5960065"/>
                  <a:pt x="7218511" y="5965280"/>
                </a:cubicBezTo>
                <a:lnTo>
                  <a:pt x="7242669" y="5966536"/>
                </a:lnTo>
                <a:lnTo>
                  <a:pt x="7217346" y="5975834"/>
                </a:lnTo>
                <a:lnTo>
                  <a:pt x="7208834" y="5979681"/>
                </a:lnTo>
                <a:lnTo>
                  <a:pt x="7133189" y="5977814"/>
                </a:lnTo>
                <a:cubicBezTo>
                  <a:pt x="7086427" y="5976926"/>
                  <a:pt x="6971369" y="5962370"/>
                  <a:pt x="6936660" y="5972552"/>
                </a:cubicBezTo>
                <a:cubicBezTo>
                  <a:pt x="6923224" y="5976494"/>
                  <a:pt x="6930608" y="5994549"/>
                  <a:pt x="6912208" y="6007813"/>
                </a:cubicBezTo>
                <a:cubicBezTo>
                  <a:pt x="6886677" y="6022042"/>
                  <a:pt x="6867907" y="6012944"/>
                  <a:pt x="6821553" y="6013060"/>
                </a:cubicBezTo>
                <a:cubicBezTo>
                  <a:pt x="6784381" y="6017225"/>
                  <a:pt x="6756390" y="6025437"/>
                  <a:pt x="6732655" y="6025657"/>
                </a:cubicBezTo>
                <a:lnTo>
                  <a:pt x="6704900" y="6025680"/>
                </a:lnTo>
                <a:lnTo>
                  <a:pt x="6706035" y="6026024"/>
                </a:lnTo>
                <a:cubicBezTo>
                  <a:pt x="6707854" y="6026918"/>
                  <a:pt x="6708633" y="6027864"/>
                  <a:pt x="6708103" y="6028864"/>
                </a:cubicBezTo>
                <a:cubicBezTo>
                  <a:pt x="6706860" y="6031193"/>
                  <a:pt x="6699270" y="6033141"/>
                  <a:pt x="6688205" y="6034736"/>
                </a:cubicBezTo>
                <a:lnTo>
                  <a:pt x="6667437" y="6036854"/>
                </a:lnTo>
                <a:lnTo>
                  <a:pt x="6676744" y="6041498"/>
                </a:lnTo>
                <a:cubicBezTo>
                  <a:pt x="6681212" y="6045524"/>
                  <a:pt x="6684841" y="6049795"/>
                  <a:pt x="6689431" y="6051819"/>
                </a:cubicBezTo>
                <a:cubicBezTo>
                  <a:pt x="6706448" y="6053568"/>
                  <a:pt x="6742502" y="6049732"/>
                  <a:pt x="6775828" y="6054562"/>
                </a:cubicBezTo>
                <a:cubicBezTo>
                  <a:pt x="6799564" y="6054337"/>
                  <a:pt x="6912161" y="6062876"/>
                  <a:pt x="6837815" y="6071204"/>
                </a:cubicBezTo>
                <a:cubicBezTo>
                  <a:pt x="6792804" y="6077667"/>
                  <a:pt x="6734399" y="6066713"/>
                  <a:pt x="6711784" y="6066609"/>
                </a:cubicBezTo>
                <a:cubicBezTo>
                  <a:pt x="6687637" y="6065827"/>
                  <a:pt x="6669234" y="6079091"/>
                  <a:pt x="6662518" y="6081061"/>
                </a:cubicBezTo>
                <a:cubicBezTo>
                  <a:pt x="6646208" y="6077981"/>
                  <a:pt x="6635909" y="6074261"/>
                  <a:pt x="6613293" y="6074156"/>
                </a:cubicBezTo>
                <a:lnTo>
                  <a:pt x="6610666" y="6074926"/>
                </a:lnTo>
                <a:lnTo>
                  <a:pt x="6621354" y="6075591"/>
                </a:lnTo>
                <a:cubicBezTo>
                  <a:pt x="6655127" y="6079232"/>
                  <a:pt x="6623410" y="6088537"/>
                  <a:pt x="6623410" y="6088537"/>
                </a:cubicBezTo>
                <a:cubicBezTo>
                  <a:pt x="6595416" y="6096748"/>
                  <a:pt x="6522867" y="6091067"/>
                  <a:pt x="6509431" y="6095010"/>
                </a:cubicBezTo>
                <a:cubicBezTo>
                  <a:pt x="6509431" y="6095010"/>
                  <a:pt x="6508980" y="6098512"/>
                  <a:pt x="6508170" y="6103806"/>
                </a:cubicBezTo>
                <a:lnTo>
                  <a:pt x="6507696" y="6106481"/>
                </a:lnTo>
                <a:lnTo>
                  <a:pt x="6558301" y="6105173"/>
                </a:lnTo>
                <a:cubicBezTo>
                  <a:pt x="6581665" y="6104709"/>
                  <a:pt x="6604413" y="6104565"/>
                  <a:pt x="6626012" y="6105251"/>
                </a:cubicBezTo>
                <a:cubicBezTo>
                  <a:pt x="6664621" y="6104598"/>
                  <a:pt x="6704458" y="6106955"/>
                  <a:pt x="6744556" y="6109938"/>
                </a:cubicBezTo>
                <a:lnTo>
                  <a:pt x="6774362" y="6112035"/>
                </a:lnTo>
                <a:lnTo>
                  <a:pt x="6768050" y="6113283"/>
                </a:lnTo>
                <a:lnTo>
                  <a:pt x="6715725" y="6123795"/>
                </a:lnTo>
                <a:lnTo>
                  <a:pt x="6640527" y="6122340"/>
                </a:lnTo>
                <a:cubicBezTo>
                  <a:pt x="6584585" y="6117404"/>
                  <a:pt x="6497068" y="6114993"/>
                  <a:pt x="6561518" y="6137653"/>
                </a:cubicBezTo>
                <a:lnTo>
                  <a:pt x="6612381" y="6144078"/>
                </a:lnTo>
                <a:lnTo>
                  <a:pt x="6571476" y="6151551"/>
                </a:lnTo>
                <a:lnTo>
                  <a:pt x="6581029" y="6153263"/>
                </a:lnTo>
                <a:cubicBezTo>
                  <a:pt x="6589875" y="6154477"/>
                  <a:pt x="6595273" y="6154649"/>
                  <a:pt x="6594658" y="6153144"/>
                </a:cubicBezTo>
                <a:cubicBezTo>
                  <a:pt x="6595160" y="6168165"/>
                  <a:pt x="6566441" y="6165214"/>
                  <a:pt x="6532325" y="6162425"/>
                </a:cubicBezTo>
                <a:lnTo>
                  <a:pt x="6516929" y="6161519"/>
                </a:lnTo>
                <a:lnTo>
                  <a:pt x="6496982" y="6165163"/>
                </a:lnTo>
                <a:lnTo>
                  <a:pt x="6418948" y="6179471"/>
                </a:lnTo>
                <a:lnTo>
                  <a:pt x="6460037" y="6181963"/>
                </a:lnTo>
                <a:lnTo>
                  <a:pt x="6491563" y="6182839"/>
                </a:lnTo>
                <a:lnTo>
                  <a:pt x="6612740" y="6164971"/>
                </a:lnTo>
                <a:cubicBezTo>
                  <a:pt x="6679443" y="6155835"/>
                  <a:pt x="6644786" y="6169237"/>
                  <a:pt x="6606767" y="6180300"/>
                </a:cubicBezTo>
                <a:lnTo>
                  <a:pt x="6582889" y="6186597"/>
                </a:lnTo>
                <a:lnTo>
                  <a:pt x="6606046" y="6187879"/>
                </a:lnTo>
                <a:lnTo>
                  <a:pt x="6664068" y="6191978"/>
                </a:lnTo>
                <a:lnTo>
                  <a:pt x="6646641" y="6195120"/>
                </a:lnTo>
                <a:lnTo>
                  <a:pt x="6521317" y="6222122"/>
                </a:lnTo>
                <a:lnTo>
                  <a:pt x="6455102" y="6228912"/>
                </a:lnTo>
                <a:cubicBezTo>
                  <a:pt x="6413135" y="6230551"/>
                  <a:pt x="6431376" y="6232223"/>
                  <a:pt x="6459882" y="6235233"/>
                </a:cubicBezTo>
                <a:lnTo>
                  <a:pt x="6460247" y="6235281"/>
                </a:lnTo>
                <a:lnTo>
                  <a:pt x="6454835" y="6236445"/>
                </a:lnTo>
                <a:lnTo>
                  <a:pt x="6344783" y="6256947"/>
                </a:lnTo>
                <a:lnTo>
                  <a:pt x="6339556" y="6259752"/>
                </a:lnTo>
                <a:lnTo>
                  <a:pt x="6380179" y="6251250"/>
                </a:lnTo>
                <a:cubicBezTo>
                  <a:pt x="6432149" y="6240260"/>
                  <a:pt x="6486039" y="6230335"/>
                  <a:pt x="6546738" y="6225188"/>
                </a:cubicBezTo>
                <a:lnTo>
                  <a:pt x="6476022" y="6241802"/>
                </a:lnTo>
                <a:lnTo>
                  <a:pt x="6490283" y="6239146"/>
                </a:lnTo>
                <a:lnTo>
                  <a:pt x="6504101" y="6240921"/>
                </a:lnTo>
                <a:lnTo>
                  <a:pt x="6511606" y="6242733"/>
                </a:lnTo>
                <a:lnTo>
                  <a:pt x="6547509" y="6236366"/>
                </a:lnTo>
                <a:cubicBezTo>
                  <a:pt x="6576921" y="6231867"/>
                  <a:pt x="6604351" y="6229697"/>
                  <a:pt x="6596426" y="6239006"/>
                </a:cubicBezTo>
                <a:lnTo>
                  <a:pt x="6562658" y="6247372"/>
                </a:lnTo>
                <a:lnTo>
                  <a:pt x="6524290" y="6248025"/>
                </a:lnTo>
                <a:lnTo>
                  <a:pt x="6526267" y="6249605"/>
                </a:lnTo>
                <a:cubicBezTo>
                  <a:pt x="6527101" y="6251642"/>
                  <a:pt x="6521511" y="6253314"/>
                  <a:pt x="6511805" y="6254756"/>
                </a:cubicBezTo>
                <a:lnTo>
                  <a:pt x="6477234" y="6258074"/>
                </a:lnTo>
                <a:lnTo>
                  <a:pt x="6483030" y="6263981"/>
                </a:lnTo>
                <a:lnTo>
                  <a:pt x="6470849" y="6266310"/>
                </a:lnTo>
                <a:cubicBezTo>
                  <a:pt x="6477764" y="6262193"/>
                  <a:pt x="6445436" y="6267280"/>
                  <a:pt x="6413315" y="6275878"/>
                </a:cubicBezTo>
                <a:lnTo>
                  <a:pt x="6402576" y="6279571"/>
                </a:lnTo>
                <a:lnTo>
                  <a:pt x="6446403" y="6281613"/>
                </a:lnTo>
                <a:lnTo>
                  <a:pt x="6474958" y="6275727"/>
                </a:lnTo>
                <a:cubicBezTo>
                  <a:pt x="6492884" y="6272663"/>
                  <a:pt x="6510970" y="6270434"/>
                  <a:pt x="6529263" y="6269737"/>
                </a:cubicBezTo>
                <a:lnTo>
                  <a:pt x="6500531" y="6277764"/>
                </a:lnTo>
                <a:lnTo>
                  <a:pt x="6512183" y="6274878"/>
                </a:lnTo>
                <a:cubicBezTo>
                  <a:pt x="6518536" y="6273291"/>
                  <a:pt x="6523627" y="6272006"/>
                  <a:pt x="6526977" y="6271160"/>
                </a:cubicBezTo>
                <a:lnTo>
                  <a:pt x="6535010" y="6269680"/>
                </a:lnTo>
                <a:lnTo>
                  <a:pt x="6529263" y="6269737"/>
                </a:lnTo>
                <a:cubicBezTo>
                  <a:pt x="6544196" y="6260846"/>
                  <a:pt x="6550006" y="6257389"/>
                  <a:pt x="6562032" y="6263452"/>
                </a:cubicBezTo>
                <a:lnTo>
                  <a:pt x="6545542" y="6269315"/>
                </a:lnTo>
                <a:lnTo>
                  <a:pt x="6573740" y="6269297"/>
                </a:lnTo>
                <a:lnTo>
                  <a:pt x="6503496" y="6286289"/>
                </a:lnTo>
                <a:lnTo>
                  <a:pt x="6508664" y="6286858"/>
                </a:lnTo>
                <a:lnTo>
                  <a:pt x="6570091" y="6274212"/>
                </a:lnTo>
                <a:cubicBezTo>
                  <a:pt x="6672598" y="6253886"/>
                  <a:pt x="6757298" y="6239203"/>
                  <a:pt x="6884788" y="6214539"/>
                </a:cubicBezTo>
                <a:cubicBezTo>
                  <a:pt x="6884788" y="6214539"/>
                  <a:pt x="6886090" y="6214091"/>
                  <a:pt x="6888371" y="6213346"/>
                </a:cubicBezTo>
                <a:lnTo>
                  <a:pt x="6889326" y="6213047"/>
                </a:lnTo>
                <a:lnTo>
                  <a:pt x="6873385" y="6213674"/>
                </a:lnTo>
                <a:cubicBezTo>
                  <a:pt x="6825604" y="6212840"/>
                  <a:pt x="6764328" y="6206169"/>
                  <a:pt x="6742326" y="6207567"/>
                </a:cubicBezTo>
                <a:lnTo>
                  <a:pt x="6629965" y="6213059"/>
                </a:lnTo>
                <a:lnTo>
                  <a:pt x="6722120" y="6195789"/>
                </a:lnTo>
                <a:lnTo>
                  <a:pt x="6734062" y="6196564"/>
                </a:lnTo>
                <a:cubicBezTo>
                  <a:pt x="6756957" y="6197729"/>
                  <a:pt x="6783201" y="6198665"/>
                  <a:pt x="6816671" y="6199240"/>
                </a:cubicBezTo>
                <a:cubicBezTo>
                  <a:pt x="6825612" y="6200408"/>
                  <a:pt x="6874009" y="6201022"/>
                  <a:pt x="6904240" y="6203187"/>
                </a:cubicBezTo>
                <a:lnTo>
                  <a:pt x="6918265" y="6204943"/>
                </a:lnTo>
                <a:lnTo>
                  <a:pt x="6926610" y="6202727"/>
                </a:lnTo>
                <a:cubicBezTo>
                  <a:pt x="6947595" y="6198084"/>
                  <a:pt x="6968732" y="6195969"/>
                  <a:pt x="6969331" y="6206076"/>
                </a:cubicBezTo>
                <a:cubicBezTo>
                  <a:pt x="6962067" y="6217006"/>
                  <a:pt x="6831279" y="6233171"/>
                  <a:pt x="6826301" y="6236136"/>
                </a:cubicBezTo>
                <a:cubicBezTo>
                  <a:pt x="6761941" y="6250209"/>
                  <a:pt x="6700424" y="6262866"/>
                  <a:pt x="6638358" y="6275989"/>
                </a:cubicBezTo>
                <a:lnTo>
                  <a:pt x="6534915" y="6299053"/>
                </a:lnTo>
                <a:lnTo>
                  <a:pt x="6532415" y="6303815"/>
                </a:lnTo>
                <a:lnTo>
                  <a:pt x="6532179" y="6304055"/>
                </a:lnTo>
                <a:lnTo>
                  <a:pt x="6644132" y="6287128"/>
                </a:lnTo>
                <a:lnTo>
                  <a:pt x="6571093" y="6306801"/>
                </a:lnTo>
                <a:lnTo>
                  <a:pt x="6583543" y="6304048"/>
                </a:lnTo>
                <a:cubicBezTo>
                  <a:pt x="6594560" y="6301593"/>
                  <a:pt x="6602341" y="6299903"/>
                  <a:pt x="6604870" y="6299638"/>
                </a:cubicBezTo>
                <a:lnTo>
                  <a:pt x="6649068" y="6290485"/>
                </a:lnTo>
                <a:lnTo>
                  <a:pt x="6825876" y="6253875"/>
                </a:lnTo>
                <a:cubicBezTo>
                  <a:pt x="6902787" y="6237975"/>
                  <a:pt x="6983322" y="6220881"/>
                  <a:pt x="7068629" y="6200946"/>
                </a:cubicBezTo>
                <a:cubicBezTo>
                  <a:pt x="7068629" y="6200946"/>
                  <a:pt x="7159017" y="6181295"/>
                  <a:pt x="7147605" y="6194697"/>
                </a:cubicBezTo>
                <a:lnTo>
                  <a:pt x="7123302" y="6200718"/>
                </a:lnTo>
                <a:lnTo>
                  <a:pt x="7087925" y="6201321"/>
                </a:lnTo>
                <a:cubicBezTo>
                  <a:pt x="7074073" y="6201945"/>
                  <a:pt x="7063073" y="6203030"/>
                  <a:pt x="7058348" y="6204889"/>
                </a:cubicBezTo>
                <a:lnTo>
                  <a:pt x="7065984" y="6212675"/>
                </a:lnTo>
                <a:lnTo>
                  <a:pt x="7057218" y="6214349"/>
                </a:lnTo>
                <a:cubicBezTo>
                  <a:pt x="7067172" y="6208424"/>
                  <a:pt x="6964137" y="6228996"/>
                  <a:pt x="6975295" y="6243285"/>
                </a:cubicBezTo>
                <a:cubicBezTo>
                  <a:pt x="6978818" y="6247798"/>
                  <a:pt x="7078330" y="6222712"/>
                  <a:pt x="7097619" y="6217840"/>
                </a:cubicBezTo>
                <a:lnTo>
                  <a:pt x="7105310" y="6216423"/>
                </a:lnTo>
                <a:lnTo>
                  <a:pt x="7106387" y="6216514"/>
                </a:lnTo>
                <a:lnTo>
                  <a:pt x="7131277" y="6216500"/>
                </a:lnTo>
                <a:lnTo>
                  <a:pt x="6958333" y="6258336"/>
                </a:lnTo>
                <a:cubicBezTo>
                  <a:pt x="6870590" y="6278069"/>
                  <a:pt x="6780618" y="6297474"/>
                  <a:pt x="6687742" y="6318610"/>
                </a:cubicBezTo>
                <a:cubicBezTo>
                  <a:pt x="6687742" y="6318610"/>
                  <a:pt x="6657296" y="6309191"/>
                  <a:pt x="6654386" y="6324142"/>
                </a:cubicBezTo>
                <a:cubicBezTo>
                  <a:pt x="6653517" y="6332371"/>
                  <a:pt x="6738098" y="6316173"/>
                  <a:pt x="6691264" y="6323121"/>
                </a:cubicBezTo>
                <a:cubicBezTo>
                  <a:pt x="6846318" y="6299124"/>
                  <a:pt x="7029174" y="6245361"/>
                  <a:pt x="7181945" y="6229334"/>
                </a:cubicBezTo>
                <a:cubicBezTo>
                  <a:pt x="7032443" y="6277564"/>
                  <a:pt x="6827029" y="6303995"/>
                  <a:pt x="6654756" y="6344850"/>
                </a:cubicBezTo>
                <a:cubicBezTo>
                  <a:pt x="6648017" y="6345559"/>
                  <a:pt x="6628999" y="6349994"/>
                  <a:pt x="6612617" y="6355476"/>
                </a:cubicBezTo>
                <a:lnTo>
                  <a:pt x="6607075" y="6357794"/>
                </a:lnTo>
                <a:lnTo>
                  <a:pt x="6609397" y="6357787"/>
                </a:lnTo>
                <a:lnTo>
                  <a:pt x="6619987" y="6357901"/>
                </a:lnTo>
                <a:lnTo>
                  <a:pt x="6595020" y="6362838"/>
                </a:lnTo>
                <a:lnTo>
                  <a:pt x="6591892" y="6364147"/>
                </a:lnTo>
                <a:cubicBezTo>
                  <a:pt x="6586886" y="6367074"/>
                  <a:pt x="6584404" y="6369928"/>
                  <a:pt x="6586311" y="6372373"/>
                </a:cubicBezTo>
                <a:lnTo>
                  <a:pt x="6665914" y="6359140"/>
                </a:lnTo>
                <a:cubicBezTo>
                  <a:pt x="6742823" y="6340901"/>
                  <a:pt x="6826816" y="6323954"/>
                  <a:pt x="6902268" y="6313188"/>
                </a:cubicBezTo>
                <a:cubicBezTo>
                  <a:pt x="6839963" y="6329897"/>
                  <a:pt x="6772171" y="6344637"/>
                  <a:pt x="6701633" y="6359359"/>
                </a:cubicBezTo>
                <a:lnTo>
                  <a:pt x="6545110" y="6392569"/>
                </a:lnTo>
                <a:lnTo>
                  <a:pt x="6557870" y="6391162"/>
                </a:lnTo>
                <a:cubicBezTo>
                  <a:pt x="6526501" y="6401572"/>
                  <a:pt x="6495304" y="6409676"/>
                  <a:pt x="6464185" y="6416616"/>
                </a:cubicBezTo>
                <a:lnTo>
                  <a:pt x="6394079" y="6430500"/>
                </a:lnTo>
                <a:lnTo>
                  <a:pt x="6382323" y="6431142"/>
                </a:lnTo>
                <a:cubicBezTo>
                  <a:pt x="6352047" y="6433001"/>
                  <a:pt x="6337394" y="6435124"/>
                  <a:pt x="6332489" y="6437353"/>
                </a:cubicBezTo>
                <a:lnTo>
                  <a:pt x="6337809" y="6441587"/>
                </a:lnTo>
                <a:lnTo>
                  <a:pt x="6277644" y="6453398"/>
                </a:lnTo>
                <a:cubicBezTo>
                  <a:pt x="6246451" y="6460241"/>
                  <a:pt x="6215147" y="6468205"/>
                  <a:pt x="6183631" y="6478426"/>
                </a:cubicBezTo>
                <a:cubicBezTo>
                  <a:pt x="6172473" y="6464138"/>
                  <a:pt x="6166410" y="6495286"/>
                  <a:pt x="6183631" y="6478426"/>
                </a:cubicBezTo>
                <a:lnTo>
                  <a:pt x="6242257" y="6468881"/>
                </a:lnTo>
                <a:lnTo>
                  <a:pt x="6364260" y="6449014"/>
                </a:lnTo>
                <a:lnTo>
                  <a:pt x="6372909" y="6450808"/>
                </a:lnTo>
                <a:cubicBezTo>
                  <a:pt x="6383447" y="6452859"/>
                  <a:pt x="6391967" y="6454715"/>
                  <a:pt x="6392582" y="6456219"/>
                </a:cubicBezTo>
                <a:cubicBezTo>
                  <a:pt x="6395043" y="6462237"/>
                  <a:pt x="6271473" y="6463661"/>
                  <a:pt x="6243482" y="6471873"/>
                </a:cubicBezTo>
                <a:cubicBezTo>
                  <a:pt x="6285988" y="6480751"/>
                  <a:pt x="6304801" y="6468491"/>
                  <a:pt x="6360332" y="6472422"/>
                </a:cubicBezTo>
                <a:cubicBezTo>
                  <a:pt x="6360332" y="6472422"/>
                  <a:pt x="6474722" y="6466951"/>
                  <a:pt x="6477184" y="6472969"/>
                </a:cubicBezTo>
                <a:lnTo>
                  <a:pt x="6396790" y="6503295"/>
                </a:lnTo>
                <a:cubicBezTo>
                  <a:pt x="6399251" y="6509314"/>
                  <a:pt x="6704795" y="6517422"/>
                  <a:pt x="6561071" y="6524757"/>
                </a:cubicBezTo>
                <a:cubicBezTo>
                  <a:pt x="6475084" y="6523020"/>
                  <a:pt x="6407048" y="6528374"/>
                  <a:pt x="6335163" y="6542720"/>
                </a:cubicBezTo>
                <a:cubicBezTo>
                  <a:pt x="6283437" y="6551153"/>
                  <a:pt x="6245185" y="6534286"/>
                  <a:pt x="6190322" y="6550381"/>
                </a:cubicBezTo>
                <a:cubicBezTo>
                  <a:pt x="6190322" y="6550381"/>
                  <a:pt x="6189988" y="6549568"/>
                  <a:pt x="6189572" y="6548548"/>
                </a:cubicBezTo>
                <a:lnTo>
                  <a:pt x="6188633" y="6546257"/>
                </a:lnTo>
                <a:lnTo>
                  <a:pt x="6188072" y="6544881"/>
                </a:lnTo>
                <a:cubicBezTo>
                  <a:pt x="6187822" y="6544269"/>
                  <a:pt x="6187988" y="6544676"/>
                  <a:pt x="6188320" y="6545492"/>
                </a:cubicBezTo>
                <a:lnTo>
                  <a:pt x="6188633" y="6546257"/>
                </a:lnTo>
                <a:lnTo>
                  <a:pt x="6190322" y="6550381"/>
                </a:lnTo>
                <a:cubicBezTo>
                  <a:pt x="6209761" y="6579508"/>
                  <a:pt x="6341882" y="6540748"/>
                  <a:pt x="6363114" y="6555865"/>
                </a:cubicBezTo>
                <a:cubicBezTo>
                  <a:pt x="6370953" y="6553566"/>
                  <a:pt x="6375834" y="6586963"/>
                  <a:pt x="6369117" y="6588933"/>
                </a:cubicBezTo>
                <a:cubicBezTo>
                  <a:pt x="6417932" y="6594835"/>
                  <a:pt x="6464736" y="6574364"/>
                  <a:pt x="6506833" y="6582237"/>
                </a:cubicBezTo>
                <a:cubicBezTo>
                  <a:pt x="6523140" y="6585317"/>
                  <a:pt x="6525602" y="6591335"/>
                  <a:pt x="6537244" y="6601402"/>
                </a:cubicBezTo>
                <a:cubicBezTo>
                  <a:pt x="6575497" y="6618268"/>
                  <a:pt x="6626103" y="6610163"/>
                  <a:pt x="6673986" y="6610720"/>
                </a:cubicBezTo>
                <a:cubicBezTo>
                  <a:pt x="6776281" y="6615539"/>
                  <a:pt x="6865181" y="6602942"/>
                  <a:pt x="6963220" y="6615748"/>
                </a:cubicBezTo>
                <a:cubicBezTo>
                  <a:pt x="6851703" y="6628241"/>
                  <a:pt x="6772025" y="6623528"/>
                  <a:pt x="6660098" y="6635016"/>
                </a:cubicBezTo>
                <a:cubicBezTo>
                  <a:pt x="6632105" y="6643228"/>
                  <a:pt x="6576573" y="6639298"/>
                  <a:pt x="6506075" y="6638633"/>
                </a:cubicBezTo>
                <a:cubicBezTo>
                  <a:pt x="6468901" y="6642797"/>
                  <a:pt x="6272373" y="6637536"/>
                  <a:pt x="6390302" y="6659114"/>
                </a:cubicBezTo>
                <a:cubicBezTo>
                  <a:pt x="6414038" y="6658891"/>
                  <a:pt x="6516334" y="6663711"/>
                  <a:pt x="6533350" y="6665459"/>
                </a:cubicBezTo>
                <a:cubicBezTo>
                  <a:pt x="6542531" y="6669507"/>
                  <a:pt x="6547866" y="6682547"/>
                  <a:pt x="6547866" y="6682547"/>
                </a:cubicBezTo>
                <a:cubicBezTo>
                  <a:pt x="6589959" y="6690422"/>
                  <a:pt x="6633852" y="6684285"/>
                  <a:pt x="6671434" y="6681124"/>
                </a:cubicBezTo>
                <a:cubicBezTo>
                  <a:pt x="6704350" y="6684952"/>
                  <a:pt x="6776233" y="6670604"/>
                  <a:pt x="6790748" y="6687692"/>
                </a:cubicBezTo>
                <a:cubicBezTo>
                  <a:pt x="6805259" y="6704780"/>
                  <a:pt x="6733683" y="6683086"/>
                  <a:pt x="6762754" y="6695903"/>
                </a:cubicBezTo>
                <a:cubicBezTo>
                  <a:pt x="6801006" y="6712769"/>
                  <a:pt x="6903300" y="6717588"/>
                  <a:pt x="6779730" y="6719010"/>
                </a:cubicBezTo>
                <a:cubicBezTo>
                  <a:pt x="6689079" y="6724259"/>
                  <a:pt x="6646571" y="6715381"/>
                  <a:pt x="6544234" y="6731921"/>
                </a:cubicBezTo>
                <a:cubicBezTo>
                  <a:pt x="6566037" y="6741535"/>
                  <a:pt x="6649939" y="6744307"/>
                  <a:pt x="6704413" y="6746705"/>
                </a:cubicBezTo>
                <a:lnTo>
                  <a:pt x="6711319" y="6747126"/>
                </a:lnTo>
                <a:lnTo>
                  <a:pt x="6602904" y="6774135"/>
                </a:lnTo>
                <a:lnTo>
                  <a:pt x="6748295" y="6750150"/>
                </a:lnTo>
                <a:lnTo>
                  <a:pt x="6771612" y="6758467"/>
                </a:lnTo>
                <a:cubicBezTo>
                  <a:pt x="6779911" y="6764670"/>
                  <a:pt x="6741627" y="6763051"/>
                  <a:pt x="6713441" y="6765422"/>
                </a:cubicBezTo>
                <a:cubicBezTo>
                  <a:pt x="6871002" y="6788854"/>
                  <a:pt x="7024358" y="6765211"/>
                  <a:pt x="7179460" y="6782627"/>
                </a:cubicBezTo>
                <a:lnTo>
                  <a:pt x="7206063" y="6784602"/>
                </a:lnTo>
                <a:lnTo>
                  <a:pt x="7204513" y="6785062"/>
                </a:lnTo>
                <a:cubicBezTo>
                  <a:pt x="7181077" y="6792402"/>
                  <a:pt x="7097124" y="6801616"/>
                  <a:pt x="7062900" y="6815378"/>
                </a:cubicBezTo>
                <a:cubicBezTo>
                  <a:pt x="7017891" y="6835558"/>
                  <a:pt x="7132549" y="6808068"/>
                  <a:pt x="7146026" y="6806657"/>
                </a:cubicBezTo>
                <a:cubicBezTo>
                  <a:pt x="7173446" y="6800525"/>
                  <a:pt x="7195071" y="6796120"/>
                  <a:pt x="7214023" y="6792569"/>
                </a:cubicBezTo>
                <a:lnTo>
                  <a:pt x="7243884" y="6787412"/>
                </a:lnTo>
                <a:lnTo>
                  <a:pt x="7341468" y="6794660"/>
                </a:lnTo>
                <a:lnTo>
                  <a:pt x="7338572" y="6801102"/>
                </a:lnTo>
                <a:cubicBezTo>
                  <a:pt x="7337690" y="6799974"/>
                  <a:pt x="7342134" y="6799050"/>
                  <a:pt x="7349647" y="6798314"/>
                </a:cubicBezTo>
                <a:lnTo>
                  <a:pt x="7372895" y="6796996"/>
                </a:lnTo>
                <a:lnTo>
                  <a:pt x="7445829" y="6802414"/>
                </a:lnTo>
                <a:lnTo>
                  <a:pt x="7419373" y="6808084"/>
                </a:lnTo>
                <a:cubicBezTo>
                  <a:pt x="7415261" y="6802819"/>
                  <a:pt x="7411739" y="6798308"/>
                  <a:pt x="7408589" y="6814503"/>
                </a:cubicBezTo>
                <a:cubicBezTo>
                  <a:pt x="7408589" y="6814503"/>
                  <a:pt x="7413566" y="6811541"/>
                  <a:pt x="7419373" y="6808084"/>
                </a:cubicBezTo>
                <a:lnTo>
                  <a:pt x="7421252" y="6823079"/>
                </a:lnTo>
                <a:lnTo>
                  <a:pt x="7344819" y="6825118"/>
                </a:lnTo>
                <a:cubicBezTo>
                  <a:pt x="7324928" y="6816349"/>
                  <a:pt x="7302314" y="6816243"/>
                  <a:pt x="7281038" y="6822482"/>
                </a:cubicBezTo>
                <a:cubicBezTo>
                  <a:pt x="7266524" y="6805395"/>
                  <a:pt x="7281038" y="6822482"/>
                  <a:pt x="7281038" y="6822482"/>
                </a:cubicBezTo>
                <a:cubicBezTo>
                  <a:pt x="7292682" y="6832548"/>
                  <a:pt x="7316826" y="6833329"/>
                  <a:pt x="7344819" y="6825118"/>
                </a:cubicBezTo>
                <a:lnTo>
                  <a:pt x="7421899" y="6832769"/>
                </a:lnTo>
                <a:lnTo>
                  <a:pt x="7381099" y="6844084"/>
                </a:lnTo>
                <a:lnTo>
                  <a:pt x="7363931" y="6849733"/>
                </a:lnTo>
                <a:lnTo>
                  <a:pt x="7116203" y="6839522"/>
                </a:lnTo>
                <a:cubicBezTo>
                  <a:pt x="6954032" y="6834713"/>
                  <a:pt x="6792026" y="6833368"/>
                  <a:pt x="6627363" y="6840104"/>
                </a:cubicBezTo>
                <a:cubicBezTo>
                  <a:pt x="6596909" y="6842297"/>
                  <a:pt x="6452108" y="6828603"/>
                  <a:pt x="6435758" y="6846882"/>
                </a:cubicBezTo>
                <a:cubicBezTo>
                  <a:pt x="6438630" y="6853903"/>
                  <a:pt x="6455648" y="6855652"/>
                  <a:pt x="6455648" y="6855652"/>
                </a:cubicBezTo>
                <a:cubicBezTo>
                  <a:pt x="6534207" y="6860692"/>
                  <a:pt x="6601833" y="6854334"/>
                  <a:pt x="6656024" y="6851919"/>
                </a:cubicBezTo>
                <a:cubicBezTo>
                  <a:pt x="6711967" y="6856854"/>
                  <a:pt x="6807994" y="6843288"/>
                  <a:pt x="6852554" y="6857180"/>
                </a:cubicBezTo>
                <a:lnTo>
                  <a:pt x="68535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3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268685" y="972457"/>
            <a:ext cx="1660526" cy="19743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4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755775"/>
            <a:ext cx="12192000" cy="51022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681326" y="969976"/>
            <a:ext cx="5127638" cy="4988059"/>
          </a:xfrm>
          <a:custGeom>
            <a:avLst/>
            <a:gdLst>
              <a:gd name="connsiteX0" fmla="*/ 50543 w 5127638"/>
              <a:gd name="connsiteY0" fmla="*/ 4889703 h 4988059"/>
              <a:gd name="connsiteX1" fmla="*/ 33492 w 5127638"/>
              <a:gd name="connsiteY1" fmla="*/ 4900561 h 4988059"/>
              <a:gd name="connsiteX2" fmla="*/ 33290 w 5127638"/>
              <a:gd name="connsiteY2" fmla="*/ 4900693 h 4988059"/>
              <a:gd name="connsiteX3" fmla="*/ 28551 w 5127638"/>
              <a:gd name="connsiteY3" fmla="*/ 4899217 h 4988059"/>
              <a:gd name="connsiteX4" fmla="*/ 43519 w 5127638"/>
              <a:gd name="connsiteY4" fmla="*/ 4892156 h 4988059"/>
              <a:gd name="connsiteX5" fmla="*/ 50543 w 5127638"/>
              <a:gd name="connsiteY5" fmla="*/ 4889703 h 4988059"/>
              <a:gd name="connsiteX6" fmla="*/ 3748699 w 5127638"/>
              <a:gd name="connsiteY6" fmla="*/ 4762306 h 4988059"/>
              <a:gd name="connsiteX7" fmla="*/ 3748735 w 5127638"/>
              <a:gd name="connsiteY7" fmla="*/ 4778602 h 4988059"/>
              <a:gd name="connsiteX8" fmla="*/ 3740148 w 5127638"/>
              <a:gd name="connsiteY8" fmla="*/ 4765639 h 4988059"/>
              <a:gd name="connsiteX9" fmla="*/ 3748699 w 5127638"/>
              <a:gd name="connsiteY9" fmla="*/ 4762306 h 4988059"/>
              <a:gd name="connsiteX10" fmla="*/ 888858 w 5127638"/>
              <a:gd name="connsiteY10" fmla="*/ 4714804 h 4988059"/>
              <a:gd name="connsiteX11" fmla="*/ 888858 w 5127638"/>
              <a:gd name="connsiteY11" fmla="*/ 4714804 h 4988059"/>
              <a:gd name="connsiteX12" fmla="*/ 675279 w 5127638"/>
              <a:gd name="connsiteY12" fmla="*/ 4567336 h 4988059"/>
              <a:gd name="connsiteX13" fmla="*/ 660621 w 5127638"/>
              <a:gd name="connsiteY13" fmla="*/ 4578107 h 4988059"/>
              <a:gd name="connsiteX14" fmla="*/ 667134 w 5127638"/>
              <a:gd name="connsiteY14" fmla="*/ 4571573 h 4988059"/>
              <a:gd name="connsiteX15" fmla="*/ 670670 w 5127638"/>
              <a:gd name="connsiteY15" fmla="*/ 4569561 h 4988059"/>
              <a:gd name="connsiteX16" fmla="*/ 675279 w 5127638"/>
              <a:gd name="connsiteY16" fmla="*/ 4567336 h 4988059"/>
              <a:gd name="connsiteX17" fmla="*/ 1794405 w 5127638"/>
              <a:gd name="connsiteY17" fmla="*/ 4541419 h 4988059"/>
              <a:gd name="connsiteX18" fmla="*/ 1763570 w 5127638"/>
              <a:gd name="connsiteY18" fmla="*/ 4544254 h 4988059"/>
              <a:gd name="connsiteX19" fmla="*/ 1754458 w 5127638"/>
              <a:gd name="connsiteY19" fmla="*/ 4575497 h 4988059"/>
              <a:gd name="connsiteX20" fmla="*/ 1753359 w 5127638"/>
              <a:gd name="connsiteY20" fmla="*/ 4612902 h 4988059"/>
              <a:gd name="connsiteX21" fmla="*/ 1761172 w 5127638"/>
              <a:gd name="connsiteY21" fmla="*/ 4635887 h 4988059"/>
              <a:gd name="connsiteX22" fmla="*/ 1768959 w 5127638"/>
              <a:gd name="connsiteY22" fmla="*/ 4658701 h 4988059"/>
              <a:gd name="connsiteX23" fmla="*/ 1776082 w 5127638"/>
              <a:gd name="connsiteY23" fmla="*/ 4667266 h 4988059"/>
              <a:gd name="connsiteX24" fmla="*/ 1790282 w 5127638"/>
              <a:gd name="connsiteY24" fmla="*/ 4674904 h 4988059"/>
              <a:gd name="connsiteX25" fmla="*/ 1795642 w 5127638"/>
              <a:gd name="connsiteY25" fmla="*/ 4651643 h 4988059"/>
              <a:gd name="connsiteX26" fmla="*/ 1794832 w 5127638"/>
              <a:gd name="connsiteY26" fmla="*/ 4636318 h 4988059"/>
              <a:gd name="connsiteX27" fmla="*/ 1838336 w 5127638"/>
              <a:gd name="connsiteY27" fmla="*/ 4629418 h 4988059"/>
              <a:gd name="connsiteX28" fmla="*/ 1887990 w 5127638"/>
              <a:gd name="connsiteY28" fmla="*/ 4614499 h 4988059"/>
              <a:gd name="connsiteX29" fmla="*/ 1860155 w 5127638"/>
              <a:gd name="connsiteY29" fmla="*/ 4576077 h 4988059"/>
              <a:gd name="connsiteX30" fmla="*/ 1840327 w 5127638"/>
              <a:gd name="connsiteY30" fmla="*/ 4543819 h 4988059"/>
              <a:gd name="connsiteX31" fmla="*/ 1794405 w 5127638"/>
              <a:gd name="connsiteY31" fmla="*/ 4541419 h 4988059"/>
              <a:gd name="connsiteX32" fmla="*/ 1300164 w 5127638"/>
              <a:gd name="connsiteY32" fmla="*/ 4531382 h 4988059"/>
              <a:gd name="connsiteX33" fmla="*/ 1300164 w 5127638"/>
              <a:gd name="connsiteY33" fmla="*/ 4531382 h 4988059"/>
              <a:gd name="connsiteX34" fmla="*/ 1042090 w 5127638"/>
              <a:gd name="connsiteY34" fmla="*/ 4493575 h 4988059"/>
              <a:gd name="connsiteX35" fmla="*/ 1036677 w 5127638"/>
              <a:gd name="connsiteY35" fmla="*/ 4501745 h 4988059"/>
              <a:gd name="connsiteX36" fmla="*/ 1042090 w 5127638"/>
              <a:gd name="connsiteY36" fmla="*/ 4493575 h 4988059"/>
              <a:gd name="connsiteX37" fmla="*/ 2034844 w 5127638"/>
              <a:gd name="connsiteY37" fmla="*/ 4489495 h 4988059"/>
              <a:gd name="connsiteX38" fmla="*/ 2021863 w 5127638"/>
              <a:gd name="connsiteY38" fmla="*/ 4491197 h 4988059"/>
              <a:gd name="connsiteX39" fmla="*/ 2015965 w 5127638"/>
              <a:gd name="connsiteY39" fmla="*/ 4491968 h 4988059"/>
              <a:gd name="connsiteX40" fmla="*/ 1992597 w 5127638"/>
              <a:gd name="connsiteY40" fmla="*/ 4533489 h 4988059"/>
              <a:gd name="connsiteX41" fmla="*/ 1969233 w 5127638"/>
              <a:gd name="connsiteY41" fmla="*/ 4575010 h 4988059"/>
              <a:gd name="connsiteX42" fmla="*/ 1996834 w 5127638"/>
              <a:gd name="connsiteY42" fmla="*/ 4575002 h 4988059"/>
              <a:gd name="connsiteX43" fmla="*/ 2016432 w 5127638"/>
              <a:gd name="connsiteY43" fmla="*/ 4568830 h 4988059"/>
              <a:gd name="connsiteX44" fmla="*/ 2026102 w 5127638"/>
              <a:gd name="connsiteY44" fmla="*/ 4532709 h 4988059"/>
              <a:gd name="connsiteX45" fmla="*/ 2034844 w 5127638"/>
              <a:gd name="connsiteY45" fmla="*/ 4489495 h 4988059"/>
              <a:gd name="connsiteX46" fmla="*/ 4706881 w 5127638"/>
              <a:gd name="connsiteY46" fmla="*/ 4411662 h 4988059"/>
              <a:gd name="connsiteX47" fmla="*/ 4712813 w 5127638"/>
              <a:gd name="connsiteY47" fmla="*/ 4414526 h 4988059"/>
              <a:gd name="connsiteX48" fmla="*/ 4717364 w 5127638"/>
              <a:gd name="connsiteY48" fmla="*/ 4417116 h 4988059"/>
              <a:gd name="connsiteX49" fmla="*/ 4725749 w 5127638"/>
              <a:gd name="connsiteY49" fmla="*/ 4425526 h 4988059"/>
              <a:gd name="connsiteX50" fmla="*/ 4706881 w 5127638"/>
              <a:gd name="connsiteY50" fmla="*/ 4411662 h 4988059"/>
              <a:gd name="connsiteX51" fmla="*/ 3899337 w 5127638"/>
              <a:gd name="connsiteY51" fmla="*/ 4366308 h 4988059"/>
              <a:gd name="connsiteX52" fmla="*/ 3892894 w 5127638"/>
              <a:gd name="connsiteY52" fmla="*/ 4368155 h 4988059"/>
              <a:gd name="connsiteX53" fmla="*/ 584141 w 5127638"/>
              <a:gd name="connsiteY53" fmla="*/ 4340193 h 4988059"/>
              <a:gd name="connsiteX54" fmla="*/ 553514 w 5127638"/>
              <a:gd name="connsiteY54" fmla="*/ 4354458 h 4988059"/>
              <a:gd name="connsiteX55" fmla="*/ 584141 w 5127638"/>
              <a:gd name="connsiteY55" fmla="*/ 4340193 h 4988059"/>
              <a:gd name="connsiteX56" fmla="*/ 4234740 w 5127638"/>
              <a:gd name="connsiteY56" fmla="*/ 4316721 h 4988059"/>
              <a:gd name="connsiteX57" fmla="*/ 4241706 w 5127638"/>
              <a:gd name="connsiteY57" fmla="*/ 4327237 h 4988059"/>
              <a:gd name="connsiteX58" fmla="*/ 4234740 w 5127638"/>
              <a:gd name="connsiteY58" fmla="*/ 4316721 h 4988059"/>
              <a:gd name="connsiteX59" fmla="*/ 382336 w 5127638"/>
              <a:gd name="connsiteY59" fmla="*/ 4165275 h 4988059"/>
              <a:gd name="connsiteX60" fmla="*/ 259366 w 5127638"/>
              <a:gd name="connsiteY60" fmla="*/ 4239568 h 4988059"/>
              <a:gd name="connsiteX61" fmla="*/ 246227 w 5127638"/>
              <a:gd name="connsiteY61" fmla="*/ 4247090 h 4988059"/>
              <a:gd name="connsiteX62" fmla="*/ 243971 w 5127638"/>
              <a:gd name="connsiteY62" fmla="*/ 4243449 h 4988059"/>
              <a:gd name="connsiteX63" fmla="*/ 268850 w 5127638"/>
              <a:gd name="connsiteY63" fmla="*/ 4226747 h 4988059"/>
              <a:gd name="connsiteX64" fmla="*/ 298955 w 5127638"/>
              <a:gd name="connsiteY64" fmla="*/ 4207014 h 4988059"/>
              <a:gd name="connsiteX65" fmla="*/ 300525 w 5127638"/>
              <a:gd name="connsiteY65" fmla="*/ 4214742 h 4988059"/>
              <a:gd name="connsiteX66" fmla="*/ 382336 w 5127638"/>
              <a:gd name="connsiteY66" fmla="*/ 4165275 h 4988059"/>
              <a:gd name="connsiteX67" fmla="*/ 4824190 w 5127638"/>
              <a:gd name="connsiteY67" fmla="*/ 4119295 h 4988059"/>
              <a:gd name="connsiteX68" fmla="*/ 4863610 w 5127638"/>
              <a:gd name="connsiteY68" fmla="*/ 4137656 h 4988059"/>
              <a:gd name="connsiteX69" fmla="*/ 4824190 w 5127638"/>
              <a:gd name="connsiteY69" fmla="*/ 4119295 h 4988059"/>
              <a:gd name="connsiteX70" fmla="*/ 995811 w 5127638"/>
              <a:gd name="connsiteY70" fmla="*/ 4028311 h 4988059"/>
              <a:gd name="connsiteX71" fmla="*/ 1003320 w 5127638"/>
              <a:gd name="connsiteY71" fmla="*/ 4030463 h 4988059"/>
              <a:gd name="connsiteX72" fmla="*/ 1003320 w 5127638"/>
              <a:gd name="connsiteY72" fmla="*/ 4030463 h 4988059"/>
              <a:gd name="connsiteX73" fmla="*/ 995811 w 5127638"/>
              <a:gd name="connsiteY73" fmla="*/ 4028311 h 4988059"/>
              <a:gd name="connsiteX74" fmla="*/ 755032 w 5127638"/>
              <a:gd name="connsiteY74" fmla="*/ 3802898 h 4988059"/>
              <a:gd name="connsiteX75" fmla="*/ 717953 w 5127638"/>
              <a:gd name="connsiteY75" fmla="*/ 3844993 h 4988059"/>
              <a:gd name="connsiteX76" fmla="*/ 679510 w 5127638"/>
              <a:gd name="connsiteY76" fmla="*/ 3880057 h 4988059"/>
              <a:gd name="connsiteX77" fmla="*/ 677816 w 5127638"/>
              <a:gd name="connsiteY77" fmla="*/ 3894698 h 4988059"/>
              <a:gd name="connsiteX78" fmla="*/ 683221 w 5127638"/>
              <a:gd name="connsiteY78" fmla="*/ 3908406 h 4988059"/>
              <a:gd name="connsiteX79" fmla="*/ 693146 w 5127638"/>
              <a:gd name="connsiteY79" fmla="*/ 3910708 h 4988059"/>
              <a:gd name="connsiteX80" fmla="*/ 702147 w 5127638"/>
              <a:gd name="connsiteY80" fmla="*/ 3905925 h 4988059"/>
              <a:gd name="connsiteX81" fmla="*/ 739704 w 5127638"/>
              <a:gd name="connsiteY81" fmla="*/ 3866168 h 4988059"/>
              <a:gd name="connsiteX82" fmla="*/ 776041 w 5127638"/>
              <a:gd name="connsiteY82" fmla="*/ 3819364 h 4988059"/>
              <a:gd name="connsiteX83" fmla="*/ 762523 w 5127638"/>
              <a:gd name="connsiteY83" fmla="*/ 3815130 h 4988059"/>
              <a:gd name="connsiteX84" fmla="*/ 755032 w 5127638"/>
              <a:gd name="connsiteY84" fmla="*/ 3802898 h 4988059"/>
              <a:gd name="connsiteX85" fmla="*/ 4294308 w 5127638"/>
              <a:gd name="connsiteY85" fmla="*/ 3717856 h 4988059"/>
              <a:gd name="connsiteX86" fmla="*/ 4284643 w 5127638"/>
              <a:gd name="connsiteY86" fmla="*/ 3720626 h 4988059"/>
              <a:gd name="connsiteX87" fmla="*/ 4279813 w 5127638"/>
              <a:gd name="connsiteY87" fmla="*/ 3721928 h 4988059"/>
              <a:gd name="connsiteX88" fmla="*/ 4276426 w 5127638"/>
              <a:gd name="connsiteY88" fmla="*/ 3722841 h 4988059"/>
              <a:gd name="connsiteX89" fmla="*/ 4275399 w 5127638"/>
              <a:gd name="connsiteY89" fmla="*/ 3723118 h 4988059"/>
              <a:gd name="connsiteX90" fmla="*/ 4279813 w 5127638"/>
              <a:gd name="connsiteY90" fmla="*/ 3721928 h 4988059"/>
              <a:gd name="connsiteX91" fmla="*/ 4281562 w 5127638"/>
              <a:gd name="connsiteY91" fmla="*/ 3721456 h 4988059"/>
              <a:gd name="connsiteX92" fmla="*/ 4284643 w 5127638"/>
              <a:gd name="connsiteY92" fmla="*/ 3720626 h 4988059"/>
              <a:gd name="connsiteX93" fmla="*/ 4294308 w 5127638"/>
              <a:gd name="connsiteY93" fmla="*/ 3717856 h 4988059"/>
              <a:gd name="connsiteX94" fmla="*/ 4352069 w 5127638"/>
              <a:gd name="connsiteY94" fmla="*/ 3341374 h 4988059"/>
              <a:gd name="connsiteX95" fmla="*/ 4405626 w 5127638"/>
              <a:gd name="connsiteY95" fmla="*/ 3411240 h 4988059"/>
              <a:gd name="connsiteX96" fmla="*/ 4466285 w 5127638"/>
              <a:gd name="connsiteY96" fmla="*/ 3480177 h 4988059"/>
              <a:gd name="connsiteX97" fmla="*/ 4428095 w 5127638"/>
              <a:gd name="connsiteY97" fmla="*/ 3390278 h 4988059"/>
              <a:gd name="connsiteX98" fmla="*/ 4352069 w 5127638"/>
              <a:gd name="connsiteY98" fmla="*/ 3341374 h 4988059"/>
              <a:gd name="connsiteX99" fmla="*/ 4119292 w 5127638"/>
              <a:gd name="connsiteY99" fmla="*/ 2698464 h 4988059"/>
              <a:gd name="connsiteX100" fmla="*/ 4117787 w 5127638"/>
              <a:gd name="connsiteY100" fmla="*/ 2700610 h 4988059"/>
              <a:gd name="connsiteX101" fmla="*/ 4117069 w 5127638"/>
              <a:gd name="connsiteY101" fmla="*/ 2700220 h 4988059"/>
              <a:gd name="connsiteX102" fmla="*/ 4082250 w 5127638"/>
              <a:gd name="connsiteY102" fmla="*/ 2645391 h 4988059"/>
              <a:gd name="connsiteX103" fmla="*/ 4085450 w 5127638"/>
              <a:gd name="connsiteY103" fmla="*/ 2646245 h 4988059"/>
              <a:gd name="connsiteX104" fmla="*/ 4080879 w 5127638"/>
              <a:gd name="connsiteY104" fmla="*/ 2646499 h 4988059"/>
              <a:gd name="connsiteX105" fmla="*/ 4082250 w 5127638"/>
              <a:gd name="connsiteY105" fmla="*/ 2645391 h 4988059"/>
              <a:gd name="connsiteX106" fmla="*/ 4088717 w 5127638"/>
              <a:gd name="connsiteY106" fmla="*/ 2641877 h 4988059"/>
              <a:gd name="connsiteX107" fmla="*/ 4092536 w 5127638"/>
              <a:gd name="connsiteY107" fmla="*/ 2643102 h 4988059"/>
              <a:gd name="connsiteX108" fmla="*/ 4085450 w 5127638"/>
              <a:gd name="connsiteY108" fmla="*/ 2646245 h 4988059"/>
              <a:gd name="connsiteX109" fmla="*/ 4087794 w 5127638"/>
              <a:gd name="connsiteY109" fmla="*/ 2641951 h 4988059"/>
              <a:gd name="connsiteX110" fmla="*/ 4087796 w 5127638"/>
              <a:gd name="connsiteY110" fmla="*/ 2642490 h 4988059"/>
              <a:gd name="connsiteX111" fmla="*/ 4105315 w 5127638"/>
              <a:gd name="connsiteY111" fmla="*/ 2592692 h 4988059"/>
              <a:gd name="connsiteX112" fmla="*/ 4104125 w 5127638"/>
              <a:gd name="connsiteY112" fmla="*/ 2597078 h 4988059"/>
              <a:gd name="connsiteX113" fmla="*/ 4078451 w 5127638"/>
              <a:gd name="connsiteY113" fmla="*/ 2610418 h 4988059"/>
              <a:gd name="connsiteX114" fmla="*/ 4074590 w 5127638"/>
              <a:gd name="connsiteY114" fmla="*/ 2612032 h 4988059"/>
              <a:gd name="connsiteX115" fmla="*/ 4082836 w 5127638"/>
              <a:gd name="connsiteY115" fmla="*/ 2604329 h 4988059"/>
              <a:gd name="connsiteX116" fmla="*/ 4088928 w 5127638"/>
              <a:gd name="connsiteY116" fmla="*/ 2598447 h 4988059"/>
              <a:gd name="connsiteX117" fmla="*/ 4096002 w 5127638"/>
              <a:gd name="connsiteY117" fmla="*/ 2595292 h 4988059"/>
              <a:gd name="connsiteX118" fmla="*/ 4105315 w 5127638"/>
              <a:gd name="connsiteY118" fmla="*/ 2592692 h 4988059"/>
              <a:gd name="connsiteX119" fmla="*/ 4026011 w 5127638"/>
              <a:gd name="connsiteY119" fmla="*/ 2574285 h 4988059"/>
              <a:gd name="connsiteX120" fmla="*/ 4031921 w 5127638"/>
              <a:gd name="connsiteY120" fmla="*/ 2576251 h 4988059"/>
              <a:gd name="connsiteX121" fmla="*/ 4026414 w 5127638"/>
              <a:gd name="connsiteY121" fmla="*/ 2578384 h 4988059"/>
              <a:gd name="connsiteX122" fmla="*/ 4026011 w 5127638"/>
              <a:gd name="connsiteY122" fmla="*/ 2574285 h 4988059"/>
              <a:gd name="connsiteX123" fmla="*/ 4112678 w 5127638"/>
              <a:gd name="connsiteY123" fmla="*/ 2562552 h 4988059"/>
              <a:gd name="connsiteX124" fmla="*/ 4111006 w 5127638"/>
              <a:gd name="connsiteY124" fmla="*/ 2567438 h 4988059"/>
              <a:gd name="connsiteX125" fmla="*/ 4104757 w 5127638"/>
              <a:gd name="connsiteY125" fmla="*/ 2575041 h 4988059"/>
              <a:gd name="connsiteX126" fmla="*/ 4068241 w 5127638"/>
              <a:gd name="connsiteY126" fmla="*/ 2594255 h 4988059"/>
              <a:gd name="connsiteX127" fmla="*/ 4068875 w 5127638"/>
              <a:gd name="connsiteY127" fmla="*/ 2593709 h 4988059"/>
              <a:gd name="connsiteX128" fmla="*/ 4105141 w 5127638"/>
              <a:gd name="connsiteY128" fmla="*/ 2565454 h 4988059"/>
              <a:gd name="connsiteX129" fmla="*/ 4109940 w 5127638"/>
              <a:gd name="connsiteY129" fmla="*/ 2562919 h 4988059"/>
              <a:gd name="connsiteX130" fmla="*/ 4112678 w 5127638"/>
              <a:gd name="connsiteY130" fmla="*/ 2562552 h 4988059"/>
              <a:gd name="connsiteX131" fmla="*/ 3874983 w 5127638"/>
              <a:gd name="connsiteY131" fmla="*/ 2512312 h 4988059"/>
              <a:gd name="connsiteX132" fmla="*/ 3871236 w 5127638"/>
              <a:gd name="connsiteY132" fmla="*/ 2513825 h 4988059"/>
              <a:gd name="connsiteX133" fmla="*/ 3868412 w 5127638"/>
              <a:gd name="connsiteY133" fmla="*/ 2516157 h 4988059"/>
              <a:gd name="connsiteX134" fmla="*/ 3869642 w 5127638"/>
              <a:gd name="connsiteY134" fmla="*/ 2517688 h 4988059"/>
              <a:gd name="connsiteX135" fmla="*/ 3874947 w 5127638"/>
              <a:gd name="connsiteY135" fmla="*/ 2515787 h 4988059"/>
              <a:gd name="connsiteX136" fmla="*/ 3891274 w 5127638"/>
              <a:gd name="connsiteY136" fmla="*/ 2503332 h 4988059"/>
              <a:gd name="connsiteX137" fmla="*/ 3891076 w 5127638"/>
              <a:gd name="connsiteY137" fmla="*/ 2503442 h 4988059"/>
              <a:gd name="connsiteX138" fmla="*/ 3882124 w 5127638"/>
              <a:gd name="connsiteY138" fmla="*/ 2509660 h 4988059"/>
              <a:gd name="connsiteX139" fmla="*/ 3882925 w 5127638"/>
              <a:gd name="connsiteY139" fmla="*/ 2510430 h 4988059"/>
              <a:gd name="connsiteX140" fmla="*/ 3896629 w 5127638"/>
              <a:gd name="connsiteY140" fmla="*/ 2459580 h 4988059"/>
              <a:gd name="connsiteX141" fmla="*/ 3896688 w 5127638"/>
              <a:gd name="connsiteY141" fmla="*/ 2462400 h 4988059"/>
              <a:gd name="connsiteX142" fmla="*/ 3896693 w 5127638"/>
              <a:gd name="connsiteY142" fmla="*/ 2462610 h 4988059"/>
              <a:gd name="connsiteX143" fmla="*/ 3896722 w 5127638"/>
              <a:gd name="connsiteY143" fmla="*/ 2464022 h 4988059"/>
              <a:gd name="connsiteX144" fmla="*/ 3896724 w 5127638"/>
              <a:gd name="connsiteY144" fmla="*/ 2464092 h 4988059"/>
              <a:gd name="connsiteX145" fmla="*/ 3896693 w 5127638"/>
              <a:gd name="connsiteY145" fmla="*/ 2462610 h 4988059"/>
              <a:gd name="connsiteX146" fmla="*/ 4130671 w 5127638"/>
              <a:gd name="connsiteY146" fmla="*/ 2433817 h 4988059"/>
              <a:gd name="connsiteX147" fmla="*/ 4099610 w 5127638"/>
              <a:gd name="connsiteY147" fmla="*/ 2465480 h 4988059"/>
              <a:gd name="connsiteX148" fmla="*/ 4075563 w 5127638"/>
              <a:gd name="connsiteY148" fmla="*/ 2488389 h 4988059"/>
              <a:gd name="connsiteX149" fmla="*/ 4072190 w 5127638"/>
              <a:gd name="connsiteY149" fmla="*/ 2491857 h 4988059"/>
              <a:gd name="connsiteX150" fmla="*/ 4039942 w 5127638"/>
              <a:gd name="connsiteY150" fmla="*/ 2509281 h 4988059"/>
              <a:gd name="connsiteX151" fmla="*/ 4075094 w 5127638"/>
              <a:gd name="connsiteY151" fmla="*/ 2481788 h 4988059"/>
              <a:gd name="connsiteX152" fmla="*/ 4112746 w 5127638"/>
              <a:gd name="connsiteY152" fmla="*/ 2444698 h 4988059"/>
              <a:gd name="connsiteX153" fmla="*/ 4125031 w 5127638"/>
              <a:gd name="connsiteY153" fmla="*/ 2434859 h 4988059"/>
              <a:gd name="connsiteX154" fmla="*/ 4126836 w 5127638"/>
              <a:gd name="connsiteY154" fmla="*/ 2434276 h 4988059"/>
              <a:gd name="connsiteX155" fmla="*/ 4129137 w 5127638"/>
              <a:gd name="connsiteY155" fmla="*/ 2334857 h 4988059"/>
              <a:gd name="connsiteX156" fmla="*/ 4121565 w 5127638"/>
              <a:gd name="connsiteY156" fmla="*/ 2342142 h 4988059"/>
              <a:gd name="connsiteX157" fmla="*/ 4070753 w 5127638"/>
              <a:gd name="connsiteY157" fmla="*/ 2388119 h 4988059"/>
              <a:gd name="connsiteX158" fmla="*/ 4047056 w 5127638"/>
              <a:gd name="connsiteY158" fmla="*/ 2398851 h 4988059"/>
              <a:gd name="connsiteX159" fmla="*/ 4016543 w 5127638"/>
              <a:gd name="connsiteY159" fmla="*/ 2415698 h 4988059"/>
              <a:gd name="connsiteX160" fmla="*/ 4027066 w 5127638"/>
              <a:gd name="connsiteY160" fmla="*/ 2405638 h 4988059"/>
              <a:gd name="connsiteX161" fmla="*/ 4081561 w 5127638"/>
              <a:gd name="connsiteY161" fmla="*/ 2365374 h 4988059"/>
              <a:gd name="connsiteX162" fmla="*/ 4106510 w 5127638"/>
              <a:gd name="connsiteY162" fmla="*/ 2343420 h 4988059"/>
              <a:gd name="connsiteX163" fmla="*/ 4106420 w 5127638"/>
              <a:gd name="connsiteY163" fmla="*/ 2344221 h 4988059"/>
              <a:gd name="connsiteX164" fmla="*/ 4122991 w 5127638"/>
              <a:gd name="connsiteY164" fmla="*/ 2337486 h 4988059"/>
              <a:gd name="connsiteX165" fmla="*/ 3914725 w 5127638"/>
              <a:gd name="connsiteY165" fmla="*/ 2308445 h 4988059"/>
              <a:gd name="connsiteX166" fmla="*/ 3910257 w 5127638"/>
              <a:gd name="connsiteY166" fmla="*/ 2310176 h 4988059"/>
              <a:gd name="connsiteX167" fmla="*/ 3914725 w 5127638"/>
              <a:gd name="connsiteY167" fmla="*/ 2308445 h 4988059"/>
              <a:gd name="connsiteX168" fmla="*/ 4199958 w 5127638"/>
              <a:gd name="connsiteY168" fmla="*/ 2265110 h 4988059"/>
              <a:gd name="connsiteX169" fmla="*/ 4180786 w 5127638"/>
              <a:gd name="connsiteY169" fmla="*/ 2285161 h 4988059"/>
              <a:gd name="connsiteX170" fmla="*/ 4161699 w 5127638"/>
              <a:gd name="connsiteY170" fmla="*/ 2303527 h 4988059"/>
              <a:gd name="connsiteX171" fmla="*/ 4149612 w 5127638"/>
              <a:gd name="connsiteY171" fmla="*/ 2307592 h 4988059"/>
              <a:gd name="connsiteX172" fmla="*/ 4144319 w 5127638"/>
              <a:gd name="connsiteY172" fmla="*/ 2309806 h 4988059"/>
              <a:gd name="connsiteX173" fmla="*/ 4186417 w 5127638"/>
              <a:gd name="connsiteY173" fmla="*/ 2271033 h 4988059"/>
              <a:gd name="connsiteX174" fmla="*/ 4192512 w 5127638"/>
              <a:gd name="connsiteY174" fmla="*/ 2268084 h 4988059"/>
              <a:gd name="connsiteX175" fmla="*/ 3879600 w 5127638"/>
              <a:gd name="connsiteY175" fmla="*/ 2244299 h 4988059"/>
              <a:gd name="connsiteX176" fmla="*/ 3875798 w 5127638"/>
              <a:gd name="connsiteY176" fmla="*/ 2246718 h 4988059"/>
              <a:gd name="connsiteX177" fmla="*/ 3862749 w 5127638"/>
              <a:gd name="connsiteY177" fmla="*/ 2256865 h 4988059"/>
              <a:gd name="connsiteX178" fmla="*/ 3871505 w 5127638"/>
              <a:gd name="connsiteY178" fmla="*/ 2250800 h 4988059"/>
              <a:gd name="connsiteX179" fmla="*/ 3879600 w 5127638"/>
              <a:gd name="connsiteY179" fmla="*/ 2244299 h 4988059"/>
              <a:gd name="connsiteX180" fmla="*/ 4046730 w 5127638"/>
              <a:gd name="connsiteY180" fmla="*/ 2243842 h 4988059"/>
              <a:gd name="connsiteX181" fmla="*/ 4032031 w 5127638"/>
              <a:gd name="connsiteY181" fmla="*/ 2259591 h 4988059"/>
              <a:gd name="connsiteX182" fmla="*/ 4042204 w 5127638"/>
              <a:gd name="connsiteY182" fmla="*/ 2246075 h 4988059"/>
              <a:gd name="connsiteX183" fmla="*/ 4046730 w 5127638"/>
              <a:gd name="connsiteY183" fmla="*/ 2243842 h 4988059"/>
              <a:gd name="connsiteX184" fmla="*/ 4050999 w 5127638"/>
              <a:gd name="connsiteY184" fmla="*/ 2111522 h 4988059"/>
              <a:gd name="connsiteX185" fmla="*/ 4046532 w 5127638"/>
              <a:gd name="connsiteY185" fmla="*/ 2113253 h 4988059"/>
              <a:gd name="connsiteX186" fmla="*/ 4050999 w 5127638"/>
              <a:gd name="connsiteY186" fmla="*/ 2111522 h 4988059"/>
              <a:gd name="connsiteX187" fmla="*/ 3995909 w 5127638"/>
              <a:gd name="connsiteY187" fmla="*/ 2111305 h 4988059"/>
              <a:gd name="connsiteX188" fmla="*/ 3989109 w 5127638"/>
              <a:gd name="connsiteY188" fmla="*/ 2117770 h 4988059"/>
              <a:gd name="connsiteX189" fmla="*/ 3990704 w 5127638"/>
              <a:gd name="connsiteY189" fmla="*/ 2115556 h 4988059"/>
              <a:gd name="connsiteX190" fmla="*/ 3992072 w 5127638"/>
              <a:gd name="connsiteY190" fmla="*/ 2113905 h 4988059"/>
              <a:gd name="connsiteX191" fmla="*/ 4060716 w 5127638"/>
              <a:gd name="connsiteY191" fmla="*/ 2104353 h 4988059"/>
              <a:gd name="connsiteX192" fmla="*/ 4060749 w 5127638"/>
              <a:gd name="connsiteY192" fmla="*/ 2108649 h 4988059"/>
              <a:gd name="connsiteX193" fmla="*/ 4060716 w 5127638"/>
              <a:gd name="connsiteY193" fmla="*/ 2104353 h 4988059"/>
              <a:gd name="connsiteX194" fmla="*/ 4158936 w 5127638"/>
              <a:gd name="connsiteY194" fmla="*/ 1774443 h 4988059"/>
              <a:gd name="connsiteX195" fmla="*/ 4119866 w 5127638"/>
              <a:gd name="connsiteY195" fmla="*/ 1807095 h 4988059"/>
              <a:gd name="connsiteX196" fmla="*/ 4073394 w 5127638"/>
              <a:gd name="connsiteY196" fmla="*/ 1845784 h 4988059"/>
              <a:gd name="connsiteX197" fmla="*/ 4065152 w 5127638"/>
              <a:gd name="connsiteY197" fmla="*/ 1862101 h 4988059"/>
              <a:gd name="connsiteX198" fmla="*/ 4116102 w 5127638"/>
              <a:gd name="connsiteY198" fmla="*/ 1820197 h 4988059"/>
              <a:gd name="connsiteX199" fmla="*/ 4155211 w 5127638"/>
              <a:gd name="connsiteY199" fmla="*/ 1788703 h 4988059"/>
              <a:gd name="connsiteX200" fmla="*/ 4157968 w 5127638"/>
              <a:gd name="connsiteY200" fmla="*/ 1783429 h 4988059"/>
              <a:gd name="connsiteX201" fmla="*/ 602778 w 5127638"/>
              <a:gd name="connsiteY201" fmla="*/ 1424415 h 4988059"/>
              <a:gd name="connsiteX202" fmla="*/ 611041 w 5127638"/>
              <a:gd name="connsiteY202" fmla="*/ 1424685 h 4988059"/>
              <a:gd name="connsiteX203" fmla="*/ 611041 w 5127638"/>
              <a:gd name="connsiteY203" fmla="*/ 1424685 h 4988059"/>
              <a:gd name="connsiteX204" fmla="*/ 602778 w 5127638"/>
              <a:gd name="connsiteY204" fmla="*/ 1424415 h 4988059"/>
              <a:gd name="connsiteX205" fmla="*/ 4617389 w 5127638"/>
              <a:gd name="connsiteY205" fmla="*/ 1408282 h 4988059"/>
              <a:gd name="connsiteX206" fmla="*/ 4585515 w 5127638"/>
              <a:gd name="connsiteY206" fmla="*/ 1432969 h 4988059"/>
              <a:gd name="connsiteX207" fmla="*/ 4617389 w 5127638"/>
              <a:gd name="connsiteY207" fmla="*/ 1408282 h 4988059"/>
              <a:gd name="connsiteX208" fmla="*/ 4628566 w 5127638"/>
              <a:gd name="connsiteY208" fmla="*/ 1396202 h 4988059"/>
              <a:gd name="connsiteX209" fmla="*/ 4627874 w 5127638"/>
              <a:gd name="connsiteY209" fmla="*/ 1399221 h 4988059"/>
              <a:gd name="connsiteX210" fmla="*/ 4628895 w 5127638"/>
              <a:gd name="connsiteY210" fmla="*/ 1402143 h 4988059"/>
              <a:gd name="connsiteX211" fmla="*/ 4628566 w 5127638"/>
              <a:gd name="connsiteY211" fmla="*/ 1396202 h 4988059"/>
              <a:gd name="connsiteX212" fmla="*/ 4585758 w 5127638"/>
              <a:gd name="connsiteY212" fmla="*/ 1347689 h 4988059"/>
              <a:gd name="connsiteX213" fmla="*/ 4580835 w 5127638"/>
              <a:gd name="connsiteY213" fmla="*/ 1348915 h 4988059"/>
              <a:gd name="connsiteX214" fmla="*/ 4576713 w 5127638"/>
              <a:gd name="connsiteY214" fmla="*/ 1351686 h 4988059"/>
              <a:gd name="connsiteX215" fmla="*/ 4569631 w 5127638"/>
              <a:gd name="connsiteY215" fmla="*/ 1360043 h 4988059"/>
              <a:gd name="connsiteX216" fmla="*/ 4585758 w 5127638"/>
              <a:gd name="connsiteY216" fmla="*/ 1347689 h 4988059"/>
              <a:gd name="connsiteX217" fmla="*/ 4679913 w 5127638"/>
              <a:gd name="connsiteY217" fmla="*/ 1282287 h 4988059"/>
              <a:gd name="connsiteX218" fmla="*/ 4675983 w 5127638"/>
              <a:gd name="connsiteY218" fmla="*/ 1282807 h 4988059"/>
              <a:gd name="connsiteX219" fmla="*/ 4669853 w 5127638"/>
              <a:gd name="connsiteY219" fmla="*/ 1286189 h 4988059"/>
              <a:gd name="connsiteX220" fmla="*/ 4596705 w 5127638"/>
              <a:gd name="connsiteY220" fmla="*/ 1338373 h 4988059"/>
              <a:gd name="connsiteX221" fmla="*/ 4663248 w 5127638"/>
              <a:gd name="connsiteY221" fmla="*/ 1298014 h 4988059"/>
              <a:gd name="connsiteX222" fmla="*/ 4679913 w 5127638"/>
              <a:gd name="connsiteY222" fmla="*/ 1282287 h 4988059"/>
              <a:gd name="connsiteX223" fmla="*/ 4839905 w 5127638"/>
              <a:gd name="connsiteY223" fmla="*/ 1238039 h 4988059"/>
              <a:gd name="connsiteX224" fmla="*/ 4835123 w 5127638"/>
              <a:gd name="connsiteY224" fmla="*/ 1240649 h 4988059"/>
              <a:gd name="connsiteX225" fmla="*/ 4707001 w 5127638"/>
              <a:gd name="connsiteY225" fmla="*/ 1315304 h 4988059"/>
              <a:gd name="connsiteX226" fmla="*/ 4570154 w 5127638"/>
              <a:gd name="connsiteY226" fmla="*/ 1410898 h 4988059"/>
              <a:gd name="connsiteX227" fmla="*/ 4472215 w 5127638"/>
              <a:gd name="connsiteY227" fmla="*/ 1484626 h 4988059"/>
              <a:gd name="connsiteX228" fmla="*/ 4443310 w 5127638"/>
              <a:gd name="connsiteY228" fmla="*/ 1514648 h 4988059"/>
              <a:gd name="connsiteX229" fmla="*/ 4459362 w 5127638"/>
              <a:gd name="connsiteY229" fmla="*/ 1507800 h 4988059"/>
              <a:gd name="connsiteX230" fmla="*/ 4700396 w 5127638"/>
              <a:gd name="connsiteY230" fmla="*/ 1327130 h 4988059"/>
              <a:gd name="connsiteX231" fmla="*/ 4823612 w 5127638"/>
              <a:gd name="connsiteY231" fmla="*/ 1254466 h 4988059"/>
              <a:gd name="connsiteX232" fmla="*/ 4846294 w 5127638"/>
              <a:gd name="connsiteY232" fmla="*/ 1242619 h 4988059"/>
              <a:gd name="connsiteX233" fmla="*/ 4813605 w 5127638"/>
              <a:gd name="connsiteY233" fmla="*/ 1219190 h 4988059"/>
              <a:gd name="connsiteX234" fmla="*/ 4809098 w 5127638"/>
              <a:gd name="connsiteY234" fmla="*/ 1221806 h 4988059"/>
              <a:gd name="connsiteX235" fmla="*/ 4682296 w 5127638"/>
              <a:gd name="connsiteY235" fmla="*/ 1296960 h 4988059"/>
              <a:gd name="connsiteX236" fmla="*/ 4466227 w 5127638"/>
              <a:gd name="connsiteY236" fmla="*/ 1459286 h 4988059"/>
              <a:gd name="connsiteX237" fmla="*/ 4462137 w 5127638"/>
              <a:gd name="connsiteY237" fmla="*/ 1468223 h 4988059"/>
              <a:gd name="connsiteX238" fmla="*/ 4516313 w 5127638"/>
              <a:gd name="connsiteY238" fmla="*/ 1425340 h 4988059"/>
              <a:gd name="connsiteX239" fmla="*/ 4711190 w 5127638"/>
              <a:gd name="connsiteY239" fmla="*/ 1287452 h 4988059"/>
              <a:gd name="connsiteX240" fmla="*/ 4822181 w 5127638"/>
              <a:gd name="connsiteY240" fmla="*/ 1225337 h 4988059"/>
              <a:gd name="connsiteX241" fmla="*/ 4972733 w 5127638"/>
              <a:gd name="connsiteY241" fmla="*/ 1201111 h 4988059"/>
              <a:gd name="connsiteX242" fmla="*/ 4971228 w 5127638"/>
              <a:gd name="connsiteY242" fmla="*/ 1203257 h 4988059"/>
              <a:gd name="connsiteX243" fmla="*/ 4970510 w 5127638"/>
              <a:gd name="connsiteY243" fmla="*/ 1202866 h 4988059"/>
              <a:gd name="connsiteX244" fmla="*/ 4935691 w 5127638"/>
              <a:gd name="connsiteY244" fmla="*/ 1148038 h 4988059"/>
              <a:gd name="connsiteX245" fmla="*/ 4938891 w 5127638"/>
              <a:gd name="connsiteY245" fmla="*/ 1148893 h 4988059"/>
              <a:gd name="connsiteX246" fmla="*/ 4934320 w 5127638"/>
              <a:gd name="connsiteY246" fmla="*/ 1149146 h 4988059"/>
              <a:gd name="connsiteX247" fmla="*/ 4935691 w 5127638"/>
              <a:gd name="connsiteY247" fmla="*/ 1148038 h 4988059"/>
              <a:gd name="connsiteX248" fmla="*/ 4942158 w 5127638"/>
              <a:gd name="connsiteY248" fmla="*/ 1144524 h 4988059"/>
              <a:gd name="connsiteX249" fmla="*/ 4945977 w 5127638"/>
              <a:gd name="connsiteY249" fmla="*/ 1145749 h 4988059"/>
              <a:gd name="connsiteX250" fmla="*/ 4938891 w 5127638"/>
              <a:gd name="connsiteY250" fmla="*/ 1148893 h 4988059"/>
              <a:gd name="connsiteX251" fmla="*/ 4941235 w 5127638"/>
              <a:gd name="connsiteY251" fmla="*/ 1144598 h 4988059"/>
              <a:gd name="connsiteX252" fmla="*/ 4941237 w 5127638"/>
              <a:gd name="connsiteY252" fmla="*/ 1145137 h 4988059"/>
              <a:gd name="connsiteX253" fmla="*/ 4958756 w 5127638"/>
              <a:gd name="connsiteY253" fmla="*/ 1095339 h 4988059"/>
              <a:gd name="connsiteX254" fmla="*/ 4957566 w 5127638"/>
              <a:gd name="connsiteY254" fmla="*/ 1099724 h 4988059"/>
              <a:gd name="connsiteX255" fmla="*/ 4931893 w 5127638"/>
              <a:gd name="connsiteY255" fmla="*/ 1113065 h 4988059"/>
              <a:gd name="connsiteX256" fmla="*/ 4928031 w 5127638"/>
              <a:gd name="connsiteY256" fmla="*/ 1114679 h 4988059"/>
              <a:gd name="connsiteX257" fmla="*/ 4936278 w 5127638"/>
              <a:gd name="connsiteY257" fmla="*/ 1106976 h 4988059"/>
              <a:gd name="connsiteX258" fmla="*/ 4942369 w 5127638"/>
              <a:gd name="connsiteY258" fmla="*/ 1101094 h 4988059"/>
              <a:gd name="connsiteX259" fmla="*/ 4949443 w 5127638"/>
              <a:gd name="connsiteY259" fmla="*/ 1097939 h 4988059"/>
              <a:gd name="connsiteX260" fmla="*/ 4958756 w 5127638"/>
              <a:gd name="connsiteY260" fmla="*/ 1095339 h 4988059"/>
              <a:gd name="connsiteX261" fmla="*/ 4879452 w 5127638"/>
              <a:gd name="connsiteY261" fmla="*/ 1076933 h 4988059"/>
              <a:gd name="connsiteX262" fmla="*/ 4885362 w 5127638"/>
              <a:gd name="connsiteY262" fmla="*/ 1078899 h 4988059"/>
              <a:gd name="connsiteX263" fmla="*/ 4879855 w 5127638"/>
              <a:gd name="connsiteY263" fmla="*/ 1081031 h 4988059"/>
              <a:gd name="connsiteX264" fmla="*/ 4879452 w 5127638"/>
              <a:gd name="connsiteY264" fmla="*/ 1076933 h 4988059"/>
              <a:gd name="connsiteX265" fmla="*/ 4966119 w 5127638"/>
              <a:gd name="connsiteY265" fmla="*/ 1065199 h 4988059"/>
              <a:gd name="connsiteX266" fmla="*/ 4964447 w 5127638"/>
              <a:gd name="connsiteY266" fmla="*/ 1070085 h 4988059"/>
              <a:gd name="connsiteX267" fmla="*/ 4958198 w 5127638"/>
              <a:gd name="connsiteY267" fmla="*/ 1077688 h 4988059"/>
              <a:gd name="connsiteX268" fmla="*/ 4921682 w 5127638"/>
              <a:gd name="connsiteY268" fmla="*/ 1096902 h 4988059"/>
              <a:gd name="connsiteX269" fmla="*/ 4922316 w 5127638"/>
              <a:gd name="connsiteY269" fmla="*/ 1096355 h 4988059"/>
              <a:gd name="connsiteX270" fmla="*/ 4958582 w 5127638"/>
              <a:gd name="connsiteY270" fmla="*/ 1068100 h 4988059"/>
              <a:gd name="connsiteX271" fmla="*/ 4963381 w 5127638"/>
              <a:gd name="connsiteY271" fmla="*/ 1065566 h 4988059"/>
              <a:gd name="connsiteX272" fmla="*/ 4966119 w 5127638"/>
              <a:gd name="connsiteY272" fmla="*/ 1065199 h 4988059"/>
              <a:gd name="connsiteX273" fmla="*/ 1072844 w 5127638"/>
              <a:gd name="connsiteY273" fmla="*/ 1016455 h 4988059"/>
              <a:gd name="connsiteX274" fmla="*/ 1072844 w 5127638"/>
              <a:gd name="connsiteY274" fmla="*/ 1016455 h 4988059"/>
              <a:gd name="connsiteX275" fmla="*/ 4728424 w 5127638"/>
              <a:gd name="connsiteY275" fmla="*/ 1014958 h 4988059"/>
              <a:gd name="connsiteX276" fmla="*/ 4724677 w 5127638"/>
              <a:gd name="connsiteY276" fmla="*/ 1016472 h 4988059"/>
              <a:gd name="connsiteX277" fmla="*/ 4721854 w 5127638"/>
              <a:gd name="connsiteY277" fmla="*/ 1018803 h 4988059"/>
              <a:gd name="connsiteX278" fmla="*/ 4723969 w 5127638"/>
              <a:gd name="connsiteY278" fmla="*/ 1021438 h 4988059"/>
              <a:gd name="connsiteX279" fmla="*/ 4728389 w 5127638"/>
              <a:gd name="connsiteY279" fmla="*/ 1018442 h 4988059"/>
              <a:gd name="connsiteX280" fmla="*/ 4728424 w 5127638"/>
              <a:gd name="connsiteY280" fmla="*/ 1014958 h 4988059"/>
              <a:gd name="connsiteX281" fmla="*/ 4750070 w 5127638"/>
              <a:gd name="connsiteY281" fmla="*/ 962228 h 4988059"/>
              <a:gd name="connsiteX282" fmla="*/ 4750129 w 5127638"/>
              <a:gd name="connsiteY282" fmla="*/ 965048 h 4988059"/>
              <a:gd name="connsiteX283" fmla="*/ 4750134 w 5127638"/>
              <a:gd name="connsiteY283" fmla="*/ 965258 h 4988059"/>
              <a:gd name="connsiteX284" fmla="*/ 4750163 w 5127638"/>
              <a:gd name="connsiteY284" fmla="*/ 966668 h 4988059"/>
              <a:gd name="connsiteX285" fmla="*/ 4750165 w 5127638"/>
              <a:gd name="connsiteY285" fmla="*/ 966739 h 4988059"/>
              <a:gd name="connsiteX286" fmla="*/ 4750134 w 5127638"/>
              <a:gd name="connsiteY286" fmla="*/ 965258 h 4988059"/>
              <a:gd name="connsiteX287" fmla="*/ 797757 w 5127638"/>
              <a:gd name="connsiteY287" fmla="*/ 960713 h 4988059"/>
              <a:gd name="connsiteX288" fmla="*/ 798690 w 5127638"/>
              <a:gd name="connsiteY288" fmla="*/ 964043 h 4988059"/>
              <a:gd name="connsiteX289" fmla="*/ 798912 w 5127638"/>
              <a:gd name="connsiteY289" fmla="*/ 964835 h 4988059"/>
              <a:gd name="connsiteX290" fmla="*/ 800244 w 5127638"/>
              <a:gd name="connsiteY290" fmla="*/ 969593 h 4988059"/>
              <a:gd name="connsiteX291" fmla="*/ 800555 w 5127638"/>
              <a:gd name="connsiteY291" fmla="*/ 970703 h 4988059"/>
              <a:gd name="connsiteX292" fmla="*/ 798912 w 5127638"/>
              <a:gd name="connsiteY292" fmla="*/ 964835 h 4988059"/>
              <a:gd name="connsiteX293" fmla="*/ 269318 w 5127638"/>
              <a:gd name="connsiteY293" fmla="*/ 948023 h 4988059"/>
              <a:gd name="connsiteX294" fmla="*/ 289350 w 5127638"/>
              <a:gd name="connsiteY294" fmla="*/ 976458 h 4988059"/>
              <a:gd name="connsiteX295" fmla="*/ 263128 w 5127638"/>
              <a:gd name="connsiteY295" fmla="*/ 952136 h 4988059"/>
              <a:gd name="connsiteX296" fmla="*/ 269318 w 5127638"/>
              <a:gd name="connsiteY296" fmla="*/ 948023 h 4988059"/>
              <a:gd name="connsiteX297" fmla="*/ 4984112 w 5127638"/>
              <a:gd name="connsiteY297" fmla="*/ 936464 h 4988059"/>
              <a:gd name="connsiteX298" fmla="*/ 4953051 w 5127638"/>
              <a:gd name="connsiteY298" fmla="*/ 968127 h 4988059"/>
              <a:gd name="connsiteX299" fmla="*/ 4929004 w 5127638"/>
              <a:gd name="connsiteY299" fmla="*/ 991035 h 4988059"/>
              <a:gd name="connsiteX300" fmla="*/ 4925631 w 5127638"/>
              <a:gd name="connsiteY300" fmla="*/ 994503 h 4988059"/>
              <a:gd name="connsiteX301" fmla="*/ 4893383 w 5127638"/>
              <a:gd name="connsiteY301" fmla="*/ 1011929 h 4988059"/>
              <a:gd name="connsiteX302" fmla="*/ 4928535 w 5127638"/>
              <a:gd name="connsiteY302" fmla="*/ 984435 h 4988059"/>
              <a:gd name="connsiteX303" fmla="*/ 4966187 w 5127638"/>
              <a:gd name="connsiteY303" fmla="*/ 947345 h 4988059"/>
              <a:gd name="connsiteX304" fmla="*/ 4978472 w 5127638"/>
              <a:gd name="connsiteY304" fmla="*/ 937506 h 4988059"/>
              <a:gd name="connsiteX305" fmla="*/ 4980277 w 5127638"/>
              <a:gd name="connsiteY305" fmla="*/ 936923 h 4988059"/>
              <a:gd name="connsiteX306" fmla="*/ 4840319 w 5127638"/>
              <a:gd name="connsiteY306" fmla="*/ 930665 h 4988059"/>
              <a:gd name="connsiteX307" fmla="*/ 4839300 w 5127638"/>
              <a:gd name="connsiteY307" fmla="*/ 934899 h 4988059"/>
              <a:gd name="connsiteX308" fmla="*/ 4838018 w 5127638"/>
              <a:gd name="connsiteY308" fmla="*/ 936786 h 4988059"/>
              <a:gd name="connsiteX309" fmla="*/ 4795724 w 5127638"/>
              <a:gd name="connsiteY309" fmla="*/ 961294 h 4988059"/>
              <a:gd name="connsiteX310" fmla="*/ 4799672 w 5127638"/>
              <a:gd name="connsiteY310" fmla="*/ 957833 h 4988059"/>
              <a:gd name="connsiteX311" fmla="*/ 4840319 w 5127638"/>
              <a:gd name="connsiteY311" fmla="*/ 930665 h 4988059"/>
              <a:gd name="connsiteX312" fmla="*/ 4982578 w 5127638"/>
              <a:gd name="connsiteY312" fmla="*/ 837504 h 4988059"/>
              <a:gd name="connsiteX313" fmla="*/ 4975006 w 5127638"/>
              <a:gd name="connsiteY313" fmla="*/ 844789 h 4988059"/>
              <a:gd name="connsiteX314" fmla="*/ 4924194 w 5127638"/>
              <a:gd name="connsiteY314" fmla="*/ 890766 h 4988059"/>
              <a:gd name="connsiteX315" fmla="*/ 4900497 w 5127638"/>
              <a:gd name="connsiteY315" fmla="*/ 901498 h 4988059"/>
              <a:gd name="connsiteX316" fmla="*/ 4869984 w 5127638"/>
              <a:gd name="connsiteY316" fmla="*/ 918345 h 4988059"/>
              <a:gd name="connsiteX317" fmla="*/ 4880507 w 5127638"/>
              <a:gd name="connsiteY317" fmla="*/ 908285 h 4988059"/>
              <a:gd name="connsiteX318" fmla="*/ 4935002 w 5127638"/>
              <a:gd name="connsiteY318" fmla="*/ 868020 h 4988059"/>
              <a:gd name="connsiteX319" fmla="*/ 4959951 w 5127638"/>
              <a:gd name="connsiteY319" fmla="*/ 846067 h 4988059"/>
              <a:gd name="connsiteX320" fmla="*/ 4959861 w 5127638"/>
              <a:gd name="connsiteY320" fmla="*/ 846868 h 4988059"/>
              <a:gd name="connsiteX321" fmla="*/ 4976432 w 5127638"/>
              <a:gd name="connsiteY321" fmla="*/ 840133 h 4988059"/>
              <a:gd name="connsiteX322" fmla="*/ 4768166 w 5127638"/>
              <a:gd name="connsiteY322" fmla="*/ 811093 h 4988059"/>
              <a:gd name="connsiteX323" fmla="*/ 4763698 w 5127638"/>
              <a:gd name="connsiteY323" fmla="*/ 812823 h 4988059"/>
              <a:gd name="connsiteX324" fmla="*/ 4768166 w 5127638"/>
              <a:gd name="connsiteY324" fmla="*/ 811093 h 4988059"/>
              <a:gd name="connsiteX325" fmla="*/ 4706115 w 5127638"/>
              <a:gd name="connsiteY325" fmla="*/ 771358 h 4988059"/>
              <a:gd name="connsiteX326" fmla="*/ 4704611 w 5127638"/>
              <a:gd name="connsiteY326" fmla="*/ 773504 h 4988059"/>
              <a:gd name="connsiteX327" fmla="*/ 4703892 w 5127638"/>
              <a:gd name="connsiteY327" fmla="*/ 773114 h 4988059"/>
              <a:gd name="connsiteX328" fmla="*/ 5053399 w 5127638"/>
              <a:gd name="connsiteY328" fmla="*/ 767758 h 4988059"/>
              <a:gd name="connsiteX329" fmla="*/ 5034227 w 5127638"/>
              <a:gd name="connsiteY329" fmla="*/ 787808 h 4988059"/>
              <a:gd name="connsiteX330" fmla="*/ 5015140 w 5127638"/>
              <a:gd name="connsiteY330" fmla="*/ 806174 h 4988059"/>
              <a:gd name="connsiteX331" fmla="*/ 5003053 w 5127638"/>
              <a:gd name="connsiteY331" fmla="*/ 810239 h 4988059"/>
              <a:gd name="connsiteX332" fmla="*/ 4997760 w 5127638"/>
              <a:gd name="connsiteY332" fmla="*/ 812454 h 4988059"/>
              <a:gd name="connsiteX333" fmla="*/ 5039858 w 5127638"/>
              <a:gd name="connsiteY333" fmla="*/ 773680 h 4988059"/>
              <a:gd name="connsiteX334" fmla="*/ 5045953 w 5127638"/>
              <a:gd name="connsiteY334" fmla="*/ 770730 h 4988059"/>
              <a:gd name="connsiteX335" fmla="*/ 443692 w 5127638"/>
              <a:gd name="connsiteY335" fmla="*/ 761609 h 4988059"/>
              <a:gd name="connsiteX336" fmla="*/ 451042 w 5127638"/>
              <a:gd name="connsiteY336" fmla="*/ 773484 h 4988059"/>
              <a:gd name="connsiteX337" fmla="*/ 448132 w 5127638"/>
              <a:gd name="connsiteY337" fmla="*/ 770308 h 4988059"/>
              <a:gd name="connsiteX338" fmla="*/ 4733041 w 5127638"/>
              <a:gd name="connsiteY338" fmla="*/ 746946 h 4988059"/>
              <a:gd name="connsiteX339" fmla="*/ 4729239 w 5127638"/>
              <a:gd name="connsiteY339" fmla="*/ 749365 h 4988059"/>
              <a:gd name="connsiteX340" fmla="*/ 4716191 w 5127638"/>
              <a:gd name="connsiteY340" fmla="*/ 759512 h 4988059"/>
              <a:gd name="connsiteX341" fmla="*/ 4724947 w 5127638"/>
              <a:gd name="connsiteY341" fmla="*/ 753447 h 4988059"/>
              <a:gd name="connsiteX342" fmla="*/ 4733041 w 5127638"/>
              <a:gd name="connsiteY342" fmla="*/ 746946 h 4988059"/>
              <a:gd name="connsiteX343" fmla="*/ 4900171 w 5127638"/>
              <a:gd name="connsiteY343" fmla="*/ 746489 h 4988059"/>
              <a:gd name="connsiteX344" fmla="*/ 4885472 w 5127638"/>
              <a:gd name="connsiteY344" fmla="*/ 762238 h 4988059"/>
              <a:gd name="connsiteX345" fmla="*/ 4895645 w 5127638"/>
              <a:gd name="connsiteY345" fmla="*/ 748722 h 4988059"/>
              <a:gd name="connsiteX346" fmla="*/ 4900171 w 5127638"/>
              <a:gd name="connsiteY346" fmla="*/ 746489 h 4988059"/>
              <a:gd name="connsiteX347" fmla="*/ 1297540 w 5127638"/>
              <a:gd name="connsiteY347" fmla="*/ 731845 h 4988059"/>
              <a:gd name="connsiteX348" fmla="*/ 1300989 w 5127638"/>
              <a:gd name="connsiteY348" fmla="*/ 744158 h 4988059"/>
              <a:gd name="connsiteX349" fmla="*/ 1297540 w 5127638"/>
              <a:gd name="connsiteY349" fmla="*/ 731845 h 4988059"/>
              <a:gd name="connsiteX350" fmla="*/ 4552362 w 5127638"/>
              <a:gd name="connsiteY350" fmla="*/ 721560 h 4988059"/>
              <a:gd name="connsiteX351" fmla="*/ 4552374 w 5127638"/>
              <a:gd name="connsiteY351" fmla="*/ 723112 h 4988059"/>
              <a:gd name="connsiteX352" fmla="*/ 4552374 w 5127638"/>
              <a:gd name="connsiteY352" fmla="*/ 723045 h 4988059"/>
              <a:gd name="connsiteX353" fmla="*/ 4552363 w 5127638"/>
              <a:gd name="connsiteY353" fmla="*/ 721560 h 4988059"/>
              <a:gd name="connsiteX354" fmla="*/ 4251625 w 5127638"/>
              <a:gd name="connsiteY354" fmla="*/ 710146 h 4988059"/>
              <a:gd name="connsiteX355" fmla="*/ 4250678 w 5127638"/>
              <a:gd name="connsiteY355" fmla="*/ 710629 h 4988059"/>
              <a:gd name="connsiteX356" fmla="*/ 4249707 w 5127638"/>
              <a:gd name="connsiteY356" fmla="*/ 712057 h 4988059"/>
              <a:gd name="connsiteX357" fmla="*/ 4250329 w 5127638"/>
              <a:gd name="connsiteY357" fmla="*/ 712895 h 4988059"/>
              <a:gd name="connsiteX358" fmla="*/ 4253050 w 5127638"/>
              <a:gd name="connsiteY358" fmla="*/ 711185 h 4988059"/>
              <a:gd name="connsiteX359" fmla="*/ 4251625 w 5127638"/>
              <a:gd name="connsiteY359" fmla="*/ 710146 h 4988059"/>
              <a:gd name="connsiteX360" fmla="*/ 4618873 w 5127638"/>
              <a:gd name="connsiteY360" fmla="*/ 707417 h 4988059"/>
              <a:gd name="connsiteX361" fmla="*/ 4602856 w 5127638"/>
              <a:gd name="connsiteY361" fmla="*/ 716793 h 4988059"/>
              <a:gd name="connsiteX362" fmla="*/ 4594320 w 5127638"/>
              <a:gd name="connsiteY362" fmla="*/ 725993 h 4988059"/>
              <a:gd name="connsiteX363" fmla="*/ 4591388 w 5127638"/>
              <a:gd name="connsiteY363" fmla="*/ 732057 h 4988059"/>
              <a:gd name="connsiteX364" fmla="*/ 4618079 w 5127638"/>
              <a:gd name="connsiteY364" fmla="*/ 708420 h 4988059"/>
              <a:gd name="connsiteX365" fmla="*/ 4250860 w 5127638"/>
              <a:gd name="connsiteY365" fmla="*/ 698210 h 4988059"/>
              <a:gd name="connsiteX366" fmla="*/ 4242794 w 5127638"/>
              <a:gd name="connsiteY366" fmla="*/ 702738 h 4988059"/>
              <a:gd name="connsiteX367" fmla="*/ 4243970 w 5127638"/>
              <a:gd name="connsiteY367" fmla="*/ 704323 h 4988059"/>
              <a:gd name="connsiteX368" fmla="*/ 4250552 w 5127638"/>
              <a:gd name="connsiteY368" fmla="*/ 698646 h 4988059"/>
              <a:gd name="connsiteX369" fmla="*/ 4283997 w 5127638"/>
              <a:gd name="connsiteY369" fmla="*/ 673883 h 4988059"/>
              <a:gd name="connsiteX370" fmla="*/ 4271075 w 5127638"/>
              <a:gd name="connsiteY370" fmla="*/ 683226 h 4988059"/>
              <a:gd name="connsiteX371" fmla="*/ 4260740 w 5127638"/>
              <a:gd name="connsiteY371" fmla="*/ 690726 h 4988059"/>
              <a:gd name="connsiteX372" fmla="*/ 4261637 w 5127638"/>
              <a:gd name="connsiteY372" fmla="*/ 693748 h 4988059"/>
              <a:gd name="connsiteX373" fmla="*/ 4283974 w 5127638"/>
              <a:gd name="connsiteY373" fmla="*/ 674129 h 4988059"/>
              <a:gd name="connsiteX374" fmla="*/ 4283802 w 5127638"/>
              <a:gd name="connsiteY374" fmla="*/ 672344 h 4988059"/>
              <a:gd name="connsiteX375" fmla="*/ 4282061 w 5127638"/>
              <a:gd name="connsiteY375" fmla="*/ 672411 h 4988059"/>
              <a:gd name="connsiteX376" fmla="*/ 4278396 w 5127638"/>
              <a:gd name="connsiteY376" fmla="*/ 674254 h 4988059"/>
              <a:gd name="connsiteX377" fmla="*/ 4271430 w 5127638"/>
              <a:gd name="connsiteY377" fmla="*/ 679208 h 4988059"/>
              <a:gd name="connsiteX378" fmla="*/ 4271224 w 5127638"/>
              <a:gd name="connsiteY378" fmla="*/ 679395 h 4988059"/>
              <a:gd name="connsiteX379" fmla="*/ 4314382 w 5127638"/>
              <a:gd name="connsiteY379" fmla="*/ 667849 h 4988059"/>
              <a:gd name="connsiteX380" fmla="*/ 4310170 w 5127638"/>
              <a:gd name="connsiteY380" fmla="*/ 669799 h 4988059"/>
              <a:gd name="connsiteX381" fmla="*/ 4296734 w 5127638"/>
              <a:gd name="connsiteY381" fmla="*/ 685844 h 4988059"/>
              <a:gd name="connsiteX382" fmla="*/ 4305801 w 5127638"/>
              <a:gd name="connsiteY382" fmla="*/ 677092 h 4988059"/>
              <a:gd name="connsiteX383" fmla="*/ 4314382 w 5127638"/>
              <a:gd name="connsiteY383" fmla="*/ 667849 h 4988059"/>
              <a:gd name="connsiteX384" fmla="*/ 691274 w 5127638"/>
              <a:gd name="connsiteY384" fmla="*/ 662634 h 4988059"/>
              <a:gd name="connsiteX385" fmla="*/ 718047 w 5127638"/>
              <a:gd name="connsiteY385" fmla="*/ 698038 h 4988059"/>
              <a:gd name="connsiteX386" fmla="*/ 691274 w 5127638"/>
              <a:gd name="connsiteY386" fmla="*/ 662634 h 4988059"/>
              <a:gd name="connsiteX387" fmla="*/ 4486830 w 5127638"/>
              <a:gd name="connsiteY387" fmla="*/ 655788 h 4988059"/>
              <a:gd name="connsiteX388" fmla="*/ 4486416 w 5127638"/>
              <a:gd name="connsiteY388" fmla="*/ 655972 h 4988059"/>
              <a:gd name="connsiteX389" fmla="*/ 4473814 w 5127638"/>
              <a:gd name="connsiteY389" fmla="*/ 662571 h 4988059"/>
              <a:gd name="connsiteX390" fmla="*/ 4471731 w 5127638"/>
              <a:gd name="connsiteY390" fmla="*/ 664145 h 4988059"/>
              <a:gd name="connsiteX391" fmla="*/ 4681719 w 5127638"/>
              <a:gd name="connsiteY391" fmla="*/ 653124 h 4988059"/>
              <a:gd name="connsiteX392" fmla="*/ 4677237 w 5127638"/>
              <a:gd name="connsiteY392" fmla="*/ 655482 h 4988059"/>
              <a:gd name="connsiteX393" fmla="*/ 4671133 w 5127638"/>
              <a:gd name="connsiteY393" fmla="*/ 661761 h 4988059"/>
              <a:gd name="connsiteX394" fmla="*/ 4651231 w 5127638"/>
              <a:gd name="connsiteY394" fmla="*/ 678373 h 4988059"/>
              <a:gd name="connsiteX395" fmla="*/ 4634792 w 5127638"/>
              <a:gd name="connsiteY395" fmla="*/ 691019 h 4988059"/>
              <a:gd name="connsiteX396" fmla="*/ 4643767 w 5127638"/>
              <a:gd name="connsiteY396" fmla="*/ 686419 h 4988059"/>
              <a:gd name="connsiteX397" fmla="*/ 4664519 w 5127638"/>
              <a:gd name="connsiteY397" fmla="*/ 668260 h 4988059"/>
              <a:gd name="connsiteX398" fmla="*/ 448645 w 5127638"/>
              <a:gd name="connsiteY398" fmla="*/ 640705 h 4988059"/>
              <a:gd name="connsiteX399" fmla="*/ 449780 w 5127638"/>
              <a:gd name="connsiteY399" fmla="*/ 644757 h 4988059"/>
              <a:gd name="connsiteX400" fmla="*/ 451133 w 5127638"/>
              <a:gd name="connsiteY400" fmla="*/ 649585 h 4988059"/>
              <a:gd name="connsiteX401" fmla="*/ 451443 w 5127638"/>
              <a:gd name="connsiteY401" fmla="*/ 650695 h 4988059"/>
              <a:gd name="connsiteX402" fmla="*/ 449780 w 5127638"/>
              <a:gd name="connsiteY402" fmla="*/ 644757 h 4988059"/>
              <a:gd name="connsiteX403" fmla="*/ 449578 w 5127638"/>
              <a:gd name="connsiteY403" fmla="*/ 644035 h 4988059"/>
              <a:gd name="connsiteX404" fmla="*/ 448645 w 5127638"/>
              <a:gd name="connsiteY404" fmla="*/ 640705 h 4988059"/>
              <a:gd name="connsiteX405" fmla="*/ 3366962 w 5127638"/>
              <a:gd name="connsiteY405" fmla="*/ 637809 h 4988059"/>
              <a:gd name="connsiteX406" fmla="*/ 3369957 w 5127638"/>
              <a:gd name="connsiteY406" fmla="*/ 643603 h 4988059"/>
              <a:gd name="connsiteX407" fmla="*/ 3366717 w 5127638"/>
              <a:gd name="connsiteY407" fmla="*/ 642866 h 4988059"/>
              <a:gd name="connsiteX408" fmla="*/ 3366962 w 5127638"/>
              <a:gd name="connsiteY408" fmla="*/ 637809 h 4988059"/>
              <a:gd name="connsiteX409" fmla="*/ 4366582 w 5127638"/>
              <a:gd name="connsiteY409" fmla="*/ 622384 h 4988059"/>
              <a:gd name="connsiteX410" fmla="*/ 4295494 w 5127638"/>
              <a:gd name="connsiteY410" fmla="*/ 663452 h 4988059"/>
              <a:gd name="connsiteX411" fmla="*/ 4292045 w 5127638"/>
              <a:gd name="connsiteY411" fmla="*/ 666736 h 4988059"/>
              <a:gd name="connsiteX412" fmla="*/ 4290533 w 5127638"/>
              <a:gd name="connsiteY412" fmla="*/ 668571 h 4988059"/>
              <a:gd name="connsiteX413" fmla="*/ 4290970 w 5127638"/>
              <a:gd name="connsiteY413" fmla="*/ 668327 h 4988059"/>
              <a:gd name="connsiteX414" fmla="*/ 4290172 w 5127638"/>
              <a:gd name="connsiteY414" fmla="*/ 669008 h 4988059"/>
              <a:gd name="connsiteX415" fmla="*/ 4289708 w 5127638"/>
              <a:gd name="connsiteY415" fmla="*/ 669574 h 4988059"/>
              <a:gd name="connsiteX416" fmla="*/ 4288712 w 5127638"/>
              <a:gd name="connsiteY416" fmla="*/ 672078 h 4988059"/>
              <a:gd name="connsiteX417" fmla="*/ 4327469 w 5127638"/>
              <a:gd name="connsiteY417" fmla="*/ 647470 h 4988059"/>
              <a:gd name="connsiteX418" fmla="*/ 4366582 w 5127638"/>
              <a:gd name="connsiteY418" fmla="*/ 622384 h 4988059"/>
              <a:gd name="connsiteX419" fmla="*/ 436328 w 5127638"/>
              <a:gd name="connsiteY419" fmla="*/ 618617 h 4988059"/>
              <a:gd name="connsiteX420" fmla="*/ 436328 w 5127638"/>
              <a:gd name="connsiteY420" fmla="*/ 618617 h 4988059"/>
              <a:gd name="connsiteX421" fmla="*/ 436328 w 5127638"/>
              <a:gd name="connsiteY421" fmla="*/ 618617 h 4988059"/>
              <a:gd name="connsiteX422" fmla="*/ 4904441 w 5127638"/>
              <a:gd name="connsiteY422" fmla="*/ 614170 h 4988059"/>
              <a:gd name="connsiteX423" fmla="*/ 4899973 w 5127638"/>
              <a:gd name="connsiteY423" fmla="*/ 615900 h 4988059"/>
              <a:gd name="connsiteX424" fmla="*/ 4904441 w 5127638"/>
              <a:gd name="connsiteY424" fmla="*/ 614170 h 4988059"/>
              <a:gd name="connsiteX425" fmla="*/ 4849350 w 5127638"/>
              <a:gd name="connsiteY425" fmla="*/ 613953 h 4988059"/>
              <a:gd name="connsiteX426" fmla="*/ 4842550 w 5127638"/>
              <a:gd name="connsiteY426" fmla="*/ 620418 h 4988059"/>
              <a:gd name="connsiteX427" fmla="*/ 4844145 w 5127638"/>
              <a:gd name="connsiteY427" fmla="*/ 618203 h 4988059"/>
              <a:gd name="connsiteX428" fmla="*/ 4845513 w 5127638"/>
              <a:gd name="connsiteY428" fmla="*/ 616552 h 4988059"/>
              <a:gd name="connsiteX429" fmla="*/ 4387282 w 5127638"/>
              <a:gd name="connsiteY429" fmla="*/ 609776 h 4988059"/>
              <a:gd name="connsiteX430" fmla="*/ 4385732 w 5127638"/>
              <a:gd name="connsiteY430" fmla="*/ 612842 h 4988059"/>
              <a:gd name="connsiteX431" fmla="*/ 4387611 w 5127638"/>
              <a:gd name="connsiteY431" fmla="*/ 615717 h 4988059"/>
              <a:gd name="connsiteX432" fmla="*/ 4387282 w 5127638"/>
              <a:gd name="connsiteY432" fmla="*/ 609776 h 4988059"/>
              <a:gd name="connsiteX433" fmla="*/ 4914157 w 5127638"/>
              <a:gd name="connsiteY433" fmla="*/ 607000 h 4988059"/>
              <a:gd name="connsiteX434" fmla="*/ 4914191 w 5127638"/>
              <a:gd name="connsiteY434" fmla="*/ 611296 h 4988059"/>
              <a:gd name="connsiteX435" fmla="*/ 4914157 w 5127638"/>
              <a:gd name="connsiteY435" fmla="*/ 607000 h 4988059"/>
              <a:gd name="connsiteX436" fmla="*/ 4617160 w 5127638"/>
              <a:gd name="connsiteY436" fmla="*/ 590026 h 4988059"/>
              <a:gd name="connsiteX437" fmla="*/ 4614363 w 5127638"/>
              <a:gd name="connsiteY437" fmla="*/ 594822 h 4988059"/>
              <a:gd name="connsiteX438" fmla="*/ 4617160 w 5127638"/>
              <a:gd name="connsiteY438" fmla="*/ 590026 h 4988059"/>
              <a:gd name="connsiteX439" fmla="*/ 4461760 w 5127638"/>
              <a:gd name="connsiteY439" fmla="*/ 587577 h 4988059"/>
              <a:gd name="connsiteX440" fmla="*/ 4455396 w 5127638"/>
              <a:gd name="connsiteY440" fmla="*/ 590693 h 4988059"/>
              <a:gd name="connsiteX441" fmla="*/ 4457350 w 5127638"/>
              <a:gd name="connsiteY441" fmla="*/ 591685 h 4988059"/>
              <a:gd name="connsiteX442" fmla="*/ 4461771 w 5127638"/>
              <a:gd name="connsiteY442" fmla="*/ 588689 h 4988059"/>
              <a:gd name="connsiteX443" fmla="*/ 4462458 w 5127638"/>
              <a:gd name="connsiteY443" fmla="*/ 587669 h 4988059"/>
              <a:gd name="connsiteX444" fmla="*/ 4592910 w 5127638"/>
              <a:gd name="connsiteY444" fmla="*/ 579907 h 4988059"/>
              <a:gd name="connsiteX445" fmla="*/ 4581404 w 5127638"/>
              <a:gd name="connsiteY445" fmla="*/ 586047 h 4988059"/>
              <a:gd name="connsiteX446" fmla="*/ 4586100 w 5127638"/>
              <a:gd name="connsiteY446" fmla="*/ 582004 h 4988059"/>
              <a:gd name="connsiteX447" fmla="*/ 4592910 w 5127638"/>
              <a:gd name="connsiteY447" fmla="*/ 579907 h 4988059"/>
              <a:gd name="connsiteX448" fmla="*/ 4665415 w 5127638"/>
              <a:gd name="connsiteY448" fmla="*/ 564432 h 4988059"/>
              <a:gd name="connsiteX449" fmla="*/ 4656221 w 5127638"/>
              <a:gd name="connsiteY449" fmla="*/ 570901 h 4988059"/>
              <a:gd name="connsiteX450" fmla="*/ 4654262 w 5127638"/>
              <a:gd name="connsiteY450" fmla="*/ 569691 h 4988059"/>
              <a:gd name="connsiteX451" fmla="*/ 4659527 w 5127638"/>
              <a:gd name="connsiteY451" fmla="*/ 565435 h 4988059"/>
              <a:gd name="connsiteX452" fmla="*/ 4665415 w 5127638"/>
              <a:gd name="connsiteY452" fmla="*/ 564432 h 4988059"/>
              <a:gd name="connsiteX453" fmla="*/ 4561682 w 5127638"/>
              <a:gd name="connsiteY453" fmla="*/ 533504 h 4988059"/>
              <a:gd name="connsiteX454" fmla="*/ 4551139 w 5127638"/>
              <a:gd name="connsiteY454" fmla="*/ 541050 h 4988059"/>
              <a:gd name="connsiteX455" fmla="*/ 4552615 w 5127638"/>
              <a:gd name="connsiteY455" fmla="*/ 542258 h 4988059"/>
              <a:gd name="connsiteX456" fmla="*/ 4558056 w 5127638"/>
              <a:gd name="connsiteY456" fmla="*/ 540812 h 4988059"/>
              <a:gd name="connsiteX457" fmla="*/ 4559402 w 5127638"/>
              <a:gd name="connsiteY457" fmla="*/ 540106 h 4988059"/>
              <a:gd name="connsiteX458" fmla="*/ 4562576 w 5127638"/>
              <a:gd name="connsiteY458" fmla="*/ 537580 h 4988059"/>
              <a:gd name="connsiteX459" fmla="*/ 4561682 w 5127638"/>
              <a:gd name="connsiteY459" fmla="*/ 533504 h 4988059"/>
              <a:gd name="connsiteX460" fmla="*/ 4483452 w 5127638"/>
              <a:gd name="connsiteY460" fmla="*/ 532475 h 4988059"/>
              <a:gd name="connsiteX461" fmla="*/ 4483537 w 5127638"/>
              <a:gd name="connsiteY461" fmla="*/ 536487 h 4988059"/>
              <a:gd name="connsiteX462" fmla="*/ 4483547 w 5127638"/>
              <a:gd name="connsiteY462" fmla="*/ 536986 h 4988059"/>
              <a:gd name="connsiteX463" fmla="*/ 4483546 w 5127638"/>
              <a:gd name="connsiteY463" fmla="*/ 536916 h 4988059"/>
              <a:gd name="connsiteX464" fmla="*/ 4483537 w 5127638"/>
              <a:gd name="connsiteY464" fmla="*/ 536487 h 4988059"/>
              <a:gd name="connsiteX465" fmla="*/ 4483512 w 5127638"/>
              <a:gd name="connsiteY465" fmla="*/ 535295 h 4988059"/>
              <a:gd name="connsiteX466" fmla="*/ 4483452 w 5127638"/>
              <a:gd name="connsiteY466" fmla="*/ 532475 h 4988059"/>
              <a:gd name="connsiteX467" fmla="*/ 4573702 w 5127638"/>
              <a:gd name="connsiteY467" fmla="*/ 500913 h 4988059"/>
              <a:gd name="connsiteX468" fmla="*/ 4572681 w 5127638"/>
              <a:gd name="connsiteY468" fmla="*/ 505146 h 4988059"/>
              <a:gd name="connsiteX469" fmla="*/ 4571402 w 5127638"/>
              <a:gd name="connsiteY469" fmla="*/ 507034 h 4988059"/>
              <a:gd name="connsiteX470" fmla="*/ 4529107 w 5127638"/>
              <a:gd name="connsiteY470" fmla="*/ 531541 h 4988059"/>
              <a:gd name="connsiteX471" fmla="*/ 4533054 w 5127638"/>
              <a:gd name="connsiteY471" fmla="*/ 528080 h 4988059"/>
              <a:gd name="connsiteX472" fmla="*/ 4573702 w 5127638"/>
              <a:gd name="connsiteY472" fmla="*/ 500913 h 4988059"/>
              <a:gd name="connsiteX473" fmla="*/ 4699769 w 5127638"/>
              <a:gd name="connsiteY473" fmla="*/ 460303 h 4988059"/>
              <a:gd name="connsiteX474" fmla="*/ 4681585 w 5127638"/>
              <a:gd name="connsiteY474" fmla="*/ 470020 h 4988059"/>
              <a:gd name="connsiteX475" fmla="*/ 4688754 w 5127638"/>
              <a:gd name="connsiteY475" fmla="*/ 464065 h 4988059"/>
              <a:gd name="connsiteX476" fmla="*/ 4699769 w 5127638"/>
              <a:gd name="connsiteY476" fmla="*/ 460303 h 4988059"/>
              <a:gd name="connsiteX477" fmla="*/ 4706855 w 5127638"/>
              <a:gd name="connsiteY477" fmla="*/ 457160 h 4988059"/>
              <a:gd name="connsiteX478" fmla="*/ 4699769 w 5127638"/>
              <a:gd name="connsiteY478" fmla="*/ 460303 h 4988059"/>
              <a:gd name="connsiteX479" fmla="*/ 4701398 w 5127638"/>
              <a:gd name="connsiteY479" fmla="*/ 457806 h 4988059"/>
              <a:gd name="connsiteX480" fmla="*/ 4706855 w 5127638"/>
              <a:gd name="connsiteY480" fmla="*/ 457160 h 4988059"/>
              <a:gd name="connsiteX481" fmla="*/ 4713941 w 5127638"/>
              <a:gd name="connsiteY481" fmla="*/ 454018 h 4988059"/>
              <a:gd name="connsiteX482" fmla="*/ 4706855 w 5127638"/>
              <a:gd name="connsiteY482" fmla="*/ 457160 h 4988059"/>
              <a:gd name="connsiteX483" fmla="*/ 4708484 w 5127638"/>
              <a:gd name="connsiteY483" fmla="*/ 454664 h 4988059"/>
              <a:gd name="connsiteX484" fmla="*/ 4713941 w 5127638"/>
              <a:gd name="connsiteY484" fmla="*/ 454018 h 4988059"/>
              <a:gd name="connsiteX485" fmla="*/ 4806841 w 5127638"/>
              <a:gd name="connsiteY485" fmla="*/ 434203 h 4988059"/>
              <a:gd name="connsiteX486" fmla="*/ 4797587 w 5127638"/>
              <a:gd name="connsiteY486" fmla="*/ 439250 h 4988059"/>
              <a:gd name="connsiteX487" fmla="*/ 4799198 w 5127638"/>
              <a:gd name="connsiteY487" fmla="*/ 437709 h 4988059"/>
              <a:gd name="connsiteX488" fmla="*/ 4715961 w 5127638"/>
              <a:gd name="connsiteY488" fmla="*/ 407752 h 4988059"/>
              <a:gd name="connsiteX489" fmla="*/ 4708388 w 5127638"/>
              <a:gd name="connsiteY489" fmla="*/ 415037 h 4988059"/>
              <a:gd name="connsiteX490" fmla="*/ 4657577 w 5127638"/>
              <a:gd name="connsiteY490" fmla="*/ 461013 h 4988059"/>
              <a:gd name="connsiteX491" fmla="*/ 4633879 w 5127638"/>
              <a:gd name="connsiteY491" fmla="*/ 471745 h 4988059"/>
              <a:gd name="connsiteX492" fmla="*/ 4603366 w 5127638"/>
              <a:gd name="connsiteY492" fmla="*/ 488592 h 4988059"/>
              <a:gd name="connsiteX493" fmla="*/ 4613889 w 5127638"/>
              <a:gd name="connsiteY493" fmla="*/ 478532 h 4988059"/>
              <a:gd name="connsiteX494" fmla="*/ 4668385 w 5127638"/>
              <a:gd name="connsiteY494" fmla="*/ 438268 h 4988059"/>
              <a:gd name="connsiteX495" fmla="*/ 4693333 w 5127638"/>
              <a:gd name="connsiteY495" fmla="*/ 416314 h 4988059"/>
              <a:gd name="connsiteX496" fmla="*/ 4693245 w 5127638"/>
              <a:gd name="connsiteY496" fmla="*/ 417115 h 4988059"/>
              <a:gd name="connsiteX497" fmla="*/ 4709815 w 5127638"/>
              <a:gd name="connsiteY497" fmla="*/ 410380 h 4988059"/>
              <a:gd name="connsiteX498" fmla="*/ 4501548 w 5127638"/>
              <a:gd name="connsiteY498" fmla="*/ 381339 h 4988059"/>
              <a:gd name="connsiteX499" fmla="*/ 4497081 w 5127638"/>
              <a:gd name="connsiteY499" fmla="*/ 383071 h 4988059"/>
              <a:gd name="connsiteX500" fmla="*/ 4501548 w 5127638"/>
              <a:gd name="connsiteY500" fmla="*/ 381339 h 4988059"/>
              <a:gd name="connsiteX501" fmla="*/ 4786781 w 5127638"/>
              <a:gd name="connsiteY501" fmla="*/ 338004 h 4988059"/>
              <a:gd name="connsiteX502" fmla="*/ 4767611 w 5127638"/>
              <a:gd name="connsiteY502" fmla="*/ 358055 h 4988059"/>
              <a:gd name="connsiteX503" fmla="*/ 4748522 w 5127638"/>
              <a:gd name="connsiteY503" fmla="*/ 376421 h 4988059"/>
              <a:gd name="connsiteX504" fmla="*/ 4736434 w 5127638"/>
              <a:gd name="connsiteY504" fmla="*/ 380485 h 4988059"/>
              <a:gd name="connsiteX505" fmla="*/ 4731144 w 5127638"/>
              <a:gd name="connsiteY505" fmla="*/ 382701 h 4988059"/>
              <a:gd name="connsiteX506" fmla="*/ 4773240 w 5127638"/>
              <a:gd name="connsiteY506" fmla="*/ 343928 h 4988059"/>
              <a:gd name="connsiteX507" fmla="*/ 4779334 w 5127638"/>
              <a:gd name="connsiteY507" fmla="*/ 340978 h 4988059"/>
              <a:gd name="connsiteX508" fmla="*/ 4633554 w 5127638"/>
              <a:gd name="connsiteY508" fmla="*/ 316736 h 4988059"/>
              <a:gd name="connsiteX509" fmla="*/ 4618854 w 5127638"/>
              <a:gd name="connsiteY509" fmla="*/ 332485 h 4988059"/>
              <a:gd name="connsiteX510" fmla="*/ 4629026 w 5127638"/>
              <a:gd name="connsiteY510" fmla="*/ 318970 h 4988059"/>
              <a:gd name="connsiteX511" fmla="*/ 4633554 w 5127638"/>
              <a:gd name="connsiteY511" fmla="*/ 316736 h 4988059"/>
              <a:gd name="connsiteX512" fmla="*/ 3896809 w 5127638"/>
              <a:gd name="connsiteY512" fmla="*/ 289600 h 4988059"/>
              <a:gd name="connsiteX513" fmla="*/ 3817334 w 5127638"/>
              <a:gd name="connsiteY513" fmla="*/ 342961 h 4988059"/>
              <a:gd name="connsiteX514" fmla="*/ 3721776 w 5127638"/>
              <a:gd name="connsiteY514" fmla="*/ 414165 h 4988059"/>
              <a:gd name="connsiteX515" fmla="*/ 3667600 w 5127638"/>
              <a:gd name="connsiteY515" fmla="*/ 457047 h 4988059"/>
              <a:gd name="connsiteX516" fmla="*/ 3671691 w 5127638"/>
              <a:gd name="connsiteY516" fmla="*/ 448110 h 4988059"/>
              <a:gd name="connsiteX517" fmla="*/ 3767787 w 5127638"/>
              <a:gd name="connsiteY517" fmla="*/ 371089 h 4988059"/>
              <a:gd name="connsiteX518" fmla="*/ 4285629 w 5127638"/>
              <a:gd name="connsiteY518" fmla="*/ 284551 h 4988059"/>
              <a:gd name="connsiteX519" fmla="*/ 4285724 w 5127638"/>
              <a:gd name="connsiteY519" fmla="*/ 289063 h 4988059"/>
              <a:gd name="connsiteX520" fmla="*/ 4285758 w 5127638"/>
              <a:gd name="connsiteY520" fmla="*/ 293359 h 4988059"/>
              <a:gd name="connsiteX521" fmla="*/ 4285724 w 5127638"/>
              <a:gd name="connsiteY521" fmla="*/ 289063 h 4988059"/>
              <a:gd name="connsiteX522" fmla="*/ 4285629 w 5127638"/>
              <a:gd name="connsiteY522" fmla="*/ 284551 h 4988059"/>
              <a:gd name="connsiteX523" fmla="*/ 4637822 w 5127638"/>
              <a:gd name="connsiteY523" fmla="*/ 184416 h 4988059"/>
              <a:gd name="connsiteX524" fmla="*/ 4633355 w 5127638"/>
              <a:gd name="connsiteY524" fmla="*/ 186147 h 4988059"/>
              <a:gd name="connsiteX525" fmla="*/ 4637822 w 5127638"/>
              <a:gd name="connsiteY525" fmla="*/ 184416 h 4988059"/>
              <a:gd name="connsiteX526" fmla="*/ 4582733 w 5127638"/>
              <a:gd name="connsiteY526" fmla="*/ 184199 h 4988059"/>
              <a:gd name="connsiteX527" fmla="*/ 4575932 w 5127638"/>
              <a:gd name="connsiteY527" fmla="*/ 190664 h 4988059"/>
              <a:gd name="connsiteX528" fmla="*/ 4577528 w 5127638"/>
              <a:gd name="connsiteY528" fmla="*/ 188451 h 4988059"/>
              <a:gd name="connsiteX529" fmla="*/ 4578896 w 5127638"/>
              <a:gd name="connsiteY529" fmla="*/ 186800 h 4988059"/>
              <a:gd name="connsiteX530" fmla="*/ 4647540 w 5127638"/>
              <a:gd name="connsiteY530" fmla="*/ 177248 h 4988059"/>
              <a:gd name="connsiteX531" fmla="*/ 4647572 w 5127638"/>
              <a:gd name="connsiteY531" fmla="*/ 181544 h 4988059"/>
              <a:gd name="connsiteX532" fmla="*/ 4647540 w 5127638"/>
              <a:gd name="connsiteY532" fmla="*/ 177248 h 4988059"/>
              <a:gd name="connsiteX533" fmla="*/ 4205120 w 5127638"/>
              <a:gd name="connsiteY533" fmla="*/ 165523 h 4988059"/>
              <a:gd name="connsiteX534" fmla="*/ 4170808 w 5127638"/>
              <a:gd name="connsiteY534" fmla="*/ 187594 h 4988059"/>
              <a:gd name="connsiteX535" fmla="*/ 4173245 w 5127638"/>
              <a:gd name="connsiteY535" fmla="*/ 190210 h 4988059"/>
              <a:gd name="connsiteX536" fmla="*/ 4205120 w 5127638"/>
              <a:gd name="connsiteY536" fmla="*/ 165523 h 4988059"/>
              <a:gd name="connsiteX537" fmla="*/ 4350542 w 5127638"/>
              <a:gd name="connsiteY537" fmla="*/ 160273 h 4988059"/>
              <a:gd name="connsiteX538" fmla="*/ 4347745 w 5127638"/>
              <a:gd name="connsiteY538" fmla="*/ 165069 h 4988059"/>
              <a:gd name="connsiteX539" fmla="*/ 4350542 w 5127638"/>
              <a:gd name="connsiteY539" fmla="*/ 160273 h 4988059"/>
              <a:gd name="connsiteX540" fmla="*/ 4326292 w 5127638"/>
              <a:gd name="connsiteY540" fmla="*/ 150155 h 4988059"/>
              <a:gd name="connsiteX541" fmla="*/ 4314787 w 5127638"/>
              <a:gd name="connsiteY541" fmla="*/ 156294 h 4988059"/>
              <a:gd name="connsiteX542" fmla="*/ 4319482 w 5127638"/>
              <a:gd name="connsiteY542" fmla="*/ 152251 h 4988059"/>
              <a:gd name="connsiteX543" fmla="*/ 4326292 w 5127638"/>
              <a:gd name="connsiteY543" fmla="*/ 150155 h 4988059"/>
              <a:gd name="connsiteX544" fmla="*/ 4398798 w 5127638"/>
              <a:gd name="connsiteY544" fmla="*/ 134680 h 4988059"/>
              <a:gd name="connsiteX545" fmla="*/ 4389605 w 5127638"/>
              <a:gd name="connsiteY545" fmla="*/ 141148 h 4988059"/>
              <a:gd name="connsiteX546" fmla="*/ 4387644 w 5127638"/>
              <a:gd name="connsiteY546" fmla="*/ 139939 h 4988059"/>
              <a:gd name="connsiteX547" fmla="*/ 4392909 w 5127638"/>
              <a:gd name="connsiteY547" fmla="*/ 135682 h 4988059"/>
              <a:gd name="connsiteX548" fmla="*/ 4398798 w 5127638"/>
              <a:gd name="connsiteY548" fmla="*/ 134680 h 4988059"/>
              <a:gd name="connsiteX549" fmla="*/ 4295064 w 5127638"/>
              <a:gd name="connsiteY549" fmla="*/ 103751 h 4988059"/>
              <a:gd name="connsiteX550" fmla="*/ 4284521 w 5127638"/>
              <a:gd name="connsiteY550" fmla="*/ 111298 h 4988059"/>
              <a:gd name="connsiteX551" fmla="*/ 4285996 w 5127638"/>
              <a:gd name="connsiteY551" fmla="*/ 112505 h 4988059"/>
              <a:gd name="connsiteX552" fmla="*/ 4295064 w 5127638"/>
              <a:gd name="connsiteY552" fmla="*/ 103751 h 4988059"/>
              <a:gd name="connsiteX553" fmla="*/ 4433151 w 5127638"/>
              <a:gd name="connsiteY553" fmla="*/ 30551 h 4988059"/>
              <a:gd name="connsiteX554" fmla="*/ 4414967 w 5127638"/>
              <a:gd name="connsiteY554" fmla="*/ 40267 h 4988059"/>
              <a:gd name="connsiteX555" fmla="*/ 4422136 w 5127638"/>
              <a:gd name="connsiteY555" fmla="*/ 34312 h 4988059"/>
              <a:gd name="connsiteX556" fmla="*/ 4433151 w 5127638"/>
              <a:gd name="connsiteY556" fmla="*/ 30551 h 4988059"/>
              <a:gd name="connsiteX557" fmla="*/ 4440237 w 5127638"/>
              <a:gd name="connsiteY557" fmla="*/ 27407 h 4988059"/>
              <a:gd name="connsiteX558" fmla="*/ 4433151 w 5127638"/>
              <a:gd name="connsiteY558" fmla="*/ 30551 h 4988059"/>
              <a:gd name="connsiteX559" fmla="*/ 4434780 w 5127638"/>
              <a:gd name="connsiteY559" fmla="*/ 28053 h 4988059"/>
              <a:gd name="connsiteX560" fmla="*/ 4440237 w 5127638"/>
              <a:gd name="connsiteY560" fmla="*/ 27407 h 4988059"/>
              <a:gd name="connsiteX561" fmla="*/ 4447323 w 5127638"/>
              <a:gd name="connsiteY561" fmla="*/ 24265 h 4988059"/>
              <a:gd name="connsiteX562" fmla="*/ 4440237 w 5127638"/>
              <a:gd name="connsiteY562" fmla="*/ 27407 h 4988059"/>
              <a:gd name="connsiteX563" fmla="*/ 4441866 w 5127638"/>
              <a:gd name="connsiteY563" fmla="*/ 24911 h 4988059"/>
              <a:gd name="connsiteX564" fmla="*/ 4447323 w 5127638"/>
              <a:gd name="connsiteY564" fmla="*/ 24265 h 4988059"/>
              <a:gd name="connsiteX565" fmla="*/ 4540223 w 5127638"/>
              <a:gd name="connsiteY565" fmla="*/ 4450 h 4988059"/>
              <a:gd name="connsiteX566" fmla="*/ 4530969 w 5127638"/>
              <a:gd name="connsiteY566" fmla="*/ 9497 h 4988059"/>
              <a:gd name="connsiteX567" fmla="*/ 4532579 w 5127638"/>
              <a:gd name="connsiteY567" fmla="*/ 7957 h 4988059"/>
              <a:gd name="connsiteX568" fmla="*/ 4521254 w 5127638"/>
              <a:gd name="connsiteY568" fmla="*/ 0 h 4988059"/>
              <a:gd name="connsiteX569" fmla="*/ 4349057 w 5127638"/>
              <a:gd name="connsiteY569" fmla="*/ 92051 h 4988059"/>
              <a:gd name="connsiteX570" fmla="*/ 4337729 w 5127638"/>
              <a:gd name="connsiteY570" fmla="*/ 101388 h 4988059"/>
              <a:gd name="connsiteX571" fmla="*/ 4349208 w 5127638"/>
              <a:gd name="connsiteY571" fmla="*/ 94793 h 4988059"/>
              <a:gd name="connsiteX572" fmla="*/ 4446459 w 5127638"/>
              <a:gd name="connsiteY572" fmla="*/ 47462 h 4988059"/>
              <a:gd name="connsiteX573" fmla="*/ 4509502 w 5127638"/>
              <a:gd name="connsiteY573" fmla="*/ 18543 h 4988059"/>
              <a:gd name="connsiteX574" fmla="*/ 4502036 w 5127638"/>
              <a:gd name="connsiteY574" fmla="*/ 25115 h 4988059"/>
              <a:gd name="connsiteX575" fmla="*/ 4501740 w 5127638"/>
              <a:gd name="connsiteY575" fmla="*/ 25436 h 4988059"/>
              <a:gd name="connsiteX576" fmla="*/ 4499053 w 5127638"/>
              <a:gd name="connsiteY576" fmla="*/ 26901 h 4988059"/>
              <a:gd name="connsiteX577" fmla="*/ 4455573 w 5127638"/>
              <a:gd name="connsiteY577" fmla="*/ 49020 h 4988059"/>
              <a:gd name="connsiteX578" fmla="*/ 4487877 w 5127638"/>
              <a:gd name="connsiteY578" fmla="*/ 38981 h 4988059"/>
              <a:gd name="connsiteX579" fmla="*/ 4490954 w 5127638"/>
              <a:gd name="connsiteY579" fmla="*/ 37335 h 4988059"/>
              <a:gd name="connsiteX580" fmla="*/ 4490748 w 5127638"/>
              <a:gd name="connsiteY580" fmla="*/ 42478 h 4988059"/>
              <a:gd name="connsiteX581" fmla="*/ 4500570 w 5127638"/>
              <a:gd name="connsiteY581" fmla="*/ 36092 h 4988059"/>
              <a:gd name="connsiteX582" fmla="*/ 4511336 w 5127638"/>
              <a:gd name="connsiteY582" fmla="*/ 26984 h 4988059"/>
              <a:gd name="connsiteX583" fmla="*/ 4520234 w 5127638"/>
              <a:gd name="connsiteY583" fmla="*/ 22977 h 4988059"/>
              <a:gd name="connsiteX584" fmla="*/ 4494887 w 5127638"/>
              <a:gd name="connsiteY584" fmla="*/ 41343 h 4988059"/>
              <a:gd name="connsiteX585" fmla="*/ 4329446 w 5127638"/>
              <a:gd name="connsiteY585" fmla="*/ 124309 h 4988059"/>
              <a:gd name="connsiteX586" fmla="*/ 4267728 w 5127638"/>
              <a:gd name="connsiteY586" fmla="*/ 162109 h 4988059"/>
              <a:gd name="connsiteX587" fmla="*/ 4277074 w 5127638"/>
              <a:gd name="connsiteY587" fmla="*/ 158382 h 4988059"/>
              <a:gd name="connsiteX588" fmla="*/ 4412824 w 5127638"/>
              <a:gd name="connsiteY588" fmla="*/ 91270 h 4988059"/>
              <a:gd name="connsiteX589" fmla="*/ 4463747 w 5127638"/>
              <a:gd name="connsiteY589" fmla="*/ 65529 h 4988059"/>
              <a:gd name="connsiteX590" fmla="*/ 4436138 w 5127638"/>
              <a:gd name="connsiteY590" fmla="*/ 84478 h 4988059"/>
              <a:gd name="connsiteX591" fmla="*/ 4286545 w 5127638"/>
              <a:gd name="connsiteY591" fmla="*/ 163817 h 4988059"/>
              <a:gd name="connsiteX592" fmla="*/ 4229221 w 5127638"/>
              <a:gd name="connsiteY592" fmla="*/ 198163 h 4988059"/>
              <a:gd name="connsiteX593" fmla="*/ 4270773 w 5127638"/>
              <a:gd name="connsiteY593" fmla="*/ 175692 h 4988059"/>
              <a:gd name="connsiteX594" fmla="*/ 4314787 w 5127638"/>
              <a:gd name="connsiteY594" fmla="*/ 156294 h 4988059"/>
              <a:gd name="connsiteX595" fmla="*/ 4241031 w 5127638"/>
              <a:gd name="connsiteY595" fmla="*/ 197509 h 4988059"/>
              <a:gd name="connsiteX596" fmla="*/ 4220635 w 5127638"/>
              <a:gd name="connsiteY596" fmla="*/ 215601 h 4988059"/>
              <a:gd name="connsiteX597" fmla="*/ 4138192 w 5127638"/>
              <a:gd name="connsiteY597" fmla="*/ 265550 h 4988059"/>
              <a:gd name="connsiteX598" fmla="*/ 4126864 w 5127638"/>
              <a:gd name="connsiteY598" fmla="*/ 274887 h 4988059"/>
              <a:gd name="connsiteX599" fmla="*/ 4150002 w 5127638"/>
              <a:gd name="connsiteY599" fmla="*/ 264896 h 4988059"/>
              <a:gd name="connsiteX600" fmla="*/ 4331951 w 5127638"/>
              <a:gd name="connsiteY600" fmla="*/ 169554 h 4988059"/>
              <a:gd name="connsiteX601" fmla="*/ 4182688 w 5127638"/>
              <a:gd name="connsiteY601" fmla="*/ 254833 h 4988059"/>
              <a:gd name="connsiteX602" fmla="*/ 4169530 w 5127638"/>
              <a:gd name="connsiteY602" fmla="*/ 272524 h 4988059"/>
              <a:gd name="connsiteX603" fmla="*/ 4348812 w 5127638"/>
              <a:gd name="connsiteY603" fmla="*/ 177330 h 4988059"/>
              <a:gd name="connsiteX604" fmla="*/ 4367858 w 5127638"/>
              <a:gd name="connsiteY604" fmla="*/ 176276 h 4988059"/>
              <a:gd name="connsiteX605" fmla="*/ 4250927 w 5127638"/>
              <a:gd name="connsiteY605" fmla="*/ 245095 h 4988059"/>
              <a:gd name="connsiteX606" fmla="*/ 4232664 w 5127638"/>
              <a:gd name="connsiteY606" fmla="*/ 260318 h 4988059"/>
              <a:gd name="connsiteX607" fmla="*/ 4333106 w 5127638"/>
              <a:gd name="connsiteY607" fmla="*/ 206793 h 4988059"/>
              <a:gd name="connsiteX608" fmla="*/ 4373344 w 5127638"/>
              <a:gd name="connsiteY608" fmla="*/ 184755 h 4988059"/>
              <a:gd name="connsiteX609" fmla="*/ 4359817 w 5127638"/>
              <a:gd name="connsiteY609" fmla="*/ 200778 h 4988059"/>
              <a:gd name="connsiteX610" fmla="*/ 4387601 w 5127638"/>
              <a:gd name="connsiteY610" fmla="*/ 186040 h 4988059"/>
              <a:gd name="connsiteX611" fmla="*/ 4409753 w 5127638"/>
              <a:gd name="connsiteY611" fmla="*/ 165580 h 4988059"/>
              <a:gd name="connsiteX612" fmla="*/ 4428253 w 5127638"/>
              <a:gd name="connsiteY612" fmla="*/ 155969 h 4988059"/>
              <a:gd name="connsiteX613" fmla="*/ 4430479 w 5127638"/>
              <a:gd name="connsiteY613" fmla="*/ 154802 h 4988059"/>
              <a:gd name="connsiteX614" fmla="*/ 4422106 w 5127638"/>
              <a:gd name="connsiteY614" fmla="*/ 163521 h 4988059"/>
              <a:gd name="connsiteX615" fmla="*/ 4387826 w 5127638"/>
              <a:gd name="connsiteY615" fmla="*/ 196734 h 4988059"/>
              <a:gd name="connsiteX616" fmla="*/ 4304139 w 5127638"/>
              <a:gd name="connsiteY616" fmla="*/ 271147 h 4988059"/>
              <a:gd name="connsiteX617" fmla="*/ 4333736 w 5127638"/>
              <a:gd name="connsiteY617" fmla="*/ 252871 h 4988059"/>
              <a:gd name="connsiteX618" fmla="*/ 4374123 w 5127638"/>
              <a:gd name="connsiteY618" fmla="*/ 219633 h 4988059"/>
              <a:gd name="connsiteX619" fmla="*/ 4392338 w 5127638"/>
              <a:gd name="connsiteY619" fmla="*/ 212575 h 4988059"/>
              <a:gd name="connsiteX620" fmla="*/ 4405245 w 5127638"/>
              <a:gd name="connsiteY620" fmla="*/ 196793 h 4988059"/>
              <a:gd name="connsiteX621" fmla="*/ 4423882 w 5127638"/>
              <a:gd name="connsiteY621" fmla="*/ 189573 h 4988059"/>
              <a:gd name="connsiteX622" fmla="*/ 4460431 w 5127638"/>
              <a:gd name="connsiteY622" fmla="*/ 154417 h 4988059"/>
              <a:gd name="connsiteX623" fmla="*/ 4446305 w 5127638"/>
              <a:gd name="connsiteY623" fmla="*/ 177480 h 4988059"/>
              <a:gd name="connsiteX624" fmla="*/ 4421140 w 5127638"/>
              <a:gd name="connsiteY624" fmla="*/ 201416 h 4988059"/>
              <a:gd name="connsiteX625" fmla="*/ 4417155 w 5127638"/>
              <a:gd name="connsiteY625" fmla="*/ 217145 h 4988059"/>
              <a:gd name="connsiteX626" fmla="*/ 4384614 w 5127638"/>
              <a:gd name="connsiteY626" fmla="*/ 248621 h 4988059"/>
              <a:gd name="connsiteX627" fmla="*/ 4342035 w 5127638"/>
              <a:gd name="connsiteY627" fmla="*/ 281373 h 4988059"/>
              <a:gd name="connsiteX628" fmla="*/ 4342882 w 5127638"/>
              <a:gd name="connsiteY628" fmla="*/ 280558 h 4988059"/>
              <a:gd name="connsiteX629" fmla="*/ 4344944 w 5127638"/>
              <a:gd name="connsiteY629" fmla="*/ 278632 h 4988059"/>
              <a:gd name="connsiteX630" fmla="*/ 4344465 w 5127638"/>
              <a:gd name="connsiteY630" fmla="*/ 279034 h 4988059"/>
              <a:gd name="connsiteX631" fmla="*/ 4342882 w 5127638"/>
              <a:gd name="connsiteY631" fmla="*/ 280558 h 4988059"/>
              <a:gd name="connsiteX632" fmla="*/ 4341887 w 5127638"/>
              <a:gd name="connsiteY632" fmla="*/ 281488 h 4988059"/>
              <a:gd name="connsiteX633" fmla="*/ 4342035 w 5127638"/>
              <a:gd name="connsiteY633" fmla="*/ 281373 h 4988059"/>
              <a:gd name="connsiteX634" fmla="*/ 4337002 w 5127638"/>
              <a:gd name="connsiteY634" fmla="*/ 286217 h 4988059"/>
              <a:gd name="connsiteX635" fmla="*/ 4324770 w 5127638"/>
              <a:gd name="connsiteY635" fmla="*/ 302305 h 4988059"/>
              <a:gd name="connsiteX636" fmla="*/ 4352476 w 5127638"/>
              <a:gd name="connsiteY636" fmla="*/ 277385 h 4988059"/>
              <a:gd name="connsiteX637" fmla="*/ 4441101 w 5127638"/>
              <a:gd name="connsiteY637" fmla="*/ 200490 h 4988059"/>
              <a:gd name="connsiteX638" fmla="*/ 4471123 w 5127638"/>
              <a:gd name="connsiteY638" fmla="*/ 182050 h 4988059"/>
              <a:gd name="connsiteX639" fmla="*/ 4499703 w 5127638"/>
              <a:gd name="connsiteY639" fmla="*/ 160195 h 4988059"/>
              <a:gd name="connsiteX640" fmla="*/ 4516473 w 5127638"/>
              <a:gd name="connsiteY640" fmla="*/ 167884 h 4988059"/>
              <a:gd name="connsiteX641" fmla="*/ 4573977 w 5127638"/>
              <a:gd name="connsiteY641" fmla="*/ 113828 h 4988059"/>
              <a:gd name="connsiteX642" fmla="*/ 4596152 w 5127638"/>
              <a:gd name="connsiteY642" fmla="*/ 93085 h 4988059"/>
              <a:gd name="connsiteX643" fmla="*/ 4599734 w 5127638"/>
              <a:gd name="connsiteY643" fmla="*/ 92379 h 4988059"/>
              <a:gd name="connsiteX644" fmla="*/ 4609814 w 5127638"/>
              <a:gd name="connsiteY644" fmla="*/ 89418 h 4988059"/>
              <a:gd name="connsiteX645" fmla="*/ 4602908 w 5127638"/>
              <a:gd name="connsiteY645" fmla="*/ 96306 h 4988059"/>
              <a:gd name="connsiteX646" fmla="*/ 4499157 w 5127638"/>
              <a:gd name="connsiteY646" fmla="*/ 199559 h 4988059"/>
              <a:gd name="connsiteX647" fmla="*/ 4458397 w 5127638"/>
              <a:gd name="connsiteY647" fmla="*/ 239750 h 4988059"/>
              <a:gd name="connsiteX648" fmla="*/ 4429473 w 5127638"/>
              <a:gd name="connsiteY648" fmla="*/ 271951 h 4988059"/>
              <a:gd name="connsiteX649" fmla="*/ 4412356 w 5127638"/>
              <a:gd name="connsiteY649" fmla="*/ 292768 h 4988059"/>
              <a:gd name="connsiteX650" fmla="*/ 4409695 w 5127638"/>
              <a:gd name="connsiteY650" fmla="*/ 314794 h 4988059"/>
              <a:gd name="connsiteX651" fmla="*/ 4476914 w 5127638"/>
              <a:gd name="connsiteY651" fmla="*/ 253570 h 4988059"/>
              <a:gd name="connsiteX652" fmla="*/ 4527467 w 5127638"/>
              <a:gd name="connsiteY652" fmla="*/ 216393 h 4988059"/>
              <a:gd name="connsiteX653" fmla="*/ 4541471 w 5127638"/>
              <a:gd name="connsiteY653" fmla="*/ 214371 h 4988059"/>
              <a:gd name="connsiteX654" fmla="*/ 4591947 w 5127638"/>
              <a:gd name="connsiteY654" fmla="*/ 167012 h 4988059"/>
              <a:gd name="connsiteX655" fmla="*/ 4582733 w 5127638"/>
              <a:gd name="connsiteY655" fmla="*/ 184199 h 4988059"/>
              <a:gd name="connsiteX656" fmla="*/ 4582461 w 5127638"/>
              <a:gd name="connsiteY656" fmla="*/ 182492 h 4988059"/>
              <a:gd name="connsiteX657" fmla="*/ 4584401 w 5127638"/>
              <a:gd name="connsiteY657" fmla="*/ 180149 h 4988059"/>
              <a:gd name="connsiteX658" fmla="*/ 4582286 w 5127638"/>
              <a:gd name="connsiteY658" fmla="*/ 181394 h 4988059"/>
              <a:gd name="connsiteX659" fmla="*/ 4582461 w 5127638"/>
              <a:gd name="connsiteY659" fmla="*/ 182492 h 4988059"/>
              <a:gd name="connsiteX660" fmla="*/ 4578896 w 5127638"/>
              <a:gd name="connsiteY660" fmla="*/ 186800 h 4988059"/>
              <a:gd name="connsiteX661" fmla="*/ 4575882 w 5127638"/>
              <a:gd name="connsiteY661" fmla="*/ 188839 h 4988059"/>
              <a:gd name="connsiteX662" fmla="*/ 4573162 w 5127638"/>
              <a:gd name="connsiteY662" fmla="*/ 191880 h 4988059"/>
              <a:gd name="connsiteX663" fmla="*/ 4571294 w 5127638"/>
              <a:gd name="connsiteY663" fmla="*/ 206789 h 4988059"/>
              <a:gd name="connsiteX664" fmla="*/ 4523362 w 5127638"/>
              <a:gd name="connsiteY664" fmla="*/ 253164 h 4988059"/>
              <a:gd name="connsiteX665" fmla="*/ 4521043 w 5127638"/>
              <a:gd name="connsiteY665" fmla="*/ 264843 h 4988059"/>
              <a:gd name="connsiteX666" fmla="*/ 4463539 w 5127638"/>
              <a:gd name="connsiteY666" fmla="*/ 318899 h 4988059"/>
              <a:gd name="connsiteX667" fmla="*/ 4402475 w 5127638"/>
              <a:gd name="connsiteY667" fmla="*/ 370361 h 4988059"/>
              <a:gd name="connsiteX668" fmla="*/ 4398860 w 5127638"/>
              <a:gd name="connsiteY668" fmla="*/ 379138 h 4988059"/>
              <a:gd name="connsiteX669" fmla="*/ 4458111 w 5127638"/>
              <a:gd name="connsiteY669" fmla="*/ 331215 h 4988059"/>
              <a:gd name="connsiteX670" fmla="*/ 4604804 w 5127638"/>
              <a:gd name="connsiteY670" fmla="*/ 202246 h 4988059"/>
              <a:gd name="connsiteX671" fmla="*/ 4676331 w 5127638"/>
              <a:gd name="connsiteY671" fmla="*/ 132671 h 4988059"/>
              <a:gd name="connsiteX672" fmla="*/ 4682989 w 5127638"/>
              <a:gd name="connsiteY672" fmla="*/ 130401 h 4988059"/>
              <a:gd name="connsiteX673" fmla="*/ 4698249 w 5127638"/>
              <a:gd name="connsiteY673" fmla="*/ 124158 h 4988059"/>
              <a:gd name="connsiteX674" fmla="*/ 4677191 w 5127638"/>
              <a:gd name="connsiteY674" fmla="*/ 147601 h 4988059"/>
              <a:gd name="connsiteX675" fmla="*/ 4658777 w 5127638"/>
              <a:gd name="connsiteY675" fmla="*/ 165517 h 4988059"/>
              <a:gd name="connsiteX676" fmla="*/ 4677191 w 5127638"/>
              <a:gd name="connsiteY676" fmla="*/ 147601 h 4988059"/>
              <a:gd name="connsiteX677" fmla="*/ 4700649 w 5127638"/>
              <a:gd name="connsiteY677" fmla="*/ 128217 h 4988059"/>
              <a:gd name="connsiteX678" fmla="*/ 4704100 w 5127638"/>
              <a:gd name="connsiteY678" fmla="*/ 134732 h 4988059"/>
              <a:gd name="connsiteX679" fmla="*/ 4699150 w 5127638"/>
              <a:gd name="connsiteY679" fmla="*/ 135007 h 4988059"/>
              <a:gd name="connsiteX680" fmla="*/ 4704100 w 5127638"/>
              <a:gd name="connsiteY680" fmla="*/ 134732 h 4988059"/>
              <a:gd name="connsiteX681" fmla="*/ 4713550 w 5127638"/>
              <a:gd name="connsiteY681" fmla="*/ 130016 h 4988059"/>
              <a:gd name="connsiteX682" fmla="*/ 4693137 w 5127638"/>
              <a:gd name="connsiteY682" fmla="*/ 151467 h 4988059"/>
              <a:gd name="connsiteX683" fmla="*/ 4685815 w 5127638"/>
              <a:gd name="connsiteY683" fmla="*/ 157083 h 4988059"/>
              <a:gd name="connsiteX684" fmla="*/ 4681748 w 5127638"/>
              <a:gd name="connsiteY684" fmla="*/ 158891 h 4988059"/>
              <a:gd name="connsiteX685" fmla="*/ 4684341 w 5127638"/>
              <a:gd name="connsiteY685" fmla="*/ 160711 h 4988059"/>
              <a:gd name="connsiteX686" fmla="*/ 4657030 w 5127638"/>
              <a:gd name="connsiteY686" fmla="*/ 189412 h 4988059"/>
              <a:gd name="connsiteX687" fmla="*/ 4646697 w 5127638"/>
              <a:gd name="connsiteY687" fmla="*/ 195234 h 4988059"/>
              <a:gd name="connsiteX688" fmla="*/ 4622542 w 5127638"/>
              <a:gd name="connsiteY688" fmla="*/ 207553 h 4988059"/>
              <a:gd name="connsiteX689" fmla="*/ 4595289 w 5127638"/>
              <a:gd name="connsiteY689" fmla="*/ 226023 h 4988059"/>
              <a:gd name="connsiteX690" fmla="*/ 4645857 w 5127638"/>
              <a:gd name="connsiteY690" fmla="*/ 200760 h 4988059"/>
              <a:gd name="connsiteX691" fmla="*/ 4646445 w 5127638"/>
              <a:gd name="connsiteY691" fmla="*/ 200535 h 4988059"/>
              <a:gd name="connsiteX692" fmla="*/ 4638999 w 5127638"/>
              <a:gd name="connsiteY692" fmla="*/ 208360 h 4988059"/>
              <a:gd name="connsiteX693" fmla="*/ 4503908 w 5127638"/>
              <a:gd name="connsiteY693" fmla="*/ 338436 h 4988059"/>
              <a:gd name="connsiteX694" fmla="*/ 4523208 w 5127638"/>
              <a:gd name="connsiteY694" fmla="*/ 325853 h 4988059"/>
              <a:gd name="connsiteX695" fmla="*/ 4518445 w 5127638"/>
              <a:gd name="connsiteY695" fmla="*/ 335354 h 4988059"/>
              <a:gd name="connsiteX696" fmla="*/ 4468440 w 5127638"/>
              <a:gd name="connsiteY696" fmla="*/ 364155 h 4988059"/>
              <a:gd name="connsiteX697" fmla="*/ 4508170 w 5127638"/>
              <a:gd name="connsiteY697" fmla="*/ 346340 h 4988059"/>
              <a:gd name="connsiteX698" fmla="*/ 4506213 w 5127638"/>
              <a:gd name="connsiteY698" fmla="*/ 348334 h 4988059"/>
              <a:gd name="connsiteX699" fmla="*/ 4462155 w 5127638"/>
              <a:gd name="connsiteY699" fmla="*/ 396603 h 4988059"/>
              <a:gd name="connsiteX700" fmla="*/ 4536205 w 5127638"/>
              <a:gd name="connsiteY700" fmla="*/ 339542 h 4988059"/>
              <a:gd name="connsiteX701" fmla="*/ 4537302 w 5127638"/>
              <a:gd name="connsiteY701" fmla="*/ 353303 h 4988059"/>
              <a:gd name="connsiteX702" fmla="*/ 4547893 w 5127638"/>
              <a:gd name="connsiteY702" fmla="*/ 349199 h 4988059"/>
              <a:gd name="connsiteX703" fmla="*/ 4513884 w 5127638"/>
              <a:gd name="connsiteY703" fmla="*/ 383370 h 4988059"/>
              <a:gd name="connsiteX704" fmla="*/ 4476462 w 5127638"/>
              <a:gd name="connsiteY704" fmla="*/ 415459 h 4988059"/>
              <a:gd name="connsiteX705" fmla="*/ 4476686 w 5127638"/>
              <a:gd name="connsiteY705" fmla="*/ 426153 h 4988059"/>
              <a:gd name="connsiteX706" fmla="*/ 4435505 w 5127638"/>
              <a:gd name="connsiteY706" fmla="*/ 466508 h 4988059"/>
              <a:gd name="connsiteX707" fmla="*/ 4475692 w 5127638"/>
              <a:gd name="connsiteY707" fmla="*/ 444128 h 4988059"/>
              <a:gd name="connsiteX708" fmla="*/ 4522830 w 5127638"/>
              <a:gd name="connsiteY708" fmla="*/ 404870 h 4988059"/>
              <a:gd name="connsiteX709" fmla="*/ 4618854 w 5127638"/>
              <a:gd name="connsiteY709" fmla="*/ 332485 h 4988059"/>
              <a:gd name="connsiteX710" fmla="*/ 4533498 w 5127638"/>
              <a:gd name="connsiteY710" fmla="*/ 410950 h 4988059"/>
              <a:gd name="connsiteX711" fmla="*/ 4495002 w 5127638"/>
              <a:gd name="connsiteY711" fmla="*/ 450831 h 4988059"/>
              <a:gd name="connsiteX712" fmla="*/ 4491017 w 5127638"/>
              <a:gd name="connsiteY712" fmla="*/ 466561 h 4988059"/>
              <a:gd name="connsiteX713" fmla="*/ 4447942 w 5127638"/>
              <a:gd name="connsiteY713" fmla="*/ 500273 h 4988059"/>
              <a:gd name="connsiteX714" fmla="*/ 4454996 w 5127638"/>
              <a:gd name="connsiteY714" fmla="*/ 515131 h 4988059"/>
              <a:gd name="connsiteX715" fmla="*/ 4404667 w 5127638"/>
              <a:gd name="connsiteY715" fmla="*/ 563001 h 4988059"/>
              <a:gd name="connsiteX716" fmla="*/ 4405265 w 5127638"/>
              <a:gd name="connsiteY716" fmla="*/ 565103 h 4988059"/>
              <a:gd name="connsiteX717" fmla="*/ 4405465 w 5127638"/>
              <a:gd name="connsiteY717" fmla="*/ 565803 h 4988059"/>
              <a:gd name="connsiteX718" fmla="*/ 4405376 w 5127638"/>
              <a:gd name="connsiteY718" fmla="*/ 565491 h 4988059"/>
              <a:gd name="connsiteX719" fmla="*/ 4405265 w 5127638"/>
              <a:gd name="connsiteY719" fmla="*/ 565103 h 4988059"/>
              <a:gd name="connsiteX720" fmla="*/ 4404933 w 5127638"/>
              <a:gd name="connsiteY720" fmla="*/ 563935 h 4988059"/>
              <a:gd name="connsiteX721" fmla="*/ 4404667 w 5127638"/>
              <a:gd name="connsiteY721" fmla="*/ 563001 h 4988059"/>
              <a:gd name="connsiteX722" fmla="*/ 4450137 w 5127638"/>
              <a:gd name="connsiteY722" fmla="*/ 527794 h 4988059"/>
              <a:gd name="connsiteX723" fmla="*/ 4522664 w 5127638"/>
              <a:gd name="connsiteY723" fmla="*/ 475294 h 4988059"/>
              <a:gd name="connsiteX724" fmla="*/ 4479166 w 5127638"/>
              <a:gd name="connsiteY724" fmla="*/ 527328 h 4988059"/>
              <a:gd name="connsiteX725" fmla="*/ 4511383 w 5127638"/>
              <a:gd name="connsiteY725" fmla="*/ 518249 h 4988059"/>
              <a:gd name="connsiteX726" fmla="*/ 4476503 w 5127638"/>
              <a:gd name="connsiteY726" fmla="*/ 549354 h 4988059"/>
              <a:gd name="connsiteX727" fmla="*/ 4441621 w 5127638"/>
              <a:gd name="connsiteY727" fmla="*/ 580458 h 4988059"/>
              <a:gd name="connsiteX728" fmla="*/ 4490506 w 5127638"/>
              <a:gd name="connsiteY728" fmla="*/ 547332 h 4988059"/>
              <a:gd name="connsiteX729" fmla="*/ 4486058 w 5127638"/>
              <a:gd name="connsiteY729" fmla="*/ 554703 h 4988059"/>
              <a:gd name="connsiteX730" fmla="*/ 4483946 w 5127638"/>
              <a:gd name="connsiteY730" fmla="*/ 557709 h 4988059"/>
              <a:gd name="connsiteX731" fmla="*/ 4442055 w 5127638"/>
              <a:gd name="connsiteY731" fmla="*/ 581982 h 4988059"/>
              <a:gd name="connsiteX732" fmla="*/ 4421925 w 5127638"/>
              <a:gd name="connsiteY732" fmla="*/ 593647 h 4988059"/>
              <a:gd name="connsiteX733" fmla="*/ 4456807 w 5127638"/>
              <a:gd name="connsiteY733" fmla="*/ 578843 h 4988059"/>
              <a:gd name="connsiteX734" fmla="*/ 4478005 w 5127638"/>
              <a:gd name="connsiteY734" fmla="*/ 567682 h 4988059"/>
              <a:gd name="connsiteX735" fmla="*/ 4477544 w 5127638"/>
              <a:gd name="connsiteY735" fmla="*/ 570787 h 4988059"/>
              <a:gd name="connsiteX736" fmla="*/ 4494145 w 5127638"/>
              <a:gd name="connsiteY736" fmla="*/ 560107 h 4988059"/>
              <a:gd name="connsiteX737" fmla="*/ 4497841 w 5127638"/>
              <a:gd name="connsiteY737" fmla="*/ 557258 h 4988059"/>
              <a:gd name="connsiteX738" fmla="*/ 4522575 w 5127638"/>
              <a:gd name="connsiteY738" fmla="*/ 544300 h 4988059"/>
              <a:gd name="connsiteX739" fmla="*/ 4557472 w 5127638"/>
              <a:gd name="connsiteY739" fmla="*/ 529754 h 4988059"/>
              <a:gd name="connsiteX740" fmla="*/ 4553270 w 5127638"/>
              <a:gd name="connsiteY740" fmla="*/ 532562 h 4988059"/>
              <a:gd name="connsiteX741" fmla="*/ 4609081 w 5127638"/>
              <a:gd name="connsiteY741" fmla="*/ 504521 h 4988059"/>
              <a:gd name="connsiteX742" fmla="*/ 4681585 w 5127638"/>
              <a:gd name="connsiteY742" fmla="*/ 470020 h 4988059"/>
              <a:gd name="connsiteX743" fmla="*/ 4598432 w 5127638"/>
              <a:gd name="connsiteY743" fmla="*/ 514049 h 4988059"/>
              <a:gd name="connsiteX744" fmla="*/ 4571029 w 5127638"/>
              <a:gd name="connsiteY744" fmla="*/ 529778 h 4988059"/>
              <a:gd name="connsiteX745" fmla="*/ 4574903 w 5127638"/>
              <a:gd name="connsiteY745" fmla="*/ 531604 h 4988059"/>
              <a:gd name="connsiteX746" fmla="*/ 4576191 w 5127638"/>
              <a:gd name="connsiteY746" fmla="*/ 531302 h 4988059"/>
              <a:gd name="connsiteX747" fmla="*/ 4584997 w 5127638"/>
              <a:gd name="connsiteY747" fmla="*/ 526685 h 4988059"/>
              <a:gd name="connsiteX748" fmla="*/ 4581852 w 5127638"/>
              <a:gd name="connsiteY748" fmla="*/ 529530 h 4988059"/>
              <a:gd name="connsiteX749" fmla="*/ 4581155 w 5127638"/>
              <a:gd name="connsiteY749" fmla="*/ 530140 h 4988059"/>
              <a:gd name="connsiteX750" fmla="*/ 4583437 w 5127638"/>
              <a:gd name="connsiteY750" fmla="*/ 529606 h 4988059"/>
              <a:gd name="connsiteX751" fmla="*/ 4598913 w 5127638"/>
              <a:gd name="connsiteY751" fmla="*/ 522733 h 4988059"/>
              <a:gd name="connsiteX752" fmla="*/ 4787872 w 5127638"/>
              <a:gd name="connsiteY752" fmla="*/ 429752 h 4988059"/>
              <a:gd name="connsiteX753" fmla="*/ 4615674 w 5127638"/>
              <a:gd name="connsiteY753" fmla="*/ 521805 h 4988059"/>
              <a:gd name="connsiteX754" fmla="*/ 4604346 w 5127638"/>
              <a:gd name="connsiteY754" fmla="*/ 531141 h 4988059"/>
              <a:gd name="connsiteX755" fmla="*/ 4615826 w 5127638"/>
              <a:gd name="connsiteY755" fmla="*/ 524546 h 4988059"/>
              <a:gd name="connsiteX756" fmla="*/ 4713077 w 5127638"/>
              <a:gd name="connsiteY756" fmla="*/ 477215 h 4988059"/>
              <a:gd name="connsiteX757" fmla="*/ 4776121 w 5127638"/>
              <a:gd name="connsiteY757" fmla="*/ 448296 h 4988059"/>
              <a:gd name="connsiteX758" fmla="*/ 4768654 w 5127638"/>
              <a:gd name="connsiteY758" fmla="*/ 454868 h 4988059"/>
              <a:gd name="connsiteX759" fmla="*/ 4768356 w 5127638"/>
              <a:gd name="connsiteY759" fmla="*/ 455190 h 4988059"/>
              <a:gd name="connsiteX760" fmla="*/ 4765671 w 5127638"/>
              <a:gd name="connsiteY760" fmla="*/ 456653 h 4988059"/>
              <a:gd name="connsiteX761" fmla="*/ 4722190 w 5127638"/>
              <a:gd name="connsiteY761" fmla="*/ 478773 h 4988059"/>
              <a:gd name="connsiteX762" fmla="*/ 4754495 w 5127638"/>
              <a:gd name="connsiteY762" fmla="*/ 468733 h 4988059"/>
              <a:gd name="connsiteX763" fmla="*/ 4757571 w 5127638"/>
              <a:gd name="connsiteY763" fmla="*/ 467088 h 4988059"/>
              <a:gd name="connsiteX764" fmla="*/ 4757367 w 5127638"/>
              <a:gd name="connsiteY764" fmla="*/ 472230 h 4988059"/>
              <a:gd name="connsiteX765" fmla="*/ 4767188 w 5127638"/>
              <a:gd name="connsiteY765" fmla="*/ 465844 h 4988059"/>
              <a:gd name="connsiteX766" fmla="*/ 4777954 w 5127638"/>
              <a:gd name="connsiteY766" fmla="*/ 456736 h 4988059"/>
              <a:gd name="connsiteX767" fmla="*/ 4786851 w 5127638"/>
              <a:gd name="connsiteY767" fmla="*/ 452730 h 4988059"/>
              <a:gd name="connsiteX768" fmla="*/ 4761504 w 5127638"/>
              <a:gd name="connsiteY768" fmla="*/ 471095 h 4988059"/>
              <a:gd name="connsiteX769" fmla="*/ 4596063 w 5127638"/>
              <a:gd name="connsiteY769" fmla="*/ 554062 h 4988059"/>
              <a:gd name="connsiteX770" fmla="*/ 4573864 w 5127638"/>
              <a:gd name="connsiteY770" fmla="*/ 565082 h 4988059"/>
              <a:gd name="connsiteX771" fmla="*/ 4565142 w 5127638"/>
              <a:gd name="connsiteY771" fmla="*/ 569533 h 4988059"/>
              <a:gd name="connsiteX772" fmla="*/ 4565894 w 5127638"/>
              <a:gd name="connsiteY772" fmla="*/ 569687 h 4988059"/>
              <a:gd name="connsiteX773" fmla="*/ 4573226 w 5127638"/>
              <a:gd name="connsiteY773" fmla="*/ 571537 h 4988059"/>
              <a:gd name="connsiteX774" fmla="*/ 4575250 w 5127638"/>
              <a:gd name="connsiteY774" fmla="*/ 572787 h 4988059"/>
              <a:gd name="connsiteX775" fmla="*/ 4612433 w 5127638"/>
              <a:gd name="connsiteY775" fmla="*/ 554703 h 4988059"/>
              <a:gd name="connsiteX776" fmla="*/ 4679442 w 5127638"/>
              <a:gd name="connsiteY776" fmla="*/ 521023 h 4988059"/>
              <a:gd name="connsiteX777" fmla="*/ 4730365 w 5127638"/>
              <a:gd name="connsiteY777" fmla="*/ 495282 h 4988059"/>
              <a:gd name="connsiteX778" fmla="*/ 4718455 w 5127638"/>
              <a:gd name="connsiteY778" fmla="*/ 507918 h 4988059"/>
              <a:gd name="connsiteX779" fmla="*/ 4715360 w 5127638"/>
              <a:gd name="connsiteY779" fmla="*/ 509233 h 4988059"/>
              <a:gd name="connsiteX780" fmla="*/ 4711626 w 5127638"/>
              <a:gd name="connsiteY780" fmla="*/ 513645 h 4988059"/>
              <a:gd name="connsiteX781" fmla="*/ 4686434 w 5127638"/>
              <a:gd name="connsiteY781" fmla="*/ 538375 h 4988059"/>
              <a:gd name="connsiteX782" fmla="*/ 4662387 w 5127638"/>
              <a:gd name="connsiteY782" fmla="*/ 561283 h 4988059"/>
              <a:gd name="connsiteX783" fmla="*/ 4659014 w 5127638"/>
              <a:gd name="connsiteY783" fmla="*/ 564751 h 4988059"/>
              <a:gd name="connsiteX784" fmla="*/ 4626765 w 5127638"/>
              <a:gd name="connsiteY784" fmla="*/ 582177 h 4988059"/>
              <a:gd name="connsiteX785" fmla="*/ 4661917 w 5127638"/>
              <a:gd name="connsiteY785" fmla="*/ 554682 h 4988059"/>
              <a:gd name="connsiteX786" fmla="*/ 4699569 w 5127638"/>
              <a:gd name="connsiteY786" fmla="*/ 517592 h 4988059"/>
              <a:gd name="connsiteX787" fmla="*/ 4704516 w 5127638"/>
              <a:gd name="connsiteY787" fmla="*/ 513630 h 4988059"/>
              <a:gd name="connsiteX788" fmla="*/ 4704149 w 5127638"/>
              <a:gd name="connsiteY788" fmla="*/ 513763 h 4988059"/>
              <a:gd name="connsiteX789" fmla="*/ 4702756 w 5127638"/>
              <a:gd name="connsiteY789" fmla="*/ 514230 h 4988059"/>
              <a:gd name="connsiteX790" fmla="*/ 4592444 w 5127638"/>
              <a:gd name="connsiteY790" fmla="*/ 573459 h 4988059"/>
              <a:gd name="connsiteX791" fmla="*/ 4570645 w 5127638"/>
              <a:gd name="connsiteY791" fmla="*/ 584620 h 4988059"/>
              <a:gd name="connsiteX792" fmla="*/ 4564204 w 5127638"/>
              <a:gd name="connsiteY792" fmla="*/ 591970 h 4988059"/>
              <a:gd name="connsiteX793" fmla="*/ 4561957 w 5127638"/>
              <a:gd name="connsiteY793" fmla="*/ 594333 h 4988059"/>
              <a:gd name="connsiteX794" fmla="*/ 4568891 w 5127638"/>
              <a:gd name="connsiteY794" fmla="*/ 591131 h 4988059"/>
              <a:gd name="connsiteX795" fmla="*/ 4581404 w 5127638"/>
              <a:gd name="connsiteY795" fmla="*/ 586047 h 4988059"/>
              <a:gd name="connsiteX796" fmla="*/ 4563523 w 5127638"/>
              <a:gd name="connsiteY796" fmla="*/ 597996 h 4988059"/>
              <a:gd name="connsiteX797" fmla="*/ 4553386 w 5127638"/>
              <a:gd name="connsiteY797" fmla="*/ 603180 h 4988059"/>
              <a:gd name="connsiteX798" fmla="*/ 4538897 w 5127638"/>
              <a:gd name="connsiteY798" fmla="*/ 617455 h 4988059"/>
              <a:gd name="connsiteX799" fmla="*/ 4527944 w 5127638"/>
              <a:gd name="connsiteY799" fmla="*/ 627585 h 4988059"/>
              <a:gd name="connsiteX800" fmla="*/ 4524404 w 5127638"/>
              <a:gd name="connsiteY800" fmla="*/ 634406 h 4988059"/>
              <a:gd name="connsiteX801" fmla="*/ 4527144 w 5127638"/>
              <a:gd name="connsiteY801" fmla="*/ 634120 h 4988059"/>
              <a:gd name="connsiteX802" fmla="*/ 4530964 w 5127638"/>
              <a:gd name="connsiteY802" fmla="*/ 632137 h 4988059"/>
              <a:gd name="connsiteX803" fmla="*/ 4536672 w 5127638"/>
              <a:gd name="connsiteY803" fmla="*/ 628502 h 4988059"/>
              <a:gd name="connsiteX804" fmla="*/ 4585898 w 5127638"/>
              <a:gd name="connsiteY804" fmla="*/ 594918 h 4988059"/>
              <a:gd name="connsiteX805" fmla="*/ 4581577 w 5127638"/>
              <a:gd name="connsiteY805" fmla="*/ 604260 h 4988059"/>
              <a:gd name="connsiteX806" fmla="*/ 4577910 w 5127638"/>
              <a:gd name="connsiteY806" fmla="*/ 608627 h 4988059"/>
              <a:gd name="connsiteX807" fmla="*/ 4572923 w 5127638"/>
              <a:gd name="connsiteY807" fmla="*/ 611329 h 4988059"/>
              <a:gd name="connsiteX808" fmla="*/ 4598570 w 5127638"/>
              <a:gd name="connsiteY808" fmla="*/ 599306 h 4988059"/>
              <a:gd name="connsiteX809" fmla="*/ 4486503 w 5127638"/>
              <a:gd name="connsiteY809" fmla="*/ 660823 h 4988059"/>
              <a:gd name="connsiteX810" fmla="*/ 4476600 w 5127638"/>
              <a:gd name="connsiteY810" fmla="*/ 667150 h 4988059"/>
              <a:gd name="connsiteX811" fmla="*/ 4481618 w 5127638"/>
              <a:gd name="connsiteY811" fmla="*/ 665062 h 4988059"/>
              <a:gd name="connsiteX812" fmla="*/ 4496549 w 5127638"/>
              <a:gd name="connsiteY812" fmla="*/ 657817 h 4988059"/>
              <a:gd name="connsiteX813" fmla="*/ 4568006 w 5127638"/>
              <a:gd name="connsiteY813" fmla="*/ 619077 h 4988059"/>
              <a:gd name="connsiteX814" fmla="*/ 4569940 w 5127638"/>
              <a:gd name="connsiteY814" fmla="*/ 618115 h 4988059"/>
              <a:gd name="connsiteX815" fmla="*/ 4569843 w 5127638"/>
              <a:gd name="connsiteY815" fmla="*/ 618230 h 4988059"/>
              <a:gd name="connsiteX816" fmla="*/ 4570103 w 5127638"/>
              <a:gd name="connsiteY816" fmla="*/ 622032 h 4988059"/>
              <a:gd name="connsiteX817" fmla="*/ 4591770 w 5127638"/>
              <a:gd name="connsiteY817" fmla="*/ 607255 h 4988059"/>
              <a:gd name="connsiteX818" fmla="*/ 4636567 w 5127638"/>
              <a:gd name="connsiteY818" fmla="*/ 584968 h 4988059"/>
              <a:gd name="connsiteX819" fmla="*/ 4642631 w 5127638"/>
              <a:gd name="connsiteY819" fmla="*/ 581623 h 4988059"/>
              <a:gd name="connsiteX820" fmla="*/ 4626336 w 5127638"/>
              <a:gd name="connsiteY820" fmla="*/ 598603 h 4988059"/>
              <a:gd name="connsiteX821" fmla="*/ 4619738 w 5127638"/>
              <a:gd name="connsiteY821" fmla="*/ 605239 h 4988059"/>
              <a:gd name="connsiteX822" fmla="*/ 4628581 w 5127638"/>
              <a:gd name="connsiteY822" fmla="*/ 601456 h 4988059"/>
              <a:gd name="connsiteX823" fmla="*/ 4634476 w 5127638"/>
              <a:gd name="connsiteY823" fmla="*/ 606028 h 4988059"/>
              <a:gd name="connsiteX824" fmla="*/ 4593368 w 5127638"/>
              <a:gd name="connsiteY824" fmla="*/ 630885 h 4988059"/>
              <a:gd name="connsiteX825" fmla="*/ 4584152 w 5127638"/>
              <a:gd name="connsiteY825" fmla="*/ 639569 h 4988059"/>
              <a:gd name="connsiteX826" fmla="*/ 4572502 w 5127638"/>
              <a:gd name="connsiteY826" fmla="*/ 651429 h 4988059"/>
              <a:gd name="connsiteX827" fmla="*/ 4599725 w 5127638"/>
              <a:gd name="connsiteY827" fmla="*/ 636546 h 4988059"/>
              <a:gd name="connsiteX828" fmla="*/ 4606681 w 5127638"/>
              <a:gd name="connsiteY828" fmla="*/ 632736 h 4988059"/>
              <a:gd name="connsiteX829" fmla="*/ 4611052 w 5127638"/>
              <a:gd name="connsiteY829" fmla="*/ 628304 h 4988059"/>
              <a:gd name="connsiteX830" fmla="*/ 4632222 w 5127638"/>
              <a:gd name="connsiteY830" fmla="*/ 615553 h 4988059"/>
              <a:gd name="connsiteX831" fmla="*/ 4628105 w 5127638"/>
              <a:gd name="connsiteY831" fmla="*/ 619108 h 4988059"/>
              <a:gd name="connsiteX832" fmla="*/ 4625699 w 5127638"/>
              <a:gd name="connsiteY832" fmla="*/ 622320 h 4988059"/>
              <a:gd name="connsiteX833" fmla="*/ 4639963 w 5127638"/>
              <a:gd name="connsiteY833" fmla="*/ 614507 h 4988059"/>
              <a:gd name="connsiteX834" fmla="*/ 4626435 w 5127638"/>
              <a:gd name="connsiteY834" fmla="*/ 630530 h 4988059"/>
              <a:gd name="connsiteX835" fmla="*/ 4654219 w 5127638"/>
              <a:gd name="connsiteY835" fmla="*/ 615792 h 4988059"/>
              <a:gd name="connsiteX836" fmla="*/ 4676371 w 5127638"/>
              <a:gd name="connsiteY836" fmla="*/ 595334 h 4988059"/>
              <a:gd name="connsiteX837" fmla="*/ 4694870 w 5127638"/>
              <a:gd name="connsiteY837" fmla="*/ 585722 h 4988059"/>
              <a:gd name="connsiteX838" fmla="*/ 4697098 w 5127638"/>
              <a:gd name="connsiteY838" fmla="*/ 584554 h 4988059"/>
              <a:gd name="connsiteX839" fmla="*/ 4688724 w 5127638"/>
              <a:gd name="connsiteY839" fmla="*/ 593273 h 4988059"/>
              <a:gd name="connsiteX840" fmla="*/ 4654443 w 5127638"/>
              <a:gd name="connsiteY840" fmla="*/ 626487 h 4988059"/>
              <a:gd name="connsiteX841" fmla="*/ 4634167 w 5127638"/>
              <a:gd name="connsiteY841" fmla="*/ 644414 h 4988059"/>
              <a:gd name="connsiteX842" fmla="*/ 4618647 w 5127638"/>
              <a:gd name="connsiteY842" fmla="*/ 657264 h 4988059"/>
              <a:gd name="connsiteX843" fmla="*/ 4619505 w 5127638"/>
              <a:gd name="connsiteY843" fmla="*/ 658213 h 4988059"/>
              <a:gd name="connsiteX844" fmla="*/ 4622238 w 5127638"/>
              <a:gd name="connsiteY844" fmla="*/ 661410 h 4988059"/>
              <a:gd name="connsiteX845" fmla="*/ 4658137 w 5127638"/>
              <a:gd name="connsiteY845" fmla="*/ 633883 h 4988059"/>
              <a:gd name="connsiteX846" fmla="*/ 4660987 w 5127638"/>
              <a:gd name="connsiteY846" fmla="*/ 639621 h 4988059"/>
              <a:gd name="connsiteX847" fmla="*/ 4657961 w 5127638"/>
              <a:gd name="connsiteY847" fmla="*/ 642713 h 4988059"/>
              <a:gd name="connsiteX848" fmla="*/ 4658955 w 5127638"/>
              <a:gd name="connsiteY848" fmla="*/ 642328 h 4988059"/>
              <a:gd name="connsiteX849" fmla="*/ 4671862 w 5127638"/>
              <a:gd name="connsiteY849" fmla="*/ 626547 h 4988059"/>
              <a:gd name="connsiteX850" fmla="*/ 4690500 w 5127638"/>
              <a:gd name="connsiteY850" fmla="*/ 619325 h 4988059"/>
              <a:gd name="connsiteX851" fmla="*/ 4727049 w 5127638"/>
              <a:gd name="connsiteY851" fmla="*/ 584170 h 4988059"/>
              <a:gd name="connsiteX852" fmla="*/ 4712923 w 5127638"/>
              <a:gd name="connsiteY852" fmla="*/ 607233 h 4988059"/>
              <a:gd name="connsiteX853" fmla="*/ 4687758 w 5127638"/>
              <a:gd name="connsiteY853" fmla="*/ 631169 h 4988059"/>
              <a:gd name="connsiteX854" fmla="*/ 4686719 w 5127638"/>
              <a:gd name="connsiteY854" fmla="*/ 638664 h 4988059"/>
              <a:gd name="connsiteX855" fmla="*/ 4685173 w 5127638"/>
              <a:gd name="connsiteY855" fmla="*/ 642987 h 4988059"/>
              <a:gd name="connsiteX856" fmla="*/ 4691965 w 5127638"/>
              <a:gd name="connsiteY856" fmla="*/ 638348 h 4988059"/>
              <a:gd name="connsiteX857" fmla="*/ 4699501 w 5127638"/>
              <a:gd name="connsiteY857" fmla="*/ 635446 h 4988059"/>
              <a:gd name="connsiteX858" fmla="*/ 4699642 w 5127638"/>
              <a:gd name="connsiteY858" fmla="*/ 637132 h 4988059"/>
              <a:gd name="connsiteX859" fmla="*/ 4699394 w 5127638"/>
              <a:gd name="connsiteY859" fmla="*/ 637570 h 4988059"/>
              <a:gd name="connsiteX860" fmla="*/ 4707719 w 5127638"/>
              <a:gd name="connsiteY860" fmla="*/ 630244 h 4988059"/>
              <a:gd name="connsiteX861" fmla="*/ 4737742 w 5127638"/>
              <a:gd name="connsiteY861" fmla="*/ 611803 h 4988059"/>
              <a:gd name="connsiteX862" fmla="*/ 4766321 w 5127638"/>
              <a:gd name="connsiteY862" fmla="*/ 589948 h 4988059"/>
              <a:gd name="connsiteX863" fmla="*/ 4783091 w 5127638"/>
              <a:gd name="connsiteY863" fmla="*/ 597636 h 4988059"/>
              <a:gd name="connsiteX864" fmla="*/ 4840594 w 5127638"/>
              <a:gd name="connsiteY864" fmla="*/ 543581 h 4988059"/>
              <a:gd name="connsiteX865" fmla="*/ 4862770 w 5127638"/>
              <a:gd name="connsiteY865" fmla="*/ 522838 h 4988059"/>
              <a:gd name="connsiteX866" fmla="*/ 4866352 w 5127638"/>
              <a:gd name="connsiteY866" fmla="*/ 522132 h 4988059"/>
              <a:gd name="connsiteX867" fmla="*/ 4876432 w 5127638"/>
              <a:gd name="connsiteY867" fmla="*/ 519170 h 4988059"/>
              <a:gd name="connsiteX868" fmla="*/ 4869526 w 5127638"/>
              <a:gd name="connsiteY868" fmla="*/ 526059 h 4988059"/>
              <a:gd name="connsiteX869" fmla="*/ 4765774 w 5127638"/>
              <a:gd name="connsiteY869" fmla="*/ 629312 h 4988059"/>
              <a:gd name="connsiteX870" fmla="*/ 4725015 w 5127638"/>
              <a:gd name="connsiteY870" fmla="*/ 669503 h 4988059"/>
              <a:gd name="connsiteX871" fmla="*/ 4696091 w 5127638"/>
              <a:gd name="connsiteY871" fmla="*/ 701704 h 4988059"/>
              <a:gd name="connsiteX872" fmla="*/ 4678974 w 5127638"/>
              <a:gd name="connsiteY872" fmla="*/ 722521 h 4988059"/>
              <a:gd name="connsiteX873" fmla="*/ 4677195 w 5127638"/>
              <a:gd name="connsiteY873" fmla="*/ 727448 h 4988059"/>
              <a:gd name="connsiteX874" fmla="*/ 4676670 w 5127638"/>
              <a:gd name="connsiteY874" fmla="*/ 729684 h 4988059"/>
              <a:gd name="connsiteX875" fmla="*/ 4697573 w 5127638"/>
              <a:gd name="connsiteY875" fmla="*/ 719743 h 4988059"/>
              <a:gd name="connsiteX876" fmla="*/ 4708135 w 5127638"/>
              <a:gd name="connsiteY876" fmla="*/ 715930 h 4988059"/>
              <a:gd name="connsiteX877" fmla="*/ 4708184 w 5127638"/>
              <a:gd name="connsiteY877" fmla="*/ 715885 h 4988059"/>
              <a:gd name="connsiteX878" fmla="*/ 4743532 w 5127638"/>
              <a:gd name="connsiteY878" fmla="*/ 683322 h 4988059"/>
              <a:gd name="connsiteX879" fmla="*/ 4794085 w 5127638"/>
              <a:gd name="connsiteY879" fmla="*/ 646146 h 4988059"/>
              <a:gd name="connsiteX880" fmla="*/ 4808090 w 5127638"/>
              <a:gd name="connsiteY880" fmla="*/ 644124 h 4988059"/>
              <a:gd name="connsiteX881" fmla="*/ 4858564 w 5127638"/>
              <a:gd name="connsiteY881" fmla="*/ 596765 h 4988059"/>
              <a:gd name="connsiteX882" fmla="*/ 4849350 w 5127638"/>
              <a:gd name="connsiteY882" fmla="*/ 613953 h 4988059"/>
              <a:gd name="connsiteX883" fmla="*/ 4849079 w 5127638"/>
              <a:gd name="connsiteY883" fmla="*/ 612245 h 4988059"/>
              <a:gd name="connsiteX884" fmla="*/ 4851018 w 5127638"/>
              <a:gd name="connsiteY884" fmla="*/ 609902 h 4988059"/>
              <a:gd name="connsiteX885" fmla="*/ 4848904 w 5127638"/>
              <a:gd name="connsiteY885" fmla="*/ 611146 h 4988059"/>
              <a:gd name="connsiteX886" fmla="*/ 4849079 w 5127638"/>
              <a:gd name="connsiteY886" fmla="*/ 612245 h 4988059"/>
              <a:gd name="connsiteX887" fmla="*/ 4845513 w 5127638"/>
              <a:gd name="connsiteY887" fmla="*/ 616552 h 4988059"/>
              <a:gd name="connsiteX888" fmla="*/ 4842500 w 5127638"/>
              <a:gd name="connsiteY888" fmla="*/ 618592 h 4988059"/>
              <a:gd name="connsiteX889" fmla="*/ 4839780 w 5127638"/>
              <a:gd name="connsiteY889" fmla="*/ 621633 h 4988059"/>
              <a:gd name="connsiteX890" fmla="*/ 4837912 w 5127638"/>
              <a:gd name="connsiteY890" fmla="*/ 636542 h 4988059"/>
              <a:gd name="connsiteX891" fmla="*/ 4789979 w 5127638"/>
              <a:gd name="connsiteY891" fmla="*/ 682917 h 4988059"/>
              <a:gd name="connsiteX892" fmla="*/ 4787661 w 5127638"/>
              <a:gd name="connsiteY892" fmla="*/ 694595 h 4988059"/>
              <a:gd name="connsiteX893" fmla="*/ 4744304 w 5127638"/>
              <a:gd name="connsiteY893" fmla="*/ 735572 h 4988059"/>
              <a:gd name="connsiteX894" fmla="*/ 4735188 w 5127638"/>
              <a:gd name="connsiteY894" fmla="*/ 744000 h 4988059"/>
              <a:gd name="connsiteX895" fmla="*/ 4738774 w 5127638"/>
              <a:gd name="connsiteY895" fmla="*/ 743534 h 4988059"/>
              <a:gd name="connsiteX896" fmla="*/ 4744545 w 5127638"/>
              <a:gd name="connsiteY896" fmla="*/ 740808 h 4988059"/>
              <a:gd name="connsiteX897" fmla="*/ 4701163 w 5127638"/>
              <a:gd name="connsiteY897" fmla="*/ 771632 h 4988059"/>
              <a:gd name="connsiteX898" fmla="*/ 4700741 w 5127638"/>
              <a:gd name="connsiteY898" fmla="*/ 771584 h 4988059"/>
              <a:gd name="connsiteX899" fmla="*/ 4699580 w 5127638"/>
              <a:gd name="connsiteY899" fmla="*/ 772562 h 4988059"/>
              <a:gd name="connsiteX900" fmla="*/ 4701163 w 5127638"/>
              <a:gd name="connsiteY900" fmla="*/ 771632 h 4988059"/>
              <a:gd name="connsiteX901" fmla="*/ 4703892 w 5127638"/>
              <a:gd name="connsiteY901" fmla="*/ 773114 h 4988059"/>
              <a:gd name="connsiteX902" fmla="*/ 4691254 w 5127638"/>
              <a:gd name="connsiteY902" fmla="*/ 783090 h 4988059"/>
              <a:gd name="connsiteX903" fmla="*/ 4681871 w 5127638"/>
              <a:gd name="connsiteY903" fmla="*/ 787919 h 4988059"/>
              <a:gd name="connsiteX904" fmla="*/ 4669092 w 5127638"/>
              <a:gd name="connsiteY904" fmla="*/ 800113 h 4988059"/>
              <a:gd name="connsiteX905" fmla="*/ 4665479 w 5127638"/>
              <a:gd name="connsiteY905" fmla="*/ 808891 h 4988059"/>
              <a:gd name="connsiteX906" fmla="*/ 4724728 w 5127638"/>
              <a:gd name="connsiteY906" fmla="*/ 760968 h 4988059"/>
              <a:gd name="connsiteX907" fmla="*/ 4871422 w 5127638"/>
              <a:gd name="connsiteY907" fmla="*/ 631998 h 4988059"/>
              <a:gd name="connsiteX908" fmla="*/ 4942948 w 5127638"/>
              <a:gd name="connsiteY908" fmla="*/ 562423 h 4988059"/>
              <a:gd name="connsiteX909" fmla="*/ 4949607 w 5127638"/>
              <a:gd name="connsiteY909" fmla="*/ 560153 h 4988059"/>
              <a:gd name="connsiteX910" fmla="*/ 4964867 w 5127638"/>
              <a:gd name="connsiteY910" fmla="*/ 553911 h 4988059"/>
              <a:gd name="connsiteX911" fmla="*/ 4943809 w 5127638"/>
              <a:gd name="connsiteY911" fmla="*/ 577354 h 4988059"/>
              <a:gd name="connsiteX912" fmla="*/ 4925395 w 5127638"/>
              <a:gd name="connsiteY912" fmla="*/ 595270 h 4988059"/>
              <a:gd name="connsiteX913" fmla="*/ 4943809 w 5127638"/>
              <a:gd name="connsiteY913" fmla="*/ 577354 h 4988059"/>
              <a:gd name="connsiteX914" fmla="*/ 4967267 w 5127638"/>
              <a:gd name="connsiteY914" fmla="*/ 557970 h 4988059"/>
              <a:gd name="connsiteX915" fmla="*/ 4970719 w 5127638"/>
              <a:gd name="connsiteY915" fmla="*/ 564486 h 4988059"/>
              <a:gd name="connsiteX916" fmla="*/ 4965767 w 5127638"/>
              <a:gd name="connsiteY916" fmla="*/ 564760 h 4988059"/>
              <a:gd name="connsiteX917" fmla="*/ 4970719 w 5127638"/>
              <a:gd name="connsiteY917" fmla="*/ 564486 h 4988059"/>
              <a:gd name="connsiteX918" fmla="*/ 4980167 w 5127638"/>
              <a:gd name="connsiteY918" fmla="*/ 559768 h 4988059"/>
              <a:gd name="connsiteX919" fmla="*/ 4959754 w 5127638"/>
              <a:gd name="connsiteY919" fmla="*/ 581219 h 4988059"/>
              <a:gd name="connsiteX920" fmla="*/ 4952433 w 5127638"/>
              <a:gd name="connsiteY920" fmla="*/ 586836 h 4988059"/>
              <a:gd name="connsiteX921" fmla="*/ 4948366 w 5127638"/>
              <a:gd name="connsiteY921" fmla="*/ 588644 h 4988059"/>
              <a:gd name="connsiteX922" fmla="*/ 4950958 w 5127638"/>
              <a:gd name="connsiteY922" fmla="*/ 590463 h 4988059"/>
              <a:gd name="connsiteX923" fmla="*/ 4923647 w 5127638"/>
              <a:gd name="connsiteY923" fmla="*/ 619165 h 4988059"/>
              <a:gd name="connsiteX924" fmla="*/ 4913315 w 5127638"/>
              <a:gd name="connsiteY924" fmla="*/ 624987 h 4988059"/>
              <a:gd name="connsiteX925" fmla="*/ 4889161 w 5127638"/>
              <a:gd name="connsiteY925" fmla="*/ 637306 h 4988059"/>
              <a:gd name="connsiteX926" fmla="*/ 4861907 w 5127638"/>
              <a:gd name="connsiteY926" fmla="*/ 655776 h 4988059"/>
              <a:gd name="connsiteX927" fmla="*/ 4912475 w 5127638"/>
              <a:gd name="connsiteY927" fmla="*/ 630513 h 4988059"/>
              <a:gd name="connsiteX928" fmla="*/ 4913062 w 5127638"/>
              <a:gd name="connsiteY928" fmla="*/ 630289 h 4988059"/>
              <a:gd name="connsiteX929" fmla="*/ 4905616 w 5127638"/>
              <a:gd name="connsiteY929" fmla="*/ 638113 h 4988059"/>
              <a:gd name="connsiteX930" fmla="*/ 4770527 w 5127638"/>
              <a:gd name="connsiteY930" fmla="*/ 768189 h 4988059"/>
              <a:gd name="connsiteX931" fmla="*/ 4789826 w 5127638"/>
              <a:gd name="connsiteY931" fmla="*/ 755605 h 4988059"/>
              <a:gd name="connsiteX932" fmla="*/ 4785063 w 5127638"/>
              <a:gd name="connsiteY932" fmla="*/ 765106 h 4988059"/>
              <a:gd name="connsiteX933" fmla="*/ 4735059 w 5127638"/>
              <a:gd name="connsiteY933" fmla="*/ 793908 h 4988059"/>
              <a:gd name="connsiteX934" fmla="*/ 4774788 w 5127638"/>
              <a:gd name="connsiteY934" fmla="*/ 776092 h 4988059"/>
              <a:gd name="connsiteX935" fmla="*/ 4772831 w 5127638"/>
              <a:gd name="connsiteY935" fmla="*/ 778087 h 4988059"/>
              <a:gd name="connsiteX936" fmla="*/ 4728773 w 5127638"/>
              <a:gd name="connsiteY936" fmla="*/ 826355 h 4988059"/>
              <a:gd name="connsiteX937" fmla="*/ 4802823 w 5127638"/>
              <a:gd name="connsiteY937" fmla="*/ 769294 h 4988059"/>
              <a:gd name="connsiteX938" fmla="*/ 4803920 w 5127638"/>
              <a:gd name="connsiteY938" fmla="*/ 783055 h 4988059"/>
              <a:gd name="connsiteX939" fmla="*/ 4814510 w 5127638"/>
              <a:gd name="connsiteY939" fmla="*/ 778952 h 4988059"/>
              <a:gd name="connsiteX940" fmla="*/ 4780503 w 5127638"/>
              <a:gd name="connsiteY940" fmla="*/ 813122 h 4988059"/>
              <a:gd name="connsiteX941" fmla="*/ 4743080 w 5127638"/>
              <a:gd name="connsiteY941" fmla="*/ 845211 h 4988059"/>
              <a:gd name="connsiteX942" fmla="*/ 4743305 w 5127638"/>
              <a:gd name="connsiteY942" fmla="*/ 855906 h 4988059"/>
              <a:gd name="connsiteX943" fmla="*/ 4702121 w 5127638"/>
              <a:gd name="connsiteY943" fmla="*/ 896261 h 4988059"/>
              <a:gd name="connsiteX944" fmla="*/ 4742309 w 5127638"/>
              <a:gd name="connsiteY944" fmla="*/ 873881 h 4988059"/>
              <a:gd name="connsiteX945" fmla="*/ 4789448 w 5127638"/>
              <a:gd name="connsiteY945" fmla="*/ 834623 h 4988059"/>
              <a:gd name="connsiteX946" fmla="*/ 4885472 w 5127638"/>
              <a:gd name="connsiteY946" fmla="*/ 762238 h 4988059"/>
              <a:gd name="connsiteX947" fmla="*/ 4800116 w 5127638"/>
              <a:gd name="connsiteY947" fmla="*/ 840702 h 4988059"/>
              <a:gd name="connsiteX948" fmla="*/ 4761620 w 5127638"/>
              <a:gd name="connsiteY948" fmla="*/ 880584 h 4988059"/>
              <a:gd name="connsiteX949" fmla="*/ 4757635 w 5127638"/>
              <a:gd name="connsiteY949" fmla="*/ 896313 h 4988059"/>
              <a:gd name="connsiteX950" fmla="*/ 4714560 w 5127638"/>
              <a:gd name="connsiteY950" fmla="*/ 930026 h 4988059"/>
              <a:gd name="connsiteX951" fmla="*/ 4721615 w 5127638"/>
              <a:gd name="connsiteY951" fmla="*/ 944883 h 4988059"/>
              <a:gd name="connsiteX952" fmla="*/ 4671285 w 5127638"/>
              <a:gd name="connsiteY952" fmla="*/ 992753 h 4988059"/>
              <a:gd name="connsiteX953" fmla="*/ 4671550 w 5127638"/>
              <a:gd name="connsiteY953" fmla="*/ 993688 h 4988059"/>
              <a:gd name="connsiteX954" fmla="*/ 4671883 w 5127638"/>
              <a:gd name="connsiteY954" fmla="*/ 994855 h 4988059"/>
              <a:gd name="connsiteX955" fmla="*/ 4672083 w 5127638"/>
              <a:gd name="connsiteY955" fmla="*/ 995556 h 4988059"/>
              <a:gd name="connsiteX956" fmla="*/ 4671995 w 5127638"/>
              <a:gd name="connsiteY956" fmla="*/ 995245 h 4988059"/>
              <a:gd name="connsiteX957" fmla="*/ 4671883 w 5127638"/>
              <a:gd name="connsiteY957" fmla="*/ 994855 h 4988059"/>
              <a:gd name="connsiteX958" fmla="*/ 4671285 w 5127638"/>
              <a:gd name="connsiteY958" fmla="*/ 992753 h 4988059"/>
              <a:gd name="connsiteX959" fmla="*/ 4716754 w 5127638"/>
              <a:gd name="connsiteY959" fmla="*/ 957546 h 4988059"/>
              <a:gd name="connsiteX960" fmla="*/ 4789282 w 5127638"/>
              <a:gd name="connsiteY960" fmla="*/ 905046 h 4988059"/>
              <a:gd name="connsiteX961" fmla="*/ 4745782 w 5127638"/>
              <a:gd name="connsiteY961" fmla="*/ 957080 h 4988059"/>
              <a:gd name="connsiteX962" fmla="*/ 4778001 w 5127638"/>
              <a:gd name="connsiteY962" fmla="*/ 948001 h 4988059"/>
              <a:gd name="connsiteX963" fmla="*/ 4743119 w 5127638"/>
              <a:gd name="connsiteY963" fmla="*/ 979106 h 4988059"/>
              <a:gd name="connsiteX964" fmla="*/ 4708240 w 5127638"/>
              <a:gd name="connsiteY964" fmla="*/ 1010211 h 4988059"/>
              <a:gd name="connsiteX965" fmla="*/ 4757125 w 5127638"/>
              <a:gd name="connsiteY965" fmla="*/ 977084 h 4988059"/>
              <a:gd name="connsiteX966" fmla="*/ 4752676 w 5127638"/>
              <a:gd name="connsiteY966" fmla="*/ 984455 h 4988059"/>
              <a:gd name="connsiteX967" fmla="*/ 4750563 w 5127638"/>
              <a:gd name="connsiteY967" fmla="*/ 987462 h 4988059"/>
              <a:gd name="connsiteX968" fmla="*/ 4708673 w 5127638"/>
              <a:gd name="connsiteY968" fmla="*/ 1011735 h 4988059"/>
              <a:gd name="connsiteX969" fmla="*/ 4688543 w 5127638"/>
              <a:gd name="connsiteY969" fmla="*/ 1023400 h 4988059"/>
              <a:gd name="connsiteX970" fmla="*/ 4723426 w 5127638"/>
              <a:gd name="connsiteY970" fmla="*/ 1008596 h 4988059"/>
              <a:gd name="connsiteX971" fmla="*/ 4744623 w 5127638"/>
              <a:gd name="connsiteY971" fmla="*/ 997434 h 4988059"/>
              <a:gd name="connsiteX972" fmla="*/ 4744161 w 5127638"/>
              <a:gd name="connsiteY972" fmla="*/ 1000539 h 4988059"/>
              <a:gd name="connsiteX973" fmla="*/ 4760764 w 5127638"/>
              <a:gd name="connsiteY973" fmla="*/ 989860 h 4988059"/>
              <a:gd name="connsiteX974" fmla="*/ 4764458 w 5127638"/>
              <a:gd name="connsiteY974" fmla="*/ 987011 h 4988059"/>
              <a:gd name="connsiteX975" fmla="*/ 4789191 w 5127638"/>
              <a:gd name="connsiteY975" fmla="*/ 974053 h 4988059"/>
              <a:gd name="connsiteX976" fmla="*/ 4824089 w 5127638"/>
              <a:gd name="connsiteY976" fmla="*/ 959506 h 4988059"/>
              <a:gd name="connsiteX977" fmla="*/ 4744517 w 5127638"/>
              <a:gd name="connsiteY977" fmla="*/ 1006089 h 4988059"/>
              <a:gd name="connsiteX978" fmla="*/ 4751551 w 5127638"/>
              <a:gd name="connsiteY978" fmla="*/ 1008908 h 4988059"/>
              <a:gd name="connsiteX979" fmla="*/ 4851614 w 5127638"/>
              <a:gd name="connsiteY979" fmla="*/ 956438 h 4988059"/>
              <a:gd name="connsiteX980" fmla="*/ 4848470 w 5127638"/>
              <a:gd name="connsiteY980" fmla="*/ 959282 h 4988059"/>
              <a:gd name="connsiteX981" fmla="*/ 4825847 w 5127638"/>
              <a:gd name="connsiteY981" fmla="*/ 982233 h 4988059"/>
              <a:gd name="connsiteX982" fmla="*/ 4816355 w 5127638"/>
              <a:gd name="connsiteY982" fmla="*/ 1000096 h 4988059"/>
              <a:gd name="connsiteX983" fmla="*/ 4823979 w 5127638"/>
              <a:gd name="connsiteY983" fmla="*/ 997142 h 4988059"/>
              <a:gd name="connsiteX984" fmla="*/ 4843714 w 5127638"/>
              <a:gd name="connsiteY984" fmla="*/ 1003681 h 4988059"/>
              <a:gd name="connsiteX985" fmla="*/ 4794562 w 5127638"/>
              <a:gd name="connsiteY985" fmla="*/ 1057338 h 4988059"/>
              <a:gd name="connsiteX986" fmla="*/ 4852514 w 5127638"/>
              <a:gd name="connsiteY986" fmla="*/ 1024670 h 4988059"/>
              <a:gd name="connsiteX987" fmla="*/ 4848194 w 5127638"/>
              <a:gd name="connsiteY987" fmla="*/ 1034013 h 4988059"/>
              <a:gd name="connsiteX988" fmla="*/ 4844527 w 5127638"/>
              <a:gd name="connsiteY988" fmla="*/ 1038379 h 4988059"/>
              <a:gd name="connsiteX989" fmla="*/ 4776248 w 5127638"/>
              <a:gd name="connsiteY989" fmla="*/ 1075385 h 4988059"/>
              <a:gd name="connsiteX990" fmla="*/ 4735077 w 5127638"/>
              <a:gd name="connsiteY990" fmla="*/ 1097836 h 4988059"/>
              <a:gd name="connsiteX991" fmla="*/ 4763168 w 5127638"/>
              <a:gd name="connsiteY991" fmla="*/ 1087570 h 4988059"/>
              <a:gd name="connsiteX992" fmla="*/ 4834625 w 5127638"/>
              <a:gd name="connsiteY992" fmla="*/ 1048830 h 4988059"/>
              <a:gd name="connsiteX993" fmla="*/ 4836558 w 5127638"/>
              <a:gd name="connsiteY993" fmla="*/ 1047868 h 4988059"/>
              <a:gd name="connsiteX994" fmla="*/ 4836462 w 5127638"/>
              <a:gd name="connsiteY994" fmla="*/ 1047984 h 4988059"/>
              <a:gd name="connsiteX995" fmla="*/ 4836721 w 5127638"/>
              <a:gd name="connsiteY995" fmla="*/ 1051784 h 4988059"/>
              <a:gd name="connsiteX996" fmla="*/ 4858388 w 5127638"/>
              <a:gd name="connsiteY996" fmla="*/ 1037007 h 4988059"/>
              <a:gd name="connsiteX997" fmla="*/ 4903185 w 5127638"/>
              <a:gd name="connsiteY997" fmla="*/ 1014721 h 4988059"/>
              <a:gd name="connsiteX998" fmla="*/ 4909250 w 5127638"/>
              <a:gd name="connsiteY998" fmla="*/ 1011375 h 4988059"/>
              <a:gd name="connsiteX999" fmla="*/ 4892954 w 5127638"/>
              <a:gd name="connsiteY999" fmla="*/ 1028356 h 4988059"/>
              <a:gd name="connsiteX1000" fmla="*/ 4866621 w 5127638"/>
              <a:gd name="connsiteY1000" fmla="*/ 1054385 h 4988059"/>
              <a:gd name="connsiteX1001" fmla="*/ 4836824 w 5127638"/>
              <a:gd name="connsiteY1001" fmla="*/ 1083520 h 4988059"/>
              <a:gd name="connsiteX1002" fmla="*/ 4867719 w 5127638"/>
              <a:gd name="connsiteY1002" fmla="*/ 1068144 h 4988059"/>
              <a:gd name="connsiteX1003" fmla="*/ 4898840 w 5127638"/>
              <a:gd name="connsiteY1003" fmla="*/ 1045306 h 4988059"/>
              <a:gd name="connsiteX1004" fmla="*/ 4869690 w 5127638"/>
              <a:gd name="connsiteY1004" fmla="*/ 1084971 h 4988059"/>
              <a:gd name="connsiteX1005" fmla="*/ 4861720 w 5127638"/>
              <a:gd name="connsiteY1005" fmla="*/ 1098272 h 4988059"/>
              <a:gd name="connsiteX1006" fmla="*/ 4879855 w 5127638"/>
              <a:gd name="connsiteY1006" fmla="*/ 1081031 h 4988059"/>
              <a:gd name="connsiteX1007" fmla="*/ 4888856 w 5127638"/>
              <a:gd name="connsiteY1007" fmla="*/ 1091163 h 4988059"/>
              <a:gd name="connsiteX1008" fmla="*/ 4924755 w 5127638"/>
              <a:gd name="connsiteY1008" fmla="*/ 1063635 h 4988059"/>
              <a:gd name="connsiteX1009" fmla="*/ 4922292 w 5127638"/>
              <a:gd name="connsiteY1009" fmla="*/ 1074803 h 4988059"/>
              <a:gd name="connsiteX1010" fmla="*/ 4910629 w 5127638"/>
              <a:gd name="connsiteY1010" fmla="*/ 1086698 h 4988059"/>
              <a:gd name="connsiteX1011" fmla="*/ 4921298 w 5127638"/>
              <a:gd name="connsiteY1011" fmla="*/ 1092778 h 4988059"/>
              <a:gd name="connsiteX1012" fmla="*/ 4915374 w 5127638"/>
              <a:gd name="connsiteY1012" fmla="*/ 1096439 h 4988059"/>
              <a:gd name="connsiteX1013" fmla="*/ 4903254 w 5127638"/>
              <a:gd name="connsiteY1013" fmla="*/ 1106598 h 4988059"/>
              <a:gd name="connsiteX1014" fmla="*/ 4902701 w 5127638"/>
              <a:gd name="connsiteY1014" fmla="*/ 1106889 h 4988059"/>
              <a:gd name="connsiteX1015" fmla="*/ 4756699 w 5127638"/>
              <a:gd name="connsiteY1015" fmla="*/ 1184653 h 4988059"/>
              <a:gd name="connsiteX1016" fmla="*/ 4596385 w 5127638"/>
              <a:gd name="connsiteY1016" fmla="*/ 1284298 h 4988059"/>
              <a:gd name="connsiteX1017" fmla="*/ 4453565 w 5127638"/>
              <a:gd name="connsiteY1017" fmla="*/ 1403144 h 4988059"/>
              <a:gd name="connsiteX1018" fmla="*/ 4692923 w 5127638"/>
              <a:gd name="connsiteY1018" fmla="*/ 1233569 h 4988059"/>
              <a:gd name="connsiteX1019" fmla="*/ 4922594 w 5127638"/>
              <a:gd name="connsiteY1019" fmla="*/ 1109912 h 4988059"/>
              <a:gd name="connsiteX1020" fmla="*/ 4924969 w 5127638"/>
              <a:gd name="connsiteY1020" fmla="*/ 1108853 h 4988059"/>
              <a:gd name="connsiteX1021" fmla="*/ 4915889 w 5127638"/>
              <a:gd name="connsiteY1021" fmla="*/ 1118581 h 4988059"/>
              <a:gd name="connsiteX1022" fmla="*/ 4914997 w 5127638"/>
              <a:gd name="connsiteY1022" fmla="*/ 1120319 h 4988059"/>
              <a:gd name="connsiteX1023" fmla="*/ 4911419 w 5127638"/>
              <a:gd name="connsiteY1023" fmla="*/ 1121992 h 4988059"/>
              <a:gd name="connsiteX1024" fmla="*/ 4691269 w 5127638"/>
              <a:gd name="connsiteY1024" fmla="*/ 1245120 h 4988059"/>
              <a:gd name="connsiteX1025" fmla="*/ 4515612 w 5127638"/>
              <a:gd name="connsiteY1025" fmla="*/ 1371286 h 4988059"/>
              <a:gd name="connsiteX1026" fmla="*/ 4490822 w 5127638"/>
              <a:gd name="connsiteY1026" fmla="*/ 1392829 h 4988059"/>
              <a:gd name="connsiteX1027" fmla="*/ 4520893 w 5127638"/>
              <a:gd name="connsiteY1027" fmla="*/ 1376953 h 4988059"/>
              <a:gd name="connsiteX1028" fmla="*/ 4555206 w 5127638"/>
              <a:gd name="connsiteY1028" fmla="*/ 1354883 h 4988059"/>
              <a:gd name="connsiteX1029" fmla="*/ 4609763 w 5127638"/>
              <a:gd name="connsiteY1029" fmla="*/ 1311979 h 4988059"/>
              <a:gd name="connsiteX1030" fmla="*/ 4696322 w 5127638"/>
              <a:gd name="connsiteY1030" fmla="*/ 1253550 h 4988059"/>
              <a:gd name="connsiteX1031" fmla="*/ 4740158 w 5127638"/>
              <a:gd name="connsiteY1031" fmla="*/ 1230953 h 4988059"/>
              <a:gd name="connsiteX1032" fmla="*/ 4751663 w 5127638"/>
              <a:gd name="connsiteY1032" fmla="*/ 1224814 h 4988059"/>
              <a:gd name="connsiteX1033" fmla="*/ 4931250 w 5127638"/>
              <a:gd name="connsiteY1033" fmla="*/ 1135104 h 4988059"/>
              <a:gd name="connsiteX1034" fmla="*/ 4745058 w 5127638"/>
              <a:gd name="connsiteY1034" fmla="*/ 1236642 h 4988059"/>
              <a:gd name="connsiteX1035" fmla="*/ 4683317 w 5127638"/>
              <a:gd name="connsiteY1035" fmla="*/ 1273983 h 4988059"/>
              <a:gd name="connsiteX1036" fmla="*/ 4695125 w 5127638"/>
              <a:gd name="connsiteY1036" fmla="*/ 1273329 h 4988059"/>
              <a:gd name="connsiteX1037" fmla="*/ 4711404 w 5127638"/>
              <a:gd name="connsiteY1037" fmla="*/ 1263717 h 4988059"/>
              <a:gd name="connsiteX1038" fmla="*/ 4934320 w 5127638"/>
              <a:gd name="connsiteY1038" fmla="*/ 1149146 h 4988059"/>
              <a:gd name="connsiteX1039" fmla="*/ 4837236 w 5127638"/>
              <a:gd name="connsiteY1039" fmla="*/ 1205479 h 4988059"/>
              <a:gd name="connsiteX1040" fmla="*/ 4844621 w 5127638"/>
              <a:gd name="connsiteY1040" fmla="*/ 1212777 h 4988059"/>
              <a:gd name="connsiteX1041" fmla="*/ 4920958 w 5127638"/>
              <a:gd name="connsiteY1041" fmla="*/ 1170056 h 4988059"/>
              <a:gd name="connsiteX1042" fmla="*/ 5002585 w 5127638"/>
              <a:gd name="connsiteY1042" fmla="*/ 1139864 h 4988059"/>
              <a:gd name="connsiteX1043" fmla="*/ 5023055 w 5127638"/>
              <a:gd name="connsiteY1043" fmla="*/ 1130020 h 4988059"/>
              <a:gd name="connsiteX1044" fmla="*/ 5037531 w 5127638"/>
              <a:gd name="connsiteY1044" fmla="*/ 1129218 h 4988059"/>
              <a:gd name="connsiteX1045" fmla="*/ 4963775 w 5127638"/>
              <a:gd name="connsiteY1045" fmla="*/ 1170435 h 4988059"/>
              <a:gd name="connsiteX1046" fmla="*/ 4859409 w 5127638"/>
              <a:gd name="connsiteY1046" fmla="*/ 1227394 h 4988059"/>
              <a:gd name="connsiteX1047" fmla="*/ 4864952 w 5127638"/>
              <a:gd name="connsiteY1047" fmla="*/ 1232872 h 4988059"/>
              <a:gd name="connsiteX1048" fmla="*/ 4950616 w 5127638"/>
              <a:gd name="connsiteY1048" fmla="*/ 1188124 h 4988059"/>
              <a:gd name="connsiteX1049" fmla="*/ 4989678 w 5127638"/>
              <a:gd name="connsiteY1049" fmla="*/ 1169000 h 4988059"/>
              <a:gd name="connsiteX1050" fmla="*/ 4999505 w 5127638"/>
              <a:gd name="connsiteY1050" fmla="*/ 1173956 h 4988059"/>
              <a:gd name="connsiteX1051" fmla="*/ 5011162 w 5127638"/>
              <a:gd name="connsiteY1051" fmla="*/ 1170560 h 4988059"/>
              <a:gd name="connsiteX1052" fmla="*/ 4967781 w 5127638"/>
              <a:gd name="connsiteY1052" fmla="*/ 1201385 h 4988059"/>
              <a:gd name="connsiteX1053" fmla="*/ 4965345 w 5127638"/>
              <a:gd name="connsiteY1053" fmla="*/ 1198769 h 4988059"/>
              <a:gd name="connsiteX1054" fmla="*/ 4999658 w 5127638"/>
              <a:gd name="connsiteY1054" fmla="*/ 1176699 h 4988059"/>
              <a:gd name="connsiteX1055" fmla="*/ 4967781 w 5127638"/>
              <a:gd name="connsiteY1055" fmla="*/ 1201385 h 4988059"/>
              <a:gd name="connsiteX1056" fmla="*/ 4970510 w 5127638"/>
              <a:gd name="connsiteY1056" fmla="*/ 1202866 h 4988059"/>
              <a:gd name="connsiteX1057" fmla="*/ 4957872 w 5127638"/>
              <a:gd name="connsiteY1057" fmla="*/ 1212843 h 4988059"/>
              <a:gd name="connsiteX1058" fmla="*/ 4903753 w 5127638"/>
              <a:gd name="connsiteY1058" fmla="*/ 1238853 h 4988059"/>
              <a:gd name="connsiteX1059" fmla="*/ 4883281 w 5127638"/>
              <a:gd name="connsiteY1059" fmla="*/ 1250988 h 4988059"/>
              <a:gd name="connsiteX1060" fmla="*/ 4905388 w 5127638"/>
              <a:gd name="connsiteY1060" fmla="*/ 1272837 h 4988059"/>
              <a:gd name="connsiteX1061" fmla="*/ 4887751 w 5127638"/>
              <a:gd name="connsiteY1061" fmla="*/ 1284742 h 4988059"/>
              <a:gd name="connsiteX1062" fmla="*/ 4865888 w 5127638"/>
              <a:gd name="connsiteY1062" fmla="*/ 1261297 h 4988059"/>
              <a:gd name="connsiteX1063" fmla="*/ 4733341 w 5127638"/>
              <a:gd name="connsiteY1063" fmla="*/ 1339859 h 4988059"/>
              <a:gd name="connsiteX1064" fmla="*/ 4572355 w 5127638"/>
              <a:gd name="connsiteY1064" fmla="*/ 1450658 h 4988059"/>
              <a:gd name="connsiteX1065" fmla="*/ 4452039 w 5127638"/>
              <a:gd name="connsiteY1065" fmla="*/ 1548087 h 4988059"/>
              <a:gd name="connsiteX1066" fmla="*/ 4329161 w 5127638"/>
              <a:gd name="connsiteY1066" fmla="*/ 1637178 h 4988059"/>
              <a:gd name="connsiteX1067" fmla="*/ 4245118 w 5127638"/>
              <a:gd name="connsiteY1067" fmla="*/ 1703988 h 4988059"/>
              <a:gd name="connsiteX1068" fmla="*/ 4224006 w 5127638"/>
              <a:gd name="connsiteY1068" fmla="*/ 1732204 h 4988059"/>
              <a:gd name="connsiteX1069" fmla="*/ 4255924 w 5127638"/>
              <a:gd name="connsiteY1069" fmla="*/ 1705011 h 4988059"/>
              <a:gd name="connsiteX1070" fmla="*/ 4311406 w 5127638"/>
              <a:gd name="connsiteY1070" fmla="*/ 1658103 h 4988059"/>
              <a:gd name="connsiteX1071" fmla="*/ 4372845 w 5127638"/>
              <a:gd name="connsiteY1071" fmla="*/ 1615276 h 4988059"/>
              <a:gd name="connsiteX1072" fmla="*/ 4416074 w 5127638"/>
              <a:gd name="connsiteY1072" fmla="*/ 1581710 h 4988059"/>
              <a:gd name="connsiteX1073" fmla="*/ 4411958 w 5127638"/>
              <a:gd name="connsiteY1073" fmla="*/ 1590189 h 4988059"/>
              <a:gd name="connsiteX1074" fmla="*/ 4241709 w 5127638"/>
              <a:gd name="connsiteY1074" fmla="*/ 1724307 h 4988059"/>
              <a:gd name="connsiteX1075" fmla="*/ 4207130 w 5127638"/>
              <a:gd name="connsiteY1075" fmla="*/ 1753758 h 4988059"/>
              <a:gd name="connsiteX1076" fmla="*/ 4102741 w 5127638"/>
              <a:gd name="connsiteY1076" fmla="*/ 1877040 h 4988059"/>
              <a:gd name="connsiteX1077" fmla="*/ 4140459 w 5127638"/>
              <a:gd name="connsiteY1077" fmla="*/ 1816913 h 4988059"/>
              <a:gd name="connsiteX1078" fmla="*/ 4146465 w 5127638"/>
              <a:gd name="connsiteY1078" fmla="*/ 1805427 h 4988059"/>
              <a:gd name="connsiteX1079" fmla="*/ 4056346 w 5127638"/>
              <a:gd name="connsiteY1079" fmla="*/ 1882183 h 4988059"/>
              <a:gd name="connsiteX1080" fmla="*/ 4054476 w 5127638"/>
              <a:gd name="connsiteY1080" fmla="*/ 1883810 h 4988059"/>
              <a:gd name="connsiteX1081" fmla="*/ 4042848 w 5127638"/>
              <a:gd name="connsiteY1081" fmla="*/ 1932873 h 4988059"/>
              <a:gd name="connsiteX1082" fmla="*/ 4044139 w 5127638"/>
              <a:gd name="connsiteY1082" fmla="*/ 1951899 h 4988059"/>
              <a:gd name="connsiteX1083" fmla="*/ 4038353 w 5127638"/>
              <a:gd name="connsiteY1083" fmla="*/ 1971853 h 4988059"/>
              <a:gd name="connsiteX1084" fmla="*/ 3987942 w 5127638"/>
              <a:gd name="connsiteY1084" fmla="*/ 2033642 h 4988059"/>
              <a:gd name="connsiteX1085" fmla="*/ 3978030 w 5127638"/>
              <a:gd name="connsiteY1085" fmla="*/ 2050159 h 4988059"/>
              <a:gd name="connsiteX1086" fmla="*/ 3987153 w 5127638"/>
              <a:gd name="connsiteY1086" fmla="*/ 2040934 h 4988059"/>
              <a:gd name="connsiteX1087" fmla="*/ 4009329 w 5127638"/>
              <a:gd name="connsiteY1087" fmla="*/ 2020191 h 4988059"/>
              <a:gd name="connsiteX1088" fmla="*/ 4012911 w 5127638"/>
              <a:gd name="connsiteY1088" fmla="*/ 2019485 h 4988059"/>
              <a:gd name="connsiteX1089" fmla="*/ 4022991 w 5127638"/>
              <a:gd name="connsiteY1089" fmla="*/ 2016523 h 4988059"/>
              <a:gd name="connsiteX1090" fmla="*/ 4016085 w 5127638"/>
              <a:gd name="connsiteY1090" fmla="*/ 2023411 h 4988059"/>
              <a:gd name="connsiteX1091" fmla="*/ 3961447 w 5127638"/>
              <a:gd name="connsiteY1091" fmla="*/ 2077787 h 4988059"/>
              <a:gd name="connsiteX1092" fmla="*/ 3947305 w 5127638"/>
              <a:gd name="connsiteY1092" fmla="*/ 2101349 h 4988059"/>
              <a:gd name="connsiteX1093" fmla="*/ 3915035 w 5127638"/>
              <a:gd name="connsiteY1093" fmla="*/ 2162332 h 4988059"/>
              <a:gd name="connsiteX1094" fmla="*/ 3940644 w 5127638"/>
              <a:gd name="connsiteY1094" fmla="*/ 2143499 h 4988059"/>
              <a:gd name="connsiteX1095" fmla="*/ 3954649 w 5127638"/>
              <a:gd name="connsiteY1095" fmla="*/ 2141477 h 4988059"/>
              <a:gd name="connsiteX1096" fmla="*/ 4005123 w 5127638"/>
              <a:gd name="connsiteY1096" fmla="*/ 2094118 h 4988059"/>
              <a:gd name="connsiteX1097" fmla="*/ 3995909 w 5127638"/>
              <a:gd name="connsiteY1097" fmla="*/ 2111305 h 4988059"/>
              <a:gd name="connsiteX1098" fmla="*/ 3995638 w 5127638"/>
              <a:gd name="connsiteY1098" fmla="*/ 2109598 h 4988059"/>
              <a:gd name="connsiteX1099" fmla="*/ 3997577 w 5127638"/>
              <a:gd name="connsiteY1099" fmla="*/ 2107255 h 4988059"/>
              <a:gd name="connsiteX1100" fmla="*/ 3995463 w 5127638"/>
              <a:gd name="connsiteY1100" fmla="*/ 2108500 h 4988059"/>
              <a:gd name="connsiteX1101" fmla="*/ 3995638 w 5127638"/>
              <a:gd name="connsiteY1101" fmla="*/ 2109598 h 4988059"/>
              <a:gd name="connsiteX1102" fmla="*/ 3992072 w 5127638"/>
              <a:gd name="connsiteY1102" fmla="*/ 2113905 h 4988059"/>
              <a:gd name="connsiteX1103" fmla="*/ 3989059 w 5127638"/>
              <a:gd name="connsiteY1103" fmla="*/ 2115945 h 4988059"/>
              <a:gd name="connsiteX1104" fmla="*/ 3986339 w 5127638"/>
              <a:gd name="connsiteY1104" fmla="*/ 2118985 h 4988059"/>
              <a:gd name="connsiteX1105" fmla="*/ 3984471 w 5127638"/>
              <a:gd name="connsiteY1105" fmla="*/ 2133895 h 4988059"/>
              <a:gd name="connsiteX1106" fmla="*/ 3936538 w 5127638"/>
              <a:gd name="connsiteY1106" fmla="*/ 2180270 h 4988059"/>
              <a:gd name="connsiteX1107" fmla="*/ 3934220 w 5127638"/>
              <a:gd name="connsiteY1107" fmla="*/ 2191948 h 4988059"/>
              <a:gd name="connsiteX1108" fmla="*/ 3890863 w 5127638"/>
              <a:gd name="connsiteY1108" fmla="*/ 2232925 h 4988059"/>
              <a:gd name="connsiteX1109" fmla="*/ 3881747 w 5127638"/>
              <a:gd name="connsiteY1109" fmla="*/ 2241352 h 4988059"/>
              <a:gd name="connsiteX1110" fmla="*/ 3885332 w 5127638"/>
              <a:gd name="connsiteY1110" fmla="*/ 2240887 h 4988059"/>
              <a:gd name="connsiteX1111" fmla="*/ 3891104 w 5127638"/>
              <a:gd name="connsiteY1111" fmla="*/ 2238161 h 4988059"/>
              <a:gd name="connsiteX1112" fmla="*/ 3877232 w 5127638"/>
              <a:gd name="connsiteY1112" fmla="*/ 2249874 h 4988059"/>
              <a:gd name="connsiteX1113" fmla="*/ 3858908 w 5127638"/>
              <a:gd name="connsiteY1113" fmla="*/ 2261741 h 4988059"/>
              <a:gd name="connsiteX1114" fmla="*/ 3840955 w 5127638"/>
              <a:gd name="connsiteY1114" fmla="*/ 2286725 h 4988059"/>
              <a:gd name="connsiteX1115" fmla="*/ 3841692 w 5127638"/>
              <a:gd name="connsiteY1115" fmla="*/ 2286101 h 4988059"/>
              <a:gd name="connsiteX1116" fmla="*/ 3871287 w 5127638"/>
              <a:gd name="connsiteY1116" fmla="*/ 2258321 h 4988059"/>
              <a:gd name="connsiteX1117" fmla="*/ 4017981 w 5127638"/>
              <a:gd name="connsiteY1117" fmla="*/ 2129352 h 4988059"/>
              <a:gd name="connsiteX1118" fmla="*/ 4089507 w 5127638"/>
              <a:gd name="connsiteY1118" fmla="*/ 2059777 h 4988059"/>
              <a:gd name="connsiteX1119" fmla="*/ 4096166 w 5127638"/>
              <a:gd name="connsiteY1119" fmla="*/ 2057506 h 4988059"/>
              <a:gd name="connsiteX1120" fmla="*/ 4111426 w 5127638"/>
              <a:gd name="connsiteY1120" fmla="*/ 2051264 h 4988059"/>
              <a:gd name="connsiteX1121" fmla="*/ 4090368 w 5127638"/>
              <a:gd name="connsiteY1121" fmla="*/ 2074707 h 4988059"/>
              <a:gd name="connsiteX1122" fmla="*/ 4071954 w 5127638"/>
              <a:gd name="connsiteY1122" fmla="*/ 2092623 h 4988059"/>
              <a:gd name="connsiteX1123" fmla="*/ 4090368 w 5127638"/>
              <a:gd name="connsiteY1123" fmla="*/ 2074707 h 4988059"/>
              <a:gd name="connsiteX1124" fmla="*/ 4113826 w 5127638"/>
              <a:gd name="connsiteY1124" fmla="*/ 2055323 h 4988059"/>
              <a:gd name="connsiteX1125" fmla="*/ 4117277 w 5127638"/>
              <a:gd name="connsiteY1125" fmla="*/ 2061838 h 4988059"/>
              <a:gd name="connsiteX1126" fmla="*/ 4112326 w 5127638"/>
              <a:gd name="connsiteY1126" fmla="*/ 2062113 h 4988059"/>
              <a:gd name="connsiteX1127" fmla="*/ 4117277 w 5127638"/>
              <a:gd name="connsiteY1127" fmla="*/ 2061838 h 4988059"/>
              <a:gd name="connsiteX1128" fmla="*/ 4126726 w 5127638"/>
              <a:gd name="connsiteY1128" fmla="*/ 2057121 h 4988059"/>
              <a:gd name="connsiteX1129" fmla="*/ 4106313 w 5127638"/>
              <a:gd name="connsiteY1129" fmla="*/ 2078572 h 4988059"/>
              <a:gd name="connsiteX1130" fmla="*/ 4098992 w 5127638"/>
              <a:gd name="connsiteY1130" fmla="*/ 2084189 h 4988059"/>
              <a:gd name="connsiteX1131" fmla="*/ 4094925 w 5127638"/>
              <a:gd name="connsiteY1131" fmla="*/ 2085996 h 4988059"/>
              <a:gd name="connsiteX1132" fmla="*/ 4097517 w 5127638"/>
              <a:gd name="connsiteY1132" fmla="*/ 2087816 h 4988059"/>
              <a:gd name="connsiteX1133" fmla="*/ 4070206 w 5127638"/>
              <a:gd name="connsiteY1133" fmla="*/ 2116517 h 4988059"/>
              <a:gd name="connsiteX1134" fmla="*/ 4059874 w 5127638"/>
              <a:gd name="connsiteY1134" fmla="*/ 2122340 h 4988059"/>
              <a:gd name="connsiteX1135" fmla="*/ 4035719 w 5127638"/>
              <a:gd name="connsiteY1135" fmla="*/ 2134659 h 4988059"/>
              <a:gd name="connsiteX1136" fmla="*/ 4008466 w 5127638"/>
              <a:gd name="connsiteY1136" fmla="*/ 2153129 h 4988059"/>
              <a:gd name="connsiteX1137" fmla="*/ 4059034 w 5127638"/>
              <a:gd name="connsiteY1137" fmla="*/ 2127866 h 4988059"/>
              <a:gd name="connsiteX1138" fmla="*/ 4059621 w 5127638"/>
              <a:gd name="connsiteY1138" fmla="*/ 2127641 h 4988059"/>
              <a:gd name="connsiteX1139" fmla="*/ 4052175 w 5127638"/>
              <a:gd name="connsiteY1139" fmla="*/ 2135466 h 4988059"/>
              <a:gd name="connsiteX1140" fmla="*/ 3917086 w 5127638"/>
              <a:gd name="connsiteY1140" fmla="*/ 2265542 h 4988059"/>
              <a:gd name="connsiteX1141" fmla="*/ 3936385 w 5127638"/>
              <a:gd name="connsiteY1141" fmla="*/ 2252958 h 4988059"/>
              <a:gd name="connsiteX1142" fmla="*/ 3931622 w 5127638"/>
              <a:gd name="connsiteY1142" fmla="*/ 2262460 h 4988059"/>
              <a:gd name="connsiteX1143" fmla="*/ 3881618 w 5127638"/>
              <a:gd name="connsiteY1143" fmla="*/ 2291261 h 4988059"/>
              <a:gd name="connsiteX1144" fmla="*/ 3921347 w 5127638"/>
              <a:gd name="connsiteY1144" fmla="*/ 2273446 h 4988059"/>
              <a:gd name="connsiteX1145" fmla="*/ 3919390 w 5127638"/>
              <a:gd name="connsiteY1145" fmla="*/ 2275440 h 4988059"/>
              <a:gd name="connsiteX1146" fmla="*/ 3875332 w 5127638"/>
              <a:gd name="connsiteY1146" fmla="*/ 2323708 h 4988059"/>
              <a:gd name="connsiteX1147" fmla="*/ 3949382 w 5127638"/>
              <a:gd name="connsiteY1147" fmla="*/ 2266647 h 4988059"/>
              <a:gd name="connsiteX1148" fmla="*/ 3950479 w 5127638"/>
              <a:gd name="connsiteY1148" fmla="*/ 2280407 h 4988059"/>
              <a:gd name="connsiteX1149" fmla="*/ 3961069 w 5127638"/>
              <a:gd name="connsiteY1149" fmla="*/ 2276305 h 4988059"/>
              <a:gd name="connsiteX1150" fmla="*/ 3927062 w 5127638"/>
              <a:gd name="connsiteY1150" fmla="*/ 2310475 h 4988059"/>
              <a:gd name="connsiteX1151" fmla="*/ 3889639 w 5127638"/>
              <a:gd name="connsiteY1151" fmla="*/ 2342564 h 4988059"/>
              <a:gd name="connsiteX1152" fmla="*/ 3889863 w 5127638"/>
              <a:gd name="connsiteY1152" fmla="*/ 2353259 h 4988059"/>
              <a:gd name="connsiteX1153" fmla="*/ 3889731 w 5127638"/>
              <a:gd name="connsiteY1153" fmla="*/ 2353394 h 4988059"/>
              <a:gd name="connsiteX1154" fmla="*/ 3890951 w 5127638"/>
              <a:gd name="connsiteY1154" fmla="*/ 2358268 h 4988059"/>
              <a:gd name="connsiteX1155" fmla="*/ 3890740 w 5127638"/>
              <a:gd name="connsiteY1155" fmla="*/ 2369516 h 4988059"/>
              <a:gd name="connsiteX1156" fmla="*/ 3916324 w 5127638"/>
              <a:gd name="connsiteY1156" fmla="*/ 2346056 h 4988059"/>
              <a:gd name="connsiteX1157" fmla="*/ 3936007 w 5127638"/>
              <a:gd name="connsiteY1157" fmla="*/ 2331976 h 4988059"/>
              <a:gd name="connsiteX1158" fmla="*/ 4032031 w 5127638"/>
              <a:gd name="connsiteY1158" fmla="*/ 2259591 h 4988059"/>
              <a:gd name="connsiteX1159" fmla="*/ 3946675 w 5127638"/>
              <a:gd name="connsiteY1159" fmla="*/ 2338056 h 4988059"/>
              <a:gd name="connsiteX1160" fmla="*/ 3908179 w 5127638"/>
              <a:gd name="connsiteY1160" fmla="*/ 2377937 h 4988059"/>
              <a:gd name="connsiteX1161" fmla="*/ 3904194 w 5127638"/>
              <a:gd name="connsiteY1161" fmla="*/ 2393666 h 4988059"/>
              <a:gd name="connsiteX1162" fmla="*/ 3883610 w 5127638"/>
              <a:gd name="connsiteY1162" fmla="*/ 2410154 h 4988059"/>
              <a:gd name="connsiteX1163" fmla="*/ 3870604 w 5127638"/>
              <a:gd name="connsiteY1163" fmla="*/ 2420114 h 4988059"/>
              <a:gd name="connsiteX1164" fmla="*/ 3867435 w 5127638"/>
              <a:gd name="connsiteY1164" fmla="*/ 2426134 h 4988059"/>
              <a:gd name="connsiteX1165" fmla="*/ 3863779 w 5127638"/>
              <a:gd name="connsiteY1165" fmla="*/ 2430530 h 4988059"/>
              <a:gd name="connsiteX1166" fmla="*/ 3866711 w 5127638"/>
              <a:gd name="connsiteY1166" fmla="*/ 2434007 h 4988059"/>
              <a:gd name="connsiteX1167" fmla="*/ 3868174 w 5127638"/>
              <a:gd name="connsiteY1167" fmla="*/ 2442235 h 4988059"/>
              <a:gd name="connsiteX1168" fmla="*/ 3841400 w 5127638"/>
              <a:gd name="connsiteY1168" fmla="*/ 2464241 h 4988059"/>
              <a:gd name="connsiteX1169" fmla="*/ 3834580 w 5127638"/>
              <a:gd name="connsiteY1169" fmla="*/ 2469474 h 4988059"/>
              <a:gd name="connsiteX1170" fmla="*/ 3827697 w 5127638"/>
              <a:gd name="connsiteY1170" fmla="*/ 2483183 h 4988059"/>
              <a:gd name="connsiteX1171" fmla="*/ 3841700 w 5127638"/>
              <a:gd name="connsiteY1171" fmla="*/ 2473345 h 4988059"/>
              <a:gd name="connsiteX1172" fmla="*/ 3863313 w 5127638"/>
              <a:gd name="connsiteY1172" fmla="*/ 2454898 h 4988059"/>
              <a:gd name="connsiteX1173" fmla="*/ 3935841 w 5127638"/>
              <a:gd name="connsiteY1173" fmla="*/ 2402398 h 4988059"/>
              <a:gd name="connsiteX1174" fmla="*/ 3892341 w 5127638"/>
              <a:gd name="connsiteY1174" fmla="*/ 2454433 h 4988059"/>
              <a:gd name="connsiteX1175" fmla="*/ 3924560 w 5127638"/>
              <a:gd name="connsiteY1175" fmla="*/ 2445354 h 4988059"/>
              <a:gd name="connsiteX1176" fmla="*/ 3889678 w 5127638"/>
              <a:gd name="connsiteY1176" fmla="*/ 2476459 h 4988059"/>
              <a:gd name="connsiteX1177" fmla="*/ 3854799 w 5127638"/>
              <a:gd name="connsiteY1177" fmla="*/ 2507563 h 4988059"/>
              <a:gd name="connsiteX1178" fmla="*/ 3903684 w 5127638"/>
              <a:gd name="connsiteY1178" fmla="*/ 2474437 h 4988059"/>
              <a:gd name="connsiteX1179" fmla="*/ 3899235 w 5127638"/>
              <a:gd name="connsiteY1179" fmla="*/ 2481809 h 4988059"/>
              <a:gd name="connsiteX1180" fmla="*/ 3897122 w 5127638"/>
              <a:gd name="connsiteY1180" fmla="*/ 2484815 h 4988059"/>
              <a:gd name="connsiteX1181" fmla="*/ 3855232 w 5127638"/>
              <a:gd name="connsiteY1181" fmla="*/ 2509087 h 4988059"/>
              <a:gd name="connsiteX1182" fmla="*/ 3835102 w 5127638"/>
              <a:gd name="connsiteY1182" fmla="*/ 2520752 h 4988059"/>
              <a:gd name="connsiteX1183" fmla="*/ 3869985 w 5127638"/>
              <a:gd name="connsiteY1183" fmla="*/ 2505949 h 4988059"/>
              <a:gd name="connsiteX1184" fmla="*/ 3891182 w 5127638"/>
              <a:gd name="connsiteY1184" fmla="*/ 2494786 h 4988059"/>
              <a:gd name="connsiteX1185" fmla="*/ 3890720 w 5127638"/>
              <a:gd name="connsiteY1185" fmla="*/ 2497892 h 4988059"/>
              <a:gd name="connsiteX1186" fmla="*/ 3905718 w 5127638"/>
              <a:gd name="connsiteY1186" fmla="*/ 2488245 h 4988059"/>
              <a:gd name="connsiteX1187" fmla="*/ 3967162 w 5127638"/>
              <a:gd name="connsiteY1187" fmla="*/ 2417870 h 4988059"/>
              <a:gd name="connsiteX1188" fmla="*/ 4038124 w 5127638"/>
              <a:gd name="connsiteY1188" fmla="*/ 2336591 h 4988059"/>
              <a:gd name="connsiteX1189" fmla="*/ 4052379 w 5127638"/>
              <a:gd name="connsiteY1189" fmla="*/ 2326326 h 4988059"/>
              <a:gd name="connsiteX1190" fmla="*/ 4074641 w 5127638"/>
              <a:gd name="connsiteY1190" fmla="*/ 2322209 h 4988059"/>
              <a:gd name="connsiteX1191" fmla="*/ 4033681 w 5127638"/>
              <a:gd name="connsiteY1191" fmla="*/ 2385163 h 4988059"/>
              <a:gd name="connsiteX1192" fmla="*/ 3985644 w 5127638"/>
              <a:gd name="connsiteY1192" fmla="*/ 2449041 h 4988059"/>
              <a:gd name="connsiteX1193" fmla="*/ 3976030 w 5127638"/>
              <a:gd name="connsiteY1193" fmla="*/ 2465402 h 4988059"/>
              <a:gd name="connsiteX1194" fmla="*/ 3998173 w 5127638"/>
              <a:gd name="connsiteY1194" fmla="*/ 2453790 h 4988059"/>
              <a:gd name="connsiteX1195" fmla="*/ 3995029 w 5127638"/>
              <a:gd name="connsiteY1195" fmla="*/ 2456635 h 4988059"/>
              <a:gd name="connsiteX1196" fmla="*/ 3967620 w 5127638"/>
              <a:gd name="connsiteY1196" fmla="*/ 2480944 h 4988059"/>
              <a:gd name="connsiteX1197" fmla="*/ 3965784 w 5127638"/>
              <a:gd name="connsiteY1197" fmla="*/ 2482839 h 4988059"/>
              <a:gd name="connsiteX1198" fmla="*/ 3964435 w 5127638"/>
              <a:gd name="connsiteY1198" fmla="*/ 2485134 h 4988059"/>
              <a:gd name="connsiteX1199" fmla="*/ 3972406 w 5127638"/>
              <a:gd name="connsiteY1199" fmla="*/ 2479586 h 4988059"/>
              <a:gd name="connsiteX1200" fmla="*/ 3962914 w 5127638"/>
              <a:gd name="connsiteY1200" fmla="*/ 2497449 h 4988059"/>
              <a:gd name="connsiteX1201" fmla="*/ 3970538 w 5127638"/>
              <a:gd name="connsiteY1201" fmla="*/ 2494495 h 4988059"/>
              <a:gd name="connsiteX1202" fmla="*/ 3990273 w 5127638"/>
              <a:gd name="connsiteY1202" fmla="*/ 2501033 h 4988059"/>
              <a:gd name="connsiteX1203" fmla="*/ 3941121 w 5127638"/>
              <a:gd name="connsiteY1203" fmla="*/ 2554691 h 4988059"/>
              <a:gd name="connsiteX1204" fmla="*/ 3999073 w 5127638"/>
              <a:gd name="connsiteY1204" fmla="*/ 2522023 h 4988059"/>
              <a:gd name="connsiteX1205" fmla="*/ 3994753 w 5127638"/>
              <a:gd name="connsiteY1205" fmla="*/ 2531366 h 4988059"/>
              <a:gd name="connsiteX1206" fmla="*/ 3991086 w 5127638"/>
              <a:gd name="connsiteY1206" fmla="*/ 2535732 h 4988059"/>
              <a:gd name="connsiteX1207" fmla="*/ 3922807 w 5127638"/>
              <a:gd name="connsiteY1207" fmla="*/ 2572738 h 4988059"/>
              <a:gd name="connsiteX1208" fmla="*/ 3914903 w 5127638"/>
              <a:gd name="connsiteY1208" fmla="*/ 2576293 h 4988059"/>
              <a:gd name="connsiteX1209" fmla="*/ 3913390 w 5127638"/>
              <a:gd name="connsiteY1209" fmla="*/ 2582936 h 4988059"/>
              <a:gd name="connsiteX1210" fmla="*/ 3981183 w 5127638"/>
              <a:gd name="connsiteY1210" fmla="*/ 2546183 h 4988059"/>
              <a:gd name="connsiteX1211" fmla="*/ 3983117 w 5127638"/>
              <a:gd name="connsiteY1211" fmla="*/ 2545221 h 4988059"/>
              <a:gd name="connsiteX1212" fmla="*/ 3983021 w 5127638"/>
              <a:gd name="connsiteY1212" fmla="*/ 2545336 h 4988059"/>
              <a:gd name="connsiteX1213" fmla="*/ 3983280 w 5127638"/>
              <a:gd name="connsiteY1213" fmla="*/ 2549137 h 4988059"/>
              <a:gd name="connsiteX1214" fmla="*/ 4004947 w 5127638"/>
              <a:gd name="connsiteY1214" fmla="*/ 2534361 h 4988059"/>
              <a:gd name="connsiteX1215" fmla="*/ 4049744 w 5127638"/>
              <a:gd name="connsiteY1215" fmla="*/ 2512074 h 4988059"/>
              <a:gd name="connsiteX1216" fmla="*/ 4055809 w 5127638"/>
              <a:gd name="connsiteY1216" fmla="*/ 2508728 h 4988059"/>
              <a:gd name="connsiteX1217" fmla="*/ 4039513 w 5127638"/>
              <a:gd name="connsiteY1217" fmla="*/ 2525708 h 4988059"/>
              <a:gd name="connsiteX1218" fmla="*/ 4013180 w 5127638"/>
              <a:gd name="connsiteY1218" fmla="*/ 2551737 h 4988059"/>
              <a:gd name="connsiteX1219" fmla="*/ 3983383 w 5127638"/>
              <a:gd name="connsiteY1219" fmla="*/ 2580873 h 4988059"/>
              <a:gd name="connsiteX1220" fmla="*/ 4014278 w 5127638"/>
              <a:gd name="connsiteY1220" fmla="*/ 2565497 h 4988059"/>
              <a:gd name="connsiteX1221" fmla="*/ 4045399 w 5127638"/>
              <a:gd name="connsiteY1221" fmla="*/ 2542659 h 4988059"/>
              <a:gd name="connsiteX1222" fmla="*/ 4016249 w 5127638"/>
              <a:gd name="connsiteY1222" fmla="*/ 2582323 h 4988059"/>
              <a:gd name="connsiteX1223" fmla="*/ 4008279 w 5127638"/>
              <a:gd name="connsiteY1223" fmla="*/ 2595624 h 4988059"/>
              <a:gd name="connsiteX1224" fmla="*/ 4026414 w 5127638"/>
              <a:gd name="connsiteY1224" fmla="*/ 2578384 h 4988059"/>
              <a:gd name="connsiteX1225" fmla="*/ 4035414 w 5127638"/>
              <a:gd name="connsiteY1225" fmla="*/ 2588516 h 4988059"/>
              <a:gd name="connsiteX1226" fmla="*/ 4071314 w 5127638"/>
              <a:gd name="connsiteY1226" fmla="*/ 2560988 h 4988059"/>
              <a:gd name="connsiteX1227" fmla="*/ 4068851 w 5127638"/>
              <a:gd name="connsiteY1227" fmla="*/ 2572156 h 4988059"/>
              <a:gd name="connsiteX1228" fmla="*/ 4057188 w 5127638"/>
              <a:gd name="connsiteY1228" fmla="*/ 2584051 h 4988059"/>
              <a:gd name="connsiteX1229" fmla="*/ 4067857 w 5127638"/>
              <a:gd name="connsiteY1229" fmla="*/ 2590131 h 4988059"/>
              <a:gd name="connsiteX1230" fmla="*/ 4061933 w 5127638"/>
              <a:gd name="connsiteY1230" fmla="*/ 2593792 h 4988059"/>
              <a:gd name="connsiteX1231" fmla="*/ 4049813 w 5127638"/>
              <a:gd name="connsiteY1231" fmla="*/ 2603950 h 4988059"/>
              <a:gd name="connsiteX1232" fmla="*/ 4049260 w 5127638"/>
              <a:gd name="connsiteY1232" fmla="*/ 2604241 h 4988059"/>
              <a:gd name="connsiteX1233" fmla="*/ 3936435 w 5127638"/>
              <a:gd name="connsiteY1233" fmla="*/ 2664335 h 4988059"/>
              <a:gd name="connsiteX1234" fmla="*/ 3937170 w 5127638"/>
              <a:gd name="connsiteY1234" fmla="*/ 2665336 h 4988059"/>
              <a:gd name="connsiteX1235" fmla="*/ 3937790 w 5127638"/>
              <a:gd name="connsiteY1235" fmla="*/ 2670064 h 4988059"/>
              <a:gd name="connsiteX1236" fmla="*/ 3938407 w 5127638"/>
              <a:gd name="connsiteY1236" fmla="*/ 2674787 h 4988059"/>
              <a:gd name="connsiteX1237" fmla="*/ 3939086 w 5127638"/>
              <a:gd name="connsiteY1237" fmla="*/ 2677295 h 4988059"/>
              <a:gd name="connsiteX1238" fmla="*/ 4069153 w 5127638"/>
              <a:gd name="connsiteY1238" fmla="*/ 2607266 h 4988059"/>
              <a:gd name="connsiteX1239" fmla="*/ 4071528 w 5127638"/>
              <a:gd name="connsiteY1239" fmla="*/ 2606207 h 4988059"/>
              <a:gd name="connsiteX1240" fmla="*/ 4062448 w 5127638"/>
              <a:gd name="connsiteY1240" fmla="*/ 2615934 h 4988059"/>
              <a:gd name="connsiteX1241" fmla="*/ 4061556 w 5127638"/>
              <a:gd name="connsiteY1241" fmla="*/ 2617673 h 4988059"/>
              <a:gd name="connsiteX1242" fmla="*/ 4057978 w 5127638"/>
              <a:gd name="connsiteY1242" fmla="*/ 2619345 h 4988059"/>
              <a:gd name="connsiteX1243" fmla="*/ 3953074 w 5127638"/>
              <a:gd name="connsiteY1243" fmla="*/ 2678560 h 4988059"/>
              <a:gd name="connsiteX1244" fmla="*/ 3941168 w 5127638"/>
              <a:gd name="connsiteY1244" fmla="*/ 2684982 h 4988059"/>
              <a:gd name="connsiteX1245" fmla="*/ 3944573 w 5127638"/>
              <a:gd name="connsiteY1245" fmla="*/ 2697554 h 4988059"/>
              <a:gd name="connsiteX1246" fmla="*/ 3984244 w 5127638"/>
              <a:gd name="connsiteY1246" fmla="*/ 2676489 h 4988059"/>
              <a:gd name="connsiteX1247" fmla="*/ 4077809 w 5127638"/>
              <a:gd name="connsiteY1247" fmla="*/ 2632457 h 4988059"/>
              <a:gd name="connsiteX1248" fmla="*/ 3985570 w 5127638"/>
              <a:gd name="connsiteY1248" fmla="*/ 2683178 h 4988059"/>
              <a:gd name="connsiteX1249" fmla="*/ 3946415 w 5127638"/>
              <a:gd name="connsiteY1249" fmla="*/ 2704356 h 4988059"/>
              <a:gd name="connsiteX1250" fmla="*/ 3947521 w 5127638"/>
              <a:gd name="connsiteY1250" fmla="*/ 2708437 h 4988059"/>
              <a:gd name="connsiteX1251" fmla="*/ 3967870 w 5127638"/>
              <a:gd name="connsiteY1251" fmla="*/ 2696478 h 4988059"/>
              <a:gd name="connsiteX1252" fmla="*/ 4080879 w 5127638"/>
              <a:gd name="connsiteY1252" fmla="*/ 2646499 h 4988059"/>
              <a:gd name="connsiteX1253" fmla="*/ 3955657 w 5127638"/>
              <a:gd name="connsiteY1253" fmla="*/ 2719158 h 4988059"/>
              <a:gd name="connsiteX1254" fmla="*/ 3951149 w 5127638"/>
              <a:gd name="connsiteY1254" fmla="*/ 2721831 h 4988059"/>
              <a:gd name="connsiteX1255" fmla="*/ 3953666 w 5127638"/>
              <a:gd name="connsiteY1255" fmla="*/ 2731126 h 4988059"/>
              <a:gd name="connsiteX1256" fmla="*/ 4067517 w 5127638"/>
              <a:gd name="connsiteY1256" fmla="*/ 2667409 h 4988059"/>
              <a:gd name="connsiteX1257" fmla="*/ 4149144 w 5127638"/>
              <a:gd name="connsiteY1257" fmla="*/ 2637217 h 4988059"/>
              <a:gd name="connsiteX1258" fmla="*/ 4169614 w 5127638"/>
              <a:gd name="connsiteY1258" fmla="*/ 2627373 h 4988059"/>
              <a:gd name="connsiteX1259" fmla="*/ 4184090 w 5127638"/>
              <a:gd name="connsiteY1259" fmla="*/ 2626571 h 4988059"/>
              <a:gd name="connsiteX1260" fmla="*/ 4110334 w 5127638"/>
              <a:gd name="connsiteY1260" fmla="*/ 2667787 h 4988059"/>
              <a:gd name="connsiteX1261" fmla="*/ 3981682 w 5127638"/>
              <a:gd name="connsiteY1261" fmla="*/ 2738002 h 4988059"/>
              <a:gd name="connsiteX1262" fmla="*/ 3960292 w 5127638"/>
              <a:gd name="connsiteY1262" fmla="*/ 2750465 h 4988059"/>
              <a:gd name="connsiteX1263" fmla="*/ 3964125 w 5127638"/>
              <a:gd name="connsiteY1263" fmla="*/ 2755385 h 4988059"/>
              <a:gd name="connsiteX1264" fmla="*/ 3970171 w 5127638"/>
              <a:gd name="connsiteY1264" fmla="*/ 2751819 h 4988059"/>
              <a:gd name="connsiteX1265" fmla="*/ 4097175 w 5127638"/>
              <a:gd name="connsiteY1265" fmla="*/ 2685477 h 4988059"/>
              <a:gd name="connsiteX1266" fmla="*/ 4136237 w 5127638"/>
              <a:gd name="connsiteY1266" fmla="*/ 2666353 h 4988059"/>
              <a:gd name="connsiteX1267" fmla="*/ 4146064 w 5127638"/>
              <a:gd name="connsiteY1267" fmla="*/ 2671309 h 4988059"/>
              <a:gd name="connsiteX1268" fmla="*/ 4157721 w 5127638"/>
              <a:gd name="connsiteY1268" fmla="*/ 2667913 h 4988059"/>
              <a:gd name="connsiteX1269" fmla="*/ 4114340 w 5127638"/>
              <a:gd name="connsiteY1269" fmla="*/ 2698738 h 4988059"/>
              <a:gd name="connsiteX1270" fmla="*/ 4111904 w 5127638"/>
              <a:gd name="connsiteY1270" fmla="*/ 2696123 h 4988059"/>
              <a:gd name="connsiteX1271" fmla="*/ 4146217 w 5127638"/>
              <a:gd name="connsiteY1271" fmla="*/ 2674052 h 4988059"/>
              <a:gd name="connsiteX1272" fmla="*/ 4114340 w 5127638"/>
              <a:gd name="connsiteY1272" fmla="*/ 2698738 h 4988059"/>
              <a:gd name="connsiteX1273" fmla="*/ 4117069 w 5127638"/>
              <a:gd name="connsiteY1273" fmla="*/ 2700220 h 4988059"/>
              <a:gd name="connsiteX1274" fmla="*/ 4104431 w 5127638"/>
              <a:gd name="connsiteY1274" fmla="*/ 2710196 h 4988059"/>
              <a:gd name="connsiteX1275" fmla="*/ 4050312 w 5127638"/>
              <a:gd name="connsiteY1275" fmla="*/ 2736207 h 4988059"/>
              <a:gd name="connsiteX1276" fmla="*/ 3981128 w 5127638"/>
              <a:gd name="connsiteY1276" fmla="*/ 2777214 h 4988059"/>
              <a:gd name="connsiteX1277" fmla="*/ 4000722 w 5127638"/>
              <a:gd name="connsiteY1277" fmla="*/ 2802369 h 4988059"/>
              <a:gd name="connsiteX1278" fmla="*/ 4102727 w 5127638"/>
              <a:gd name="connsiteY1278" fmla="*/ 2903131 h 4988059"/>
              <a:gd name="connsiteX1279" fmla="*/ 4122397 w 5127638"/>
              <a:gd name="connsiteY1279" fmla="*/ 2934191 h 4988059"/>
              <a:gd name="connsiteX1280" fmla="*/ 4149142 w 5127638"/>
              <a:gd name="connsiteY1280" fmla="*/ 2964323 h 4988059"/>
              <a:gd name="connsiteX1281" fmla="*/ 4245381 w 5127638"/>
              <a:gd name="connsiteY1281" fmla="*/ 3039409 h 4988059"/>
              <a:gd name="connsiteX1282" fmla="*/ 4342535 w 5127638"/>
              <a:gd name="connsiteY1282" fmla="*/ 3121587 h 4988059"/>
              <a:gd name="connsiteX1283" fmla="*/ 4376997 w 5127638"/>
              <a:gd name="connsiteY1283" fmla="*/ 3166325 h 4988059"/>
              <a:gd name="connsiteX1284" fmla="*/ 4412389 w 5127638"/>
              <a:gd name="connsiteY1284" fmla="*/ 3218148 h 4988059"/>
              <a:gd name="connsiteX1285" fmla="*/ 4432574 w 5127638"/>
              <a:gd name="connsiteY1285" fmla="*/ 3253950 h 4988059"/>
              <a:gd name="connsiteX1286" fmla="*/ 4459788 w 5127638"/>
              <a:gd name="connsiteY1286" fmla="*/ 3288824 h 4988059"/>
              <a:gd name="connsiteX1287" fmla="*/ 4558999 w 5127638"/>
              <a:gd name="connsiteY1287" fmla="*/ 3391151 h 4988059"/>
              <a:gd name="connsiteX1288" fmla="*/ 4559617 w 5127638"/>
              <a:gd name="connsiteY1288" fmla="*/ 3395875 h 4988059"/>
              <a:gd name="connsiteX1289" fmla="*/ 4560236 w 5127638"/>
              <a:gd name="connsiteY1289" fmla="*/ 3400599 h 4988059"/>
              <a:gd name="connsiteX1290" fmla="*/ 4542589 w 5127638"/>
              <a:gd name="connsiteY1290" fmla="*/ 3401709 h 4988059"/>
              <a:gd name="connsiteX1291" fmla="*/ 4531014 w 5127638"/>
              <a:gd name="connsiteY1291" fmla="*/ 3394816 h 4988059"/>
              <a:gd name="connsiteX1292" fmla="*/ 4418952 w 5127638"/>
              <a:gd name="connsiteY1292" fmla="*/ 3294171 h 4988059"/>
              <a:gd name="connsiteX1293" fmla="*/ 4313390 w 5127638"/>
              <a:gd name="connsiteY1293" fmla="*/ 3192676 h 4988059"/>
              <a:gd name="connsiteX1294" fmla="*/ 4281203 w 5127638"/>
              <a:gd name="connsiteY1294" fmla="*/ 3166859 h 4988059"/>
              <a:gd name="connsiteX1295" fmla="*/ 4248087 w 5127638"/>
              <a:gd name="connsiteY1295" fmla="*/ 3133959 h 4988059"/>
              <a:gd name="connsiteX1296" fmla="*/ 4233773 w 5127638"/>
              <a:gd name="connsiteY1296" fmla="*/ 3134630 h 4988059"/>
              <a:gd name="connsiteX1297" fmla="*/ 4218531 w 5127638"/>
              <a:gd name="connsiteY1297" fmla="*/ 3128221 h 4988059"/>
              <a:gd name="connsiteX1298" fmla="*/ 4216287 w 5127638"/>
              <a:gd name="connsiteY1298" fmla="*/ 3147733 h 4988059"/>
              <a:gd name="connsiteX1299" fmla="*/ 4214042 w 5127638"/>
              <a:gd name="connsiteY1299" fmla="*/ 3167248 h 4988059"/>
              <a:gd name="connsiteX1300" fmla="*/ 4221797 w 5127638"/>
              <a:gd name="connsiteY1300" fmla="*/ 3180645 h 4988059"/>
              <a:gd name="connsiteX1301" fmla="*/ 4236632 w 5127638"/>
              <a:gd name="connsiteY1301" fmla="*/ 3193119 h 4988059"/>
              <a:gd name="connsiteX1302" fmla="*/ 4322669 w 5127638"/>
              <a:gd name="connsiteY1302" fmla="*/ 3263537 h 4988059"/>
              <a:gd name="connsiteX1303" fmla="*/ 4408705 w 5127638"/>
              <a:gd name="connsiteY1303" fmla="*/ 3333957 h 4988059"/>
              <a:gd name="connsiteX1304" fmla="*/ 4444837 w 5127638"/>
              <a:gd name="connsiteY1304" fmla="*/ 3362859 h 4988059"/>
              <a:gd name="connsiteX1305" fmla="*/ 4473805 w 5127638"/>
              <a:gd name="connsiteY1305" fmla="*/ 3392699 h 4988059"/>
              <a:gd name="connsiteX1306" fmla="*/ 4568539 w 5127638"/>
              <a:gd name="connsiteY1306" fmla="*/ 3507283 h 4988059"/>
              <a:gd name="connsiteX1307" fmla="*/ 4682890 w 5127638"/>
              <a:gd name="connsiteY1307" fmla="*/ 3604291 h 4988059"/>
              <a:gd name="connsiteX1308" fmla="*/ 4706700 w 5127638"/>
              <a:gd name="connsiteY1308" fmla="*/ 3639535 h 4988059"/>
              <a:gd name="connsiteX1309" fmla="*/ 4746170 w 5127638"/>
              <a:gd name="connsiteY1309" fmla="*/ 3675231 h 4988059"/>
              <a:gd name="connsiteX1310" fmla="*/ 4790857 w 5127638"/>
              <a:gd name="connsiteY1310" fmla="*/ 3695819 h 4988059"/>
              <a:gd name="connsiteX1311" fmla="*/ 4947249 w 5127638"/>
              <a:gd name="connsiteY1311" fmla="*/ 3790721 h 4988059"/>
              <a:gd name="connsiteX1312" fmla="*/ 5007967 w 5127638"/>
              <a:gd name="connsiteY1312" fmla="*/ 3851281 h 4988059"/>
              <a:gd name="connsiteX1313" fmla="*/ 5069616 w 5127638"/>
              <a:gd name="connsiteY1313" fmla="*/ 3918926 h 4988059"/>
              <a:gd name="connsiteX1314" fmla="*/ 5086923 w 5127638"/>
              <a:gd name="connsiteY1314" fmla="*/ 3950313 h 4988059"/>
              <a:gd name="connsiteX1315" fmla="*/ 5094324 w 5127638"/>
              <a:gd name="connsiteY1315" fmla="*/ 3973687 h 4988059"/>
              <a:gd name="connsiteX1316" fmla="*/ 5075559 w 5127638"/>
              <a:gd name="connsiteY1316" fmla="*/ 3959466 h 4988059"/>
              <a:gd name="connsiteX1317" fmla="*/ 4915209 w 5127638"/>
              <a:gd name="connsiteY1317" fmla="*/ 3853846 h 4988059"/>
              <a:gd name="connsiteX1318" fmla="*/ 4940309 w 5127638"/>
              <a:gd name="connsiteY1318" fmla="*/ 3891737 h 4988059"/>
              <a:gd name="connsiteX1319" fmla="*/ 4995583 w 5127638"/>
              <a:gd name="connsiteY1319" fmla="*/ 3934029 h 4988059"/>
              <a:gd name="connsiteX1320" fmla="*/ 5079200 w 5127638"/>
              <a:gd name="connsiteY1320" fmla="*/ 4024796 h 4988059"/>
              <a:gd name="connsiteX1321" fmla="*/ 5114269 w 5127638"/>
              <a:gd name="connsiteY1321" fmla="*/ 4051841 h 4988059"/>
              <a:gd name="connsiteX1322" fmla="*/ 5115005 w 5127638"/>
              <a:gd name="connsiteY1322" fmla="*/ 4054810 h 4988059"/>
              <a:gd name="connsiteX1323" fmla="*/ 5120780 w 5127638"/>
              <a:gd name="connsiteY1323" fmla="*/ 4094703 h 4988059"/>
              <a:gd name="connsiteX1324" fmla="*/ 5118515 w 5127638"/>
              <a:gd name="connsiteY1324" fmla="*/ 4093622 h 4988059"/>
              <a:gd name="connsiteX1325" fmla="*/ 5099983 w 5127638"/>
              <a:gd name="connsiteY1325" fmla="*/ 4078640 h 4988059"/>
              <a:gd name="connsiteX1326" fmla="*/ 5099983 w 5127638"/>
              <a:gd name="connsiteY1326" fmla="*/ 4078640 h 4988059"/>
              <a:gd name="connsiteX1327" fmla="*/ 5118515 w 5127638"/>
              <a:gd name="connsiteY1327" fmla="*/ 4093622 h 4988059"/>
              <a:gd name="connsiteX1328" fmla="*/ 5121719 w 5127638"/>
              <a:gd name="connsiteY1328" fmla="*/ 4103334 h 4988059"/>
              <a:gd name="connsiteX1329" fmla="*/ 5122052 w 5127638"/>
              <a:gd name="connsiteY1329" fmla="*/ 4103493 h 4988059"/>
              <a:gd name="connsiteX1330" fmla="*/ 5127638 w 5127638"/>
              <a:gd name="connsiteY1330" fmla="*/ 4142098 h 4988059"/>
              <a:gd name="connsiteX1331" fmla="*/ 5118971 w 5127638"/>
              <a:gd name="connsiteY1331" fmla="*/ 4145512 h 4988059"/>
              <a:gd name="connsiteX1332" fmla="*/ 5099492 w 5127638"/>
              <a:gd name="connsiteY1332" fmla="*/ 4132047 h 4988059"/>
              <a:gd name="connsiteX1333" fmla="*/ 5116975 w 5127638"/>
              <a:gd name="connsiteY1333" fmla="*/ 4146297 h 4988059"/>
              <a:gd name="connsiteX1334" fmla="*/ 5077441 w 5127638"/>
              <a:gd name="connsiteY1334" fmla="*/ 4161864 h 4988059"/>
              <a:gd name="connsiteX1335" fmla="*/ 5065907 w 5127638"/>
              <a:gd name="connsiteY1335" fmla="*/ 4173586 h 4988059"/>
              <a:gd name="connsiteX1336" fmla="*/ 5048407 w 5127638"/>
              <a:gd name="connsiteY1336" fmla="*/ 4158892 h 4988059"/>
              <a:gd name="connsiteX1337" fmla="*/ 4976823 w 5127638"/>
              <a:gd name="connsiteY1337" fmla="*/ 4107138 h 4988059"/>
              <a:gd name="connsiteX1338" fmla="*/ 5056200 w 5127638"/>
              <a:gd name="connsiteY1338" fmla="*/ 4187983 h 4988059"/>
              <a:gd name="connsiteX1339" fmla="*/ 5058057 w 5127638"/>
              <a:gd name="connsiteY1339" fmla="*/ 4189339 h 4988059"/>
              <a:gd name="connsiteX1340" fmla="*/ 5062027 w 5127638"/>
              <a:gd name="connsiteY1340" fmla="*/ 4227378 h 4988059"/>
              <a:gd name="connsiteX1341" fmla="*/ 5059155 w 5127638"/>
              <a:gd name="connsiteY1341" fmla="*/ 4229529 h 4988059"/>
              <a:gd name="connsiteX1342" fmla="*/ 4666459 w 5127638"/>
              <a:gd name="connsiteY1342" fmla="*/ 3948322 h 4988059"/>
              <a:gd name="connsiteX1343" fmla="*/ 4528713 w 5127638"/>
              <a:gd name="connsiteY1343" fmla="*/ 3861665 h 4988059"/>
              <a:gd name="connsiteX1344" fmla="*/ 4580608 w 5127638"/>
              <a:gd name="connsiteY1344" fmla="*/ 3924848 h 4988059"/>
              <a:gd name="connsiteX1345" fmla="*/ 4811639 w 5127638"/>
              <a:gd name="connsiteY1345" fmla="*/ 4100349 h 4988059"/>
              <a:gd name="connsiteX1346" fmla="*/ 4754345 w 5127638"/>
              <a:gd name="connsiteY1346" fmla="*/ 4068003 h 4988059"/>
              <a:gd name="connsiteX1347" fmla="*/ 4557699 w 5127638"/>
              <a:gd name="connsiteY1347" fmla="*/ 3931415 h 4988059"/>
              <a:gd name="connsiteX1348" fmla="*/ 4336615 w 5127638"/>
              <a:gd name="connsiteY1348" fmla="*/ 3757933 h 4988059"/>
              <a:gd name="connsiteX1349" fmla="*/ 4397458 w 5127638"/>
              <a:gd name="connsiteY1349" fmla="*/ 3823795 h 4988059"/>
              <a:gd name="connsiteX1350" fmla="*/ 4498385 w 5127638"/>
              <a:gd name="connsiteY1350" fmla="*/ 3909015 h 4988059"/>
              <a:gd name="connsiteX1351" fmla="*/ 4526788 w 5127638"/>
              <a:gd name="connsiteY1351" fmla="*/ 3951892 h 4988059"/>
              <a:gd name="connsiteX1352" fmla="*/ 4570171 w 5127638"/>
              <a:gd name="connsiteY1352" fmla="*/ 3976237 h 4988059"/>
              <a:gd name="connsiteX1353" fmla="*/ 4599235 w 5127638"/>
              <a:gd name="connsiteY1353" fmla="*/ 4020110 h 4988059"/>
              <a:gd name="connsiteX1354" fmla="*/ 4701521 w 5127638"/>
              <a:gd name="connsiteY1354" fmla="*/ 4094386 h 4988059"/>
              <a:gd name="connsiteX1355" fmla="*/ 4641545 w 5127638"/>
              <a:gd name="connsiteY1355" fmla="*/ 4070990 h 4988059"/>
              <a:gd name="connsiteX1356" fmla="*/ 4571701 w 5127638"/>
              <a:gd name="connsiteY1356" fmla="*/ 4019697 h 4988059"/>
              <a:gd name="connsiteX1357" fmla="*/ 4534883 w 5127638"/>
              <a:gd name="connsiteY1357" fmla="*/ 4018261 h 4988059"/>
              <a:gd name="connsiteX1358" fmla="*/ 4390607 w 5127638"/>
              <a:gd name="connsiteY1358" fmla="*/ 3904013 h 4988059"/>
              <a:gd name="connsiteX1359" fmla="*/ 4342006 w 5127638"/>
              <a:gd name="connsiteY1359" fmla="*/ 3861129 h 4988059"/>
              <a:gd name="connsiteX1360" fmla="*/ 4344386 w 5127638"/>
              <a:gd name="connsiteY1360" fmla="*/ 3862856 h 4988059"/>
              <a:gd name="connsiteX1361" fmla="*/ 4349989 w 5127638"/>
              <a:gd name="connsiteY1361" fmla="*/ 3867046 h 4988059"/>
              <a:gd name="connsiteX1362" fmla="*/ 4348775 w 5127638"/>
              <a:gd name="connsiteY1362" fmla="*/ 3866040 h 4988059"/>
              <a:gd name="connsiteX1363" fmla="*/ 4344386 w 5127638"/>
              <a:gd name="connsiteY1363" fmla="*/ 3862856 h 4988059"/>
              <a:gd name="connsiteX1364" fmla="*/ 4341616 w 5127638"/>
              <a:gd name="connsiteY1364" fmla="*/ 3860785 h 4988059"/>
              <a:gd name="connsiteX1365" fmla="*/ 4342006 w 5127638"/>
              <a:gd name="connsiteY1365" fmla="*/ 3861129 h 4988059"/>
              <a:gd name="connsiteX1366" fmla="*/ 4327879 w 5127638"/>
              <a:gd name="connsiteY1366" fmla="*/ 3850875 h 4988059"/>
              <a:gd name="connsiteX1367" fmla="*/ 4284323 w 5127638"/>
              <a:gd name="connsiteY1367" fmla="*/ 3828438 h 4988059"/>
              <a:gd name="connsiteX1368" fmla="*/ 4358129 w 5127638"/>
              <a:gd name="connsiteY1368" fmla="*/ 3885714 h 4988059"/>
              <a:gd name="connsiteX1369" fmla="*/ 4588137 w 5127638"/>
              <a:gd name="connsiteY1369" fmla="*/ 4070500 h 4988059"/>
              <a:gd name="connsiteX1370" fmla="*/ 4649641 w 5127638"/>
              <a:gd name="connsiteY1370" fmla="*/ 4137359 h 4988059"/>
              <a:gd name="connsiteX1371" fmla="*/ 4717466 w 5127638"/>
              <a:gd name="connsiteY1371" fmla="*/ 4198598 h 4988059"/>
              <a:gd name="connsiteX1372" fmla="*/ 4713012 w 5127638"/>
              <a:gd name="connsiteY1372" fmla="*/ 4246021 h 4988059"/>
              <a:gd name="connsiteX1373" fmla="*/ 4871234 w 5127638"/>
              <a:gd name="connsiteY1373" fmla="*/ 4363589 h 4988059"/>
              <a:gd name="connsiteX1374" fmla="*/ 5036326 w 5127638"/>
              <a:gd name="connsiteY1374" fmla="*/ 4486863 h 4988059"/>
              <a:gd name="connsiteX1375" fmla="*/ 5034735 w 5127638"/>
              <a:gd name="connsiteY1375" fmla="*/ 4501480 h 4988059"/>
              <a:gd name="connsiteX1376" fmla="*/ 4929967 w 5127638"/>
              <a:gd name="connsiteY1376" fmla="*/ 4428158 h 4988059"/>
              <a:gd name="connsiteX1377" fmla="*/ 4632148 w 5127638"/>
              <a:gd name="connsiteY1377" fmla="*/ 4219245 h 4988059"/>
              <a:gd name="connsiteX1378" fmla="*/ 4515953 w 5127638"/>
              <a:gd name="connsiteY1378" fmla="*/ 4136966 h 4988059"/>
              <a:gd name="connsiteX1379" fmla="*/ 4425557 w 5127638"/>
              <a:gd name="connsiteY1379" fmla="*/ 4080638 h 4988059"/>
              <a:gd name="connsiteX1380" fmla="*/ 4368262 w 5127638"/>
              <a:gd name="connsiteY1380" fmla="*/ 4048291 h 4988059"/>
              <a:gd name="connsiteX1381" fmla="*/ 4318817 w 5127638"/>
              <a:gd name="connsiteY1381" fmla="*/ 4053786 h 4988059"/>
              <a:gd name="connsiteX1382" fmla="*/ 4499534 w 5127638"/>
              <a:gd name="connsiteY1382" fmla="*/ 4192316 h 4988059"/>
              <a:gd name="connsiteX1383" fmla="*/ 4616312 w 5127638"/>
              <a:gd name="connsiteY1383" fmla="*/ 4301468 h 4988059"/>
              <a:gd name="connsiteX1384" fmla="*/ 4630805 w 5127638"/>
              <a:gd name="connsiteY1384" fmla="*/ 4336342 h 4988059"/>
              <a:gd name="connsiteX1385" fmla="*/ 4769496 w 5127638"/>
              <a:gd name="connsiteY1385" fmla="*/ 4439587 h 4988059"/>
              <a:gd name="connsiteX1386" fmla="*/ 4725749 w 5127638"/>
              <a:gd name="connsiteY1386" fmla="*/ 4425526 h 4988059"/>
              <a:gd name="connsiteX1387" fmla="*/ 4729236 w 5127638"/>
              <a:gd name="connsiteY1387" fmla="*/ 4423871 h 4988059"/>
              <a:gd name="connsiteX1388" fmla="*/ 4735694 w 5127638"/>
              <a:gd name="connsiteY1388" fmla="*/ 4427546 h 4988059"/>
              <a:gd name="connsiteX1389" fmla="*/ 4731479 w 5127638"/>
              <a:gd name="connsiteY1389" fmla="*/ 4422807 h 4988059"/>
              <a:gd name="connsiteX1390" fmla="*/ 4729236 w 5127638"/>
              <a:gd name="connsiteY1390" fmla="*/ 4423871 h 4988059"/>
              <a:gd name="connsiteX1391" fmla="*/ 4717364 w 5127638"/>
              <a:gd name="connsiteY1391" fmla="*/ 4417116 h 4988059"/>
              <a:gd name="connsiteX1392" fmla="*/ 4710781 w 5127638"/>
              <a:gd name="connsiteY1392" fmla="*/ 4410514 h 4988059"/>
              <a:gd name="connsiteX1393" fmla="*/ 4702255 w 5127638"/>
              <a:gd name="connsiteY1393" fmla="*/ 4405221 h 4988059"/>
              <a:gd name="connsiteX1394" fmla="*/ 4668741 w 5127638"/>
              <a:gd name="connsiteY1394" fmla="*/ 4408773 h 4988059"/>
              <a:gd name="connsiteX1395" fmla="*/ 4534011 w 5127638"/>
              <a:gd name="connsiteY1395" fmla="*/ 4311510 h 4988059"/>
              <a:gd name="connsiteX1396" fmla="*/ 4507140 w 5127638"/>
              <a:gd name="connsiteY1396" fmla="*/ 4312095 h 4988059"/>
              <a:gd name="connsiteX1397" fmla="*/ 4348920 w 5127638"/>
              <a:gd name="connsiteY1397" fmla="*/ 4194528 h 4988059"/>
              <a:gd name="connsiteX1398" fmla="*/ 4193716 w 5127638"/>
              <a:gd name="connsiteY1398" fmla="*/ 4066355 h 4988059"/>
              <a:gd name="connsiteX1399" fmla="*/ 4172166 w 5127638"/>
              <a:gd name="connsiteY1399" fmla="*/ 4061980 h 4988059"/>
              <a:gd name="connsiteX1400" fmla="*/ 4318421 w 5127638"/>
              <a:gd name="connsiteY1400" fmla="*/ 4187472 h 4988059"/>
              <a:gd name="connsiteX1401" fmla="*/ 4702784 w 5127638"/>
              <a:gd name="connsiteY1401" fmla="*/ 4492386 h 4988059"/>
              <a:gd name="connsiteX1402" fmla="*/ 4723327 w 5127638"/>
              <a:gd name="connsiteY1402" fmla="*/ 4507135 h 4988059"/>
              <a:gd name="connsiteX1403" fmla="*/ 4707167 w 5127638"/>
              <a:gd name="connsiteY1403" fmla="*/ 4522397 h 4988059"/>
              <a:gd name="connsiteX1404" fmla="*/ 4677695 w 5127638"/>
              <a:gd name="connsiteY1404" fmla="*/ 4545302 h 4988059"/>
              <a:gd name="connsiteX1405" fmla="*/ 4663967 w 5127638"/>
              <a:gd name="connsiteY1405" fmla="*/ 4549000 h 4988059"/>
              <a:gd name="connsiteX1406" fmla="*/ 4618428 w 5127638"/>
              <a:gd name="connsiteY1406" fmla="*/ 4517599 h 4988059"/>
              <a:gd name="connsiteX1407" fmla="*/ 4335972 w 5127638"/>
              <a:gd name="connsiteY1407" fmla="*/ 4309270 h 4988059"/>
              <a:gd name="connsiteX1408" fmla="*/ 4350465 w 5127638"/>
              <a:gd name="connsiteY1408" fmla="*/ 4344144 h 4988059"/>
              <a:gd name="connsiteX1409" fmla="*/ 4180278 w 5127638"/>
              <a:gd name="connsiteY1409" fmla="*/ 4234504 h 4988059"/>
              <a:gd name="connsiteX1410" fmla="*/ 4180278 w 5127638"/>
              <a:gd name="connsiteY1410" fmla="*/ 4234504 h 4988059"/>
              <a:gd name="connsiteX1411" fmla="*/ 4356955 w 5127638"/>
              <a:gd name="connsiteY1411" fmla="*/ 4392928 h 4988059"/>
              <a:gd name="connsiteX1412" fmla="*/ 4328063 w 5127638"/>
              <a:gd name="connsiteY1412" fmla="*/ 4403458 h 4988059"/>
              <a:gd name="connsiteX1413" fmla="*/ 4344575 w 5127638"/>
              <a:gd name="connsiteY1413" fmla="*/ 4428386 h 4988059"/>
              <a:gd name="connsiteX1414" fmla="*/ 4246253 w 5127638"/>
              <a:gd name="connsiteY1414" fmla="*/ 4360093 h 4988059"/>
              <a:gd name="connsiteX1415" fmla="*/ 4149951 w 5127638"/>
              <a:gd name="connsiteY1415" fmla="*/ 4281853 h 4988059"/>
              <a:gd name="connsiteX1416" fmla="*/ 4127041 w 5127638"/>
              <a:gd name="connsiteY1416" fmla="*/ 4288419 h 4988059"/>
              <a:gd name="connsiteX1417" fmla="*/ 4010185 w 5127638"/>
              <a:gd name="connsiteY1417" fmla="*/ 4205143 h 4988059"/>
              <a:gd name="connsiteX1418" fmla="*/ 4087541 w 5127638"/>
              <a:gd name="connsiteY1418" fmla="*/ 4295933 h 4988059"/>
              <a:gd name="connsiteX1419" fmla="*/ 4206341 w 5127638"/>
              <a:gd name="connsiteY1419" fmla="*/ 4395138 h 4988059"/>
              <a:gd name="connsiteX1420" fmla="*/ 4319530 w 5127638"/>
              <a:gd name="connsiteY1420" fmla="*/ 4498060 h 4988059"/>
              <a:gd name="connsiteX1421" fmla="*/ 4367644 w 5127638"/>
              <a:gd name="connsiteY1421" fmla="*/ 4540351 h 4988059"/>
              <a:gd name="connsiteX1422" fmla="*/ 4349288 w 5127638"/>
              <a:gd name="connsiteY1422" fmla="*/ 4541725 h 4988059"/>
              <a:gd name="connsiteX1423" fmla="*/ 4315699 w 5127638"/>
              <a:gd name="connsiteY1423" fmla="*/ 4517455 h 4988059"/>
              <a:gd name="connsiteX1424" fmla="*/ 4200941 w 5127638"/>
              <a:gd name="connsiteY1424" fmla="*/ 4425974 h 4988059"/>
              <a:gd name="connsiteX1425" fmla="*/ 4087051 w 5127638"/>
              <a:gd name="connsiteY1425" fmla="*/ 4349341 h 4988059"/>
              <a:gd name="connsiteX1426" fmla="*/ 4050233 w 5127638"/>
              <a:gd name="connsiteY1426" fmla="*/ 4347906 h 4988059"/>
              <a:gd name="connsiteX1427" fmla="*/ 3946341 w 5127638"/>
              <a:gd name="connsiteY1427" fmla="*/ 4256042 h 4988059"/>
              <a:gd name="connsiteX1428" fmla="*/ 3919392 w 5127638"/>
              <a:gd name="connsiteY1428" fmla="*/ 4282501 h 4988059"/>
              <a:gd name="connsiteX1429" fmla="*/ 3779704 w 5127638"/>
              <a:gd name="connsiteY1429" fmla="*/ 4179918 h 4988059"/>
              <a:gd name="connsiteX1430" fmla="*/ 3779704 w 5127638"/>
              <a:gd name="connsiteY1430" fmla="*/ 4179918 h 4988059"/>
              <a:gd name="connsiteX1431" fmla="*/ 3888556 w 5127638"/>
              <a:gd name="connsiteY1431" fmla="*/ 4277102 h 4988059"/>
              <a:gd name="connsiteX1432" fmla="*/ 4054289 w 5127638"/>
              <a:gd name="connsiteY1432" fmla="*/ 4434167 h 4988059"/>
              <a:gd name="connsiteX1433" fmla="*/ 3910562 w 5127638"/>
              <a:gd name="connsiteY1433" fmla="*/ 4351475 h 4988059"/>
              <a:gd name="connsiteX1434" fmla="*/ 3953457 w 5127638"/>
              <a:gd name="connsiteY1434" fmla="*/ 4429227 h 4988059"/>
              <a:gd name="connsiteX1435" fmla="*/ 3861116 w 5127638"/>
              <a:gd name="connsiteY1435" fmla="*/ 4356969 h 4988059"/>
              <a:gd name="connsiteX1436" fmla="*/ 3768776 w 5127638"/>
              <a:gd name="connsiteY1436" fmla="*/ 4284712 h 4988059"/>
              <a:gd name="connsiteX1437" fmla="*/ 3768776 w 5127638"/>
              <a:gd name="connsiteY1437" fmla="*/ 4284712 h 4988059"/>
              <a:gd name="connsiteX1438" fmla="*/ 3875609 w 5127638"/>
              <a:gd name="connsiteY1438" fmla="*/ 4391844 h 4988059"/>
              <a:gd name="connsiteX1439" fmla="*/ 3850680 w 5127638"/>
              <a:gd name="connsiteY1439" fmla="*/ 4408357 h 4988059"/>
              <a:gd name="connsiteX1440" fmla="*/ 4035943 w 5127638"/>
              <a:gd name="connsiteY1440" fmla="*/ 4579744 h 4988059"/>
              <a:gd name="connsiteX1441" fmla="*/ 3953473 w 5127638"/>
              <a:gd name="connsiteY1441" fmla="*/ 4535381 h 4988059"/>
              <a:gd name="connsiteX1442" fmla="*/ 4113300 w 5127638"/>
              <a:gd name="connsiteY1442" fmla="*/ 4670534 h 4988059"/>
              <a:gd name="connsiteX1443" fmla="*/ 4230423 w 5127638"/>
              <a:gd name="connsiteY1443" fmla="*/ 4779556 h 4988059"/>
              <a:gd name="connsiteX1444" fmla="*/ 4215799 w 5127638"/>
              <a:gd name="connsiteY1444" fmla="*/ 4798580 h 4988059"/>
              <a:gd name="connsiteX1445" fmla="*/ 3980103 w 5127638"/>
              <a:gd name="connsiteY1445" fmla="*/ 4616734 h 4988059"/>
              <a:gd name="connsiteX1446" fmla="*/ 3914221 w 5127638"/>
              <a:gd name="connsiteY1446" fmla="*/ 4571425 h 4988059"/>
              <a:gd name="connsiteX1447" fmla="*/ 3868817 w 5127638"/>
              <a:gd name="connsiteY1447" fmla="*/ 4557027 h 4988059"/>
              <a:gd name="connsiteX1448" fmla="*/ 3880705 w 5127638"/>
              <a:gd name="connsiteY1448" fmla="*/ 4574975 h 4988059"/>
              <a:gd name="connsiteX1449" fmla="*/ 3880875 w 5127638"/>
              <a:gd name="connsiteY1449" fmla="*/ 4629380 h 4988059"/>
              <a:gd name="connsiteX1450" fmla="*/ 3729558 w 5127638"/>
              <a:gd name="connsiteY1450" fmla="*/ 4533064 h 4988059"/>
              <a:gd name="connsiteX1451" fmla="*/ 3841959 w 5127638"/>
              <a:gd name="connsiteY1451" fmla="*/ 4663765 h 4988059"/>
              <a:gd name="connsiteX1452" fmla="*/ 3772039 w 5127638"/>
              <a:gd name="connsiteY1452" fmla="*/ 4638348 h 4988059"/>
              <a:gd name="connsiteX1453" fmla="*/ 3983761 w 5127638"/>
              <a:gd name="connsiteY1453" fmla="*/ 4836684 h 4988059"/>
              <a:gd name="connsiteX1454" fmla="*/ 4091018 w 5127638"/>
              <a:gd name="connsiteY1454" fmla="*/ 4912710 h 4988059"/>
              <a:gd name="connsiteX1455" fmla="*/ 4112813 w 5127638"/>
              <a:gd name="connsiteY1455" fmla="*/ 4931583 h 4988059"/>
              <a:gd name="connsiteX1456" fmla="*/ 4106377 w 5127638"/>
              <a:gd name="connsiteY1456" fmla="*/ 4939746 h 4988059"/>
              <a:gd name="connsiteX1457" fmla="*/ 4099411 w 5127638"/>
              <a:gd name="connsiteY1457" fmla="*/ 4935465 h 4988059"/>
              <a:gd name="connsiteX1458" fmla="*/ 4036679 w 5127638"/>
              <a:gd name="connsiteY1458" fmla="*/ 4890579 h 4988059"/>
              <a:gd name="connsiteX1459" fmla="*/ 3788061 w 5127638"/>
              <a:gd name="connsiteY1459" fmla="*/ 4716684 h 4988059"/>
              <a:gd name="connsiteX1460" fmla="*/ 3703650 w 5127638"/>
              <a:gd name="connsiteY1460" fmla="*/ 4656392 h 4988059"/>
              <a:gd name="connsiteX1461" fmla="*/ 3759170 w 5127638"/>
              <a:gd name="connsiteY1461" fmla="*/ 4727215 h 4988059"/>
              <a:gd name="connsiteX1462" fmla="*/ 3830957 w 5127638"/>
              <a:gd name="connsiteY1462" fmla="*/ 4794435 h 4988059"/>
              <a:gd name="connsiteX1463" fmla="*/ 3724295 w 5127638"/>
              <a:gd name="connsiteY1463" fmla="*/ 4741709 h 4988059"/>
              <a:gd name="connsiteX1464" fmla="*/ 3689833 w 5127638"/>
              <a:gd name="connsiteY1464" fmla="*/ 4728668 h 4988059"/>
              <a:gd name="connsiteX1465" fmla="*/ 3740148 w 5127638"/>
              <a:gd name="connsiteY1465" fmla="*/ 4765639 h 4988059"/>
              <a:gd name="connsiteX1466" fmla="*/ 3724803 w 5127638"/>
              <a:gd name="connsiteY1466" fmla="*/ 4794455 h 4988059"/>
              <a:gd name="connsiteX1467" fmla="*/ 3810162 w 5127638"/>
              <a:gd name="connsiteY1467" fmla="*/ 4871336 h 4988059"/>
              <a:gd name="connsiteX1468" fmla="*/ 3784285 w 5127638"/>
              <a:gd name="connsiteY1468" fmla="*/ 4871260 h 4988059"/>
              <a:gd name="connsiteX1469" fmla="*/ 3750186 w 5127638"/>
              <a:gd name="connsiteY1469" fmla="*/ 4847938 h 4988059"/>
              <a:gd name="connsiteX1470" fmla="*/ 3760673 w 5127638"/>
              <a:gd name="connsiteY1470" fmla="*/ 4854329 h 4988059"/>
              <a:gd name="connsiteX1471" fmla="*/ 3761325 w 5127638"/>
              <a:gd name="connsiteY1471" fmla="*/ 4861791 h 4988059"/>
              <a:gd name="connsiteX1472" fmla="*/ 3667195 w 5127638"/>
              <a:gd name="connsiteY1472" fmla="*/ 4783381 h 4988059"/>
              <a:gd name="connsiteX1473" fmla="*/ 3643739 w 5127638"/>
              <a:gd name="connsiteY1473" fmla="*/ 4760061 h 4988059"/>
              <a:gd name="connsiteX1474" fmla="*/ 3615054 w 5127638"/>
              <a:gd name="connsiteY1474" fmla="*/ 4751820 h 4988059"/>
              <a:gd name="connsiteX1475" fmla="*/ 3386357 w 5127638"/>
              <a:gd name="connsiteY1475" fmla="*/ 4664289 h 4988059"/>
              <a:gd name="connsiteX1476" fmla="*/ 3198011 w 5127638"/>
              <a:gd name="connsiteY1476" fmla="*/ 4500021 h 4988059"/>
              <a:gd name="connsiteX1477" fmla="*/ 3079386 w 5127638"/>
              <a:gd name="connsiteY1477" fmla="*/ 4400686 h 4988059"/>
              <a:gd name="connsiteX1478" fmla="*/ 2960699 w 5127638"/>
              <a:gd name="connsiteY1478" fmla="*/ 4300917 h 4988059"/>
              <a:gd name="connsiteX1479" fmla="*/ 2821424 w 5127638"/>
              <a:gd name="connsiteY1479" fmla="*/ 4190556 h 4988059"/>
              <a:gd name="connsiteX1480" fmla="*/ 2683076 w 5127638"/>
              <a:gd name="connsiteY1480" fmla="*/ 4087280 h 4988059"/>
              <a:gd name="connsiteX1481" fmla="*/ 2527713 w 5127638"/>
              <a:gd name="connsiteY1481" fmla="*/ 4293929 h 4988059"/>
              <a:gd name="connsiteX1482" fmla="*/ 2371422 w 5127638"/>
              <a:gd name="connsiteY1482" fmla="*/ 4493489 h 4988059"/>
              <a:gd name="connsiteX1483" fmla="*/ 2226590 w 5127638"/>
              <a:gd name="connsiteY1483" fmla="*/ 4624777 h 4988059"/>
              <a:gd name="connsiteX1484" fmla="*/ 2054941 w 5127638"/>
              <a:gd name="connsiteY1484" fmla="*/ 4716222 h 4988059"/>
              <a:gd name="connsiteX1485" fmla="*/ 1997076 w 5127638"/>
              <a:gd name="connsiteY1485" fmla="*/ 4714301 h 4988059"/>
              <a:gd name="connsiteX1486" fmla="*/ 1892193 w 5127638"/>
              <a:gd name="connsiteY1486" fmla="*/ 4692423 h 4988059"/>
              <a:gd name="connsiteX1487" fmla="*/ 1785740 w 5127638"/>
              <a:gd name="connsiteY1487" fmla="*/ 4713490 h 4988059"/>
              <a:gd name="connsiteX1488" fmla="*/ 1771897 w 5127638"/>
              <a:gd name="connsiteY1488" fmla="*/ 4717676 h 4988059"/>
              <a:gd name="connsiteX1489" fmla="*/ 1756316 w 5127638"/>
              <a:gd name="connsiteY1489" fmla="*/ 4707845 h 4988059"/>
              <a:gd name="connsiteX1490" fmla="*/ 1674435 w 5127638"/>
              <a:gd name="connsiteY1490" fmla="*/ 4661585 h 4988059"/>
              <a:gd name="connsiteX1491" fmla="*/ 1641162 w 5127638"/>
              <a:gd name="connsiteY1491" fmla="*/ 4635996 h 4988059"/>
              <a:gd name="connsiteX1492" fmla="*/ 1656468 w 5127638"/>
              <a:gd name="connsiteY1492" fmla="*/ 4596747 h 4988059"/>
              <a:gd name="connsiteX1493" fmla="*/ 1611228 w 5127638"/>
              <a:gd name="connsiteY1493" fmla="*/ 4618297 h 4988059"/>
              <a:gd name="connsiteX1494" fmla="*/ 1566915 w 5127638"/>
              <a:gd name="connsiteY1494" fmla="*/ 4646937 h 4988059"/>
              <a:gd name="connsiteX1495" fmla="*/ 1533421 w 5127638"/>
              <a:gd name="connsiteY1495" fmla="*/ 4684774 h 4988059"/>
              <a:gd name="connsiteX1496" fmla="*/ 1499902 w 5127638"/>
              <a:gd name="connsiteY1496" fmla="*/ 4722437 h 4988059"/>
              <a:gd name="connsiteX1497" fmla="*/ 1456321 w 5127638"/>
              <a:gd name="connsiteY1497" fmla="*/ 4756636 h 4988059"/>
              <a:gd name="connsiteX1498" fmla="*/ 1455940 w 5127638"/>
              <a:gd name="connsiteY1498" fmla="*/ 4756935 h 4988059"/>
              <a:gd name="connsiteX1499" fmla="*/ 1454700 w 5127638"/>
              <a:gd name="connsiteY1499" fmla="*/ 4757469 h 4988059"/>
              <a:gd name="connsiteX1500" fmla="*/ 1389118 w 5127638"/>
              <a:gd name="connsiteY1500" fmla="*/ 4804310 h 4988059"/>
              <a:gd name="connsiteX1501" fmla="*/ 1195965 w 5127638"/>
              <a:gd name="connsiteY1501" fmla="*/ 4939412 h 4988059"/>
              <a:gd name="connsiteX1502" fmla="*/ 1129327 w 5127638"/>
              <a:gd name="connsiteY1502" fmla="*/ 4977750 h 4988059"/>
              <a:gd name="connsiteX1503" fmla="*/ 1237078 w 5127638"/>
              <a:gd name="connsiteY1503" fmla="*/ 4897539 h 4988059"/>
              <a:gd name="connsiteX1504" fmla="*/ 1401567 w 5127638"/>
              <a:gd name="connsiteY1504" fmla="*/ 4743450 h 4988059"/>
              <a:gd name="connsiteX1505" fmla="*/ 1347244 w 5127638"/>
              <a:gd name="connsiteY1505" fmla="*/ 4763197 h 4988059"/>
              <a:gd name="connsiteX1506" fmla="*/ 1434570 w 5127638"/>
              <a:gd name="connsiteY1506" fmla="*/ 4661654 h 4988059"/>
              <a:gd name="connsiteX1507" fmla="*/ 1317010 w 5127638"/>
              <a:gd name="connsiteY1507" fmla="*/ 4736484 h 4988059"/>
              <a:gd name="connsiteX1508" fmla="*/ 1317143 w 5127638"/>
              <a:gd name="connsiteY1508" fmla="*/ 4694216 h 4988059"/>
              <a:gd name="connsiteX1509" fmla="*/ 1326380 w 5127638"/>
              <a:gd name="connsiteY1509" fmla="*/ 4680271 h 4988059"/>
              <a:gd name="connsiteX1510" fmla="*/ 1291103 w 5127638"/>
              <a:gd name="connsiteY1510" fmla="*/ 4691457 h 4988059"/>
              <a:gd name="connsiteX1511" fmla="*/ 1239921 w 5127638"/>
              <a:gd name="connsiteY1511" fmla="*/ 4726658 h 4988059"/>
              <a:gd name="connsiteX1512" fmla="*/ 976899 w 5127638"/>
              <a:gd name="connsiteY1512" fmla="*/ 4929586 h 4988059"/>
              <a:gd name="connsiteX1513" fmla="*/ 921980 w 5127638"/>
              <a:gd name="connsiteY1513" fmla="*/ 4969452 h 4988059"/>
              <a:gd name="connsiteX1514" fmla="*/ 927710 w 5127638"/>
              <a:gd name="connsiteY1514" fmla="*/ 4958640 h 4988059"/>
              <a:gd name="connsiteX1515" fmla="*/ 928415 w 5127638"/>
              <a:gd name="connsiteY1515" fmla="*/ 4946898 h 4988059"/>
              <a:gd name="connsiteX1516" fmla="*/ 1038320 w 5127638"/>
              <a:gd name="connsiteY1516" fmla="*/ 4859786 h 4988059"/>
              <a:gd name="connsiteX1517" fmla="*/ 1136438 w 5127638"/>
              <a:gd name="connsiteY1517" fmla="*/ 4768456 h 4988059"/>
              <a:gd name="connsiteX1518" fmla="*/ 1260608 w 5127638"/>
              <a:gd name="connsiteY1518" fmla="*/ 4663454 h 4988059"/>
              <a:gd name="connsiteX1519" fmla="*/ 1196536 w 5127638"/>
              <a:gd name="connsiteY1519" fmla="*/ 4697920 h 4988059"/>
              <a:gd name="connsiteX1520" fmla="*/ 1340469 w 5127638"/>
              <a:gd name="connsiteY1520" fmla="*/ 4564769 h 4988059"/>
              <a:gd name="connsiteX1521" fmla="*/ 1321101 w 5127638"/>
              <a:gd name="connsiteY1521" fmla="*/ 4551939 h 4988059"/>
              <a:gd name="connsiteX1522" fmla="*/ 1404102 w 5127638"/>
              <a:gd name="connsiteY1522" fmla="*/ 4468707 h 4988059"/>
              <a:gd name="connsiteX1523" fmla="*/ 1404102 w 5127638"/>
              <a:gd name="connsiteY1523" fmla="*/ 4468707 h 4988059"/>
              <a:gd name="connsiteX1524" fmla="*/ 1332361 w 5127638"/>
              <a:gd name="connsiteY1524" fmla="*/ 4524844 h 4988059"/>
              <a:gd name="connsiteX1525" fmla="*/ 1260622 w 5127638"/>
              <a:gd name="connsiteY1525" fmla="*/ 4580982 h 4988059"/>
              <a:gd name="connsiteX1526" fmla="*/ 1293947 w 5127638"/>
              <a:gd name="connsiteY1526" fmla="*/ 4520576 h 4988059"/>
              <a:gd name="connsiteX1527" fmla="*/ 1182283 w 5127638"/>
              <a:gd name="connsiteY1527" fmla="*/ 4584820 h 4988059"/>
              <a:gd name="connsiteX1528" fmla="*/ 1311043 w 5127638"/>
              <a:gd name="connsiteY1528" fmla="*/ 4462795 h 4988059"/>
              <a:gd name="connsiteX1529" fmla="*/ 1395612 w 5127638"/>
              <a:gd name="connsiteY1529" fmla="*/ 4387291 h 4988059"/>
              <a:gd name="connsiteX1530" fmla="*/ 1287088 w 5127638"/>
              <a:gd name="connsiteY1530" fmla="*/ 4466989 h 4988059"/>
              <a:gd name="connsiteX1531" fmla="*/ 1266150 w 5127638"/>
              <a:gd name="connsiteY1531" fmla="*/ 4446433 h 4988059"/>
              <a:gd name="connsiteX1532" fmla="*/ 1185435 w 5127638"/>
              <a:gd name="connsiteY1532" fmla="*/ 4517803 h 4988059"/>
              <a:gd name="connsiteX1533" fmla="*/ 1156830 w 5127638"/>
              <a:gd name="connsiteY1533" fmla="*/ 4518918 h 4988059"/>
              <a:gd name="connsiteX1534" fmla="*/ 1068349 w 5127638"/>
              <a:gd name="connsiteY1534" fmla="*/ 4578455 h 4988059"/>
              <a:gd name="connsiteX1535" fmla="*/ 888858 w 5127638"/>
              <a:gd name="connsiteY1535" fmla="*/ 4714804 h 4988059"/>
              <a:gd name="connsiteX1536" fmla="*/ 1064153 w 5127638"/>
              <a:gd name="connsiteY1536" fmla="*/ 4554498 h 4988059"/>
              <a:gd name="connsiteX1537" fmla="*/ 1156450 w 5127638"/>
              <a:gd name="connsiteY1537" fmla="*/ 4477425 h 4988059"/>
              <a:gd name="connsiteX1538" fmla="*/ 1216548 w 5127638"/>
              <a:gd name="connsiteY1538" fmla="*/ 4406889 h 4988059"/>
              <a:gd name="connsiteX1539" fmla="*/ 1125762 w 5127638"/>
              <a:gd name="connsiteY1539" fmla="*/ 4471587 h 4988059"/>
              <a:gd name="connsiteX1540" fmla="*/ 1107965 w 5127638"/>
              <a:gd name="connsiteY1540" fmla="*/ 4466485 h 4988059"/>
              <a:gd name="connsiteX1541" fmla="*/ 1033145 w 5127638"/>
              <a:gd name="connsiteY1541" fmla="*/ 4527271 h 4988059"/>
              <a:gd name="connsiteX1542" fmla="*/ 956758 w 5127638"/>
              <a:gd name="connsiteY1542" fmla="*/ 4580329 h 4988059"/>
              <a:gd name="connsiteX1543" fmla="*/ 969586 w 5127638"/>
              <a:gd name="connsiteY1543" fmla="*/ 4560962 h 4988059"/>
              <a:gd name="connsiteX1544" fmla="*/ 947139 w 5127638"/>
              <a:gd name="connsiteY1544" fmla="*/ 4552780 h 4988059"/>
              <a:gd name="connsiteX1545" fmla="*/ 1084401 w 5127638"/>
              <a:gd name="connsiteY1545" fmla="*/ 4429700 h 4988059"/>
              <a:gd name="connsiteX1546" fmla="*/ 1084401 w 5127638"/>
              <a:gd name="connsiteY1546" fmla="*/ 4429700 h 4988059"/>
              <a:gd name="connsiteX1547" fmla="*/ 952181 w 5127638"/>
              <a:gd name="connsiteY1547" fmla="*/ 4514880 h 4988059"/>
              <a:gd name="connsiteX1548" fmla="*/ 963441 w 5127638"/>
              <a:gd name="connsiteY1548" fmla="*/ 4487786 h 4988059"/>
              <a:gd name="connsiteX1549" fmla="*/ 743998 w 5127638"/>
              <a:gd name="connsiteY1549" fmla="*/ 4649639 h 4988059"/>
              <a:gd name="connsiteX1550" fmla="*/ 714802 w 5127638"/>
              <a:gd name="connsiteY1550" fmla="*/ 4669771 h 4988059"/>
              <a:gd name="connsiteX1551" fmla="*/ 714358 w 5127638"/>
              <a:gd name="connsiteY1551" fmla="*/ 4669663 h 4988059"/>
              <a:gd name="connsiteX1552" fmla="*/ 643776 w 5127638"/>
              <a:gd name="connsiteY1552" fmla="*/ 4654954 h 4988059"/>
              <a:gd name="connsiteX1553" fmla="*/ 678461 w 5127638"/>
              <a:gd name="connsiteY1553" fmla="*/ 4630051 h 4988059"/>
              <a:gd name="connsiteX1554" fmla="*/ 977078 w 5127638"/>
              <a:gd name="connsiteY1554" fmla="*/ 4393160 h 4988059"/>
              <a:gd name="connsiteX1555" fmla="*/ 1090704 w 5127638"/>
              <a:gd name="connsiteY1555" fmla="*/ 4295664 h 4988059"/>
              <a:gd name="connsiteX1556" fmla="*/ 1073962 w 5127638"/>
              <a:gd name="connsiteY1556" fmla="*/ 4299063 h 4988059"/>
              <a:gd name="connsiteX1557" fmla="*/ 953383 w 5127638"/>
              <a:gd name="connsiteY1557" fmla="*/ 4398642 h 4988059"/>
              <a:gd name="connsiteX1558" fmla="*/ 830460 w 5127638"/>
              <a:gd name="connsiteY1558" fmla="*/ 4489981 h 4988059"/>
              <a:gd name="connsiteX1559" fmla="*/ 809582 w 5127638"/>
              <a:gd name="connsiteY1559" fmla="*/ 4489527 h 4988059"/>
              <a:gd name="connsiteX1560" fmla="*/ 704912 w 5127638"/>
              <a:gd name="connsiteY1560" fmla="*/ 4565091 h 4988059"/>
              <a:gd name="connsiteX1561" fmla="*/ 678872 w 5127638"/>
              <a:gd name="connsiteY1561" fmla="*/ 4562332 h 4988059"/>
              <a:gd name="connsiteX1562" fmla="*/ 672248 w 5127638"/>
              <a:gd name="connsiteY1562" fmla="*/ 4566443 h 4988059"/>
              <a:gd name="connsiteX1563" fmla="*/ 667134 w 5127638"/>
              <a:gd name="connsiteY1563" fmla="*/ 4571573 h 4988059"/>
              <a:gd name="connsiteX1564" fmla="*/ 652894 w 5127638"/>
              <a:gd name="connsiteY1564" fmla="*/ 4579676 h 4988059"/>
              <a:gd name="connsiteX1565" fmla="*/ 660621 w 5127638"/>
              <a:gd name="connsiteY1565" fmla="*/ 4578107 h 4988059"/>
              <a:gd name="connsiteX1566" fmla="*/ 626633 w 5127638"/>
              <a:gd name="connsiteY1566" fmla="*/ 4589031 h 4988059"/>
              <a:gd name="connsiteX1567" fmla="*/ 734383 w 5127638"/>
              <a:gd name="connsiteY1567" fmla="*/ 4508819 h 4988059"/>
              <a:gd name="connsiteX1568" fmla="*/ 745642 w 5127638"/>
              <a:gd name="connsiteY1568" fmla="*/ 4481725 h 4988059"/>
              <a:gd name="connsiteX1569" fmla="*/ 836369 w 5127638"/>
              <a:gd name="connsiteY1569" fmla="*/ 4396924 h 4988059"/>
              <a:gd name="connsiteX1570" fmla="*/ 976769 w 5127638"/>
              <a:gd name="connsiteY1570" fmla="*/ 4289298 h 4988059"/>
              <a:gd name="connsiteX1571" fmla="*/ 938355 w 5127638"/>
              <a:gd name="connsiteY1571" fmla="*/ 4285029 h 4988059"/>
              <a:gd name="connsiteX1572" fmla="*/ 893842 w 5127638"/>
              <a:gd name="connsiteY1572" fmla="*/ 4310160 h 4988059"/>
              <a:gd name="connsiteX1573" fmla="*/ 823612 w 5127638"/>
              <a:gd name="connsiteY1573" fmla="*/ 4353922 h 4988059"/>
              <a:gd name="connsiteX1574" fmla="*/ 733340 w 5127638"/>
              <a:gd name="connsiteY1574" fmla="*/ 4417845 h 4988059"/>
              <a:gd name="connsiteX1575" fmla="*/ 281964 w 5127638"/>
              <a:gd name="connsiteY1575" fmla="*/ 4734114 h 4988059"/>
              <a:gd name="connsiteX1576" fmla="*/ 190916 w 5127638"/>
              <a:gd name="connsiteY1576" fmla="*/ 4797524 h 4988059"/>
              <a:gd name="connsiteX1577" fmla="*/ 244122 w 5127638"/>
              <a:gd name="connsiteY1577" fmla="*/ 4749173 h 4988059"/>
              <a:gd name="connsiteX1578" fmla="*/ 547593 w 5127638"/>
              <a:gd name="connsiteY1578" fmla="*/ 4529987 h 4988059"/>
              <a:gd name="connsiteX1579" fmla="*/ 670515 w 5127638"/>
              <a:gd name="connsiteY1579" fmla="*/ 4438648 h 4988059"/>
              <a:gd name="connsiteX1580" fmla="*/ 667055 w 5127638"/>
              <a:gd name="connsiteY1580" fmla="*/ 4401804 h 4988059"/>
              <a:gd name="connsiteX1581" fmla="*/ 719748 w 5127638"/>
              <a:gd name="connsiteY1581" fmla="*/ 4354227 h 4988059"/>
              <a:gd name="connsiteX1582" fmla="*/ 767533 w 5127638"/>
              <a:gd name="connsiteY1582" fmla="*/ 4302284 h 4988059"/>
              <a:gd name="connsiteX1583" fmla="*/ 946227 w 5127638"/>
              <a:gd name="connsiteY1583" fmla="*/ 4158721 h 4988059"/>
              <a:gd name="connsiteX1584" fmla="*/ 1003568 w 5127638"/>
              <a:gd name="connsiteY1584" fmla="*/ 4114223 h 4988059"/>
              <a:gd name="connsiteX1585" fmla="*/ 969730 w 5127638"/>
              <a:gd name="connsiteY1585" fmla="*/ 4131655 h 4988059"/>
              <a:gd name="connsiteX1586" fmla="*/ 958750 w 5127638"/>
              <a:gd name="connsiteY1586" fmla="*/ 4139623 h 4988059"/>
              <a:gd name="connsiteX1587" fmla="*/ 959056 w 5127638"/>
              <a:gd name="connsiteY1587" fmla="*/ 4139353 h 4988059"/>
              <a:gd name="connsiteX1588" fmla="*/ 956885 w 5127638"/>
              <a:gd name="connsiteY1588" fmla="*/ 4140977 h 4988059"/>
              <a:gd name="connsiteX1589" fmla="*/ 953495 w 5127638"/>
              <a:gd name="connsiteY1589" fmla="*/ 4143437 h 4988059"/>
              <a:gd name="connsiteX1590" fmla="*/ 952551 w 5127638"/>
              <a:gd name="connsiteY1590" fmla="*/ 4144218 h 4988059"/>
              <a:gd name="connsiteX1591" fmla="*/ 956885 w 5127638"/>
              <a:gd name="connsiteY1591" fmla="*/ 4140977 h 4988059"/>
              <a:gd name="connsiteX1592" fmla="*/ 958750 w 5127638"/>
              <a:gd name="connsiteY1592" fmla="*/ 4139623 h 4988059"/>
              <a:gd name="connsiteX1593" fmla="*/ 920996 w 5127638"/>
              <a:gd name="connsiteY1593" fmla="*/ 4172938 h 4988059"/>
              <a:gd name="connsiteX1594" fmla="*/ 808907 w 5127638"/>
              <a:gd name="connsiteY1594" fmla="*/ 4261699 h 4988059"/>
              <a:gd name="connsiteX1595" fmla="*/ 780302 w 5127638"/>
              <a:gd name="connsiteY1595" fmla="*/ 4262814 h 4988059"/>
              <a:gd name="connsiteX1596" fmla="*/ 726038 w 5127638"/>
              <a:gd name="connsiteY1596" fmla="*/ 4302664 h 4988059"/>
              <a:gd name="connsiteX1597" fmla="*/ 679444 w 5127638"/>
              <a:gd name="connsiteY1597" fmla="*/ 4320841 h 4988059"/>
              <a:gd name="connsiteX1598" fmla="*/ 758911 w 5127638"/>
              <a:gd name="connsiteY1598" fmla="*/ 4263135 h 4988059"/>
              <a:gd name="connsiteX1599" fmla="*/ 781489 w 5127638"/>
              <a:gd name="connsiteY1599" fmla="*/ 4229049 h 4988059"/>
              <a:gd name="connsiteX1600" fmla="*/ 815196 w 5127638"/>
              <a:gd name="connsiteY1600" fmla="*/ 4210137 h 4988059"/>
              <a:gd name="connsiteX1601" fmla="*/ 837262 w 5127638"/>
              <a:gd name="connsiteY1601" fmla="*/ 4176824 h 4988059"/>
              <a:gd name="connsiteX1602" fmla="*/ 915672 w 5127638"/>
              <a:gd name="connsiteY1602" fmla="*/ 4110616 h 4988059"/>
              <a:gd name="connsiteX1603" fmla="*/ 962942 w 5127638"/>
              <a:gd name="connsiteY1603" fmla="*/ 4059447 h 4988059"/>
              <a:gd name="connsiteX1604" fmla="*/ 791181 w 5127638"/>
              <a:gd name="connsiteY1604" fmla="*/ 4194227 h 4988059"/>
              <a:gd name="connsiteX1605" fmla="*/ 638404 w 5127638"/>
              <a:gd name="connsiteY1605" fmla="*/ 4300344 h 4988059"/>
              <a:gd name="connsiteX1606" fmla="*/ 593891 w 5127638"/>
              <a:gd name="connsiteY1606" fmla="*/ 4325474 h 4988059"/>
              <a:gd name="connsiteX1607" fmla="*/ 773381 w 5127638"/>
              <a:gd name="connsiteY1607" fmla="*/ 4189125 h 4988059"/>
              <a:gd name="connsiteX1608" fmla="*/ 813699 w 5127638"/>
              <a:gd name="connsiteY1608" fmla="*/ 4140038 h 4988059"/>
              <a:gd name="connsiteX1609" fmla="*/ 706685 w 5127638"/>
              <a:gd name="connsiteY1609" fmla="*/ 4207362 h 4988059"/>
              <a:gd name="connsiteX1610" fmla="*/ 386855 w 5127638"/>
              <a:gd name="connsiteY1610" fmla="*/ 4436390 h 4988059"/>
              <a:gd name="connsiteX1611" fmla="*/ 389642 w 5127638"/>
              <a:gd name="connsiteY1611" fmla="*/ 4403964 h 4988059"/>
              <a:gd name="connsiteX1612" fmla="*/ 403890 w 5127638"/>
              <a:gd name="connsiteY1612" fmla="*/ 4393557 h 4988059"/>
              <a:gd name="connsiteX1613" fmla="*/ 465559 w 5127638"/>
              <a:gd name="connsiteY1613" fmla="*/ 4330748 h 4988059"/>
              <a:gd name="connsiteX1614" fmla="*/ 409943 w 5127638"/>
              <a:gd name="connsiteY1614" fmla="*/ 4370956 h 4988059"/>
              <a:gd name="connsiteX1615" fmla="*/ 391121 w 5127638"/>
              <a:gd name="connsiteY1615" fmla="*/ 4386761 h 4988059"/>
              <a:gd name="connsiteX1616" fmla="*/ 394402 w 5127638"/>
              <a:gd name="connsiteY1616" fmla="*/ 4348584 h 4988059"/>
              <a:gd name="connsiteX1617" fmla="*/ 390741 w 5127638"/>
              <a:gd name="connsiteY1617" fmla="*/ 4329834 h 4988059"/>
              <a:gd name="connsiteX1618" fmla="*/ 379988 w 5127638"/>
              <a:gd name="connsiteY1618" fmla="*/ 4312010 h 4988059"/>
              <a:gd name="connsiteX1619" fmla="*/ 368263 w 5127638"/>
              <a:gd name="connsiteY1619" fmla="*/ 4314298 h 4988059"/>
              <a:gd name="connsiteX1620" fmla="*/ 369875 w 5127638"/>
              <a:gd name="connsiteY1620" fmla="*/ 4308608 h 4988059"/>
              <a:gd name="connsiteX1621" fmla="*/ 369875 w 5127638"/>
              <a:gd name="connsiteY1621" fmla="*/ 4308608 h 4988059"/>
              <a:gd name="connsiteX1622" fmla="*/ 363434 w 5127638"/>
              <a:gd name="connsiteY1622" fmla="*/ 4309496 h 4988059"/>
              <a:gd name="connsiteX1623" fmla="*/ 356967 w 5127638"/>
              <a:gd name="connsiteY1623" fmla="*/ 4318234 h 4988059"/>
              <a:gd name="connsiteX1624" fmla="*/ 343378 w 5127638"/>
              <a:gd name="connsiteY1624" fmla="*/ 4326422 h 4988059"/>
              <a:gd name="connsiteX1625" fmla="*/ 330249 w 5127638"/>
              <a:gd name="connsiteY1625" fmla="*/ 4334151 h 4988059"/>
              <a:gd name="connsiteX1626" fmla="*/ 318052 w 5127638"/>
              <a:gd name="connsiteY1626" fmla="*/ 4348970 h 4988059"/>
              <a:gd name="connsiteX1627" fmla="*/ 293032 w 5127638"/>
              <a:gd name="connsiteY1627" fmla="*/ 4355851 h 4988059"/>
              <a:gd name="connsiteX1628" fmla="*/ 283298 w 5127638"/>
              <a:gd name="connsiteY1628" fmla="*/ 4346761 h 4988059"/>
              <a:gd name="connsiteX1629" fmla="*/ 282966 w 5127638"/>
              <a:gd name="connsiteY1629" fmla="*/ 4345585 h 4988059"/>
              <a:gd name="connsiteX1630" fmla="*/ 295732 w 5127638"/>
              <a:gd name="connsiteY1630" fmla="*/ 4336402 h 4988059"/>
              <a:gd name="connsiteX1631" fmla="*/ 450983 w 5127638"/>
              <a:gd name="connsiteY1631" fmla="*/ 4196258 h 4988059"/>
              <a:gd name="connsiteX1632" fmla="*/ 493927 w 5127638"/>
              <a:gd name="connsiteY1632" fmla="*/ 4163401 h 4988059"/>
              <a:gd name="connsiteX1633" fmla="*/ 513427 w 5127638"/>
              <a:gd name="connsiteY1633" fmla="*/ 4133963 h 4988059"/>
              <a:gd name="connsiteX1634" fmla="*/ 348557 w 5127638"/>
              <a:gd name="connsiteY1634" fmla="*/ 4246559 h 4988059"/>
              <a:gd name="connsiteX1635" fmla="*/ 269845 w 5127638"/>
              <a:gd name="connsiteY1635" fmla="*/ 4301041 h 4988059"/>
              <a:gd name="connsiteX1636" fmla="*/ 264312 w 5127638"/>
              <a:gd name="connsiteY1636" fmla="*/ 4282835 h 4988059"/>
              <a:gd name="connsiteX1637" fmla="*/ 300906 w 5127638"/>
              <a:gd name="connsiteY1637" fmla="*/ 4256234 h 4988059"/>
              <a:gd name="connsiteX1638" fmla="*/ 383452 w 5127638"/>
              <a:gd name="connsiteY1638" fmla="*/ 4193879 h 4988059"/>
              <a:gd name="connsiteX1639" fmla="*/ 386984 w 5127638"/>
              <a:gd name="connsiteY1639" fmla="*/ 4168354 h 4988059"/>
              <a:gd name="connsiteX1640" fmla="*/ 407540 w 5127638"/>
              <a:gd name="connsiteY1640" fmla="*/ 4147418 h 4988059"/>
              <a:gd name="connsiteX1641" fmla="*/ 298955 w 5127638"/>
              <a:gd name="connsiteY1641" fmla="*/ 4207014 h 4988059"/>
              <a:gd name="connsiteX1642" fmla="*/ 299750 w 5127638"/>
              <a:gd name="connsiteY1642" fmla="*/ 4199822 h 4988059"/>
              <a:gd name="connsiteX1643" fmla="*/ 305626 w 5127638"/>
              <a:gd name="connsiteY1643" fmla="*/ 4196943 h 4988059"/>
              <a:gd name="connsiteX1644" fmla="*/ 299961 w 5127638"/>
              <a:gd name="connsiteY1644" fmla="*/ 4197927 h 4988059"/>
              <a:gd name="connsiteX1645" fmla="*/ 299750 w 5127638"/>
              <a:gd name="connsiteY1645" fmla="*/ 4199822 h 4988059"/>
              <a:gd name="connsiteX1646" fmla="*/ 266360 w 5127638"/>
              <a:gd name="connsiteY1646" fmla="*/ 4216179 h 4988059"/>
              <a:gd name="connsiteX1647" fmla="*/ 238925 w 5127638"/>
              <a:gd name="connsiteY1647" fmla="*/ 4235302 h 4988059"/>
              <a:gd name="connsiteX1648" fmla="*/ 234158 w 5127638"/>
              <a:gd name="connsiteY1648" fmla="*/ 4227607 h 4988059"/>
              <a:gd name="connsiteX1649" fmla="*/ 208817 w 5127638"/>
              <a:gd name="connsiteY1649" fmla="*/ 4205861 h 4988059"/>
              <a:gd name="connsiteX1650" fmla="*/ 137268 w 5127638"/>
              <a:gd name="connsiteY1650" fmla="*/ 4209182 h 4988059"/>
              <a:gd name="connsiteX1651" fmla="*/ 86612 w 5127638"/>
              <a:gd name="connsiteY1651" fmla="*/ 4225435 h 4988059"/>
              <a:gd name="connsiteX1652" fmla="*/ 35950 w 5127638"/>
              <a:gd name="connsiteY1652" fmla="*/ 4241686 h 4988059"/>
              <a:gd name="connsiteX1653" fmla="*/ 17485 w 5127638"/>
              <a:gd name="connsiteY1653" fmla="*/ 4238095 h 4988059"/>
              <a:gd name="connsiteX1654" fmla="*/ 5167 w 5127638"/>
              <a:gd name="connsiteY1654" fmla="*/ 4226484 h 4988059"/>
              <a:gd name="connsiteX1655" fmla="*/ 252 w 5127638"/>
              <a:gd name="connsiteY1655" fmla="*/ 4216425 h 4988059"/>
              <a:gd name="connsiteX1656" fmla="*/ 1495 w 5127638"/>
              <a:gd name="connsiteY1656" fmla="*/ 4198429 h 4988059"/>
              <a:gd name="connsiteX1657" fmla="*/ 33112 w 5127638"/>
              <a:gd name="connsiteY1657" fmla="*/ 4146729 h 4988059"/>
              <a:gd name="connsiteX1658" fmla="*/ 64731 w 5127638"/>
              <a:gd name="connsiteY1658" fmla="*/ 4095027 h 4988059"/>
              <a:gd name="connsiteX1659" fmla="*/ 138990 w 5127638"/>
              <a:gd name="connsiteY1659" fmla="*/ 4075791 h 4988059"/>
              <a:gd name="connsiteX1660" fmla="*/ 193288 w 5127638"/>
              <a:gd name="connsiteY1660" fmla="*/ 4050660 h 4988059"/>
              <a:gd name="connsiteX1661" fmla="*/ 216488 w 5127638"/>
              <a:gd name="connsiteY1661" fmla="*/ 4007978 h 4988059"/>
              <a:gd name="connsiteX1662" fmla="*/ 274126 w 5127638"/>
              <a:gd name="connsiteY1662" fmla="*/ 3883907 h 4988059"/>
              <a:gd name="connsiteX1663" fmla="*/ 381693 w 5127638"/>
              <a:gd name="connsiteY1663" fmla="*/ 3803744 h 4988059"/>
              <a:gd name="connsiteX1664" fmla="*/ 421524 w 5127638"/>
              <a:gd name="connsiteY1664" fmla="*/ 3778106 h 4988059"/>
              <a:gd name="connsiteX1665" fmla="*/ 460425 w 5127638"/>
              <a:gd name="connsiteY1665" fmla="*/ 3745382 h 4988059"/>
              <a:gd name="connsiteX1666" fmla="*/ 476425 w 5127638"/>
              <a:gd name="connsiteY1666" fmla="*/ 3712052 h 4988059"/>
              <a:gd name="connsiteX1667" fmla="*/ 469397 w 5127638"/>
              <a:gd name="connsiteY1667" fmla="*/ 3667325 h 4988059"/>
              <a:gd name="connsiteX1668" fmla="*/ 458820 w 5127638"/>
              <a:gd name="connsiteY1668" fmla="*/ 3650692 h 4988059"/>
              <a:gd name="connsiteX1669" fmla="*/ 456247 w 5127638"/>
              <a:gd name="connsiteY1669" fmla="*/ 3640216 h 4988059"/>
              <a:gd name="connsiteX1670" fmla="*/ 606356 w 5127638"/>
              <a:gd name="connsiteY1670" fmla="*/ 3476404 h 4988059"/>
              <a:gd name="connsiteX1671" fmla="*/ 611078 w 5127638"/>
              <a:gd name="connsiteY1671" fmla="*/ 3475787 h 4988059"/>
              <a:gd name="connsiteX1672" fmla="*/ 615794 w 5127638"/>
              <a:gd name="connsiteY1672" fmla="*/ 3475169 h 4988059"/>
              <a:gd name="connsiteX1673" fmla="*/ 606431 w 5127638"/>
              <a:gd name="connsiteY1673" fmla="*/ 3513633 h 4988059"/>
              <a:gd name="connsiteX1674" fmla="*/ 596143 w 5127638"/>
              <a:gd name="connsiteY1674" fmla="*/ 3545011 h 4988059"/>
              <a:gd name="connsiteX1675" fmla="*/ 601943 w 5127638"/>
              <a:gd name="connsiteY1675" fmla="*/ 3552662 h 4988059"/>
              <a:gd name="connsiteX1676" fmla="*/ 606817 w 5127638"/>
              <a:gd name="connsiteY1676" fmla="*/ 3553223 h 4988059"/>
              <a:gd name="connsiteX1677" fmla="*/ 659739 w 5127638"/>
              <a:gd name="connsiteY1677" fmla="*/ 3517465 h 4988059"/>
              <a:gd name="connsiteX1678" fmla="*/ 736546 w 5127638"/>
              <a:gd name="connsiteY1678" fmla="*/ 3453345 h 4988059"/>
              <a:gd name="connsiteX1679" fmla="*/ 805348 w 5127638"/>
              <a:gd name="connsiteY1679" fmla="*/ 3383069 h 4988059"/>
              <a:gd name="connsiteX1680" fmla="*/ 855888 w 5127638"/>
              <a:gd name="connsiteY1680" fmla="*/ 3319989 h 4988059"/>
              <a:gd name="connsiteX1681" fmla="*/ 854094 w 5127638"/>
              <a:gd name="connsiteY1681" fmla="*/ 3242141 h 4988059"/>
              <a:gd name="connsiteX1682" fmla="*/ 858698 w 5127638"/>
              <a:gd name="connsiteY1682" fmla="*/ 3222317 h 4988059"/>
              <a:gd name="connsiteX1683" fmla="*/ 877458 w 5127638"/>
              <a:gd name="connsiteY1683" fmla="*/ 3200640 h 4988059"/>
              <a:gd name="connsiteX1684" fmla="*/ 978974 w 5127638"/>
              <a:gd name="connsiteY1684" fmla="*/ 3096098 h 4988059"/>
              <a:gd name="connsiteX1685" fmla="*/ 1080535 w 5127638"/>
              <a:gd name="connsiteY1685" fmla="*/ 2991882 h 4988059"/>
              <a:gd name="connsiteX1686" fmla="*/ 1176852 w 5127638"/>
              <a:gd name="connsiteY1686" fmla="*/ 2893468 h 4988059"/>
              <a:gd name="connsiteX1687" fmla="*/ 1266048 w 5127638"/>
              <a:gd name="connsiteY1687" fmla="*/ 2795651 h 4988059"/>
              <a:gd name="connsiteX1688" fmla="*/ 1302693 w 5127638"/>
              <a:gd name="connsiteY1688" fmla="*/ 2727265 h 4988059"/>
              <a:gd name="connsiteX1689" fmla="*/ 1267623 w 5127638"/>
              <a:gd name="connsiteY1689" fmla="*/ 2661080 h 4988059"/>
              <a:gd name="connsiteX1690" fmla="*/ 1187956 w 5127638"/>
              <a:gd name="connsiteY1690" fmla="*/ 2565939 h 4988059"/>
              <a:gd name="connsiteX1691" fmla="*/ 1108289 w 5127638"/>
              <a:gd name="connsiteY1691" fmla="*/ 2470799 h 4988059"/>
              <a:gd name="connsiteX1692" fmla="*/ 1014452 w 5127638"/>
              <a:gd name="connsiteY1692" fmla="*/ 2349924 h 4988059"/>
              <a:gd name="connsiteX1693" fmla="*/ 914461 w 5127638"/>
              <a:gd name="connsiteY1693" fmla="*/ 2237051 h 4988059"/>
              <a:gd name="connsiteX1694" fmla="*/ 739469 w 5127638"/>
              <a:gd name="connsiteY1694" fmla="*/ 2018831 h 4988059"/>
              <a:gd name="connsiteX1695" fmla="*/ 577708 w 5127638"/>
              <a:gd name="connsiteY1695" fmla="*/ 1791680 h 4988059"/>
              <a:gd name="connsiteX1696" fmla="*/ 355825 w 5127638"/>
              <a:gd name="connsiteY1696" fmla="*/ 1488426 h 4988059"/>
              <a:gd name="connsiteX1697" fmla="*/ 133750 w 5127638"/>
              <a:gd name="connsiteY1697" fmla="*/ 1177996 h 4988059"/>
              <a:gd name="connsiteX1698" fmla="*/ 109155 w 5127638"/>
              <a:gd name="connsiteY1698" fmla="*/ 1129931 h 4988059"/>
              <a:gd name="connsiteX1699" fmla="*/ 107107 w 5127638"/>
              <a:gd name="connsiteY1699" fmla="*/ 1108523 h 4988059"/>
              <a:gd name="connsiteX1700" fmla="*/ 113146 w 5127638"/>
              <a:gd name="connsiteY1700" fmla="*/ 1115995 h 4988059"/>
              <a:gd name="connsiteX1701" fmla="*/ 151108 w 5127638"/>
              <a:gd name="connsiteY1701" fmla="*/ 1161258 h 4988059"/>
              <a:gd name="connsiteX1702" fmla="*/ 141025 w 5127638"/>
              <a:gd name="connsiteY1702" fmla="*/ 1125264 h 4988059"/>
              <a:gd name="connsiteX1703" fmla="*/ 126621 w 5127638"/>
              <a:gd name="connsiteY1703" fmla="*/ 1108486 h 4988059"/>
              <a:gd name="connsiteX1704" fmla="*/ 108555 w 5127638"/>
              <a:gd name="connsiteY1704" fmla="*/ 1078408 h 4988059"/>
              <a:gd name="connsiteX1705" fmla="*/ 119272 w 5127638"/>
              <a:gd name="connsiteY1705" fmla="*/ 1047625 h 4988059"/>
              <a:gd name="connsiteX1706" fmla="*/ 149012 w 5127638"/>
              <a:gd name="connsiteY1706" fmla="*/ 1003242 h 4988059"/>
              <a:gd name="connsiteX1707" fmla="*/ 161945 w 5127638"/>
              <a:gd name="connsiteY1707" fmla="*/ 947561 h 4988059"/>
              <a:gd name="connsiteX1708" fmla="*/ 160826 w 5127638"/>
              <a:gd name="connsiteY1708" fmla="*/ 940132 h 4988059"/>
              <a:gd name="connsiteX1709" fmla="*/ 166811 w 5127638"/>
              <a:gd name="connsiteY1709" fmla="*/ 947448 h 4988059"/>
              <a:gd name="connsiteX1710" fmla="*/ 165857 w 5127638"/>
              <a:gd name="connsiteY1710" fmla="*/ 926264 h 4988059"/>
              <a:gd name="connsiteX1711" fmla="*/ 156544 w 5127638"/>
              <a:gd name="connsiteY1711" fmla="*/ 911744 h 4988059"/>
              <a:gd name="connsiteX1712" fmla="*/ 152897 w 5127638"/>
              <a:gd name="connsiteY1712" fmla="*/ 887561 h 4988059"/>
              <a:gd name="connsiteX1713" fmla="*/ 145717 w 5127638"/>
              <a:gd name="connsiteY1713" fmla="*/ 847691 h 4988059"/>
              <a:gd name="connsiteX1714" fmla="*/ 369656 w 5127638"/>
              <a:gd name="connsiteY1714" fmla="*/ 1150093 h 4988059"/>
              <a:gd name="connsiteX1715" fmla="*/ 455601 w 5127638"/>
              <a:gd name="connsiteY1715" fmla="*/ 1252687 h 4988059"/>
              <a:gd name="connsiteX1716" fmla="*/ 430929 w 5127638"/>
              <a:gd name="connsiteY1716" fmla="*/ 1190135 h 4988059"/>
              <a:gd name="connsiteX1717" fmla="*/ 294392 w 5127638"/>
              <a:gd name="connsiteY1717" fmla="*/ 994453 h 4988059"/>
              <a:gd name="connsiteX1718" fmla="*/ 331073 w 5127638"/>
              <a:gd name="connsiteY1718" fmla="*/ 1034233 h 4988059"/>
              <a:gd name="connsiteX1719" fmla="*/ 450517 w 5127638"/>
              <a:gd name="connsiteY1719" fmla="*/ 1190775 h 4988059"/>
              <a:gd name="connsiteX1720" fmla="*/ 579779 w 5127638"/>
              <a:gd name="connsiteY1720" fmla="*/ 1382366 h 4988059"/>
              <a:gd name="connsiteX1721" fmla="*/ 548778 w 5127638"/>
              <a:gd name="connsiteY1721" fmla="*/ 1315457 h 4988059"/>
              <a:gd name="connsiteX1722" fmla="*/ 491290 w 5127638"/>
              <a:gd name="connsiteY1722" fmla="*/ 1223280 h 4988059"/>
              <a:gd name="connsiteX1723" fmla="*/ 479880 w 5127638"/>
              <a:gd name="connsiteY1723" fmla="*/ 1182551 h 4988059"/>
              <a:gd name="connsiteX1724" fmla="*/ 452066 w 5127638"/>
              <a:gd name="connsiteY1724" fmla="*/ 1152545 h 4988059"/>
              <a:gd name="connsiteX1725" fmla="*/ 440392 w 5127638"/>
              <a:gd name="connsiteY1725" fmla="*/ 1110870 h 4988059"/>
              <a:gd name="connsiteX1726" fmla="*/ 379080 w 5127638"/>
              <a:gd name="connsiteY1726" fmla="*/ 1026915 h 4988059"/>
              <a:gd name="connsiteX1727" fmla="*/ 420117 w 5127638"/>
              <a:gd name="connsiteY1727" fmla="*/ 1060366 h 4988059"/>
              <a:gd name="connsiteX1728" fmla="*/ 461838 w 5127638"/>
              <a:gd name="connsiteY1728" fmla="*/ 1118142 h 4988059"/>
              <a:gd name="connsiteX1729" fmla="*/ 490295 w 5127638"/>
              <a:gd name="connsiteY1729" fmla="*/ 1128558 h 4988059"/>
              <a:gd name="connsiteX1730" fmla="*/ 574388 w 5127638"/>
              <a:gd name="connsiteY1730" fmla="*/ 1254399 h 4988059"/>
              <a:gd name="connsiteX1731" fmla="*/ 601605 w 5127638"/>
              <a:gd name="connsiteY1731" fmla="*/ 1300233 h 4988059"/>
              <a:gd name="connsiteX1732" fmla="*/ 600166 w 5127638"/>
              <a:gd name="connsiteY1732" fmla="*/ 1298263 h 4988059"/>
              <a:gd name="connsiteX1733" fmla="*/ 596849 w 5127638"/>
              <a:gd name="connsiteY1733" fmla="*/ 1293585 h 4988059"/>
              <a:gd name="connsiteX1734" fmla="*/ 597548 w 5127638"/>
              <a:gd name="connsiteY1734" fmla="*/ 1294679 h 4988059"/>
              <a:gd name="connsiteX1735" fmla="*/ 600166 w 5127638"/>
              <a:gd name="connsiteY1735" fmla="*/ 1298263 h 4988059"/>
              <a:gd name="connsiteX1736" fmla="*/ 601824 w 5127638"/>
              <a:gd name="connsiteY1736" fmla="*/ 1300600 h 4988059"/>
              <a:gd name="connsiteX1737" fmla="*/ 601605 w 5127638"/>
              <a:gd name="connsiteY1737" fmla="*/ 1300233 h 4988059"/>
              <a:gd name="connsiteX1738" fmla="*/ 610074 w 5127638"/>
              <a:gd name="connsiteY1738" fmla="*/ 1311824 h 4988059"/>
              <a:gd name="connsiteX1739" fmla="*/ 638504 w 5127638"/>
              <a:gd name="connsiteY1739" fmla="*/ 1340379 h 4988059"/>
              <a:gd name="connsiteX1740" fmla="*/ 595190 w 5127638"/>
              <a:gd name="connsiteY1740" fmla="*/ 1276920 h 4988059"/>
              <a:gd name="connsiteX1741" fmla="*/ 461797 w 5127638"/>
              <a:gd name="connsiteY1741" fmla="*/ 1074229 h 4988059"/>
              <a:gd name="connsiteX1742" fmla="*/ 430531 w 5127638"/>
              <a:gd name="connsiteY1742" fmla="*/ 1006374 h 4988059"/>
              <a:gd name="connsiteX1743" fmla="*/ 392901 w 5127638"/>
              <a:gd name="connsiteY1743" fmla="*/ 941322 h 4988059"/>
              <a:gd name="connsiteX1744" fmla="*/ 408357 w 5127638"/>
              <a:gd name="connsiteY1744" fmla="*/ 905326 h 4988059"/>
              <a:gd name="connsiteX1745" fmla="*/ 314187 w 5127638"/>
              <a:gd name="connsiteY1745" fmla="*/ 773370 h 4988059"/>
              <a:gd name="connsiteX1746" fmla="*/ 246940 w 5127638"/>
              <a:gd name="connsiteY1746" fmla="*/ 678671 h 4988059"/>
              <a:gd name="connsiteX1747" fmla="*/ 256172 w 5127638"/>
              <a:gd name="connsiteY1747" fmla="*/ 670591 h 4988059"/>
              <a:gd name="connsiteX1748" fmla="*/ 284512 w 5127638"/>
              <a:gd name="connsiteY1748" fmla="*/ 708006 h 4988059"/>
              <a:gd name="connsiteX1749" fmla="*/ 464892 w 5127638"/>
              <a:gd name="connsiteY1749" fmla="*/ 946695 h 4988059"/>
              <a:gd name="connsiteX1750" fmla="*/ 535072 w 5127638"/>
              <a:gd name="connsiteY1750" fmla="*/ 1040424 h 4988059"/>
              <a:gd name="connsiteX1751" fmla="*/ 591612 w 5127638"/>
              <a:gd name="connsiteY1751" fmla="*/ 1107329 h 4988059"/>
              <a:gd name="connsiteX1752" fmla="*/ 628293 w 5127638"/>
              <a:gd name="connsiteY1752" fmla="*/ 1147108 h 4988059"/>
              <a:gd name="connsiteX1753" fmla="*/ 668381 w 5127638"/>
              <a:gd name="connsiteY1753" fmla="*/ 1155288 h 4988059"/>
              <a:gd name="connsiteX1754" fmla="*/ 561896 w 5127638"/>
              <a:gd name="connsiteY1754" fmla="*/ 1001243 h 4988059"/>
              <a:gd name="connsiteX1755" fmla="*/ 498041 w 5127638"/>
              <a:gd name="connsiteY1755" fmla="*/ 886334 h 4988059"/>
              <a:gd name="connsiteX1756" fmla="*/ 495497 w 5127638"/>
              <a:gd name="connsiteY1756" fmla="*/ 855378 h 4988059"/>
              <a:gd name="connsiteX1757" fmla="*/ 413000 w 5127638"/>
              <a:gd name="connsiteY1757" fmla="*/ 739561 h 4988059"/>
              <a:gd name="connsiteX1758" fmla="*/ 443692 w 5127638"/>
              <a:gd name="connsiteY1758" fmla="*/ 761609 h 4988059"/>
              <a:gd name="connsiteX1759" fmla="*/ 440546 w 5127638"/>
              <a:gd name="connsiteY1759" fmla="*/ 762025 h 4988059"/>
              <a:gd name="connsiteX1760" fmla="*/ 436417 w 5127638"/>
              <a:gd name="connsiteY1760" fmla="*/ 757518 h 4988059"/>
              <a:gd name="connsiteX1761" fmla="*/ 438521 w 5127638"/>
              <a:gd name="connsiteY1761" fmla="*/ 762292 h 4988059"/>
              <a:gd name="connsiteX1762" fmla="*/ 440546 w 5127638"/>
              <a:gd name="connsiteY1762" fmla="*/ 762025 h 4988059"/>
              <a:gd name="connsiteX1763" fmla="*/ 448132 w 5127638"/>
              <a:gd name="connsiteY1763" fmla="*/ 770308 h 4988059"/>
              <a:gd name="connsiteX1764" fmla="*/ 451618 w 5127638"/>
              <a:gd name="connsiteY1764" fmla="*/ 777138 h 4988059"/>
              <a:gd name="connsiteX1765" fmla="*/ 456957 w 5127638"/>
              <a:gd name="connsiteY1765" fmla="*/ 783432 h 4988059"/>
              <a:gd name="connsiteX1766" fmla="*/ 484087 w 5127638"/>
              <a:gd name="connsiteY1766" fmla="*/ 789112 h 4988059"/>
              <a:gd name="connsiteX1767" fmla="*/ 564992 w 5127638"/>
              <a:gd name="connsiteY1767" fmla="*/ 899245 h 4988059"/>
              <a:gd name="connsiteX1768" fmla="*/ 586173 w 5127638"/>
              <a:gd name="connsiteY1768" fmla="*/ 905570 h 4988059"/>
              <a:gd name="connsiteX1769" fmla="*/ 680343 w 5127638"/>
              <a:gd name="connsiteY1769" fmla="*/ 1037528 h 4988059"/>
              <a:gd name="connsiteX1770" fmla="*/ 769475 w 5127638"/>
              <a:gd name="connsiteY1770" fmla="*/ 1177024 h 4988059"/>
              <a:gd name="connsiteX1771" fmla="*/ 785236 w 5127638"/>
              <a:gd name="connsiteY1771" fmla="*/ 1185889 h 4988059"/>
              <a:gd name="connsiteX1772" fmla="*/ 702434 w 5127638"/>
              <a:gd name="connsiteY1772" fmla="*/ 1050748 h 4988059"/>
              <a:gd name="connsiteX1773" fmla="*/ 478542 w 5127638"/>
              <a:gd name="connsiteY1773" fmla="*/ 715074 h 4988059"/>
              <a:gd name="connsiteX1774" fmla="*/ 379873 w 5127638"/>
              <a:gd name="connsiteY1774" fmla="*/ 581485 h 4988059"/>
              <a:gd name="connsiteX1775" fmla="*/ 394766 w 5127638"/>
              <a:gd name="connsiteY1775" fmla="*/ 572860 h 4988059"/>
              <a:gd name="connsiteX1776" fmla="*/ 397786 w 5127638"/>
              <a:gd name="connsiteY1776" fmla="*/ 579487 h 4988059"/>
              <a:gd name="connsiteX1777" fmla="*/ 415790 w 5127638"/>
              <a:gd name="connsiteY1777" fmla="*/ 592704 h 4988059"/>
              <a:gd name="connsiteX1778" fmla="*/ 415790 w 5127638"/>
              <a:gd name="connsiteY1778" fmla="*/ 592704 h 4988059"/>
              <a:gd name="connsiteX1779" fmla="*/ 399224 w 5127638"/>
              <a:gd name="connsiteY1779" fmla="*/ 570279 h 4988059"/>
              <a:gd name="connsiteX1780" fmla="*/ 424648 w 5127638"/>
              <a:gd name="connsiteY1780" fmla="*/ 555557 h 4988059"/>
              <a:gd name="connsiteX1781" fmla="*/ 492559 w 5127638"/>
              <a:gd name="connsiteY1781" fmla="*/ 640662 h 4988059"/>
              <a:gd name="connsiteX1782" fmla="*/ 719437 w 5127638"/>
              <a:gd name="connsiteY1782" fmla="*/ 950985 h 4988059"/>
              <a:gd name="connsiteX1783" fmla="*/ 716895 w 5127638"/>
              <a:gd name="connsiteY1783" fmla="*/ 920030 h 4988059"/>
              <a:gd name="connsiteX1784" fmla="*/ 822431 w 5127638"/>
              <a:gd name="connsiteY1784" fmla="*/ 1048802 h 4988059"/>
              <a:gd name="connsiteX1785" fmla="*/ 822431 w 5127638"/>
              <a:gd name="connsiteY1785" fmla="*/ 1048802 h 4988059"/>
              <a:gd name="connsiteX1786" fmla="*/ 724128 w 5127638"/>
              <a:gd name="connsiteY1786" fmla="*/ 880207 h 4988059"/>
              <a:gd name="connsiteX1787" fmla="*/ 749401 w 5127638"/>
              <a:gd name="connsiteY1787" fmla="*/ 879257 h 4988059"/>
              <a:gd name="connsiteX1788" fmla="*/ 742767 w 5127638"/>
              <a:gd name="connsiteY1788" fmla="*/ 855578 h 4988059"/>
              <a:gd name="connsiteX1789" fmla="*/ 802489 w 5127638"/>
              <a:gd name="connsiteY1789" fmla="*/ 933849 h 4988059"/>
              <a:gd name="connsiteX1790" fmla="*/ 858120 w 5127638"/>
              <a:gd name="connsiteY1790" fmla="*/ 1019397 h 4988059"/>
              <a:gd name="connsiteX1791" fmla="*/ 877709 w 5127638"/>
              <a:gd name="connsiteY1791" fmla="*/ 1020037 h 4988059"/>
              <a:gd name="connsiteX1792" fmla="*/ 948156 w 5127638"/>
              <a:gd name="connsiteY1792" fmla="*/ 1114714 h 4988059"/>
              <a:gd name="connsiteX1793" fmla="*/ 910523 w 5127638"/>
              <a:gd name="connsiteY1793" fmla="*/ 1024126 h 4988059"/>
              <a:gd name="connsiteX1794" fmla="*/ 842576 w 5127638"/>
              <a:gd name="connsiteY1794" fmla="*/ 916492 h 4988059"/>
              <a:gd name="connsiteX1795" fmla="*/ 718047 w 5127638"/>
              <a:gd name="connsiteY1795" fmla="*/ 698038 h 4988059"/>
              <a:gd name="connsiteX1796" fmla="*/ 854585 w 5127638"/>
              <a:gd name="connsiteY1796" fmla="*/ 893720 h 4988059"/>
              <a:gd name="connsiteX1797" fmla="*/ 924386 w 5127638"/>
              <a:gd name="connsiteY1797" fmla="*/ 982447 h 4988059"/>
              <a:gd name="connsiteX1798" fmla="*/ 952843 w 5127638"/>
              <a:gd name="connsiteY1798" fmla="*/ 992864 h 4988059"/>
              <a:gd name="connsiteX1799" fmla="*/ 1010976 w 5127638"/>
              <a:gd name="connsiteY1799" fmla="*/ 1090988 h 4988059"/>
              <a:gd name="connsiteX1800" fmla="*/ 1038747 w 5127638"/>
              <a:gd name="connsiteY1800" fmla="*/ 1077081 h 4988059"/>
              <a:gd name="connsiteX1801" fmla="*/ 1122193 w 5127638"/>
              <a:gd name="connsiteY1801" fmla="*/ 1192632 h 4988059"/>
              <a:gd name="connsiteX1802" fmla="*/ 1061521 w 5127638"/>
              <a:gd name="connsiteY1802" fmla="*/ 1089089 h 4988059"/>
              <a:gd name="connsiteX1803" fmla="*/ 971442 w 5127638"/>
              <a:gd name="connsiteY1803" fmla="*/ 924320 h 4988059"/>
              <a:gd name="connsiteX1804" fmla="*/ 1063068 w 5127638"/>
              <a:gd name="connsiteY1804" fmla="*/ 1025321 h 4988059"/>
              <a:gd name="connsiteX1805" fmla="*/ 1049119 w 5127638"/>
              <a:gd name="connsiteY1805" fmla="*/ 953638 h 4988059"/>
              <a:gd name="connsiteX1806" fmla="*/ 1103157 w 5127638"/>
              <a:gd name="connsiteY1806" fmla="*/ 1033502 h 4988059"/>
              <a:gd name="connsiteX1807" fmla="*/ 1157196 w 5127638"/>
              <a:gd name="connsiteY1807" fmla="*/ 1113364 h 4988059"/>
              <a:gd name="connsiteX1808" fmla="*/ 1157196 w 5127638"/>
              <a:gd name="connsiteY1808" fmla="*/ 1113364 h 4988059"/>
              <a:gd name="connsiteX1809" fmla="*/ 1100614 w 5127638"/>
              <a:gd name="connsiteY1809" fmla="*/ 1002546 h 4988059"/>
              <a:gd name="connsiteX1810" fmla="*/ 1124295 w 5127638"/>
              <a:gd name="connsiteY1810" fmla="*/ 995913 h 4988059"/>
              <a:gd name="connsiteX1811" fmla="*/ 1022543 w 5127638"/>
              <a:gd name="connsiteY1811" fmla="*/ 815004 h 4988059"/>
              <a:gd name="connsiteX1812" fmla="*/ 1075899 w 5127638"/>
              <a:gd name="connsiteY1812" fmla="*/ 870543 h 4988059"/>
              <a:gd name="connsiteX1813" fmla="*/ 984910 w 5127638"/>
              <a:gd name="connsiteY1813" fmla="*/ 724417 h 4988059"/>
              <a:gd name="connsiteX1814" fmla="*/ 915729 w 5127638"/>
              <a:gd name="connsiteY1814" fmla="*/ 600527 h 4988059"/>
              <a:gd name="connsiteX1815" fmla="*/ 833725 w 5127638"/>
              <a:gd name="connsiteY1815" fmla="*/ 477692 h 4988059"/>
              <a:gd name="connsiteX1816" fmla="*/ 840594 w 5127638"/>
              <a:gd name="connsiteY1816" fmla="*/ 481963 h 4988059"/>
              <a:gd name="connsiteX1817" fmla="*/ 854374 w 5127638"/>
              <a:gd name="connsiteY1817" fmla="*/ 479933 h 4988059"/>
              <a:gd name="connsiteX1818" fmla="*/ 876524 w 5127638"/>
              <a:gd name="connsiteY1818" fmla="*/ 510252 h 4988059"/>
              <a:gd name="connsiteX1819" fmla="*/ 1075587 w 5127638"/>
              <a:gd name="connsiteY1819" fmla="*/ 800146 h 4988059"/>
              <a:gd name="connsiteX1820" fmla="*/ 1115719 w 5127638"/>
              <a:gd name="connsiteY1820" fmla="*/ 852239 h 4988059"/>
              <a:gd name="connsiteX1821" fmla="*/ 1147623 w 5127638"/>
              <a:gd name="connsiteY1821" fmla="*/ 874968 h 4988059"/>
              <a:gd name="connsiteX1822" fmla="*/ 1142848 w 5127638"/>
              <a:gd name="connsiteY1822" fmla="*/ 857919 h 4988059"/>
              <a:gd name="connsiteX1823" fmla="*/ 1156447 w 5127638"/>
              <a:gd name="connsiteY1823" fmla="*/ 815291 h 4988059"/>
              <a:gd name="connsiteX1824" fmla="*/ 1250576 w 5127638"/>
              <a:gd name="connsiteY1824" fmla="*/ 928873 h 4988059"/>
              <a:gd name="connsiteX1825" fmla="*/ 1195585 w 5127638"/>
              <a:gd name="connsiteY1825" fmla="*/ 798200 h 4988059"/>
              <a:gd name="connsiteX1826" fmla="*/ 1243898 w 5127638"/>
              <a:gd name="connsiteY1826" fmla="*/ 835742 h 4988059"/>
              <a:gd name="connsiteX1827" fmla="*/ 1128239 w 5127638"/>
              <a:gd name="connsiteY1827" fmla="*/ 627063 h 4988059"/>
              <a:gd name="connsiteX1828" fmla="*/ 1045740 w 5127638"/>
              <a:gd name="connsiteY1828" fmla="*/ 511245 h 4988059"/>
              <a:gd name="connsiteX1829" fmla="*/ 1100421 w 5127638"/>
              <a:gd name="connsiteY1829" fmla="*/ 571521 h 4988059"/>
              <a:gd name="connsiteX1830" fmla="*/ 1251128 w 5127638"/>
              <a:gd name="connsiteY1830" fmla="*/ 770384 h 4988059"/>
              <a:gd name="connsiteX1831" fmla="*/ 1301985 w 5127638"/>
              <a:gd name="connsiteY1831" fmla="*/ 838881 h 4988059"/>
              <a:gd name="connsiteX1832" fmla="*/ 1276402 w 5127638"/>
              <a:gd name="connsiteY1832" fmla="*/ 769432 h 4988059"/>
              <a:gd name="connsiteX1833" fmla="*/ 1237179 w 5127638"/>
              <a:gd name="connsiteY1833" fmla="*/ 698698 h 4988059"/>
              <a:gd name="connsiteX1834" fmla="*/ 1307358 w 5127638"/>
              <a:gd name="connsiteY1834" fmla="*/ 766891 h 4988059"/>
              <a:gd name="connsiteX1835" fmla="*/ 1331041 w 5127638"/>
              <a:gd name="connsiteY1835" fmla="*/ 785795 h 4988059"/>
              <a:gd name="connsiteX1836" fmla="*/ 1300989 w 5127638"/>
              <a:gd name="connsiteY1836" fmla="*/ 744158 h 4988059"/>
              <a:gd name="connsiteX1837" fmla="*/ 1320274 w 5127638"/>
              <a:gd name="connsiteY1837" fmla="*/ 725476 h 4988059"/>
              <a:gd name="connsiteX1838" fmla="*/ 1272866 w 5127638"/>
              <a:gd name="connsiteY1838" fmla="*/ 643756 h 4988059"/>
              <a:gd name="connsiteX1839" fmla="*/ 1293101 w 5127638"/>
              <a:gd name="connsiteY1839" fmla="*/ 650347 h 4988059"/>
              <a:gd name="connsiteX1840" fmla="*/ 1313904 w 5127638"/>
              <a:gd name="connsiteY1840" fmla="*/ 677207 h 4988059"/>
              <a:gd name="connsiteX1841" fmla="*/ 1307308 w 5127638"/>
              <a:gd name="connsiteY1841" fmla="*/ 669558 h 4988059"/>
              <a:gd name="connsiteX1842" fmla="*/ 1308599 w 5127638"/>
              <a:gd name="connsiteY1842" fmla="*/ 663914 h 4988059"/>
              <a:gd name="connsiteX1843" fmla="*/ 1310296 w 5127638"/>
              <a:gd name="connsiteY1843" fmla="*/ 668781 h 4988059"/>
              <a:gd name="connsiteX1844" fmla="*/ 1326981 w 5127638"/>
              <a:gd name="connsiteY1844" fmla="*/ 695392 h 4988059"/>
              <a:gd name="connsiteX1845" fmla="*/ 1352488 w 5127638"/>
              <a:gd name="connsiteY1845" fmla="*/ 716044 h 4988059"/>
              <a:gd name="connsiteX1846" fmla="*/ 1370914 w 5127638"/>
              <a:gd name="connsiteY1846" fmla="*/ 737624 h 4988059"/>
              <a:gd name="connsiteX1847" fmla="*/ 1375297 w 5127638"/>
              <a:gd name="connsiteY1847" fmla="*/ 732647 h 4988059"/>
              <a:gd name="connsiteX1848" fmla="*/ 1376912 w 5127638"/>
              <a:gd name="connsiteY1848" fmla="*/ 734957 h 4988059"/>
              <a:gd name="connsiteX1849" fmla="*/ 1390411 w 5127638"/>
              <a:gd name="connsiteY1849" fmla="*/ 749756 h 4988059"/>
              <a:gd name="connsiteX1850" fmla="*/ 1385668 w 5127638"/>
              <a:gd name="connsiteY1850" fmla="*/ 729919 h 4988059"/>
              <a:gd name="connsiteX1851" fmla="*/ 1383746 w 5127638"/>
              <a:gd name="connsiteY1851" fmla="*/ 726968 h 4988059"/>
              <a:gd name="connsiteX1852" fmla="*/ 1388557 w 5127638"/>
              <a:gd name="connsiteY1852" fmla="*/ 725717 h 4988059"/>
              <a:gd name="connsiteX1853" fmla="*/ 1366577 w 5127638"/>
              <a:gd name="connsiteY1853" fmla="*/ 677008 h 4988059"/>
              <a:gd name="connsiteX1854" fmla="*/ 1338444 w 5127638"/>
              <a:gd name="connsiteY1854" fmla="*/ 636301 h 4988059"/>
              <a:gd name="connsiteX1855" fmla="*/ 1333554 w 5127638"/>
              <a:gd name="connsiteY1855" fmla="*/ 613593 h 4988059"/>
              <a:gd name="connsiteX1856" fmla="*/ 1334094 w 5127638"/>
              <a:gd name="connsiteY1856" fmla="*/ 614347 h 4988059"/>
              <a:gd name="connsiteX1857" fmla="*/ 1383091 w 5127638"/>
              <a:gd name="connsiteY1857" fmla="*/ 676214 h 4988059"/>
              <a:gd name="connsiteX1858" fmla="*/ 1353133 w 5127638"/>
              <a:gd name="connsiteY1858" fmla="*/ 623059 h 4988059"/>
              <a:gd name="connsiteX1859" fmla="*/ 1331869 w 5127638"/>
              <a:gd name="connsiteY1859" fmla="*/ 594054 h 4988059"/>
              <a:gd name="connsiteX1860" fmla="*/ 1340100 w 5127638"/>
              <a:gd name="connsiteY1860" fmla="*/ 566504 h 4988059"/>
              <a:gd name="connsiteX1861" fmla="*/ 1344345 w 5127638"/>
              <a:gd name="connsiteY1861" fmla="*/ 559928 h 4988059"/>
              <a:gd name="connsiteX1862" fmla="*/ 1374824 w 5127638"/>
              <a:gd name="connsiteY1862" fmla="*/ 602938 h 4988059"/>
              <a:gd name="connsiteX1863" fmla="*/ 1356780 w 5127638"/>
              <a:gd name="connsiteY1863" fmla="*/ 571345 h 4988059"/>
              <a:gd name="connsiteX1864" fmla="*/ 1347644 w 5127638"/>
              <a:gd name="connsiteY1864" fmla="*/ 554819 h 4988059"/>
              <a:gd name="connsiteX1865" fmla="*/ 1356000 w 5127638"/>
              <a:gd name="connsiteY1865" fmla="*/ 541870 h 4988059"/>
              <a:gd name="connsiteX1866" fmla="*/ 1358374 w 5127638"/>
              <a:gd name="connsiteY1866" fmla="*/ 544212 h 4988059"/>
              <a:gd name="connsiteX1867" fmla="*/ 1416239 w 5127638"/>
              <a:gd name="connsiteY1867" fmla="*/ 615853 h 4988059"/>
              <a:gd name="connsiteX1868" fmla="*/ 1376371 w 5127638"/>
              <a:gd name="connsiteY1868" fmla="*/ 539170 h 4988059"/>
              <a:gd name="connsiteX1869" fmla="*/ 1366583 w 5127638"/>
              <a:gd name="connsiteY1869" fmla="*/ 525475 h 4988059"/>
              <a:gd name="connsiteX1870" fmla="*/ 1379012 w 5127638"/>
              <a:gd name="connsiteY1870" fmla="*/ 506219 h 4988059"/>
              <a:gd name="connsiteX1871" fmla="*/ 1425221 w 5127638"/>
              <a:gd name="connsiteY1871" fmla="*/ 483371 h 4988059"/>
              <a:gd name="connsiteX1872" fmla="*/ 1484072 w 5127638"/>
              <a:gd name="connsiteY1872" fmla="*/ 502056 h 4988059"/>
              <a:gd name="connsiteX1873" fmla="*/ 1563105 w 5127638"/>
              <a:gd name="connsiteY1873" fmla="*/ 564889 h 4988059"/>
              <a:gd name="connsiteX1874" fmla="*/ 1635990 w 5127638"/>
              <a:gd name="connsiteY1874" fmla="*/ 635723 h 4988059"/>
              <a:gd name="connsiteX1875" fmla="*/ 1749476 w 5127638"/>
              <a:gd name="connsiteY1875" fmla="*/ 760024 h 4988059"/>
              <a:gd name="connsiteX1876" fmla="*/ 1870044 w 5127638"/>
              <a:gd name="connsiteY1876" fmla="*/ 883398 h 4988059"/>
              <a:gd name="connsiteX1877" fmla="*/ 2028799 w 5127638"/>
              <a:gd name="connsiteY1877" fmla="*/ 1050955 h 4988059"/>
              <a:gd name="connsiteX1878" fmla="*/ 2174325 w 5127638"/>
              <a:gd name="connsiteY1878" fmla="*/ 1227447 h 4988059"/>
              <a:gd name="connsiteX1879" fmla="*/ 2341862 w 5127638"/>
              <a:gd name="connsiteY1879" fmla="*/ 1407052 h 4988059"/>
              <a:gd name="connsiteX1880" fmla="*/ 2414742 w 5127638"/>
              <a:gd name="connsiteY1880" fmla="*/ 1477888 h 4988059"/>
              <a:gd name="connsiteX1881" fmla="*/ 2493775 w 5127638"/>
              <a:gd name="connsiteY1881" fmla="*/ 1540716 h 4988059"/>
              <a:gd name="connsiteX1882" fmla="*/ 2542052 w 5127638"/>
              <a:gd name="connsiteY1882" fmla="*/ 1542793 h 4988059"/>
              <a:gd name="connsiteX1883" fmla="*/ 2585695 w 5127638"/>
              <a:gd name="connsiteY1883" fmla="*/ 1509480 h 4988059"/>
              <a:gd name="connsiteX1884" fmla="*/ 2770635 w 5127638"/>
              <a:gd name="connsiteY1884" fmla="*/ 1308903 h 4988059"/>
              <a:gd name="connsiteX1885" fmla="*/ 2938000 w 5127638"/>
              <a:gd name="connsiteY1885" fmla="*/ 1134669 h 4988059"/>
              <a:gd name="connsiteX1886" fmla="*/ 2937952 w 5127638"/>
              <a:gd name="connsiteY1886" fmla="*/ 1133789 h 4988059"/>
              <a:gd name="connsiteX1887" fmla="*/ 2937384 w 5127638"/>
              <a:gd name="connsiteY1887" fmla="*/ 1133266 h 4988059"/>
              <a:gd name="connsiteX1888" fmla="*/ 2941387 w 5127638"/>
              <a:gd name="connsiteY1888" fmla="*/ 1131141 h 4988059"/>
              <a:gd name="connsiteX1889" fmla="*/ 2956508 w 5127638"/>
              <a:gd name="connsiteY1889" fmla="*/ 1115400 h 4988059"/>
              <a:gd name="connsiteX1890" fmla="*/ 3145818 w 5127638"/>
              <a:gd name="connsiteY1890" fmla="*/ 929844 h 4988059"/>
              <a:gd name="connsiteX1891" fmla="*/ 3351141 w 5127638"/>
              <a:gd name="connsiteY1891" fmla="*/ 756587 h 4988059"/>
              <a:gd name="connsiteX1892" fmla="*/ 3470671 w 5127638"/>
              <a:gd name="connsiteY1892" fmla="*/ 652154 h 4988059"/>
              <a:gd name="connsiteX1893" fmla="*/ 3581270 w 5127638"/>
              <a:gd name="connsiteY1893" fmla="*/ 534494 h 4988059"/>
              <a:gd name="connsiteX1894" fmla="*/ 3640657 w 5127638"/>
              <a:gd name="connsiteY1894" fmla="*/ 493121 h 4988059"/>
              <a:gd name="connsiteX1895" fmla="*/ 3664304 w 5127638"/>
              <a:gd name="connsiteY1895" fmla="*/ 485527 h 4988059"/>
              <a:gd name="connsiteX1896" fmla="*/ 3672177 w 5127638"/>
              <a:gd name="connsiteY1896" fmla="*/ 477809 h 4988059"/>
              <a:gd name="connsiteX1897" fmla="*/ 3677678 w 5127638"/>
              <a:gd name="connsiteY1897" fmla="*/ 473450 h 4988059"/>
              <a:gd name="connsiteX1898" fmla="*/ 3775616 w 5127638"/>
              <a:gd name="connsiteY1898" fmla="*/ 399722 h 4988059"/>
              <a:gd name="connsiteX1899" fmla="*/ 3912463 w 5127638"/>
              <a:gd name="connsiteY1899" fmla="*/ 304128 h 4988059"/>
              <a:gd name="connsiteX1900" fmla="*/ 3977509 w 5127638"/>
              <a:gd name="connsiteY1900" fmla="*/ 264834 h 4988059"/>
              <a:gd name="connsiteX1901" fmla="*/ 4024351 w 5127638"/>
              <a:gd name="connsiteY1901" fmla="*/ 238574 h 4988059"/>
              <a:gd name="connsiteX1902" fmla="*/ 4020484 w 5127638"/>
              <a:gd name="connsiteY1902" fmla="*/ 241885 h 4988059"/>
              <a:gd name="connsiteX1903" fmla="*/ 3987467 w 5127638"/>
              <a:gd name="connsiteY1903" fmla="*/ 265803 h 4988059"/>
              <a:gd name="connsiteX1904" fmla="*/ 3984432 w 5127638"/>
              <a:gd name="connsiteY1904" fmla="*/ 268350 h 4988059"/>
              <a:gd name="connsiteX1905" fmla="*/ 3965497 w 5127638"/>
              <a:gd name="connsiteY1905" fmla="*/ 278979 h 4988059"/>
              <a:gd name="connsiteX1906" fmla="*/ 3905859 w 5127638"/>
              <a:gd name="connsiteY1906" fmla="*/ 315954 h 4988059"/>
              <a:gd name="connsiteX1907" fmla="*/ 3784304 w 5127638"/>
              <a:gd name="connsiteY1907" fmla="*/ 403081 h 4988059"/>
              <a:gd name="connsiteX1908" fmla="*/ 3684999 w 5127638"/>
              <a:gd name="connsiteY1908" fmla="*/ 480829 h 4988059"/>
              <a:gd name="connsiteX1909" fmla="*/ 3717909 w 5127638"/>
              <a:gd name="connsiteY1909" fmla="*/ 478205 h 4988059"/>
              <a:gd name="connsiteX1910" fmla="*/ 3729580 w 5127638"/>
              <a:gd name="connsiteY1910" fmla="*/ 478546 h 4988059"/>
              <a:gd name="connsiteX1911" fmla="*/ 3777819 w 5127638"/>
              <a:gd name="connsiteY1911" fmla="*/ 439483 h 4988059"/>
              <a:gd name="connsiteX1912" fmla="*/ 3787253 w 5127638"/>
              <a:gd name="connsiteY1912" fmla="*/ 432990 h 4988059"/>
              <a:gd name="connsiteX1913" fmla="*/ 3788476 w 5127638"/>
              <a:gd name="connsiteY1913" fmla="*/ 430571 h 4988059"/>
              <a:gd name="connsiteX1914" fmla="*/ 3808229 w 5127638"/>
              <a:gd name="connsiteY1914" fmla="*/ 408432 h 4988059"/>
              <a:gd name="connsiteX1915" fmla="*/ 3790976 w 5127638"/>
              <a:gd name="connsiteY1915" fmla="*/ 421793 h 4988059"/>
              <a:gd name="connsiteX1916" fmla="*/ 3805086 w 5127638"/>
              <a:gd name="connsiteY1916" fmla="*/ 407488 h 4988059"/>
              <a:gd name="connsiteX1917" fmla="*/ 3813410 w 5127638"/>
              <a:gd name="connsiteY1917" fmla="*/ 402624 h 4988059"/>
              <a:gd name="connsiteX1918" fmla="*/ 3818168 w 5127638"/>
              <a:gd name="connsiteY1918" fmla="*/ 397291 h 4988059"/>
              <a:gd name="connsiteX1919" fmla="*/ 3833342 w 5127638"/>
              <a:gd name="connsiteY1919" fmla="*/ 388062 h 4988059"/>
              <a:gd name="connsiteX1920" fmla="*/ 3833336 w 5127638"/>
              <a:gd name="connsiteY1920" fmla="*/ 388046 h 4988059"/>
              <a:gd name="connsiteX1921" fmla="*/ 3834030 w 5127638"/>
              <a:gd name="connsiteY1921" fmla="*/ 385028 h 4988059"/>
              <a:gd name="connsiteX1922" fmla="*/ 3835623 w 5127638"/>
              <a:gd name="connsiteY1922" fmla="*/ 386675 h 4988059"/>
              <a:gd name="connsiteX1923" fmla="*/ 3872217 w 5127638"/>
              <a:gd name="connsiteY1923" fmla="*/ 364418 h 4988059"/>
              <a:gd name="connsiteX1924" fmla="*/ 3906421 w 5127638"/>
              <a:gd name="connsiteY1924" fmla="*/ 350973 h 4988059"/>
              <a:gd name="connsiteX1925" fmla="*/ 3938804 w 5127638"/>
              <a:gd name="connsiteY1925" fmla="*/ 328685 h 4988059"/>
              <a:gd name="connsiteX1926" fmla="*/ 4109217 w 5127638"/>
              <a:gd name="connsiteY1926" fmla="*/ 227679 h 4988059"/>
              <a:gd name="connsiteX1927" fmla="*/ 4163335 w 5127638"/>
              <a:gd name="connsiteY1927" fmla="*/ 201667 h 4988059"/>
              <a:gd name="connsiteX1928" fmla="*/ 4175974 w 5127638"/>
              <a:gd name="connsiteY1928" fmla="*/ 191691 h 4988059"/>
              <a:gd name="connsiteX1929" fmla="*/ 4176691 w 5127638"/>
              <a:gd name="connsiteY1929" fmla="*/ 192081 h 4988059"/>
              <a:gd name="connsiteX1930" fmla="*/ 4178196 w 5127638"/>
              <a:gd name="connsiteY1930" fmla="*/ 189935 h 4988059"/>
              <a:gd name="connsiteX1931" fmla="*/ 4175974 w 5127638"/>
              <a:gd name="connsiteY1931" fmla="*/ 191691 h 4988059"/>
              <a:gd name="connsiteX1932" fmla="*/ 4173245 w 5127638"/>
              <a:gd name="connsiteY1932" fmla="*/ 190210 h 4988059"/>
              <a:gd name="connsiteX1933" fmla="*/ 4216625 w 5127638"/>
              <a:gd name="connsiteY1933" fmla="*/ 159386 h 4988059"/>
              <a:gd name="connsiteX1934" fmla="*/ 4204969 w 5127638"/>
              <a:gd name="connsiteY1934" fmla="*/ 162780 h 4988059"/>
              <a:gd name="connsiteX1935" fmla="*/ 4195141 w 5127638"/>
              <a:gd name="connsiteY1935" fmla="*/ 157824 h 4988059"/>
              <a:gd name="connsiteX1936" fmla="*/ 4156079 w 5127638"/>
              <a:gd name="connsiteY1936" fmla="*/ 176949 h 4988059"/>
              <a:gd name="connsiteX1937" fmla="*/ 4093600 w 5127638"/>
              <a:gd name="connsiteY1937" fmla="*/ 209182 h 4988059"/>
              <a:gd name="connsiteX1938" fmla="*/ 4039701 w 5127638"/>
              <a:gd name="connsiteY1938" fmla="*/ 237674 h 4988059"/>
              <a:gd name="connsiteX1939" fmla="*/ 4052408 w 5127638"/>
              <a:gd name="connsiteY1939" fmla="*/ 229273 h 4988059"/>
              <a:gd name="connsiteX1940" fmla="*/ 4122308 w 5127638"/>
              <a:gd name="connsiteY1940" fmla="*/ 192625 h 4988059"/>
              <a:gd name="connsiteX1941" fmla="*/ 4265045 w 5127638"/>
              <a:gd name="connsiteY1941" fmla="*/ 113665 h 4988059"/>
              <a:gd name="connsiteX1942" fmla="*/ 4342463 w 5127638"/>
              <a:gd name="connsiteY1942" fmla="*/ 74768 h 4988059"/>
              <a:gd name="connsiteX1943" fmla="*/ 4414967 w 5127638"/>
              <a:gd name="connsiteY1943" fmla="*/ 40267 h 4988059"/>
              <a:gd name="connsiteX1944" fmla="*/ 4331814 w 5127638"/>
              <a:gd name="connsiteY1944" fmla="*/ 84297 h 4988059"/>
              <a:gd name="connsiteX1945" fmla="*/ 4304410 w 5127638"/>
              <a:gd name="connsiteY1945" fmla="*/ 100024 h 4988059"/>
              <a:gd name="connsiteX1946" fmla="*/ 4332295 w 5127638"/>
              <a:gd name="connsiteY1946" fmla="*/ 92980 h 4988059"/>
              <a:gd name="connsiteX1947" fmla="*/ 4521254 w 5127638"/>
              <a:gd name="connsiteY1947" fmla="*/ 0 h 498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</a:cxnLst>
            <a:rect l="l" t="t" r="r" b="b"/>
            <a:pathLst>
              <a:path w="5127638" h="4988059">
                <a:moveTo>
                  <a:pt x="50543" y="4889703"/>
                </a:moveTo>
                <a:cubicBezTo>
                  <a:pt x="49556" y="4890721"/>
                  <a:pt x="44555" y="4893957"/>
                  <a:pt x="33492" y="4900561"/>
                </a:cubicBezTo>
                <a:lnTo>
                  <a:pt x="33290" y="4900693"/>
                </a:lnTo>
                <a:lnTo>
                  <a:pt x="28551" y="4899217"/>
                </a:lnTo>
                <a:lnTo>
                  <a:pt x="43519" y="4892156"/>
                </a:lnTo>
                <a:cubicBezTo>
                  <a:pt x="48506" y="4889886"/>
                  <a:pt x="51530" y="4888685"/>
                  <a:pt x="50543" y="4889703"/>
                </a:cubicBezTo>
                <a:close/>
                <a:moveTo>
                  <a:pt x="3748699" y="4762306"/>
                </a:moveTo>
                <a:cubicBezTo>
                  <a:pt x="3750521" y="4763431"/>
                  <a:pt x="3750922" y="4767827"/>
                  <a:pt x="3748735" y="4778602"/>
                </a:cubicBezTo>
                <a:cubicBezTo>
                  <a:pt x="3748735" y="4778602"/>
                  <a:pt x="3744772" y="4772619"/>
                  <a:pt x="3740148" y="4765639"/>
                </a:cubicBezTo>
                <a:cubicBezTo>
                  <a:pt x="3743637" y="4763328"/>
                  <a:pt x="3746878" y="4761181"/>
                  <a:pt x="3748699" y="4762306"/>
                </a:cubicBezTo>
                <a:close/>
                <a:moveTo>
                  <a:pt x="888858" y="4714804"/>
                </a:moveTo>
                <a:cubicBezTo>
                  <a:pt x="852394" y="4759756"/>
                  <a:pt x="833761" y="4734038"/>
                  <a:pt x="888858" y="4714804"/>
                </a:cubicBezTo>
                <a:close/>
                <a:moveTo>
                  <a:pt x="675279" y="4567336"/>
                </a:moveTo>
                <a:cubicBezTo>
                  <a:pt x="674830" y="4568014"/>
                  <a:pt x="668208" y="4572544"/>
                  <a:pt x="660621" y="4578107"/>
                </a:cubicBezTo>
                <a:lnTo>
                  <a:pt x="667134" y="4571573"/>
                </a:lnTo>
                <a:lnTo>
                  <a:pt x="670670" y="4569561"/>
                </a:lnTo>
                <a:cubicBezTo>
                  <a:pt x="674184" y="4567621"/>
                  <a:pt x="675503" y="4566997"/>
                  <a:pt x="675279" y="4567336"/>
                </a:cubicBezTo>
                <a:close/>
                <a:moveTo>
                  <a:pt x="1794405" y="4541419"/>
                </a:moveTo>
                <a:cubicBezTo>
                  <a:pt x="1782868" y="4541929"/>
                  <a:pt x="1772592" y="4542875"/>
                  <a:pt x="1763570" y="4544254"/>
                </a:cubicBezTo>
                <a:cubicBezTo>
                  <a:pt x="1759867" y="4554157"/>
                  <a:pt x="1756831" y="4564571"/>
                  <a:pt x="1754458" y="4575497"/>
                </a:cubicBezTo>
                <a:cubicBezTo>
                  <a:pt x="1752094" y="4586425"/>
                  <a:pt x="1751723" y="4598894"/>
                  <a:pt x="1753359" y="4612902"/>
                </a:cubicBezTo>
                <a:cubicBezTo>
                  <a:pt x="1754939" y="4621915"/>
                  <a:pt x="1757545" y="4629577"/>
                  <a:pt x="1761172" y="4635887"/>
                </a:cubicBezTo>
                <a:cubicBezTo>
                  <a:pt x="1764799" y="4642200"/>
                  <a:pt x="1767395" y="4649803"/>
                  <a:pt x="1768959" y="4658701"/>
                </a:cubicBezTo>
                <a:cubicBezTo>
                  <a:pt x="1769717" y="4662957"/>
                  <a:pt x="1772090" y="4665810"/>
                  <a:pt x="1776082" y="4667266"/>
                </a:cubicBezTo>
                <a:cubicBezTo>
                  <a:pt x="1780075" y="4668721"/>
                  <a:pt x="1784807" y="4671269"/>
                  <a:pt x="1790282" y="4674904"/>
                </a:cubicBezTo>
                <a:cubicBezTo>
                  <a:pt x="1793612" y="4665168"/>
                  <a:pt x="1795393" y="4657416"/>
                  <a:pt x="1795642" y="4651643"/>
                </a:cubicBezTo>
                <a:cubicBezTo>
                  <a:pt x="1795883" y="4645875"/>
                  <a:pt x="1795615" y="4640765"/>
                  <a:pt x="1794832" y="4636318"/>
                </a:cubicBezTo>
                <a:cubicBezTo>
                  <a:pt x="1808819" y="4634685"/>
                  <a:pt x="1823324" y="4632386"/>
                  <a:pt x="1838336" y="4629418"/>
                </a:cubicBezTo>
                <a:cubicBezTo>
                  <a:pt x="1853350" y="4626450"/>
                  <a:pt x="1869899" y="4621477"/>
                  <a:pt x="1887990" y="4614499"/>
                </a:cubicBezTo>
                <a:cubicBezTo>
                  <a:pt x="1876864" y="4601331"/>
                  <a:pt x="1867587" y="4588527"/>
                  <a:pt x="1860155" y="4576077"/>
                </a:cubicBezTo>
                <a:cubicBezTo>
                  <a:pt x="1852722" y="4563629"/>
                  <a:pt x="1846114" y="4552876"/>
                  <a:pt x="1840327" y="4543819"/>
                </a:cubicBezTo>
                <a:cubicBezTo>
                  <a:pt x="1821246" y="4541711"/>
                  <a:pt x="1805939" y="4540910"/>
                  <a:pt x="1794405" y="4541419"/>
                </a:cubicBezTo>
                <a:close/>
                <a:moveTo>
                  <a:pt x="1300164" y="4531382"/>
                </a:moveTo>
                <a:cubicBezTo>
                  <a:pt x="1300164" y="4531382"/>
                  <a:pt x="1317963" y="4536485"/>
                  <a:pt x="1300164" y="4531382"/>
                </a:cubicBezTo>
                <a:close/>
                <a:moveTo>
                  <a:pt x="1042090" y="4493575"/>
                </a:moveTo>
                <a:cubicBezTo>
                  <a:pt x="1043894" y="4490851"/>
                  <a:pt x="1036677" y="4501745"/>
                  <a:pt x="1036677" y="4501745"/>
                </a:cubicBezTo>
                <a:cubicBezTo>
                  <a:pt x="1039886" y="4496904"/>
                  <a:pt x="1041488" y="4494483"/>
                  <a:pt x="1042090" y="4493575"/>
                </a:cubicBezTo>
                <a:close/>
                <a:moveTo>
                  <a:pt x="2034844" y="4489495"/>
                </a:moveTo>
                <a:cubicBezTo>
                  <a:pt x="2029928" y="4490141"/>
                  <a:pt x="2025601" y="4490706"/>
                  <a:pt x="2021863" y="4491197"/>
                </a:cubicBezTo>
                <a:cubicBezTo>
                  <a:pt x="2018130" y="4491687"/>
                  <a:pt x="2016161" y="4491942"/>
                  <a:pt x="2015965" y="4491968"/>
                </a:cubicBezTo>
                <a:cubicBezTo>
                  <a:pt x="2008332" y="4506990"/>
                  <a:pt x="2000543" y="4520832"/>
                  <a:pt x="1992597" y="4533489"/>
                </a:cubicBezTo>
                <a:cubicBezTo>
                  <a:pt x="1984654" y="4546149"/>
                  <a:pt x="1976865" y="4559992"/>
                  <a:pt x="1969233" y="4575010"/>
                </a:cubicBezTo>
                <a:cubicBezTo>
                  <a:pt x="1978945" y="4574343"/>
                  <a:pt x="1988148" y="4574340"/>
                  <a:pt x="1996834" y="4575002"/>
                </a:cubicBezTo>
                <a:cubicBezTo>
                  <a:pt x="2005526" y="4575667"/>
                  <a:pt x="2012056" y="4573609"/>
                  <a:pt x="2016432" y="4568830"/>
                </a:cubicBezTo>
                <a:cubicBezTo>
                  <a:pt x="2019887" y="4558563"/>
                  <a:pt x="2023111" y="4546522"/>
                  <a:pt x="2026102" y="4532709"/>
                </a:cubicBezTo>
                <a:cubicBezTo>
                  <a:pt x="2029094" y="4518894"/>
                  <a:pt x="2032008" y="4504489"/>
                  <a:pt x="2034844" y="4489495"/>
                </a:cubicBezTo>
                <a:close/>
                <a:moveTo>
                  <a:pt x="4706881" y="4411662"/>
                </a:moveTo>
                <a:cubicBezTo>
                  <a:pt x="4706591" y="4411226"/>
                  <a:pt x="4708289" y="4412029"/>
                  <a:pt x="4712813" y="4414526"/>
                </a:cubicBezTo>
                <a:lnTo>
                  <a:pt x="4717364" y="4417116"/>
                </a:lnTo>
                <a:lnTo>
                  <a:pt x="4725749" y="4425526"/>
                </a:lnTo>
                <a:cubicBezTo>
                  <a:pt x="4715984" y="4418366"/>
                  <a:pt x="4707460" y="4412535"/>
                  <a:pt x="4706881" y="4411662"/>
                </a:cubicBezTo>
                <a:close/>
                <a:moveTo>
                  <a:pt x="3899337" y="4366308"/>
                </a:moveTo>
                <a:cubicBezTo>
                  <a:pt x="3895758" y="4367334"/>
                  <a:pt x="3890746" y="4368771"/>
                  <a:pt x="3892894" y="4368155"/>
                </a:cubicBezTo>
                <a:close/>
                <a:moveTo>
                  <a:pt x="584141" y="4340193"/>
                </a:moveTo>
                <a:cubicBezTo>
                  <a:pt x="587280" y="4355648"/>
                  <a:pt x="551491" y="4367608"/>
                  <a:pt x="553514" y="4354458"/>
                </a:cubicBezTo>
                <a:cubicBezTo>
                  <a:pt x="559673" y="4345162"/>
                  <a:pt x="584141" y="4340193"/>
                  <a:pt x="584141" y="4340193"/>
                </a:cubicBezTo>
                <a:close/>
                <a:moveTo>
                  <a:pt x="4234740" y="4316721"/>
                </a:moveTo>
                <a:cubicBezTo>
                  <a:pt x="4235513" y="4317890"/>
                  <a:pt x="4237579" y="4321006"/>
                  <a:pt x="4241706" y="4327237"/>
                </a:cubicBezTo>
                <a:cubicBezTo>
                  <a:pt x="4241706" y="4327237"/>
                  <a:pt x="4232419" y="4313215"/>
                  <a:pt x="4234740" y="4316721"/>
                </a:cubicBezTo>
                <a:close/>
                <a:moveTo>
                  <a:pt x="382336" y="4165275"/>
                </a:moveTo>
                <a:cubicBezTo>
                  <a:pt x="324195" y="4200884"/>
                  <a:pt x="284656" y="4224711"/>
                  <a:pt x="259366" y="4239568"/>
                </a:cubicBezTo>
                <a:lnTo>
                  <a:pt x="246227" y="4247090"/>
                </a:lnTo>
                <a:lnTo>
                  <a:pt x="243971" y="4243449"/>
                </a:lnTo>
                <a:lnTo>
                  <a:pt x="268850" y="4226747"/>
                </a:lnTo>
                <a:cubicBezTo>
                  <a:pt x="278225" y="4220537"/>
                  <a:pt x="288441" y="4213843"/>
                  <a:pt x="298955" y="4207014"/>
                </a:cubicBezTo>
                <a:cubicBezTo>
                  <a:pt x="295876" y="4211663"/>
                  <a:pt x="295876" y="4211663"/>
                  <a:pt x="300525" y="4214742"/>
                </a:cubicBezTo>
                <a:cubicBezTo>
                  <a:pt x="295876" y="4211663"/>
                  <a:pt x="363029" y="4172548"/>
                  <a:pt x="382336" y="4165275"/>
                </a:cubicBezTo>
                <a:close/>
                <a:moveTo>
                  <a:pt x="4824190" y="4119295"/>
                </a:moveTo>
                <a:cubicBezTo>
                  <a:pt x="4824190" y="4119295"/>
                  <a:pt x="4855685" y="4125691"/>
                  <a:pt x="4863610" y="4137656"/>
                </a:cubicBezTo>
                <a:cubicBezTo>
                  <a:pt x="4866214" y="4154582"/>
                  <a:pt x="4820148" y="4139187"/>
                  <a:pt x="4824190" y="4119295"/>
                </a:cubicBezTo>
                <a:close/>
                <a:moveTo>
                  <a:pt x="995811" y="4028311"/>
                </a:moveTo>
                <a:cubicBezTo>
                  <a:pt x="996645" y="4028550"/>
                  <a:pt x="998870" y="4029188"/>
                  <a:pt x="1003320" y="4030463"/>
                </a:cubicBezTo>
                <a:cubicBezTo>
                  <a:pt x="1003320" y="4030463"/>
                  <a:pt x="1020344" y="4035052"/>
                  <a:pt x="1003320" y="4030463"/>
                </a:cubicBezTo>
                <a:cubicBezTo>
                  <a:pt x="1003320" y="4030463"/>
                  <a:pt x="993308" y="4027593"/>
                  <a:pt x="995811" y="4028311"/>
                </a:cubicBezTo>
                <a:close/>
                <a:moveTo>
                  <a:pt x="755032" y="3802898"/>
                </a:moveTo>
                <a:cubicBezTo>
                  <a:pt x="742965" y="3818694"/>
                  <a:pt x="730605" y="3832725"/>
                  <a:pt x="717953" y="3844993"/>
                </a:cubicBezTo>
                <a:cubicBezTo>
                  <a:pt x="705303" y="3857262"/>
                  <a:pt x="692486" y="3868951"/>
                  <a:pt x="679510" y="3880057"/>
                </a:cubicBezTo>
                <a:cubicBezTo>
                  <a:pt x="675990" y="3885327"/>
                  <a:pt x="675424" y="3890205"/>
                  <a:pt x="677816" y="3894698"/>
                </a:cubicBezTo>
                <a:cubicBezTo>
                  <a:pt x="680208" y="3899190"/>
                  <a:pt x="682012" y="3903759"/>
                  <a:pt x="683221" y="3908406"/>
                </a:cubicBezTo>
                <a:cubicBezTo>
                  <a:pt x="684086" y="3908894"/>
                  <a:pt x="687394" y="3909661"/>
                  <a:pt x="693146" y="3910708"/>
                </a:cubicBezTo>
                <a:cubicBezTo>
                  <a:pt x="698898" y="3911757"/>
                  <a:pt x="701898" y="3910161"/>
                  <a:pt x="702147" y="3905925"/>
                </a:cubicBezTo>
                <a:cubicBezTo>
                  <a:pt x="714970" y="3894436"/>
                  <a:pt x="727491" y="3881182"/>
                  <a:pt x="739704" y="3866168"/>
                </a:cubicBezTo>
                <a:cubicBezTo>
                  <a:pt x="751917" y="3851157"/>
                  <a:pt x="764029" y="3835556"/>
                  <a:pt x="776041" y="3819364"/>
                </a:cubicBezTo>
                <a:cubicBezTo>
                  <a:pt x="771187" y="3819800"/>
                  <a:pt x="766682" y="3818389"/>
                  <a:pt x="762523" y="3815130"/>
                </a:cubicBezTo>
                <a:cubicBezTo>
                  <a:pt x="758367" y="3811869"/>
                  <a:pt x="755869" y="3807792"/>
                  <a:pt x="755032" y="3802898"/>
                </a:cubicBezTo>
                <a:close/>
                <a:moveTo>
                  <a:pt x="4294308" y="3717856"/>
                </a:moveTo>
                <a:cubicBezTo>
                  <a:pt x="4297529" y="3716932"/>
                  <a:pt x="4284643" y="3720626"/>
                  <a:pt x="4284643" y="3720626"/>
                </a:cubicBezTo>
                <a:lnTo>
                  <a:pt x="4279813" y="3721928"/>
                </a:lnTo>
                <a:lnTo>
                  <a:pt x="4276426" y="3722841"/>
                </a:lnTo>
                <a:cubicBezTo>
                  <a:pt x="4275057" y="3723210"/>
                  <a:pt x="4274372" y="3723395"/>
                  <a:pt x="4275399" y="3723118"/>
                </a:cubicBezTo>
                <a:lnTo>
                  <a:pt x="4279813" y="3721928"/>
                </a:lnTo>
                <a:lnTo>
                  <a:pt x="4281562" y="3721456"/>
                </a:lnTo>
                <a:cubicBezTo>
                  <a:pt x="4283274" y="3720995"/>
                  <a:pt x="4284643" y="3720626"/>
                  <a:pt x="4284643" y="3720626"/>
                </a:cubicBezTo>
                <a:cubicBezTo>
                  <a:pt x="4290371" y="3718985"/>
                  <a:pt x="4293233" y="3718164"/>
                  <a:pt x="4294308" y="3717856"/>
                </a:cubicBezTo>
                <a:close/>
                <a:moveTo>
                  <a:pt x="4352069" y="3341374"/>
                </a:moveTo>
                <a:cubicBezTo>
                  <a:pt x="4375791" y="3359089"/>
                  <a:pt x="4393643" y="3382378"/>
                  <a:pt x="4405626" y="3411240"/>
                </a:cubicBezTo>
                <a:cubicBezTo>
                  <a:pt x="4417612" y="3440104"/>
                  <a:pt x="4437831" y="3463082"/>
                  <a:pt x="4466285" y="3480177"/>
                </a:cubicBezTo>
                <a:cubicBezTo>
                  <a:pt x="4460966" y="3442634"/>
                  <a:pt x="4448236" y="3412666"/>
                  <a:pt x="4428095" y="3390278"/>
                </a:cubicBezTo>
                <a:cubicBezTo>
                  <a:pt x="4407953" y="3367888"/>
                  <a:pt x="4382612" y="3351589"/>
                  <a:pt x="4352069" y="3341374"/>
                </a:cubicBezTo>
                <a:close/>
                <a:moveTo>
                  <a:pt x="4119292" y="2698464"/>
                </a:moveTo>
                <a:cubicBezTo>
                  <a:pt x="4119368" y="2699834"/>
                  <a:pt x="4118740" y="2700557"/>
                  <a:pt x="4117787" y="2700610"/>
                </a:cubicBezTo>
                <a:lnTo>
                  <a:pt x="4117069" y="2700220"/>
                </a:lnTo>
                <a:close/>
                <a:moveTo>
                  <a:pt x="4082250" y="2645391"/>
                </a:moveTo>
                <a:cubicBezTo>
                  <a:pt x="4083088" y="2645000"/>
                  <a:pt x="4084232" y="2644937"/>
                  <a:pt x="4085450" y="2646245"/>
                </a:cubicBezTo>
                <a:cubicBezTo>
                  <a:pt x="4085450" y="2646245"/>
                  <a:pt x="4083317" y="2649113"/>
                  <a:pt x="4080879" y="2646499"/>
                </a:cubicBezTo>
                <a:cubicBezTo>
                  <a:pt x="4080879" y="2646499"/>
                  <a:pt x="4081414" y="2645782"/>
                  <a:pt x="4082250" y="2645391"/>
                </a:cubicBezTo>
                <a:close/>
                <a:moveTo>
                  <a:pt x="4088717" y="2641877"/>
                </a:moveTo>
                <a:lnTo>
                  <a:pt x="4092536" y="2643102"/>
                </a:lnTo>
                <a:cubicBezTo>
                  <a:pt x="4092688" y="2645845"/>
                  <a:pt x="4090402" y="2645971"/>
                  <a:pt x="4085450" y="2646245"/>
                </a:cubicBezTo>
                <a:lnTo>
                  <a:pt x="4087794" y="2641951"/>
                </a:lnTo>
                <a:lnTo>
                  <a:pt x="4087796" y="2642490"/>
                </a:lnTo>
                <a:close/>
                <a:moveTo>
                  <a:pt x="4105315" y="2592692"/>
                </a:moveTo>
                <a:cubicBezTo>
                  <a:pt x="4106992" y="2592792"/>
                  <a:pt x="4106919" y="2594057"/>
                  <a:pt x="4104125" y="2597078"/>
                </a:cubicBezTo>
                <a:cubicBezTo>
                  <a:pt x="4098448" y="2601517"/>
                  <a:pt x="4088016" y="2606336"/>
                  <a:pt x="4078451" y="2610418"/>
                </a:cubicBezTo>
                <a:lnTo>
                  <a:pt x="4074590" y="2612032"/>
                </a:lnTo>
                <a:lnTo>
                  <a:pt x="4082836" y="2604329"/>
                </a:lnTo>
                <a:lnTo>
                  <a:pt x="4088928" y="2598447"/>
                </a:lnTo>
                <a:lnTo>
                  <a:pt x="4096002" y="2595292"/>
                </a:lnTo>
                <a:cubicBezTo>
                  <a:pt x="4100210" y="2593655"/>
                  <a:pt x="4103638" y="2592592"/>
                  <a:pt x="4105315" y="2592692"/>
                </a:cubicBezTo>
                <a:close/>
                <a:moveTo>
                  <a:pt x="4026011" y="2574285"/>
                </a:moveTo>
                <a:cubicBezTo>
                  <a:pt x="4026590" y="2573635"/>
                  <a:pt x="4028222" y="2573997"/>
                  <a:pt x="4031921" y="2576251"/>
                </a:cubicBezTo>
                <a:cubicBezTo>
                  <a:pt x="4031921" y="2576251"/>
                  <a:pt x="4029379" y="2577236"/>
                  <a:pt x="4026414" y="2578384"/>
                </a:cubicBezTo>
                <a:cubicBezTo>
                  <a:pt x="4025905" y="2576596"/>
                  <a:pt x="4025432" y="2574935"/>
                  <a:pt x="4026011" y="2574285"/>
                </a:cubicBezTo>
                <a:close/>
                <a:moveTo>
                  <a:pt x="4112678" y="2562552"/>
                </a:moveTo>
                <a:cubicBezTo>
                  <a:pt x="4113532" y="2563072"/>
                  <a:pt x="4112758" y="2564897"/>
                  <a:pt x="4111006" y="2567438"/>
                </a:cubicBezTo>
                <a:lnTo>
                  <a:pt x="4104757" y="2575041"/>
                </a:lnTo>
                <a:lnTo>
                  <a:pt x="4068241" y="2594255"/>
                </a:lnTo>
                <a:lnTo>
                  <a:pt x="4068875" y="2593709"/>
                </a:lnTo>
                <a:cubicBezTo>
                  <a:pt x="4074147" y="2588686"/>
                  <a:pt x="4093911" y="2572306"/>
                  <a:pt x="4105141" y="2565454"/>
                </a:cubicBezTo>
                <a:cubicBezTo>
                  <a:pt x="4107014" y="2564312"/>
                  <a:pt x="4108650" y="2563435"/>
                  <a:pt x="4109940" y="2562919"/>
                </a:cubicBezTo>
                <a:cubicBezTo>
                  <a:pt x="4111232" y="2562402"/>
                  <a:pt x="4112180" y="2562248"/>
                  <a:pt x="4112678" y="2562552"/>
                </a:cubicBezTo>
                <a:close/>
                <a:moveTo>
                  <a:pt x="3874983" y="2512312"/>
                </a:moveTo>
                <a:cubicBezTo>
                  <a:pt x="3873866" y="2512566"/>
                  <a:pt x="3872475" y="2513127"/>
                  <a:pt x="3871236" y="2513825"/>
                </a:cubicBezTo>
                <a:cubicBezTo>
                  <a:pt x="3869998" y="2514522"/>
                  <a:pt x="3868914" y="2515355"/>
                  <a:pt x="3868412" y="2516157"/>
                </a:cubicBezTo>
                <a:lnTo>
                  <a:pt x="3869642" y="2517688"/>
                </a:lnTo>
                <a:lnTo>
                  <a:pt x="3874947" y="2515787"/>
                </a:lnTo>
                <a:close/>
                <a:moveTo>
                  <a:pt x="3891274" y="2503332"/>
                </a:moveTo>
                <a:lnTo>
                  <a:pt x="3891076" y="2503442"/>
                </a:lnTo>
                <a:cubicBezTo>
                  <a:pt x="3885902" y="2506593"/>
                  <a:pt x="3883168" y="2508550"/>
                  <a:pt x="3882124" y="2509660"/>
                </a:cubicBezTo>
                <a:lnTo>
                  <a:pt x="3882925" y="2510430"/>
                </a:lnTo>
                <a:close/>
                <a:moveTo>
                  <a:pt x="3896629" y="2459580"/>
                </a:moveTo>
                <a:cubicBezTo>
                  <a:pt x="3896629" y="2459580"/>
                  <a:pt x="3896661" y="2461084"/>
                  <a:pt x="3896688" y="2462400"/>
                </a:cubicBezTo>
                <a:lnTo>
                  <a:pt x="3896693" y="2462610"/>
                </a:lnTo>
                <a:lnTo>
                  <a:pt x="3896722" y="2464022"/>
                </a:lnTo>
                <a:cubicBezTo>
                  <a:pt x="3896730" y="2464374"/>
                  <a:pt x="3896732" y="2464468"/>
                  <a:pt x="3896724" y="2464092"/>
                </a:cubicBezTo>
                <a:lnTo>
                  <a:pt x="3896693" y="2462610"/>
                </a:lnTo>
                <a:close/>
                <a:moveTo>
                  <a:pt x="4130671" y="2433817"/>
                </a:moveTo>
                <a:cubicBezTo>
                  <a:pt x="4127212" y="2439784"/>
                  <a:pt x="4102767" y="2461704"/>
                  <a:pt x="4099610" y="2465480"/>
                </a:cubicBezTo>
                <a:cubicBezTo>
                  <a:pt x="4089731" y="2474556"/>
                  <a:pt x="4082115" y="2481869"/>
                  <a:pt x="4075563" y="2488389"/>
                </a:cubicBezTo>
                <a:lnTo>
                  <a:pt x="4072190" y="2491857"/>
                </a:lnTo>
                <a:lnTo>
                  <a:pt x="4039942" y="2509281"/>
                </a:lnTo>
                <a:lnTo>
                  <a:pt x="4075094" y="2481788"/>
                </a:lnTo>
                <a:cubicBezTo>
                  <a:pt x="4082064" y="2476534"/>
                  <a:pt x="4098646" y="2457661"/>
                  <a:pt x="4112746" y="2444698"/>
                </a:cubicBezTo>
                <a:lnTo>
                  <a:pt x="4125031" y="2434859"/>
                </a:lnTo>
                <a:lnTo>
                  <a:pt x="4126836" y="2434276"/>
                </a:lnTo>
                <a:close/>
                <a:moveTo>
                  <a:pt x="4129137" y="2334857"/>
                </a:moveTo>
                <a:lnTo>
                  <a:pt x="4121565" y="2342142"/>
                </a:lnTo>
                <a:lnTo>
                  <a:pt x="4070753" y="2388119"/>
                </a:lnTo>
                <a:lnTo>
                  <a:pt x="4047056" y="2398851"/>
                </a:lnTo>
                <a:lnTo>
                  <a:pt x="4016543" y="2415698"/>
                </a:lnTo>
                <a:lnTo>
                  <a:pt x="4027066" y="2405638"/>
                </a:lnTo>
                <a:cubicBezTo>
                  <a:pt x="4045380" y="2393152"/>
                  <a:pt x="4063476" y="2379899"/>
                  <a:pt x="4081561" y="2365374"/>
                </a:cubicBezTo>
                <a:lnTo>
                  <a:pt x="4106510" y="2343420"/>
                </a:lnTo>
                <a:lnTo>
                  <a:pt x="4106420" y="2344221"/>
                </a:lnTo>
                <a:cubicBezTo>
                  <a:pt x="4108691" y="2343607"/>
                  <a:pt x="4113759" y="2341551"/>
                  <a:pt x="4122991" y="2337486"/>
                </a:cubicBezTo>
                <a:close/>
                <a:moveTo>
                  <a:pt x="3914725" y="2308445"/>
                </a:moveTo>
                <a:cubicBezTo>
                  <a:pt x="3912078" y="2309472"/>
                  <a:pt x="3910754" y="2309985"/>
                  <a:pt x="3910257" y="2310176"/>
                </a:cubicBezTo>
                <a:cubicBezTo>
                  <a:pt x="3908768" y="2310753"/>
                  <a:pt x="3914725" y="2308445"/>
                  <a:pt x="3914725" y="2308445"/>
                </a:cubicBezTo>
                <a:close/>
                <a:moveTo>
                  <a:pt x="4199958" y="2265110"/>
                </a:moveTo>
                <a:lnTo>
                  <a:pt x="4180786" y="2285161"/>
                </a:lnTo>
                <a:lnTo>
                  <a:pt x="4161699" y="2303527"/>
                </a:lnTo>
                <a:lnTo>
                  <a:pt x="4149612" y="2307592"/>
                </a:lnTo>
                <a:lnTo>
                  <a:pt x="4144319" y="2309806"/>
                </a:lnTo>
                <a:lnTo>
                  <a:pt x="4186417" y="2271033"/>
                </a:lnTo>
                <a:lnTo>
                  <a:pt x="4192512" y="2268084"/>
                </a:lnTo>
                <a:close/>
                <a:moveTo>
                  <a:pt x="3879600" y="2244299"/>
                </a:moveTo>
                <a:lnTo>
                  <a:pt x="3875798" y="2246718"/>
                </a:lnTo>
                <a:lnTo>
                  <a:pt x="3862749" y="2256865"/>
                </a:lnTo>
                <a:lnTo>
                  <a:pt x="3871505" y="2250800"/>
                </a:lnTo>
                <a:cubicBezTo>
                  <a:pt x="3875016" y="2248220"/>
                  <a:pt x="3877967" y="2245879"/>
                  <a:pt x="3879600" y="2244299"/>
                </a:cubicBezTo>
                <a:close/>
                <a:moveTo>
                  <a:pt x="4046730" y="2243842"/>
                </a:moveTo>
                <a:cubicBezTo>
                  <a:pt x="4049478" y="2244333"/>
                  <a:pt x="4046312" y="2252143"/>
                  <a:pt x="4032031" y="2259591"/>
                </a:cubicBezTo>
                <a:cubicBezTo>
                  <a:pt x="4035943" y="2252685"/>
                  <a:pt x="4039486" y="2248404"/>
                  <a:pt x="4042204" y="2246075"/>
                </a:cubicBezTo>
                <a:cubicBezTo>
                  <a:pt x="4044241" y="2244327"/>
                  <a:pt x="4045815" y="2243678"/>
                  <a:pt x="4046730" y="2243842"/>
                </a:cubicBezTo>
                <a:close/>
                <a:moveTo>
                  <a:pt x="4050999" y="2111522"/>
                </a:moveTo>
                <a:cubicBezTo>
                  <a:pt x="4048352" y="2112549"/>
                  <a:pt x="4047029" y="2113061"/>
                  <a:pt x="4046532" y="2113253"/>
                </a:cubicBezTo>
                <a:cubicBezTo>
                  <a:pt x="4045043" y="2113830"/>
                  <a:pt x="4050999" y="2111522"/>
                  <a:pt x="4050999" y="2111522"/>
                </a:cubicBezTo>
                <a:close/>
                <a:moveTo>
                  <a:pt x="3995909" y="2111305"/>
                </a:moveTo>
                <a:cubicBezTo>
                  <a:pt x="3992394" y="2114653"/>
                  <a:pt x="3989479" y="2117627"/>
                  <a:pt x="3989109" y="2117770"/>
                </a:cubicBezTo>
                <a:cubicBezTo>
                  <a:pt x="3988923" y="2117842"/>
                  <a:pt x="3989374" y="2117206"/>
                  <a:pt x="3990704" y="2115556"/>
                </a:cubicBezTo>
                <a:lnTo>
                  <a:pt x="3992072" y="2113905"/>
                </a:lnTo>
                <a:close/>
                <a:moveTo>
                  <a:pt x="4060716" y="2104353"/>
                </a:moveTo>
                <a:cubicBezTo>
                  <a:pt x="4060716" y="2104353"/>
                  <a:pt x="4060760" y="2110081"/>
                  <a:pt x="4060749" y="2108649"/>
                </a:cubicBezTo>
                <a:cubicBezTo>
                  <a:pt x="4060745" y="2108172"/>
                  <a:pt x="4060736" y="2106899"/>
                  <a:pt x="4060716" y="2104353"/>
                </a:cubicBezTo>
                <a:close/>
                <a:moveTo>
                  <a:pt x="4158936" y="1774443"/>
                </a:moveTo>
                <a:lnTo>
                  <a:pt x="4119866" y="1807095"/>
                </a:lnTo>
                <a:lnTo>
                  <a:pt x="4073394" y="1845784"/>
                </a:lnTo>
                <a:lnTo>
                  <a:pt x="4065152" y="1862101"/>
                </a:lnTo>
                <a:lnTo>
                  <a:pt x="4116102" y="1820197"/>
                </a:lnTo>
                <a:lnTo>
                  <a:pt x="4155211" y="1788703"/>
                </a:lnTo>
                <a:lnTo>
                  <a:pt x="4157968" y="1783429"/>
                </a:lnTo>
                <a:close/>
                <a:moveTo>
                  <a:pt x="602778" y="1424415"/>
                </a:moveTo>
                <a:cubicBezTo>
                  <a:pt x="603695" y="1424444"/>
                  <a:pt x="606145" y="1424524"/>
                  <a:pt x="611041" y="1424685"/>
                </a:cubicBezTo>
                <a:cubicBezTo>
                  <a:pt x="629684" y="1425592"/>
                  <a:pt x="611041" y="1424685"/>
                  <a:pt x="611041" y="1424685"/>
                </a:cubicBezTo>
                <a:cubicBezTo>
                  <a:pt x="611041" y="1424685"/>
                  <a:pt x="600023" y="1424322"/>
                  <a:pt x="602778" y="1424415"/>
                </a:cubicBezTo>
                <a:close/>
                <a:moveTo>
                  <a:pt x="4617389" y="1408282"/>
                </a:moveTo>
                <a:cubicBezTo>
                  <a:pt x="4605910" y="1414877"/>
                  <a:pt x="4592119" y="1421142"/>
                  <a:pt x="4585515" y="1432969"/>
                </a:cubicBezTo>
                <a:cubicBezTo>
                  <a:pt x="4596994" y="1426373"/>
                  <a:pt x="4608347" y="1417492"/>
                  <a:pt x="4617389" y="1408282"/>
                </a:cubicBezTo>
                <a:close/>
                <a:moveTo>
                  <a:pt x="4628566" y="1396202"/>
                </a:moveTo>
                <a:cubicBezTo>
                  <a:pt x="4628566" y="1396202"/>
                  <a:pt x="4628077" y="1397720"/>
                  <a:pt x="4627874" y="1399221"/>
                </a:cubicBezTo>
                <a:cubicBezTo>
                  <a:pt x="4627669" y="1400722"/>
                  <a:pt x="4627751" y="1402207"/>
                  <a:pt x="4628895" y="1402143"/>
                </a:cubicBezTo>
                <a:cubicBezTo>
                  <a:pt x="4631181" y="1402017"/>
                  <a:pt x="4633137" y="1395949"/>
                  <a:pt x="4628566" y="1396202"/>
                </a:cubicBezTo>
                <a:close/>
                <a:moveTo>
                  <a:pt x="4585758" y="1347689"/>
                </a:moveTo>
                <a:cubicBezTo>
                  <a:pt x="4583949" y="1347790"/>
                  <a:pt x="4582325" y="1348223"/>
                  <a:pt x="4580835" y="1348915"/>
                </a:cubicBezTo>
                <a:cubicBezTo>
                  <a:pt x="4579345" y="1349606"/>
                  <a:pt x="4577988" y="1350555"/>
                  <a:pt x="4576713" y="1351686"/>
                </a:cubicBezTo>
                <a:cubicBezTo>
                  <a:pt x="4574164" y="1353947"/>
                  <a:pt x="4571941" y="1356936"/>
                  <a:pt x="4569631" y="1360043"/>
                </a:cubicBezTo>
                <a:cubicBezTo>
                  <a:pt x="4579153" y="1359516"/>
                  <a:pt x="4581110" y="1353448"/>
                  <a:pt x="4585758" y="1347689"/>
                </a:cubicBezTo>
                <a:close/>
                <a:moveTo>
                  <a:pt x="4679913" y="1282287"/>
                </a:moveTo>
                <a:cubicBezTo>
                  <a:pt x="4679820" y="1281544"/>
                  <a:pt x="4678653" y="1281571"/>
                  <a:pt x="4675983" y="1282807"/>
                </a:cubicBezTo>
                <a:cubicBezTo>
                  <a:pt x="4674457" y="1283512"/>
                  <a:pt x="4672441" y="1284613"/>
                  <a:pt x="4669853" y="1286189"/>
                </a:cubicBezTo>
                <a:cubicBezTo>
                  <a:pt x="4649154" y="1298795"/>
                  <a:pt x="4617102" y="1320282"/>
                  <a:pt x="4596705" y="1338373"/>
                </a:cubicBezTo>
                <a:cubicBezTo>
                  <a:pt x="4620249" y="1328818"/>
                  <a:pt x="4638129" y="1313617"/>
                  <a:pt x="4663248" y="1298014"/>
                </a:cubicBezTo>
                <a:cubicBezTo>
                  <a:pt x="4670782" y="1293687"/>
                  <a:pt x="4680186" y="1284517"/>
                  <a:pt x="4679913" y="1282287"/>
                </a:cubicBezTo>
                <a:close/>
                <a:moveTo>
                  <a:pt x="4839905" y="1238039"/>
                </a:moveTo>
                <a:lnTo>
                  <a:pt x="4835123" y="1240649"/>
                </a:lnTo>
                <a:cubicBezTo>
                  <a:pt x="4793260" y="1263538"/>
                  <a:pt x="4751486" y="1287168"/>
                  <a:pt x="4707001" y="1315304"/>
                </a:cubicBezTo>
                <a:cubicBezTo>
                  <a:pt x="4656382" y="1346528"/>
                  <a:pt x="4620088" y="1374210"/>
                  <a:pt x="4570154" y="1410898"/>
                </a:cubicBezTo>
                <a:cubicBezTo>
                  <a:pt x="4545186" y="1429242"/>
                  <a:pt x="4499520" y="1460192"/>
                  <a:pt x="4472215" y="1484626"/>
                </a:cubicBezTo>
                <a:cubicBezTo>
                  <a:pt x="4469930" y="1484752"/>
                  <a:pt x="4443158" y="1511906"/>
                  <a:pt x="4443310" y="1514648"/>
                </a:cubicBezTo>
                <a:cubicBezTo>
                  <a:pt x="4443463" y="1517390"/>
                  <a:pt x="4457076" y="1507927"/>
                  <a:pt x="4459362" y="1507800"/>
                </a:cubicBezTo>
                <a:cubicBezTo>
                  <a:pt x="4541171" y="1446426"/>
                  <a:pt x="4615820" y="1379946"/>
                  <a:pt x="4700396" y="1327130"/>
                </a:cubicBezTo>
                <a:cubicBezTo>
                  <a:pt x="4738176" y="1302116"/>
                  <a:pt x="4780579" y="1277764"/>
                  <a:pt x="4823612" y="1254466"/>
                </a:cubicBezTo>
                <a:lnTo>
                  <a:pt x="4846294" y="1242619"/>
                </a:lnTo>
                <a:close/>
                <a:moveTo>
                  <a:pt x="4813605" y="1219190"/>
                </a:moveTo>
                <a:lnTo>
                  <a:pt x="4809098" y="1221806"/>
                </a:lnTo>
                <a:cubicBezTo>
                  <a:pt x="4766966" y="1245856"/>
                  <a:pt x="4724570" y="1270323"/>
                  <a:pt x="4682296" y="1296960"/>
                </a:cubicBezTo>
                <a:cubicBezTo>
                  <a:pt x="4604425" y="1346656"/>
                  <a:pt x="4536380" y="1401308"/>
                  <a:pt x="4466227" y="1459286"/>
                </a:cubicBezTo>
                <a:cubicBezTo>
                  <a:pt x="4457007" y="1465298"/>
                  <a:pt x="4445832" y="1477378"/>
                  <a:pt x="4462137" y="1468223"/>
                </a:cubicBezTo>
                <a:cubicBezTo>
                  <a:pt x="4477884" y="1455890"/>
                  <a:pt x="4504984" y="1434678"/>
                  <a:pt x="4516313" y="1425340"/>
                </a:cubicBezTo>
                <a:cubicBezTo>
                  <a:pt x="4578758" y="1376499"/>
                  <a:pt x="4643733" y="1330268"/>
                  <a:pt x="4711190" y="1287452"/>
                </a:cubicBezTo>
                <a:lnTo>
                  <a:pt x="4822181" y="1225337"/>
                </a:lnTo>
                <a:close/>
                <a:moveTo>
                  <a:pt x="4972733" y="1201111"/>
                </a:moveTo>
                <a:cubicBezTo>
                  <a:pt x="4972809" y="1202481"/>
                  <a:pt x="4972182" y="1203204"/>
                  <a:pt x="4971228" y="1203257"/>
                </a:cubicBezTo>
                <a:lnTo>
                  <a:pt x="4970510" y="1202866"/>
                </a:lnTo>
                <a:close/>
                <a:moveTo>
                  <a:pt x="4935691" y="1148038"/>
                </a:moveTo>
                <a:cubicBezTo>
                  <a:pt x="4936529" y="1147647"/>
                  <a:pt x="4937673" y="1147584"/>
                  <a:pt x="4938891" y="1148893"/>
                </a:cubicBezTo>
                <a:cubicBezTo>
                  <a:pt x="4938891" y="1148893"/>
                  <a:pt x="4936758" y="1151760"/>
                  <a:pt x="4934320" y="1149146"/>
                </a:cubicBezTo>
                <a:cubicBezTo>
                  <a:pt x="4934320" y="1149146"/>
                  <a:pt x="4934855" y="1148428"/>
                  <a:pt x="4935691" y="1148038"/>
                </a:cubicBezTo>
                <a:close/>
                <a:moveTo>
                  <a:pt x="4942158" y="1144524"/>
                </a:moveTo>
                <a:lnTo>
                  <a:pt x="4945977" y="1145749"/>
                </a:lnTo>
                <a:cubicBezTo>
                  <a:pt x="4946129" y="1148492"/>
                  <a:pt x="4943843" y="1148618"/>
                  <a:pt x="4938891" y="1148893"/>
                </a:cubicBezTo>
                <a:lnTo>
                  <a:pt x="4941235" y="1144598"/>
                </a:lnTo>
                <a:lnTo>
                  <a:pt x="4941237" y="1145137"/>
                </a:lnTo>
                <a:close/>
                <a:moveTo>
                  <a:pt x="4958756" y="1095339"/>
                </a:moveTo>
                <a:cubicBezTo>
                  <a:pt x="4960434" y="1095440"/>
                  <a:pt x="4960360" y="1096705"/>
                  <a:pt x="4957566" y="1099724"/>
                </a:cubicBezTo>
                <a:cubicBezTo>
                  <a:pt x="4951889" y="1104165"/>
                  <a:pt x="4941457" y="1108983"/>
                  <a:pt x="4931893" y="1113065"/>
                </a:cubicBezTo>
                <a:lnTo>
                  <a:pt x="4928031" y="1114679"/>
                </a:lnTo>
                <a:lnTo>
                  <a:pt x="4936278" y="1106976"/>
                </a:lnTo>
                <a:lnTo>
                  <a:pt x="4942369" y="1101094"/>
                </a:lnTo>
                <a:lnTo>
                  <a:pt x="4949443" y="1097939"/>
                </a:lnTo>
                <a:cubicBezTo>
                  <a:pt x="4953651" y="1096302"/>
                  <a:pt x="4957079" y="1095239"/>
                  <a:pt x="4958756" y="1095339"/>
                </a:cubicBezTo>
                <a:close/>
                <a:moveTo>
                  <a:pt x="4879452" y="1076933"/>
                </a:moveTo>
                <a:cubicBezTo>
                  <a:pt x="4880031" y="1076282"/>
                  <a:pt x="4881663" y="1076644"/>
                  <a:pt x="4885362" y="1078899"/>
                </a:cubicBezTo>
                <a:cubicBezTo>
                  <a:pt x="4885362" y="1078899"/>
                  <a:pt x="4882821" y="1079883"/>
                  <a:pt x="4879855" y="1081031"/>
                </a:cubicBezTo>
                <a:cubicBezTo>
                  <a:pt x="4879346" y="1079243"/>
                  <a:pt x="4878873" y="1077583"/>
                  <a:pt x="4879452" y="1076933"/>
                </a:cubicBezTo>
                <a:close/>
                <a:moveTo>
                  <a:pt x="4966119" y="1065199"/>
                </a:moveTo>
                <a:cubicBezTo>
                  <a:pt x="4966973" y="1065719"/>
                  <a:pt x="4966199" y="1067544"/>
                  <a:pt x="4964447" y="1070085"/>
                </a:cubicBezTo>
                <a:lnTo>
                  <a:pt x="4958198" y="1077688"/>
                </a:lnTo>
                <a:lnTo>
                  <a:pt x="4921682" y="1096902"/>
                </a:lnTo>
                <a:lnTo>
                  <a:pt x="4922316" y="1096355"/>
                </a:lnTo>
                <a:cubicBezTo>
                  <a:pt x="4927588" y="1091334"/>
                  <a:pt x="4947352" y="1074953"/>
                  <a:pt x="4958582" y="1068100"/>
                </a:cubicBezTo>
                <a:cubicBezTo>
                  <a:pt x="4960455" y="1066959"/>
                  <a:pt x="4962091" y="1066082"/>
                  <a:pt x="4963381" y="1065566"/>
                </a:cubicBezTo>
                <a:cubicBezTo>
                  <a:pt x="4964674" y="1065050"/>
                  <a:pt x="4965621" y="1064895"/>
                  <a:pt x="4966119" y="1065199"/>
                </a:cubicBezTo>
                <a:close/>
                <a:moveTo>
                  <a:pt x="1072844" y="1016455"/>
                </a:moveTo>
                <a:cubicBezTo>
                  <a:pt x="1072844" y="1016455"/>
                  <a:pt x="1092432" y="1017097"/>
                  <a:pt x="1072844" y="1016455"/>
                </a:cubicBezTo>
                <a:close/>
                <a:moveTo>
                  <a:pt x="4728424" y="1014958"/>
                </a:moveTo>
                <a:cubicBezTo>
                  <a:pt x="4727307" y="1015213"/>
                  <a:pt x="4725916" y="1015774"/>
                  <a:pt x="4724677" y="1016472"/>
                </a:cubicBezTo>
                <a:cubicBezTo>
                  <a:pt x="4723439" y="1017169"/>
                  <a:pt x="4722355" y="1018003"/>
                  <a:pt x="4721854" y="1018803"/>
                </a:cubicBezTo>
                <a:cubicBezTo>
                  <a:pt x="4721184" y="1019872"/>
                  <a:pt x="4721550" y="1020883"/>
                  <a:pt x="4723969" y="1021438"/>
                </a:cubicBezTo>
                <a:cubicBezTo>
                  <a:pt x="4726254" y="1021311"/>
                  <a:pt x="4726103" y="1018568"/>
                  <a:pt x="4728389" y="1018442"/>
                </a:cubicBezTo>
                <a:cubicBezTo>
                  <a:pt x="4731788" y="1015160"/>
                  <a:pt x="4730656" y="1014448"/>
                  <a:pt x="4728424" y="1014958"/>
                </a:cubicBezTo>
                <a:close/>
                <a:moveTo>
                  <a:pt x="4750070" y="962228"/>
                </a:moveTo>
                <a:cubicBezTo>
                  <a:pt x="4750070" y="962228"/>
                  <a:pt x="4750102" y="963731"/>
                  <a:pt x="4750129" y="965048"/>
                </a:cubicBezTo>
                <a:lnTo>
                  <a:pt x="4750134" y="965258"/>
                </a:lnTo>
                <a:lnTo>
                  <a:pt x="4750163" y="966668"/>
                </a:lnTo>
                <a:cubicBezTo>
                  <a:pt x="4750172" y="967021"/>
                  <a:pt x="4750173" y="967115"/>
                  <a:pt x="4750165" y="966739"/>
                </a:cubicBezTo>
                <a:lnTo>
                  <a:pt x="4750134" y="965258"/>
                </a:lnTo>
                <a:close/>
                <a:moveTo>
                  <a:pt x="797757" y="960713"/>
                </a:moveTo>
                <a:cubicBezTo>
                  <a:pt x="797757" y="960713"/>
                  <a:pt x="798172" y="962193"/>
                  <a:pt x="798690" y="964043"/>
                </a:cubicBezTo>
                <a:lnTo>
                  <a:pt x="798912" y="964835"/>
                </a:lnTo>
                <a:lnTo>
                  <a:pt x="800244" y="969593"/>
                </a:lnTo>
                <a:cubicBezTo>
                  <a:pt x="800659" y="971073"/>
                  <a:pt x="800866" y="971813"/>
                  <a:pt x="800555" y="970703"/>
                </a:cubicBezTo>
                <a:lnTo>
                  <a:pt x="798912" y="964835"/>
                </a:lnTo>
                <a:close/>
                <a:moveTo>
                  <a:pt x="269318" y="948023"/>
                </a:moveTo>
                <a:cubicBezTo>
                  <a:pt x="278925" y="949498"/>
                  <a:pt x="295487" y="965544"/>
                  <a:pt x="289350" y="976458"/>
                </a:cubicBezTo>
                <a:cubicBezTo>
                  <a:pt x="289350" y="976458"/>
                  <a:pt x="266311" y="963501"/>
                  <a:pt x="263128" y="952136"/>
                </a:cubicBezTo>
                <a:cubicBezTo>
                  <a:pt x="263688" y="948658"/>
                  <a:pt x="266116" y="947530"/>
                  <a:pt x="269318" y="948023"/>
                </a:cubicBezTo>
                <a:close/>
                <a:moveTo>
                  <a:pt x="4984112" y="936464"/>
                </a:moveTo>
                <a:cubicBezTo>
                  <a:pt x="4980653" y="942431"/>
                  <a:pt x="4956208" y="964351"/>
                  <a:pt x="4953051" y="968127"/>
                </a:cubicBezTo>
                <a:cubicBezTo>
                  <a:pt x="4943172" y="977203"/>
                  <a:pt x="4935556" y="984517"/>
                  <a:pt x="4929004" y="991035"/>
                </a:cubicBezTo>
                <a:lnTo>
                  <a:pt x="4925631" y="994503"/>
                </a:lnTo>
                <a:lnTo>
                  <a:pt x="4893383" y="1011929"/>
                </a:lnTo>
                <a:lnTo>
                  <a:pt x="4928535" y="984435"/>
                </a:lnTo>
                <a:cubicBezTo>
                  <a:pt x="4935506" y="979181"/>
                  <a:pt x="4952087" y="960308"/>
                  <a:pt x="4966187" y="947345"/>
                </a:cubicBezTo>
                <a:lnTo>
                  <a:pt x="4978472" y="937506"/>
                </a:lnTo>
                <a:lnTo>
                  <a:pt x="4980277" y="936923"/>
                </a:lnTo>
                <a:close/>
                <a:moveTo>
                  <a:pt x="4840319" y="930665"/>
                </a:moveTo>
                <a:cubicBezTo>
                  <a:pt x="4841590" y="930173"/>
                  <a:pt x="4840984" y="931968"/>
                  <a:pt x="4839300" y="934899"/>
                </a:cubicBezTo>
                <a:lnTo>
                  <a:pt x="4838018" y="936786"/>
                </a:lnTo>
                <a:lnTo>
                  <a:pt x="4795724" y="961294"/>
                </a:lnTo>
                <a:lnTo>
                  <a:pt x="4799672" y="957833"/>
                </a:lnTo>
                <a:cubicBezTo>
                  <a:pt x="4812544" y="946675"/>
                  <a:pt x="4825706" y="936327"/>
                  <a:pt x="4840319" y="930665"/>
                </a:cubicBezTo>
                <a:close/>
                <a:moveTo>
                  <a:pt x="4982578" y="837504"/>
                </a:moveTo>
                <a:lnTo>
                  <a:pt x="4975006" y="844789"/>
                </a:lnTo>
                <a:lnTo>
                  <a:pt x="4924194" y="890766"/>
                </a:lnTo>
                <a:lnTo>
                  <a:pt x="4900497" y="901498"/>
                </a:lnTo>
                <a:lnTo>
                  <a:pt x="4869984" y="918345"/>
                </a:lnTo>
                <a:lnTo>
                  <a:pt x="4880507" y="908285"/>
                </a:lnTo>
                <a:cubicBezTo>
                  <a:pt x="4898822" y="895799"/>
                  <a:pt x="4916917" y="882546"/>
                  <a:pt x="4935002" y="868020"/>
                </a:cubicBezTo>
                <a:lnTo>
                  <a:pt x="4959951" y="846067"/>
                </a:lnTo>
                <a:lnTo>
                  <a:pt x="4959861" y="846868"/>
                </a:lnTo>
                <a:cubicBezTo>
                  <a:pt x="4962132" y="846255"/>
                  <a:pt x="4967200" y="844198"/>
                  <a:pt x="4976432" y="840133"/>
                </a:cubicBezTo>
                <a:close/>
                <a:moveTo>
                  <a:pt x="4768166" y="811093"/>
                </a:moveTo>
                <a:cubicBezTo>
                  <a:pt x="4765519" y="812119"/>
                  <a:pt x="4764196" y="812632"/>
                  <a:pt x="4763698" y="812823"/>
                </a:cubicBezTo>
                <a:cubicBezTo>
                  <a:pt x="4762209" y="813401"/>
                  <a:pt x="4768166" y="811093"/>
                  <a:pt x="4768166" y="811093"/>
                </a:cubicBezTo>
                <a:close/>
                <a:moveTo>
                  <a:pt x="4706115" y="771358"/>
                </a:moveTo>
                <a:cubicBezTo>
                  <a:pt x="4706191" y="772729"/>
                  <a:pt x="4705563" y="773451"/>
                  <a:pt x="4704611" y="773504"/>
                </a:cubicBezTo>
                <a:lnTo>
                  <a:pt x="4703892" y="773114"/>
                </a:lnTo>
                <a:close/>
                <a:moveTo>
                  <a:pt x="5053399" y="767758"/>
                </a:moveTo>
                <a:lnTo>
                  <a:pt x="5034227" y="787808"/>
                </a:lnTo>
                <a:lnTo>
                  <a:pt x="5015140" y="806174"/>
                </a:lnTo>
                <a:lnTo>
                  <a:pt x="5003053" y="810239"/>
                </a:lnTo>
                <a:lnTo>
                  <a:pt x="4997760" y="812454"/>
                </a:lnTo>
                <a:lnTo>
                  <a:pt x="5039858" y="773680"/>
                </a:lnTo>
                <a:lnTo>
                  <a:pt x="5045953" y="770730"/>
                </a:lnTo>
                <a:close/>
                <a:moveTo>
                  <a:pt x="443692" y="761609"/>
                </a:moveTo>
                <a:cubicBezTo>
                  <a:pt x="452446" y="773714"/>
                  <a:pt x="459773" y="782770"/>
                  <a:pt x="451042" y="773484"/>
                </a:cubicBezTo>
                <a:lnTo>
                  <a:pt x="448132" y="770308"/>
                </a:lnTo>
                <a:close/>
                <a:moveTo>
                  <a:pt x="4733041" y="746946"/>
                </a:moveTo>
                <a:lnTo>
                  <a:pt x="4729239" y="749365"/>
                </a:lnTo>
                <a:lnTo>
                  <a:pt x="4716191" y="759512"/>
                </a:lnTo>
                <a:lnTo>
                  <a:pt x="4724947" y="753447"/>
                </a:lnTo>
                <a:cubicBezTo>
                  <a:pt x="4728457" y="750867"/>
                  <a:pt x="4731408" y="748527"/>
                  <a:pt x="4733041" y="746946"/>
                </a:cubicBezTo>
                <a:close/>
                <a:moveTo>
                  <a:pt x="4900171" y="746489"/>
                </a:moveTo>
                <a:cubicBezTo>
                  <a:pt x="4902919" y="746980"/>
                  <a:pt x="4899753" y="754789"/>
                  <a:pt x="4885472" y="762238"/>
                </a:cubicBezTo>
                <a:cubicBezTo>
                  <a:pt x="4889385" y="755332"/>
                  <a:pt x="4892927" y="751052"/>
                  <a:pt x="4895645" y="748722"/>
                </a:cubicBezTo>
                <a:cubicBezTo>
                  <a:pt x="4897682" y="746974"/>
                  <a:pt x="4899256" y="746325"/>
                  <a:pt x="4900171" y="746489"/>
                </a:cubicBezTo>
                <a:close/>
                <a:moveTo>
                  <a:pt x="1297540" y="731845"/>
                </a:moveTo>
                <a:cubicBezTo>
                  <a:pt x="1297540" y="731845"/>
                  <a:pt x="1299134" y="737528"/>
                  <a:pt x="1300989" y="744158"/>
                </a:cubicBezTo>
                <a:cubicBezTo>
                  <a:pt x="1294360" y="746015"/>
                  <a:pt x="1288676" y="747608"/>
                  <a:pt x="1297540" y="731845"/>
                </a:cubicBezTo>
                <a:close/>
                <a:moveTo>
                  <a:pt x="4552362" y="721560"/>
                </a:moveTo>
                <a:lnTo>
                  <a:pt x="4552374" y="723112"/>
                </a:lnTo>
                <a:cubicBezTo>
                  <a:pt x="4552378" y="723469"/>
                  <a:pt x="4552377" y="723380"/>
                  <a:pt x="4552374" y="723045"/>
                </a:cubicBezTo>
                <a:lnTo>
                  <a:pt x="4552363" y="721560"/>
                </a:lnTo>
                <a:close/>
                <a:moveTo>
                  <a:pt x="4251625" y="710146"/>
                </a:moveTo>
                <a:cubicBezTo>
                  <a:pt x="4251256" y="710081"/>
                  <a:pt x="4250968" y="710268"/>
                  <a:pt x="4250678" y="710629"/>
                </a:cubicBezTo>
                <a:lnTo>
                  <a:pt x="4249707" y="712057"/>
                </a:lnTo>
                <a:lnTo>
                  <a:pt x="4250329" y="712895"/>
                </a:lnTo>
                <a:lnTo>
                  <a:pt x="4253050" y="711185"/>
                </a:lnTo>
                <a:cubicBezTo>
                  <a:pt x="4252440" y="710530"/>
                  <a:pt x="4251993" y="710212"/>
                  <a:pt x="4251625" y="710146"/>
                </a:cubicBezTo>
                <a:close/>
                <a:moveTo>
                  <a:pt x="4618873" y="707417"/>
                </a:moveTo>
                <a:lnTo>
                  <a:pt x="4602856" y="716793"/>
                </a:lnTo>
                <a:lnTo>
                  <a:pt x="4594320" y="725993"/>
                </a:lnTo>
                <a:cubicBezTo>
                  <a:pt x="4591825" y="729051"/>
                  <a:pt x="4590392" y="731450"/>
                  <a:pt x="4591388" y="732057"/>
                </a:cubicBezTo>
                <a:cubicBezTo>
                  <a:pt x="4595140" y="736561"/>
                  <a:pt x="4613539" y="714105"/>
                  <a:pt x="4618079" y="708420"/>
                </a:cubicBezTo>
                <a:close/>
                <a:moveTo>
                  <a:pt x="4250860" y="698210"/>
                </a:moveTo>
                <a:lnTo>
                  <a:pt x="4242794" y="702738"/>
                </a:lnTo>
                <a:lnTo>
                  <a:pt x="4243970" y="704323"/>
                </a:lnTo>
                <a:lnTo>
                  <a:pt x="4250552" y="698646"/>
                </a:lnTo>
                <a:close/>
                <a:moveTo>
                  <a:pt x="4283997" y="673883"/>
                </a:moveTo>
                <a:lnTo>
                  <a:pt x="4271075" y="683226"/>
                </a:lnTo>
                <a:lnTo>
                  <a:pt x="4260740" y="690726"/>
                </a:lnTo>
                <a:lnTo>
                  <a:pt x="4261637" y="693748"/>
                </a:lnTo>
                <a:cubicBezTo>
                  <a:pt x="4263636" y="693637"/>
                  <a:pt x="4281251" y="679676"/>
                  <a:pt x="4283974" y="674129"/>
                </a:cubicBezTo>
                <a:close/>
                <a:moveTo>
                  <a:pt x="4283802" y="672344"/>
                </a:moveTo>
                <a:lnTo>
                  <a:pt x="4282061" y="672411"/>
                </a:lnTo>
                <a:cubicBezTo>
                  <a:pt x="4281066" y="672759"/>
                  <a:pt x="4279805" y="673402"/>
                  <a:pt x="4278396" y="674254"/>
                </a:cubicBezTo>
                <a:cubicBezTo>
                  <a:pt x="4276282" y="675532"/>
                  <a:pt x="4273830" y="677279"/>
                  <a:pt x="4271430" y="679208"/>
                </a:cubicBezTo>
                <a:lnTo>
                  <a:pt x="4271224" y="679395"/>
                </a:lnTo>
                <a:close/>
                <a:moveTo>
                  <a:pt x="4314382" y="667849"/>
                </a:moveTo>
                <a:cubicBezTo>
                  <a:pt x="4314125" y="667477"/>
                  <a:pt x="4312441" y="668311"/>
                  <a:pt x="4310170" y="669799"/>
                </a:cubicBezTo>
                <a:cubicBezTo>
                  <a:pt x="4303360" y="674261"/>
                  <a:pt x="4291292" y="684599"/>
                  <a:pt x="4296734" y="685844"/>
                </a:cubicBezTo>
                <a:cubicBezTo>
                  <a:pt x="4299019" y="685718"/>
                  <a:pt x="4305801" y="677092"/>
                  <a:pt x="4305801" y="677092"/>
                </a:cubicBezTo>
                <a:cubicBezTo>
                  <a:pt x="4312532" y="670989"/>
                  <a:pt x="4314726" y="668346"/>
                  <a:pt x="4314382" y="667849"/>
                </a:cubicBezTo>
                <a:close/>
                <a:moveTo>
                  <a:pt x="691274" y="662634"/>
                </a:moveTo>
                <a:cubicBezTo>
                  <a:pt x="694666" y="660152"/>
                  <a:pt x="706981" y="669471"/>
                  <a:pt x="718047" y="698038"/>
                </a:cubicBezTo>
                <a:cubicBezTo>
                  <a:pt x="693418" y="679400"/>
                  <a:pt x="687884" y="665116"/>
                  <a:pt x="691274" y="662634"/>
                </a:cubicBezTo>
                <a:close/>
                <a:moveTo>
                  <a:pt x="4486830" y="655788"/>
                </a:moveTo>
                <a:lnTo>
                  <a:pt x="4486416" y="655972"/>
                </a:lnTo>
                <a:cubicBezTo>
                  <a:pt x="4481667" y="658183"/>
                  <a:pt x="4477137" y="660468"/>
                  <a:pt x="4473814" y="662571"/>
                </a:cubicBezTo>
                <a:lnTo>
                  <a:pt x="4471731" y="664145"/>
                </a:lnTo>
                <a:close/>
                <a:moveTo>
                  <a:pt x="4681719" y="653124"/>
                </a:moveTo>
                <a:lnTo>
                  <a:pt x="4677237" y="655482"/>
                </a:lnTo>
                <a:lnTo>
                  <a:pt x="4671133" y="661761"/>
                </a:lnTo>
                <a:cubicBezTo>
                  <a:pt x="4665448" y="667084"/>
                  <a:pt x="4658552" y="672699"/>
                  <a:pt x="4651231" y="678373"/>
                </a:cubicBezTo>
                <a:lnTo>
                  <a:pt x="4634792" y="691019"/>
                </a:lnTo>
                <a:lnTo>
                  <a:pt x="4643767" y="686419"/>
                </a:lnTo>
                <a:lnTo>
                  <a:pt x="4664519" y="668260"/>
                </a:lnTo>
                <a:close/>
                <a:moveTo>
                  <a:pt x="448645" y="640705"/>
                </a:moveTo>
                <a:lnTo>
                  <a:pt x="449780" y="644757"/>
                </a:lnTo>
                <a:lnTo>
                  <a:pt x="451133" y="649585"/>
                </a:lnTo>
                <a:cubicBezTo>
                  <a:pt x="451547" y="651065"/>
                  <a:pt x="451754" y="651805"/>
                  <a:pt x="451443" y="650695"/>
                </a:cubicBezTo>
                <a:lnTo>
                  <a:pt x="449780" y="644757"/>
                </a:lnTo>
                <a:lnTo>
                  <a:pt x="449578" y="644035"/>
                </a:lnTo>
                <a:cubicBezTo>
                  <a:pt x="449060" y="642185"/>
                  <a:pt x="448645" y="640705"/>
                  <a:pt x="448645" y="640705"/>
                </a:cubicBezTo>
                <a:close/>
                <a:moveTo>
                  <a:pt x="3366962" y="637809"/>
                </a:moveTo>
                <a:lnTo>
                  <a:pt x="3369957" y="643603"/>
                </a:lnTo>
                <a:cubicBezTo>
                  <a:pt x="3368701" y="645048"/>
                  <a:pt x="3367418" y="644317"/>
                  <a:pt x="3366717" y="642866"/>
                </a:cubicBezTo>
                <a:cubicBezTo>
                  <a:pt x="3366016" y="641415"/>
                  <a:pt x="3365895" y="639244"/>
                  <a:pt x="3366962" y="637809"/>
                </a:cubicBezTo>
                <a:close/>
                <a:moveTo>
                  <a:pt x="4366582" y="622384"/>
                </a:moveTo>
                <a:cubicBezTo>
                  <a:pt x="4345732" y="632247"/>
                  <a:pt x="4318175" y="645234"/>
                  <a:pt x="4295494" y="663452"/>
                </a:cubicBezTo>
                <a:cubicBezTo>
                  <a:pt x="4295494" y="663452"/>
                  <a:pt x="4293761" y="664923"/>
                  <a:pt x="4292045" y="666736"/>
                </a:cubicBezTo>
                <a:lnTo>
                  <a:pt x="4290533" y="668571"/>
                </a:lnTo>
                <a:lnTo>
                  <a:pt x="4290970" y="668327"/>
                </a:lnTo>
                <a:lnTo>
                  <a:pt x="4290172" y="669008"/>
                </a:lnTo>
                <a:lnTo>
                  <a:pt x="4289708" y="669574"/>
                </a:lnTo>
                <a:cubicBezTo>
                  <a:pt x="4289078" y="670510"/>
                  <a:pt x="4288673" y="671393"/>
                  <a:pt x="4288712" y="672078"/>
                </a:cubicBezTo>
                <a:cubicBezTo>
                  <a:pt x="4296279" y="677619"/>
                  <a:pt x="4323050" y="650464"/>
                  <a:pt x="4327469" y="647470"/>
                </a:cubicBezTo>
                <a:cubicBezTo>
                  <a:pt x="4345883" y="634990"/>
                  <a:pt x="4357692" y="634336"/>
                  <a:pt x="4366582" y="622384"/>
                </a:cubicBezTo>
                <a:close/>
                <a:moveTo>
                  <a:pt x="436328" y="618617"/>
                </a:moveTo>
                <a:cubicBezTo>
                  <a:pt x="418330" y="623659"/>
                  <a:pt x="436328" y="618617"/>
                  <a:pt x="436328" y="618617"/>
                </a:cubicBezTo>
                <a:cubicBezTo>
                  <a:pt x="454971" y="619524"/>
                  <a:pt x="436328" y="618617"/>
                  <a:pt x="436328" y="618617"/>
                </a:cubicBezTo>
                <a:close/>
                <a:moveTo>
                  <a:pt x="4904441" y="614170"/>
                </a:moveTo>
                <a:cubicBezTo>
                  <a:pt x="4901793" y="615196"/>
                  <a:pt x="4900470" y="615709"/>
                  <a:pt x="4899973" y="615900"/>
                </a:cubicBezTo>
                <a:cubicBezTo>
                  <a:pt x="4898484" y="616478"/>
                  <a:pt x="4904441" y="614170"/>
                  <a:pt x="4904441" y="614170"/>
                </a:cubicBezTo>
                <a:close/>
                <a:moveTo>
                  <a:pt x="4849350" y="613953"/>
                </a:moveTo>
                <a:cubicBezTo>
                  <a:pt x="4845835" y="617300"/>
                  <a:pt x="4842920" y="620274"/>
                  <a:pt x="4842550" y="620418"/>
                </a:cubicBezTo>
                <a:cubicBezTo>
                  <a:pt x="4842364" y="620489"/>
                  <a:pt x="4842816" y="619853"/>
                  <a:pt x="4844145" y="618203"/>
                </a:cubicBezTo>
                <a:lnTo>
                  <a:pt x="4845513" y="616552"/>
                </a:lnTo>
                <a:close/>
                <a:moveTo>
                  <a:pt x="4387282" y="609776"/>
                </a:moveTo>
                <a:cubicBezTo>
                  <a:pt x="4386139" y="609839"/>
                  <a:pt x="4385650" y="611356"/>
                  <a:pt x="4385732" y="612842"/>
                </a:cubicBezTo>
                <a:cubicBezTo>
                  <a:pt x="4385816" y="614327"/>
                  <a:pt x="4386468" y="615780"/>
                  <a:pt x="4387611" y="615717"/>
                </a:cubicBezTo>
                <a:cubicBezTo>
                  <a:pt x="4387611" y="615717"/>
                  <a:pt x="4389416" y="606907"/>
                  <a:pt x="4387282" y="609776"/>
                </a:cubicBezTo>
                <a:close/>
                <a:moveTo>
                  <a:pt x="4914157" y="607000"/>
                </a:moveTo>
                <a:cubicBezTo>
                  <a:pt x="4914157" y="607000"/>
                  <a:pt x="4914201" y="612729"/>
                  <a:pt x="4914191" y="611296"/>
                </a:cubicBezTo>
                <a:cubicBezTo>
                  <a:pt x="4914186" y="610820"/>
                  <a:pt x="4914177" y="609546"/>
                  <a:pt x="4914157" y="607000"/>
                </a:cubicBezTo>
                <a:close/>
                <a:moveTo>
                  <a:pt x="4617160" y="590026"/>
                </a:moveTo>
                <a:cubicBezTo>
                  <a:pt x="4615503" y="592868"/>
                  <a:pt x="4614673" y="594289"/>
                  <a:pt x="4614363" y="594822"/>
                </a:cubicBezTo>
                <a:cubicBezTo>
                  <a:pt x="4613431" y="596420"/>
                  <a:pt x="4617160" y="590026"/>
                  <a:pt x="4617160" y="590026"/>
                </a:cubicBezTo>
                <a:close/>
                <a:moveTo>
                  <a:pt x="4461760" y="587577"/>
                </a:moveTo>
                <a:lnTo>
                  <a:pt x="4455396" y="590693"/>
                </a:lnTo>
                <a:lnTo>
                  <a:pt x="4457350" y="591685"/>
                </a:lnTo>
                <a:cubicBezTo>
                  <a:pt x="4459638" y="591559"/>
                  <a:pt x="4459485" y="588816"/>
                  <a:pt x="4461771" y="588689"/>
                </a:cubicBezTo>
                <a:lnTo>
                  <a:pt x="4462458" y="587669"/>
                </a:lnTo>
                <a:close/>
                <a:moveTo>
                  <a:pt x="4592910" y="579907"/>
                </a:moveTo>
                <a:cubicBezTo>
                  <a:pt x="4590929" y="585519"/>
                  <a:pt x="4588262" y="585667"/>
                  <a:pt x="4581404" y="586047"/>
                </a:cubicBezTo>
                <a:cubicBezTo>
                  <a:pt x="4582471" y="584612"/>
                  <a:pt x="4584109" y="583146"/>
                  <a:pt x="4586100" y="582004"/>
                </a:cubicBezTo>
                <a:cubicBezTo>
                  <a:pt x="4588091" y="580862"/>
                  <a:pt x="4590433" y="580044"/>
                  <a:pt x="4592910" y="579907"/>
                </a:cubicBezTo>
                <a:close/>
                <a:moveTo>
                  <a:pt x="4665415" y="564432"/>
                </a:moveTo>
                <a:cubicBezTo>
                  <a:pt x="4665415" y="564432"/>
                  <a:pt x="4660793" y="570648"/>
                  <a:pt x="4656221" y="570901"/>
                </a:cubicBezTo>
                <a:cubicBezTo>
                  <a:pt x="4654412" y="571002"/>
                  <a:pt x="4653930" y="570484"/>
                  <a:pt x="4654262" y="569691"/>
                </a:cubicBezTo>
                <a:cubicBezTo>
                  <a:pt x="4654761" y="568504"/>
                  <a:pt x="4657092" y="566698"/>
                  <a:pt x="4659527" y="565435"/>
                </a:cubicBezTo>
                <a:cubicBezTo>
                  <a:pt x="4661963" y="564173"/>
                  <a:pt x="4664502" y="563451"/>
                  <a:pt x="4665415" y="564432"/>
                </a:cubicBezTo>
                <a:close/>
                <a:moveTo>
                  <a:pt x="4561682" y="533504"/>
                </a:moveTo>
                <a:cubicBezTo>
                  <a:pt x="4561682" y="533504"/>
                  <a:pt x="4552724" y="538641"/>
                  <a:pt x="4551139" y="541050"/>
                </a:cubicBezTo>
                <a:cubicBezTo>
                  <a:pt x="4550609" y="541852"/>
                  <a:pt x="4550900" y="542353"/>
                  <a:pt x="4552615" y="542258"/>
                </a:cubicBezTo>
                <a:lnTo>
                  <a:pt x="4558056" y="540812"/>
                </a:lnTo>
                <a:lnTo>
                  <a:pt x="4559402" y="540106"/>
                </a:lnTo>
                <a:lnTo>
                  <a:pt x="4562576" y="537580"/>
                </a:lnTo>
                <a:cubicBezTo>
                  <a:pt x="4564273" y="535424"/>
                  <a:pt x="4564159" y="533367"/>
                  <a:pt x="4561682" y="533504"/>
                </a:cubicBezTo>
                <a:close/>
                <a:moveTo>
                  <a:pt x="4483452" y="532475"/>
                </a:moveTo>
                <a:lnTo>
                  <a:pt x="4483537" y="536487"/>
                </a:lnTo>
                <a:lnTo>
                  <a:pt x="4483547" y="536986"/>
                </a:lnTo>
                <a:cubicBezTo>
                  <a:pt x="4483555" y="537362"/>
                  <a:pt x="4483553" y="537268"/>
                  <a:pt x="4483546" y="536916"/>
                </a:cubicBezTo>
                <a:lnTo>
                  <a:pt x="4483537" y="536487"/>
                </a:lnTo>
                <a:lnTo>
                  <a:pt x="4483512" y="535295"/>
                </a:lnTo>
                <a:cubicBezTo>
                  <a:pt x="4483484" y="533979"/>
                  <a:pt x="4483452" y="532475"/>
                  <a:pt x="4483452" y="532475"/>
                </a:cubicBezTo>
                <a:close/>
                <a:moveTo>
                  <a:pt x="4573702" y="500913"/>
                </a:moveTo>
                <a:cubicBezTo>
                  <a:pt x="4574972" y="500421"/>
                  <a:pt x="4574367" y="502215"/>
                  <a:pt x="4572681" y="505146"/>
                </a:cubicBezTo>
                <a:lnTo>
                  <a:pt x="4571402" y="507034"/>
                </a:lnTo>
                <a:lnTo>
                  <a:pt x="4529107" y="531541"/>
                </a:lnTo>
                <a:lnTo>
                  <a:pt x="4533054" y="528080"/>
                </a:lnTo>
                <a:cubicBezTo>
                  <a:pt x="4545926" y="516922"/>
                  <a:pt x="4559088" y="506574"/>
                  <a:pt x="4573702" y="500913"/>
                </a:cubicBezTo>
                <a:close/>
                <a:moveTo>
                  <a:pt x="4699769" y="460303"/>
                </a:moveTo>
                <a:cubicBezTo>
                  <a:pt x="4695503" y="466041"/>
                  <a:pt x="4688441" y="469640"/>
                  <a:pt x="4681585" y="470020"/>
                </a:cubicBezTo>
                <a:cubicBezTo>
                  <a:pt x="4683706" y="466923"/>
                  <a:pt x="4685910" y="465311"/>
                  <a:pt x="4688754" y="464065"/>
                </a:cubicBezTo>
                <a:cubicBezTo>
                  <a:pt x="4691598" y="462819"/>
                  <a:pt x="4695084" y="461938"/>
                  <a:pt x="4699769" y="460303"/>
                </a:cubicBezTo>
                <a:close/>
                <a:moveTo>
                  <a:pt x="4706855" y="457160"/>
                </a:moveTo>
                <a:cubicBezTo>
                  <a:pt x="4707160" y="462644"/>
                  <a:pt x="4702055" y="460177"/>
                  <a:pt x="4699769" y="460303"/>
                </a:cubicBezTo>
                <a:cubicBezTo>
                  <a:pt x="4699693" y="458932"/>
                  <a:pt x="4700227" y="458215"/>
                  <a:pt x="4701398" y="457806"/>
                </a:cubicBezTo>
                <a:cubicBezTo>
                  <a:pt x="4702570" y="457398"/>
                  <a:pt x="4704379" y="457298"/>
                  <a:pt x="4706855" y="457160"/>
                </a:cubicBezTo>
                <a:close/>
                <a:moveTo>
                  <a:pt x="4713941" y="454018"/>
                </a:moveTo>
                <a:cubicBezTo>
                  <a:pt x="4714246" y="459501"/>
                  <a:pt x="4709141" y="457034"/>
                  <a:pt x="4706855" y="457160"/>
                </a:cubicBezTo>
                <a:cubicBezTo>
                  <a:pt x="4706779" y="455789"/>
                  <a:pt x="4707313" y="455072"/>
                  <a:pt x="4708484" y="454664"/>
                </a:cubicBezTo>
                <a:cubicBezTo>
                  <a:pt x="4709656" y="454255"/>
                  <a:pt x="4711465" y="454155"/>
                  <a:pt x="4713941" y="454018"/>
                </a:cubicBezTo>
                <a:close/>
                <a:moveTo>
                  <a:pt x="4806841" y="434203"/>
                </a:moveTo>
                <a:lnTo>
                  <a:pt x="4797587" y="439250"/>
                </a:lnTo>
                <a:lnTo>
                  <a:pt x="4799198" y="437709"/>
                </a:lnTo>
                <a:close/>
                <a:moveTo>
                  <a:pt x="4715961" y="407752"/>
                </a:moveTo>
                <a:lnTo>
                  <a:pt x="4708388" y="415037"/>
                </a:lnTo>
                <a:lnTo>
                  <a:pt x="4657577" y="461013"/>
                </a:lnTo>
                <a:lnTo>
                  <a:pt x="4633879" y="471745"/>
                </a:lnTo>
                <a:lnTo>
                  <a:pt x="4603366" y="488592"/>
                </a:lnTo>
                <a:lnTo>
                  <a:pt x="4613889" y="478532"/>
                </a:lnTo>
                <a:cubicBezTo>
                  <a:pt x="4632203" y="466046"/>
                  <a:pt x="4650299" y="452794"/>
                  <a:pt x="4668385" y="438268"/>
                </a:cubicBezTo>
                <a:lnTo>
                  <a:pt x="4693333" y="416314"/>
                </a:lnTo>
                <a:lnTo>
                  <a:pt x="4693245" y="417115"/>
                </a:lnTo>
                <a:cubicBezTo>
                  <a:pt x="4695514" y="416502"/>
                  <a:pt x="4700582" y="414445"/>
                  <a:pt x="4709815" y="410380"/>
                </a:cubicBezTo>
                <a:close/>
                <a:moveTo>
                  <a:pt x="4501548" y="381339"/>
                </a:moveTo>
                <a:cubicBezTo>
                  <a:pt x="4498901" y="382366"/>
                  <a:pt x="4497577" y="382880"/>
                  <a:pt x="4497081" y="383071"/>
                </a:cubicBezTo>
                <a:cubicBezTo>
                  <a:pt x="4495593" y="383648"/>
                  <a:pt x="4501548" y="381339"/>
                  <a:pt x="4501548" y="381339"/>
                </a:cubicBezTo>
                <a:close/>
                <a:moveTo>
                  <a:pt x="4786781" y="338004"/>
                </a:moveTo>
                <a:lnTo>
                  <a:pt x="4767611" y="358055"/>
                </a:lnTo>
                <a:lnTo>
                  <a:pt x="4748522" y="376421"/>
                </a:lnTo>
                <a:lnTo>
                  <a:pt x="4736434" y="380485"/>
                </a:lnTo>
                <a:lnTo>
                  <a:pt x="4731144" y="382701"/>
                </a:lnTo>
                <a:lnTo>
                  <a:pt x="4773240" y="343928"/>
                </a:lnTo>
                <a:lnTo>
                  <a:pt x="4779334" y="340978"/>
                </a:lnTo>
                <a:close/>
                <a:moveTo>
                  <a:pt x="4633554" y="316736"/>
                </a:moveTo>
                <a:cubicBezTo>
                  <a:pt x="4636301" y="317228"/>
                  <a:pt x="4633135" y="325037"/>
                  <a:pt x="4618854" y="332485"/>
                </a:cubicBezTo>
                <a:cubicBezTo>
                  <a:pt x="4622766" y="325579"/>
                  <a:pt x="4626309" y="321299"/>
                  <a:pt x="4629026" y="318970"/>
                </a:cubicBezTo>
                <a:cubicBezTo>
                  <a:pt x="4631065" y="317222"/>
                  <a:pt x="4632637" y="316572"/>
                  <a:pt x="4633554" y="316736"/>
                </a:cubicBezTo>
                <a:close/>
                <a:moveTo>
                  <a:pt x="3896809" y="289600"/>
                </a:moveTo>
                <a:lnTo>
                  <a:pt x="3817334" y="342961"/>
                </a:lnTo>
                <a:cubicBezTo>
                  <a:pt x="3784852" y="365976"/>
                  <a:pt x="3752998" y="389744"/>
                  <a:pt x="3721776" y="414165"/>
                </a:cubicBezTo>
                <a:cubicBezTo>
                  <a:pt x="3710447" y="423502"/>
                  <a:pt x="3683347" y="444716"/>
                  <a:pt x="3667600" y="457047"/>
                </a:cubicBezTo>
                <a:cubicBezTo>
                  <a:pt x="3651294" y="466202"/>
                  <a:pt x="3662470" y="454122"/>
                  <a:pt x="3671691" y="448110"/>
                </a:cubicBezTo>
                <a:lnTo>
                  <a:pt x="3767787" y="371089"/>
                </a:lnTo>
                <a:close/>
                <a:moveTo>
                  <a:pt x="4285629" y="284551"/>
                </a:moveTo>
                <a:cubicBezTo>
                  <a:pt x="4285597" y="283048"/>
                  <a:pt x="4285724" y="289063"/>
                  <a:pt x="4285724" y="289063"/>
                </a:cubicBezTo>
                <a:cubicBezTo>
                  <a:pt x="4285724" y="289063"/>
                  <a:pt x="4285768" y="294790"/>
                  <a:pt x="4285758" y="293359"/>
                </a:cubicBezTo>
                <a:cubicBezTo>
                  <a:pt x="4285753" y="292881"/>
                  <a:pt x="4285743" y="291609"/>
                  <a:pt x="4285724" y="289063"/>
                </a:cubicBezTo>
                <a:cubicBezTo>
                  <a:pt x="4285668" y="286389"/>
                  <a:pt x="4285640" y="285052"/>
                  <a:pt x="4285629" y="284551"/>
                </a:cubicBezTo>
                <a:close/>
                <a:moveTo>
                  <a:pt x="4637822" y="184416"/>
                </a:moveTo>
                <a:cubicBezTo>
                  <a:pt x="4635175" y="185442"/>
                  <a:pt x="4633851" y="185955"/>
                  <a:pt x="4633355" y="186147"/>
                </a:cubicBezTo>
                <a:cubicBezTo>
                  <a:pt x="4631867" y="186724"/>
                  <a:pt x="4637822" y="184416"/>
                  <a:pt x="4637822" y="184416"/>
                </a:cubicBezTo>
                <a:close/>
                <a:moveTo>
                  <a:pt x="4582733" y="184199"/>
                </a:moveTo>
                <a:cubicBezTo>
                  <a:pt x="4579218" y="187547"/>
                  <a:pt x="4576302" y="190521"/>
                  <a:pt x="4575932" y="190664"/>
                </a:cubicBezTo>
                <a:cubicBezTo>
                  <a:pt x="4575746" y="190736"/>
                  <a:pt x="4576197" y="190101"/>
                  <a:pt x="4577528" y="188451"/>
                </a:cubicBezTo>
                <a:lnTo>
                  <a:pt x="4578896" y="186800"/>
                </a:lnTo>
                <a:close/>
                <a:moveTo>
                  <a:pt x="4647540" y="177248"/>
                </a:moveTo>
                <a:cubicBezTo>
                  <a:pt x="4647559" y="179793"/>
                  <a:pt x="4647568" y="181066"/>
                  <a:pt x="4647572" y="181544"/>
                </a:cubicBezTo>
                <a:cubicBezTo>
                  <a:pt x="4647583" y="182976"/>
                  <a:pt x="4647540" y="177248"/>
                  <a:pt x="4647540" y="177248"/>
                </a:cubicBezTo>
                <a:close/>
                <a:moveTo>
                  <a:pt x="4205120" y="165523"/>
                </a:moveTo>
                <a:cubicBezTo>
                  <a:pt x="4198593" y="171844"/>
                  <a:pt x="4170959" y="190336"/>
                  <a:pt x="4170808" y="187594"/>
                </a:cubicBezTo>
                <a:cubicBezTo>
                  <a:pt x="4170959" y="190336"/>
                  <a:pt x="4170959" y="190336"/>
                  <a:pt x="4173245" y="190210"/>
                </a:cubicBezTo>
                <a:cubicBezTo>
                  <a:pt x="4136621" y="211949"/>
                  <a:pt x="4106931" y="227805"/>
                  <a:pt x="4205120" y="165523"/>
                </a:cubicBezTo>
                <a:close/>
                <a:moveTo>
                  <a:pt x="4350542" y="160273"/>
                </a:moveTo>
                <a:cubicBezTo>
                  <a:pt x="4350542" y="160273"/>
                  <a:pt x="4346813" y="166668"/>
                  <a:pt x="4347745" y="165069"/>
                </a:cubicBezTo>
                <a:cubicBezTo>
                  <a:pt x="4348055" y="164537"/>
                  <a:pt x="4348885" y="163116"/>
                  <a:pt x="4350542" y="160273"/>
                </a:cubicBezTo>
                <a:close/>
                <a:moveTo>
                  <a:pt x="4326292" y="150155"/>
                </a:moveTo>
                <a:cubicBezTo>
                  <a:pt x="4324310" y="155766"/>
                  <a:pt x="4321643" y="155914"/>
                  <a:pt x="4314787" y="156294"/>
                </a:cubicBezTo>
                <a:cubicBezTo>
                  <a:pt x="4315853" y="154860"/>
                  <a:pt x="4317491" y="153393"/>
                  <a:pt x="4319482" y="152251"/>
                </a:cubicBezTo>
                <a:cubicBezTo>
                  <a:pt x="4321473" y="151110"/>
                  <a:pt x="4323816" y="150292"/>
                  <a:pt x="4326292" y="150155"/>
                </a:cubicBezTo>
                <a:close/>
                <a:moveTo>
                  <a:pt x="4398798" y="134680"/>
                </a:moveTo>
                <a:cubicBezTo>
                  <a:pt x="4398798" y="134680"/>
                  <a:pt x="4394176" y="140895"/>
                  <a:pt x="4389605" y="141148"/>
                </a:cubicBezTo>
                <a:cubicBezTo>
                  <a:pt x="4387794" y="141248"/>
                  <a:pt x="4387312" y="140730"/>
                  <a:pt x="4387644" y="139939"/>
                </a:cubicBezTo>
                <a:cubicBezTo>
                  <a:pt x="4388143" y="138750"/>
                  <a:pt x="4390476" y="136946"/>
                  <a:pt x="4392909" y="135682"/>
                </a:cubicBezTo>
                <a:cubicBezTo>
                  <a:pt x="4395345" y="134420"/>
                  <a:pt x="4397884" y="133699"/>
                  <a:pt x="4398798" y="134680"/>
                </a:cubicBezTo>
                <a:close/>
                <a:moveTo>
                  <a:pt x="4295064" y="103751"/>
                </a:moveTo>
                <a:cubicBezTo>
                  <a:pt x="4295064" y="103751"/>
                  <a:pt x="4286106" y="108888"/>
                  <a:pt x="4284521" y="111298"/>
                </a:cubicBezTo>
                <a:cubicBezTo>
                  <a:pt x="4283992" y="112100"/>
                  <a:pt x="4284282" y="112600"/>
                  <a:pt x="4285996" y="112505"/>
                </a:cubicBezTo>
                <a:cubicBezTo>
                  <a:pt x="4295521" y="111977"/>
                  <a:pt x="4300017" y="103477"/>
                  <a:pt x="4295064" y="103751"/>
                </a:cubicBezTo>
                <a:close/>
                <a:moveTo>
                  <a:pt x="4433151" y="30551"/>
                </a:moveTo>
                <a:cubicBezTo>
                  <a:pt x="4428884" y="36288"/>
                  <a:pt x="4421824" y="39888"/>
                  <a:pt x="4414967" y="40267"/>
                </a:cubicBezTo>
                <a:cubicBezTo>
                  <a:pt x="4417088" y="37170"/>
                  <a:pt x="4419291" y="35558"/>
                  <a:pt x="4422136" y="34312"/>
                </a:cubicBezTo>
                <a:cubicBezTo>
                  <a:pt x="4424980" y="33066"/>
                  <a:pt x="4428467" y="32185"/>
                  <a:pt x="4433151" y="30551"/>
                </a:cubicBezTo>
                <a:close/>
                <a:moveTo>
                  <a:pt x="4440237" y="27407"/>
                </a:moveTo>
                <a:cubicBezTo>
                  <a:pt x="4440541" y="32892"/>
                  <a:pt x="4435437" y="30424"/>
                  <a:pt x="4433151" y="30551"/>
                </a:cubicBezTo>
                <a:cubicBezTo>
                  <a:pt x="4433075" y="29179"/>
                  <a:pt x="4433610" y="28462"/>
                  <a:pt x="4434780" y="28053"/>
                </a:cubicBezTo>
                <a:cubicBezTo>
                  <a:pt x="4435952" y="27645"/>
                  <a:pt x="4437762" y="27544"/>
                  <a:pt x="4440237" y="27407"/>
                </a:cubicBezTo>
                <a:close/>
                <a:moveTo>
                  <a:pt x="4447323" y="24265"/>
                </a:moveTo>
                <a:cubicBezTo>
                  <a:pt x="4447627" y="29749"/>
                  <a:pt x="4442523" y="27281"/>
                  <a:pt x="4440237" y="27407"/>
                </a:cubicBezTo>
                <a:cubicBezTo>
                  <a:pt x="4440162" y="26036"/>
                  <a:pt x="4440696" y="25320"/>
                  <a:pt x="4441866" y="24911"/>
                </a:cubicBezTo>
                <a:cubicBezTo>
                  <a:pt x="4443038" y="24502"/>
                  <a:pt x="4444847" y="24402"/>
                  <a:pt x="4447323" y="24265"/>
                </a:cubicBezTo>
                <a:close/>
                <a:moveTo>
                  <a:pt x="4540223" y="4450"/>
                </a:moveTo>
                <a:lnTo>
                  <a:pt x="4530969" y="9497"/>
                </a:lnTo>
                <a:lnTo>
                  <a:pt x="4532579" y="7957"/>
                </a:lnTo>
                <a:close/>
                <a:moveTo>
                  <a:pt x="4521254" y="0"/>
                </a:moveTo>
                <a:cubicBezTo>
                  <a:pt x="4471168" y="33946"/>
                  <a:pt x="4401961" y="60700"/>
                  <a:pt x="4349057" y="92051"/>
                </a:cubicBezTo>
                <a:cubicBezTo>
                  <a:pt x="4364957" y="82461"/>
                  <a:pt x="4335265" y="98316"/>
                  <a:pt x="4337729" y="101388"/>
                </a:cubicBezTo>
                <a:cubicBezTo>
                  <a:pt x="4342603" y="106620"/>
                  <a:pt x="4349208" y="94793"/>
                  <a:pt x="4349208" y="94793"/>
                </a:cubicBezTo>
                <a:cubicBezTo>
                  <a:pt x="4382708" y="78727"/>
                  <a:pt x="4414874" y="62735"/>
                  <a:pt x="4446459" y="47462"/>
                </a:cubicBezTo>
                <a:lnTo>
                  <a:pt x="4509502" y="18543"/>
                </a:lnTo>
                <a:lnTo>
                  <a:pt x="4502036" y="25115"/>
                </a:lnTo>
                <a:lnTo>
                  <a:pt x="4501740" y="25436"/>
                </a:lnTo>
                <a:lnTo>
                  <a:pt x="4499053" y="26901"/>
                </a:lnTo>
                <a:cubicBezTo>
                  <a:pt x="4491967" y="30044"/>
                  <a:pt x="4455421" y="46279"/>
                  <a:pt x="4455573" y="49020"/>
                </a:cubicBezTo>
                <a:cubicBezTo>
                  <a:pt x="4456054" y="57704"/>
                  <a:pt x="4492448" y="38727"/>
                  <a:pt x="4487877" y="38981"/>
                </a:cubicBezTo>
                <a:lnTo>
                  <a:pt x="4490954" y="37335"/>
                </a:lnTo>
                <a:lnTo>
                  <a:pt x="4490748" y="42478"/>
                </a:lnTo>
                <a:cubicBezTo>
                  <a:pt x="4492663" y="41975"/>
                  <a:pt x="4496251" y="39503"/>
                  <a:pt x="4500570" y="36092"/>
                </a:cubicBezTo>
                <a:lnTo>
                  <a:pt x="4511336" y="26984"/>
                </a:lnTo>
                <a:lnTo>
                  <a:pt x="4520234" y="22977"/>
                </a:lnTo>
                <a:cubicBezTo>
                  <a:pt x="4527242" y="25340"/>
                  <a:pt x="4494887" y="41343"/>
                  <a:pt x="4494887" y="41343"/>
                </a:cubicBezTo>
                <a:cubicBezTo>
                  <a:pt x="4433068" y="70437"/>
                  <a:pt x="4380012" y="99046"/>
                  <a:pt x="4329446" y="124309"/>
                </a:cubicBezTo>
                <a:cubicBezTo>
                  <a:pt x="4325026" y="127304"/>
                  <a:pt x="4264961" y="153552"/>
                  <a:pt x="4267728" y="162109"/>
                </a:cubicBezTo>
                <a:cubicBezTo>
                  <a:pt x="4270317" y="167467"/>
                  <a:pt x="4309227" y="145600"/>
                  <a:pt x="4277074" y="158382"/>
                </a:cubicBezTo>
                <a:cubicBezTo>
                  <a:pt x="4325507" y="135988"/>
                  <a:pt x="4366702" y="113994"/>
                  <a:pt x="4412824" y="91270"/>
                </a:cubicBezTo>
                <a:cubicBezTo>
                  <a:pt x="4415110" y="91143"/>
                  <a:pt x="4458643" y="63062"/>
                  <a:pt x="4463747" y="65529"/>
                </a:cubicBezTo>
                <a:cubicBezTo>
                  <a:pt x="4468799" y="73959"/>
                  <a:pt x="4436138" y="84478"/>
                  <a:pt x="4436138" y="84478"/>
                </a:cubicBezTo>
                <a:cubicBezTo>
                  <a:pt x="4376378" y="116210"/>
                  <a:pt x="4344173" y="134954"/>
                  <a:pt x="4286545" y="163817"/>
                </a:cubicBezTo>
                <a:cubicBezTo>
                  <a:pt x="4282126" y="166813"/>
                  <a:pt x="4226607" y="192349"/>
                  <a:pt x="4229221" y="198163"/>
                </a:cubicBezTo>
                <a:cubicBezTo>
                  <a:pt x="4234326" y="200632"/>
                  <a:pt x="4275192" y="172697"/>
                  <a:pt x="4270773" y="175692"/>
                </a:cubicBezTo>
                <a:cubicBezTo>
                  <a:pt x="4286849" y="169301"/>
                  <a:pt x="4296069" y="163289"/>
                  <a:pt x="4314787" y="156294"/>
                </a:cubicBezTo>
                <a:cubicBezTo>
                  <a:pt x="4292105" y="174511"/>
                  <a:pt x="4263864" y="182035"/>
                  <a:pt x="4241031" y="197509"/>
                </a:cubicBezTo>
                <a:cubicBezTo>
                  <a:pt x="4234326" y="200632"/>
                  <a:pt x="4229854" y="209589"/>
                  <a:pt x="4220635" y="215601"/>
                </a:cubicBezTo>
                <a:cubicBezTo>
                  <a:pt x="4198334" y="233797"/>
                  <a:pt x="4161025" y="250074"/>
                  <a:pt x="4138192" y="265550"/>
                </a:cubicBezTo>
                <a:cubicBezTo>
                  <a:pt x="4145127" y="259665"/>
                  <a:pt x="4126712" y="272145"/>
                  <a:pt x="4126864" y="274887"/>
                </a:cubicBezTo>
                <a:cubicBezTo>
                  <a:pt x="4127345" y="283570"/>
                  <a:pt x="4147716" y="265023"/>
                  <a:pt x="4150002" y="264896"/>
                </a:cubicBezTo>
                <a:cubicBezTo>
                  <a:pt x="4212278" y="230275"/>
                  <a:pt x="4271887" y="195801"/>
                  <a:pt x="4331951" y="169554"/>
                </a:cubicBezTo>
                <a:cubicBezTo>
                  <a:pt x="4279756" y="206825"/>
                  <a:pt x="4232977" y="217667"/>
                  <a:pt x="4182688" y="254833"/>
                </a:cubicBezTo>
                <a:cubicBezTo>
                  <a:pt x="4182510" y="251635"/>
                  <a:pt x="4150964" y="282262"/>
                  <a:pt x="4169530" y="272524"/>
                </a:cubicBezTo>
                <a:cubicBezTo>
                  <a:pt x="4234091" y="237777"/>
                  <a:pt x="4288899" y="206319"/>
                  <a:pt x="4348812" y="177330"/>
                </a:cubicBezTo>
                <a:cubicBezTo>
                  <a:pt x="4362959" y="170587"/>
                  <a:pt x="4397778" y="157657"/>
                  <a:pt x="4367858" y="176276"/>
                </a:cubicBezTo>
                <a:cubicBezTo>
                  <a:pt x="4331235" y="198015"/>
                  <a:pt x="4292121" y="223102"/>
                  <a:pt x="4250927" y="245095"/>
                </a:cubicBezTo>
                <a:cubicBezTo>
                  <a:pt x="4239447" y="251691"/>
                  <a:pt x="4198021" y="276448"/>
                  <a:pt x="4232664" y="260318"/>
                </a:cubicBezTo>
                <a:cubicBezTo>
                  <a:pt x="4265021" y="244315"/>
                  <a:pt x="4299505" y="225328"/>
                  <a:pt x="4333106" y="206793"/>
                </a:cubicBezTo>
                <a:lnTo>
                  <a:pt x="4373344" y="184755"/>
                </a:lnTo>
                <a:lnTo>
                  <a:pt x="4359817" y="200778"/>
                </a:lnTo>
                <a:cubicBezTo>
                  <a:pt x="4346564" y="226906"/>
                  <a:pt x="4372153" y="202807"/>
                  <a:pt x="4387601" y="186040"/>
                </a:cubicBezTo>
                <a:lnTo>
                  <a:pt x="4409753" y="165580"/>
                </a:lnTo>
                <a:lnTo>
                  <a:pt x="4428253" y="155969"/>
                </a:lnTo>
                <a:lnTo>
                  <a:pt x="4430479" y="154802"/>
                </a:lnTo>
                <a:lnTo>
                  <a:pt x="4422106" y="163521"/>
                </a:lnTo>
                <a:cubicBezTo>
                  <a:pt x="4410886" y="175316"/>
                  <a:pt x="4399573" y="186792"/>
                  <a:pt x="4387826" y="196734"/>
                </a:cubicBezTo>
                <a:cubicBezTo>
                  <a:pt x="4362661" y="220670"/>
                  <a:pt x="4328430" y="244146"/>
                  <a:pt x="4304139" y="271147"/>
                </a:cubicBezTo>
                <a:cubicBezTo>
                  <a:pt x="4276882" y="299299"/>
                  <a:pt x="4317268" y="266060"/>
                  <a:pt x="4333736" y="252871"/>
                </a:cubicBezTo>
                <a:cubicBezTo>
                  <a:pt x="4350203" y="239682"/>
                  <a:pt x="4369490" y="224833"/>
                  <a:pt x="4374123" y="219633"/>
                </a:cubicBezTo>
                <a:cubicBezTo>
                  <a:pt x="4379206" y="217663"/>
                  <a:pt x="4389796" y="213561"/>
                  <a:pt x="4392338" y="212575"/>
                </a:cubicBezTo>
                <a:cubicBezTo>
                  <a:pt x="4399088" y="206555"/>
                  <a:pt x="4401180" y="202340"/>
                  <a:pt x="4405245" y="196793"/>
                </a:cubicBezTo>
                <a:cubicBezTo>
                  <a:pt x="4407785" y="195809"/>
                  <a:pt x="4416852" y="196268"/>
                  <a:pt x="4423882" y="189573"/>
                </a:cubicBezTo>
                <a:cubicBezTo>
                  <a:pt x="4430633" y="183552"/>
                  <a:pt x="4445208" y="163720"/>
                  <a:pt x="4460431" y="154417"/>
                </a:cubicBezTo>
                <a:cubicBezTo>
                  <a:pt x="4484946" y="138109"/>
                  <a:pt x="4453480" y="171295"/>
                  <a:pt x="4446305" y="177480"/>
                </a:cubicBezTo>
                <a:cubicBezTo>
                  <a:pt x="4437608" y="188226"/>
                  <a:pt x="4425774" y="196216"/>
                  <a:pt x="4421140" y="201416"/>
                </a:cubicBezTo>
                <a:cubicBezTo>
                  <a:pt x="4419472" y="205466"/>
                  <a:pt x="4421364" y="212110"/>
                  <a:pt x="4417155" y="217145"/>
                </a:cubicBezTo>
                <a:cubicBezTo>
                  <a:pt x="4412197" y="226159"/>
                  <a:pt x="4399254" y="237274"/>
                  <a:pt x="4384614" y="248621"/>
                </a:cubicBezTo>
                <a:lnTo>
                  <a:pt x="4342035" y="281373"/>
                </a:lnTo>
                <a:lnTo>
                  <a:pt x="4342882" y="280558"/>
                </a:lnTo>
                <a:lnTo>
                  <a:pt x="4344944" y="278632"/>
                </a:lnTo>
                <a:cubicBezTo>
                  <a:pt x="4345318" y="278271"/>
                  <a:pt x="4345101" y="278451"/>
                  <a:pt x="4344465" y="279034"/>
                </a:cubicBezTo>
                <a:lnTo>
                  <a:pt x="4342882" y="280558"/>
                </a:lnTo>
                <a:lnTo>
                  <a:pt x="4341887" y="281488"/>
                </a:lnTo>
                <a:lnTo>
                  <a:pt x="4342035" y="281373"/>
                </a:lnTo>
                <a:lnTo>
                  <a:pt x="4337002" y="286217"/>
                </a:lnTo>
                <a:cubicBezTo>
                  <a:pt x="4330502" y="292707"/>
                  <a:pt x="4322778" y="301091"/>
                  <a:pt x="4324770" y="302305"/>
                </a:cubicBezTo>
                <a:cubicBezTo>
                  <a:pt x="4329058" y="307453"/>
                  <a:pt x="4352476" y="277385"/>
                  <a:pt x="4352476" y="277385"/>
                </a:cubicBezTo>
                <a:cubicBezTo>
                  <a:pt x="4385689" y="250331"/>
                  <a:pt x="4410854" y="226396"/>
                  <a:pt x="4441101" y="200490"/>
                </a:cubicBezTo>
                <a:cubicBezTo>
                  <a:pt x="4448276" y="194306"/>
                  <a:pt x="4458865" y="190203"/>
                  <a:pt x="4471123" y="182050"/>
                </a:cubicBezTo>
                <a:cubicBezTo>
                  <a:pt x="4485050" y="169845"/>
                  <a:pt x="4488240" y="161233"/>
                  <a:pt x="4499703" y="160195"/>
                </a:cubicBezTo>
                <a:cubicBezTo>
                  <a:pt x="4508770" y="160654"/>
                  <a:pt x="4511390" y="169854"/>
                  <a:pt x="4516473" y="167884"/>
                </a:cubicBezTo>
                <a:cubicBezTo>
                  <a:pt x="4529603" y="162796"/>
                  <a:pt x="4560197" y="126543"/>
                  <a:pt x="4573977" y="113828"/>
                </a:cubicBezTo>
                <a:lnTo>
                  <a:pt x="4596152" y="93085"/>
                </a:lnTo>
                <a:lnTo>
                  <a:pt x="4599734" y="92379"/>
                </a:lnTo>
                <a:lnTo>
                  <a:pt x="4609814" y="89418"/>
                </a:lnTo>
                <a:lnTo>
                  <a:pt x="4602908" y="96306"/>
                </a:lnTo>
                <a:cubicBezTo>
                  <a:pt x="4569597" y="129001"/>
                  <a:pt x="4535408" y="162533"/>
                  <a:pt x="4499157" y="199559"/>
                </a:cubicBezTo>
                <a:cubicBezTo>
                  <a:pt x="4492405" y="205579"/>
                  <a:pt x="4476811" y="221834"/>
                  <a:pt x="4458397" y="239750"/>
                </a:cubicBezTo>
                <a:cubicBezTo>
                  <a:pt x="4451223" y="245934"/>
                  <a:pt x="4398352" y="294791"/>
                  <a:pt x="4429473" y="271951"/>
                </a:cubicBezTo>
                <a:cubicBezTo>
                  <a:pt x="4458622" y="250444"/>
                  <a:pt x="4416566" y="287733"/>
                  <a:pt x="4412356" y="292768"/>
                </a:cubicBezTo>
                <a:cubicBezTo>
                  <a:pt x="4410265" y="296983"/>
                  <a:pt x="4406279" y="312713"/>
                  <a:pt x="4409695" y="314794"/>
                </a:cubicBezTo>
                <a:cubicBezTo>
                  <a:pt x="4412235" y="313810"/>
                  <a:pt x="4469739" y="259755"/>
                  <a:pt x="4476914" y="253570"/>
                </a:cubicBezTo>
                <a:cubicBezTo>
                  <a:pt x="4495923" y="239396"/>
                  <a:pt x="4512668" y="225531"/>
                  <a:pt x="4527467" y="216393"/>
                </a:cubicBezTo>
                <a:cubicBezTo>
                  <a:pt x="4530009" y="215409"/>
                  <a:pt x="4538931" y="215356"/>
                  <a:pt x="4541471" y="214371"/>
                </a:cubicBezTo>
                <a:cubicBezTo>
                  <a:pt x="4564319" y="202115"/>
                  <a:pt x="4586639" y="158287"/>
                  <a:pt x="4591947" y="167012"/>
                </a:cubicBezTo>
                <a:cubicBezTo>
                  <a:pt x="4591947" y="167012"/>
                  <a:pt x="4586069" y="176099"/>
                  <a:pt x="4582733" y="184199"/>
                </a:cubicBezTo>
                <a:lnTo>
                  <a:pt x="4582461" y="182492"/>
                </a:lnTo>
                <a:lnTo>
                  <a:pt x="4584401" y="180149"/>
                </a:lnTo>
                <a:cubicBezTo>
                  <a:pt x="4583131" y="180642"/>
                  <a:pt x="4582495" y="180888"/>
                  <a:pt x="4582286" y="181394"/>
                </a:cubicBezTo>
                <a:lnTo>
                  <a:pt x="4582461" y="182492"/>
                </a:lnTo>
                <a:lnTo>
                  <a:pt x="4578896" y="186800"/>
                </a:lnTo>
                <a:lnTo>
                  <a:pt x="4575882" y="188839"/>
                </a:lnTo>
                <a:cubicBezTo>
                  <a:pt x="4574178" y="190493"/>
                  <a:pt x="4573162" y="191880"/>
                  <a:pt x="4573162" y="191880"/>
                </a:cubicBezTo>
                <a:cubicBezTo>
                  <a:pt x="4573162" y="191880"/>
                  <a:pt x="4575782" y="201078"/>
                  <a:pt x="4571294" y="206789"/>
                </a:cubicBezTo>
                <a:cubicBezTo>
                  <a:pt x="4563325" y="220090"/>
                  <a:pt x="4532203" y="242929"/>
                  <a:pt x="4523362" y="253164"/>
                </a:cubicBezTo>
                <a:cubicBezTo>
                  <a:pt x="4520819" y="254149"/>
                  <a:pt x="4522711" y="260792"/>
                  <a:pt x="4521043" y="264843"/>
                </a:cubicBezTo>
                <a:cubicBezTo>
                  <a:pt x="4511406" y="282196"/>
                  <a:pt x="4478988" y="302132"/>
                  <a:pt x="4463539" y="318899"/>
                </a:cubicBezTo>
                <a:cubicBezTo>
                  <a:pt x="4446648" y="332251"/>
                  <a:pt x="4424674" y="347575"/>
                  <a:pt x="4402475" y="370361"/>
                </a:cubicBezTo>
                <a:cubicBezTo>
                  <a:pt x="4402475" y="370361"/>
                  <a:pt x="4397841" y="375561"/>
                  <a:pt x="4398860" y="379138"/>
                </a:cubicBezTo>
                <a:cubicBezTo>
                  <a:pt x="4408655" y="382152"/>
                  <a:pt x="4448395" y="338384"/>
                  <a:pt x="4458111" y="331215"/>
                </a:cubicBezTo>
                <a:cubicBezTo>
                  <a:pt x="4509274" y="290398"/>
                  <a:pt x="4557478" y="247038"/>
                  <a:pt x="4604804" y="202246"/>
                </a:cubicBezTo>
                <a:lnTo>
                  <a:pt x="4676331" y="132671"/>
                </a:lnTo>
                <a:lnTo>
                  <a:pt x="4682989" y="130401"/>
                </a:lnTo>
                <a:lnTo>
                  <a:pt x="4698249" y="124158"/>
                </a:lnTo>
                <a:lnTo>
                  <a:pt x="4677191" y="147601"/>
                </a:lnTo>
                <a:cubicBezTo>
                  <a:pt x="4666601" y="151704"/>
                  <a:pt x="4659574" y="158400"/>
                  <a:pt x="4658777" y="165517"/>
                </a:cubicBezTo>
                <a:cubicBezTo>
                  <a:pt x="4666826" y="162399"/>
                  <a:pt x="4673577" y="156378"/>
                  <a:pt x="4677191" y="147601"/>
                </a:cubicBezTo>
                <a:lnTo>
                  <a:pt x="4700649" y="128217"/>
                </a:lnTo>
                <a:lnTo>
                  <a:pt x="4704100" y="134732"/>
                </a:lnTo>
                <a:cubicBezTo>
                  <a:pt x="4701434" y="134880"/>
                  <a:pt x="4699150" y="135007"/>
                  <a:pt x="4699150" y="135007"/>
                </a:cubicBezTo>
                <a:cubicBezTo>
                  <a:pt x="4704429" y="140673"/>
                  <a:pt x="4704277" y="137931"/>
                  <a:pt x="4704100" y="134732"/>
                </a:cubicBezTo>
                <a:lnTo>
                  <a:pt x="4713550" y="130016"/>
                </a:lnTo>
                <a:lnTo>
                  <a:pt x="4693137" y="151467"/>
                </a:lnTo>
                <a:lnTo>
                  <a:pt x="4685815" y="157083"/>
                </a:lnTo>
                <a:cubicBezTo>
                  <a:pt x="4683365" y="158773"/>
                  <a:pt x="4681786" y="159576"/>
                  <a:pt x="4681748" y="158891"/>
                </a:cubicBezTo>
                <a:lnTo>
                  <a:pt x="4684341" y="160711"/>
                </a:lnTo>
                <a:lnTo>
                  <a:pt x="4657030" y="189412"/>
                </a:lnTo>
                <a:lnTo>
                  <a:pt x="4646697" y="195234"/>
                </a:lnTo>
                <a:cubicBezTo>
                  <a:pt x="4640065" y="198818"/>
                  <a:pt x="4632403" y="202766"/>
                  <a:pt x="4622542" y="207553"/>
                </a:cubicBezTo>
                <a:cubicBezTo>
                  <a:pt x="4618124" y="210548"/>
                  <a:pt x="4576395" y="229821"/>
                  <a:pt x="4595289" y="226023"/>
                </a:cubicBezTo>
                <a:cubicBezTo>
                  <a:pt x="4609233" y="222501"/>
                  <a:pt x="4636866" y="204009"/>
                  <a:pt x="4645857" y="200760"/>
                </a:cubicBezTo>
                <a:lnTo>
                  <a:pt x="4646445" y="200535"/>
                </a:lnTo>
                <a:lnTo>
                  <a:pt x="4638999" y="208360"/>
                </a:lnTo>
                <a:cubicBezTo>
                  <a:pt x="4597166" y="256344"/>
                  <a:pt x="4544866" y="287387"/>
                  <a:pt x="4503908" y="338436"/>
                </a:cubicBezTo>
                <a:cubicBezTo>
                  <a:pt x="4512992" y="331938"/>
                  <a:pt x="4524035" y="321170"/>
                  <a:pt x="4523208" y="325853"/>
                </a:cubicBezTo>
                <a:lnTo>
                  <a:pt x="4518445" y="335354"/>
                </a:lnTo>
                <a:lnTo>
                  <a:pt x="4468440" y="364155"/>
                </a:lnTo>
                <a:lnTo>
                  <a:pt x="4508170" y="346340"/>
                </a:lnTo>
                <a:lnTo>
                  <a:pt x="4506213" y="348334"/>
                </a:lnTo>
                <a:cubicBezTo>
                  <a:pt x="4490525" y="363695"/>
                  <a:pt x="4466117" y="386982"/>
                  <a:pt x="4462155" y="396603"/>
                </a:cubicBezTo>
                <a:cubicBezTo>
                  <a:pt x="4497260" y="376193"/>
                  <a:pt x="4507625" y="361396"/>
                  <a:pt x="4536205" y="339542"/>
                </a:cubicBezTo>
                <a:cubicBezTo>
                  <a:pt x="4573627" y="307452"/>
                  <a:pt x="4544254" y="336423"/>
                  <a:pt x="4537302" y="353303"/>
                </a:cubicBezTo>
                <a:cubicBezTo>
                  <a:pt x="4532021" y="366129"/>
                  <a:pt x="4547667" y="338505"/>
                  <a:pt x="4547893" y="349199"/>
                </a:cubicBezTo>
                <a:cubicBezTo>
                  <a:pt x="4548116" y="359893"/>
                  <a:pt x="4522728" y="373134"/>
                  <a:pt x="4513884" y="383370"/>
                </a:cubicBezTo>
                <a:cubicBezTo>
                  <a:pt x="4501772" y="392035"/>
                  <a:pt x="4486973" y="401173"/>
                  <a:pt x="4476462" y="415459"/>
                </a:cubicBezTo>
                <a:cubicBezTo>
                  <a:pt x="4476462" y="415459"/>
                  <a:pt x="4478355" y="422101"/>
                  <a:pt x="4476686" y="426153"/>
                </a:cubicBezTo>
                <a:cubicBezTo>
                  <a:pt x="4472053" y="431353"/>
                  <a:pt x="4442679" y="460324"/>
                  <a:pt x="4435505" y="466508"/>
                </a:cubicBezTo>
                <a:cubicBezTo>
                  <a:pt x="4405930" y="506337"/>
                  <a:pt x="4463434" y="452282"/>
                  <a:pt x="4475692" y="444128"/>
                </a:cubicBezTo>
                <a:cubicBezTo>
                  <a:pt x="4496646" y="425228"/>
                  <a:pt x="4512240" y="408973"/>
                  <a:pt x="4522830" y="404870"/>
                </a:cubicBezTo>
                <a:cubicBezTo>
                  <a:pt x="4559457" y="379897"/>
                  <a:pt x="4582081" y="356947"/>
                  <a:pt x="4618854" y="332485"/>
                </a:cubicBezTo>
                <a:cubicBezTo>
                  <a:pt x="4592894" y="363538"/>
                  <a:pt x="4562872" y="381978"/>
                  <a:pt x="4533498" y="410950"/>
                </a:cubicBezTo>
                <a:cubicBezTo>
                  <a:pt x="4519294" y="423829"/>
                  <a:pt x="4501953" y="433953"/>
                  <a:pt x="4495002" y="450831"/>
                </a:cubicBezTo>
                <a:cubicBezTo>
                  <a:pt x="4494208" y="457948"/>
                  <a:pt x="4495081" y="461014"/>
                  <a:pt x="4491017" y="466561"/>
                </a:cubicBezTo>
                <a:cubicBezTo>
                  <a:pt x="4480506" y="480847"/>
                  <a:pt x="4460995" y="485002"/>
                  <a:pt x="4447942" y="500273"/>
                </a:cubicBezTo>
                <a:cubicBezTo>
                  <a:pt x="4450484" y="499288"/>
                  <a:pt x="4457961" y="513981"/>
                  <a:pt x="4454996" y="515131"/>
                </a:cubicBezTo>
                <a:cubicBezTo>
                  <a:pt x="4452678" y="526809"/>
                  <a:pt x="4402696" y="546174"/>
                  <a:pt x="4404667" y="563001"/>
                </a:cubicBezTo>
                <a:lnTo>
                  <a:pt x="4405265" y="565103"/>
                </a:lnTo>
                <a:lnTo>
                  <a:pt x="4405465" y="565803"/>
                </a:lnTo>
                <a:cubicBezTo>
                  <a:pt x="4405554" y="566115"/>
                  <a:pt x="4405495" y="565908"/>
                  <a:pt x="4405376" y="565491"/>
                </a:cubicBezTo>
                <a:lnTo>
                  <a:pt x="4405265" y="565103"/>
                </a:lnTo>
                <a:lnTo>
                  <a:pt x="4404933" y="563935"/>
                </a:lnTo>
                <a:cubicBezTo>
                  <a:pt x="4404785" y="563416"/>
                  <a:pt x="4404667" y="563001"/>
                  <a:pt x="4404667" y="563001"/>
                </a:cubicBezTo>
                <a:cubicBezTo>
                  <a:pt x="4425422" y="554959"/>
                  <a:pt x="4432374" y="538081"/>
                  <a:pt x="4450137" y="527794"/>
                </a:cubicBezTo>
                <a:cubicBezTo>
                  <a:pt x="4475526" y="514551"/>
                  <a:pt x="4497354" y="498717"/>
                  <a:pt x="4522664" y="475294"/>
                </a:cubicBezTo>
                <a:cubicBezTo>
                  <a:pt x="4567711" y="440250"/>
                  <a:pt x="4478291" y="524261"/>
                  <a:pt x="4479166" y="527328"/>
                </a:cubicBezTo>
                <a:lnTo>
                  <a:pt x="4511383" y="518249"/>
                </a:lnTo>
                <a:cubicBezTo>
                  <a:pt x="4512256" y="521315"/>
                  <a:pt x="4476503" y="549354"/>
                  <a:pt x="4476503" y="549354"/>
                </a:cubicBezTo>
                <a:cubicBezTo>
                  <a:pt x="4460909" y="565609"/>
                  <a:pt x="4451986" y="565661"/>
                  <a:pt x="4441621" y="580458"/>
                </a:cubicBezTo>
                <a:cubicBezTo>
                  <a:pt x="4452211" y="576355"/>
                  <a:pt x="4489633" y="544266"/>
                  <a:pt x="4490506" y="547332"/>
                </a:cubicBezTo>
                <a:cubicBezTo>
                  <a:pt x="4490725" y="548098"/>
                  <a:pt x="4488668" y="551095"/>
                  <a:pt x="4486058" y="554703"/>
                </a:cubicBezTo>
                <a:lnTo>
                  <a:pt x="4483946" y="557709"/>
                </a:lnTo>
                <a:lnTo>
                  <a:pt x="4442055" y="581982"/>
                </a:lnTo>
                <a:lnTo>
                  <a:pt x="4421925" y="593647"/>
                </a:lnTo>
                <a:cubicBezTo>
                  <a:pt x="4434109" y="589419"/>
                  <a:pt x="4445625" y="584341"/>
                  <a:pt x="4456807" y="578843"/>
                </a:cubicBezTo>
                <a:lnTo>
                  <a:pt x="4478005" y="567682"/>
                </a:lnTo>
                <a:lnTo>
                  <a:pt x="4477544" y="570787"/>
                </a:lnTo>
                <a:cubicBezTo>
                  <a:pt x="4479611" y="570384"/>
                  <a:pt x="4484571" y="567363"/>
                  <a:pt x="4494145" y="560107"/>
                </a:cubicBezTo>
                <a:lnTo>
                  <a:pt x="4497841" y="557258"/>
                </a:lnTo>
                <a:lnTo>
                  <a:pt x="4522575" y="544300"/>
                </a:lnTo>
                <a:cubicBezTo>
                  <a:pt x="4533759" y="538861"/>
                  <a:pt x="4545281" y="533868"/>
                  <a:pt x="4557472" y="529754"/>
                </a:cubicBezTo>
                <a:lnTo>
                  <a:pt x="4553270" y="532562"/>
                </a:lnTo>
                <a:lnTo>
                  <a:pt x="4609081" y="504521"/>
                </a:lnTo>
                <a:cubicBezTo>
                  <a:pt x="4634167" y="491785"/>
                  <a:pt x="4658435" y="479783"/>
                  <a:pt x="4681585" y="470020"/>
                </a:cubicBezTo>
                <a:cubicBezTo>
                  <a:pt x="4656085" y="485643"/>
                  <a:pt x="4626369" y="501041"/>
                  <a:pt x="4598432" y="514049"/>
                </a:cubicBezTo>
                <a:lnTo>
                  <a:pt x="4571029" y="529778"/>
                </a:lnTo>
                <a:cubicBezTo>
                  <a:pt x="4571110" y="531262"/>
                  <a:pt x="4572618" y="531752"/>
                  <a:pt x="4574903" y="531604"/>
                </a:cubicBezTo>
                <a:lnTo>
                  <a:pt x="4576191" y="531302"/>
                </a:lnTo>
                <a:lnTo>
                  <a:pt x="4584997" y="526685"/>
                </a:lnTo>
                <a:lnTo>
                  <a:pt x="4581852" y="529530"/>
                </a:lnTo>
                <a:lnTo>
                  <a:pt x="4581155" y="530140"/>
                </a:lnTo>
                <a:lnTo>
                  <a:pt x="4583437" y="529606"/>
                </a:lnTo>
                <a:cubicBezTo>
                  <a:pt x="4589814" y="527476"/>
                  <a:pt x="4596703" y="524229"/>
                  <a:pt x="4598913" y="522733"/>
                </a:cubicBezTo>
                <a:cubicBezTo>
                  <a:pt x="4661492" y="493596"/>
                  <a:pt x="4730145" y="449911"/>
                  <a:pt x="4787872" y="429752"/>
                </a:cubicBezTo>
                <a:cubicBezTo>
                  <a:pt x="4737786" y="463699"/>
                  <a:pt x="4668578" y="490452"/>
                  <a:pt x="4615674" y="521805"/>
                </a:cubicBezTo>
                <a:cubicBezTo>
                  <a:pt x="4631573" y="512214"/>
                  <a:pt x="4601883" y="528069"/>
                  <a:pt x="4604346" y="531141"/>
                </a:cubicBezTo>
                <a:cubicBezTo>
                  <a:pt x="4609221" y="536373"/>
                  <a:pt x="4615826" y="524546"/>
                  <a:pt x="4615826" y="524546"/>
                </a:cubicBezTo>
                <a:cubicBezTo>
                  <a:pt x="4649326" y="508480"/>
                  <a:pt x="4681493" y="492488"/>
                  <a:pt x="4713077" y="477215"/>
                </a:cubicBezTo>
                <a:lnTo>
                  <a:pt x="4776121" y="448296"/>
                </a:lnTo>
                <a:lnTo>
                  <a:pt x="4768654" y="454868"/>
                </a:lnTo>
                <a:lnTo>
                  <a:pt x="4768356" y="455190"/>
                </a:lnTo>
                <a:lnTo>
                  <a:pt x="4765671" y="456653"/>
                </a:lnTo>
                <a:cubicBezTo>
                  <a:pt x="4758585" y="459796"/>
                  <a:pt x="4722040" y="476032"/>
                  <a:pt x="4722190" y="478773"/>
                </a:cubicBezTo>
                <a:cubicBezTo>
                  <a:pt x="4722671" y="487456"/>
                  <a:pt x="4759066" y="468480"/>
                  <a:pt x="4754495" y="468733"/>
                </a:cubicBezTo>
                <a:lnTo>
                  <a:pt x="4757571" y="467088"/>
                </a:lnTo>
                <a:lnTo>
                  <a:pt x="4757367" y="472230"/>
                </a:lnTo>
                <a:cubicBezTo>
                  <a:pt x="4759281" y="471728"/>
                  <a:pt x="4762868" y="469256"/>
                  <a:pt x="4767188" y="465844"/>
                </a:cubicBezTo>
                <a:lnTo>
                  <a:pt x="4777954" y="456736"/>
                </a:lnTo>
                <a:lnTo>
                  <a:pt x="4786851" y="452730"/>
                </a:lnTo>
                <a:cubicBezTo>
                  <a:pt x="4793861" y="455092"/>
                  <a:pt x="4761504" y="471095"/>
                  <a:pt x="4761504" y="471095"/>
                </a:cubicBezTo>
                <a:cubicBezTo>
                  <a:pt x="4699686" y="500190"/>
                  <a:pt x="4646630" y="528799"/>
                  <a:pt x="4596063" y="554062"/>
                </a:cubicBezTo>
                <a:cubicBezTo>
                  <a:pt x="4594406" y="555186"/>
                  <a:pt x="4584924" y="559578"/>
                  <a:pt x="4573864" y="565082"/>
                </a:cubicBezTo>
                <a:lnTo>
                  <a:pt x="4565142" y="569533"/>
                </a:lnTo>
                <a:lnTo>
                  <a:pt x="4565894" y="569687"/>
                </a:lnTo>
                <a:cubicBezTo>
                  <a:pt x="4568456" y="570220"/>
                  <a:pt x="4571129" y="570832"/>
                  <a:pt x="4573226" y="571537"/>
                </a:cubicBezTo>
                <a:lnTo>
                  <a:pt x="4575250" y="572787"/>
                </a:lnTo>
                <a:lnTo>
                  <a:pt x="4612433" y="554703"/>
                </a:lnTo>
                <a:cubicBezTo>
                  <a:pt x="4634552" y="543564"/>
                  <a:pt x="4656381" y="532385"/>
                  <a:pt x="4679442" y="521023"/>
                </a:cubicBezTo>
                <a:cubicBezTo>
                  <a:pt x="4681728" y="520895"/>
                  <a:pt x="4725262" y="492814"/>
                  <a:pt x="4730365" y="495282"/>
                </a:cubicBezTo>
                <a:cubicBezTo>
                  <a:pt x="4732891" y="499497"/>
                  <a:pt x="4725989" y="504234"/>
                  <a:pt x="4718455" y="507918"/>
                </a:cubicBezTo>
                <a:lnTo>
                  <a:pt x="4715360" y="509233"/>
                </a:lnTo>
                <a:lnTo>
                  <a:pt x="4711626" y="513645"/>
                </a:lnTo>
                <a:cubicBezTo>
                  <a:pt x="4703144" y="522505"/>
                  <a:pt x="4688802" y="535542"/>
                  <a:pt x="4686434" y="538375"/>
                </a:cubicBezTo>
                <a:cubicBezTo>
                  <a:pt x="4676554" y="547451"/>
                  <a:pt x="4668937" y="554764"/>
                  <a:pt x="4662387" y="561283"/>
                </a:cubicBezTo>
                <a:lnTo>
                  <a:pt x="4659014" y="564751"/>
                </a:lnTo>
                <a:lnTo>
                  <a:pt x="4626765" y="582177"/>
                </a:lnTo>
                <a:lnTo>
                  <a:pt x="4661917" y="554682"/>
                </a:lnTo>
                <a:cubicBezTo>
                  <a:pt x="4668887" y="549428"/>
                  <a:pt x="4685469" y="530555"/>
                  <a:pt x="4699569" y="517592"/>
                </a:cubicBezTo>
                <a:lnTo>
                  <a:pt x="4704516" y="513630"/>
                </a:lnTo>
                <a:lnTo>
                  <a:pt x="4704149" y="513763"/>
                </a:lnTo>
                <a:cubicBezTo>
                  <a:pt x="4703266" y="514066"/>
                  <a:pt x="4702756" y="514230"/>
                  <a:pt x="4702756" y="514230"/>
                </a:cubicBezTo>
                <a:cubicBezTo>
                  <a:pt x="4657936" y="538029"/>
                  <a:pt x="4628615" y="554523"/>
                  <a:pt x="4592444" y="573459"/>
                </a:cubicBezTo>
                <a:lnTo>
                  <a:pt x="4570645" y="584620"/>
                </a:lnTo>
                <a:lnTo>
                  <a:pt x="4564204" y="591970"/>
                </a:lnTo>
                <a:lnTo>
                  <a:pt x="4561957" y="594333"/>
                </a:lnTo>
                <a:lnTo>
                  <a:pt x="4568891" y="591131"/>
                </a:lnTo>
                <a:cubicBezTo>
                  <a:pt x="4572639" y="589483"/>
                  <a:pt x="4576725" y="587795"/>
                  <a:pt x="4581404" y="586047"/>
                </a:cubicBezTo>
                <a:cubicBezTo>
                  <a:pt x="4575734" y="590600"/>
                  <a:pt x="4569716" y="594487"/>
                  <a:pt x="4563523" y="597996"/>
                </a:cubicBezTo>
                <a:lnTo>
                  <a:pt x="4553386" y="603180"/>
                </a:lnTo>
                <a:lnTo>
                  <a:pt x="4538897" y="617455"/>
                </a:lnTo>
                <a:cubicBezTo>
                  <a:pt x="4533816" y="622295"/>
                  <a:pt x="4529739" y="626039"/>
                  <a:pt x="4527944" y="627585"/>
                </a:cubicBezTo>
                <a:cubicBezTo>
                  <a:pt x="4525353" y="631284"/>
                  <a:pt x="4524285" y="633444"/>
                  <a:pt x="4524404" y="634406"/>
                </a:cubicBezTo>
                <a:lnTo>
                  <a:pt x="4527144" y="634120"/>
                </a:lnTo>
                <a:lnTo>
                  <a:pt x="4530964" y="632137"/>
                </a:lnTo>
                <a:lnTo>
                  <a:pt x="4536672" y="628502"/>
                </a:lnTo>
                <a:cubicBezTo>
                  <a:pt x="4554274" y="616124"/>
                  <a:pt x="4584714" y="590766"/>
                  <a:pt x="4585898" y="594918"/>
                </a:cubicBezTo>
                <a:cubicBezTo>
                  <a:pt x="4586969" y="596205"/>
                  <a:pt x="4584891" y="599847"/>
                  <a:pt x="4581577" y="604260"/>
                </a:cubicBezTo>
                <a:lnTo>
                  <a:pt x="4577910" y="608627"/>
                </a:lnTo>
                <a:lnTo>
                  <a:pt x="4572923" y="611329"/>
                </a:lnTo>
                <a:lnTo>
                  <a:pt x="4598570" y="599306"/>
                </a:lnTo>
                <a:cubicBezTo>
                  <a:pt x="4559424" y="627260"/>
                  <a:pt x="4523323" y="640348"/>
                  <a:pt x="4486503" y="660823"/>
                </a:cubicBezTo>
                <a:lnTo>
                  <a:pt x="4476600" y="667150"/>
                </a:lnTo>
                <a:lnTo>
                  <a:pt x="4481618" y="665062"/>
                </a:lnTo>
                <a:cubicBezTo>
                  <a:pt x="4488270" y="661829"/>
                  <a:pt x="4495216" y="657891"/>
                  <a:pt x="4496549" y="657817"/>
                </a:cubicBezTo>
                <a:cubicBezTo>
                  <a:pt x="4521554" y="643597"/>
                  <a:pt x="4545022" y="630951"/>
                  <a:pt x="4568006" y="619077"/>
                </a:cubicBezTo>
                <a:lnTo>
                  <a:pt x="4569940" y="618115"/>
                </a:lnTo>
                <a:lnTo>
                  <a:pt x="4569843" y="618230"/>
                </a:lnTo>
                <a:cubicBezTo>
                  <a:pt x="4562105" y="626974"/>
                  <a:pt x="4557084" y="632466"/>
                  <a:pt x="4570103" y="622032"/>
                </a:cubicBezTo>
                <a:lnTo>
                  <a:pt x="4591770" y="607255"/>
                </a:lnTo>
                <a:lnTo>
                  <a:pt x="4636567" y="584968"/>
                </a:lnTo>
                <a:lnTo>
                  <a:pt x="4642631" y="581623"/>
                </a:lnTo>
                <a:lnTo>
                  <a:pt x="4626336" y="598603"/>
                </a:lnTo>
                <a:lnTo>
                  <a:pt x="4619738" y="605239"/>
                </a:lnTo>
                <a:lnTo>
                  <a:pt x="4628581" y="601456"/>
                </a:lnTo>
                <a:cubicBezTo>
                  <a:pt x="4642940" y="595846"/>
                  <a:pt x="4656916" y="592064"/>
                  <a:pt x="4634476" y="606028"/>
                </a:cubicBezTo>
                <a:lnTo>
                  <a:pt x="4593368" y="630885"/>
                </a:lnTo>
                <a:lnTo>
                  <a:pt x="4584152" y="639569"/>
                </a:lnTo>
                <a:lnTo>
                  <a:pt x="4572502" y="651429"/>
                </a:lnTo>
                <a:lnTo>
                  <a:pt x="4599725" y="636546"/>
                </a:lnTo>
                <a:lnTo>
                  <a:pt x="4606681" y="632736"/>
                </a:lnTo>
                <a:lnTo>
                  <a:pt x="4611052" y="628304"/>
                </a:lnTo>
                <a:cubicBezTo>
                  <a:pt x="4620533" y="618167"/>
                  <a:pt x="4628351" y="609393"/>
                  <a:pt x="4632222" y="615553"/>
                </a:cubicBezTo>
                <a:cubicBezTo>
                  <a:pt x="4632004" y="614787"/>
                  <a:pt x="4630431" y="616283"/>
                  <a:pt x="4628105" y="619108"/>
                </a:cubicBezTo>
                <a:lnTo>
                  <a:pt x="4625699" y="622320"/>
                </a:lnTo>
                <a:lnTo>
                  <a:pt x="4639963" y="614507"/>
                </a:lnTo>
                <a:lnTo>
                  <a:pt x="4626435" y="630530"/>
                </a:lnTo>
                <a:cubicBezTo>
                  <a:pt x="4613182" y="656659"/>
                  <a:pt x="4638770" y="632559"/>
                  <a:pt x="4654219" y="615792"/>
                </a:cubicBezTo>
                <a:lnTo>
                  <a:pt x="4676371" y="595334"/>
                </a:lnTo>
                <a:lnTo>
                  <a:pt x="4694870" y="585722"/>
                </a:lnTo>
                <a:lnTo>
                  <a:pt x="4697098" y="584554"/>
                </a:lnTo>
                <a:lnTo>
                  <a:pt x="4688724" y="593273"/>
                </a:lnTo>
                <a:cubicBezTo>
                  <a:pt x="4677502" y="605069"/>
                  <a:pt x="4666191" y="616544"/>
                  <a:pt x="4654443" y="626487"/>
                </a:cubicBezTo>
                <a:cubicBezTo>
                  <a:pt x="4648152" y="632471"/>
                  <a:pt x="4641294" y="638425"/>
                  <a:pt x="4634167" y="644414"/>
                </a:cubicBezTo>
                <a:lnTo>
                  <a:pt x="4618647" y="657264"/>
                </a:lnTo>
                <a:lnTo>
                  <a:pt x="4619505" y="658213"/>
                </a:lnTo>
                <a:cubicBezTo>
                  <a:pt x="4621165" y="660124"/>
                  <a:pt x="4622238" y="661410"/>
                  <a:pt x="4622238" y="661410"/>
                </a:cubicBezTo>
                <a:cubicBezTo>
                  <a:pt x="4627321" y="659441"/>
                  <a:pt x="4647547" y="637986"/>
                  <a:pt x="4658137" y="633883"/>
                </a:cubicBezTo>
                <a:cubicBezTo>
                  <a:pt x="4658137" y="633883"/>
                  <a:pt x="4670136" y="629234"/>
                  <a:pt x="4660987" y="639621"/>
                </a:cubicBezTo>
                <a:lnTo>
                  <a:pt x="4657961" y="642713"/>
                </a:lnTo>
                <a:lnTo>
                  <a:pt x="4658955" y="642328"/>
                </a:lnTo>
                <a:cubicBezTo>
                  <a:pt x="4665706" y="636308"/>
                  <a:pt x="4667798" y="632093"/>
                  <a:pt x="4671862" y="626547"/>
                </a:cubicBezTo>
                <a:cubicBezTo>
                  <a:pt x="4674404" y="625562"/>
                  <a:pt x="4683470" y="626021"/>
                  <a:pt x="4690500" y="619325"/>
                </a:cubicBezTo>
                <a:cubicBezTo>
                  <a:pt x="4697251" y="613306"/>
                  <a:pt x="4711826" y="593472"/>
                  <a:pt x="4727049" y="584170"/>
                </a:cubicBezTo>
                <a:cubicBezTo>
                  <a:pt x="4751564" y="567863"/>
                  <a:pt x="4720098" y="601048"/>
                  <a:pt x="4712923" y="607233"/>
                </a:cubicBezTo>
                <a:cubicBezTo>
                  <a:pt x="4704226" y="617979"/>
                  <a:pt x="4692392" y="625969"/>
                  <a:pt x="4687758" y="631169"/>
                </a:cubicBezTo>
                <a:cubicBezTo>
                  <a:pt x="4686924" y="633194"/>
                  <a:pt x="4686981" y="635867"/>
                  <a:pt x="4686719" y="638664"/>
                </a:cubicBezTo>
                <a:lnTo>
                  <a:pt x="4685173" y="642987"/>
                </a:lnTo>
                <a:lnTo>
                  <a:pt x="4691965" y="638348"/>
                </a:lnTo>
                <a:cubicBezTo>
                  <a:pt x="4695709" y="636065"/>
                  <a:pt x="4698505" y="634839"/>
                  <a:pt x="4699501" y="635446"/>
                </a:cubicBezTo>
                <a:cubicBezTo>
                  <a:pt x="4699929" y="635707"/>
                  <a:pt x="4699948" y="636293"/>
                  <a:pt x="4699642" y="637132"/>
                </a:cubicBezTo>
                <a:lnTo>
                  <a:pt x="4699394" y="637570"/>
                </a:lnTo>
                <a:lnTo>
                  <a:pt x="4707719" y="630244"/>
                </a:lnTo>
                <a:cubicBezTo>
                  <a:pt x="4714894" y="624058"/>
                  <a:pt x="4725483" y="619956"/>
                  <a:pt x="4737742" y="611803"/>
                </a:cubicBezTo>
                <a:cubicBezTo>
                  <a:pt x="4751667" y="599597"/>
                  <a:pt x="4754859" y="590986"/>
                  <a:pt x="4766321" y="589948"/>
                </a:cubicBezTo>
                <a:cubicBezTo>
                  <a:pt x="4775387" y="590408"/>
                  <a:pt x="4778007" y="599606"/>
                  <a:pt x="4783091" y="597636"/>
                </a:cubicBezTo>
                <a:cubicBezTo>
                  <a:pt x="4796221" y="592549"/>
                  <a:pt x="4826814" y="556297"/>
                  <a:pt x="4840594" y="543581"/>
                </a:cubicBezTo>
                <a:lnTo>
                  <a:pt x="4862770" y="522838"/>
                </a:lnTo>
                <a:lnTo>
                  <a:pt x="4866352" y="522132"/>
                </a:lnTo>
                <a:lnTo>
                  <a:pt x="4876432" y="519170"/>
                </a:lnTo>
                <a:lnTo>
                  <a:pt x="4869526" y="526059"/>
                </a:lnTo>
                <a:cubicBezTo>
                  <a:pt x="4836215" y="558754"/>
                  <a:pt x="4802026" y="592285"/>
                  <a:pt x="4765774" y="629312"/>
                </a:cubicBezTo>
                <a:cubicBezTo>
                  <a:pt x="4759023" y="635332"/>
                  <a:pt x="4743429" y="651587"/>
                  <a:pt x="4725015" y="669503"/>
                </a:cubicBezTo>
                <a:cubicBezTo>
                  <a:pt x="4717841" y="675686"/>
                  <a:pt x="4664971" y="724543"/>
                  <a:pt x="4696091" y="701704"/>
                </a:cubicBezTo>
                <a:cubicBezTo>
                  <a:pt x="4725240" y="680197"/>
                  <a:pt x="4683184" y="717486"/>
                  <a:pt x="4678974" y="722521"/>
                </a:cubicBezTo>
                <a:cubicBezTo>
                  <a:pt x="4678452" y="723575"/>
                  <a:pt x="4677810" y="725348"/>
                  <a:pt x="4677195" y="727448"/>
                </a:cubicBezTo>
                <a:lnTo>
                  <a:pt x="4676670" y="729684"/>
                </a:lnTo>
                <a:lnTo>
                  <a:pt x="4697573" y="719743"/>
                </a:lnTo>
                <a:lnTo>
                  <a:pt x="4708135" y="715930"/>
                </a:lnTo>
                <a:lnTo>
                  <a:pt x="4708184" y="715885"/>
                </a:lnTo>
                <a:cubicBezTo>
                  <a:pt x="4723775" y="701475"/>
                  <a:pt x="4739945" y="686415"/>
                  <a:pt x="4743532" y="683322"/>
                </a:cubicBezTo>
                <a:cubicBezTo>
                  <a:pt x="4762541" y="669150"/>
                  <a:pt x="4779287" y="655284"/>
                  <a:pt x="4794085" y="646146"/>
                </a:cubicBezTo>
                <a:cubicBezTo>
                  <a:pt x="4796626" y="645161"/>
                  <a:pt x="4805548" y="645110"/>
                  <a:pt x="4808090" y="644124"/>
                </a:cubicBezTo>
                <a:cubicBezTo>
                  <a:pt x="4830937" y="631868"/>
                  <a:pt x="4853257" y="588040"/>
                  <a:pt x="4858564" y="596765"/>
                </a:cubicBezTo>
                <a:cubicBezTo>
                  <a:pt x="4858564" y="596765"/>
                  <a:pt x="4852687" y="605851"/>
                  <a:pt x="4849350" y="613953"/>
                </a:cubicBezTo>
                <a:lnTo>
                  <a:pt x="4849079" y="612245"/>
                </a:lnTo>
                <a:lnTo>
                  <a:pt x="4851018" y="609902"/>
                </a:lnTo>
                <a:cubicBezTo>
                  <a:pt x="4849747" y="610394"/>
                  <a:pt x="4849112" y="610640"/>
                  <a:pt x="4848904" y="611146"/>
                </a:cubicBezTo>
                <a:lnTo>
                  <a:pt x="4849079" y="612245"/>
                </a:lnTo>
                <a:lnTo>
                  <a:pt x="4845513" y="616552"/>
                </a:lnTo>
                <a:lnTo>
                  <a:pt x="4842500" y="618592"/>
                </a:lnTo>
                <a:cubicBezTo>
                  <a:pt x="4840796" y="620246"/>
                  <a:pt x="4839780" y="621633"/>
                  <a:pt x="4839780" y="621633"/>
                </a:cubicBezTo>
                <a:cubicBezTo>
                  <a:pt x="4839780" y="621633"/>
                  <a:pt x="4842399" y="630831"/>
                  <a:pt x="4837912" y="636542"/>
                </a:cubicBezTo>
                <a:cubicBezTo>
                  <a:pt x="4829943" y="649843"/>
                  <a:pt x="4798822" y="672682"/>
                  <a:pt x="4789979" y="682917"/>
                </a:cubicBezTo>
                <a:cubicBezTo>
                  <a:pt x="4787438" y="683901"/>
                  <a:pt x="4789329" y="690545"/>
                  <a:pt x="4787661" y="694595"/>
                </a:cubicBezTo>
                <a:cubicBezTo>
                  <a:pt x="4780432" y="707610"/>
                  <a:pt x="4760391" y="722077"/>
                  <a:pt x="4744304" y="735572"/>
                </a:cubicBezTo>
                <a:lnTo>
                  <a:pt x="4735188" y="744000"/>
                </a:lnTo>
                <a:lnTo>
                  <a:pt x="4738774" y="743534"/>
                </a:lnTo>
                <a:cubicBezTo>
                  <a:pt x="4741706" y="743028"/>
                  <a:pt x="4744621" y="742179"/>
                  <a:pt x="4744545" y="740808"/>
                </a:cubicBezTo>
                <a:cubicBezTo>
                  <a:pt x="4744697" y="743550"/>
                  <a:pt x="4721863" y="759025"/>
                  <a:pt x="4701163" y="771632"/>
                </a:cubicBezTo>
                <a:lnTo>
                  <a:pt x="4700741" y="771584"/>
                </a:lnTo>
                <a:lnTo>
                  <a:pt x="4699580" y="772562"/>
                </a:lnTo>
                <a:lnTo>
                  <a:pt x="4701163" y="771632"/>
                </a:lnTo>
                <a:lnTo>
                  <a:pt x="4703892" y="773114"/>
                </a:lnTo>
                <a:lnTo>
                  <a:pt x="4691254" y="783090"/>
                </a:lnTo>
                <a:lnTo>
                  <a:pt x="4681871" y="787919"/>
                </a:lnTo>
                <a:lnTo>
                  <a:pt x="4669092" y="800113"/>
                </a:lnTo>
                <a:cubicBezTo>
                  <a:pt x="4669092" y="800113"/>
                  <a:pt x="4664459" y="805314"/>
                  <a:pt x="4665479" y="808891"/>
                </a:cubicBezTo>
                <a:cubicBezTo>
                  <a:pt x="4675273" y="811905"/>
                  <a:pt x="4715013" y="768137"/>
                  <a:pt x="4724728" y="760968"/>
                </a:cubicBezTo>
                <a:cubicBezTo>
                  <a:pt x="4775891" y="720150"/>
                  <a:pt x="4824096" y="676790"/>
                  <a:pt x="4871422" y="631998"/>
                </a:cubicBezTo>
                <a:lnTo>
                  <a:pt x="4942948" y="562423"/>
                </a:lnTo>
                <a:lnTo>
                  <a:pt x="4949607" y="560153"/>
                </a:lnTo>
                <a:lnTo>
                  <a:pt x="4964867" y="553911"/>
                </a:lnTo>
                <a:lnTo>
                  <a:pt x="4943809" y="577354"/>
                </a:lnTo>
                <a:cubicBezTo>
                  <a:pt x="4933220" y="581457"/>
                  <a:pt x="4926191" y="588152"/>
                  <a:pt x="4925395" y="595270"/>
                </a:cubicBezTo>
                <a:cubicBezTo>
                  <a:pt x="4933444" y="592151"/>
                  <a:pt x="4940195" y="586131"/>
                  <a:pt x="4943809" y="577354"/>
                </a:cubicBezTo>
                <a:lnTo>
                  <a:pt x="4967267" y="557970"/>
                </a:lnTo>
                <a:lnTo>
                  <a:pt x="4970719" y="564486"/>
                </a:lnTo>
                <a:cubicBezTo>
                  <a:pt x="4968053" y="564633"/>
                  <a:pt x="4965767" y="564760"/>
                  <a:pt x="4965767" y="564760"/>
                </a:cubicBezTo>
                <a:cubicBezTo>
                  <a:pt x="4971048" y="570426"/>
                  <a:pt x="4970896" y="567684"/>
                  <a:pt x="4970719" y="564486"/>
                </a:cubicBezTo>
                <a:lnTo>
                  <a:pt x="4980167" y="559768"/>
                </a:lnTo>
                <a:lnTo>
                  <a:pt x="4959754" y="581219"/>
                </a:lnTo>
                <a:lnTo>
                  <a:pt x="4952433" y="586836"/>
                </a:lnTo>
                <a:cubicBezTo>
                  <a:pt x="4949983" y="588526"/>
                  <a:pt x="4948404" y="589329"/>
                  <a:pt x="4948366" y="588644"/>
                </a:cubicBezTo>
                <a:lnTo>
                  <a:pt x="4950958" y="590463"/>
                </a:lnTo>
                <a:lnTo>
                  <a:pt x="4923647" y="619165"/>
                </a:lnTo>
                <a:lnTo>
                  <a:pt x="4913315" y="624987"/>
                </a:lnTo>
                <a:cubicBezTo>
                  <a:pt x="4906683" y="628571"/>
                  <a:pt x="4899021" y="632519"/>
                  <a:pt x="4889161" y="637306"/>
                </a:cubicBezTo>
                <a:cubicBezTo>
                  <a:pt x="4884742" y="640301"/>
                  <a:pt x="4843012" y="659573"/>
                  <a:pt x="4861907" y="655776"/>
                </a:cubicBezTo>
                <a:cubicBezTo>
                  <a:pt x="4875851" y="652254"/>
                  <a:pt x="4903484" y="633761"/>
                  <a:pt x="4912475" y="630513"/>
                </a:cubicBezTo>
                <a:lnTo>
                  <a:pt x="4913062" y="630289"/>
                </a:lnTo>
                <a:lnTo>
                  <a:pt x="4905616" y="638113"/>
                </a:lnTo>
                <a:cubicBezTo>
                  <a:pt x="4863784" y="686096"/>
                  <a:pt x="4811484" y="717140"/>
                  <a:pt x="4770527" y="768189"/>
                </a:cubicBezTo>
                <a:cubicBezTo>
                  <a:pt x="4779610" y="761691"/>
                  <a:pt x="4790654" y="750922"/>
                  <a:pt x="4789826" y="755605"/>
                </a:cubicBezTo>
                <a:lnTo>
                  <a:pt x="4785063" y="765106"/>
                </a:lnTo>
                <a:lnTo>
                  <a:pt x="4735059" y="793908"/>
                </a:lnTo>
                <a:lnTo>
                  <a:pt x="4774788" y="776092"/>
                </a:lnTo>
                <a:lnTo>
                  <a:pt x="4772831" y="778087"/>
                </a:lnTo>
                <a:cubicBezTo>
                  <a:pt x="4757143" y="793447"/>
                  <a:pt x="4732734" y="816736"/>
                  <a:pt x="4728773" y="826355"/>
                </a:cubicBezTo>
                <a:cubicBezTo>
                  <a:pt x="4763878" y="805946"/>
                  <a:pt x="4774243" y="791148"/>
                  <a:pt x="4802823" y="769294"/>
                </a:cubicBezTo>
                <a:cubicBezTo>
                  <a:pt x="4840245" y="737205"/>
                  <a:pt x="4810871" y="766176"/>
                  <a:pt x="4803920" y="783055"/>
                </a:cubicBezTo>
                <a:cubicBezTo>
                  <a:pt x="4798637" y="795882"/>
                  <a:pt x="4814285" y="768258"/>
                  <a:pt x="4814510" y="778952"/>
                </a:cubicBezTo>
                <a:cubicBezTo>
                  <a:pt x="4814734" y="789646"/>
                  <a:pt x="4789345" y="802887"/>
                  <a:pt x="4780503" y="813122"/>
                </a:cubicBezTo>
                <a:cubicBezTo>
                  <a:pt x="4768390" y="821788"/>
                  <a:pt x="4753590" y="830926"/>
                  <a:pt x="4743080" y="845211"/>
                </a:cubicBezTo>
                <a:cubicBezTo>
                  <a:pt x="4743080" y="845211"/>
                  <a:pt x="4744971" y="851855"/>
                  <a:pt x="4743305" y="855906"/>
                </a:cubicBezTo>
                <a:cubicBezTo>
                  <a:pt x="4738670" y="861105"/>
                  <a:pt x="4709296" y="890077"/>
                  <a:pt x="4702121" y="896261"/>
                </a:cubicBezTo>
                <a:cubicBezTo>
                  <a:pt x="4672548" y="936090"/>
                  <a:pt x="4730051" y="882035"/>
                  <a:pt x="4742309" y="873881"/>
                </a:cubicBezTo>
                <a:cubicBezTo>
                  <a:pt x="4763264" y="854981"/>
                  <a:pt x="4778858" y="838725"/>
                  <a:pt x="4789448" y="834623"/>
                </a:cubicBezTo>
                <a:cubicBezTo>
                  <a:pt x="4826075" y="809650"/>
                  <a:pt x="4848698" y="786700"/>
                  <a:pt x="4885472" y="762238"/>
                </a:cubicBezTo>
                <a:cubicBezTo>
                  <a:pt x="4859512" y="793290"/>
                  <a:pt x="4829491" y="811732"/>
                  <a:pt x="4800116" y="840702"/>
                </a:cubicBezTo>
                <a:cubicBezTo>
                  <a:pt x="4785912" y="853582"/>
                  <a:pt x="4768572" y="863706"/>
                  <a:pt x="4761620" y="880584"/>
                </a:cubicBezTo>
                <a:cubicBezTo>
                  <a:pt x="4760827" y="887701"/>
                  <a:pt x="4761699" y="890767"/>
                  <a:pt x="4757635" y="896313"/>
                </a:cubicBezTo>
                <a:cubicBezTo>
                  <a:pt x="4747124" y="910599"/>
                  <a:pt x="4727613" y="914755"/>
                  <a:pt x="4714560" y="930026"/>
                </a:cubicBezTo>
                <a:cubicBezTo>
                  <a:pt x="4717102" y="929041"/>
                  <a:pt x="4724580" y="943734"/>
                  <a:pt x="4721615" y="944883"/>
                </a:cubicBezTo>
                <a:cubicBezTo>
                  <a:pt x="4719296" y="956562"/>
                  <a:pt x="4669314" y="975927"/>
                  <a:pt x="4671285" y="992753"/>
                </a:cubicBezTo>
                <a:cubicBezTo>
                  <a:pt x="4671285" y="992753"/>
                  <a:pt x="4671403" y="993168"/>
                  <a:pt x="4671550" y="993688"/>
                </a:cubicBezTo>
                <a:lnTo>
                  <a:pt x="4671883" y="994855"/>
                </a:lnTo>
                <a:lnTo>
                  <a:pt x="4672083" y="995556"/>
                </a:lnTo>
                <a:cubicBezTo>
                  <a:pt x="4672171" y="995868"/>
                  <a:pt x="4672112" y="995660"/>
                  <a:pt x="4671995" y="995245"/>
                </a:cubicBezTo>
                <a:lnTo>
                  <a:pt x="4671883" y="994855"/>
                </a:lnTo>
                <a:lnTo>
                  <a:pt x="4671285" y="992753"/>
                </a:lnTo>
                <a:cubicBezTo>
                  <a:pt x="4692040" y="984712"/>
                  <a:pt x="4698990" y="967833"/>
                  <a:pt x="4716754" y="957546"/>
                </a:cubicBezTo>
                <a:cubicBezTo>
                  <a:pt x="4742143" y="944304"/>
                  <a:pt x="4763972" y="928470"/>
                  <a:pt x="4789282" y="905046"/>
                </a:cubicBezTo>
                <a:cubicBezTo>
                  <a:pt x="4834329" y="870003"/>
                  <a:pt x="4744909" y="954013"/>
                  <a:pt x="4745782" y="957080"/>
                </a:cubicBezTo>
                <a:lnTo>
                  <a:pt x="4778001" y="948001"/>
                </a:lnTo>
                <a:cubicBezTo>
                  <a:pt x="4778874" y="951067"/>
                  <a:pt x="4743119" y="979106"/>
                  <a:pt x="4743119" y="979106"/>
                </a:cubicBezTo>
                <a:cubicBezTo>
                  <a:pt x="4727525" y="995361"/>
                  <a:pt x="4718604" y="995413"/>
                  <a:pt x="4708240" y="1010211"/>
                </a:cubicBezTo>
                <a:cubicBezTo>
                  <a:pt x="4718828" y="1006107"/>
                  <a:pt x="4756251" y="974019"/>
                  <a:pt x="4757125" y="977084"/>
                </a:cubicBezTo>
                <a:cubicBezTo>
                  <a:pt x="4757343" y="977851"/>
                  <a:pt x="4755285" y="980847"/>
                  <a:pt x="4752676" y="984455"/>
                </a:cubicBezTo>
                <a:lnTo>
                  <a:pt x="4750563" y="987462"/>
                </a:lnTo>
                <a:lnTo>
                  <a:pt x="4708673" y="1011735"/>
                </a:lnTo>
                <a:lnTo>
                  <a:pt x="4688543" y="1023400"/>
                </a:lnTo>
                <a:cubicBezTo>
                  <a:pt x="4700727" y="1019172"/>
                  <a:pt x="4712243" y="1014093"/>
                  <a:pt x="4723426" y="1008596"/>
                </a:cubicBezTo>
                <a:lnTo>
                  <a:pt x="4744623" y="997434"/>
                </a:lnTo>
                <a:lnTo>
                  <a:pt x="4744161" y="1000539"/>
                </a:lnTo>
                <a:cubicBezTo>
                  <a:pt x="4746229" y="1000137"/>
                  <a:pt x="4751189" y="997116"/>
                  <a:pt x="4760764" y="989860"/>
                </a:cubicBezTo>
                <a:lnTo>
                  <a:pt x="4764458" y="987011"/>
                </a:lnTo>
                <a:lnTo>
                  <a:pt x="4789191" y="974053"/>
                </a:lnTo>
                <a:cubicBezTo>
                  <a:pt x="4800378" y="968613"/>
                  <a:pt x="4811899" y="963620"/>
                  <a:pt x="4824089" y="959506"/>
                </a:cubicBezTo>
                <a:cubicBezTo>
                  <a:pt x="4799122" y="977851"/>
                  <a:pt x="4771540" y="990380"/>
                  <a:pt x="4744517" y="1006089"/>
                </a:cubicBezTo>
                <a:cubicBezTo>
                  <a:pt x="4723816" y="1018696"/>
                  <a:pt x="4742179" y="1012177"/>
                  <a:pt x="4751551" y="1008908"/>
                </a:cubicBezTo>
                <a:lnTo>
                  <a:pt x="4851614" y="956438"/>
                </a:lnTo>
                <a:lnTo>
                  <a:pt x="4848470" y="959282"/>
                </a:lnTo>
                <a:cubicBezTo>
                  <a:pt x="4834546" y="971487"/>
                  <a:pt x="4796845" y="1004251"/>
                  <a:pt x="4825847" y="982233"/>
                </a:cubicBezTo>
                <a:cubicBezTo>
                  <a:pt x="4852759" y="964429"/>
                  <a:pt x="4822087" y="990498"/>
                  <a:pt x="4816355" y="1000096"/>
                </a:cubicBezTo>
                <a:cubicBezTo>
                  <a:pt x="4818896" y="999111"/>
                  <a:pt x="4821439" y="998127"/>
                  <a:pt x="4823979" y="997142"/>
                </a:cubicBezTo>
                <a:cubicBezTo>
                  <a:pt x="4821439" y="998127"/>
                  <a:pt x="4842697" y="1000104"/>
                  <a:pt x="4843714" y="1003681"/>
                </a:cubicBezTo>
                <a:cubicBezTo>
                  <a:pt x="4845462" y="1009813"/>
                  <a:pt x="4801737" y="1051154"/>
                  <a:pt x="4794562" y="1057338"/>
                </a:cubicBezTo>
                <a:cubicBezTo>
                  <a:pt x="4773832" y="1086931"/>
                  <a:pt x="4850623" y="1018027"/>
                  <a:pt x="4852514" y="1024670"/>
                </a:cubicBezTo>
                <a:cubicBezTo>
                  <a:pt x="4853587" y="1025957"/>
                  <a:pt x="4851508" y="1029599"/>
                  <a:pt x="4848194" y="1034013"/>
                </a:cubicBezTo>
                <a:lnTo>
                  <a:pt x="4844527" y="1038379"/>
                </a:lnTo>
                <a:lnTo>
                  <a:pt x="4776248" y="1075385"/>
                </a:lnTo>
                <a:cubicBezTo>
                  <a:pt x="4769568" y="1078964"/>
                  <a:pt x="4734749" y="1091894"/>
                  <a:pt x="4735077" y="1097836"/>
                </a:cubicBezTo>
                <a:cubicBezTo>
                  <a:pt x="4735381" y="1103320"/>
                  <a:pt x="4760501" y="1087718"/>
                  <a:pt x="4763168" y="1087570"/>
                </a:cubicBezTo>
                <a:cubicBezTo>
                  <a:pt x="4788172" y="1073350"/>
                  <a:pt x="4811639" y="1060705"/>
                  <a:pt x="4834625" y="1048830"/>
                </a:cubicBezTo>
                <a:lnTo>
                  <a:pt x="4836558" y="1047868"/>
                </a:lnTo>
                <a:lnTo>
                  <a:pt x="4836462" y="1047984"/>
                </a:lnTo>
                <a:cubicBezTo>
                  <a:pt x="4828722" y="1056727"/>
                  <a:pt x="4823702" y="1062219"/>
                  <a:pt x="4836721" y="1051784"/>
                </a:cubicBezTo>
                <a:lnTo>
                  <a:pt x="4858388" y="1037007"/>
                </a:lnTo>
                <a:lnTo>
                  <a:pt x="4903185" y="1014721"/>
                </a:lnTo>
                <a:lnTo>
                  <a:pt x="4909250" y="1011375"/>
                </a:lnTo>
                <a:lnTo>
                  <a:pt x="4892954" y="1028356"/>
                </a:lnTo>
                <a:cubicBezTo>
                  <a:pt x="4885896" y="1035568"/>
                  <a:pt x="4877516" y="1043921"/>
                  <a:pt x="4866621" y="1054385"/>
                </a:cubicBezTo>
                <a:cubicBezTo>
                  <a:pt x="4855237" y="1065604"/>
                  <a:pt x="4845666" y="1073284"/>
                  <a:pt x="4836824" y="1083520"/>
                </a:cubicBezTo>
                <a:cubicBezTo>
                  <a:pt x="4818040" y="1108388"/>
                  <a:pt x="4858003" y="1075314"/>
                  <a:pt x="4867719" y="1068144"/>
                </a:cubicBezTo>
                <a:cubicBezTo>
                  <a:pt x="4881499" y="1055428"/>
                  <a:pt x="4893679" y="1037092"/>
                  <a:pt x="4898840" y="1045306"/>
                </a:cubicBezTo>
                <a:cubicBezTo>
                  <a:pt x="4897967" y="1042240"/>
                  <a:pt x="4875422" y="1075373"/>
                  <a:pt x="4869690" y="1084971"/>
                </a:cubicBezTo>
                <a:cubicBezTo>
                  <a:pt x="4869690" y="1084971"/>
                  <a:pt x="4851925" y="1095258"/>
                  <a:pt x="4861720" y="1098272"/>
                </a:cubicBezTo>
                <a:cubicBezTo>
                  <a:pt x="4861720" y="1098272"/>
                  <a:pt x="4873104" y="1087052"/>
                  <a:pt x="4879855" y="1081031"/>
                </a:cubicBezTo>
                <a:cubicBezTo>
                  <a:pt x="4884567" y="1086015"/>
                  <a:pt x="4888856" y="1091163"/>
                  <a:pt x="4888856" y="1091163"/>
                </a:cubicBezTo>
                <a:cubicBezTo>
                  <a:pt x="4893938" y="1089193"/>
                  <a:pt x="4914165" y="1067738"/>
                  <a:pt x="4924755" y="1063635"/>
                </a:cubicBezTo>
                <a:cubicBezTo>
                  <a:pt x="4924755" y="1063635"/>
                  <a:pt x="4940427" y="1057563"/>
                  <a:pt x="4922292" y="1074803"/>
                </a:cubicBezTo>
                <a:cubicBezTo>
                  <a:pt x="4908089" y="1087683"/>
                  <a:pt x="4915912" y="1073871"/>
                  <a:pt x="4910629" y="1086698"/>
                </a:cubicBezTo>
                <a:cubicBezTo>
                  <a:pt x="4914244" y="1077921"/>
                  <a:pt x="4922093" y="1085662"/>
                  <a:pt x="4921298" y="1092778"/>
                </a:cubicBezTo>
                <a:cubicBezTo>
                  <a:pt x="4921715" y="1091765"/>
                  <a:pt x="4919267" y="1093388"/>
                  <a:pt x="4915374" y="1096439"/>
                </a:cubicBezTo>
                <a:lnTo>
                  <a:pt x="4903254" y="1106598"/>
                </a:lnTo>
                <a:lnTo>
                  <a:pt x="4902701" y="1106889"/>
                </a:lnTo>
                <a:cubicBezTo>
                  <a:pt x="4853002" y="1133134"/>
                  <a:pt x="4803634" y="1159363"/>
                  <a:pt x="4756699" y="1184653"/>
                </a:cubicBezTo>
                <a:cubicBezTo>
                  <a:pt x="4699224" y="1216259"/>
                  <a:pt x="4646472" y="1250352"/>
                  <a:pt x="4596385" y="1284298"/>
                </a:cubicBezTo>
                <a:cubicBezTo>
                  <a:pt x="4545944" y="1318723"/>
                  <a:pt x="4496314" y="1360894"/>
                  <a:pt x="4453565" y="1403144"/>
                </a:cubicBezTo>
                <a:cubicBezTo>
                  <a:pt x="4535856" y="1350453"/>
                  <a:pt x="4605857" y="1289733"/>
                  <a:pt x="4692923" y="1233569"/>
                </a:cubicBezTo>
                <a:cubicBezTo>
                  <a:pt x="4766145" y="1189632"/>
                  <a:pt x="4844116" y="1148640"/>
                  <a:pt x="4922594" y="1109912"/>
                </a:cubicBezTo>
                <a:lnTo>
                  <a:pt x="4924969" y="1108853"/>
                </a:lnTo>
                <a:lnTo>
                  <a:pt x="4915889" y="1118581"/>
                </a:lnTo>
                <a:lnTo>
                  <a:pt x="4914997" y="1120319"/>
                </a:lnTo>
                <a:lnTo>
                  <a:pt x="4911419" y="1121992"/>
                </a:lnTo>
                <a:cubicBezTo>
                  <a:pt x="4840481" y="1165803"/>
                  <a:pt x="4775997" y="1195045"/>
                  <a:pt x="4691269" y="1245120"/>
                </a:cubicBezTo>
                <a:cubicBezTo>
                  <a:pt x="4633946" y="1279467"/>
                  <a:pt x="4570169" y="1328383"/>
                  <a:pt x="4515612" y="1371286"/>
                </a:cubicBezTo>
                <a:cubicBezTo>
                  <a:pt x="4513326" y="1371412"/>
                  <a:pt x="4490822" y="1392829"/>
                  <a:pt x="4490822" y="1392829"/>
                </a:cubicBezTo>
                <a:cubicBezTo>
                  <a:pt x="4491126" y="1398314"/>
                  <a:pt x="4509388" y="1383091"/>
                  <a:pt x="4520893" y="1376953"/>
                </a:cubicBezTo>
                <a:cubicBezTo>
                  <a:pt x="4536792" y="1367362"/>
                  <a:pt x="4548120" y="1358025"/>
                  <a:pt x="4555206" y="1354883"/>
                </a:cubicBezTo>
                <a:cubicBezTo>
                  <a:pt x="4570651" y="1337066"/>
                  <a:pt x="4587107" y="1330654"/>
                  <a:pt x="4609763" y="1311979"/>
                </a:cubicBezTo>
                <a:cubicBezTo>
                  <a:pt x="4636865" y="1290767"/>
                  <a:pt x="4666783" y="1272147"/>
                  <a:pt x="4696322" y="1253550"/>
                </a:cubicBezTo>
                <a:cubicBezTo>
                  <a:pt x="4707802" y="1246956"/>
                  <a:pt x="4744096" y="1219274"/>
                  <a:pt x="4740158" y="1230953"/>
                </a:cubicBezTo>
                <a:cubicBezTo>
                  <a:pt x="4744729" y="1230700"/>
                  <a:pt x="4749682" y="1230425"/>
                  <a:pt x="4751663" y="1224814"/>
                </a:cubicBezTo>
                <a:cubicBezTo>
                  <a:pt x="4808909" y="1195973"/>
                  <a:pt x="4863947" y="1161752"/>
                  <a:pt x="4931250" y="1135104"/>
                </a:cubicBezTo>
                <a:cubicBezTo>
                  <a:pt x="4873774" y="1166710"/>
                  <a:pt x="4804819" y="1204909"/>
                  <a:pt x="4745058" y="1236642"/>
                </a:cubicBezTo>
                <a:cubicBezTo>
                  <a:pt x="4736219" y="1242631"/>
                  <a:pt x="4683012" y="1268498"/>
                  <a:pt x="4683317" y="1273983"/>
                </a:cubicBezTo>
                <a:cubicBezTo>
                  <a:pt x="4682118" y="1293760"/>
                  <a:pt x="4858735" y="1198714"/>
                  <a:pt x="4695125" y="1273329"/>
                </a:cubicBezTo>
                <a:cubicBezTo>
                  <a:pt x="4702211" y="1270185"/>
                  <a:pt x="4708914" y="1267064"/>
                  <a:pt x="4711404" y="1263717"/>
                </a:cubicBezTo>
                <a:cubicBezTo>
                  <a:pt x="4781657" y="1214443"/>
                  <a:pt x="4859932" y="1178936"/>
                  <a:pt x="4934320" y="1149146"/>
                </a:cubicBezTo>
                <a:lnTo>
                  <a:pt x="4837236" y="1205479"/>
                </a:lnTo>
                <a:lnTo>
                  <a:pt x="4844621" y="1212777"/>
                </a:lnTo>
                <a:lnTo>
                  <a:pt x="4920958" y="1170056"/>
                </a:lnTo>
                <a:cubicBezTo>
                  <a:pt x="4948896" y="1157047"/>
                  <a:pt x="4981100" y="1138302"/>
                  <a:pt x="5002585" y="1139864"/>
                </a:cubicBezTo>
                <a:cubicBezTo>
                  <a:pt x="5016527" y="1136340"/>
                  <a:pt x="5016350" y="1133142"/>
                  <a:pt x="5023055" y="1130020"/>
                </a:cubicBezTo>
                <a:cubicBezTo>
                  <a:pt x="5039361" y="1120865"/>
                  <a:pt x="5053279" y="1116886"/>
                  <a:pt x="5037531" y="1129218"/>
                </a:cubicBezTo>
                <a:cubicBezTo>
                  <a:pt x="5007611" y="1147836"/>
                  <a:pt x="4991712" y="1157427"/>
                  <a:pt x="4963775" y="1170435"/>
                </a:cubicBezTo>
                <a:lnTo>
                  <a:pt x="4859409" y="1227394"/>
                </a:lnTo>
                <a:lnTo>
                  <a:pt x="4864952" y="1232872"/>
                </a:lnTo>
                <a:lnTo>
                  <a:pt x="4950616" y="1188124"/>
                </a:lnTo>
                <a:cubicBezTo>
                  <a:pt x="4964408" y="1181860"/>
                  <a:pt x="4982973" y="1172122"/>
                  <a:pt x="4989678" y="1169000"/>
                </a:cubicBezTo>
                <a:cubicBezTo>
                  <a:pt x="4999202" y="1168472"/>
                  <a:pt x="4992650" y="1174336"/>
                  <a:pt x="4999505" y="1173956"/>
                </a:cubicBezTo>
                <a:cubicBezTo>
                  <a:pt x="4999505" y="1173956"/>
                  <a:pt x="5011314" y="1173302"/>
                  <a:pt x="5011162" y="1170560"/>
                </a:cubicBezTo>
                <a:cubicBezTo>
                  <a:pt x="5011314" y="1173302"/>
                  <a:pt x="4988481" y="1188778"/>
                  <a:pt x="4967781" y="1201385"/>
                </a:cubicBezTo>
                <a:cubicBezTo>
                  <a:pt x="4965496" y="1201512"/>
                  <a:pt x="4965496" y="1201512"/>
                  <a:pt x="4965345" y="1198769"/>
                </a:cubicBezTo>
                <a:cubicBezTo>
                  <a:pt x="4965496" y="1201512"/>
                  <a:pt x="4993131" y="1183020"/>
                  <a:pt x="4999658" y="1176699"/>
                </a:cubicBezTo>
                <a:cubicBezTo>
                  <a:pt x="4901468" y="1238980"/>
                  <a:pt x="4931158" y="1223125"/>
                  <a:pt x="4967781" y="1201385"/>
                </a:cubicBezTo>
                <a:lnTo>
                  <a:pt x="4970510" y="1202866"/>
                </a:lnTo>
                <a:lnTo>
                  <a:pt x="4957872" y="1212843"/>
                </a:lnTo>
                <a:cubicBezTo>
                  <a:pt x="4941854" y="1223077"/>
                  <a:pt x="4922725" y="1229552"/>
                  <a:pt x="4903753" y="1238853"/>
                </a:cubicBezTo>
                <a:lnTo>
                  <a:pt x="4883281" y="1250988"/>
                </a:lnTo>
                <a:lnTo>
                  <a:pt x="4905388" y="1272837"/>
                </a:lnTo>
                <a:cubicBezTo>
                  <a:pt x="4894175" y="1272707"/>
                  <a:pt x="4888295" y="1276674"/>
                  <a:pt x="4887751" y="1284742"/>
                </a:cubicBezTo>
                <a:lnTo>
                  <a:pt x="4865888" y="1261297"/>
                </a:lnTo>
                <a:lnTo>
                  <a:pt x="4733341" y="1339859"/>
                </a:lnTo>
                <a:cubicBezTo>
                  <a:pt x="4677615" y="1374577"/>
                  <a:pt x="4623458" y="1410926"/>
                  <a:pt x="4572355" y="1450658"/>
                </a:cubicBezTo>
                <a:cubicBezTo>
                  <a:pt x="4531412" y="1484097"/>
                  <a:pt x="4490850" y="1517517"/>
                  <a:pt x="4452039" y="1548087"/>
                </a:cubicBezTo>
                <a:cubicBezTo>
                  <a:pt x="4412201" y="1577340"/>
                  <a:pt x="4370643" y="1606574"/>
                  <a:pt x="4329161" y="1637178"/>
                </a:cubicBezTo>
                <a:lnTo>
                  <a:pt x="4245118" y="1703988"/>
                </a:lnTo>
                <a:lnTo>
                  <a:pt x="4224006" y="1732204"/>
                </a:lnTo>
                <a:lnTo>
                  <a:pt x="4255924" y="1705011"/>
                </a:lnTo>
                <a:cubicBezTo>
                  <a:pt x="4274583" y="1688334"/>
                  <a:pt x="4293247" y="1671715"/>
                  <a:pt x="4311406" y="1658103"/>
                </a:cubicBezTo>
                <a:cubicBezTo>
                  <a:pt x="4334215" y="1642170"/>
                  <a:pt x="4347879" y="1633620"/>
                  <a:pt x="4372845" y="1615276"/>
                </a:cubicBezTo>
                <a:cubicBezTo>
                  <a:pt x="4386839" y="1605791"/>
                  <a:pt x="4402588" y="1593460"/>
                  <a:pt x="4416074" y="1581710"/>
                </a:cubicBezTo>
                <a:cubicBezTo>
                  <a:pt x="4448102" y="1559766"/>
                  <a:pt x="4421178" y="1584178"/>
                  <a:pt x="4411958" y="1590189"/>
                </a:cubicBezTo>
                <a:cubicBezTo>
                  <a:pt x="4350443" y="1638521"/>
                  <a:pt x="4298551" y="1681277"/>
                  <a:pt x="4241709" y="1724307"/>
                </a:cubicBezTo>
                <a:lnTo>
                  <a:pt x="4207130" y="1753758"/>
                </a:lnTo>
                <a:lnTo>
                  <a:pt x="4102741" y="1877040"/>
                </a:lnTo>
                <a:cubicBezTo>
                  <a:pt x="4111776" y="1857464"/>
                  <a:pt x="4124347" y="1837420"/>
                  <a:pt x="4140459" y="1816913"/>
                </a:cubicBezTo>
                <a:lnTo>
                  <a:pt x="4146465" y="1805427"/>
                </a:lnTo>
                <a:lnTo>
                  <a:pt x="4056346" y="1882183"/>
                </a:lnTo>
                <a:lnTo>
                  <a:pt x="4054476" y="1883810"/>
                </a:lnTo>
                <a:lnTo>
                  <a:pt x="4042848" y="1932873"/>
                </a:lnTo>
                <a:cubicBezTo>
                  <a:pt x="4043715" y="1937959"/>
                  <a:pt x="4044144" y="1944301"/>
                  <a:pt x="4044139" y="1951899"/>
                </a:cubicBezTo>
                <a:cubicBezTo>
                  <a:pt x="4044134" y="1959499"/>
                  <a:pt x="4042205" y="1966148"/>
                  <a:pt x="4038353" y="1971853"/>
                </a:cubicBezTo>
                <a:cubicBezTo>
                  <a:pt x="4019921" y="1991463"/>
                  <a:pt x="4003117" y="2012059"/>
                  <a:pt x="3987942" y="2033642"/>
                </a:cubicBezTo>
                <a:lnTo>
                  <a:pt x="3978030" y="2050159"/>
                </a:lnTo>
                <a:lnTo>
                  <a:pt x="3987153" y="2040934"/>
                </a:lnTo>
                <a:lnTo>
                  <a:pt x="4009329" y="2020191"/>
                </a:lnTo>
                <a:lnTo>
                  <a:pt x="4012911" y="2019485"/>
                </a:lnTo>
                <a:lnTo>
                  <a:pt x="4022991" y="2016523"/>
                </a:lnTo>
                <a:lnTo>
                  <a:pt x="4016085" y="2023411"/>
                </a:lnTo>
                <a:lnTo>
                  <a:pt x="3961447" y="2077787"/>
                </a:lnTo>
                <a:lnTo>
                  <a:pt x="3947305" y="2101349"/>
                </a:lnTo>
                <a:lnTo>
                  <a:pt x="3915035" y="2162332"/>
                </a:lnTo>
                <a:lnTo>
                  <a:pt x="3940644" y="2143499"/>
                </a:lnTo>
                <a:cubicBezTo>
                  <a:pt x="3943185" y="2142514"/>
                  <a:pt x="3952107" y="2142462"/>
                  <a:pt x="3954649" y="2141477"/>
                </a:cubicBezTo>
                <a:cubicBezTo>
                  <a:pt x="3977496" y="2129221"/>
                  <a:pt x="3999816" y="2085393"/>
                  <a:pt x="4005123" y="2094118"/>
                </a:cubicBezTo>
                <a:cubicBezTo>
                  <a:pt x="4005123" y="2094118"/>
                  <a:pt x="3999246" y="2103204"/>
                  <a:pt x="3995909" y="2111305"/>
                </a:cubicBezTo>
                <a:lnTo>
                  <a:pt x="3995638" y="2109598"/>
                </a:lnTo>
                <a:lnTo>
                  <a:pt x="3997577" y="2107255"/>
                </a:lnTo>
                <a:cubicBezTo>
                  <a:pt x="3996306" y="2107747"/>
                  <a:pt x="3995671" y="2107994"/>
                  <a:pt x="3995463" y="2108500"/>
                </a:cubicBezTo>
                <a:lnTo>
                  <a:pt x="3995638" y="2109598"/>
                </a:lnTo>
                <a:lnTo>
                  <a:pt x="3992072" y="2113905"/>
                </a:lnTo>
                <a:lnTo>
                  <a:pt x="3989059" y="2115945"/>
                </a:lnTo>
                <a:cubicBezTo>
                  <a:pt x="3987355" y="2117599"/>
                  <a:pt x="3986339" y="2118985"/>
                  <a:pt x="3986339" y="2118985"/>
                </a:cubicBezTo>
                <a:cubicBezTo>
                  <a:pt x="3986339" y="2118985"/>
                  <a:pt x="3988958" y="2128184"/>
                  <a:pt x="3984471" y="2133895"/>
                </a:cubicBezTo>
                <a:cubicBezTo>
                  <a:pt x="3976502" y="2147196"/>
                  <a:pt x="3945380" y="2170034"/>
                  <a:pt x="3936538" y="2180270"/>
                </a:cubicBezTo>
                <a:cubicBezTo>
                  <a:pt x="3933996" y="2181254"/>
                  <a:pt x="3935888" y="2187898"/>
                  <a:pt x="3934220" y="2191948"/>
                </a:cubicBezTo>
                <a:cubicBezTo>
                  <a:pt x="3926991" y="2204963"/>
                  <a:pt x="3906950" y="2219430"/>
                  <a:pt x="3890863" y="2232925"/>
                </a:cubicBezTo>
                <a:lnTo>
                  <a:pt x="3881747" y="2241352"/>
                </a:lnTo>
                <a:lnTo>
                  <a:pt x="3885332" y="2240887"/>
                </a:lnTo>
                <a:cubicBezTo>
                  <a:pt x="3888265" y="2240380"/>
                  <a:pt x="3891179" y="2239532"/>
                  <a:pt x="3891104" y="2238161"/>
                </a:cubicBezTo>
                <a:cubicBezTo>
                  <a:pt x="3891180" y="2239532"/>
                  <a:pt x="3885509" y="2244087"/>
                  <a:pt x="3877232" y="2249874"/>
                </a:cubicBezTo>
                <a:lnTo>
                  <a:pt x="3858908" y="2261741"/>
                </a:lnTo>
                <a:lnTo>
                  <a:pt x="3840955" y="2286725"/>
                </a:lnTo>
                <a:lnTo>
                  <a:pt x="3841692" y="2286101"/>
                </a:lnTo>
                <a:cubicBezTo>
                  <a:pt x="3854066" y="2274640"/>
                  <a:pt x="3866430" y="2261905"/>
                  <a:pt x="3871287" y="2258321"/>
                </a:cubicBezTo>
                <a:cubicBezTo>
                  <a:pt x="3922450" y="2217503"/>
                  <a:pt x="3970655" y="2174143"/>
                  <a:pt x="4017981" y="2129352"/>
                </a:cubicBezTo>
                <a:lnTo>
                  <a:pt x="4089507" y="2059777"/>
                </a:lnTo>
                <a:lnTo>
                  <a:pt x="4096166" y="2057506"/>
                </a:lnTo>
                <a:lnTo>
                  <a:pt x="4111426" y="2051264"/>
                </a:lnTo>
                <a:lnTo>
                  <a:pt x="4090368" y="2074707"/>
                </a:lnTo>
                <a:cubicBezTo>
                  <a:pt x="4079779" y="2078810"/>
                  <a:pt x="4072750" y="2085506"/>
                  <a:pt x="4071954" y="2092623"/>
                </a:cubicBezTo>
                <a:cubicBezTo>
                  <a:pt x="4080003" y="2089504"/>
                  <a:pt x="4086754" y="2083483"/>
                  <a:pt x="4090368" y="2074707"/>
                </a:cubicBezTo>
                <a:lnTo>
                  <a:pt x="4113826" y="2055323"/>
                </a:lnTo>
                <a:lnTo>
                  <a:pt x="4117277" y="2061838"/>
                </a:lnTo>
                <a:cubicBezTo>
                  <a:pt x="4114612" y="2061986"/>
                  <a:pt x="4112326" y="2062113"/>
                  <a:pt x="4112326" y="2062113"/>
                </a:cubicBezTo>
                <a:cubicBezTo>
                  <a:pt x="4117606" y="2067779"/>
                  <a:pt x="4117455" y="2065036"/>
                  <a:pt x="4117277" y="2061838"/>
                </a:cubicBezTo>
                <a:lnTo>
                  <a:pt x="4126726" y="2057121"/>
                </a:lnTo>
                <a:lnTo>
                  <a:pt x="4106313" y="2078572"/>
                </a:lnTo>
                <a:lnTo>
                  <a:pt x="4098992" y="2084189"/>
                </a:lnTo>
                <a:cubicBezTo>
                  <a:pt x="4096542" y="2085879"/>
                  <a:pt x="4094963" y="2086683"/>
                  <a:pt x="4094925" y="2085996"/>
                </a:cubicBezTo>
                <a:lnTo>
                  <a:pt x="4097517" y="2087816"/>
                </a:lnTo>
                <a:lnTo>
                  <a:pt x="4070206" y="2116517"/>
                </a:lnTo>
                <a:lnTo>
                  <a:pt x="4059874" y="2122340"/>
                </a:lnTo>
                <a:cubicBezTo>
                  <a:pt x="4053242" y="2125923"/>
                  <a:pt x="4045580" y="2129872"/>
                  <a:pt x="4035719" y="2134659"/>
                </a:cubicBezTo>
                <a:cubicBezTo>
                  <a:pt x="4031301" y="2137654"/>
                  <a:pt x="3989571" y="2156926"/>
                  <a:pt x="4008466" y="2153129"/>
                </a:cubicBezTo>
                <a:cubicBezTo>
                  <a:pt x="4022410" y="2149607"/>
                  <a:pt x="4050043" y="2131114"/>
                  <a:pt x="4059034" y="2127866"/>
                </a:cubicBezTo>
                <a:lnTo>
                  <a:pt x="4059621" y="2127641"/>
                </a:lnTo>
                <a:lnTo>
                  <a:pt x="4052175" y="2135466"/>
                </a:lnTo>
                <a:cubicBezTo>
                  <a:pt x="4010343" y="2183449"/>
                  <a:pt x="3958043" y="2214493"/>
                  <a:pt x="3917086" y="2265542"/>
                </a:cubicBezTo>
                <a:cubicBezTo>
                  <a:pt x="3926169" y="2259044"/>
                  <a:pt x="3937213" y="2248275"/>
                  <a:pt x="3936385" y="2252958"/>
                </a:cubicBezTo>
                <a:lnTo>
                  <a:pt x="3931622" y="2262460"/>
                </a:lnTo>
                <a:lnTo>
                  <a:pt x="3881618" y="2291261"/>
                </a:lnTo>
                <a:lnTo>
                  <a:pt x="3921347" y="2273446"/>
                </a:lnTo>
                <a:lnTo>
                  <a:pt x="3919390" y="2275440"/>
                </a:lnTo>
                <a:cubicBezTo>
                  <a:pt x="3903702" y="2290800"/>
                  <a:pt x="3879293" y="2314088"/>
                  <a:pt x="3875332" y="2323708"/>
                </a:cubicBezTo>
                <a:cubicBezTo>
                  <a:pt x="3910437" y="2303299"/>
                  <a:pt x="3920802" y="2288501"/>
                  <a:pt x="3949382" y="2266647"/>
                </a:cubicBezTo>
                <a:cubicBezTo>
                  <a:pt x="3986804" y="2234558"/>
                  <a:pt x="3957430" y="2263529"/>
                  <a:pt x="3950479" y="2280407"/>
                </a:cubicBezTo>
                <a:cubicBezTo>
                  <a:pt x="3945196" y="2293235"/>
                  <a:pt x="3960844" y="2265611"/>
                  <a:pt x="3961069" y="2276305"/>
                </a:cubicBezTo>
                <a:cubicBezTo>
                  <a:pt x="3961293" y="2286998"/>
                  <a:pt x="3935904" y="2300240"/>
                  <a:pt x="3927062" y="2310475"/>
                </a:cubicBezTo>
                <a:cubicBezTo>
                  <a:pt x="3914949" y="2319140"/>
                  <a:pt x="3900149" y="2328279"/>
                  <a:pt x="3889639" y="2342564"/>
                </a:cubicBezTo>
                <a:cubicBezTo>
                  <a:pt x="3889639" y="2342564"/>
                  <a:pt x="3891530" y="2349207"/>
                  <a:pt x="3889863" y="2353259"/>
                </a:cubicBezTo>
                <a:lnTo>
                  <a:pt x="3889731" y="2353394"/>
                </a:lnTo>
                <a:lnTo>
                  <a:pt x="3890951" y="2358268"/>
                </a:lnTo>
                <a:lnTo>
                  <a:pt x="3890740" y="2369516"/>
                </a:lnTo>
                <a:lnTo>
                  <a:pt x="3916324" y="2346056"/>
                </a:lnTo>
                <a:cubicBezTo>
                  <a:pt x="3924166" y="2339116"/>
                  <a:pt x="3930712" y="2334026"/>
                  <a:pt x="3936007" y="2331976"/>
                </a:cubicBezTo>
                <a:cubicBezTo>
                  <a:pt x="3972634" y="2307003"/>
                  <a:pt x="3995257" y="2284053"/>
                  <a:pt x="4032031" y="2259591"/>
                </a:cubicBezTo>
                <a:cubicBezTo>
                  <a:pt x="4006071" y="2290643"/>
                  <a:pt x="3976049" y="2309085"/>
                  <a:pt x="3946675" y="2338056"/>
                </a:cubicBezTo>
                <a:cubicBezTo>
                  <a:pt x="3932471" y="2350935"/>
                  <a:pt x="3915130" y="2361059"/>
                  <a:pt x="3908179" y="2377937"/>
                </a:cubicBezTo>
                <a:cubicBezTo>
                  <a:pt x="3907385" y="2385053"/>
                  <a:pt x="3908258" y="2388120"/>
                  <a:pt x="3904194" y="2393666"/>
                </a:cubicBezTo>
                <a:cubicBezTo>
                  <a:pt x="3898938" y="2400810"/>
                  <a:pt x="3891433" y="2405420"/>
                  <a:pt x="3883610" y="2410154"/>
                </a:cubicBezTo>
                <a:lnTo>
                  <a:pt x="3870604" y="2420114"/>
                </a:lnTo>
                <a:lnTo>
                  <a:pt x="3867435" y="2426134"/>
                </a:lnTo>
                <a:lnTo>
                  <a:pt x="3863779" y="2430530"/>
                </a:lnTo>
                <a:lnTo>
                  <a:pt x="3866711" y="2434007"/>
                </a:lnTo>
                <a:cubicBezTo>
                  <a:pt x="3868527" y="2437700"/>
                  <a:pt x="3869655" y="2441662"/>
                  <a:pt x="3868174" y="2442235"/>
                </a:cubicBezTo>
                <a:cubicBezTo>
                  <a:pt x="3867014" y="2448075"/>
                  <a:pt x="3853939" y="2455836"/>
                  <a:pt x="3841400" y="2464241"/>
                </a:cubicBezTo>
                <a:lnTo>
                  <a:pt x="3834580" y="2469474"/>
                </a:lnTo>
                <a:lnTo>
                  <a:pt x="3827697" y="2483183"/>
                </a:lnTo>
                <a:lnTo>
                  <a:pt x="3841700" y="2473345"/>
                </a:lnTo>
                <a:cubicBezTo>
                  <a:pt x="3848253" y="2466835"/>
                  <a:pt x="3854431" y="2460043"/>
                  <a:pt x="3863313" y="2454898"/>
                </a:cubicBezTo>
                <a:cubicBezTo>
                  <a:pt x="3888702" y="2441657"/>
                  <a:pt x="3910531" y="2425823"/>
                  <a:pt x="3935841" y="2402398"/>
                </a:cubicBezTo>
                <a:cubicBezTo>
                  <a:pt x="3980888" y="2367356"/>
                  <a:pt x="3891468" y="2451367"/>
                  <a:pt x="3892341" y="2454433"/>
                </a:cubicBezTo>
                <a:lnTo>
                  <a:pt x="3924560" y="2445354"/>
                </a:lnTo>
                <a:cubicBezTo>
                  <a:pt x="3925433" y="2448420"/>
                  <a:pt x="3889678" y="2476459"/>
                  <a:pt x="3889678" y="2476459"/>
                </a:cubicBezTo>
                <a:cubicBezTo>
                  <a:pt x="3874084" y="2492714"/>
                  <a:pt x="3865163" y="2492766"/>
                  <a:pt x="3854799" y="2507563"/>
                </a:cubicBezTo>
                <a:cubicBezTo>
                  <a:pt x="3865387" y="2503460"/>
                  <a:pt x="3902810" y="2471372"/>
                  <a:pt x="3903684" y="2474437"/>
                </a:cubicBezTo>
                <a:cubicBezTo>
                  <a:pt x="3903902" y="2475204"/>
                  <a:pt x="3901844" y="2478199"/>
                  <a:pt x="3899235" y="2481809"/>
                </a:cubicBezTo>
                <a:lnTo>
                  <a:pt x="3897122" y="2484815"/>
                </a:lnTo>
                <a:lnTo>
                  <a:pt x="3855232" y="2509087"/>
                </a:lnTo>
                <a:lnTo>
                  <a:pt x="3835102" y="2520752"/>
                </a:lnTo>
                <a:cubicBezTo>
                  <a:pt x="3847286" y="2516525"/>
                  <a:pt x="3858802" y="2511446"/>
                  <a:pt x="3869985" y="2505949"/>
                </a:cubicBezTo>
                <a:lnTo>
                  <a:pt x="3891182" y="2494786"/>
                </a:lnTo>
                <a:lnTo>
                  <a:pt x="3890720" y="2497892"/>
                </a:lnTo>
                <a:lnTo>
                  <a:pt x="3905718" y="2488245"/>
                </a:lnTo>
                <a:lnTo>
                  <a:pt x="3967162" y="2417870"/>
                </a:lnTo>
                <a:cubicBezTo>
                  <a:pt x="3989637" y="2390931"/>
                  <a:pt x="4013287" y="2363838"/>
                  <a:pt x="4038124" y="2336591"/>
                </a:cubicBezTo>
                <a:cubicBezTo>
                  <a:pt x="4042052" y="2331479"/>
                  <a:pt x="4046805" y="2328056"/>
                  <a:pt x="4052379" y="2326326"/>
                </a:cubicBezTo>
                <a:cubicBezTo>
                  <a:pt x="4057954" y="2324598"/>
                  <a:pt x="4065373" y="2323224"/>
                  <a:pt x="4074641" y="2322209"/>
                </a:cubicBezTo>
                <a:cubicBezTo>
                  <a:pt x="4062760" y="2342961"/>
                  <a:pt x="4049106" y="2363946"/>
                  <a:pt x="4033681" y="2385163"/>
                </a:cubicBezTo>
                <a:cubicBezTo>
                  <a:pt x="4018259" y="2406379"/>
                  <a:pt x="4002247" y="2427670"/>
                  <a:pt x="3985644" y="2449041"/>
                </a:cubicBezTo>
                <a:lnTo>
                  <a:pt x="3976030" y="2465402"/>
                </a:lnTo>
                <a:lnTo>
                  <a:pt x="3998173" y="2453790"/>
                </a:lnTo>
                <a:lnTo>
                  <a:pt x="3995029" y="2456635"/>
                </a:lnTo>
                <a:cubicBezTo>
                  <a:pt x="3988066" y="2462737"/>
                  <a:pt x="3975160" y="2473980"/>
                  <a:pt x="3967620" y="2480944"/>
                </a:cubicBezTo>
                <a:lnTo>
                  <a:pt x="3965784" y="2482839"/>
                </a:lnTo>
                <a:lnTo>
                  <a:pt x="3964435" y="2485134"/>
                </a:lnTo>
                <a:lnTo>
                  <a:pt x="3972406" y="2479586"/>
                </a:lnTo>
                <a:cubicBezTo>
                  <a:pt x="3999318" y="2461782"/>
                  <a:pt x="3968646" y="2487851"/>
                  <a:pt x="3962914" y="2497449"/>
                </a:cubicBezTo>
                <a:cubicBezTo>
                  <a:pt x="3965455" y="2496464"/>
                  <a:pt x="3967998" y="2495480"/>
                  <a:pt x="3970538" y="2494495"/>
                </a:cubicBezTo>
                <a:cubicBezTo>
                  <a:pt x="3967998" y="2495480"/>
                  <a:pt x="3989255" y="2497457"/>
                  <a:pt x="3990273" y="2501033"/>
                </a:cubicBezTo>
                <a:cubicBezTo>
                  <a:pt x="3992021" y="2507166"/>
                  <a:pt x="3948296" y="2548506"/>
                  <a:pt x="3941121" y="2554691"/>
                </a:cubicBezTo>
                <a:cubicBezTo>
                  <a:pt x="3920390" y="2584284"/>
                  <a:pt x="3997182" y="2515379"/>
                  <a:pt x="3999073" y="2522023"/>
                </a:cubicBezTo>
                <a:cubicBezTo>
                  <a:pt x="4000146" y="2523310"/>
                  <a:pt x="3998067" y="2526952"/>
                  <a:pt x="3994753" y="2531366"/>
                </a:cubicBezTo>
                <a:lnTo>
                  <a:pt x="3991086" y="2535732"/>
                </a:lnTo>
                <a:lnTo>
                  <a:pt x="3922807" y="2572738"/>
                </a:lnTo>
                <a:lnTo>
                  <a:pt x="3914903" y="2576293"/>
                </a:lnTo>
                <a:lnTo>
                  <a:pt x="3913390" y="2582936"/>
                </a:lnTo>
                <a:lnTo>
                  <a:pt x="3981183" y="2546183"/>
                </a:lnTo>
                <a:lnTo>
                  <a:pt x="3983117" y="2545221"/>
                </a:lnTo>
                <a:lnTo>
                  <a:pt x="3983021" y="2545336"/>
                </a:lnTo>
                <a:cubicBezTo>
                  <a:pt x="3975281" y="2554080"/>
                  <a:pt x="3970261" y="2559572"/>
                  <a:pt x="3983280" y="2549137"/>
                </a:cubicBezTo>
                <a:lnTo>
                  <a:pt x="4004947" y="2534361"/>
                </a:lnTo>
                <a:lnTo>
                  <a:pt x="4049744" y="2512074"/>
                </a:lnTo>
                <a:lnTo>
                  <a:pt x="4055809" y="2508728"/>
                </a:lnTo>
                <a:lnTo>
                  <a:pt x="4039513" y="2525708"/>
                </a:lnTo>
                <a:cubicBezTo>
                  <a:pt x="4032455" y="2532921"/>
                  <a:pt x="4024075" y="2541274"/>
                  <a:pt x="4013180" y="2551737"/>
                </a:cubicBezTo>
                <a:cubicBezTo>
                  <a:pt x="4001796" y="2562957"/>
                  <a:pt x="3992225" y="2570637"/>
                  <a:pt x="3983383" y="2580873"/>
                </a:cubicBezTo>
                <a:cubicBezTo>
                  <a:pt x="3964598" y="2605740"/>
                  <a:pt x="4004562" y="2572667"/>
                  <a:pt x="4014278" y="2565497"/>
                </a:cubicBezTo>
                <a:cubicBezTo>
                  <a:pt x="4028058" y="2552782"/>
                  <a:pt x="4040238" y="2534445"/>
                  <a:pt x="4045399" y="2542659"/>
                </a:cubicBezTo>
                <a:cubicBezTo>
                  <a:pt x="4044526" y="2539592"/>
                  <a:pt x="4021981" y="2572726"/>
                  <a:pt x="4016249" y="2582323"/>
                </a:cubicBezTo>
                <a:cubicBezTo>
                  <a:pt x="4016249" y="2582323"/>
                  <a:pt x="3998484" y="2592610"/>
                  <a:pt x="4008279" y="2595624"/>
                </a:cubicBezTo>
                <a:cubicBezTo>
                  <a:pt x="4008279" y="2595624"/>
                  <a:pt x="4019663" y="2584405"/>
                  <a:pt x="4026414" y="2578384"/>
                </a:cubicBezTo>
                <a:cubicBezTo>
                  <a:pt x="4031126" y="2583368"/>
                  <a:pt x="4035414" y="2588516"/>
                  <a:pt x="4035414" y="2588516"/>
                </a:cubicBezTo>
                <a:cubicBezTo>
                  <a:pt x="4040497" y="2586547"/>
                  <a:pt x="4060724" y="2565091"/>
                  <a:pt x="4071314" y="2560988"/>
                </a:cubicBezTo>
                <a:cubicBezTo>
                  <a:pt x="4071314" y="2560988"/>
                  <a:pt x="4086986" y="2554916"/>
                  <a:pt x="4068851" y="2572156"/>
                </a:cubicBezTo>
                <a:cubicBezTo>
                  <a:pt x="4054647" y="2585036"/>
                  <a:pt x="4062471" y="2571223"/>
                  <a:pt x="4057188" y="2584051"/>
                </a:cubicBezTo>
                <a:cubicBezTo>
                  <a:pt x="4060803" y="2575275"/>
                  <a:pt x="4068652" y="2583015"/>
                  <a:pt x="4067857" y="2590131"/>
                </a:cubicBezTo>
                <a:cubicBezTo>
                  <a:pt x="4068274" y="2589119"/>
                  <a:pt x="4065826" y="2590741"/>
                  <a:pt x="4061933" y="2593792"/>
                </a:cubicBezTo>
                <a:lnTo>
                  <a:pt x="4049813" y="2603950"/>
                </a:lnTo>
                <a:lnTo>
                  <a:pt x="4049260" y="2604241"/>
                </a:lnTo>
                <a:lnTo>
                  <a:pt x="3936435" y="2664335"/>
                </a:lnTo>
                <a:lnTo>
                  <a:pt x="3937170" y="2665336"/>
                </a:lnTo>
                <a:cubicBezTo>
                  <a:pt x="3937220" y="2665730"/>
                  <a:pt x="3937427" y="2667307"/>
                  <a:pt x="3937790" y="2670064"/>
                </a:cubicBezTo>
                <a:cubicBezTo>
                  <a:pt x="3938150" y="2672821"/>
                  <a:pt x="3938355" y="2674396"/>
                  <a:pt x="3938407" y="2674787"/>
                </a:cubicBezTo>
                <a:lnTo>
                  <a:pt x="3939086" y="2677295"/>
                </a:lnTo>
                <a:lnTo>
                  <a:pt x="4069153" y="2607266"/>
                </a:lnTo>
                <a:lnTo>
                  <a:pt x="4071528" y="2606207"/>
                </a:lnTo>
                <a:lnTo>
                  <a:pt x="4062448" y="2615934"/>
                </a:lnTo>
                <a:lnTo>
                  <a:pt x="4061556" y="2617673"/>
                </a:lnTo>
                <a:lnTo>
                  <a:pt x="4057978" y="2619345"/>
                </a:lnTo>
                <a:cubicBezTo>
                  <a:pt x="4022509" y="2641250"/>
                  <a:pt x="3988653" y="2659514"/>
                  <a:pt x="3953074" y="2678560"/>
                </a:cubicBezTo>
                <a:lnTo>
                  <a:pt x="3941168" y="2684982"/>
                </a:lnTo>
                <a:lnTo>
                  <a:pt x="3944573" y="2697554"/>
                </a:lnTo>
                <a:lnTo>
                  <a:pt x="3984244" y="2676489"/>
                </a:lnTo>
                <a:cubicBezTo>
                  <a:pt x="4013572" y="2660998"/>
                  <a:pt x="4044158" y="2645781"/>
                  <a:pt x="4077809" y="2632457"/>
                </a:cubicBezTo>
                <a:cubicBezTo>
                  <a:pt x="4049071" y="2648260"/>
                  <a:pt x="4017463" y="2665711"/>
                  <a:pt x="3985570" y="2683178"/>
                </a:cubicBezTo>
                <a:lnTo>
                  <a:pt x="3946415" y="2704356"/>
                </a:lnTo>
                <a:lnTo>
                  <a:pt x="3947521" y="2708437"/>
                </a:lnTo>
                <a:lnTo>
                  <a:pt x="3967870" y="2696478"/>
                </a:lnTo>
                <a:cubicBezTo>
                  <a:pt x="4005519" y="2677719"/>
                  <a:pt x="4043685" y="2661394"/>
                  <a:pt x="4080879" y="2646499"/>
                </a:cubicBezTo>
                <a:cubicBezTo>
                  <a:pt x="4039657" y="2671472"/>
                  <a:pt x="3997789" y="2695108"/>
                  <a:pt x="3955657" y="2719158"/>
                </a:cubicBezTo>
                <a:lnTo>
                  <a:pt x="3951149" y="2721831"/>
                </a:lnTo>
                <a:lnTo>
                  <a:pt x="3953666" y="2731126"/>
                </a:lnTo>
                <a:lnTo>
                  <a:pt x="4067517" y="2667409"/>
                </a:lnTo>
                <a:cubicBezTo>
                  <a:pt x="4095454" y="2654401"/>
                  <a:pt x="4127659" y="2635655"/>
                  <a:pt x="4149144" y="2637217"/>
                </a:cubicBezTo>
                <a:cubicBezTo>
                  <a:pt x="4163086" y="2633693"/>
                  <a:pt x="4162909" y="2630495"/>
                  <a:pt x="4169614" y="2627373"/>
                </a:cubicBezTo>
                <a:cubicBezTo>
                  <a:pt x="4185920" y="2618219"/>
                  <a:pt x="4199838" y="2614239"/>
                  <a:pt x="4184090" y="2626571"/>
                </a:cubicBezTo>
                <a:cubicBezTo>
                  <a:pt x="4154170" y="2645189"/>
                  <a:pt x="4138271" y="2654780"/>
                  <a:pt x="4110334" y="2667787"/>
                </a:cubicBezTo>
                <a:cubicBezTo>
                  <a:pt x="4065493" y="2692963"/>
                  <a:pt x="4023543" y="2715112"/>
                  <a:pt x="3981682" y="2738002"/>
                </a:cubicBezTo>
                <a:lnTo>
                  <a:pt x="3960292" y="2750465"/>
                </a:lnTo>
                <a:lnTo>
                  <a:pt x="3964125" y="2755385"/>
                </a:lnTo>
                <a:lnTo>
                  <a:pt x="3970171" y="2751819"/>
                </a:lnTo>
                <a:cubicBezTo>
                  <a:pt x="4013204" y="2728520"/>
                  <a:pt x="4056869" y="2706276"/>
                  <a:pt x="4097175" y="2685477"/>
                </a:cubicBezTo>
                <a:cubicBezTo>
                  <a:pt x="4110966" y="2679213"/>
                  <a:pt x="4129532" y="2669474"/>
                  <a:pt x="4136237" y="2666353"/>
                </a:cubicBezTo>
                <a:cubicBezTo>
                  <a:pt x="4145761" y="2665825"/>
                  <a:pt x="4139208" y="2671689"/>
                  <a:pt x="4146064" y="2671309"/>
                </a:cubicBezTo>
                <a:cubicBezTo>
                  <a:pt x="4146064" y="2671309"/>
                  <a:pt x="4157873" y="2670655"/>
                  <a:pt x="4157721" y="2667913"/>
                </a:cubicBezTo>
                <a:cubicBezTo>
                  <a:pt x="4157873" y="2670655"/>
                  <a:pt x="4135040" y="2686131"/>
                  <a:pt x="4114340" y="2698738"/>
                </a:cubicBezTo>
                <a:cubicBezTo>
                  <a:pt x="4112055" y="2698865"/>
                  <a:pt x="4112055" y="2698865"/>
                  <a:pt x="4111904" y="2696123"/>
                </a:cubicBezTo>
                <a:cubicBezTo>
                  <a:pt x="4112055" y="2698865"/>
                  <a:pt x="4139690" y="2680372"/>
                  <a:pt x="4146217" y="2674052"/>
                </a:cubicBezTo>
                <a:cubicBezTo>
                  <a:pt x="4048027" y="2736334"/>
                  <a:pt x="4077716" y="2720478"/>
                  <a:pt x="4114340" y="2698738"/>
                </a:cubicBezTo>
                <a:lnTo>
                  <a:pt x="4117069" y="2700220"/>
                </a:lnTo>
                <a:lnTo>
                  <a:pt x="4104431" y="2710196"/>
                </a:lnTo>
                <a:cubicBezTo>
                  <a:pt x="4088413" y="2720430"/>
                  <a:pt x="4069284" y="2726905"/>
                  <a:pt x="4050312" y="2736207"/>
                </a:cubicBezTo>
                <a:lnTo>
                  <a:pt x="3981128" y="2777214"/>
                </a:lnTo>
                <a:lnTo>
                  <a:pt x="4000722" y="2802369"/>
                </a:lnTo>
                <a:cubicBezTo>
                  <a:pt x="4036697" y="2832697"/>
                  <a:pt x="4070697" y="2866282"/>
                  <a:pt x="4102727" y="2903131"/>
                </a:cubicBezTo>
                <a:cubicBezTo>
                  <a:pt x="4108537" y="2912380"/>
                  <a:pt x="4115095" y="2922734"/>
                  <a:pt x="4122397" y="2934191"/>
                </a:cubicBezTo>
                <a:cubicBezTo>
                  <a:pt x="4129695" y="2945651"/>
                  <a:pt x="4138613" y="2955692"/>
                  <a:pt x="4149142" y="2964323"/>
                </a:cubicBezTo>
                <a:cubicBezTo>
                  <a:pt x="4181145" y="2988762"/>
                  <a:pt x="4213225" y="3013790"/>
                  <a:pt x="4245381" y="3039409"/>
                </a:cubicBezTo>
                <a:cubicBezTo>
                  <a:pt x="4277537" y="3065033"/>
                  <a:pt x="4309924" y="3092423"/>
                  <a:pt x="4342535" y="3121587"/>
                </a:cubicBezTo>
                <a:cubicBezTo>
                  <a:pt x="4353791" y="3134729"/>
                  <a:pt x="4365277" y="3149640"/>
                  <a:pt x="4376997" y="3166325"/>
                </a:cubicBezTo>
                <a:cubicBezTo>
                  <a:pt x="4388719" y="3183011"/>
                  <a:pt x="4400514" y="3200282"/>
                  <a:pt x="4412389" y="3218148"/>
                </a:cubicBezTo>
                <a:cubicBezTo>
                  <a:pt x="4418685" y="3231341"/>
                  <a:pt x="4425413" y="3243273"/>
                  <a:pt x="4432574" y="3253950"/>
                </a:cubicBezTo>
                <a:cubicBezTo>
                  <a:pt x="4439732" y="3264621"/>
                  <a:pt x="4448803" y="3276248"/>
                  <a:pt x="4459788" y="3288824"/>
                </a:cubicBezTo>
                <a:cubicBezTo>
                  <a:pt x="4492857" y="3322934"/>
                  <a:pt x="4525927" y="3357045"/>
                  <a:pt x="4558999" y="3391151"/>
                </a:cubicBezTo>
                <a:cubicBezTo>
                  <a:pt x="4559052" y="3391545"/>
                  <a:pt x="4559258" y="3393118"/>
                  <a:pt x="4559617" y="3395875"/>
                </a:cubicBezTo>
                <a:cubicBezTo>
                  <a:pt x="4559980" y="3398630"/>
                  <a:pt x="4560186" y="3400205"/>
                  <a:pt x="4560236" y="3400599"/>
                </a:cubicBezTo>
                <a:cubicBezTo>
                  <a:pt x="4555013" y="3401483"/>
                  <a:pt x="4549132" y="3401854"/>
                  <a:pt x="4542589" y="3401709"/>
                </a:cubicBezTo>
                <a:cubicBezTo>
                  <a:pt x="4536046" y="3401565"/>
                  <a:pt x="4532188" y="3399268"/>
                  <a:pt x="4531014" y="3394816"/>
                </a:cubicBezTo>
                <a:cubicBezTo>
                  <a:pt x="4493205" y="3361330"/>
                  <a:pt x="4455851" y="3327781"/>
                  <a:pt x="4418952" y="3294171"/>
                </a:cubicBezTo>
                <a:cubicBezTo>
                  <a:pt x="4382053" y="3260565"/>
                  <a:pt x="4346865" y="3226732"/>
                  <a:pt x="4313390" y="3192676"/>
                </a:cubicBezTo>
                <a:cubicBezTo>
                  <a:pt x="4302737" y="3184663"/>
                  <a:pt x="4292007" y="3176057"/>
                  <a:pt x="4281203" y="3166859"/>
                </a:cubicBezTo>
                <a:cubicBezTo>
                  <a:pt x="4270395" y="3157664"/>
                  <a:pt x="4259358" y="3146696"/>
                  <a:pt x="4248087" y="3133959"/>
                </a:cubicBezTo>
                <a:cubicBezTo>
                  <a:pt x="4243393" y="3134774"/>
                  <a:pt x="4238622" y="3134998"/>
                  <a:pt x="4233773" y="3134630"/>
                </a:cubicBezTo>
                <a:cubicBezTo>
                  <a:pt x="4228924" y="3134266"/>
                  <a:pt x="4223843" y="3132129"/>
                  <a:pt x="4218531" y="3128221"/>
                </a:cubicBezTo>
                <a:cubicBezTo>
                  <a:pt x="4218808" y="3133387"/>
                  <a:pt x="4218059" y="3139895"/>
                  <a:pt x="4216287" y="3147733"/>
                </a:cubicBezTo>
                <a:cubicBezTo>
                  <a:pt x="4214512" y="3155572"/>
                  <a:pt x="4213765" y="3162080"/>
                  <a:pt x="4214042" y="3167248"/>
                </a:cubicBezTo>
                <a:cubicBezTo>
                  <a:pt x="4214858" y="3171946"/>
                  <a:pt x="4217442" y="3176412"/>
                  <a:pt x="4221797" y="3180645"/>
                </a:cubicBezTo>
                <a:cubicBezTo>
                  <a:pt x="4226151" y="3184882"/>
                  <a:pt x="4231097" y="3189038"/>
                  <a:pt x="4236632" y="3193119"/>
                </a:cubicBezTo>
                <a:cubicBezTo>
                  <a:pt x="4264285" y="3217928"/>
                  <a:pt x="4292965" y="3241401"/>
                  <a:pt x="4322669" y="3263537"/>
                </a:cubicBezTo>
                <a:cubicBezTo>
                  <a:pt x="4352373" y="3285673"/>
                  <a:pt x="4381052" y="3309147"/>
                  <a:pt x="4408705" y="3333957"/>
                </a:cubicBezTo>
                <a:cubicBezTo>
                  <a:pt x="4420021" y="3342486"/>
                  <a:pt x="4432068" y="3352118"/>
                  <a:pt x="4444837" y="3362859"/>
                </a:cubicBezTo>
                <a:cubicBezTo>
                  <a:pt x="4457607" y="3373600"/>
                  <a:pt x="4467263" y="3383544"/>
                  <a:pt x="4473805" y="3392699"/>
                </a:cubicBezTo>
                <a:cubicBezTo>
                  <a:pt x="4499516" y="3436579"/>
                  <a:pt x="4531093" y="3474775"/>
                  <a:pt x="4568539" y="3507283"/>
                </a:cubicBezTo>
                <a:cubicBezTo>
                  <a:pt x="4605983" y="3539791"/>
                  <a:pt x="4644099" y="3572130"/>
                  <a:pt x="4682890" y="3604291"/>
                </a:cubicBezTo>
                <a:cubicBezTo>
                  <a:pt x="4694919" y="3610645"/>
                  <a:pt x="4702855" y="3622392"/>
                  <a:pt x="4706700" y="3639535"/>
                </a:cubicBezTo>
                <a:cubicBezTo>
                  <a:pt x="4718708" y="3656392"/>
                  <a:pt x="4731864" y="3668290"/>
                  <a:pt x="4746170" y="3675231"/>
                </a:cubicBezTo>
                <a:cubicBezTo>
                  <a:pt x="4760475" y="3682171"/>
                  <a:pt x="4775371" y="3689034"/>
                  <a:pt x="4790857" y="3695819"/>
                </a:cubicBezTo>
                <a:cubicBezTo>
                  <a:pt x="4851183" y="3716766"/>
                  <a:pt x="4903317" y="3748400"/>
                  <a:pt x="4947249" y="3790721"/>
                </a:cubicBezTo>
                <a:cubicBezTo>
                  <a:pt x="4968281" y="3807797"/>
                  <a:pt x="4988519" y="3827983"/>
                  <a:pt x="5007967" y="3851281"/>
                </a:cubicBezTo>
                <a:cubicBezTo>
                  <a:pt x="5027413" y="3874572"/>
                  <a:pt x="5047963" y="3897121"/>
                  <a:pt x="5069616" y="3918926"/>
                </a:cubicBezTo>
                <a:cubicBezTo>
                  <a:pt x="5075822" y="3928129"/>
                  <a:pt x="5081589" y="3938592"/>
                  <a:pt x="5086923" y="3950313"/>
                </a:cubicBezTo>
                <a:lnTo>
                  <a:pt x="5094324" y="3973687"/>
                </a:lnTo>
                <a:lnTo>
                  <a:pt x="5075559" y="3959466"/>
                </a:lnTo>
                <a:cubicBezTo>
                  <a:pt x="5026589" y="3923712"/>
                  <a:pt x="4983006" y="3896092"/>
                  <a:pt x="4915209" y="3853846"/>
                </a:cubicBezTo>
                <a:cubicBezTo>
                  <a:pt x="4861878" y="3827483"/>
                  <a:pt x="4893297" y="3859753"/>
                  <a:pt x="4940309" y="3891737"/>
                </a:cubicBezTo>
                <a:cubicBezTo>
                  <a:pt x="4958181" y="3905722"/>
                  <a:pt x="4965162" y="3901099"/>
                  <a:pt x="4995583" y="3934029"/>
                </a:cubicBezTo>
                <a:cubicBezTo>
                  <a:pt x="5011085" y="3963931"/>
                  <a:pt x="5042426" y="3994459"/>
                  <a:pt x="5079200" y="4024796"/>
                </a:cubicBezTo>
                <a:lnTo>
                  <a:pt x="5114269" y="4051841"/>
                </a:lnTo>
                <a:lnTo>
                  <a:pt x="5115005" y="4054810"/>
                </a:lnTo>
                <a:lnTo>
                  <a:pt x="5120780" y="4094703"/>
                </a:lnTo>
                <a:lnTo>
                  <a:pt x="5118515" y="4093622"/>
                </a:lnTo>
                <a:cubicBezTo>
                  <a:pt x="5109928" y="4080659"/>
                  <a:pt x="5105965" y="4074677"/>
                  <a:pt x="5099983" y="4078640"/>
                </a:cubicBezTo>
                <a:cubicBezTo>
                  <a:pt x="5099983" y="4078640"/>
                  <a:pt x="5081035" y="4091190"/>
                  <a:pt x="5099983" y="4078640"/>
                </a:cubicBezTo>
                <a:cubicBezTo>
                  <a:pt x="5097961" y="4088586"/>
                  <a:pt x="5106548" y="4101548"/>
                  <a:pt x="5118515" y="4093622"/>
                </a:cubicBezTo>
                <a:cubicBezTo>
                  <a:pt x="5117505" y="4098595"/>
                  <a:pt x="5119485" y="4101586"/>
                  <a:pt x="5121719" y="4103334"/>
                </a:cubicBezTo>
                <a:lnTo>
                  <a:pt x="5122052" y="4103493"/>
                </a:lnTo>
                <a:lnTo>
                  <a:pt x="5127638" y="4142098"/>
                </a:lnTo>
                <a:lnTo>
                  <a:pt x="5118971" y="4145512"/>
                </a:lnTo>
                <a:lnTo>
                  <a:pt x="5099492" y="4132047"/>
                </a:lnTo>
                <a:lnTo>
                  <a:pt x="5116975" y="4146297"/>
                </a:lnTo>
                <a:lnTo>
                  <a:pt x="5077441" y="4161864"/>
                </a:lnTo>
                <a:lnTo>
                  <a:pt x="5065907" y="4173586"/>
                </a:lnTo>
                <a:lnTo>
                  <a:pt x="5048407" y="4158892"/>
                </a:lnTo>
                <a:cubicBezTo>
                  <a:pt x="5023753" y="4138460"/>
                  <a:pt x="4996036" y="4116650"/>
                  <a:pt x="4976823" y="4107138"/>
                </a:cubicBezTo>
                <a:cubicBezTo>
                  <a:pt x="4931419" y="4092740"/>
                  <a:pt x="5019794" y="4159015"/>
                  <a:pt x="5056200" y="4187983"/>
                </a:cubicBezTo>
                <a:lnTo>
                  <a:pt x="5058057" y="4189339"/>
                </a:lnTo>
                <a:lnTo>
                  <a:pt x="5062027" y="4227378"/>
                </a:lnTo>
                <a:lnTo>
                  <a:pt x="5059155" y="4229529"/>
                </a:lnTo>
                <a:lnTo>
                  <a:pt x="4666459" y="3948322"/>
                </a:lnTo>
                <a:cubicBezTo>
                  <a:pt x="4624070" y="3923317"/>
                  <a:pt x="4578082" y="3882046"/>
                  <a:pt x="4528713" y="3861665"/>
                </a:cubicBezTo>
                <a:cubicBezTo>
                  <a:pt x="4462756" y="3842232"/>
                  <a:pt x="4533260" y="3894521"/>
                  <a:pt x="4580608" y="3924848"/>
                </a:cubicBezTo>
                <a:cubicBezTo>
                  <a:pt x="4654080" y="3983780"/>
                  <a:pt x="4733869" y="4037092"/>
                  <a:pt x="4811639" y="4100349"/>
                </a:cubicBezTo>
                <a:cubicBezTo>
                  <a:pt x="4838097" y="4127297"/>
                  <a:pt x="4773213" y="4081328"/>
                  <a:pt x="4754345" y="4068003"/>
                </a:cubicBezTo>
                <a:cubicBezTo>
                  <a:pt x="4689461" y="4022034"/>
                  <a:pt x="4617597" y="3980687"/>
                  <a:pt x="4557699" y="3931415"/>
                </a:cubicBezTo>
                <a:cubicBezTo>
                  <a:pt x="4487855" y="3880123"/>
                  <a:pt x="4412441" y="3805261"/>
                  <a:pt x="4336615" y="3757933"/>
                </a:cubicBezTo>
                <a:cubicBezTo>
                  <a:pt x="4256164" y="3703624"/>
                  <a:pt x="4357092" y="3788844"/>
                  <a:pt x="4397458" y="3823795"/>
                </a:cubicBezTo>
                <a:cubicBezTo>
                  <a:pt x="4437826" y="3858745"/>
                  <a:pt x="4483815" y="3900015"/>
                  <a:pt x="4498385" y="3909015"/>
                </a:cubicBezTo>
                <a:cubicBezTo>
                  <a:pt x="4506311" y="3920981"/>
                  <a:pt x="4522825" y="3945908"/>
                  <a:pt x="4526788" y="3951892"/>
                </a:cubicBezTo>
                <a:cubicBezTo>
                  <a:pt x="4544659" y="3965877"/>
                  <a:pt x="4555265" y="3968893"/>
                  <a:pt x="4570171" y="3976237"/>
                </a:cubicBezTo>
                <a:cubicBezTo>
                  <a:pt x="4574135" y="3982219"/>
                  <a:pt x="4579705" y="4005789"/>
                  <a:pt x="4599235" y="4020110"/>
                </a:cubicBezTo>
                <a:cubicBezTo>
                  <a:pt x="4617107" y="4034095"/>
                  <a:pt x="4670437" y="4060458"/>
                  <a:pt x="4701521" y="4094386"/>
                </a:cubicBezTo>
                <a:cubicBezTo>
                  <a:pt x="4754437" y="4148283"/>
                  <a:pt x="4660078" y="4085971"/>
                  <a:pt x="4641545" y="4070990"/>
                </a:cubicBezTo>
                <a:cubicBezTo>
                  <a:pt x="4612069" y="4054648"/>
                  <a:pt x="4586272" y="4028696"/>
                  <a:pt x="4571701" y="4019697"/>
                </a:cubicBezTo>
                <a:cubicBezTo>
                  <a:pt x="4561755" y="4017677"/>
                  <a:pt x="4548792" y="4026264"/>
                  <a:pt x="4534883" y="4018261"/>
                </a:cubicBezTo>
                <a:cubicBezTo>
                  <a:pt x="4500333" y="4006716"/>
                  <a:pt x="4442589" y="3951623"/>
                  <a:pt x="4390607" y="3904013"/>
                </a:cubicBezTo>
                <a:lnTo>
                  <a:pt x="4342006" y="3861129"/>
                </a:lnTo>
                <a:lnTo>
                  <a:pt x="4344386" y="3862856"/>
                </a:lnTo>
                <a:lnTo>
                  <a:pt x="4349989" y="3867046"/>
                </a:lnTo>
                <a:cubicBezTo>
                  <a:pt x="4351040" y="3867801"/>
                  <a:pt x="4350492" y="3867347"/>
                  <a:pt x="4348775" y="3866040"/>
                </a:cubicBezTo>
                <a:lnTo>
                  <a:pt x="4344386" y="3862856"/>
                </a:lnTo>
                <a:lnTo>
                  <a:pt x="4341616" y="3860785"/>
                </a:lnTo>
                <a:lnTo>
                  <a:pt x="4342006" y="3861129"/>
                </a:lnTo>
                <a:lnTo>
                  <a:pt x="4327879" y="3850875"/>
                </a:lnTo>
                <a:cubicBezTo>
                  <a:pt x="4309175" y="3837800"/>
                  <a:pt x="4285501" y="3822636"/>
                  <a:pt x="4284323" y="3828438"/>
                </a:cubicBezTo>
                <a:cubicBezTo>
                  <a:pt x="4276320" y="3842347"/>
                  <a:pt x="4358129" y="3885714"/>
                  <a:pt x="4358129" y="3885714"/>
                </a:cubicBezTo>
                <a:cubicBezTo>
                  <a:pt x="4440523" y="3955950"/>
                  <a:pt x="4510367" y="4007242"/>
                  <a:pt x="4588137" y="4070500"/>
                </a:cubicBezTo>
                <a:cubicBezTo>
                  <a:pt x="4606670" y="4085483"/>
                  <a:pt x="4623183" y="4110411"/>
                  <a:pt x="4649641" y="4137359"/>
                </a:cubicBezTo>
                <a:cubicBezTo>
                  <a:pt x="4686046" y="4166328"/>
                  <a:pt x="4706935" y="4169705"/>
                  <a:pt x="4717466" y="4198598"/>
                </a:cubicBezTo>
                <a:cubicBezTo>
                  <a:pt x="4723035" y="4222167"/>
                  <a:pt x="4705085" y="4234056"/>
                  <a:pt x="4713012" y="4246021"/>
                </a:cubicBezTo>
                <a:cubicBezTo>
                  <a:pt x="4733488" y="4276932"/>
                  <a:pt x="4833831" y="4335282"/>
                  <a:pt x="4871234" y="4363589"/>
                </a:cubicBezTo>
                <a:lnTo>
                  <a:pt x="5036326" y="4486863"/>
                </a:lnTo>
                <a:lnTo>
                  <a:pt x="5034735" y="4501480"/>
                </a:lnTo>
                <a:lnTo>
                  <a:pt x="4929967" y="4428158"/>
                </a:lnTo>
                <a:cubicBezTo>
                  <a:pt x="4835331" y="4360829"/>
                  <a:pt x="4738255" y="4291709"/>
                  <a:pt x="4632148" y="4219245"/>
                </a:cubicBezTo>
                <a:cubicBezTo>
                  <a:pt x="4614276" y="4205260"/>
                  <a:pt x="4567925" y="4174273"/>
                  <a:pt x="4515953" y="4136966"/>
                </a:cubicBezTo>
                <a:cubicBezTo>
                  <a:pt x="4497421" y="4121984"/>
                  <a:pt x="4353769" y="4013417"/>
                  <a:pt x="4425557" y="4080638"/>
                </a:cubicBezTo>
                <a:cubicBezTo>
                  <a:pt x="4493045" y="4143533"/>
                  <a:pt x="4382171" y="4056294"/>
                  <a:pt x="4368262" y="4048291"/>
                </a:cubicBezTo>
                <a:cubicBezTo>
                  <a:pt x="4357656" y="4045275"/>
                  <a:pt x="4320837" y="4043840"/>
                  <a:pt x="4318817" y="4053786"/>
                </a:cubicBezTo>
                <a:cubicBezTo>
                  <a:pt x="4322780" y="4059768"/>
                  <a:pt x="4481001" y="4177335"/>
                  <a:pt x="4499534" y="4192316"/>
                </a:cubicBezTo>
                <a:cubicBezTo>
                  <a:pt x="4543865" y="4233250"/>
                  <a:pt x="4585891" y="4268538"/>
                  <a:pt x="4616312" y="4301468"/>
                </a:cubicBezTo>
                <a:cubicBezTo>
                  <a:pt x="4620275" y="4307451"/>
                  <a:pt x="4626843" y="4330361"/>
                  <a:pt x="4630805" y="4336342"/>
                </a:cubicBezTo>
                <a:cubicBezTo>
                  <a:pt x="4673777" y="4388219"/>
                  <a:pt x="4784480" y="4421055"/>
                  <a:pt x="4769496" y="4439587"/>
                </a:cubicBezTo>
                <a:cubicBezTo>
                  <a:pt x="4769496" y="4439587"/>
                  <a:pt x="4745641" y="4429565"/>
                  <a:pt x="4725749" y="4425526"/>
                </a:cubicBezTo>
                <a:lnTo>
                  <a:pt x="4729236" y="4423871"/>
                </a:lnTo>
                <a:lnTo>
                  <a:pt x="4735694" y="4427546"/>
                </a:lnTo>
                <a:cubicBezTo>
                  <a:pt x="4733712" y="4424555"/>
                  <a:pt x="4732722" y="4423059"/>
                  <a:pt x="4731479" y="4422807"/>
                </a:cubicBezTo>
                <a:lnTo>
                  <a:pt x="4729236" y="4423871"/>
                </a:lnTo>
                <a:lnTo>
                  <a:pt x="4717364" y="4417116"/>
                </a:lnTo>
                <a:lnTo>
                  <a:pt x="4710781" y="4410514"/>
                </a:lnTo>
                <a:cubicBezTo>
                  <a:pt x="4705981" y="4407057"/>
                  <a:pt x="4702255" y="4405221"/>
                  <a:pt x="4702255" y="4405221"/>
                </a:cubicBezTo>
                <a:cubicBezTo>
                  <a:pt x="4702255" y="4405221"/>
                  <a:pt x="4684307" y="4417111"/>
                  <a:pt x="4668741" y="4408773"/>
                </a:cubicBezTo>
                <a:cubicBezTo>
                  <a:pt x="4634279" y="4395733"/>
                  <a:pt x="4562492" y="4328512"/>
                  <a:pt x="4534011" y="4311510"/>
                </a:cubicBezTo>
                <a:cubicBezTo>
                  <a:pt x="4530049" y="4305528"/>
                  <a:pt x="4517085" y="4314114"/>
                  <a:pt x="4507140" y="4312095"/>
                </a:cubicBezTo>
                <a:cubicBezTo>
                  <a:pt x="4462732" y="4297037"/>
                  <a:pt x="4396267" y="4224856"/>
                  <a:pt x="4348920" y="4194528"/>
                </a:cubicBezTo>
                <a:cubicBezTo>
                  <a:pt x="4307890" y="4158580"/>
                  <a:pt x="4258936" y="4110667"/>
                  <a:pt x="4193716" y="4066355"/>
                </a:cubicBezTo>
                <a:cubicBezTo>
                  <a:pt x="4193716" y="4066355"/>
                  <a:pt x="4179146" y="4057356"/>
                  <a:pt x="4172166" y="4061980"/>
                </a:cubicBezTo>
                <a:cubicBezTo>
                  <a:pt x="4172749" y="4088851"/>
                  <a:pt x="4295925" y="4166506"/>
                  <a:pt x="4318421" y="4187472"/>
                </a:cubicBezTo>
                <a:cubicBezTo>
                  <a:pt x="4443494" y="4296151"/>
                  <a:pt x="4571912" y="4395800"/>
                  <a:pt x="4702784" y="4492386"/>
                </a:cubicBezTo>
                <a:lnTo>
                  <a:pt x="4723327" y="4507135"/>
                </a:lnTo>
                <a:lnTo>
                  <a:pt x="4707167" y="4522397"/>
                </a:lnTo>
                <a:cubicBezTo>
                  <a:pt x="4696945" y="4532635"/>
                  <a:pt x="4687119" y="4540269"/>
                  <a:pt x="4677695" y="4545302"/>
                </a:cubicBezTo>
                <a:lnTo>
                  <a:pt x="4663967" y="4549000"/>
                </a:lnTo>
                <a:lnTo>
                  <a:pt x="4618428" y="4517599"/>
                </a:lnTo>
                <a:cubicBezTo>
                  <a:pt x="4525959" y="4447041"/>
                  <a:pt x="4440798" y="4366801"/>
                  <a:pt x="4335972" y="4309270"/>
                </a:cubicBezTo>
                <a:cubicBezTo>
                  <a:pt x="4363428" y="4335557"/>
                  <a:pt x="4409780" y="4366544"/>
                  <a:pt x="4350465" y="4344144"/>
                </a:cubicBezTo>
                <a:cubicBezTo>
                  <a:pt x="4321987" y="4327142"/>
                  <a:pt x="4211775" y="4240899"/>
                  <a:pt x="4180278" y="4234504"/>
                </a:cubicBezTo>
                <a:cubicBezTo>
                  <a:pt x="4161333" y="4247054"/>
                  <a:pt x="4180278" y="4234504"/>
                  <a:pt x="4180278" y="4234504"/>
                </a:cubicBezTo>
                <a:cubicBezTo>
                  <a:pt x="4249709" y="4313328"/>
                  <a:pt x="4289131" y="4331689"/>
                  <a:pt x="4356955" y="4392928"/>
                </a:cubicBezTo>
                <a:cubicBezTo>
                  <a:pt x="4453259" y="4471167"/>
                  <a:pt x="4369505" y="4411874"/>
                  <a:pt x="4328063" y="4403458"/>
                </a:cubicBezTo>
                <a:cubicBezTo>
                  <a:pt x="4296567" y="4397062"/>
                  <a:pt x="4367485" y="4421819"/>
                  <a:pt x="4344575" y="4428386"/>
                </a:cubicBezTo>
                <a:cubicBezTo>
                  <a:pt x="4321667" y="4434953"/>
                  <a:pt x="4274732" y="4377095"/>
                  <a:pt x="4246253" y="4360093"/>
                </a:cubicBezTo>
                <a:cubicBezTo>
                  <a:pt x="4218796" y="4333805"/>
                  <a:pt x="4188375" y="4300873"/>
                  <a:pt x="4149951" y="4281853"/>
                </a:cubicBezTo>
                <a:cubicBezTo>
                  <a:pt x="4149951" y="4281853"/>
                  <a:pt x="4136987" y="4290439"/>
                  <a:pt x="4127041" y="4288419"/>
                </a:cubicBezTo>
                <a:cubicBezTo>
                  <a:pt x="4112471" y="4279420"/>
                  <a:pt x="4028717" y="4220125"/>
                  <a:pt x="4010185" y="4205143"/>
                </a:cubicBezTo>
                <a:cubicBezTo>
                  <a:pt x="3902863" y="4151418"/>
                  <a:pt x="4061083" y="4268986"/>
                  <a:pt x="4087541" y="4295933"/>
                </a:cubicBezTo>
                <a:cubicBezTo>
                  <a:pt x="4143477" y="4339223"/>
                  <a:pt x="4189827" y="4370210"/>
                  <a:pt x="4206341" y="4395138"/>
                </a:cubicBezTo>
                <a:cubicBezTo>
                  <a:pt x="4246528" y="4435230"/>
                  <a:pt x="4283091" y="4466603"/>
                  <a:pt x="4319530" y="4498060"/>
                </a:cubicBezTo>
                <a:lnTo>
                  <a:pt x="4367644" y="4540351"/>
                </a:lnTo>
                <a:lnTo>
                  <a:pt x="4349288" y="4541725"/>
                </a:lnTo>
                <a:lnTo>
                  <a:pt x="4315699" y="4517455"/>
                </a:lnTo>
                <a:cubicBezTo>
                  <a:pt x="4279133" y="4487160"/>
                  <a:pt x="4242819" y="4455621"/>
                  <a:pt x="4200941" y="4425974"/>
                </a:cubicBezTo>
                <a:cubicBezTo>
                  <a:pt x="4162879" y="4396670"/>
                  <a:pt x="4128494" y="4357755"/>
                  <a:pt x="4087051" y="4349341"/>
                </a:cubicBezTo>
                <a:cubicBezTo>
                  <a:pt x="4071123" y="4351283"/>
                  <a:pt x="4065140" y="4355247"/>
                  <a:pt x="4050233" y="4347906"/>
                </a:cubicBezTo>
                <a:cubicBezTo>
                  <a:pt x="4011808" y="4328884"/>
                  <a:pt x="3988728" y="4281046"/>
                  <a:pt x="3946341" y="4256042"/>
                </a:cubicBezTo>
                <a:cubicBezTo>
                  <a:pt x="3950304" y="4262025"/>
                  <a:pt x="3924015" y="4289481"/>
                  <a:pt x="3919392" y="4282501"/>
                </a:cubicBezTo>
                <a:cubicBezTo>
                  <a:pt x="3892519" y="4283085"/>
                  <a:pt x="3814579" y="4165424"/>
                  <a:pt x="3779704" y="4179918"/>
                </a:cubicBezTo>
                <a:cubicBezTo>
                  <a:pt x="3766740" y="4188505"/>
                  <a:pt x="3779704" y="4179918"/>
                  <a:pt x="3779704" y="4179918"/>
                </a:cubicBezTo>
                <a:cubicBezTo>
                  <a:pt x="3812068" y="4228778"/>
                  <a:pt x="3853511" y="4237192"/>
                  <a:pt x="3888556" y="4277102"/>
                </a:cubicBezTo>
                <a:cubicBezTo>
                  <a:pt x="3935491" y="4334962"/>
                  <a:pt x="3985442" y="4382215"/>
                  <a:pt x="4054289" y="4434167"/>
                </a:cubicBezTo>
                <a:cubicBezTo>
                  <a:pt x="4162482" y="4530356"/>
                  <a:pt x="3916545" y="4347512"/>
                  <a:pt x="3910562" y="4351475"/>
                </a:cubicBezTo>
                <a:lnTo>
                  <a:pt x="3953457" y="4429227"/>
                </a:lnTo>
                <a:cubicBezTo>
                  <a:pt x="3947474" y="4433190"/>
                  <a:pt x="3861116" y="4356969"/>
                  <a:pt x="3861116" y="4356969"/>
                </a:cubicBezTo>
                <a:cubicBezTo>
                  <a:pt x="3814767" y="4325982"/>
                  <a:pt x="3808199" y="4303073"/>
                  <a:pt x="3768776" y="4284712"/>
                </a:cubicBezTo>
                <a:cubicBezTo>
                  <a:pt x="3750828" y="4296601"/>
                  <a:pt x="3768776" y="4284712"/>
                  <a:pt x="3768776" y="4284712"/>
                </a:cubicBezTo>
                <a:cubicBezTo>
                  <a:pt x="3785290" y="4309640"/>
                  <a:pt x="3881592" y="4387882"/>
                  <a:pt x="3875609" y="4391844"/>
                </a:cubicBezTo>
                <a:cubicBezTo>
                  <a:pt x="3869627" y="4395807"/>
                  <a:pt x="3760361" y="4326154"/>
                  <a:pt x="3850680" y="4408357"/>
                </a:cubicBezTo>
                <a:cubicBezTo>
                  <a:pt x="3908558" y="4467576"/>
                  <a:pt x="3990368" y="4510942"/>
                  <a:pt x="4035943" y="4579744"/>
                </a:cubicBezTo>
                <a:cubicBezTo>
                  <a:pt x="4043870" y="4591710"/>
                  <a:pt x="3951117" y="4546986"/>
                  <a:pt x="3953473" y="4535381"/>
                </a:cubicBezTo>
                <a:cubicBezTo>
                  <a:pt x="3949097" y="4556930"/>
                  <a:pt x="4094768" y="4655552"/>
                  <a:pt x="4113300" y="4670534"/>
                </a:cubicBezTo>
                <a:lnTo>
                  <a:pt x="4230423" y="4779556"/>
                </a:lnTo>
                <a:lnTo>
                  <a:pt x="4215799" y="4798580"/>
                </a:lnTo>
                <a:lnTo>
                  <a:pt x="3980103" y="4616734"/>
                </a:lnTo>
                <a:cubicBezTo>
                  <a:pt x="3943697" y="4587767"/>
                  <a:pt x="3845736" y="4509190"/>
                  <a:pt x="3914221" y="4571425"/>
                </a:cubicBezTo>
                <a:cubicBezTo>
                  <a:pt x="3972099" y="4630643"/>
                  <a:pt x="3893668" y="4566388"/>
                  <a:pt x="3868817" y="4557027"/>
                </a:cubicBezTo>
                <a:cubicBezTo>
                  <a:pt x="3872779" y="4563010"/>
                  <a:pt x="3876742" y="4568992"/>
                  <a:pt x="3880705" y="4574975"/>
                </a:cubicBezTo>
                <a:cubicBezTo>
                  <a:pt x="3876742" y="4568992"/>
                  <a:pt x="3887855" y="4624755"/>
                  <a:pt x="3880875" y="4629380"/>
                </a:cubicBezTo>
                <a:cubicBezTo>
                  <a:pt x="3868909" y="4637306"/>
                  <a:pt x="3748091" y="4548046"/>
                  <a:pt x="3729558" y="4533064"/>
                </a:cubicBezTo>
                <a:cubicBezTo>
                  <a:pt x="3650713" y="4496341"/>
                  <a:pt x="3854924" y="4655179"/>
                  <a:pt x="3841959" y="4663765"/>
                </a:cubicBezTo>
                <a:cubicBezTo>
                  <a:pt x="3833957" y="4677674"/>
                  <a:pt x="3708178" y="4583093"/>
                  <a:pt x="3772039" y="4638348"/>
                </a:cubicBezTo>
                <a:cubicBezTo>
                  <a:pt x="3828920" y="4698227"/>
                  <a:pt x="3905331" y="4772428"/>
                  <a:pt x="3983761" y="4836684"/>
                </a:cubicBezTo>
                <a:cubicBezTo>
                  <a:pt x="4000137" y="4851660"/>
                  <a:pt x="4052850" y="4883722"/>
                  <a:pt x="4091018" y="4912710"/>
                </a:cubicBezTo>
                <a:lnTo>
                  <a:pt x="4112813" y="4931583"/>
                </a:lnTo>
                <a:lnTo>
                  <a:pt x="4106377" y="4939746"/>
                </a:lnTo>
                <a:lnTo>
                  <a:pt x="4099411" y="4935465"/>
                </a:lnTo>
                <a:cubicBezTo>
                  <a:pt x="4074831" y="4918392"/>
                  <a:pt x="4043634" y="4894581"/>
                  <a:pt x="4036679" y="4890579"/>
                </a:cubicBezTo>
                <a:cubicBezTo>
                  <a:pt x="3929770" y="4809321"/>
                  <a:pt x="3909877" y="4805282"/>
                  <a:pt x="3788061" y="4716684"/>
                </a:cubicBezTo>
                <a:cubicBezTo>
                  <a:pt x="3755620" y="4693699"/>
                  <a:pt x="3732127" y="4673394"/>
                  <a:pt x="3703650" y="4656392"/>
                </a:cubicBezTo>
                <a:cubicBezTo>
                  <a:pt x="3636408" y="4622027"/>
                  <a:pt x="3736673" y="4706249"/>
                  <a:pt x="3759170" y="4727215"/>
                </a:cubicBezTo>
                <a:cubicBezTo>
                  <a:pt x="3796572" y="4755522"/>
                  <a:pt x="3844943" y="4776563"/>
                  <a:pt x="3830957" y="4794435"/>
                </a:cubicBezTo>
                <a:cubicBezTo>
                  <a:pt x="3836940" y="4790472"/>
                  <a:pt x="3749147" y="4751070"/>
                  <a:pt x="3724295" y="4741709"/>
                </a:cubicBezTo>
                <a:cubicBezTo>
                  <a:pt x="3724295" y="4741709"/>
                  <a:pt x="3689249" y="4701798"/>
                  <a:pt x="3689833" y="4728668"/>
                </a:cubicBezTo>
                <a:cubicBezTo>
                  <a:pt x="3689833" y="4728668"/>
                  <a:pt x="3722275" y="4751654"/>
                  <a:pt x="3740148" y="4765639"/>
                </a:cubicBezTo>
                <a:cubicBezTo>
                  <a:pt x="3732804" y="4780546"/>
                  <a:pt x="3724803" y="4794455"/>
                  <a:pt x="3724803" y="4794455"/>
                </a:cubicBezTo>
                <a:cubicBezTo>
                  <a:pt x="3732727" y="4806420"/>
                  <a:pt x="3793648" y="4846408"/>
                  <a:pt x="3810162" y="4871336"/>
                </a:cubicBezTo>
                <a:cubicBezTo>
                  <a:pt x="3810162" y="4871336"/>
                  <a:pt x="3834600" y="4908230"/>
                  <a:pt x="3784285" y="4871260"/>
                </a:cubicBezTo>
                <a:cubicBezTo>
                  <a:pt x="3746223" y="4841956"/>
                  <a:pt x="3781682" y="4854334"/>
                  <a:pt x="3750186" y="4847938"/>
                </a:cubicBezTo>
                <a:cubicBezTo>
                  <a:pt x="3755574" y="4849032"/>
                  <a:pt x="3758925" y="4851385"/>
                  <a:pt x="3760673" y="4854329"/>
                </a:cubicBezTo>
                <a:lnTo>
                  <a:pt x="3761325" y="4861791"/>
                </a:lnTo>
                <a:lnTo>
                  <a:pt x="3667195" y="4783381"/>
                </a:lnTo>
                <a:cubicBezTo>
                  <a:pt x="3660991" y="4774198"/>
                  <a:pt x="3653171" y="4766423"/>
                  <a:pt x="3643739" y="4760061"/>
                </a:cubicBezTo>
                <a:cubicBezTo>
                  <a:pt x="3634303" y="4753698"/>
                  <a:pt x="3624743" y="4750952"/>
                  <a:pt x="3615054" y="4751820"/>
                </a:cubicBezTo>
                <a:cubicBezTo>
                  <a:pt x="3528742" y="4741916"/>
                  <a:pt x="3452510" y="4712739"/>
                  <a:pt x="3386357" y="4664289"/>
                </a:cubicBezTo>
                <a:cubicBezTo>
                  <a:pt x="3320200" y="4615842"/>
                  <a:pt x="3257419" y="4561088"/>
                  <a:pt x="3198011" y="4500021"/>
                </a:cubicBezTo>
                <a:cubicBezTo>
                  <a:pt x="3159664" y="4466861"/>
                  <a:pt x="3120121" y="4433752"/>
                  <a:pt x="3079386" y="4400686"/>
                </a:cubicBezTo>
                <a:cubicBezTo>
                  <a:pt x="3038648" y="4367622"/>
                  <a:pt x="2999084" y="4334365"/>
                  <a:pt x="2960699" y="4300917"/>
                </a:cubicBezTo>
                <a:cubicBezTo>
                  <a:pt x="2913018" y="4263693"/>
                  <a:pt x="2866593" y="4226907"/>
                  <a:pt x="2821424" y="4190556"/>
                </a:cubicBezTo>
                <a:cubicBezTo>
                  <a:pt x="2776254" y="4154203"/>
                  <a:pt x="2730142" y="4119774"/>
                  <a:pt x="2683076" y="4087280"/>
                </a:cubicBezTo>
                <a:cubicBezTo>
                  <a:pt x="2630185" y="4156908"/>
                  <a:pt x="2578398" y="4225790"/>
                  <a:pt x="2527713" y="4293929"/>
                </a:cubicBezTo>
                <a:cubicBezTo>
                  <a:pt x="2477027" y="4362066"/>
                  <a:pt x="2424931" y="4428587"/>
                  <a:pt x="2371422" y="4493489"/>
                </a:cubicBezTo>
                <a:cubicBezTo>
                  <a:pt x="2329698" y="4546045"/>
                  <a:pt x="2281422" y="4589809"/>
                  <a:pt x="2226590" y="4624777"/>
                </a:cubicBezTo>
                <a:cubicBezTo>
                  <a:pt x="2171760" y="4659748"/>
                  <a:pt x="2114544" y="4690226"/>
                  <a:pt x="2054941" y="4716222"/>
                </a:cubicBezTo>
                <a:cubicBezTo>
                  <a:pt x="2036266" y="4720249"/>
                  <a:pt x="2016975" y="4719609"/>
                  <a:pt x="1997076" y="4714301"/>
                </a:cubicBezTo>
                <a:cubicBezTo>
                  <a:pt x="1962248" y="4703429"/>
                  <a:pt x="1927286" y="4696137"/>
                  <a:pt x="1892193" y="4692423"/>
                </a:cubicBezTo>
                <a:cubicBezTo>
                  <a:pt x="1857105" y="4688709"/>
                  <a:pt x="1821617" y="4695730"/>
                  <a:pt x="1785740" y="4713490"/>
                </a:cubicBezTo>
                <a:cubicBezTo>
                  <a:pt x="1781575" y="4718387"/>
                  <a:pt x="1776963" y="4719785"/>
                  <a:pt x="1771897" y="4717676"/>
                </a:cubicBezTo>
                <a:cubicBezTo>
                  <a:pt x="1766835" y="4715569"/>
                  <a:pt x="1761641" y="4712292"/>
                  <a:pt x="1756316" y="4707845"/>
                </a:cubicBezTo>
                <a:cubicBezTo>
                  <a:pt x="1724365" y="4693036"/>
                  <a:pt x="1697072" y="4677614"/>
                  <a:pt x="1674435" y="4661585"/>
                </a:cubicBezTo>
                <a:cubicBezTo>
                  <a:pt x="1658135" y="4654361"/>
                  <a:pt x="1647042" y="4645834"/>
                  <a:pt x="1641162" y="4635996"/>
                </a:cubicBezTo>
                <a:cubicBezTo>
                  <a:pt x="1635282" y="4626162"/>
                  <a:pt x="1640386" y="4613080"/>
                  <a:pt x="1656468" y="4596747"/>
                </a:cubicBezTo>
                <a:cubicBezTo>
                  <a:pt x="1642491" y="4603185"/>
                  <a:pt x="1627410" y="4610370"/>
                  <a:pt x="1611228" y="4618297"/>
                </a:cubicBezTo>
                <a:cubicBezTo>
                  <a:pt x="1595040" y="4626227"/>
                  <a:pt x="1580273" y="4635775"/>
                  <a:pt x="1566915" y="4646937"/>
                </a:cubicBezTo>
                <a:cubicBezTo>
                  <a:pt x="1554421" y="4658582"/>
                  <a:pt x="1543257" y="4671195"/>
                  <a:pt x="1533421" y="4684774"/>
                </a:cubicBezTo>
                <a:cubicBezTo>
                  <a:pt x="1523584" y="4698355"/>
                  <a:pt x="1512413" y="4710907"/>
                  <a:pt x="1499902" y="4722437"/>
                </a:cubicBezTo>
                <a:cubicBezTo>
                  <a:pt x="1486559" y="4733681"/>
                  <a:pt x="1472029" y="4745080"/>
                  <a:pt x="1456321" y="4756636"/>
                </a:cubicBezTo>
                <a:lnTo>
                  <a:pt x="1455940" y="4756935"/>
                </a:lnTo>
                <a:lnTo>
                  <a:pt x="1454700" y="4757469"/>
                </a:lnTo>
                <a:cubicBezTo>
                  <a:pt x="1432575" y="4770678"/>
                  <a:pt x="1414322" y="4786453"/>
                  <a:pt x="1389118" y="4804310"/>
                </a:cubicBezTo>
                <a:cubicBezTo>
                  <a:pt x="1294478" y="4873143"/>
                  <a:pt x="1279024" y="4876281"/>
                  <a:pt x="1195965" y="4939412"/>
                </a:cubicBezTo>
                <a:cubicBezTo>
                  <a:pt x="1185158" y="4945628"/>
                  <a:pt x="1099022" y="5013405"/>
                  <a:pt x="1129327" y="4977750"/>
                </a:cubicBezTo>
                <a:cubicBezTo>
                  <a:pt x="1152963" y="4952166"/>
                  <a:pt x="1220114" y="4913052"/>
                  <a:pt x="1237078" y="4897539"/>
                </a:cubicBezTo>
                <a:cubicBezTo>
                  <a:pt x="1298011" y="4847618"/>
                  <a:pt x="1357375" y="4789971"/>
                  <a:pt x="1401567" y="4743450"/>
                </a:cubicBezTo>
                <a:cubicBezTo>
                  <a:pt x="1451181" y="4700522"/>
                  <a:pt x="1353461" y="4774003"/>
                  <a:pt x="1347244" y="4763197"/>
                </a:cubicBezTo>
                <a:cubicBezTo>
                  <a:pt x="1337172" y="4756526"/>
                  <a:pt x="1495825" y="4633124"/>
                  <a:pt x="1434570" y="4661654"/>
                </a:cubicBezTo>
                <a:cubicBezTo>
                  <a:pt x="1420172" y="4673294"/>
                  <a:pt x="1326308" y="4742641"/>
                  <a:pt x="1317010" y="4736484"/>
                </a:cubicBezTo>
                <a:cubicBezTo>
                  <a:pt x="1311587" y="4732890"/>
                  <a:pt x="1320221" y="4689567"/>
                  <a:pt x="1317143" y="4694216"/>
                </a:cubicBezTo>
                <a:cubicBezTo>
                  <a:pt x="1320221" y="4689567"/>
                  <a:pt x="1323300" y="4684919"/>
                  <a:pt x="1326380" y="4680271"/>
                </a:cubicBezTo>
                <a:cubicBezTo>
                  <a:pt x="1307071" y="4687544"/>
                  <a:pt x="1246139" y="4737464"/>
                  <a:pt x="1291103" y="4691457"/>
                </a:cubicBezTo>
                <a:cubicBezTo>
                  <a:pt x="1344310" y="4643106"/>
                  <a:pt x="1268203" y="4704153"/>
                  <a:pt x="1239921" y="4726658"/>
                </a:cubicBezTo>
                <a:cubicBezTo>
                  <a:pt x="1154040" y="4794048"/>
                  <a:pt x="1064364" y="4864220"/>
                  <a:pt x="976899" y="4929586"/>
                </a:cubicBezTo>
                <a:lnTo>
                  <a:pt x="921980" y="4969452"/>
                </a:lnTo>
                <a:lnTo>
                  <a:pt x="927710" y="4958640"/>
                </a:lnTo>
                <a:lnTo>
                  <a:pt x="928415" y="4946898"/>
                </a:lnTo>
                <a:lnTo>
                  <a:pt x="1038320" y="4859786"/>
                </a:lnTo>
                <a:cubicBezTo>
                  <a:pt x="1072833" y="4829982"/>
                  <a:pt x="1105216" y="4799604"/>
                  <a:pt x="1136438" y="4768456"/>
                </a:cubicBezTo>
                <a:cubicBezTo>
                  <a:pt x="1150835" y="4756816"/>
                  <a:pt x="1264009" y="4680196"/>
                  <a:pt x="1260608" y="4663454"/>
                </a:cubicBezTo>
                <a:cubicBezTo>
                  <a:pt x="1262440" y="4672470"/>
                  <a:pt x="1190379" y="4707217"/>
                  <a:pt x="1196536" y="4697920"/>
                </a:cubicBezTo>
                <a:cubicBezTo>
                  <a:pt x="1231944" y="4644467"/>
                  <a:pt x="1295504" y="4610776"/>
                  <a:pt x="1340469" y="4564769"/>
                </a:cubicBezTo>
                <a:cubicBezTo>
                  <a:pt x="1410640" y="4500904"/>
                  <a:pt x="1325750" y="4555018"/>
                  <a:pt x="1321101" y="4551939"/>
                </a:cubicBezTo>
                <a:cubicBezTo>
                  <a:pt x="1316453" y="4548860"/>
                  <a:pt x="1391272" y="4488074"/>
                  <a:pt x="1404102" y="4468707"/>
                </a:cubicBezTo>
                <a:cubicBezTo>
                  <a:pt x="1404102" y="4468707"/>
                  <a:pt x="1418047" y="4477944"/>
                  <a:pt x="1404102" y="4468707"/>
                </a:cubicBezTo>
                <a:cubicBezTo>
                  <a:pt x="1373474" y="4482972"/>
                  <a:pt x="1368372" y="4500770"/>
                  <a:pt x="1332361" y="4524844"/>
                </a:cubicBezTo>
                <a:cubicBezTo>
                  <a:pt x="1332361" y="4524844"/>
                  <a:pt x="1265270" y="4584061"/>
                  <a:pt x="1260622" y="4580982"/>
                </a:cubicBezTo>
                <a:lnTo>
                  <a:pt x="1293947" y="4520576"/>
                </a:lnTo>
                <a:cubicBezTo>
                  <a:pt x="1289298" y="4517497"/>
                  <a:pt x="1098228" y="4659550"/>
                  <a:pt x="1182283" y="4584820"/>
                </a:cubicBezTo>
                <a:cubicBezTo>
                  <a:pt x="1235771" y="4544458"/>
                  <a:pt x="1274579" y="4507747"/>
                  <a:pt x="1311043" y="4462795"/>
                </a:cubicBezTo>
                <a:cubicBezTo>
                  <a:pt x="1338270" y="4431788"/>
                  <a:pt x="1370467" y="4425251"/>
                  <a:pt x="1395612" y="4387291"/>
                </a:cubicBezTo>
                <a:cubicBezTo>
                  <a:pt x="1368517" y="4376031"/>
                  <a:pt x="1307965" y="4467443"/>
                  <a:pt x="1287088" y="4466989"/>
                </a:cubicBezTo>
                <a:cubicBezTo>
                  <a:pt x="1283495" y="4472412"/>
                  <a:pt x="1263071" y="4451082"/>
                  <a:pt x="1266150" y="4446433"/>
                </a:cubicBezTo>
                <a:cubicBezTo>
                  <a:pt x="1233219" y="4465859"/>
                  <a:pt x="1215287" y="4503024"/>
                  <a:pt x="1185435" y="4517803"/>
                </a:cubicBezTo>
                <a:cubicBezTo>
                  <a:pt x="1173855" y="4523506"/>
                  <a:pt x="1169206" y="4520427"/>
                  <a:pt x="1156830" y="4518918"/>
                </a:cubicBezTo>
                <a:cubicBezTo>
                  <a:pt x="1124634" y="4525455"/>
                  <a:pt x="1097919" y="4555688"/>
                  <a:pt x="1068349" y="4578455"/>
                </a:cubicBezTo>
                <a:cubicBezTo>
                  <a:pt x="1003280" y="4624521"/>
                  <a:pt x="955496" y="4676464"/>
                  <a:pt x="888858" y="4714804"/>
                </a:cubicBezTo>
                <a:cubicBezTo>
                  <a:pt x="950527" y="4651995"/>
                  <a:pt x="1001710" y="4616794"/>
                  <a:pt x="1064153" y="4554498"/>
                </a:cubicBezTo>
                <a:cubicBezTo>
                  <a:pt x="1076982" y="4535132"/>
                  <a:pt x="1112993" y="4511057"/>
                  <a:pt x="1156450" y="4477425"/>
                </a:cubicBezTo>
                <a:cubicBezTo>
                  <a:pt x="1177005" y="4456489"/>
                  <a:pt x="1299930" y="4365150"/>
                  <a:pt x="1216548" y="4406889"/>
                </a:cubicBezTo>
                <a:cubicBezTo>
                  <a:pt x="1202150" y="4418530"/>
                  <a:pt x="1137082" y="4464596"/>
                  <a:pt x="1125762" y="4471587"/>
                </a:cubicBezTo>
                <a:cubicBezTo>
                  <a:pt x="1118035" y="4473157"/>
                  <a:pt x="1107965" y="4466485"/>
                  <a:pt x="1107965" y="4466485"/>
                </a:cubicBezTo>
                <a:cubicBezTo>
                  <a:pt x="1078111" y="4481263"/>
                  <a:pt x="1054476" y="4506848"/>
                  <a:pt x="1033145" y="4527271"/>
                </a:cubicBezTo>
                <a:cubicBezTo>
                  <a:pt x="1011019" y="4540480"/>
                  <a:pt x="974556" y="4585431"/>
                  <a:pt x="956758" y="4580329"/>
                </a:cubicBezTo>
                <a:cubicBezTo>
                  <a:pt x="938958" y="4575227"/>
                  <a:pt x="994055" y="4555993"/>
                  <a:pt x="969586" y="4560962"/>
                </a:cubicBezTo>
                <a:cubicBezTo>
                  <a:pt x="937390" y="4567500"/>
                  <a:pt x="872321" y="4613566"/>
                  <a:pt x="947139" y="4552780"/>
                </a:cubicBezTo>
                <a:cubicBezTo>
                  <a:pt x="999833" y="4505204"/>
                  <a:pt x="1030460" y="4490939"/>
                  <a:pt x="1084401" y="4429700"/>
                </a:cubicBezTo>
                <a:cubicBezTo>
                  <a:pt x="1099121" y="4439450"/>
                  <a:pt x="1084401" y="4429700"/>
                  <a:pt x="1084401" y="4429700"/>
                </a:cubicBezTo>
                <a:cubicBezTo>
                  <a:pt x="1059932" y="4434668"/>
                  <a:pt x="974307" y="4501671"/>
                  <a:pt x="952181" y="4514880"/>
                </a:cubicBezTo>
                <a:cubicBezTo>
                  <a:pt x="906099" y="4532283"/>
                  <a:pt x="942110" y="4508209"/>
                  <a:pt x="963441" y="4487786"/>
                </a:cubicBezTo>
                <a:cubicBezTo>
                  <a:pt x="882003" y="4532483"/>
                  <a:pt x="815839" y="4594822"/>
                  <a:pt x="743998" y="4649639"/>
                </a:cubicBezTo>
                <a:lnTo>
                  <a:pt x="714802" y="4669771"/>
                </a:lnTo>
                <a:lnTo>
                  <a:pt x="714358" y="4669663"/>
                </a:lnTo>
                <a:lnTo>
                  <a:pt x="643776" y="4654954"/>
                </a:lnTo>
                <a:lnTo>
                  <a:pt x="678461" y="4630051"/>
                </a:lnTo>
                <a:cubicBezTo>
                  <a:pt x="780138" y="4555011"/>
                  <a:pt x="879907" y="4477594"/>
                  <a:pt x="977078" y="4393160"/>
                </a:cubicBezTo>
                <a:cubicBezTo>
                  <a:pt x="994555" y="4376872"/>
                  <a:pt x="1090251" y="4316541"/>
                  <a:pt x="1090704" y="4295664"/>
                </a:cubicBezTo>
                <a:cubicBezTo>
                  <a:pt x="1085281" y="4292072"/>
                  <a:pt x="1073962" y="4299063"/>
                  <a:pt x="1073962" y="4299063"/>
                </a:cubicBezTo>
                <a:cubicBezTo>
                  <a:pt x="1023292" y="4333490"/>
                  <a:pt x="985258" y="4370714"/>
                  <a:pt x="953383" y="4398642"/>
                </a:cubicBezTo>
                <a:cubicBezTo>
                  <a:pt x="916597" y="4422204"/>
                  <a:pt x="864960" y="4478282"/>
                  <a:pt x="830460" y="4489981"/>
                </a:cubicBezTo>
                <a:cubicBezTo>
                  <a:pt x="822732" y="4491550"/>
                  <a:pt x="812661" y="4484879"/>
                  <a:pt x="809582" y="4489527"/>
                </a:cubicBezTo>
                <a:cubicBezTo>
                  <a:pt x="787457" y="4502736"/>
                  <a:pt x="731684" y="4554960"/>
                  <a:pt x="704912" y="4565091"/>
                </a:cubicBezTo>
                <a:cubicBezTo>
                  <a:pt x="692817" y="4571569"/>
                  <a:pt x="678872" y="4562332"/>
                  <a:pt x="678872" y="4562332"/>
                </a:cubicBezTo>
                <a:cubicBezTo>
                  <a:pt x="678872" y="4562332"/>
                  <a:pt x="675978" y="4563758"/>
                  <a:pt x="672248" y="4566443"/>
                </a:cubicBezTo>
                <a:lnTo>
                  <a:pt x="667134" y="4571573"/>
                </a:lnTo>
                <a:lnTo>
                  <a:pt x="652894" y="4579676"/>
                </a:lnTo>
                <a:cubicBezTo>
                  <a:pt x="655972" y="4575028"/>
                  <a:pt x="655972" y="4575028"/>
                  <a:pt x="660621" y="4578107"/>
                </a:cubicBezTo>
                <a:cubicBezTo>
                  <a:pt x="645165" y="4581245"/>
                  <a:pt x="626633" y="4589031"/>
                  <a:pt x="626633" y="4589031"/>
                </a:cubicBezTo>
                <a:cubicBezTo>
                  <a:pt x="614993" y="4574633"/>
                  <a:pt x="700998" y="4549123"/>
                  <a:pt x="734383" y="4508819"/>
                </a:cubicBezTo>
                <a:cubicBezTo>
                  <a:pt x="737462" y="4504172"/>
                  <a:pt x="742563" y="4486373"/>
                  <a:pt x="745642" y="4481725"/>
                </a:cubicBezTo>
                <a:cubicBezTo>
                  <a:pt x="769277" y="4456141"/>
                  <a:pt x="801927" y="4428726"/>
                  <a:pt x="836369" y="4396924"/>
                </a:cubicBezTo>
                <a:cubicBezTo>
                  <a:pt x="850767" y="4385286"/>
                  <a:pt x="973690" y="4293946"/>
                  <a:pt x="976769" y="4289298"/>
                </a:cubicBezTo>
                <a:cubicBezTo>
                  <a:pt x="975200" y="4281571"/>
                  <a:pt x="946595" y="4282686"/>
                  <a:pt x="938355" y="4285029"/>
                </a:cubicBezTo>
                <a:cubicBezTo>
                  <a:pt x="927549" y="4291247"/>
                  <a:pt x="841411" y="4359024"/>
                  <a:pt x="893842" y="4310160"/>
                </a:cubicBezTo>
                <a:cubicBezTo>
                  <a:pt x="949614" y="4257935"/>
                  <a:pt x="838011" y="4342282"/>
                  <a:pt x="823612" y="4353922"/>
                </a:cubicBezTo>
                <a:cubicBezTo>
                  <a:pt x="783235" y="4382906"/>
                  <a:pt x="747224" y="4406980"/>
                  <a:pt x="733340" y="4417845"/>
                </a:cubicBezTo>
                <a:cubicBezTo>
                  <a:pt x="568469" y="4530441"/>
                  <a:pt x="431661" y="4632645"/>
                  <a:pt x="281964" y="4734114"/>
                </a:cubicBezTo>
                <a:cubicBezTo>
                  <a:pt x="267304" y="4744467"/>
                  <a:pt x="200988" y="4804195"/>
                  <a:pt x="190916" y="4797524"/>
                </a:cubicBezTo>
                <a:cubicBezTo>
                  <a:pt x="181621" y="4791366"/>
                  <a:pt x="240530" y="4754595"/>
                  <a:pt x="244122" y="4749173"/>
                </a:cubicBezTo>
                <a:cubicBezTo>
                  <a:pt x="356783" y="4673328"/>
                  <a:pt x="450648" y="4603982"/>
                  <a:pt x="547593" y="4529987"/>
                </a:cubicBezTo>
                <a:cubicBezTo>
                  <a:pt x="576650" y="4507995"/>
                  <a:pt x="654608" y="4462663"/>
                  <a:pt x="670515" y="4438648"/>
                </a:cubicBezTo>
                <a:cubicBezTo>
                  <a:pt x="676673" y="4429352"/>
                  <a:pt x="662728" y="4420115"/>
                  <a:pt x="667055" y="4401804"/>
                </a:cubicBezTo>
                <a:cubicBezTo>
                  <a:pt x="675236" y="4379357"/>
                  <a:pt x="691465" y="4376734"/>
                  <a:pt x="719748" y="4354227"/>
                </a:cubicBezTo>
                <a:cubicBezTo>
                  <a:pt x="740306" y="4333291"/>
                  <a:pt x="753133" y="4313924"/>
                  <a:pt x="767533" y="4302284"/>
                </a:cubicBezTo>
                <a:cubicBezTo>
                  <a:pt x="827952" y="4253138"/>
                  <a:pt x="882214" y="4213289"/>
                  <a:pt x="946227" y="4158721"/>
                </a:cubicBezTo>
                <a:cubicBezTo>
                  <a:pt x="946227" y="4158721"/>
                  <a:pt x="1009786" y="4125029"/>
                  <a:pt x="1003568" y="4114223"/>
                </a:cubicBezTo>
                <a:cubicBezTo>
                  <a:pt x="1002653" y="4109716"/>
                  <a:pt x="984261" y="4121497"/>
                  <a:pt x="969730" y="4131655"/>
                </a:cubicBezTo>
                <a:lnTo>
                  <a:pt x="958750" y="4139623"/>
                </a:lnTo>
                <a:lnTo>
                  <a:pt x="959056" y="4139353"/>
                </a:lnTo>
                <a:lnTo>
                  <a:pt x="956885" y="4140977"/>
                </a:lnTo>
                <a:lnTo>
                  <a:pt x="953495" y="4143437"/>
                </a:lnTo>
                <a:cubicBezTo>
                  <a:pt x="952161" y="4144452"/>
                  <a:pt x="951735" y="4144805"/>
                  <a:pt x="952551" y="4144218"/>
                </a:cubicBezTo>
                <a:lnTo>
                  <a:pt x="956885" y="4140977"/>
                </a:lnTo>
                <a:lnTo>
                  <a:pt x="958750" y="4139623"/>
                </a:lnTo>
                <a:lnTo>
                  <a:pt x="920996" y="4172938"/>
                </a:lnTo>
                <a:cubicBezTo>
                  <a:pt x="880611" y="4209927"/>
                  <a:pt x="835747" y="4252729"/>
                  <a:pt x="808907" y="4261699"/>
                </a:cubicBezTo>
                <a:cubicBezTo>
                  <a:pt x="798100" y="4267916"/>
                  <a:pt x="788029" y="4261245"/>
                  <a:pt x="780302" y="4262814"/>
                </a:cubicBezTo>
                <a:cubicBezTo>
                  <a:pt x="768982" y="4269806"/>
                  <a:pt x="748939" y="4289968"/>
                  <a:pt x="726038" y="4302664"/>
                </a:cubicBezTo>
                <a:cubicBezTo>
                  <a:pt x="711640" y="4314303"/>
                  <a:pt x="638332" y="4362714"/>
                  <a:pt x="679444" y="4320841"/>
                </a:cubicBezTo>
                <a:cubicBezTo>
                  <a:pt x="703592" y="4294482"/>
                  <a:pt x="745025" y="4274000"/>
                  <a:pt x="758911" y="4263135"/>
                </a:cubicBezTo>
                <a:cubicBezTo>
                  <a:pt x="774084" y="4252008"/>
                  <a:pt x="778411" y="4233697"/>
                  <a:pt x="781489" y="4229049"/>
                </a:cubicBezTo>
                <a:cubicBezTo>
                  <a:pt x="793071" y="4223344"/>
                  <a:pt x="801312" y="4221001"/>
                  <a:pt x="815196" y="4210137"/>
                </a:cubicBezTo>
                <a:cubicBezTo>
                  <a:pt x="818276" y="4205487"/>
                  <a:pt x="831103" y="4186121"/>
                  <a:pt x="837262" y="4176824"/>
                </a:cubicBezTo>
                <a:cubicBezTo>
                  <a:pt x="848581" y="4169832"/>
                  <a:pt x="884310" y="4137769"/>
                  <a:pt x="915672" y="4110616"/>
                </a:cubicBezTo>
                <a:cubicBezTo>
                  <a:pt x="947034" y="4083462"/>
                  <a:pt x="1025446" y="4017254"/>
                  <a:pt x="962942" y="4059447"/>
                </a:cubicBezTo>
                <a:cubicBezTo>
                  <a:pt x="904032" y="4096217"/>
                  <a:pt x="845442" y="4154378"/>
                  <a:pt x="791181" y="4194227"/>
                </a:cubicBezTo>
                <a:cubicBezTo>
                  <a:pt x="744644" y="4232507"/>
                  <a:pt x="688813" y="4264630"/>
                  <a:pt x="638404" y="4300344"/>
                </a:cubicBezTo>
                <a:cubicBezTo>
                  <a:pt x="623744" y="4310696"/>
                  <a:pt x="573336" y="4346410"/>
                  <a:pt x="593891" y="4325474"/>
                </a:cubicBezTo>
                <a:cubicBezTo>
                  <a:pt x="654312" y="4276329"/>
                  <a:pt x="716302" y="4234910"/>
                  <a:pt x="773381" y="4189125"/>
                </a:cubicBezTo>
                <a:cubicBezTo>
                  <a:pt x="810167" y="4165564"/>
                  <a:pt x="864942" y="4124940"/>
                  <a:pt x="813699" y="4140038"/>
                </a:cubicBezTo>
                <a:cubicBezTo>
                  <a:pt x="775344" y="4155872"/>
                  <a:pt x="739615" y="4187936"/>
                  <a:pt x="706685" y="4207362"/>
                </a:cubicBezTo>
                <a:lnTo>
                  <a:pt x="386855" y="4436390"/>
                </a:lnTo>
                <a:lnTo>
                  <a:pt x="389642" y="4403964"/>
                </a:lnTo>
                <a:lnTo>
                  <a:pt x="403890" y="4393557"/>
                </a:lnTo>
                <a:cubicBezTo>
                  <a:pt x="432173" y="4371052"/>
                  <a:pt x="500834" y="4319562"/>
                  <a:pt x="465559" y="4330748"/>
                </a:cubicBezTo>
                <a:cubicBezTo>
                  <a:pt x="450632" y="4338138"/>
                  <a:pt x="429097" y="4355082"/>
                  <a:pt x="409943" y="4370956"/>
                </a:cubicBezTo>
                <a:lnTo>
                  <a:pt x="391121" y="4386761"/>
                </a:lnTo>
                <a:lnTo>
                  <a:pt x="394402" y="4348584"/>
                </a:lnTo>
                <a:cubicBezTo>
                  <a:pt x="393927" y="4343438"/>
                  <a:pt x="392709" y="4337188"/>
                  <a:pt x="390741" y="4329834"/>
                </a:cubicBezTo>
                <a:cubicBezTo>
                  <a:pt x="388776" y="4322478"/>
                  <a:pt x="385189" y="4316538"/>
                  <a:pt x="379988" y="4312010"/>
                </a:cubicBezTo>
                <a:lnTo>
                  <a:pt x="368263" y="4314298"/>
                </a:lnTo>
                <a:lnTo>
                  <a:pt x="369875" y="4308608"/>
                </a:lnTo>
                <a:cubicBezTo>
                  <a:pt x="384595" y="4318358"/>
                  <a:pt x="369875" y="4308608"/>
                  <a:pt x="369875" y="4308608"/>
                </a:cubicBezTo>
                <a:cubicBezTo>
                  <a:pt x="367551" y="4307068"/>
                  <a:pt x="365619" y="4307461"/>
                  <a:pt x="363434" y="4309496"/>
                </a:cubicBezTo>
                <a:lnTo>
                  <a:pt x="356967" y="4318234"/>
                </a:lnTo>
                <a:lnTo>
                  <a:pt x="343378" y="4326422"/>
                </a:lnTo>
                <a:cubicBezTo>
                  <a:pt x="338769" y="4327225"/>
                  <a:pt x="334395" y="4329800"/>
                  <a:pt x="330249" y="4334151"/>
                </a:cubicBezTo>
                <a:cubicBezTo>
                  <a:pt x="326107" y="4338499"/>
                  <a:pt x="322042" y="4343438"/>
                  <a:pt x="318052" y="4348970"/>
                </a:cubicBezTo>
                <a:cubicBezTo>
                  <a:pt x="309097" y="4355549"/>
                  <a:pt x="300754" y="4357845"/>
                  <a:pt x="293032" y="4355851"/>
                </a:cubicBezTo>
                <a:cubicBezTo>
                  <a:pt x="289169" y="4354855"/>
                  <a:pt x="285925" y="4351825"/>
                  <a:pt x="283298" y="4346761"/>
                </a:cubicBezTo>
                <a:lnTo>
                  <a:pt x="282966" y="4345585"/>
                </a:lnTo>
                <a:lnTo>
                  <a:pt x="295732" y="4336402"/>
                </a:lnTo>
                <a:cubicBezTo>
                  <a:pt x="353586" y="4291130"/>
                  <a:pt x="426896" y="4242720"/>
                  <a:pt x="450983" y="4196258"/>
                </a:cubicBezTo>
                <a:cubicBezTo>
                  <a:pt x="474620" y="4170674"/>
                  <a:pt x="480043" y="4174266"/>
                  <a:pt x="493927" y="4163401"/>
                </a:cubicBezTo>
                <a:cubicBezTo>
                  <a:pt x="530451" y="4138552"/>
                  <a:pt x="554860" y="4113481"/>
                  <a:pt x="513427" y="4133963"/>
                </a:cubicBezTo>
                <a:cubicBezTo>
                  <a:pt x="443198" y="4177725"/>
                  <a:pt x="406411" y="4201286"/>
                  <a:pt x="348557" y="4246559"/>
                </a:cubicBezTo>
                <a:lnTo>
                  <a:pt x="269845" y="4301041"/>
                </a:lnTo>
                <a:lnTo>
                  <a:pt x="264312" y="4282835"/>
                </a:lnTo>
                <a:lnTo>
                  <a:pt x="300906" y="4256234"/>
                </a:lnTo>
                <a:cubicBezTo>
                  <a:pt x="329189" y="4233729"/>
                  <a:pt x="369566" y="4204745"/>
                  <a:pt x="383452" y="4193879"/>
                </a:cubicBezTo>
                <a:cubicBezTo>
                  <a:pt x="396280" y="4174512"/>
                  <a:pt x="377747" y="4182299"/>
                  <a:pt x="386984" y="4168354"/>
                </a:cubicBezTo>
                <a:cubicBezTo>
                  <a:pt x="386984" y="4168354"/>
                  <a:pt x="402893" y="4144339"/>
                  <a:pt x="407540" y="4147418"/>
                </a:cubicBezTo>
                <a:cubicBezTo>
                  <a:pt x="402893" y="4144339"/>
                  <a:pt x="347061" y="4176461"/>
                  <a:pt x="298955" y="4207014"/>
                </a:cubicBezTo>
                <a:lnTo>
                  <a:pt x="299750" y="4199822"/>
                </a:lnTo>
                <a:lnTo>
                  <a:pt x="305626" y="4196943"/>
                </a:lnTo>
                <a:cubicBezTo>
                  <a:pt x="303302" y="4195404"/>
                  <a:pt x="301242" y="4195990"/>
                  <a:pt x="299961" y="4197927"/>
                </a:cubicBezTo>
                <a:lnTo>
                  <a:pt x="299750" y="4199822"/>
                </a:lnTo>
                <a:lnTo>
                  <a:pt x="266360" y="4216179"/>
                </a:lnTo>
                <a:lnTo>
                  <a:pt x="238925" y="4235302"/>
                </a:lnTo>
                <a:lnTo>
                  <a:pt x="234158" y="4227607"/>
                </a:lnTo>
                <a:cubicBezTo>
                  <a:pt x="225560" y="4216920"/>
                  <a:pt x="217113" y="4209672"/>
                  <a:pt x="208817" y="4205861"/>
                </a:cubicBezTo>
                <a:cubicBezTo>
                  <a:pt x="192221" y="4198236"/>
                  <a:pt x="168374" y="4199344"/>
                  <a:pt x="137268" y="4209182"/>
                </a:cubicBezTo>
                <a:cubicBezTo>
                  <a:pt x="119357" y="4215934"/>
                  <a:pt x="102473" y="4221353"/>
                  <a:pt x="86612" y="4225435"/>
                </a:cubicBezTo>
                <a:cubicBezTo>
                  <a:pt x="70750" y="4229515"/>
                  <a:pt x="53863" y="4234930"/>
                  <a:pt x="35950" y="4241686"/>
                </a:cubicBezTo>
                <a:cubicBezTo>
                  <a:pt x="30619" y="4242183"/>
                  <a:pt x="24462" y="4240987"/>
                  <a:pt x="17485" y="4238095"/>
                </a:cubicBezTo>
                <a:cubicBezTo>
                  <a:pt x="10509" y="4235202"/>
                  <a:pt x="6403" y="4231331"/>
                  <a:pt x="5167" y="4226484"/>
                </a:cubicBezTo>
                <a:cubicBezTo>
                  <a:pt x="964" y="4226440"/>
                  <a:pt x="-677" y="4223088"/>
                  <a:pt x="252" y="4216425"/>
                </a:cubicBezTo>
                <a:cubicBezTo>
                  <a:pt x="1177" y="4209768"/>
                  <a:pt x="1593" y="4203767"/>
                  <a:pt x="1495" y="4198429"/>
                </a:cubicBezTo>
                <a:cubicBezTo>
                  <a:pt x="13365" y="4182208"/>
                  <a:pt x="23903" y="4164979"/>
                  <a:pt x="33112" y="4146729"/>
                </a:cubicBezTo>
                <a:cubicBezTo>
                  <a:pt x="42321" y="4128479"/>
                  <a:pt x="52859" y="4111247"/>
                  <a:pt x="64731" y="4095027"/>
                </a:cubicBezTo>
                <a:cubicBezTo>
                  <a:pt x="84155" y="4084556"/>
                  <a:pt x="108908" y="4078144"/>
                  <a:pt x="138990" y="4075791"/>
                </a:cubicBezTo>
                <a:cubicBezTo>
                  <a:pt x="162506" y="4072111"/>
                  <a:pt x="180602" y="4063734"/>
                  <a:pt x="193288" y="4050660"/>
                </a:cubicBezTo>
                <a:cubicBezTo>
                  <a:pt x="205971" y="4037586"/>
                  <a:pt x="213705" y="4023359"/>
                  <a:pt x="216488" y="4007978"/>
                </a:cubicBezTo>
                <a:cubicBezTo>
                  <a:pt x="224662" y="3955454"/>
                  <a:pt x="243871" y="3914095"/>
                  <a:pt x="274126" y="3883907"/>
                </a:cubicBezTo>
                <a:cubicBezTo>
                  <a:pt x="304380" y="3853713"/>
                  <a:pt x="340235" y="3826995"/>
                  <a:pt x="381693" y="3803744"/>
                </a:cubicBezTo>
                <a:cubicBezTo>
                  <a:pt x="395200" y="3796972"/>
                  <a:pt x="408478" y="3788424"/>
                  <a:pt x="421524" y="3778106"/>
                </a:cubicBezTo>
                <a:cubicBezTo>
                  <a:pt x="434567" y="3767787"/>
                  <a:pt x="447534" y="3756880"/>
                  <a:pt x="460425" y="3745382"/>
                </a:cubicBezTo>
                <a:cubicBezTo>
                  <a:pt x="468866" y="3735068"/>
                  <a:pt x="474202" y="3723957"/>
                  <a:pt x="476425" y="3712052"/>
                </a:cubicBezTo>
                <a:cubicBezTo>
                  <a:pt x="478650" y="3700149"/>
                  <a:pt x="476307" y="3685241"/>
                  <a:pt x="469397" y="3667325"/>
                </a:cubicBezTo>
                <a:cubicBezTo>
                  <a:pt x="464180" y="3662604"/>
                  <a:pt x="460653" y="3657057"/>
                  <a:pt x="458820" y="3650692"/>
                </a:cubicBezTo>
                <a:cubicBezTo>
                  <a:pt x="456986" y="3644325"/>
                  <a:pt x="456129" y="3640834"/>
                  <a:pt x="456247" y="3640216"/>
                </a:cubicBezTo>
                <a:cubicBezTo>
                  <a:pt x="506241" y="3585619"/>
                  <a:pt x="556276" y="3531013"/>
                  <a:pt x="606356" y="3476404"/>
                </a:cubicBezTo>
                <a:cubicBezTo>
                  <a:pt x="606750" y="3476353"/>
                  <a:pt x="608323" y="3476147"/>
                  <a:pt x="611078" y="3475787"/>
                </a:cubicBezTo>
                <a:cubicBezTo>
                  <a:pt x="613829" y="3475426"/>
                  <a:pt x="615402" y="3475220"/>
                  <a:pt x="615794" y="3475169"/>
                </a:cubicBezTo>
                <a:cubicBezTo>
                  <a:pt x="612909" y="3489761"/>
                  <a:pt x="609786" y="3502582"/>
                  <a:pt x="606431" y="3513633"/>
                </a:cubicBezTo>
                <a:cubicBezTo>
                  <a:pt x="603079" y="3524684"/>
                  <a:pt x="599649" y="3535142"/>
                  <a:pt x="596143" y="3545011"/>
                </a:cubicBezTo>
                <a:cubicBezTo>
                  <a:pt x="597129" y="3549488"/>
                  <a:pt x="599063" y="3552036"/>
                  <a:pt x="601943" y="3552662"/>
                </a:cubicBezTo>
                <a:cubicBezTo>
                  <a:pt x="604825" y="3553286"/>
                  <a:pt x="606452" y="3553473"/>
                  <a:pt x="606817" y="3553223"/>
                </a:cubicBezTo>
                <a:cubicBezTo>
                  <a:pt x="624456" y="3541301"/>
                  <a:pt x="642100" y="3529382"/>
                  <a:pt x="659739" y="3517465"/>
                </a:cubicBezTo>
                <a:cubicBezTo>
                  <a:pt x="685853" y="3495421"/>
                  <a:pt x="711456" y="3474049"/>
                  <a:pt x="736546" y="3453345"/>
                </a:cubicBezTo>
                <a:cubicBezTo>
                  <a:pt x="761636" y="3432640"/>
                  <a:pt x="784571" y="3409213"/>
                  <a:pt x="805348" y="3383069"/>
                </a:cubicBezTo>
                <a:cubicBezTo>
                  <a:pt x="824040" y="3362399"/>
                  <a:pt x="840889" y="3341374"/>
                  <a:pt x="855888" y="3319989"/>
                </a:cubicBezTo>
                <a:cubicBezTo>
                  <a:pt x="870887" y="3298604"/>
                  <a:pt x="870290" y="3272653"/>
                  <a:pt x="854094" y="3242141"/>
                </a:cubicBezTo>
                <a:cubicBezTo>
                  <a:pt x="853423" y="3237023"/>
                  <a:pt x="854956" y="3230414"/>
                  <a:pt x="858698" y="3222317"/>
                </a:cubicBezTo>
                <a:cubicBezTo>
                  <a:pt x="862438" y="3214221"/>
                  <a:pt x="868691" y="3206995"/>
                  <a:pt x="877458" y="3200640"/>
                </a:cubicBezTo>
                <a:cubicBezTo>
                  <a:pt x="911448" y="3166948"/>
                  <a:pt x="945288" y="3132100"/>
                  <a:pt x="978974" y="3096098"/>
                </a:cubicBezTo>
                <a:cubicBezTo>
                  <a:pt x="1012664" y="3060100"/>
                  <a:pt x="1046516" y="3025361"/>
                  <a:pt x="1080535" y="2991882"/>
                </a:cubicBezTo>
                <a:cubicBezTo>
                  <a:pt x="1114415" y="2958881"/>
                  <a:pt x="1146519" y="2926078"/>
                  <a:pt x="1176852" y="2893468"/>
                </a:cubicBezTo>
                <a:cubicBezTo>
                  <a:pt x="1207181" y="2860858"/>
                  <a:pt x="1236915" y="2828253"/>
                  <a:pt x="1266048" y="2795651"/>
                </a:cubicBezTo>
                <a:cubicBezTo>
                  <a:pt x="1291008" y="2769387"/>
                  <a:pt x="1303226" y="2746594"/>
                  <a:pt x="1302693" y="2727265"/>
                </a:cubicBezTo>
                <a:cubicBezTo>
                  <a:pt x="1302161" y="2707941"/>
                  <a:pt x="1290472" y="2685879"/>
                  <a:pt x="1267623" y="2661080"/>
                </a:cubicBezTo>
                <a:cubicBezTo>
                  <a:pt x="1243579" y="2630236"/>
                  <a:pt x="1217024" y="2598520"/>
                  <a:pt x="1187956" y="2565939"/>
                </a:cubicBezTo>
                <a:cubicBezTo>
                  <a:pt x="1158886" y="2533356"/>
                  <a:pt x="1132332" y="2501640"/>
                  <a:pt x="1108289" y="2470799"/>
                </a:cubicBezTo>
                <a:cubicBezTo>
                  <a:pt x="1075320" y="2431331"/>
                  <a:pt x="1044037" y="2391037"/>
                  <a:pt x="1014452" y="2349924"/>
                </a:cubicBezTo>
                <a:cubicBezTo>
                  <a:pt x="984864" y="2308809"/>
                  <a:pt x="951535" y="2271186"/>
                  <a:pt x="914461" y="2237051"/>
                </a:cubicBezTo>
                <a:cubicBezTo>
                  <a:pt x="849440" y="2168189"/>
                  <a:pt x="791106" y="2095449"/>
                  <a:pt x="739469" y="2018831"/>
                </a:cubicBezTo>
                <a:cubicBezTo>
                  <a:pt x="687833" y="1942217"/>
                  <a:pt x="633910" y="1866498"/>
                  <a:pt x="577708" y="1791680"/>
                </a:cubicBezTo>
                <a:cubicBezTo>
                  <a:pt x="502553" y="1691352"/>
                  <a:pt x="428591" y="1590266"/>
                  <a:pt x="355825" y="1488426"/>
                </a:cubicBezTo>
                <a:cubicBezTo>
                  <a:pt x="283061" y="1386585"/>
                  <a:pt x="209033" y="1283106"/>
                  <a:pt x="133750" y="1177996"/>
                </a:cubicBezTo>
                <a:cubicBezTo>
                  <a:pt x="122119" y="1160924"/>
                  <a:pt x="113922" y="1144903"/>
                  <a:pt x="109155" y="1129931"/>
                </a:cubicBezTo>
                <a:lnTo>
                  <a:pt x="107107" y="1108523"/>
                </a:lnTo>
                <a:lnTo>
                  <a:pt x="113146" y="1115995"/>
                </a:lnTo>
                <a:cubicBezTo>
                  <a:pt x="124534" y="1129756"/>
                  <a:pt x="136973" y="1144531"/>
                  <a:pt x="151108" y="1161258"/>
                </a:cubicBezTo>
                <a:cubicBezTo>
                  <a:pt x="186199" y="1195353"/>
                  <a:pt x="169749" y="1162164"/>
                  <a:pt x="141025" y="1125264"/>
                </a:cubicBezTo>
                <a:cubicBezTo>
                  <a:pt x="135795" y="1117535"/>
                  <a:pt x="131523" y="1114135"/>
                  <a:pt x="126621" y="1108486"/>
                </a:cubicBezTo>
                <a:lnTo>
                  <a:pt x="108555" y="1078408"/>
                </a:lnTo>
                <a:lnTo>
                  <a:pt x="119272" y="1047625"/>
                </a:lnTo>
                <a:cubicBezTo>
                  <a:pt x="126582" y="1033472"/>
                  <a:pt x="136494" y="1018678"/>
                  <a:pt x="149012" y="1003242"/>
                </a:cubicBezTo>
                <a:cubicBezTo>
                  <a:pt x="160143" y="986787"/>
                  <a:pt x="164456" y="968226"/>
                  <a:pt x="161945" y="947561"/>
                </a:cubicBezTo>
                <a:lnTo>
                  <a:pt x="160826" y="940132"/>
                </a:lnTo>
                <a:lnTo>
                  <a:pt x="166811" y="947448"/>
                </a:lnTo>
                <a:cubicBezTo>
                  <a:pt x="182764" y="958813"/>
                  <a:pt x="177629" y="945951"/>
                  <a:pt x="165857" y="926264"/>
                </a:cubicBezTo>
                <a:lnTo>
                  <a:pt x="156544" y="911744"/>
                </a:lnTo>
                <a:lnTo>
                  <a:pt x="152897" y="887561"/>
                </a:lnTo>
                <a:lnTo>
                  <a:pt x="145717" y="847691"/>
                </a:lnTo>
                <a:lnTo>
                  <a:pt x="369656" y="1150093"/>
                </a:lnTo>
                <a:cubicBezTo>
                  <a:pt x="396524" y="1180362"/>
                  <a:pt x="422103" y="1224274"/>
                  <a:pt x="455601" y="1252687"/>
                </a:cubicBezTo>
                <a:cubicBezTo>
                  <a:pt x="502323" y="1284546"/>
                  <a:pt x="460334" y="1225823"/>
                  <a:pt x="430929" y="1190135"/>
                </a:cubicBezTo>
                <a:cubicBezTo>
                  <a:pt x="388296" y="1125464"/>
                  <a:pt x="339298" y="1063596"/>
                  <a:pt x="294392" y="994453"/>
                </a:cubicBezTo>
                <a:cubicBezTo>
                  <a:pt x="280483" y="966683"/>
                  <a:pt x="319666" y="1019040"/>
                  <a:pt x="331073" y="1034233"/>
                </a:cubicBezTo>
                <a:cubicBezTo>
                  <a:pt x="370256" y="1086591"/>
                  <a:pt x="416071" y="1137092"/>
                  <a:pt x="450517" y="1190775"/>
                </a:cubicBezTo>
                <a:cubicBezTo>
                  <a:pt x="492240" y="1248552"/>
                  <a:pt x="532373" y="1326183"/>
                  <a:pt x="579779" y="1382366"/>
                </a:cubicBezTo>
                <a:cubicBezTo>
                  <a:pt x="629042" y="1445181"/>
                  <a:pt x="571554" y="1353003"/>
                  <a:pt x="548778" y="1315457"/>
                </a:cubicBezTo>
                <a:cubicBezTo>
                  <a:pt x="526002" y="1277912"/>
                  <a:pt x="500422" y="1234003"/>
                  <a:pt x="491290" y="1223280"/>
                </a:cubicBezTo>
                <a:cubicBezTo>
                  <a:pt x="488106" y="1211915"/>
                  <a:pt x="481473" y="1188235"/>
                  <a:pt x="479880" y="1182551"/>
                </a:cubicBezTo>
                <a:cubicBezTo>
                  <a:pt x="469422" y="1167094"/>
                  <a:pt x="461881" y="1162056"/>
                  <a:pt x="452066" y="1152545"/>
                </a:cubicBezTo>
                <a:cubicBezTo>
                  <a:pt x="450476" y="1146864"/>
                  <a:pt x="452064" y="1127009"/>
                  <a:pt x="440392" y="1110870"/>
                </a:cubicBezTo>
                <a:cubicBezTo>
                  <a:pt x="429934" y="1095412"/>
                  <a:pt x="394844" y="1061317"/>
                  <a:pt x="379080" y="1026915"/>
                </a:cubicBezTo>
                <a:cubicBezTo>
                  <a:pt x="351263" y="971372"/>
                  <a:pt x="409393" y="1043961"/>
                  <a:pt x="420117" y="1060366"/>
                </a:cubicBezTo>
                <a:cubicBezTo>
                  <a:pt x="439064" y="1080597"/>
                  <a:pt x="452706" y="1107420"/>
                  <a:pt x="461838" y="1118142"/>
                </a:cubicBezTo>
                <a:cubicBezTo>
                  <a:pt x="469115" y="1122234"/>
                  <a:pt x="481428" y="1118784"/>
                  <a:pt x="490295" y="1128558"/>
                </a:cubicBezTo>
                <a:cubicBezTo>
                  <a:pt x="514424" y="1146317"/>
                  <a:pt x="545718" y="1204012"/>
                  <a:pt x="574388" y="1254399"/>
                </a:cubicBezTo>
                <a:lnTo>
                  <a:pt x="601605" y="1300233"/>
                </a:lnTo>
                <a:lnTo>
                  <a:pt x="600166" y="1298263"/>
                </a:lnTo>
                <a:lnTo>
                  <a:pt x="596849" y="1293585"/>
                </a:lnTo>
                <a:cubicBezTo>
                  <a:pt x="596219" y="1292728"/>
                  <a:pt x="596534" y="1293223"/>
                  <a:pt x="597548" y="1294679"/>
                </a:cubicBezTo>
                <a:lnTo>
                  <a:pt x="600166" y="1298263"/>
                </a:lnTo>
                <a:lnTo>
                  <a:pt x="601824" y="1300600"/>
                </a:lnTo>
                <a:lnTo>
                  <a:pt x="601605" y="1300233"/>
                </a:lnTo>
                <a:lnTo>
                  <a:pt x="610074" y="1311824"/>
                </a:lnTo>
                <a:cubicBezTo>
                  <a:pt x="621414" y="1326779"/>
                  <a:pt x="636117" y="1344623"/>
                  <a:pt x="638504" y="1340379"/>
                </a:cubicBezTo>
                <a:cubicBezTo>
                  <a:pt x="648278" y="1331512"/>
                  <a:pt x="595190" y="1276920"/>
                  <a:pt x="595190" y="1276920"/>
                </a:cubicBezTo>
                <a:cubicBezTo>
                  <a:pt x="548425" y="1201148"/>
                  <a:pt x="506704" y="1143371"/>
                  <a:pt x="461797" y="1074229"/>
                </a:cubicBezTo>
                <a:cubicBezTo>
                  <a:pt x="451073" y="1057825"/>
                  <a:pt x="444439" y="1034144"/>
                  <a:pt x="430531" y="1006374"/>
                </a:cubicBezTo>
                <a:cubicBezTo>
                  <a:pt x="409347" y="974511"/>
                  <a:pt x="393850" y="966594"/>
                  <a:pt x="392901" y="941322"/>
                </a:cubicBezTo>
                <a:cubicBezTo>
                  <a:pt x="394490" y="921468"/>
                  <a:pt x="411539" y="916693"/>
                  <a:pt x="408357" y="905326"/>
                </a:cubicBezTo>
                <a:cubicBezTo>
                  <a:pt x="400130" y="875963"/>
                  <a:pt x="336317" y="804967"/>
                  <a:pt x="314187" y="773370"/>
                </a:cubicBezTo>
                <a:lnTo>
                  <a:pt x="246940" y="678671"/>
                </a:lnTo>
                <a:lnTo>
                  <a:pt x="256172" y="670591"/>
                </a:lnTo>
                <a:lnTo>
                  <a:pt x="284512" y="708006"/>
                </a:lnTo>
                <a:cubicBezTo>
                  <a:pt x="341592" y="784590"/>
                  <a:pt x="400130" y="863195"/>
                  <a:pt x="464892" y="946695"/>
                </a:cubicBezTo>
                <a:cubicBezTo>
                  <a:pt x="475351" y="962150"/>
                  <a:pt x="503810" y="998105"/>
                  <a:pt x="535072" y="1040424"/>
                </a:cubicBezTo>
                <a:cubicBezTo>
                  <a:pt x="545797" y="1056829"/>
                  <a:pt x="630834" y="1178064"/>
                  <a:pt x="591612" y="1107329"/>
                </a:cubicBezTo>
                <a:cubicBezTo>
                  <a:pt x="554662" y="1041065"/>
                  <a:pt x="619426" y="1137335"/>
                  <a:pt x="628293" y="1147108"/>
                </a:cubicBezTo>
                <a:cubicBezTo>
                  <a:pt x="635833" y="1152147"/>
                  <a:pt x="664289" y="1162563"/>
                  <a:pt x="668381" y="1155288"/>
                </a:cubicBezTo>
                <a:cubicBezTo>
                  <a:pt x="666789" y="1149604"/>
                  <a:pt x="572620" y="1017648"/>
                  <a:pt x="561896" y="1001243"/>
                </a:cubicBezTo>
                <a:cubicBezTo>
                  <a:pt x="537528" y="958015"/>
                  <a:pt x="513539" y="919787"/>
                  <a:pt x="498041" y="886334"/>
                </a:cubicBezTo>
                <a:cubicBezTo>
                  <a:pt x="496447" y="880651"/>
                  <a:pt x="497091" y="861062"/>
                  <a:pt x="495497" y="855378"/>
                </a:cubicBezTo>
                <a:cubicBezTo>
                  <a:pt x="474956" y="803928"/>
                  <a:pt x="396594" y="750285"/>
                  <a:pt x="413000" y="739561"/>
                </a:cubicBezTo>
                <a:cubicBezTo>
                  <a:pt x="413000" y="739561"/>
                  <a:pt x="429142" y="753427"/>
                  <a:pt x="443692" y="761609"/>
                </a:cubicBezTo>
                <a:lnTo>
                  <a:pt x="440546" y="762025"/>
                </a:lnTo>
                <a:lnTo>
                  <a:pt x="436417" y="757518"/>
                </a:lnTo>
                <a:cubicBezTo>
                  <a:pt x="437213" y="760360"/>
                  <a:pt x="437612" y="761781"/>
                  <a:pt x="438521" y="762292"/>
                </a:cubicBezTo>
                <a:lnTo>
                  <a:pt x="440546" y="762025"/>
                </a:lnTo>
                <a:lnTo>
                  <a:pt x="448132" y="770308"/>
                </a:lnTo>
                <a:lnTo>
                  <a:pt x="451618" y="777138"/>
                </a:lnTo>
                <a:cubicBezTo>
                  <a:pt x="454503" y="781054"/>
                  <a:pt x="456957" y="783432"/>
                  <a:pt x="456957" y="783432"/>
                </a:cubicBezTo>
                <a:cubicBezTo>
                  <a:pt x="456957" y="783432"/>
                  <a:pt x="474007" y="778656"/>
                  <a:pt x="484087" y="789112"/>
                </a:cubicBezTo>
                <a:cubicBezTo>
                  <a:pt x="507770" y="808016"/>
                  <a:pt x="546992" y="878750"/>
                  <a:pt x="564992" y="899245"/>
                </a:cubicBezTo>
                <a:cubicBezTo>
                  <a:pt x="566584" y="904929"/>
                  <a:pt x="578897" y="901480"/>
                  <a:pt x="586173" y="905570"/>
                </a:cubicBezTo>
                <a:cubicBezTo>
                  <a:pt x="617132" y="928567"/>
                  <a:pt x="650936" y="1001839"/>
                  <a:pt x="680343" y="1037528"/>
                </a:cubicBezTo>
                <a:cubicBezTo>
                  <a:pt x="703384" y="1076020"/>
                  <a:pt x="729608" y="1125879"/>
                  <a:pt x="769475" y="1177024"/>
                </a:cubicBezTo>
                <a:cubicBezTo>
                  <a:pt x="769475" y="1177024"/>
                  <a:pt x="778607" y="1187746"/>
                  <a:pt x="785236" y="1185889"/>
                </a:cubicBezTo>
                <a:cubicBezTo>
                  <a:pt x="791561" y="1164709"/>
                  <a:pt x="714749" y="1072836"/>
                  <a:pt x="702434" y="1050748"/>
                </a:cubicBezTo>
                <a:cubicBezTo>
                  <a:pt x="631966" y="934116"/>
                  <a:pt x="556601" y="823706"/>
                  <a:pt x="478542" y="715074"/>
                </a:cubicBezTo>
                <a:lnTo>
                  <a:pt x="379873" y="581485"/>
                </a:lnTo>
                <a:lnTo>
                  <a:pt x="394766" y="572860"/>
                </a:lnTo>
                <a:lnTo>
                  <a:pt x="397786" y="579487"/>
                </a:lnTo>
                <a:cubicBezTo>
                  <a:pt x="403153" y="586795"/>
                  <a:pt x="409311" y="591454"/>
                  <a:pt x="415790" y="592704"/>
                </a:cubicBezTo>
                <a:cubicBezTo>
                  <a:pt x="435378" y="593345"/>
                  <a:pt x="415790" y="592704"/>
                  <a:pt x="415790" y="592704"/>
                </a:cubicBezTo>
                <a:lnTo>
                  <a:pt x="399224" y="570279"/>
                </a:lnTo>
                <a:lnTo>
                  <a:pt x="424648" y="555557"/>
                </a:lnTo>
                <a:lnTo>
                  <a:pt x="492559" y="640662"/>
                </a:lnTo>
                <a:cubicBezTo>
                  <a:pt x="576911" y="737573"/>
                  <a:pt x="629401" y="855666"/>
                  <a:pt x="719437" y="950985"/>
                </a:cubicBezTo>
                <a:cubicBezTo>
                  <a:pt x="704582" y="923478"/>
                  <a:pt x="676122" y="887526"/>
                  <a:pt x="716895" y="920030"/>
                </a:cubicBezTo>
                <a:cubicBezTo>
                  <a:pt x="734895" y="940526"/>
                  <a:pt x="799393" y="1035846"/>
                  <a:pt x="822431" y="1048802"/>
                </a:cubicBezTo>
                <a:cubicBezTo>
                  <a:pt x="840428" y="1043762"/>
                  <a:pt x="822431" y="1048802"/>
                  <a:pt x="822431" y="1048802"/>
                </a:cubicBezTo>
                <a:cubicBezTo>
                  <a:pt x="787983" y="969581"/>
                  <a:pt x="761760" y="945258"/>
                  <a:pt x="724128" y="880207"/>
                </a:cubicBezTo>
                <a:cubicBezTo>
                  <a:pt x="668497" y="794660"/>
                  <a:pt x="719087" y="862210"/>
                  <a:pt x="749401" y="879257"/>
                </a:cubicBezTo>
                <a:cubicBezTo>
                  <a:pt x="772439" y="892212"/>
                  <a:pt x="723178" y="854935"/>
                  <a:pt x="742767" y="855578"/>
                </a:cubicBezTo>
                <a:cubicBezTo>
                  <a:pt x="762356" y="856220"/>
                  <a:pt x="784490" y="913354"/>
                  <a:pt x="802489" y="933849"/>
                </a:cubicBezTo>
                <a:cubicBezTo>
                  <a:pt x="817347" y="961353"/>
                  <a:pt x="832846" y="994810"/>
                  <a:pt x="858120" y="1019397"/>
                </a:cubicBezTo>
                <a:cubicBezTo>
                  <a:pt x="858120" y="1019397"/>
                  <a:pt x="870434" y="1015947"/>
                  <a:pt x="877709" y="1020037"/>
                </a:cubicBezTo>
                <a:cubicBezTo>
                  <a:pt x="886843" y="1030760"/>
                  <a:pt x="937432" y="1098310"/>
                  <a:pt x="948156" y="1114714"/>
                </a:cubicBezTo>
                <a:cubicBezTo>
                  <a:pt x="1018601" y="1183854"/>
                  <a:pt x="924431" y="1051897"/>
                  <a:pt x="910523" y="1024126"/>
                </a:cubicBezTo>
                <a:cubicBezTo>
                  <a:pt x="877668" y="976123"/>
                  <a:pt x="849209" y="940172"/>
                  <a:pt x="842576" y="916492"/>
                </a:cubicBezTo>
                <a:cubicBezTo>
                  <a:pt x="799903" y="833444"/>
                  <a:pt x="759773" y="781351"/>
                  <a:pt x="718047" y="698038"/>
                </a:cubicBezTo>
                <a:cubicBezTo>
                  <a:pt x="772730" y="758313"/>
                  <a:pt x="803994" y="826169"/>
                  <a:pt x="854585" y="893720"/>
                </a:cubicBezTo>
                <a:cubicBezTo>
                  <a:pt x="876982" y="926263"/>
                  <a:pt x="894073" y="965401"/>
                  <a:pt x="924386" y="982447"/>
                </a:cubicBezTo>
                <a:cubicBezTo>
                  <a:pt x="937345" y="984947"/>
                  <a:pt x="943029" y="983354"/>
                  <a:pt x="952843" y="992864"/>
                </a:cubicBezTo>
                <a:cubicBezTo>
                  <a:pt x="978119" y="1017451"/>
                  <a:pt x="984110" y="1060719"/>
                  <a:pt x="1010976" y="1090988"/>
                </a:cubicBezTo>
                <a:cubicBezTo>
                  <a:pt x="1009383" y="1085306"/>
                  <a:pt x="1036891" y="1070451"/>
                  <a:pt x="1038747" y="1077081"/>
                </a:cubicBezTo>
                <a:cubicBezTo>
                  <a:pt x="1059929" y="1083406"/>
                  <a:pt x="1091238" y="1195174"/>
                  <a:pt x="1122193" y="1192632"/>
                </a:cubicBezTo>
                <a:cubicBezTo>
                  <a:pt x="1109192" y="1146220"/>
                  <a:pt x="1078878" y="1129173"/>
                  <a:pt x="1061521" y="1089089"/>
                </a:cubicBezTo>
                <a:cubicBezTo>
                  <a:pt x="1039388" y="1031955"/>
                  <a:pt x="1012216" y="982361"/>
                  <a:pt x="971442" y="924320"/>
                </a:cubicBezTo>
                <a:cubicBezTo>
                  <a:pt x="911034" y="821724"/>
                  <a:pt x="1057385" y="1026914"/>
                  <a:pt x="1063068" y="1025321"/>
                </a:cubicBezTo>
                <a:lnTo>
                  <a:pt x="1049119" y="953638"/>
                </a:lnTo>
                <a:cubicBezTo>
                  <a:pt x="1054801" y="952045"/>
                  <a:pt x="1103157" y="1033502"/>
                  <a:pt x="1103157" y="1033502"/>
                </a:cubicBezTo>
                <a:cubicBezTo>
                  <a:pt x="1131615" y="1069453"/>
                  <a:pt x="1130973" y="1089042"/>
                  <a:pt x="1157196" y="1113364"/>
                </a:cubicBezTo>
                <a:cubicBezTo>
                  <a:pt x="1157196" y="1113364"/>
                  <a:pt x="1174247" y="1108589"/>
                  <a:pt x="1157196" y="1113364"/>
                </a:cubicBezTo>
                <a:cubicBezTo>
                  <a:pt x="1150562" y="1089684"/>
                  <a:pt x="1094931" y="1004138"/>
                  <a:pt x="1100614" y="1002546"/>
                </a:cubicBezTo>
                <a:cubicBezTo>
                  <a:pt x="1106299" y="1000955"/>
                  <a:pt x="1174243" y="1083052"/>
                  <a:pt x="1124295" y="995913"/>
                </a:cubicBezTo>
                <a:cubicBezTo>
                  <a:pt x="1093939" y="934952"/>
                  <a:pt x="1040850" y="880362"/>
                  <a:pt x="1022543" y="815004"/>
                </a:cubicBezTo>
                <a:cubicBezTo>
                  <a:pt x="1019359" y="803638"/>
                  <a:pt x="1080672" y="862056"/>
                  <a:pt x="1075899" y="870543"/>
                </a:cubicBezTo>
                <a:cubicBezTo>
                  <a:pt x="1084764" y="854781"/>
                  <a:pt x="995635" y="740822"/>
                  <a:pt x="984910" y="724417"/>
                </a:cubicBezTo>
                <a:cubicBezTo>
                  <a:pt x="963574" y="682892"/>
                  <a:pt x="940817" y="641766"/>
                  <a:pt x="915729" y="600527"/>
                </a:cubicBezTo>
                <a:lnTo>
                  <a:pt x="833725" y="477692"/>
                </a:lnTo>
                <a:lnTo>
                  <a:pt x="840594" y="481963"/>
                </a:lnTo>
                <a:lnTo>
                  <a:pt x="854374" y="479933"/>
                </a:lnTo>
                <a:lnTo>
                  <a:pt x="876524" y="510252"/>
                </a:lnTo>
                <a:cubicBezTo>
                  <a:pt x="943408" y="604521"/>
                  <a:pt x="1010956" y="704352"/>
                  <a:pt x="1075587" y="800146"/>
                </a:cubicBezTo>
                <a:cubicBezTo>
                  <a:pt x="1096772" y="832008"/>
                  <a:pt x="1153614" y="918237"/>
                  <a:pt x="1115719" y="852239"/>
                </a:cubicBezTo>
                <a:cubicBezTo>
                  <a:pt x="1085361" y="791279"/>
                  <a:pt x="1130534" y="861368"/>
                  <a:pt x="1147623" y="874968"/>
                </a:cubicBezTo>
                <a:cubicBezTo>
                  <a:pt x="1146031" y="869286"/>
                  <a:pt x="1144441" y="863602"/>
                  <a:pt x="1142848" y="857919"/>
                </a:cubicBezTo>
                <a:cubicBezTo>
                  <a:pt x="1144441" y="863602"/>
                  <a:pt x="1149815" y="817150"/>
                  <a:pt x="1156447" y="815291"/>
                </a:cubicBezTo>
                <a:cubicBezTo>
                  <a:pt x="1167812" y="812108"/>
                  <a:pt x="1239852" y="912468"/>
                  <a:pt x="1250576" y="928873"/>
                </a:cubicBezTo>
                <a:cubicBezTo>
                  <a:pt x="1303021" y="977517"/>
                  <a:pt x="1183271" y="801650"/>
                  <a:pt x="1195585" y="798200"/>
                </a:cubicBezTo>
                <a:cubicBezTo>
                  <a:pt x="1205360" y="789333"/>
                  <a:pt x="1279937" y="895110"/>
                  <a:pt x="1243898" y="835742"/>
                </a:cubicBezTo>
                <a:cubicBezTo>
                  <a:pt x="1214491" y="774517"/>
                  <a:pt x="1173410" y="697152"/>
                  <a:pt x="1128239" y="627063"/>
                </a:cubicBezTo>
                <a:cubicBezTo>
                  <a:pt x="1116186" y="605922"/>
                  <a:pt x="1061241" y="544700"/>
                  <a:pt x="1045740" y="511245"/>
                </a:cubicBezTo>
                <a:cubicBezTo>
                  <a:pt x="1026790" y="465478"/>
                  <a:pt x="1091555" y="561747"/>
                  <a:pt x="1100421" y="571521"/>
                </a:cubicBezTo>
                <a:cubicBezTo>
                  <a:pt x="1163594" y="662107"/>
                  <a:pt x="1178143" y="670290"/>
                  <a:pt x="1251128" y="770384"/>
                </a:cubicBezTo>
                <a:cubicBezTo>
                  <a:pt x="1270721" y="796562"/>
                  <a:pt x="1283985" y="818384"/>
                  <a:pt x="1301985" y="838881"/>
                </a:cubicBezTo>
                <a:cubicBezTo>
                  <a:pt x="1345941" y="882750"/>
                  <a:pt x="1288718" y="791521"/>
                  <a:pt x="1276402" y="769432"/>
                </a:cubicBezTo>
                <a:cubicBezTo>
                  <a:pt x="1254270" y="737836"/>
                  <a:pt x="1221720" y="709158"/>
                  <a:pt x="1237179" y="698698"/>
                </a:cubicBezTo>
                <a:cubicBezTo>
                  <a:pt x="1231495" y="700290"/>
                  <a:pt x="1290267" y="753290"/>
                  <a:pt x="1307358" y="766891"/>
                </a:cubicBezTo>
                <a:cubicBezTo>
                  <a:pt x="1307358" y="766891"/>
                  <a:pt x="1324715" y="806975"/>
                  <a:pt x="1331041" y="785795"/>
                </a:cubicBezTo>
                <a:cubicBezTo>
                  <a:pt x="1331041" y="785795"/>
                  <a:pt x="1311448" y="759615"/>
                  <a:pt x="1300989" y="744158"/>
                </a:cubicBezTo>
                <a:cubicBezTo>
                  <a:pt x="1310498" y="734345"/>
                  <a:pt x="1320274" y="725476"/>
                  <a:pt x="1320274" y="725476"/>
                </a:cubicBezTo>
                <a:cubicBezTo>
                  <a:pt x="1317090" y="714110"/>
                  <a:pt x="1279499" y="667436"/>
                  <a:pt x="1272866" y="643756"/>
                </a:cubicBezTo>
                <a:cubicBezTo>
                  <a:pt x="1272866" y="643756"/>
                  <a:pt x="1263049" y="608709"/>
                  <a:pt x="1293101" y="650347"/>
                </a:cubicBezTo>
                <a:cubicBezTo>
                  <a:pt x="1315495" y="682889"/>
                  <a:pt x="1290865" y="664251"/>
                  <a:pt x="1313904" y="677207"/>
                </a:cubicBezTo>
                <a:cubicBezTo>
                  <a:pt x="1309963" y="674990"/>
                  <a:pt x="1307933" y="672304"/>
                  <a:pt x="1307308" y="669558"/>
                </a:cubicBezTo>
                <a:lnTo>
                  <a:pt x="1308599" y="663914"/>
                </a:lnTo>
                <a:lnTo>
                  <a:pt x="1310296" y="668781"/>
                </a:lnTo>
                <a:cubicBezTo>
                  <a:pt x="1315266" y="677731"/>
                  <a:pt x="1320831" y="686598"/>
                  <a:pt x="1326981" y="695392"/>
                </a:cubicBezTo>
                <a:cubicBezTo>
                  <a:pt x="1337407" y="703223"/>
                  <a:pt x="1345912" y="710105"/>
                  <a:pt x="1352488" y="716044"/>
                </a:cubicBezTo>
                <a:cubicBezTo>
                  <a:pt x="1359065" y="721981"/>
                  <a:pt x="1365207" y="729173"/>
                  <a:pt x="1370914" y="737624"/>
                </a:cubicBezTo>
                <a:lnTo>
                  <a:pt x="1375297" y="732647"/>
                </a:lnTo>
                <a:lnTo>
                  <a:pt x="1376912" y="734957"/>
                </a:lnTo>
                <a:cubicBezTo>
                  <a:pt x="1383794" y="744139"/>
                  <a:pt x="1388989" y="750153"/>
                  <a:pt x="1390411" y="749756"/>
                </a:cubicBezTo>
                <a:cubicBezTo>
                  <a:pt x="1392693" y="746051"/>
                  <a:pt x="1390416" y="738836"/>
                  <a:pt x="1385668" y="729919"/>
                </a:cubicBezTo>
                <a:lnTo>
                  <a:pt x="1383746" y="726968"/>
                </a:lnTo>
                <a:lnTo>
                  <a:pt x="1388557" y="725717"/>
                </a:lnTo>
                <a:cubicBezTo>
                  <a:pt x="1381586" y="707634"/>
                  <a:pt x="1374263" y="691397"/>
                  <a:pt x="1366577" y="677008"/>
                </a:cubicBezTo>
                <a:cubicBezTo>
                  <a:pt x="1358891" y="662617"/>
                  <a:pt x="1349514" y="649050"/>
                  <a:pt x="1338444" y="636301"/>
                </a:cubicBezTo>
                <a:lnTo>
                  <a:pt x="1333554" y="613593"/>
                </a:lnTo>
                <a:lnTo>
                  <a:pt x="1334094" y="614347"/>
                </a:lnTo>
                <a:cubicBezTo>
                  <a:pt x="1326817" y="610256"/>
                  <a:pt x="1379000" y="683489"/>
                  <a:pt x="1383091" y="676214"/>
                </a:cubicBezTo>
                <a:cubicBezTo>
                  <a:pt x="1387183" y="668938"/>
                  <a:pt x="1371854" y="647950"/>
                  <a:pt x="1353133" y="623059"/>
                </a:cubicBezTo>
                <a:lnTo>
                  <a:pt x="1331869" y="594054"/>
                </a:lnTo>
                <a:lnTo>
                  <a:pt x="1340100" y="566504"/>
                </a:lnTo>
                <a:lnTo>
                  <a:pt x="1344345" y="559928"/>
                </a:lnTo>
                <a:lnTo>
                  <a:pt x="1374824" y="602938"/>
                </a:lnTo>
                <a:cubicBezTo>
                  <a:pt x="1402639" y="645712"/>
                  <a:pt x="1378072" y="608156"/>
                  <a:pt x="1356780" y="571345"/>
                </a:cubicBezTo>
                <a:lnTo>
                  <a:pt x="1347644" y="554819"/>
                </a:lnTo>
                <a:lnTo>
                  <a:pt x="1356000" y="541870"/>
                </a:lnTo>
                <a:lnTo>
                  <a:pt x="1358374" y="544212"/>
                </a:lnTo>
                <a:cubicBezTo>
                  <a:pt x="1368832" y="559669"/>
                  <a:pt x="1394413" y="603578"/>
                  <a:pt x="1416239" y="615853"/>
                </a:cubicBezTo>
                <a:cubicBezTo>
                  <a:pt x="1440869" y="634491"/>
                  <a:pt x="1397553" y="571032"/>
                  <a:pt x="1376371" y="539170"/>
                </a:cubicBezTo>
                <a:lnTo>
                  <a:pt x="1366583" y="525475"/>
                </a:lnTo>
                <a:lnTo>
                  <a:pt x="1379012" y="506219"/>
                </a:lnTo>
                <a:cubicBezTo>
                  <a:pt x="1388023" y="491042"/>
                  <a:pt x="1403425" y="483427"/>
                  <a:pt x="1425221" y="483371"/>
                </a:cubicBezTo>
                <a:cubicBezTo>
                  <a:pt x="1447017" y="483315"/>
                  <a:pt x="1466632" y="489545"/>
                  <a:pt x="1484072" y="502056"/>
                </a:cubicBezTo>
                <a:cubicBezTo>
                  <a:pt x="1510928" y="522335"/>
                  <a:pt x="1537272" y="543276"/>
                  <a:pt x="1563105" y="564889"/>
                </a:cubicBezTo>
                <a:cubicBezTo>
                  <a:pt x="1588940" y="586499"/>
                  <a:pt x="1613232" y="610109"/>
                  <a:pt x="1635990" y="635723"/>
                </a:cubicBezTo>
                <a:cubicBezTo>
                  <a:pt x="1671023" y="678721"/>
                  <a:pt x="1708853" y="720155"/>
                  <a:pt x="1749476" y="760024"/>
                </a:cubicBezTo>
                <a:cubicBezTo>
                  <a:pt x="1790102" y="799889"/>
                  <a:pt x="1830288" y="841013"/>
                  <a:pt x="1870044" y="883398"/>
                </a:cubicBezTo>
                <a:cubicBezTo>
                  <a:pt x="1921703" y="938815"/>
                  <a:pt x="1974625" y="994667"/>
                  <a:pt x="2028799" y="1050955"/>
                </a:cubicBezTo>
                <a:cubicBezTo>
                  <a:pt x="2082974" y="1107246"/>
                  <a:pt x="2131484" y="1166072"/>
                  <a:pt x="2174325" y="1227447"/>
                </a:cubicBezTo>
                <a:cubicBezTo>
                  <a:pt x="2230170" y="1287315"/>
                  <a:pt x="2286018" y="1347184"/>
                  <a:pt x="2341862" y="1407052"/>
                </a:cubicBezTo>
                <a:cubicBezTo>
                  <a:pt x="2364616" y="1432663"/>
                  <a:pt x="2388911" y="1456278"/>
                  <a:pt x="2414742" y="1477888"/>
                </a:cubicBezTo>
                <a:cubicBezTo>
                  <a:pt x="2440574" y="1499497"/>
                  <a:pt x="2466919" y="1520440"/>
                  <a:pt x="2493775" y="1540716"/>
                </a:cubicBezTo>
                <a:cubicBezTo>
                  <a:pt x="2510002" y="1551589"/>
                  <a:pt x="2526093" y="1552283"/>
                  <a:pt x="2542052" y="1542793"/>
                </a:cubicBezTo>
                <a:cubicBezTo>
                  <a:pt x="2558011" y="1533305"/>
                  <a:pt x="2572557" y="1522203"/>
                  <a:pt x="2585695" y="1509480"/>
                </a:cubicBezTo>
                <a:cubicBezTo>
                  <a:pt x="2648597" y="1443058"/>
                  <a:pt x="2710244" y="1376198"/>
                  <a:pt x="2770635" y="1308903"/>
                </a:cubicBezTo>
                <a:lnTo>
                  <a:pt x="2938000" y="1134669"/>
                </a:lnTo>
                <a:lnTo>
                  <a:pt x="2937952" y="1133789"/>
                </a:lnTo>
                <a:lnTo>
                  <a:pt x="2937384" y="1133266"/>
                </a:lnTo>
                <a:lnTo>
                  <a:pt x="2941387" y="1131141"/>
                </a:lnTo>
                <a:lnTo>
                  <a:pt x="2956508" y="1115400"/>
                </a:lnTo>
                <a:cubicBezTo>
                  <a:pt x="3015607" y="1050473"/>
                  <a:pt x="3078713" y="988620"/>
                  <a:pt x="3145818" y="929844"/>
                </a:cubicBezTo>
                <a:cubicBezTo>
                  <a:pt x="3212924" y="871067"/>
                  <a:pt x="3281363" y="813314"/>
                  <a:pt x="3351141" y="756587"/>
                </a:cubicBezTo>
                <a:cubicBezTo>
                  <a:pt x="3394552" y="726108"/>
                  <a:pt x="3434393" y="691295"/>
                  <a:pt x="3470671" y="652154"/>
                </a:cubicBezTo>
                <a:cubicBezTo>
                  <a:pt x="3506947" y="613010"/>
                  <a:pt x="3543814" y="573789"/>
                  <a:pt x="3581270" y="534494"/>
                </a:cubicBezTo>
                <a:cubicBezTo>
                  <a:pt x="3598241" y="517475"/>
                  <a:pt x="3618039" y="503686"/>
                  <a:pt x="3640657" y="493121"/>
                </a:cubicBezTo>
                <a:lnTo>
                  <a:pt x="3664304" y="485527"/>
                </a:lnTo>
                <a:lnTo>
                  <a:pt x="3672177" y="477809"/>
                </a:lnTo>
                <a:cubicBezTo>
                  <a:pt x="3675005" y="475202"/>
                  <a:pt x="3677107" y="473482"/>
                  <a:pt x="3677678" y="473450"/>
                </a:cubicBezTo>
                <a:cubicBezTo>
                  <a:pt x="3704983" y="449018"/>
                  <a:pt x="3750649" y="418066"/>
                  <a:pt x="3775616" y="399722"/>
                </a:cubicBezTo>
                <a:cubicBezTo>
                  <a:pt x="3825551" y="363035"/>
                  <a:pt x="3861845" y="335354"/>
                  <a:pt x="3912463" y="304128"/>
                </a:cubicBezTo>
                <a:cubicBezTo>
                  <a:pt x="3934707" y="290060"/>
                  <a:pt x="3956271" y="277120"/>
                  <a:pt x="3977509" y="264834"/>
                </a:cubicBezTo>
                <a:lnTo>
                  <a:pt x="4024351" y="238574"/>
                </a:lnTo>
                <a:lnTo>
                  <a:pt x="4020484" y="241885"/>
                </a:lnTo>
                <a:cubicBezTo>
                  <a:pt x="4010904" y="249149"/>
                  <a:pt x="3998330" y="257552"/>
                  <a:pt x="3987467" y="265803"/>
                </a:cubicBezTo>
                <a:lnTo>
                  <a:pt x="3984432" y="268350"/>
                </a:lnTo>
                <a:lnTo>
                  <a:pt x="3965497" y="278979"/>
                </a:lnTo>
                <a:cubicBezTo>
                  <a:pt x="3944795" y="291107"/>
                  <a:pt x="3924749" y="303448"/>
                  <a:pt x="3905859" y="315954"/>
                </a:cubicBezTo>
                <a:cubicBezTo>
                  <a:pt x="3863571" y="342363"/>
                  <a:pt x="3823765" y="372187"/>
                  <a:pt x="3784304" y="403081"/>
                </a:cubicBezTo>
                <a:lnTo>
                  <a:pt x="3684999" y="480829"/>
                </a:lnTo>
                <a:lnTo>
                  <a:pt x="3717909" y="478205"/>
                </a:lnTo>
                <a:lnTo>
                  <a:pt x="3729580" y="478546"/>
                </a:lnTo>
                <a:lnTo>
                  <a:pt x="3777819" y="439483"/>
                </a:lnTo>
                <a:lnTo>
                  <a:pt x="3787253" y="432990"/>
                </a:lnTo>
                <a:lnTo>
                  <a:pt x="3788476" y="430571"/>
                </a:lnTo>
                <a:lnTo>
                  <a:pt x="3808229" y="408432"/>
                </a:lnTo>
                <a:lnTo>
                  <a:pt x="3790976" y="421793"/>
                </a:lnTo>
                <a:cubicBezTo>
                  <a:pt x="3794279" y="415880"/>
                  <a:pt x="3799378" y="411357"/>
                  <a:pt x="3805086" y="407488"/>
                </a:cubicBezTo>
                <a:lnTo>
                  <a:pt x="3813410" y="402624"/>
                </a:lnTo>
                <a:lnTo>
                  <a:pt x="3818168" y="397291"/>
                </a:lnTo>
                <a:lnTo>
                  <a:pt x="3833342" y="388062"/>
                </a:lnTo>
                <a:lnTo>
                  <a:pt x="3833336" y="388046"/>
                </a:lnTo>
                <a:cubicBezTo>
                  <a:pt x="3833539" y="386544"/>
                  <a:pt x="3834030" y="385028"/>
                  <a:pt x="3834030" y="385028"/>
                </a:cubicBezTo>
                <a:lnTo>
                  <a:pt x="3835623" y="386675"/>
                </a:lnTo>
                <a:lnTo>
                  <a:pt x="3872217" y="364418"/>
                </a:lnTo>
                <a:lnTo>
                  <a:pt x="3906421" y="350973"/>
                </a:lnTo>
                <a:lnTo>
                  <a:pt x="3938804" y="328685"/>
                </a:lnTo>
                <a:cubicBezTo>
                  <a:pt x="3994531" y="293968"/>
                  <a:pt x="4051829" y="260883"/>
                  <a:pt x="4109217" y="227679"/>
                </a:cubicBezTo>
                <a:cubicBezTo>
                  <a:pt x="4128188" y="218376"/>
                  <a:pt x="4147317" y="211902"/>
                  <a:pt x="4163335" y="201667"/>
                </a:cubicBezTo>
                <a:lnTo>
                  <a:pt x="4175974" y="191691"/>
                </a:lnTo>
                <a:lnTo>
                  <a:pt x="4176691" y="192081"/>
                </a:lnTo>
                <a:cubicBezTo>
                  <a:pt x="4177644" y="192028"/>
                  <a:pt x="4178272" y="191306"/>
                  <a:pt x="4178196" y="189935"/>
                </a:cubicBezTo>
                <a:lnTo>
                  <a:pt x="4175974" y="191691"/>
                </a:lnTo>
                <a:lnTo>
                  <a:pt x="4173245" y="190210"/>
                </a:lnTo>
                <a:cubicBezTo>
                  <a:pt x="4193944" y="177603"/>
                  <a:pt x="4216777" y="162126"/>
                  <a:pt x="4216625" y="159386"/>
                </a:cubicBezTo>
                <a:cubicBezTo>
                  <a:pt x="4216777" y="162126"/>
                  <a:pt x="4204969" y="162780"/>
                  <a:pt x="4204969" y="162780"/>
                </a:cubicBezTo>
                <a:cubicBezTo>
                  <a:pt x="4198112" y="163160"/>
                  <a:pt x="4204666" y="157297"/>
                  <a:pt x="4195141" y="157824"/>
                </a:cubicBezTo>
                <a:cubicBezTo>
                  <a:pt x="4188437" y="160947"/>
                  <a:pt x="4169871" y="170684"/>
                  <a:pt x="4156079" y="176949"/>
                </a:cubicBezTo>
                <a:cubicBezTo>
                  <a:pt x="4135926" y="187348"/>
                  <a:pt x="4114933" y="198108"/>
                  <a:pt x="4093600" y="209182"/>
                </a:cubicBezTo>
                <a:lnTo>
                  <a:pt x="4039701" y="237674"/>
                </a:lnTo>
                <a:lnTo>
                  <a:pt x="4052408" y="229273"/>
                </a:lnTo>
                <a:cubicBezTo>
                  <a:pt x="4075646" y="215952"/>
                  <a:pt x="4099247" y="203988"/>
                  <a:pt x="4122308" y="192625"/>
                </a:cubicBezTo>
                <a:cubicBezTo>
                  <a:pt x="4168456" y="170357"/>
                  <a:pt x="4216408" y="139280"/>
                  <a:pt x="4265045" y="113665"/>
                </a:cubicBezTo>
                <a:cubicBezTo>
                  <a:pt x="4291471" y="100970"/>
                  <a:pt x="4317378" y="87502"/>
                  <a:pt x="4342463" y="74768"/>
                </a:cubicBezTo>
                <a:cubicBezTo>
                  <a:pt x="4367550" y="62032"/>
                  <a:pt x="4391817" y="50030"/>
                  <a:pt x="4414967" y="40267"/>
                </a:cubicBezTo>
                <a:cubicBezTo>
                  <a:pt x="4389467" y="55890"/>
                  <a:pt x="4359752" y="71288"/>
                  <a:pt x="4331814" y="84297"/>
                </a:cubicBezTo>
                <a:lnTo>
                  <a:pt x="4304410" y="100024"/>
                </a:lnTo>
                <a:cubicBezTo>
                  <a:pt x="4304739" y="105965"/>
                  <a:pt x="4327876" y="95975"/>
                  <a:pt x="4332295" y="92980"/>
                </a:cubicBezTo>
                <a:cubicBezTo>
                  <a:pt x="4394874" y="63843"/>
                  <a:pt x="4463526" y="20158"/>
                  <a:pt x="45212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2965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873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833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7470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848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82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455886" y="1973943"/>
            <a:ext cx="3309259" cy="48840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99" y="0"/>
            <a:ext cx="5138057" cy="508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0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8800" y="526256"/>
            <a:ext cx="11074400" cy="58054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93485" y="0"/>
            <a:ext cx="4775427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5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86175" y="0"/>
            <a:ext cx="2409825" cy="3686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233432" y="3171826"/>
            <a:ext cx="2409825" cy="32725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6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00970" y="1737952"/>
            <a:ext cx="7591029" cy="3852724"/>
          </a:xfrm>
          <a:custGeom>
            <a:avLst/>
            <a:gdLst>
              <a:gd name="connsiteX0" fmla="*/ 0 w 6678410"/>
              <a:gd name="connsiteY0" fmla="*/ 0 h 3852724"/>
              <a:gd name="connsiteX1" fmla="*/ 6678410 w 6678410"/>
              <a:gd name="connsiteY1" fmla="*/ 0 h 3852724"/>
              <a:gd name="connsiteX2" fmla="*/ 6678410 w 6678410"/>
              <a:gd name="connsiteY2" fmla="*/ 3852724 h 3852724"/>
              <a:gd name="connsiteX3" fmla="*/ 0 w 6678410"/>
              <a:gd name="connsiteY3" fmla="*/ 3852724 h 385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8410" h="3852724">
                <a:moveTo>
                  <a:pt x="0" y="0"/>
                </a:moveTo>
                <a:lnTo>
                  <a:pt x="6678410" y="0"/>
                </a:lnTo>
                <a:lnTo>
                  <a:pt x="6678410" y="3852724"/>
                </a:lnTo>
                <a:lnTo>
                  <a:pt x="0" y="3852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09825" y="1044575"/>
            <a:ext cx="9782175" cy="5813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2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500090" y="6411731"/>
            <a:ext cx="246743" cy="24688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46833" y="6381286"/>
            <a:ext cx="109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err="1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</a:t>
            </a:r>
            <a:r>
              <a:rPr lang="en-US" sz="1400" b="0" dirty="0" err="1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aximze</a:t>
            </a:r>
            <a:endParaRPr lang="en-US" sz="1400" b="0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4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3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72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562709" y="2026262"/>
            <a:ext cx="6400800" cy="6400800"/>
            <a:chOff x="3498967" y="3049909"/>
            <a:chExt cx="464344" cy="464344"/>
          </a:xfrm>
          <a:solidFill>
            <a:schemeClr val="bg1">
              <a:alpha val="20000"/>
            </a:schemeClr>
          </a:solidFill>
        </p:grpSpPr>
        <p:sp>
          <p:nvSpPr>
            <p:cNvPr id="27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86882" y="4056040"/>
            <a:ext cx="4688115" cy="1323439"/>
            <a:chOff x="1030514" y="3043252"/>
            <a:chExt cx="4688115" cy="1323439"/>
          </a:xfrm>
        </p:grpSpPr>
        <p:sp>
          <p:nvSpPr>
            <p:cNvPr id="11" name="Rectangle 10"/>
            <p:cNvSpPr/>
            <p:nvPr/>
          </p:nvSpPr>
          <p:spPr>
            <a:xfrm>
              <a:off x="1961363" y="3043252"/>
              <a:ext cx="3757266" cy="1323439"/>
            </a:xfrm>
            <a:prstGeom prst="rect">
              <a:avLst/>
            </a:prstGeom>
            <a:ln w="127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8000" dirty="0" err="1" smtClean="0">
                  <a:latin typeface="Roboto Black" panose="02000000000000000000" pitchFamily="2" charset="0"/>
                  <a:ea typeface="Roboto Black" panose="02000000000000000000" pitchFamily="2" charset="0"/>
                  <a:cs typeface="Open Sans Light" panose="020B0306030504020204" pitchFamily="34" charset="0"/>
                </a:rPr>
                <a:t>aximi</a:t>
              </a:r>
              <a:r>
                <a:rPr lang="en-US" sz="8000" dirty="0" err="1" smtClean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Open Sans Light" panose="020B0306030504020204" pitchFamily="34" charset="0"/>
                </a:rPr>
                <a:t>z</a:t>
              </a:r>
              <a:r>
                <a:rPr lang="en-US" sz="8000" dirty="0" err="1" smtClean="0">
                  <a:latin typeface="Roboto Black" panose="02000000000000000000" pitchFamily="2" charset="0"/>
                  <a:ea typeface="Roboto Black" panose="02000000000000000000" pitchFamily="2" charset="0"/>
                  <a:cs typeface="Open Sans Light" panose="020B0306030504020204" pitchFamily="34" charset="0"/>
                </a:rPr>
                <a:t>e</a:t>
              </a:r>
              <a:endParaRPr lang="id-ID" sz="8000" dirty="0"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030514" y="3280230"/>
              <a:ext cx="955519" cy="996696"/>
              <a:chOff x="4545325" y="1466127"/>
              <a:chExt cx="813348" cy="925287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719077" y="1471412"/>
                <a:ext cx="639596" cy="920002"/>
              </a:xfrm>
              <a:custGeom>
                <a:avLst/>
                <a:gdLst>
                  <a:gd name="connsiteX0" fmla="*/ 425844 w 639596"/>
                  <a:gd name="connsiteY0" fmla="*/ 0 h 920002"/>
                  <a:gd name="connsiteX1" fmla="*/ 456716 w 639596"/>
                  <a:gd name="connsiteY1" fmla="*/ 0 h 920002"/>
                  <a:gd name="connsiteX2" fmla="*/ 577184 w 639596"/>
                  <a:gd name="connsiteY2" fmla="*/ 0 h 920002"/>
                  <a:gd name="connsiteX3" fmla="*/ 639596 w 639596"/>
                  <a:gd name="connsiteY3" fmla="*/ 0 h 920002"/>
                  <a:gd name="connsiteX4" fmla="*/ 639596 w 639596"/>
                  <a:gd name="connsiteY4" fmla="*/ 725714 h 920002"/>
                  <a:gd name="connsiteX5" fmla="*/ 456716 w 639596"/>
                  <a:gd name="connsiteY5" fmla="*/ 725714 h 920002"/>
                  <a:gd name="connsiteX6" fmla="*/ 456716 w 639596"/>
                  <a:gd name="connsiteY6" fmla="*/ 265121 h 920002"/>
                  <a:gd name="connsiteX7" fmla="*/ 151340 w 639596"/>
                  <a:gd name="connsiteY7" fmla="*/ 920002 h 920002"/>
                  <a:gd name="connsiteX8" fmla="*/ 0 w 639596"/>
                  <a:gd name="connsiteY8" fmla="*/ 920002 h 920002"/>
                  <a:gd name="connsiteX9" fmla="*/ 85669 w 639596"/>
                  <a:gd name="connsiteY9" fmla="*/ 736284 h 920002"/>
                  <a:gd name="connsiteX10" fmla="*/ 82509 w 639596"/>
                  <a:gd name="connsiteY10" fmla="*/ 736284 h 92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9596" h="920002">
                    <a:moveTo>
                      <a:pt x="425844" y="0"/>
                    </a:moveTo>
                    <a:lnTo>
                      <a:pt x="456716" y="0"/>
                    </a:lnTo>
                    <a:lnTo>
                      <a:pt x="577184" y="0"/>
                    </a:lnTo>
                    <a:lnTo>
                      <a:pt x="639596" y="0"/>
                    </a:lnTo>
                    <a:lnTo>
                      <a:pt x="639596" y="725714"/>
                    </a:lnTo>
                    <a:lnTo>
                      <a:pt x="456716" y="725714"/>
                    </a:lnTo>
                    <a:lnTo>
                      <a:pt x="456716" y="265121"/>
                    </a:lnTo>
                    <a:lnTo>
                      <a:pt x="151340" y="920002"/>
                    </a:lnTo>
                    <a:lnTo>
                      <a:pt x="0" y="920002"/>
                    </a:lnTo>
                    <a:lnTo>
                      <a:pt x="85669" y="736284"/>
                    </a:lnTo>
                    <a:lnTo>
                      <a:pt x="82509" y="7362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4545325" y="1466127"/>
                <a:ext cx="525414" cy="741569"/>
              </a:xfrm>
              <a:custGeom>
                <a:avLst/>
                <a:gdLst>
                  <a:gd name="connsiteX0" fmla="*/ 374074 w 525414"/>
                  <a:gd name="connsiteY0" fmla="*/ 0 h 741569"/>
                  <a:gd name="connsiteX1" fmla="*/ 525414 w 525414"/>
                  <a:gd name="connsiteY1" fmla="*/ 0 h 741569"/>
                  <a:gd name="connsiteX2" fmla="*/ 182079 w 525414"/>
                  <a:gd name="connsiteY2" fmla="*/ 736284 h 741569"/>
                  <a:gd name="connsiteX3" fmla="*/ 153805 w 525414"/>
                  <a:gd name="connsiteY3" fmla="*/ 736284 h 741569"/>
                  <a:gd name="connsiteX4" fmla="*/ 151340 w 525414"/>
                  <a:gd name="connsiteY4" fmla="*/ 741569 h 741569"/>
                  <a:gd name="connsiteX5" fmla="*/ 0 w 525414"/>
                  <a:gd name="connsiteY5" fmla="*/ 741569 h 741569"/>
                  <a:gd name="connsiteX6" fmla="*/ 343335 w 525414"/>
                  <a:gd name="connsiteY6" fmla="*/ 5285 h 741569"/>
                  <a:gd name="connsiteX7" fmla="*/ 371610 w 525414"/>
                  <a:gd name="connsiteY7" fmla="*/ 5285 h 741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5414" h="741569">
                    <a:moveTo>
                      <a:pt x="374074" y="0"/>
                    </a:moveTo>
                    <a:lnTo>
                      <a:pt x="525414" y="0"/>
                    </a:lnTo>
                    <a:lnTo>
                      <a:pt x="182079" y="736284"/>
                    </a:lnTo>
                    <a:lnTo>
                      <a:pt x="153805" y="736284"/>
                    </a:lnTo>
                    <a:lnTo>
                      <a:pt x="151340" y="741569"/>
                    </a:lnTo>
                    <a:lnTo>
                      <a:pt x="0" y="741569"/>
                    </a:lnTo>
                    <a:lnTo>
                      <a:pt x="343335" y="5285"/>
                    </a:lnTo>
                    <a:lnTo>
                      <a:pt x="371610" y="528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1630741" y="5136365"/>
            <a:ext cx="4774553" cy="380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</a:t>
            </a:r>
            <a:r>
              <a:rPr lang="en-US" sz="12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hen an unknown printer took a gallery of type and scrambled</a:t>
            </a:r>
            <a:endParaRPr lang="en-US" sz="12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03537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914" y="6400800"/>
            <a:ext cx="391885" cy="275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5506892-E79D-4089-94EA-4C1ED397C6BE}" type="slidenum">
              <a:rPr lang="en-US" sz="1200" smtClean="0">
                <a:solidFill>
                  <a:schemeClr val="bg1"/>
                </a:solidFill>
              </a:rPr>
              <a:t>10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2799" y="2554514"/>
            <a:ext cx="4396813" cy="336046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3095" y="3074574"/>
            <a:ext cx="4165601" cy="155984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/>
            <a:r>
              <a:rPr lang="en-US" sz="3200" b="1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If </a:t>
            </a:r>
            <a:r>
              <a:rPr lang="en-US" sz="3200" b="1" dirty="0">
                <a:latin typeface="Roboto Medium" panose="02000000000000000000" pitchFamily="2" charset="0"/>
                <a:ea typeface="Roboto Medium" panose="02000000000000000000" pitchFamily="2" charset="0"/>
              </a:rPr>
              <a:t>you are going to use a passage of </a:t>
            </a:r>
            <a:r>
              <a:rPr lang="en-US" sz="3200" b="1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3200" b="1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endParaRPr lang="en-US" sz="3200" b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07343" y="5000802"/>
            <a:ext cx="1997106" cy="30735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702020204030203" pitchFamily="34" charset="0"/>
              </a:rPr>
              <a:t>JHON JAMANOW</a:t>
            </a:r>
            <a:endParaRPr lang="id-ID" sz="1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60437" y="5308158"/>
            <a:ext cx="2690913" cy="313335"/>
            <a:chOff x="7968343" y="5564996"/>
            <a:chExt cx="2690913" cy="313335"/>
          </a:xfrm>
        </p:grpSpPr>
        <p:grpSp>
          <p:nvGrpSpPr>
            <p:cNvPr id="13" name="Group 12"/>
            <p:cNvGrpSpPr/>
            <p:nvPr/>
          </p:nvGrpSpPr>
          <p:grpSpPr>
            <a:xfrm>
              <a:off x="7968343" y="5564996"/>
              <a:ext cx="1336734" cy="307356"/>
              <a:chOff x="7968343" y="5564996"/>
              <a:chExt cx="1336734" cy="307356"/>
            </a:xfrm>
          </p:grpSpPr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8132353" y="5564996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ysClr val="windowText" lastClr="000000"/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ysClr val="windowText" lastClr="000000"/>
                  </a:solidFill>
                  <a:ea typeface="Roboto Medium" panose="02000000000000000000" pitchFamily="2" charset="0"/>
                </a:endParaRPr>
              </a:p>
            </p:txBody>
          </p:sp>
          <p:sp>
            <p:nvSpPr>
              <p:cNvPr id="18" name="Freeform 71"/>
              <p:cNvSpPr>
                <a:spLocks noChangeAspect="1" noChangeArrowheads="1"/>
              </p:cNvSpPr>
              <p:nvPr/>
            </p:nvSpPr>
            <p:spPr bwMode="auto">
              <a:xfrm>
                <a:off x="7968343" y="5615280"/>
                <a:ext cx="182880" cy="179535"/>
              </a:xfrm>
              <a:custGeom>
                <a:avLst/>
                <a:gdLst>
                  <a:gd name="T0" fmla="*/ 129633 w 480"/>
                  <a:gd name="T1" fmla="*/ 0 h 471"/>
                  <a:gd name="T2" fmla="*/ 129633 w 480"/>
                  <a:gd name="T3" fmla="*/ 0 h 471"/>
                  <a:gd name="T4" fmla="*/ 0 w 480"/>
                  <a:gd name="T5" fmla="*/ 125352 h 471"/>
                  <a:gd name="T6" fmla="*/ 129633 w 480"/>
                  <a:gd name="T7" fmla="*/ 255044 h 471"/>
                  <a:gd name="T8" fmla="*/ 259808 w 480"/>
                  <a:gd name="T9" fmla="*/ 125352 h 471"/>
                  <a:gd name="T10" fmla="*/ 129633 w 480"/>
                  <a:gd name="T11" fmla="*/ 0 h 471"/>
                  <a:gd name="T12" fmla="*/ 163261 w 480"/>
                  <a:gd name="T13" fmla="*/ 183415 h 471"/>
                  <a:gd name="T14" fmla="*/ 163261 w 480"/>
                  <a:gd name="T15" fmla="*/ 183415 h 471"/>
                  <a:gd name="T16" fmla="*/ 148616 w 480"/>
                  <a:gd name="T17" fmla="*/ 188299 h 471"/>
                  <a:gd name="T18" fmla="*/ 134514 w 480"/>
                  <a:gd name="T19" fmla="*/ 188299 h 471"/>
                  <a:gd name="T20" fmla="*/ 119869 w 480"/>
                  <a:gd name="T21" fmla="*/ 188299 h 471"/>
                  <a:gd name="T22" fmla="*/ 110649 w 480"/>
                  <a:gd name="T23" fmla="*/ 183415 h 471"/>
                  <a:gd name="T24" fmla="*/ 100886 w 480"/>
                  <a:gd name="T25" fmla="*/ 173647 h 471"/>
                  <a:gd name="T26" fmla="*/ 100886 w 480"/>
                  <a:gd name="T27" fmla="*/ 158996 h 471"/>
                  <a:gd name="T28" fmla="*/ 100886 w 480"/>
                  <a:gd name="T29" fmla="*/ 115584 h 471"/>
                  <a:gd name="T30" fmla="*/ 86241 w 480"/>
                  <a:gd name="T31" fmla="*/ 115584 h 471"/>
                  <a:gd name="T32" fmla="*/ 86241 w 480"/>
                  <a:gd name="T33" fmla="*/ 96591 h 471"/>
                  <a:gd name="T34" fmla="*/ 100886 w 480"/>
                  <a:gd name="T35" fmla="*/ 91707 h 471"/>
                  <a:gd name="T36" fmla="*/ 110649 w 480"/>
                  <a:gd name="T37" fmla="*/ 81940 h 471"/>
                  <a:gd name="T38" fmla="*/ 115530 w 480"/>
                  <a:gd name="T39" fmla="*/ 62947 h 471"/>
                  <a:gd name="T40" fmla="*/ 129633 w 480"/>
                  <a:gd name="T41" fmla="*/ 62947 h 471"/>
                  <a:gd name="T42" fmla="*/ 129633 w 480"/>
                  <a:gd name="T43" fmla="*/ 96591 h 471"/>
                  <a:gd name="T44" fmla="*/ 158380 w 480"/>
                  <a:gd name="T45" fmla="*/ 96591 h 471"/>
                  <a:gd name="T46" fmla="*/ 158380 w 480"/>
                  <a:gd name="T47" fmla="*/ 115584 h 471"/>
                  <a:gd name="T48" fmla="*/ 129633 w 480"/>
                  <a:gd name="T49" fmla="*/ 115584 h 471"/>
                  <a:gd name="T50" fmla="*/ 129633 w 480"/>
                  <a:gd name="T51" fmla="*/ 149228 h 471"/>
                  <a:gd name="T52" fmla="*/ 129633 w 480"/>
                  <a:gd name="T53" fmla="*/ 164422 h 471"/>
                  <a:gd name="T54" fmla="*/ 134514 w 480"/>
                  <a:gd name="T55" fmla="*/ 168763 h 471"/>
                  <a:gd name="T56" fmla="*/ 144277 w 480"/>
                  <a:gd name="T57" fmla="*/ 168763 h 471"/>
                  <a:gd name="T58" fmla="*/ 163261 w 480"/>
                  <a:gd name="T59" fmla="*/ 164422 h 471"/>
                  <a:gd name="T60" fmla="*/ 163261 w 480"/>
                  <a:gd name="T61" fmla="*/ 183415 h 47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4"/>
                      <a:pt x="107" y="470"/>
                      <a:pt x="239" y="470"/>
                    </a:cubicBezTo>
                    <a:cubicBezTo>
                      <a:pt x="372" y="470"/>
                      <a:pt x="479" y="364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01" y="338"/>
                    </a:moveTo>
                    <a:lnTo>
                      <a:pt x="301" y="338"/>
                    </a:lnTo>
                    <a:cubicBezTo>
                      <a:pt x="292" y="347"/>
                      <a:pt x="283" y="347"/>
                      <a:pt x="274" y="347"/>
                    </a:cubicBezTo>
                    <a:cubicBezTo>
                      <a:pt x="266" y="347"/>
                      <a:pt x="257" y="347"/>
                      <a:pt x="248" y="347"/>
                    </a:cubicBezTo>
                    <a:cubicBezTo>
                      <a:pt x="239" y="347"/>
                      <a:pt x="230" y="347"/>
                      <a:pt x="221" y="347"/>
                    </a:cubicBezTo>
                    <a:cubicBezTo>
                      <a:pt x="213" y="347"/>
                      <a:pt x="204" y="338"/>
                      <a:pt x="204" y="338"/>
                    </a:cubicBezTo>
                    <a:cubicBezTo>
                      <a:pt x="195" y="328"/>
                      <a:pt x="195" y="328"/>
                      <a:pt x="186" y="320"/>
                    </a:cubicBezTo>
                    <a:cubicBezTo>
                      <a:pt x="186" y="311"/>
                      <a:pt x="186" y="303"/>
                      <a:pt x="186" y="293"/>
                    </a:cubicBezTo>
                    <a:cubicBezTo>
                      <a:pt x="186" y="213"/>
                      <a:pt x="186" y="213"/>
                      <a:pt x="186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59" y="178"/>
                      <a:pt x="159" y="178"/>
                      <a:pt x="159" y="178"/>
                    </a:cubicBezTo>
                    <a:cubicBezTo>
                      <a:pt x="168" y="178"/>
                      <a:pt x="177" y="178"/>
                      <a:pt x="186" y="169"/>
                    </a:cubicBezTo>
                    <a:cubicBezTo>
                      <a:pt x="195" y="160"/>
                      <a:pt x="195" y="160"/>
                      <a:pt x="204" y="151"/>
                    </a:cubicBezTo>
                    <a:cubicBezTo>
                      <a:pt x="204" y="143"/>
                      <a:pt x="204" y="134"/>
                      <a:pt x="213" y="116"/>
                    </a:cubicBezTo>
                    <a:cubicBezTo>
                      <a:pt x="239" y="116"/>
                      <a:pt x="239" y="116"/>
                      <a:pt x="239" y="116"/>
                    </a:cubicBezTo>
                    <a:cubicBezTo>
                      <a:pt x="239" y="178"/>
                      <a:pt x="239" y="178"/>
                      <a:pt x="239" y="178"/>
                    </a:cubicBezTo>
                    <a:cubicBezTo>
                      <a:pt x="292" y="178"/>
                      <a:pt x="292" y="178"/>
                      <a:pt x="292" y="178"/>
                    </a:cubicBezTo>
                    <a:cubicBezTo>
                      <a:pt x="292" y="213"/>
                      <a:pt x="292" y="213"/>
                      <a:pt x="292" y="213"/>
                    </a:cubicBezTo>
                    <a:cubicBezTo>
                      <a:pt x="239" y="213"/>
                      <a:pt x="239" y="213"/>
                      <a:pt x="239" y="213"/>
                    </a:cubicBezTo>
                    <a:cubicBezTo>
                      <a:pt x="239" y="275"/>
                      <a:pt x="239" y="275"/>
                      <a:pt x="239" y="275"/>
                    </a:cubicBezTo>
                    <a:cubicBezTo>
                      <a:pt x="239" y="284"/>
                      <a:pt x="239" y="293"/>
                      <a:pt x="239" y="303"/>
                    </a:cubicBezTo>
                    <a:cubicBezTo>
                      <a:pt x="248" y="303"/>
                      <a:pt x="248" y="303"/>
                      <a:pt x="248" y="311"/>
                    </a:cubicBezTo>
                    <a:cubicBezTo>
                      <a:pt x="257" y="311"/>
                      <a:pt x="266" y="311"/>
                      <a:pt x="266" y="311"/>
                    </a:cubicBezTo>
                    <a:cubicBezTo>
                      <a:pt x="283" y="311"/>
                      <a:pt x="292" y="311"/>
                      <a:pt x="301" y="303"/>
                    </a:cubicBezTo>
                    <a:lnTo>
                      <a:pt x="301" y="33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345744" y="5570975"/>
              <a:ext cx="1313512" cy="307356"/>
              <a:chOff x="9345744" y="5570975"/>
              <a:chExt cx="1313512" cy="307356"/>
            </a:xfrm>
          </p:grpSpPr>
          <p:sp>
            <p:nvSpPr>
              <p:cNvPr id="15" name="Freeform 79"/>
              <p:cNvSpPr>
                <a:spLocks noChangeAspect="1" noChangeArrowheads="1"/>
              </p:cNvSpPr>
              <p:nvPr/>
            </p:nvSpPr>
            <p:spPr bwMode="auto">
              <a:xfrm>
                <a:off x="9345744" y="5615280"/>
                <a:ext cx="182880" cy="18065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9486532" y="5570975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ysClr val="windowText" lastClr="000000"/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ysClr val="windowText" lastClr="000000"/>
                  </a:solidFill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2664821" y="2068694"/>
            <a:ext cx="928914" cy="890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66"/>
          <p:cNvSpPr>
            <a:spLocks noChangeAspect="1" noEditPoints="1"/>
          </p:cNvSpPr>
          <p:nvPr/>
        </p:nvSpPr>
        <p:spPr bwMode="auto">
          <a:xfrm>
            <a:off x="2910839" y="2194035"/>
            <a:ext cx="436878" cy="640080"/>
          </a:xfrm>
          <a:custGeom>
            <a:avLst/>
            <a:gdLst>
              <a:gd name="T0" fmla="*/ 102394 w 80"/>
              <a:gd name="T1" fmla="*/ 0 h 117"/>
              <a:gd name="T2" fmla="*/ 0 w 80"/>
              <a:gd name="T3" fmla="*/ 102577 h 117"/>
              <a:gd name="T4" fmla="*/ 102394 w 80"/>
              <a:gd name="T5" fmla="*/ 300037 h 117"/>
              <a:gd name="T6" fmla="*/ 204787 w 80"/>
              <a:gd name="T7" fmla="*/ 102577 h 117"/>
              <a:gd name="T8" fmla="*/ 102394 w 80"/>
              <a:gd name="T9" fmla="*/ 0 h 117"/>
              <a:gd name="T10" fmla="*/ 17919 w 80"/>
              <a:gd name="T11" fmla="*/ 82061 h 117"/>
              <a:gd name="T12" fmla="*/ 81915 w 80"/>
              <a:gd name="T13" fmla="*/ 82061 h 117"/>
              <a:gd name="T14" fmla="*/ 102394 w 80"/>
              <a:gd name="T15" fmla="*/ 20515 h 117"/>
              <a:gd name="T16" fmla="*/ 122872 w 80"/>
              <a:gd name="T17" fmla="*/ 82061 h 117"/>
              <a:gd name="T18" fmla="*/ 186868 w 80"/>
              <a:gd name="T19" fmla="*/ 82061 h 117"/>
              <a:gd name="T20" fmla="*/ 133112 w 80"/>
              <a:gd name="T21" fmla="*/ 117963 h 117"/>
              <a:gd name="T22" fmla="*/ 161270 w 80"/>
              <a:gd name="T23" fmla="*/ 176945 h 117"/>
              <a:gd name="T24" fmla="*/ 102394 w 80"/>
              <a:gd name="T25" fmla="*/ 138479 h 117"/>
              <a:gd name="T26" fmla="*/ 43517 w 80"/>
              <a:gd name="T27" fmla="*/ 176945 h 117"/>
              <a:gd name="T28" fmla="*/ 71675 w 80"/>
              <a:gd name="T29" fmla="*/ 117963 h 117"/>
              <a:gd name="T30" fmla="*/ 17919 w 80"/>
              <a:gd name="T31" fmla="*/ 82061 h 1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0" h="11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6"/>
                  <a:pt x="27" y="85"/>
                  <a:pt x="40" y="117"/>
                </a:cubicBezTo>
                <a:cubicBezTo>
                  <a:pt x="53" y="85"/>
                  <a:pt x="80" y="66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7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40" y="8"/>
                  <a:pt x="40" y="8"/>
                  <a:pt x="40" y="8"/>
                </a:cubicBezTo>
                <a:cubicBezTo>
                  <a:pt x="48" y="32"/>
                  <a:pt x="48" y="32"/>
                  <a:pt x="48" y="32"/>
                </a:cubicBezTo>
                <a:cubicBezTo>
                  <a:pt x="73" y="32"/>
                  <a:pt x="73" y="32"/>
                  <a:pt x="73" y="32"/>
                </a:cubicBezTo>
                <a:cubicBezTo>
                  <a:pt x="52" y="46"/>
                  <a:pt x="52" y="46"/>
                  <a:pt x="52" y="46"/>
                </a:cubicBezTo>
                <a:cubicBezTo>
                  <a:pt x="63" y="69"/>
                  <a:pt x="63" y="69"/>
                  <a:pt x="63" y="69"/>
                </a:cubicBezTo>
                <a:cubicBezTo>
                  <a:pt x="40" y="54"/>
                  <a:pt x="40" y="54"/>
                  <a:pt x="40" y="54"/>
                </a:cubicBezTo>
                <a:cubicBezTo>
                  <a:pt x="17" y="69"/>
                  <a:pt x="17" y="69"/>
                  <a:pt x="17" y="69"/>
                </a:cubicBezTo>
                <a:cubicBezTo>
                  <a:pt x="28" y="46"/>
                  <a:pt x="28" y="46"/>
                  <a:pt x="28" y="46"/>
                </a:cubicBezTo>
                <a:lnTo>
                  <a:pt x="7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82971" y="5268649"/>
            <a:ext cx="5116412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Magic of </a:t>
            </a:r>
            <a:r>
              <a:rPr lang="en-US" sz="36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Lorem</a:t>
            </a:r>
            <a:r>
              <a:rPr lang="en-US" sz="36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Ipsum</a:t>
            </a:r>
            <a:endParaRPr lang="en-US" sz="36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0516" y="726522"/>
            <a:ext cx="3251200" cy="1744511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There 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are many variations of passages of </a:t>
            </a:r>
            <a:r>
              <a:rPr lang="en-US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but </a:t>
            </a:r>
            <a:r>
              <a:rPr lang="en-US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the majority have suffered alteration 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 some </a:t>
            </a:r>
            <a:r>
              <a:rPr lang="en-US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injected humor</a:t>
            </a:r>
            <a:endParaRPr lang="en-US" b="1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245233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400800"/>
            <a:ext cx="391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5506892-E79D-4089-94EA-4C1ED397C6BE}" type="slidenum">
              <a:rPr lang="en-US" sz="1200" smtClean="0">
                <a:solidFill>
                  <a:schemeClr val="bg1"/>
                </a:solidFill>
              </a:rPr>
              <a:t>11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301" y="1393335"/>
            <a:ext cx="5116412" cy="646331"/>
          </a:xfrm>
          <a:prstGeom prst="rect">
            <a:avLst/>
          </a:prstGeom>
          <a:solidFill>
            <a:schemeClr val="accent6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Magic of </a:t>
            </a:r>
            <a:r>
              <a:rPr lang="en-US" sz="36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Lorem</a:t>
            </a:r>
            <a:r>
              <a:rPr lang="en-US" sz="36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Ipsum</a:t>
            </a:r>
            <a:endParaRPr lang="en-US" sz="36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75814" y="2118013"/>
            <a:ext cx="2590472" cy="2076910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There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are many variations of passages 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but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the majority have suffered alteration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 some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injected humor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960715" y="4437227"/>
            <a:ext cx="1704734" cy="28531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702020204030203" pitchFamily="34" charset="0"/>
              </a:rPr>
              <a:t>JHON JAMANOW</a:t>
            </a:r>
            <a:endParaRPr lang="id-ID" sz="1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875814" y="4697470"/>
            <a:ext cx="1359990" cy="2806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ea typeface="Roboto Medium" panose="02000000000000000000" pitchFamily="2" charset="0"/>
                <a:cs typeface="Lato Semibold" panose="020F0702020204030203" pitchFamily="34" charset="0"/>
              </a:rPr>
              <a:t>General Manager</a:t>
            </a:r>
            <a:endParaRPr lang="id-ID" sz="1200" dirty="0">
              <a:solidFill>
                <a:schemeClr val="bg1">
                  <a:lumMod val="50000"/>
                </a:schemeClr>
              </a:solidFill>
              <a:ea typeface="Roboto Medium" panose="02000000000000000000" pitchFamily="2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955870" y="5035124"/>
            <a:ext cx="1336734" cy="307356"/>
            <a:chOff x="7968343" y="5564996"/>
            <a:chExt cx="1336734" cy="307356"/>
          </a:xfrm>
        </p:grpSpPr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8132353" y="5564996"/>
              <a:ext cx="1172724" cy="30735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ea typeface="Roboto Medium" panose="02000000000000000000" pitchFamily="2" charset="0"/>
                  <a:cs typeface="Lato Semibold" panose="020F0702020204030203" pitchFamily="34" charset="0"/>
                </a:rPr>
                <a:t>Jhon_jamanow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ea typeface="Roboto Medium" panose="02000000000000000000" pitchFamily="2" charset="0"/>
              </a:endParaRPr>
            </a:p>
          </p:txBody>
        </p:sp>
        <p:sp>
          <p:nvSpPr>
            <p:cNvPr id="26" name="Freeform 71"/>
            <p:cNvSpPr>
              <a:spLocks noChangeAspect="1" noChangeArrowheads="1"/>
            </p:cNvSpPr>
            <p:nvPr/>
          </p:nvSpPr>
          <p:spPr bwMode="auto">
            <a:xfrm>
              <a:off x="7968343" y="5615280"/>
              <a:ext cx="182880" cy="179535"/>
            </a:xfrm>
            <a:custGeom>
              <a:avLst/>
              <a:gdLst>
                <a:gd name="T0" fmla="*/ 129633 w 480"/>
                <a:gd name="T1" fmla="*/ 0 h 471"/>
                <a:gd name="T2" fmla="*/ 129633 w 480"/>
                <a:gd name="T3" fmla="*/ 0 h 471"/>
                <a:gd name="T4" fmla="*/ 0 w 480"/>
                <a:gd name="T5" fmla="*/ 125352 h 471"/>
                <a:gd name="T6" fmla="*/ 129633 w 480"/>
                <a:gd name="T7" fmla="*/ 255044 h 471"/>
                <a:gd name="T8" fmla="*/ 259808 w 480"/>
                <a:gd name="T9" fmla="*/ 125352 h 471"/>
                <a:gd name="T10" fmla="*/ 129633 w 480"/>
                <a:gd name="T11" fmla="*/ 0 h 471"/>
                <a:gd name="T12" fmla="*/ 163261 w 480"/>
                <a:gd name="T13" fmla="*/ 183415 h 471"/>
                <a:gd name="T14" fmla="*/ 163261 w 480"/>
                <a:gd name="T15" fmla="*/ 183415 h 471"/>
                <a:gd name="T16" fmla="*/ 148616 w 480"/>
                <a:gd name="T17" fmla="*/ 188299 h 471"/>
                <a:gd name="T18" fmla="*/ 134514 w 480"/>
                <a:gd name="T19" fmla="*/ 188299 h 471"/>
                <a:gd name="T20" fmla="*/ 119869 w 480"/>
                <a:gd name="T21" fmla="*/ 188299 h 471"/>
                <a:gd name="T22" fmla="*/ 110649 w 480"/>
                <a:gd name="T23" fmla="*/ 183415 h 471"/>
                <a:gd name="T24" fmla="*/ 100886 w 480"/>
                <a:gd name="T25" fmla="*/ 173647 h 471"/>
                <a:gd name="T26" fmla="*/ 100886 w 480"/>
                <a:gd name="T27" fmla="*/ 158996 h 471"/>
                <a:gd name="T28" fmla="*/ 100886 w 480"/>
                <a:gd name="T29" fmla="*/ 115584 h 471"/>
                <a:gd name="T30" fmla="*/ 86241 w 480"/>
                <a:gd name="T31" fmla="*/ 115584 h 471"/>
                <a:gd name="T32" fmla="*/ 86241 w 480"/>
                <a:gd name="T33" fmla="*/ 96591 h 471"/>
                <a:gd name="T34" fmla="*/ 100886 w 480"/>
                <a:gd name="T35" fmla="*/ 91707 h 471"/>
                <a:gd name="T36" fmla="*/ 110649 w 480"/>
                <a:gd name="T37" fmla="*/ 81940 h 471"/>
                <a:gd name="T38" fmla="*/ 115530 w 480"/>
                <a:gd name="T39" fmla="*/ 62947 h 471"/>
                <a:gd name="T40" fmla="*/ 129633 w 480"/>
                <a:gd name="T41" fmla="*/ 62947 h 471"/>
                <a:gd name="T42" fmla="*/ 129633 w 480"/>
                <a:gd name="T43" fmla="*/ 96591 h 471"/>
                <a:gd name="T44" fmla="*/ 158380 w 480"/>
                <a:gd name="T45" fmla="*/ 96591 h 471"/>
                <a:gd name="T46" fmla="*/ 158380 w 480"/>
                <a:gd name="T47" fmla="*/ 115584 h 471"/>
                <a:gd name="T48" fmla="*/ 129633 w 480"/>
                <a:gd name="T49" fmla="*/ 115584 h 471"/>
                <a:gd name="T50" fmla="*/ 129633 w 480"/>
                <a:gd name="T51" fmla="*/ 149228 h 471"/>
                <a:gd name="T52" fmla="*/ 129633 w 480"/>
                <a:gd name="T53" fmla="*/ 164422 h 471"/>
                <a:gd name="T54" fmla="*/ 134514 w 480"/>
                <a:gd name="T55" fmla="*/ 168763 h 471"/>
                <a:gd name="T56" fmla="*/ 144277 w 480"/>
                <a:gd name="T57" fmla="*/ 168763 h 471"/>
                <a:gd name="T58" fmla="*/ 163261 w 480"/>
                <a:gd name="T59" fmla="*/ 164422 h 471"/>
                <a:gd name="T60" fmla="*/ 163261 w 480"/>
                <a:gd name="T61" fmla="*/ 183415 h 47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4"/>
                    <a:pt x="107" y="470"/>
                    <a:pt x="239" y="470"/>
                  </a:cubicBezTo>
                  <a:cubicBezTo>
                    <a:pt x="372" y="470"/>
                    <a:pt x="479" y="364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01" y="338"/>
                  </a:moveTo>
                  <a:lnTo>
                    <a:pt x="301" y="338"/>
                  </a:lnTo>
                  <a:cubicBezTo>
                    <a:pt x="292" y="347"/>
                    <a:pt x="283" y="347"/>
                    <a:pt x="274" y="347"/>
                  </a:cubicBezTo>
                  <a:cubicBezTo>
                    <a:pt x="266" y="347"/>
                    <a:pt x="257" y="347"/>
                    <a:pt x="248" y="347"/>
                  </a:cubicBezTo>
                  <a:cubicBezTo>
                    <a:pt x="239" y="347"/>
                    <a:pt x="230" y="347"/>
                    <a:pt x="221" y="347"/>
                  </a:cubicBezTo>
                  <a:cubicBezTo>
                    <a:pt x="213" y="347"/>
                    <a:pt x="204" y="338"/>
                    <a:pt x="204" y="338"/>
                  </a:cubicBezTo>
                  <a:cubicBezTo>
                    <a:pt x="195" y="328"/>
                    <a:pt x="195" y="328"/>
                    <a:pt x="186" y="320"/>
                  </a:cubicBezTo>
                  <a:cubicBezTo>
                    <a:pt x="186" y="311"/>
                    <a:pt x="186" y="303"/>
                    <a:pt x="186" y="293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59" y="213"/>
                    <a:pt x="159" y="213"/>
                    <a:pt x="159" y="213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68" y="178"/>
                    <a:pt x="177" y="178"/>
                    <a:pt x="186" y="169"/>
                  </a:cubicBezTo>
                  <a:cubicBezTo>
                    <a:pt x="195" y="160"/>
                    <a:pt x="195" y="160"/>
                    <a:pt x="204" y="151"/>
                  </a:cubicBezTo>
                  <a:cubicBezTo>
                    <a:pt x="204" y="143"/>
                    <a:pt x="204" y="134"/>
                    <a:pt x="213" y="116"/>
                  </a:cubicBezTo>
                  <a:cubicBezTo>
                    <a:pt x="239" y="116"/>
                    <a:pt x="239" y="116"/>
                    <a:pt x="239" y="116"/>
                  </a:cubicBezTo>
                  <a:cubicBezTo>
                    <a:pt x="239" y="178"/>
                    <a:pt x="239" y="178"/>
                    <a:pt x="239" y="178"/>
                  </a:cubicBezTo>
                  <a:cubicBezTo>
                    <a:pt x="292" y="178"/>
                    <a:pt x="292" y="178"/>
                    <a:pt x="292" y="178"/>
                  </a:cubicBezTo>
                  <a:cubicBezTo>
                    <a:pt x="292" y="213"/>
                    <a:pt x="292" y="213"/>
                    <a:pt x="292" y="213"/>
                  </a:cubicBezTo>
                  <a:cubicBezTo>
                    <a:pt x="239" y="213"/>
                    <a:pt x="239" y="213"/>
                    <a:pt x="239" y="213"/>
                  </a:cubicBezTo>
                  <a:cubicBezTo>
                    <a:pt x="239" y="275"/>
                    <a:pt x="239" y="275"/>
                    <a:pt x="239" y="275"/>
                  </a:cubicBezTo>
                  <a:cubicBezTo>
                    <a:pt x="239" y="284"/>
                    <a:pt x="239" y="293"/>
                    <a:pt x="239" y="303"/>
                  </a:cubicBezTo>
                  <a:cubicBezTo>
                    <a:pt x="248" y="303"/>
                    <a:pt x="248" y="303"/>
                    <a:pt x="248" y="311"/>
                  </a:cubicBezTo>
                  <a:cubicBezTo>
                    <a:pt x="257" y="311"/>
                    <a:pt x="266" y="311"/>
                    <a:pt x="266" y="311"/>
                  </a:cubicBezTo>
                  <a:cubicBezTo>
                    <a:pt x="283" y="311"/>
                    <a:pt x="292" y="311"/>
                    <a:pt x="301" y="303"/>
                  </a:cubicBezTo>
                  <a:lnTo>
                    <a:pt x="301" y="3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55870" y="5349224"/>
            <a:ext cx="1313512" cy="307356"/>
            <a:chOff x="9345744" y="5570975"/>
            <a:chExt cx="1313512" cy="307356"/>
          </a:xfrm>
        </p:grpSpPr>
        <p:sp>
          <p:nvSpPr>
            <p:cNvPr id="23" name="Freeform 79"/>
            <p:cNvSpPr>
              <a:spLocks noChangeAspect="1" noChangeArrowheads="1"/>
            </p:cNvSpPr>
            <p:nvPr/>
          </p:nvSpPr>
          <p:spPr bwMode="auto">
            <a:xfrm>
              <a:off x="9345744" y="5615280"/>
              <a:ext cx="182880" cy="180650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9486532" y="5570975"/>
              <a:ext cx="1172724" cy="30735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ea typeface="Roboto Medium" panose="02000000000000000000" pitchFamily="2" charset="0"/>
                  <a:cs typeface="Lato Semibold" panose="020F0702020204030203" pitchFamily="34" charset="0"/>
                </a:rPr>
                <a:t>Jhon_jamanow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ea typeface="Roboto Medium" panose="02000000000000000000" pitchFamily="2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527879" y="5128797"/>
            <a:ext cx="928914" cy="890763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466286" y="1391207"/>
            <a:ext cx="754742" cy="642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729942" y="5326746"/>
            <a:ext cx="524788" cy="548640"/>
            <a:chOff x="6224588" y="3135313"/>
            <a:chExt cx="279400" cy="292100"/>
          </a:xfrm>
          <a:solidFill>
            <a:schemeClr val="bg1"/>
          </a:solidFill>
        </p:grpSpPr>
        <p:sp>
          <p:nvSpPr>
            <p:cNvPr id="41" name="Freeform 141"/>
            <p:cNvSpPr>
              <a:spLocks/>
            </p:cNvSpPr>
            <p:nvPr/>
          </p:nvSpPr>
          <p:spPr bwMode="auto">
            <a:xfrm>
              <a:off x="6265863" y="3135313"/>
              <a:ext cx="238125" cy="204788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0" y="0"/>
                </a:cxn>
                <a:cxn ang="0">
                  <a:pos x="29" y="15"/>
                </a:cxn>
                <a:cxn ang="0">
                  <a:pos x="78" y="15"/>
                </a:cxn>
                <a:cxn ang="0">
                  <a:pos x="78" y="22"/>
                </a:cxn>
                <a:cxn ang="0">
                  <a:pos x="44" y="22"/>
                </a:cxn>
                <a:cxn ang="0">
                  <a:pos x="53" y="27"/>
                </a:cxn>
                <a:cxn ang="0">
                  <a:pos x="62" y="36"/>
                </a:cxn>
                <a:cxn ang="0">
                  <a:pos x="78" y="36"/>
                </a:cxn>
                <a:cxn ang="0">
                  <a:pos x="78" y="44"/>
                </a:cxn>
                <a:cxn ang="0">
                  <a:pos x="64" y="44"/>
                </a:cxn>
                <a:cxn ang="0">
                  <a:pos x="64" y="80"/>
                </a:cxn>
                <a:cxn ang="0">
                  <a:pos x="86" y="80"/>
                </a:cxn>
                <a:cxn ang="0">
                  <a:pos x="93" y="73"/>
                </a:cxn>
                <a:cxn ang="0">
                  <a:pos x="93" y="7"/>
                </a:cxn>
                <a:cxn ang="0">
                  <a:pos x="86" y="0"/>
                </a:cxn>
              </a:cxnLst>
              <a:rect l="0" t="0" r="r" b="b"/>
              <a:pathLst>
                <a:path w="93" h="80">
                  <a:moveTo>
                    <a:pt x="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7" y="29"/>
                    <a:pt x="60" y="32"/>
                    <a:pt x="62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86" y="80"/>
                    <a:pt x="86" y="80"/>
                    <a:pt x="86" y="80"/>
                  </a:cubicBezTo>
                  <a:cubicBezTo>
                    <a:pt x="90" y="80"/>
                    <a:pt x="93" y="77"/>
                    <a:pt x="93" y="73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3"/>
                    <a:pt x="90" y="0"/>
                    <a:pt x="8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42" name="Freeform 142"/>
            <p:cNvSpPr>
              <a:spLocks noEditPoints="1"/>
            </p:cNvSpPr>
            <p:nvPr/>
          </p:nvSpPr>
          <p:spPr bwMode="auto">
            <a:xfrm>
              <a:off x="6224588" y="3143250"/>
              <a:ext cx="187325" cy="284163"/>
            </a:xfrm>
            <a:custGeom>
              <a:avLst/>
              <a:gdLst/>
              <a:ahLst/>
              <a:cxnLst>
                <a:cxn ang="0">
                  <a:pos x="66" y="3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0"/>
                </a:cxn>
                <a:cxn ang="0">
                  <a:pos x="7" y="80"/>
                </a:cxn>
                <a:cxn ang="0">
                  <a:pos x="66" y="110"/>
                </a:cxn>
                <a:cxn ang="0">
                  <a:pos x="69" y="111"/>
                </a:cxn>
                <a:cxn ang="0">
                  <a:pos x="73" y="106"/>
                </a:cxn>
                <a:cxn ang="0">
                  <a:pos x="73" y="41"/>
                </a:cxn>
                <a:cxn ang="0">
                  <a:pos x="66" y="30"/>
                </a:cxn>
                <a:cxn ang="0">
                  <a:pos x="51" y="77"/>
                </a:cxn>
                <a:cxn ang="0">
                  <a:pos x="44" y="66"/>
                </a:cxn>
                <a:cxn ang="0">
                  <a:pos x="51" y="55"/>
                </a:cxn>
                <a:cxn ang="0">
                  <a:pos x="58" y="66"/>
                </a:cxn>
                <a:cxn ang="0">
                  <a:pos x="51" y="77"/>
                </a:cxn>
              </a:cxnLst>
              <a:rect l="0" t="0" r="r" b="b"/>
              <a:pathLst>
                <a:path w="73" h="111">
                  <a:moveTo>
                    <a:pt x="66" y="3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9"/>
                    <a:pt x="7" y="80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67" y="111"/>
                    <a:pt x="68" y="111"/>
                    <a:pt x="69" y="111"/>
                  </a:cubicBezTo>
                  <a:cubicBezTo>
                    <a:pt x="71" y="111"/>
                    <a:pt x="73" y="109"/>
                    <a:pt x="73" y="106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7"/>
                    <a:pt x="70" y="32"/>
                    <a:pt x="66" y="30"/>
                  </a:cubicBezTo>
                  <a:close/>
                  <a:moveTo>
                    <a:pt x="51" y="77"/>
                  </a:moveTo>
                  <a:cubicBezTo>
                    <a:pt x="47" y="77"/>
                    <a:pt x="44" y="72"/>
                    <a:pt x="44" y="66"/>
                  </a:cubicBezTo>
                  <a:cubicBezTo>
                    <a:pt x="44" y="60"/>
                    <a:pt x="47" y="55"/>
                    <a:pt x="51" y="55"/>
                  </a:cubicBezTo>
                  <a:cubicBezTo>
                    <a:pt x="55" y="55"/>
                    <a:pt x="58" y="60"/>
                    <a:pt x="58" y="66"/>
                  </a:cubicBezTo>
                  <a:cubicBezTo>
                    <a:pt x="58" y="72"/>
                    <a:pt x="55" y="77"/>
                    <a:pt x="51" y="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77088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/>
          <p:nvPr/>
        </p:nvSpPr>
        <p:spPr>
          <a:xfrm>
            <a:off x="6363647" y="3285616"/>
            <a:ext cx="2417042" cy="329184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558720" y="107936"/>
            <a:ext cx="2417042" cy="371657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64456" y="6400800"/>
            <a:ext cx="319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5506892-E79D-4089-94EA-4C1ED397C6BE}" type="slidenum">
              <a:rPr lang="en-US" sz="1000" smtClean="0">
                <a:solidFill>
                  <a:schemeClr val="bg1"/>
                </a:solidFill>
              </a:rPr>
              <a:t>12</a:t>
            </a:fld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9019073" y="3694256"/>
            <a:ext cx="2332311" cy="117794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sp>
        <p:nvSpPr>
          <p:cNvPr id="18" name="Title 13"/>
          <p:cNvSpPr txBox="1">
            <a:spLocks/>
          </p:cNvSpPr>
          <p:nvPr/>
        </p:nvSpPr>
        <p:spPr>
          <a:xfrm>
            <a:off x="8931834" y="3492964"/>
            <a:ext cx="94357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Powerpoint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9019072" y="3701393"/>
            <a:ext cx="1861138" cy="117794"/>
            <a:chOff x="5805714" y="2264228"/>
            <a:chExt cx="2293254" cy="145143"/>
          </a:xfrm>
          <a:solidFill>
            <a:schemeClr val="accent1"/>
          </a:solidFill>
        </p:grpSpPr>
        <p:sp>
          <p:nvSpPr>
            <p:cNvPr id="20" name="Rounded Rectangle 19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9030291" y="4041048"/>
            <a:ext cx="2332311" cy="117794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sp>
        <p:nvSpPr>
          <p:cNvPr id="30" name="Title 13"/>
          <p:cNvSpPr txBox="1">
            <a:spLocks/>
          </p:cNvSpPr>
          <p:nvPr/>
        </p:nvSpPr>
        <p:spPr>
          <a:xfrm>
            <a:off x="8943052" y="3839756"/>
            <a:ext cx="94357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9030291" y="4048187"/>
            <a:ext cx="918791" cy="117793"/>
            <a:chOff x="5805714" y="2264229"/>
            <a:chExt cx="1132114" cy="145142"/>
          </a:xfrm>
          <a:solidFill>
            <a:schemeClr val="accent2"/>
          </a:solidFill>
        </p:grpSpPr>
        <p:sp>
          <p:nvSpPr>
            <p:cNvPr id="32" name="Rounded Rectangle 31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9033587" y="4380703"/>
            <a:ext cx="2332311" cy="117794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35" name="Rounded Rectangle 34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sp>
        <p:nvSpPr>
          <p:cNvPr id="40" name="Title 13"/>
          <p:cNvSpPr txBox="1">
            <a:spLocks/>
          </p:cNvSpPr>
          <p:nvPr/>
        </p:nvSpPr>
        <p:spPr>
          <a:xfrm>
            <a:off x="8946348" y="4179411"/>
            <a:ext cx="94357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Photoshop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9033586" y="4387842"/>
            <a:ext cx="1389964" cy="117793"/>
            <a:chOff x="5805714" y="2264229"/>
            <a:chExt cx="1712684" cy="145142"/>
          </a:xfrm>
          <a:solidFill>
            <a:schemeClr val="accent3"/>
          </a:solidFill>
        </p:grpSpPr>
        <p:sp>
          <p:nvSpPr>
            <p:cNvPr id="42" name="Rounded Rectangle 41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9030291" y="4730393"/>
            <a:ext cx="2332311" cy="117794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46" name="Rounded Rectangle 45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sp>
        <p:nvSpPr>
          <p:cNvPr id="51" name="Title 13"/>
          <p:cNvSpPr txBox="1">
            <a:spLocks/>
          </p:cNvSpPr>
          <p:nvPr/>
        </p:nvSpPr>
        <p:spPr>
          <a:xfrm>
            <a:off x="8943052" y="4529101"/>
            <a:ext cx="94357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Indesign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9030290" y="4737530"/>
            <a:ext cx="1861138" cy="117794"/>
            <a:chOff x="5805714" y="2264228"/>
            <a:chExt cx="2293254" cy="145143"/>
          </a:xfrm>
          <a:solidFill>
            <a:schemeClr val="accent4"/>
          </a:solidFill>
        </p:grpSpPr>
        <p:sp>
          <p:nvSpPr>
            <p:cNvPr id="53" name="Rounded Rectangle 52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9019073" y="5087460"/>
            <a:ext cx="2332311" cy="117794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58" name="Rounded Rectangle 57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sp>
        <p:nvSpPr>
          <p:cNvPr id="63" name="Title 13"/>
          <p:cNvSpPr txBox="1">
            <a:spLocks/>
          </p:cNvSpPr>
          <p:nvPr/>
        </p:nvSpPr>
        <p:spPr>
          <a:xfrm>
            <a:off x="8931834" y="4886168"/>
            <a:ext cx="94357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Illustrator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9019072" y="5094599"/>
            <a:ext cx="1389964" cy="117793"/>
            <a:chOff x="5805714" y="2264229"/>
            <a:chExt cx="1712684" cy="145142"/>
          </a:xfrm>
          <a:solidFill>
            <a:schemeClr val="accent5"/>
          </a:solidFill>
        </p:grpSpPr>
        <p:sp>
          <p:nvSpPr>
            <p:cNvPr id="65" name="Rounded Rectangle 64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sp>
        <p:nvSpPr>
          <p:cNvPr id="78" name="Title 13"/>
          <p:cNvSpPr txBox="1">
            <a:spLocks/>
          </p:cNvSpPr>
          <p:nvPr/>
        </p:nvSpPr>
        <p:spPr>
          <a:xfrm>
            <a:off x="8939607" y="3179074"/>
            <a:ext cx="943579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Skills</a:t>
            </a:r>
            <a:endParaRPr lang="en-US" sz="1600" b="1" dirty="0">
              <a:solidFill>
                <a:schemeClr val="tx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28133" y="4838115"/>
            <a:ext cx="5508949" cy="128284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There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are many variations of passages of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the majority have suffered alteration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 some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injected humor</a:t>
            </a:r>
            <a:endParaRPr lang="en-US" sz="2000" b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28133" y="4121734"/>
            <a:ext cx="550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Magic of </a:t>
            </a:r>
            <a:r>
              <a:rPr lang="en-US" sz="3600" dirty="0" err="1" smtClean="0">
                <a:latin typeface="Roboto Black" panose="02000000000000000000" pitchFamily="2" charset="0"/>
                <a:ea typeface="Roboto Black" panose="02000000000000000000" pitchFamily="2" charset="0"/>
              </a:rPr>
              <a:t>Lorem</a:t>
            </a:r>
            <a:r>
              <a:rPr lang="en-US" sz="3600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600" dirty="0" err="1" smtClean="0">
                <a:latin typeface="Roboto Black" panose="02000000000000000000" pitchFamily="2" charset="0"/>
                <a:ea typeface="Roboto Black" panose="02000000000000000000" pitchFamily="2" charset="0"/>
              </a:rPr>
              <a:t>Ipsum</a:t>
            </a:r>
            <a:endParaRPr lang="en-US" sz="36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282191" y="5592925"/>
            <a:ext cx="356649" cy="285318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/>
          <p:cNvGrpSpPr>
            <a:grpSpLocks noChangeAspect="1"/>
          </p:cNvGrpSpPr>
          <p:nvPr/>
        </p:nvGrpSpPr>
        <p:grpSpPr>
          <a:xfrm>
            <a:off x="6340883" y="739898"/>
            <a:ext cx="2332311" cy="117794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172" name="Rounded Rectangle 171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sp>
        <p:nvSpPr>
          <p:cNvPr id="177" name="Title 13"/>
          <p:cNvSpPr txBox="1">
            <a:spLocks/>
          </p:cNvSpPr>
          <p:nvPr/>
        </p:nvSpPr>
        <p:spPr>
          <a:xfrm>
            <a:off x="6253644" y="538606"/>
            <a:ext cx="94357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Powerpoint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8" name="Group 177"/>
          <p:cNvGrpSpPr>
            <a:grpSpLocks noChangeAspect="1"/>
          </p:cNvGrpSpPr>
          <p:nvPr/>
        </p:nvGrpSpPr>
        <p:grpSpPr>
          <a:xfrm>
            <a:off x="6340882" y="747035"/>
            <a:ext cx="1861138" cy="117794"/>
            <a:chOff x="5805714" y="2264228"/>
            <a:chExt cx="2293254" cy="145143"/>
          </a:xfrm>
          <a:solidFill>
            <a:schemeClr val="accent1"/>
          </a:solidFill>
        </p:grpSpPr>
        <p:sp>
          <p:nvSpPr>
            <p:cNvPr id="179" name="Rounded Rectangle 178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grpSp>
        <p:nvGrpSpPr>
          <p:cNvPr id="183" name="Group 182"/>
          <p:cNvGrpSpPr>
            <a:grpSpLocks noChangeAspect="1"/>
          </p:cNvGrpSpPr>
          <p:nvPr/>
        </p:nvGrpSpPr>
        <p:grpSpPr>
          <a:xfrm>
            <a:off x="6352101" y="1086690"/>
            <a:ext cx="2332311" cy="117794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184" name="Rounded Rectangle 183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sp>
        <p:nvSpPr>
          <p:cNvPr id="189" name="Title 13"/>
          <p:cNvSpPr txBox="1">
            <a:spLocks/>
          </p:cNvSpPr>
          <p:nvPr/>
        </p:nvSpPr>
        <p:spPr>
          <a:xfrm>
            <a:off x="6264862" y="885398"/>
            <a:ext cx="94357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90" name="Group 189"/>
          <p:cNvGrpSpPr>
            <a:grpSpLocks noChangeAspect="1"/>
          </p:cNvGrpSpPr>
          <p:nvPr/>
        </p:nvGrpSpPr>
        <p:grpSpPr>
          <a:xfrm>
            <a:off x="6352101" y="1093829"/>
            <a:ext cx="918791" cy="117793"/>
            <a:chOff x="5805714" y="2264229"/>
            <a:chExt cx="1132114" cy="145142"/>
          </a:xfrm>
          <a:solidFill>
            <a:schemeClr val="accent2"/>
          </a:solidFill>
        </p:grpSpPr>
        <p:sp>
          <p:nvSpPr>
            <p:cNvPr id="191" name="Rounded Rectangle 190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grpSp>
        <p:nvGrpSpPr>
          <p:cNvPr id="193" name="Group 192"/>
          <p:cNvGrpSpPr>
            <a:grpSpLocks noChangeAspect="1"/>
          </p:cNvGrpSpPr>
          <p:nvPr/>
        </p:nvGrpSpPr>
        <p:grpSpPr>
          <a:xfrm>
            <a:off x="6355397" y="1426345"/>
            <a:ext cx="2332311" cy="117794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194" name="Rounded Rectangle 193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sp>
        <p:nvSpPr>
          <p:cNvPr id="199" name="Title 13"/>
          <p:cNvSpPr txBox="1">
            <a:spLocks/>
          </p:cNvSpPr>
          <p:nvPr/>
        </p:nvSpPr>
        <p:spPr>
          <a:xfrm>
            <a:off x="6268158" y="1225053"/>
            <a:ext cx="94357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Photoshop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0" name="Group 199"/>
          <p:cNvGrpSpPr>
            <a:grpSpLocks noChangeAspect="1"/>
          </p:cNvGrpSpPr>
          <p:nvPr/>
        </p:nvGrpSpPr>
        <p:grpSpPr>
          <a:xfrm>
            <a:off x="6355396" y="1433484"/>
            <a:ext cx="1389964" cy="117793"/>
            <a:chOff x="5805714" y="2264229"/>
            <a:chExt cx="1712684" cy="145142"/>
          </a:xfrm>
          <a:solidFill>
            <a:schemeClr val="accent3"/>
          </a:solidFill>
        </p:grpSpPr>
        <p:sp>
          <p:nvSpPr>
            <p:cNvPr id="201" name="Rounded Rectangle 200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grpSp>
        <p:nvGrpSpPr>
          <p:cNvPr id="204" name="Group 203"/>
          <p:cNvGrpSpPr>
            <a:grpSpLocks noChangeAspect="1"/>
          </p:cNvGrpSpPr>
          <p:nvPr/>
        </p:nvGrpSpPr>
        <p:grpSpPr>
          <a:xfrm>
            <a:off x="6352101" y="1776035"/>
            <a:ext cx="2332311" cy="117794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205" name="Rounded Rectangle 204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sp>
        <p:nvSpPr>
          <p:cNvPr id="210" name="Title 13"/>
          <p:cNvSpPr txBox="1">
            <a:spLocks/>
          </p:cNvSpPr>
          <p:nvPr/>
        </p:nvSpPr>
        <p:spPr>
          <a:xfrm>
            <a:off x="6264862" y="1574743"/>
            <a:ext cx="94357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Indesign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1" name="Group 210"/>
          <p:cNvGrpSpPr>
            <a:grpSpLocks noChangeAspect="1"/>
          </p:cNvGrpSpPr>
          <p:nvPr/>
        </p:nvGrpSpPr>
        <p:grpSpPr>
          <a:xfrm>
            <a:off x="6352100" y="1783172"/>
            <a:ext cx="1861138" cy="117794"/>
            <a:chOff x="5805714" y="2264228"/>
            <a:chExt cx="2293254" cy="145143"/>
          </a:xfrm>
          <a:solidFill>
            <a:schemeClr val="accent4"/>
          </a:solidFill>
        </p:grpSpPr>
        <p:sp>
          <p:nvSpPr>
            <p:cNvPr id="212" name="Rounded Rectangle 211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grpSp>
        <p:nvGrpSpPr>
          <p:cNvPr id="216" name="Group 215"/>
          <p:cNvGrpSpPr>
            <a:grpSpLocks noChangeAspect="1"/>
          </p:cNvGrpSpPr>
          <p:nvPr/>
        </p:nvGrpSpPr>
        <p:grpSpPr>
          <a:xfrm>
            <a:off x="6340883" y="2133102"/>
            <a:ext cx="2332311" cy="117794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217" name="Rounded Rectangle 216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sp>
        <p:nvSpPr>
          <p:cNvPr id="222" name="Title 13"/>
          <p:cNvSpPr txBox="1">
            <a:spLocks/>
          </p:cNvSpPr>
          <p:nvPr/>
        </p:nvSpPr>
        <p:spPr>
          <a:xfrm>
            <a:off x="6253644" y="1931810"/>
            <a:ext cx="94357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Illustrator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23" name="Group 222"/>
          <p:cNvGrpSpPr>
            <a:grpSpLocks noChangeAspect="1"/>
          </p:cNvGrpSpPr>
          <p:nvPr/>
        </p:nvGrpSpPr>
        <p:grpSpPr>
          <a:xfrm>
            <a:off x="6340882" y="2140241"/>
            <a:ext cx="1389964" cy="117793"/>
            <a:chOff x="5805714" y="2264229"/>
            <a:chExt cx="1712684" cy="145142"/>
          </a:xfrm>
          <a:solidFill>
            <a:schemeClr val="accent5"/>
          </a:solidFill>
        </p:grpSpPr>
        <p:sp>
          <p:nvSpPr>
            <p:cNvPr id="224" name="Rounded Rectangle 223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sp>
        <p:nvSpPr>
          <p:cNvPr id="227" name="Title 13"/>
          <p:cNvSpPr txBox="1">
            <a:spLocks/>
          </p:cNvSpPr>
          <p:nvPr/>
        </p:nvSpPr>
        <p:spPr>
          <a:xfrm>
            <a:off x="6261417" y="224716"/>
            <a:ext cx="943579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Skills</a:t>
            </a:r>
            <a:endParaRPr lang="en-US" sz="1600" b="1" dirty="0">
              <a:solidFill>
                <a:schemeClr val="tx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8" name="Content Placeholder 2"/>
          <p:cNvSpPr txBox="1">
            <a:spLocks/>
          </p:cNvSpPr>
          <p:nvPr/>
        </p:nvSpPr>
        <p:spPr>
          <a:xfrm>
            <a:off x="9019072" y="5592925"/>
            <a:ext cx="1704734" cy="28531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702020204030203" pitchFamily="34" charset="0"/>
              </a:rPr>
              <a:t>JHON JAMANOW</a:t>
            </a:r>
            <a:endParaRPr lang="id-ID" sz="1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9020502" y="5913890"/>
            <a:ext cx="2690913" cy="313335"/>
            <a:chOff x="7968343" y="5564996"/>
            <a:chExt cx="2690913" cy="313335"/>
          </a:xfrm>
        </p:grpSpPr>
        <p:grpSp>
          <p:nvGrpSpPr>
            <p:cNvPr id="230" name="Group 229"/>
            <p:cNvGrpSpPr/>
            <p:nvPr/>
          </p:nvGrpSpPr>
          <p:grpSpPr>
            <a:xfrm>
              <a:off x="7968343" y="5564996"/>
              <a:ext cx="1336734" cy="307356"/>
              <a:chOff x="7968343" y="5564996"/>
              <a:chExt cx="1336734" cy="307356"/>
            </a:xfrm>
          </p:grpSpPr>
          <p:sp>
            <p:nvSpPr>
              <p:cNvPr id="234" name="Content Placeholder 2"/>
              <p:cNvSpPr txBox="1">
                <a:spLocks/>
              </p:cNvSpPr>
              <p:nvPr/>
            </p:nvSpPr>
            <p:spPr>
              <a:xfrm>
                <a:off x="8132353" y="5564996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chemeClr val="bg1">
                      <a:lumMod val="50000"/>
                    </a:schemeClr>
                  </a:solidFill>
                  <a:ea typeface="Roboto Medium" panose="02000000000000000000" pitchFamily="2" charset="0"/>
                </a:endParaRPr>
              </a:p>
            </p:txBody>
          </p:sp>
          <p:sp>
            <p:nvSpPr>
              <p:cNvPr id="235" name="Freeform 71"/>
              <p:cNvSpPr>
                <a:spLocks noChangeAspect="1" noChangeArrowheads="1"/>
              </p:cNvSpPr>
              <p:nvPr/>
            </p:nvSpPr>
            <p:spPr bwMode="auto">
              <a:xfrm>
                <a:off x="7968343" y="5615280"/>
                <a:ext cx="182880" cy="179535"/>
              </a:xfrm>
              <a:custGeom>
                <a:avLst/>
                <a:gdLst>
                  <a:gd name="T0" fmla="*/ 129633 w 480"/>
                  <a:gd name="T1" fmla="*/ 0 h 471"/>
                  <a:gd name="T2" fmla="*/ 129633 w 480"/>
                  <a:gd name="T3" fmla="*/ 0 h 471"/>
                  <a:gd name="T4" fmla="*/ 0 w 480"/>
                  <a:gd name="T5" fmla="*/ 125352 h 471"/>
                  <a:gd name="T6" fmla="*/ 129633 w 480"/>
                  <a:gd name="T7" fmla="*/ 255044 h 471"/>
                  <a:gd name="T8" fmla="*/ 259808 w 480"/>
                  <a:gd name="T9" fmla="*/ 125352 h 471"/>
                  <a:gd name="T10" fmla="*/ 129633 w 480"/>
                  <a:gd name="T11" fmla="*/ 0 h 471"/>
                  <a:gd name="T12" fmla="*/ 163261 w 480"/>
                  <a:gd name="T13" fmla="*/ 183415 h 471"/>
                  <a:gd name="T14" fmla="*/ 163261 w 480"/>
                  <a:gd name="T15" fmla="*/ 183415 h 471"/>
                  <a:gd name="T16" fmla="*/ 148616 w 480"/>
                  <a:gd name="T17" fmla="*/ 188299 h 471"/>
                  <a:gd name="T18" fmla="*/ 134514 w 480"/>
                  <a:gd name="T19" fmla="*/ 188299 h 471"/>
                  <a:gd name="T20" fmla="*/ 119869 w 480"/>
                  <a:gd name="T21" fmla="*/ 188299 h 471"/>
                  <a:gd name="T22" fmla="*/ 110649 w 480"/>
                  <a:gd name="T23" fmla="*/ 183415 h 471"/>
                  <a:gd name="T24" fmla="*/ 100886 w 480"/>
                  <a:gd name="T25" fmla="*/ 173647 h 471"/>
                  <a:gd name="T26" fmla="*/ 100886 w 480"/>
                  <a:gd name="T27" fmla="*/ 158996 h 471"/>
                  <a:gd name="T28" fmla="*/ 100886 w 480"/>
                  <a:gd name="T29" fmla="*/ 115584 h 471"/>
                  <a:gd name="T30" fmla="*/ 86241 w 480"/>
                  <a:gd name="T31" fmla="*/ 115584 h 471"/>
                  <a:gd name="T32" fmla="*/ 86241 w 480"/>
                  <a:gd name="T33" fmla="*/ 96591 h 471"/>
                  <a:gd name="T34" fmla="*/ 100886 w 480"/>
                  <a:gd name="T35" fmla="*/ 91707 h 471"/>
                  <a:gd name="T36" fmla="*/ 110649 w 480"/>
                  <a:gd name="T37" fmla="*/ 81940 h 471"/>
                  <a:gd name="T38" fmla="*/ 115530 w 480"/>
                  <a:gd name="T39" fmla="*/ 62947 h 471"/>
                  <a:gd name="T40" fmla="*/ 129633 w 480"/>
                  <a:gd name="T41" fmla="*/ 62947 h 471"/>
                  <a:gd name="T42" fmla="*/ 129633 w 480"/>
                  <a:gd name="T43" fmla="*/ 96591 h 471"/>
                  <a:gd name="T44" fmla="*/ 158380 w 480"/>
                  <a:gd name="T45" fmla="*/ 96591 h 471"/>
                  <a:gd name="T46" fmla="*/ 158380 w 480"/>
                  <a:gd name="T47" fmla="*/ 115584 h 471"/>
                  <a:gd name="T48" fmla="*/ 129633 w 480"/>
                  <a:gd name="T49" fmla="*/ 115584 h 471"/>
                  <a:gd name="T50" fmla="*/ 129633 w 480"/>
                  <a:gd name="T51" fmla="*/ 149228 h 471"/>
                  <a:gd name="T52" fmla="*/ 129633 w 480"/>
                  <a:gd name="T53" fmla="*/ 164422 h 471"/>
                  <a:gd name="T54" fmla="*/ 134514 w 480"/>
                  <a:gd name="T55" fmla="*/ 168763 h 471"/>
                  <a:gd name="T56" fmla="*/ 144277 w 480"/>
                  <a:gd name="T57" fmla="*/ 168763 h 471"/>
                  <a:gd name="T58" fmla="*/ 163261 w 480"/>
                  <a:gd name="T59" fmla="*/ 164422 h 471"/>
                  <a:gd name="T60" fmla="*/ 163261 w 480"/>
                  <a:gd name="T61" fmla="*/ 183415 h 47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4"/>
                      <a:pt x="107" y="470"/>
                      <a:pt x="239" y="470"/>
                    </a:cubicBezTo>
                    <a:cubicBezTo>
                      <a:pt x="372" y="470"/>
                      <a:pt x="479" y="364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01" y="338"/>
                    </a:moveTo>
                    <a:lnTo>
                      <a:pt x="301" y="338"/>
                    </a:lnTo>
                    <a:cubicBezTo>
                      <a:pt x="292" y="347"/>
                      <a:pt x="283" y="347"/>
                      <a:pt x="274" y="347"/>
                    </a:cubicBezTo>
                    <a:cubicBezTo>
                      <a:pt x="266" y="347"/>
                      <a:pt x="257" y="347"/>
                      <a:pt x="248" y="347"/>
                    </a:cubicBezTo>
                    <a:cubicBezTo>
                      <a:pt x="239" y="347"/>
                      <a:pt x="230" y="347"/>
                      <a:pt x="221" y="347"/>
                    </a:cubicBezTo>
                    <a:cubicBezTo>
                      <a:pt x="213" y="347"/>
                      <a:pt x="204" y="338"/>
                      <a:pt x="204" y="338"/>
                    </a:cubicBezTo>
                    <a:cubicBezTo>
                      <a:pt x="195" y="328"/>
                      <a:pt x="195" y="328"/>
                      <a:pt x="186" y="320"/>
                    </a:cubicBezTo>
                    <a:cubicBezTo>
                      <a:pt x="186" y="311"/>
                      <a:pt x="186" y="303"/>
                      <a:pt x="186" y="293"/>
                    </a:cubicBezTo>
                    <a:cubicBezTo>
                      <a:pt x="186" y="213"/>
                      <a:pt x="186" y="213"/>
                      <a:pt x="186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59" y="178"/>
                      <a:pt x="159" y="178"/>
                      <a:pt x="159" y="178"/>
                    </a:cubicBezTo>
                    <a:cubicBezTo>
                      <a:pt x="168" y="178"/>
                      <a:pt x="177" y="178"/>
                      <a:pt x="186" y="169"/>
                    </a:cubicBezTo>
                    <a:cubicBezTo>
                      <a:pt x="195" y="160"/>
                      <a:pt x="195" y="160"/>
                      <a:pt x="204" y="151"/>
                    </a:cubicBezTo>
                    <a:cubicBezTo>
                      <a:pt x="204" y="143"/>
                      <a:pt x="204" y="134"/>
                      <a:pt x="213" y="116"/>
                    </a:cubicBezTo>
                    <a:cubicBezTo>
                      <a:pt x="239" y="116"/>
                      <a:pt x="239" y="116"/>
                      <a:pt x="239" y="116"/>
                    </a:cubicBezTo>
                    <a:cubicBezTo>
                      <a:pt x="239" y="178"/>
                      <a:pt x="239" y="178"/>
                      <a:pt x="239" y="178"/>
                    </a:cubicBezTo>
                    <a:cubicBezTo>
                      <a:pt x="292" y="178"/>
                      <a:pt x="292" y="178"/>
                      <a:pt x="292" y="178"/>
                    </a:cubicBezTo>
                    <a:cubicBezTo>
                      <a:pt x="292" y="213"/>
                      <a:pt x="292" y="213"/>
                      <a:pt x="292" y="213"/>
                    </a:cubicBezTo>
                    <a:cubicBezTo>
                      <a:pt x="239" y="213"/>
                      <a:pt x="239" y="213"/>
                      <a:pt x="239" y="213"/>
                    </a:cubicBezTo>
                    <a:cubicBezTo>
                      <a:pt x="239" y="275"/>
                      <a:pt x="239" y="275"/>
                      <a:pt x="239" y="275"/>
                    </a:cubicBezTo>
                    <a:cubicBezTo>
                      <a:pt x="239" y="284"/>
                      <a:pt x="239" y="293"/>
                      <a:pt x="239" y="303"/>
                    </a:cubicBezTo>
                    <a:cubicBezTo>
                      <a:pt x="248" y="303"/>
                      <a:pt x="248" y="303"/>
                      <a:pt x="248" y="311"/>
                    </a:cubicBezTo>
                    <a:cubicBezTo>
                      <a:pt x="257" y="311"/>
                      <a:pt x="266" y="311"/>
                      <a:pt x="266" y="311"/>
                    </a:cubicBezTo>
                    <a:cubicBezTo>
                      <a:pt x="283" y="311"/>
                      <a:pt x="292" y="311"/>
                      <a:pt x="301" y="303"/>
                    </a:cubicBezTo>
                    <a:lnTo>
                      <a:pt x="301" y="33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9345744" y="5570975"/>
              <a:ext cx="1313512" cy="307356"/>
              <a:chOff x="9345744" y="5570975"/>
              <a:chExt cx="1313512" cy="307356"/>
            </a:xfrm>
          </p:grpSpPr>
          <p:sp>
            <p:nvSpPr>
              <p:cNvPr id="232" name="Freeform 79"/>
              <p:cNvSpPr>
                <a:spLocks noChangeAspect="1" noChangeArrowheads="1"/>
              </p:cNvSpPr>
              <p:nvPr/>
            </p:nvSpPr>
            <p:spPr bwMode="auto">
              <a:xfrm>
                <a:off x="9345744" y="5615280"/>
                <a:ext cx="182880" cy="18065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3" name="Content Placeholder 2"/>
              <p:cNvSpPr txBox="1">
                <a:spLocks/>
              </p:cNvSpPr>
              <p:nvPr/>
            </p:nvSpPr>
            <p:spPr>
              <a:xfrm>
                <a:off x="9486532" y="5570975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chemeClr val="bg1">
                      <a:lumMod val="50000"/>
                    </a:schemeClr>
                  </a:solidFill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236" name="Rectangle 235"/>
          <p:cNvSpPr/>
          <p:nvPr/>
        </p:nvSpPr>
        <p:spPr>
          <a:xfrm>
            <a:off x="5739351" y="2450632"/>
            <a:ext cx="356649" cy="285318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ontent Placeholder 2"/>
          <p:cNvSpPr txBox="1">
            <a:spLocks/>
          </p:cNvSpPr>
          <p:nvPr/>
        </p:nvSpPr>
        <p:spPr>
          <a:xfrm>
            <a:off x="6360120" y="2450632"/>
            <a:ext cx="1704734" cy="28531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702020204030203" pitchFamily="34" charset="0"/>
              </a:rPr>
              <a:t>JHON JAMANOW</a:t>
            </a:r>
            <a:endParaRPr lang="id-ID" sz="1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6361550" y="2771597"/>
            <a:ext cx="2690913" cy="313335"/>
            <a:chOff x="7968343" y="5564996"/>
            <a:chExt cx="2690913" cy="313335"/>
          </a:xfrm>
        </p:grpSpPr>
        <p:grpSp>
          <p:nvGrpSpPr>
            <p:cNvPr id="239" name="Group 238"/>
            <p:cNvGrpSpPr/>
            <p:nvPr/>
          </p:nvGrpSpPr>
          <p:grpSpPr>
            <a:xfrm>
              <a:off x="7968343" y="5564996"/>
              <a:ext cx="1336734" cy="307356"/>
              <a:chOff x="7968343" y="5564996"/>
              <a:chExt cx="1336734" cy="307356"/>
            </a:xfrm>
          </p:grpSpPr>
          <p:sp>
            <p:nvSpPr>
              <p:cNvPr id="243" name="Content Placeholder 2"/>
              <p:cNvSpPr txBox="1">
                <a:spLocks/>
              </p:cNvSpPr>
              <p:nvPr/>
            </p:nvSpPr>
            <p:spPr>
              <a:xfrm>
                <a:off x="8132353" y="5564996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chemeClr val="bg1">
                      <a:lumMod val="50000"/>
                    </a:schemeClr>
                  </a:solidFill>
                  <a:ea typeface="Roboto Medium" panose="02000000000000000000" pitchFamily="2" charset="0"/>
                </a:endParaRPr>
              </a:p>
            </p:txBody>
          </p:sp>
          <p:sp>
            <p:nvSpPr>
              <p:cNvPr id="244" name="Freeform 71"/>
              <p:cNvSpPr>
                <a:spLocks noChangeAspect="1" noChangeArrowheads="1"/>
              </p:cNvSpPr>
              <p:nvPr/>
            </p:nvSpPr>
            <p:spPr bwMode="auto">
              <a:xfrm>
                <a:off x="7968343" y="5615280"/>
                <a:ext cx="182880" cy="179535"/>
              </a:xfrm>
              <a:custGeom>
                <a:avLst/>
                <a:gdLst>
                  <a:gd name="T0" fmla="*/ 129633 w 480"/>
                  <a:gd name="T1" fmla="*/ 0 h 471"/>
                  <a:gd name="T2" fmla="*/ 129633 w 480"/>
                  <a:gd name="T3" fmla="*/ 0 h 471"/>
                  <a:gd name="T4" fmla="*/ 0 w 480"/>
                  <a:gd name="T5" fmla="*/ 125352 h 471"/>
                  <a:gd name="T6" fmla="*/ 129633 w 480"/>
                  <a:gd name="T7" fmla="*/ 255044 h 471"/>
                  <a:gd name="T8" fmla="*/ 259808 w 480"/>
                  <a:gd name="T9" fmla="*/ 125352 h 471"/>
                  <a:gd name="T10" fmla="*/ 129633 w 480"/>
                  <a:gd name="T11" fmla="*/ 0 h 471"/>
                  <a:gd name="T12" fmla="*/ 163261 w 480"/>
                  <a:gd name="T13" fmla="*/ 183415 h 471"/>
                  <a:gd name="T14" fmla="*/ 163261 w 480"/>
                  <a:gd name="T15" fmla="*/ 183415 h 471"/>
                  <a:gd name="T16" fmla="*/ 148616 w 480"/>
                  <a:gd name="T17" fmla="*/ 188299 h 471"/>
                  <a:gd name="T18" fmla="*/ 134514 w 480"/>
                  <a:gd name="T19" fmla="*/ 188299 h 471"/>
                  <a:gd name="T20" fmla="*/ 119869 w 480"/>
                  <a:gd name="T21" fmla="*/ 188299 h 471"/>
                  <a:gd name="T22" fmla="*/ 110649 w 480"/>
                  <a:gd name="T23" fmla="*/ 183415 h 471"/>
                  <a:gd name="T24" fmla="*/ 100886 w 480"/>
                  <a:gd name="T25" fmla="*/ 173647 h 471"/>
                  <a:gd name="T26" fmla="*/ 100886 w 480"/>
                  <a:gd name="T27" fmla="*/ 158996 h 471"/>
                  <a:gd name="T28" fmla="*/ 100886 w 480"/>
                  <a:gd name="T29" fmla="*/ 115584 h 471"/>
                  <a:gd name="T30" fmla="*/ 86241 w 480"/>
                  <a:gd name="T31" fmla="*/ 115584 h 471"/>
                  <a:gd name="T32" fmla="*/ 86241 w 480"/>
                  <a:gd name="T33" fmla="*/ 96591 h 471"/>
                  <a:gd name="T34" fmla="*/ 100886 w 480"/>
                  <a:gd name="T35" fmla="*/ 91707 h 471"/>
                  <a:gd name="T36" fmla="*/ 110649 w 480"/>
                  <a:gd name="T37" fmla="*/ 81940 h 471"/>
                  <a:gd name="T38" fmla="*/ 115530 w 480"/>
                  <a:gd name="T39" fmla="*/ 62947 h 471"/>
                  <a:gd name="T40" fmla="*/ 129633 w 480"/>
                  <a:gd name="T41" fmla="*/ 62947 h 471"/>
                  <a:gd name="T42" fmla="*/ 129633 w 480"/>
                  <a:gd name="T43" fmla="*/ 96591 h 471"/>
                  <a:gd name="T44" fmla="*/ 158380 w 480"/>
                  <a:gd name="T45" fmla="*/ 96591 h 471"/>
                  <a:gd name="T46" fmla="*/ 158380 w 480"/>
                  <a:gd name="T47" fmla="*/ 115584 h 471"/>
                  <a:gd name="T48" fmla="*/ 129633 w 480"/>
                  <a:gd name="T49" fmla="*/ 115584 h 471"/>
                  <a:gd name="T50" fmla="*/ 129633 w 480"/>
                  <a:gd name="T51" fmla="*/ 149228 h 471"/>
                  <a:gd name="T52" fmla="*/ 129633 w 480"/>
                  <a:gd name="T53" fmla="*/ 164422 h 471"/>
                  <a:gd name="T54" fmla="*/ 134514 w 480"/>
                  <a:gd name="T55" fmla="*/ 168763 h 471"/>
                  <a:gd name="T56" fmla="*/ 144277 w 480"/>
                  <a:gd name="T57" fmla="*/ 168763 h 471"/>
                  <a:gd name="T58" fmla="*/ 163261 w 480"/>
                  <a:gd name="T59" fmla="*/ 164422 h 471"/>
                  <a:gd name="T60" fmla="*/ 163261 w 480"/>
                  <a:gd name="T61" fmla="*/ 183415 h 47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4"/>
                      <a:pt x="107" y="470"/>
                      <a:pt x="239" y="470"/>
                    </a:cubicBezTo>
                    <a:cubicBezTo>
                      <a:pt x="372" y="470"/>
                      <a:pt x="479" y="364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01" y="338"/>
                    </a:moveTo>
                    <a:lnTo>
                      <a:pt x="301" y="338"/>
                    </a:lnTo>
                    <a:cubicBezTo>
                      <a:pt x="292" y="347"/>
                      <a:pt x="283" y="347"/>
                      <a:pt x="274" y="347"/>
                    </a:cubicBezTo>
                    <a:cubicBezTo>
                      <a:pt x="266" y="347"/>
                      <a:pt x="257" y="347"/>
                      <a:pt x="248" y="347"/>
                    </a:cubicBezTo>
                    <a:cubicBezTo>
                      <a:pt x="239" y="347"/>
                      <a:pt x="230" y="347"/>
                      <a:pt x="221" y="347"/>
                    </a:cubicBezTo>
                    <a:cubicBezTo>
                      <a:pt x="213" y="347"/>
                      <a:pt x="204" y="338"/>
                      <a:pt x="204" y="338"/>
                    </a:cubicBezTo>
                    <a:cubicBezTo>
                      <a:pt x="195" y="328"/>
                      <a:pt x="195" y="328"/>
                      <a:pt x="186" y="320"/>
                    </a:cubicBezTo>
                    <a:cubicBezTo>
                      <a:pt x="186" y="311"/>
                      <a:pt x="186" y="303"/>
                      <a:pt x="186" y="293"/>
                    </a:cubicBezTo>
                    <a:cubicBezTo>
                      <a:pt x="186" y="213"/>
                      <a:pt x="186" y="213"/>
                      <a:pt x="186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59" y="178"/>
                      <a:pt x="159" y="178"/>
                      <a:pt x="159" y="178"/>
                    </a:cubicBezTo>
                    <a:cubicBezTo>
                      <a:pt x="168" y="178"/>
                      <a:pt x="177" y="178"/>
                      <a:pt x="186" y="169"/>
                    </a:cubicBezTo>
                    <a:cubicBezTo>
                      <a:pt x="195" y="160"/>
                      <a:pt x="195" y="160"/>
                      <a:pt x="204" y="151"/>
                    </a:cubicBezTo>
                    <a:cubicBezTo>
                      <a:pt x="204" y="143"/>
                      <a:pt x="204" y="134"/>
                      <a:pt x="213" y="116"/>
                    </a:cubicBezTo>
                    <a:cubicBezTo>
                      <a:pt x="239" y="116"/>
                      <a:pt x="239" y="116"/>
                      <a:pt x="239" y="116"/>
                    </a:cubicBezTo>
                    <a:cubicBezTo>
                      <a:pt x="239" y="178"/>
                      <a:pt x="239" y="178"/>
                      <a:pt x="239" y="178"/>
                    </a:cubicBezTo>
                    <a:cubicBezTo>
                      <a:pt x="292" y="178"/>
                      <a:pt x="292" y="178"/>
                      <a:pt x="292" y="178"/>
                    </a:cubicBezTo>
                    <a:cubicBezTo>
                      <a:pt x="292" y="213"/>
                      <a:pt x="292" y="213"/>
                      <a:pt x="292" y="213"/>
                    </a:cubicBezTo>
                    <a:cubicBezTo>
                      <a:pt x="239" y="213"/>
                      <a:pt x="239" y="213"/>
                      <a:pt x="239" y="213"/>
                    </a:cubicBezTo>
                    <a:cubicBezTo>
                      <a:pt x="239" y="275"/>
                      <a:pt x="239" y="275"/>
                      <a:pt x="239" y="275"/>
                    </a:cubicBezTo>
                    <a:cubicBezTo>
                      <a:pt x="239" y="284"/>
                      <a:pt x="239" y="293"/>
                      <a:pt x="239" y="303"/>
                    </a:cubicBezTo>
                    <a:cubicBezTo>
                      <a:pt x="248" y="303"/>
                      <a:pt x="248" y="303"/>
                      <a:pt x="248" y="311"/>
                    </a:cubicBezTo>
                    <a:cubicBezTo>
                      <a:pt x="257" y="311"/>
                      <a:pt x="266" y="311"/>
                      <a:pt x="266" y="311"/>
                    </a:cubicBezTo>
                    <a:cubicBezTo>
                      <a:pt x="283" y="311"/>
                      <a:pt x="292" y="311"/>
                      <a:pt x="301" y="303"/>
                    </a:cubicBezTo>
                    <a:lnTo>
                      <a:pt x="301" y="33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9345744" y="5570975"/>
              <a:ext cx="1313512" cy="307356"/>
              <a:chOff x="9345744" y="5570975"/>
              <a:chExt cx="1313512" cy="307356"/>
            </a:xfrm>
          </p:grpSpPr>
          <p:sp>
            <p:nvSpPr>
              <p:cNvPr id="241" name="Freeform 79"/>
              <p:cNvSpPr>
                <a:spLocks noChangeAspect="1" noChangeArrowheads="1"/>
              </p:cNvSpPr>
              <p:nvPr/>
            </p:nvSpPr>
            <p:spPr bwMode="auto">
              <a:xfrm>
                <a:off x="9345744" y="5615280"/>
                <a:ext cx="182880" cy="18065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2" name="Content Placeholder 2"/>
              <p:cNvSpPr txBox="1">
                <a:spLocks/>
              </p:cNvSpPr>
              <p:nvPr/>
            </p:nvSpPr>
            <p:spPr>
              <a:xfrm>
                <a:off x="9486532" y="5570975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chemeClr val="bg1">
                      <a:lumMod val="50000"/>
                    </a:schemeClr>
                  </a:solidFill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245" name="Rectangle 244"/>
          <p:cNvSpPr/>
          <p:nvPr/>
        </p:nvSpPr>
        <p:spPr>
          <a:xfrm>
            <a:off x="526123" y="3526618"/>
            <a:ext cx="682172" cy="292568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Picture Placeholder 24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49" name="Picture Placeholder 248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434525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678662" y="2661749"/>
            <a:ext cx="2121723" cy="1977576"/>
            <a:chOff x="1687637" y="550581"/>
            <a:chExt cx="452247" cy="421522"/>
          </a:xfrm>
          <a:solidFill>
            <a:schemeClr val="accent4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747648" y="912091"/>
              <a:ext cx="332224" cy="60012"/>
            </a:xfrm>
            <a:custGeom>
              <a:avLst/>
              <a:gdLst>
                <a:gd name="T0" fmla="*/ 287 w 292"/>
                <a:gd name="T1" fmla="*/ 0 h 53"/>
                <a:gd name="T2" fmla="*/ 6 w 292"/>
                <a:gd name="T3" fmla="*/ 0 h 53"/>
                <a:gd name="T4" fmla="*/ 0 w 292"/>
                <a:gd name="T5" fmla="*/ 5 h 53"/>
                <a:gd name="T6" fmla="*/ 0 w 292"/>
                <a:gd name="T7" fmla="*/ 48 h 53"/>
                <a:gd name="T8" fmla="*/ 6 w 292"/>
                <a:gd name="T9" fmla="*/ 53 h 53"/>
                <a:gd name="T10" fmla="*/ 287 w 292"/>
                <a:gd name="T11" fmla="*/ 53 h 53"/>
                <a:gd name="T12" fmla="*/ 292 w 292"/>
                <a:gd name="T13" fmla="*/ 48 h 53"/>
                <a:gd name="T14" fmla="*/ 292 w 292"/>
                <a:gd name="T15" fmla="*/ 5 h 53"/>
                <a:gd name="T16" fmla="*/ 287 w 292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53">
                  <a:moveTo>
                    <a:pt x="28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3" y="53"/>
                    <a:pt x="6" y="53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90" y="53"/>
                    <a:pt x="292" y="51"/>
                    <a:pt x="292" y="4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292" y="2"/>
                    <a:pt x="290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637" y="550581"/>
              <a:ext cx="452247" cy="331744"/>
            </a:xfrm>
            <a:custGeom>
              <a:avLst/>
              <a:gdLst>
                <a:gd name="T0" fmla="*/ 398 w 398"/>
                <a:gd name="T1" fmla="*/ 40 h 292"/>
                <a:gd name="T2" fmla="*/ 358 w 398"/>
                <a:gd name="T3" fmla="*/ 0 h 292"/>
                <a:gd name="T4" fmla="*/ 318 w 398"/>
                <a:gd name="T5" fmla="*/ 40 h 292"/>
                <a:gd name="T6" fmla="*/ 335 w 398"/>
                <a:gd name="T7" fmla="*/ 72 h 292"/>
                <a:gd name="T8" fmla="*/ 265 w 398"/>
                <a:gd name="T9" fmla="*/ 212 h 292"/>
                <a:gd name="T10" fmla="*/ 219 w 398"/>
                <a:gd name="T11" fmla="*/ 74 h 292"/>
                <a:gd name="T12" fmla="*/ 239 w 398"/>
                <a:gd name="T13" fmla="*/ 40 h 292"/>
                <a:gd name="T14" fmla="*/ 199 w 398"/>
                <a:gd name="T15" fmla="*/ 0 h 292"/>
                <a:gd name="T16" fmla="*/ 159 w 398"/>
                <a:gd name="T17" fmla="*/ 40 h 292"/>
                <a:gd name="T18" fmla="*/ 179 w 398"/>
                <a:gd name="T19" fmla="*/ 74 h 292"/>
                <a:gd name="T20" fmla="*/ 133 w 398"/>
                <a:gd name="T21" fmla="*/ 212 h 292"/>
                <a:gd name="T22" fmla="*/ 63 w 398"/>
                <a:gd name="T23" fmla="*/ 72 h 292"/>
                <a:gd name="T24" fmla="*/ 80 w 398"/>
                <a:gd name="T25" fmla="*/ 40 h 292"/>
                <a:gd name="T26" fmla="*/ 40 w 398"/>
                <a:gd name="T27" fmla="*/ 0 h 292"/>
                <a:gd name="T28" fmla="*/ 0 w 398"/>
                <a:gd name="T29" fmla="*/ 40 h 292"/>
                <a:gd name="T30" fmla="*/ 29 w 398"/>
                <a:gd name="T31" fmla="*/ 78 h 292"/>
                <a:gd name="T32" fmla="*/ 53 w 398"/>
                <a:gd name="T33" fmla="*/ 292 h 292"/>
                <a:gd name="T34" fmla="*/ 345 w 398"/>
                <a:gd name="T35" fmla="*/ 292 h 292"/>
                <a:gd name="T36" fmla="*/ 369 w 398"/>
                <a:gd name="T37" fmla="*/ 78 h 292"/>
                <a:gd name="T38" fmla="*/ 398 w 398"/>
                <a:gd name="T39" fmla="*/ 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8" h="292">
                  <a:moveTo>
                    <a:pt x="398" y="40"/>
                  </a:moveTo>
                  <a:cubicBezTo>
                    <a:pt x="398" y="18"/>
                    <a:pt x="380" y="0"/>
                    <a:pt x="358" y="0"/>
                  </a:cubicBezTo>
                  <a:cubicBezTo>
                    <a:pt x="336" y="0"/>
                    <a:pt x="318" y="18"/>
                    <a:pt x="318" y="40"/>
                  </a:cubicBezTo>
                  <a:cubicBezTo>
                    <a:pt x="318" y="53"/>
                    <a:pt x="325" y="65"/>
                    <a:pt x="335" y="72"/>
                  </a:cubicBezTo>
                  <a:cubicBezTo>
                    <a:pt x="265" y="212"/>
                    <a:pt x="265" y="212"/>
                    <a:pt x="265" y="212"/>
                  </a:cubicBezTo>
                  <a:cubicBezTo>
                    <a:pt x="219" y="74"/>
                    <a:pt x="219" y="74"/>
                    <a:pt x="219" y="74"/>
                  </a:cubicBezTo>
                  <a:cubicBezTo>
                    <a:pt x="231" y="67"/>
                    <a:pt x="239" y="54"/>
                    <a:pt x="239" y="40"/>
                  </a:cubicBezTo>
                  <a:cubicBezTo>
                    <a:pt x="239" y="18"/>
                    <a:pt x="221" y="0"/>
                    <a:pt x="199" y="0"/>
                  </a:cubicBezTo>
                  <a:cubicBezTo>
                    <a:pt x="177" y="0"/>
                    <a:pt x="159" y="18"/>
                    <a:pt x="159" y="40"/>
                  </a:cubicBezTo>
                  <a:cubicBezTo>
                    <a:pt x="159" y="54"/>
                    <a:pt x="167" y="67"/>
                    <a:pt x="179" y="74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73" y="65"/>
                    <a:pt x="80" y="5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13" y="73"/>
                    <a:pt x="29" y="78"/>
                  </a:cubicBezTo>
                  <a:cubicBezTo>
                    <a:pt x="53" y="292"/>
                    <a:pt x="53" y="292"/>
                    <a:pt x="53" y="292"/>
                  </a:cubicBezTo>
                  <a:cubicBezTo>
                    <a:pt x="345" y="292"/>
                    <a:pt x="345" y="292"/>
                    <a:pt x="345" y="292"/>
                  </a:cubicBezTo>
                  <a:cubicBezTo>
                    <a:pt x="369" y="78"/>
                    <a:pt x="369" y="78"/>
                    <a:pt x="369" y="78"/>
                  </a:cubicBezTo>
                  <a:cubicBezTo>
                    <a:pt x="386" y="73"/>
                    <a:pt x="398" y="58"/>
                    <a:pt x="39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50605" y="3069107"/>
            <a:ext cx="2096850" cy="2197337"/>
            <a:chOff x="1989375" y="-164756"/>
            <a:chExt cx="450807" cy="472411"/>
          </a:xfrm>
          <a:solidFill>
            <a:schemeClr val="accent2"/>
          </a:solidFill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056108" y="-164756"/>
              <a:ext cx="384074" cy="331744"/>
            </a:xfrm>
            <a:custGeom>
              <a:avLst/>
              <a:gdLst>
                <a:gd name="T0" fmla="*/ 312 w 338"/>
                <a:gd name="T1" fmla="*/ 0 h 292"/>
                <a:gd name="T2" fmla="*/ 0 w 338"/>
                <a:gd name="T3" fmla="*/ 0 h 292"/>
                <a:gd name="T4" fmla="*/ 106 w 338"/>
                <a:gd name="T5" fmla="*/ 54 h 292"/>
                <a:gd name="T6" fmla="*/ 285 w 338"/>
                <a:gd name="T7" fmla="*/ 54 h 292"/>
                <a:gd name="T8" fmla="*/ 285 w 338"/>
                <a:gd name="T9" fmla="*/ 80 h 292"/>
                <a:gd name="T10" fmla="*/ 159 w 338"/>
                <a:gd name="T11" fmla="*/ 80 h 292"/>
                <a:gd name="T12" fmla="*/ 194 w 338"/>
                <a:gd name="T13" fmla="*/ 98 h 292"/>
                <a:gd name="T14" fmla="*/ 226 w 338"/>
                <a:gd name="T15" fmla="*/ 133 h 292"/>
                <a:gd name="T16" fmla="*/ 285 w 338"/>
                <a:gd name="T17" fmla="*/ 133 h 292"/>
                <a:gd name="T18" fmla="*/ 285 w 338"/>
                <a:gd name="T19" fmla="*/ 160 h 292"/>
                <a:gd name="T20" fmla="*/ 232 w 338"/>
                <a:gd name="T21" fmla="*/ 160 h 292"/>
                <a:gd name="T22" fmla="*/ 232 w 338"/>
                <a:gd name="T23" fmla="*/ 292 h 292"/>
                <a:gd name="T24" fmla="*/ 312 w 338"/>
                <a:gd name="T25" fmla="*/ 292 h 292"/>
                <a:gd name="T26" fmla="*/ 338 w 338"/>
                <a:gd name="T27" fmla="*/ 266 h 292"/>
                <a:gd name="T28" fmla="*/ 338 w 338"/>
                <a:gd name="T29" fmla="*/ 27 h 292"/>
                <a:gd name="T30" fmla="*/ 312 w 338"/>
                <a:gd name="T3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2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285" y="54"/>
                    <a:pt x="285" y="54"/>
                    <a:pt x="285" y="54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94" y="98"/>
                    <a:pt x="194" y="98"/>
                    <a:pt x="194" y="98"/>
                  </a:cubicBezTo>
                  <a:cubicBezTo>
                    <a:pt x="208" y="105"/>
                    <a:pt x="220" y="118"/>
                    <a:pt x="226" y="133"/>
                  </a:cubicBezTo>
                  <a:cubicBezTo>
                    <a:pt x="285" y="133"/>
                    <a:pt x="285" y="133"/>
                    <a:pt x="285" y="133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2" y="292"/>
                    <a:pt x="232" y="292"/>
                    <a:pt x="232" y="292"/>
                  </a:cubicBezTo>
                  <a:cubicBezTo>
                    <a:pt x="312" y="292"/>
                    <a:pt x="312" y="292"/>
                    <a:pt x="312" y="292"/>
                  </a:cubicBezTo>
                  <a:cubicBezTo>
                    <a:pt x="326" y="292"/>
                    <a:pt x="338" y="280"/>
                    <a:pt x="338" y="266"/>
                  </a:cubicBezTo>
                  <a:cubicBezTo>
                    <a:pt x="338" y="27"/>
                    <a:pt x="338" y="27"/>
                    <a:pt x="338" y="27"/>
                  </a:cubicBezTo>
                  <a:cubicBezTo>
                    <a:pt x="338" y="12"/>
                    <a:pt x="326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989375" y="-153714"/>
              <a:ext cx="301018" cy="461369"/>
            </a:xfrm>
            <a:custGeom>
              <a:avLst/>
              <a:gdLst>
                <a:gd name="T0" fmla="*/ 241 w 265"/>
                <a:gd name="T1" fmla="*/ 111 h 406"/>
                <a:gd name="T2" fmla="*/ 23 w 265"/>
                <a:gd name="T3" fmla="*/ 2 h 406"/>
                <a:gd name="T4" fmla="*/ 14 w 265"/>
                <a:gd name="T5" fmla="*/ 0 h 406"/>
                <a:gd name="T6" fmla="*/ 0 w 265"/>
                <a:gd name="T7" fmla="*/ 17 h 406"/>
                <a:gd name="T8" fmla="*/ 0 w 265"/>
                <a:gd name="T9" fmla="*/ 256 h 406"/>
                <a:gd name="T10" fmla="*/ 23 w 265"/>
                <a:gd name="T11" fmla="*/ 294 h 406"/>
                <a:gd name="T12" fmla="*/ 241 w 265"/>
                <a:gd name="T13" fmla="*/ 403 h 406"/>
                <a:gd name="T14" fmla="*/ 251 w 265"/>
                <a:gd name="T15" fmla="*/ 406 h 406"/>
                <a:gd name="T16" fmla="*/ 265 w 265"/>
                <a:gd name="T17" fmla="*/ 388 h 406"/>
                <a:gd name="T18" fmla="*/ 265 w 265"/>
                <a:gd name="T19" fmla="*/ 150 h 406"/>
                <a:gd name="T20" fmla="*/ 241 w 265"/>
                <a:gd name="T21" fmla="*/ 111 h 406"/>
                <a:gd name="T22" fmla="*/ 185 w 265"/>
                <a:gd name="T23" fmla="*/ 282 h 406"/>
                <a:gd name="T24" fmla="*/ 159 w 265"/>
                <a:gd name="T25" fmla="*/ 242 h 406"/>
                <a:gd name="T26" fmla="*/ 185 w 265"/>
                <a:gd name="T27" fmla="*/ 203 h 406"/>
                <a:gd name="T28" fmla="*/ 212 w 265"/>
                <a:gd name="T29" fmla="*/ 242 h 406"/>
                <a:gd name="T30" fmla="*/ 185 w 265"/>
                <a:gd name="T31" fmla="*/ 282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5" h="406">
                  <a:moveTo>
                    <a:pt x="241" y="111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0" y="1"/>
                    <a:pt x="17" y="0"/>
                    <a:pt x="14" y="0"/>
                  </a:cubicBezTo>
                  <a:cubicBezTo>
                    <a:pt x="5" y="0"/>
                    <a:pt x="0" y="6"/>
                    <a:pt x="0" y="17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0"/>
                    <a:pt x="10" y="288"/>
                    <a:pt x="23" y="294"/>
                  </a:cubicBezTo>
                  <a:cubicBezTo>
                    <a:pt x="241" y="403"/>
                    <a:pt x="241" y="403"/>
                    <a:pt x="241" y="403"/>
                  </a:cubicBezTo>
                  <a:cubicBezTo>
                    <a:pt x="244" y="405"/>
                    <a:pt x="248" y="406"/>
                    <a:pt x="251" y="406"/>
                  </a:cubicBezTo>
                  <a:cubicBezTo>
                    <a:pt x="259" y="406"/>
                    <a:pt x="265" y="399"/>
                    <a:pt x="265" y="388"/>
                  </a:cubicBezTo>
                  <a:cubicBezTo>
                    <a:pt x="265" y="150"/>
                    <a:pt x="265" y="150"/>
                    <a:pt x="265" y="150"/>
                  </a:cubicBezTo>
                  <a:cubicBezTo>
                    <a:pt x="265" y="135"/>
                    <a:pt x="254" y="118"/>
                    <a:pt x="241" y="111"/>
                  </a:cubicBezTo>
                  <a:close/>
                  <a:moveTo>
                    <a:pt x="185" y="282"/>
                  </a:moveTo>
                  <a:cubicBezTo>
                    <a:pt x="171" y="282"/>
                    <a:pt x="159" y="264"/>
                    <a:pt x="159" y="242"/>
                  </a:cubicBezTo>
                  <a:cubicBezTo>
                    <a:pt x="159" y="220"/>
                    <a:pt x="171" y="203"/>
                    <a:pt x="185" y="203"/>
                  </a:cubicBezTo>
                  <a:cubicBezTo>
                    <a:pt x="200" y="203"/>
                    <a:pt x="212" y="220"/>
                    <a:pt x="212" y="242"/>
                  </a:cubicBezTo>
                  <a:cubicBezTo>
                    <a:pt x="212" y="264"/>
                    <a:pt x="200" y="282"/>
                    <a:pt x="185" y="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" name="Freeform 7"/>
          <p:cNvSpPr>
            <a:spLocks/>
          </p:cNvSpPr>
          <p:nvPr/>
        </p:nvSpPr>
        <p:spPr bwMode="auto">
          <a:xfrm rot="1505557">
            <a:off x="6045764" y="2824222"/>
            <a:ext cx="1618996" cy="2005559"/>
          </a:xfrm>
          <a:custGeom>
            <a:avLst/>
            <a:gdLst>
              <a:gd name="T0" fmla="*/ 1 w 329"/>
              <a:gd name="T1" fmla="*/ 248 h 408"/>
              <a:gd name="T2" fmla="*/ 32 w 329"/>
              <a:gd name="T3" fmla="*/ 223 h 408"/>
              <a:gd name="T4" fmla="*/ 75 w 329"/>
              <a:gd name="T5" fmla="*/ 227 h 408"/>
              <a:gd name="T6" fmla="*/ 75 w 329"/>
              <a:gd name="T7" fmla="*/ 226 h 408"/>
              <a:gd name="T8" fmla="*/ 41 w 329"/>
              <a:gd name="T9" fmla="*/ 222 h 408"/>
              <a:gd name="T10" fmla="*/ 19 w 329"/>
              <a:gd name="T11" fmla="*/ 191 h 408"/>
              <a:gd name="T12" fmla="*/ 47 w 329"/>
              <a:gd name="T13" fmla="*/ 166 h 408"/>
              <a:gd name="T14" fmla="*/ 160 w 329"/>
              <a:gd name="T15" fmla="*/ 177 h 408"/>
              <a:gd name="T16" fmla="*/ 176 w 329"/>
              <a:gd name="T17" fmla="*/ 177 h 408"/>
              <a:gd name="T18" fmla="*/ 170 w 329"/>
              <a:gd name="T19" fmla="*/ 83 h 408"/>
              <a:gd name="T20" fmla="*/ 235 w 329"/>
              <a:gd name="T21" fmla="*/ 31 h 408"/>
              <a:gd name="T22" fmla="*/ 238 w 329"/>
              <a:gd name="T23" fmla="*/ 113 h 408"/>
              <a:gd name="T24" fmla="*/ 295 w 329"/>
              <a:gd name="T25" fmla="*/ 230 h 408"/>
              <a:gd name="T26" fmla="*/ 329 w 329"/>
              <a:gd name="T27" fmla="*/ 247 h 408"/>
              <a:gd name="T28" fmla="*/ 329 w 329"/>
              <a:gd name="T29" fmla="*/ 389 h 408"/>
              <a:gd name="T30" fmla="*/ 195 w 329"/>
              <a:gd name="T31" fmla="*/ 408 h 408"/>
              <a:gd name="T32" fmla="*/ 111 w 329"/>
              <a:gd name="T33" fmla="*/ 399 h 408"/>
              <a:gd name="T34" fmla="*/ 41 w 329"/>
              <a:gd name="T35" fmla="*/ 392 h 408"/>
              <a:gd name="T36" fmla="*/ 22 w 329"/>
              <a:gd name="T37" fmla="*/ 361 h 408"/>
              <a:gd name="T38" fmla="*/ 39 w 329"/>
              <a:gd name="T39" fmla="*/ 336 h 408"/>
              <a:gd name="T40" fmla="*/ 30 w 329"/>
              <a:gd name="T41" fmla="*/ 336 h 408"/>
              <a:gd name="T42" fmla="*/ 8 w 329"/>
              <a:gd name="T43" fmla="*/ 305 h 408"/>
              <a:gd name="T44" fmla="*/ 30 w 329"/>
              <a:gd name="T45" fmla="*/ 280 h 408"/>
              <a:gd name="T46" fmla="*/ 27 w 329"/>
              <a:gd name="T47" fmla="*/ 279 h 408"/>
              <a:gd name="T48" fmla="*/ 1 w 329"/>
              <a:gd name="T49" fmla="*/ 24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" h="408">
                <a:moveTo>
                  <a:pt x="1" y="248"/>
                </a:moveTo>
                <a:cubicBezTo>
                  <a:pt x="3" y="232"/>
                  <a:pt x="17" y="221"/>
                  <a:pt x="32" y="223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75" y="226"/>
                  <a:pt x="75" y="226"/>
                  <a:pt x="75" y="226"/>
                </a:cubicBezTo>
                <a:cubicBezTo>
                  <a:pt x="41" y="222"/>
                  <a:pt x="41" y="222"/>
                  <a:pt x="41" y="222"/>
                </a:cubicBezTo>
                <a:cubicBezTo>
                  <a:pt x="28" y="221"/>
                  <a:pt x="18" y="207"/>
                  <a:pt x="19" y="191"/>
                </a:cubicBezTo>
                <a:cubicBezTo>
                  <a:pt x="21" y="176"/>
                  <a:pt x="33" y="164"/>
                  <a:pt x="47" y="166"/>
                </a:cubicBezTo>
                <a:cubicBezTo>
                  <a:pt x="160" y="177"/>
                  <a:pt x="160" y="177"/>
                  <a:pt x="160" y="177"/>
                </a:cubicBezTo>
                <a:cubicBezTo>
                  <a:pt x="176" y="177"/>
                  <a:pt x="176" y="177"/>
                  <a:pt x="176" y="177"/>
                </a:cubicBezTo>
                <a:cubicBezTo>
                  <a:pt x="176" y="177"/>
                  <a:pt x="152" y="167"/>
                  <a:pt x="170" y="83"/>
                </a:cubicBezTo>
                <a:cubicBezTo>
                  <a:pt x="188" y="0"/>
                  <a:pt x="235" y="31"/>
                  <a:pt x="235" y="31"/>
                </a:cubicBezTo>
                <a:cubicBezTo>
                  <a:pt x="235" y="31"/>
                  <a:pt x="235" y="102"/>
                  <a:pt x="238" y="113"/>
                </a:cubicBezTo>
                <a:cubicBezTo>
                  <a:pt x="240" y="123"/>
                  <a:pt x="295" y="230"/>
                  <a:pt x="295" y="230"/>
                </a:cubicBezTo>
                <a:cubicBezTo>
                  <a:pt x="295" y="235"/>
                  <a:pt x="329" y="241"/>
                  <a:pt x="329" y="247"/>
                </a:cubicBezTo>
                <a:cubicBezTo>
                  <a:pt x="329" y="296"/>
                  <a:pt x="329" y="338"/>
                  <a:pt x="329" y="389"/>
                </a:cubicBezTo>
                <a:cubicBezTo>
                  <a:pt x="293" y="379"/>
                  <a:pt x="273" y="408"/>
                  <a:pt x="195" y="408"/>
                </a:cubicBezTo>
                <a:cubicBezTo>
                  <a:pt x="170" y="408"/>
                  <a:pt x="138" y="403"/>
                  <a:pt x="111" y="399"/>
                </a:cubicBezTo>
                <a:cubicBezTo>
                  <a:pt x="41" y="392"/>
                  <a:pt x="41" y="392"/>
                  <a:pt x="41" y="392"/>
                </a:cubicBezTo>
                <a:cubicBezTo>
                  <a:pt x="29" y="391"/>
                  <a:pt x="20" y="377"/>
                  <a:pt x="22" y="361"/>
                </a:cubicBezTo>
                <a:cubicBezTo>
                  <a:pt x="23" y="349"/>
                  <a:pt x="30" y="340"/>
                  <a:pt x="39" y="336"/>
                </a:cubicBezTo>
                <a:cubicBezTo>
                  <a:pt x="30" y="336"/>
                  <a:pt x="30" y="336"/>
                  <a:pt x="30" y="336"/>
                </a:cubicBezTo>
                <a:cubicBezTo>
                  <a:pt x="16" y="334"/>
                  <a:pt x="6" y="320"/>
                  <a:pt x="8" y="305"/>
                </a:cubicBezTo>
                <a:cubicBezTo>
                  <a:pt x="9" y="291"/>
                  <a:pt x="19" y="281"/>
                  <a:pt x="30" y="280"/>
                </a:cubicBezTo>
                <a:cubicBezTo>
                  <a:pt x="27" y="279"/>
                  <a:pt x="27" y="279"/>
                  <a:pt x="27" y="279"/>
                </a:cubicBezTo>
                <a:cubicBezTo>
                  <a:pt x="11" y="278"/>
                  <a:pt x="0" y="264"/>
                  <a:pt x="1" y="24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/>
          <p:cNvGrpSpPr/>
          <p:nvPr/>
        </p:nvGrpSpPr>
        <p:grpSpPr>
          <a:xfrm>
            <a:off x="2935107" y="3274211"/>
            <a:ext cx="1192604" cy="1365114"/>
            <a:chOff x="512850" y="1020112"/>
            <a:chExt cx="421521" cy="482494"/>
          </a:xfrm>
          <a:solidFill>
            <a:schemeClr val="accent3"/>
          </a:solidFill>
        </p:grpSpPr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603587" y="1020112"/>
              <a:ext cx="241007" cy="120023"/>
            </a:xfrm>
            <a:custGeom>
              <a:avLst/>
              <a:gdLst>
                <a:gd name="T0" fmla="*/ 212 w 212"/>
                <a:gd name="T1" fmla="*/ 53 h 106"/>
                <a:gd name="T2" fmla="*/ 159 w 212"/>
                <a:gd name="T3" fmla="*/ 53 h 106"/>
                <a:gd name="T4" fmla="*/ 106 w 212"/>
                <a:gd name="T5" fmla="*/ 0 h 106"/>
                <a:gd name="T6" fmla="*/ 53 w 212"/>
                <a:gd name="T7" fmla="*/ 53 h 106"/>
                <a:gd name="T8" fmla="*/ 0 w 212"/>
                <a:gd name="T9" fmla="*/ 53 h 106"/>
                <a:gd name="T10" fmla="*/ 0 w 212"/>
                <a:gd name="T11" fmla="*/ 106 h 106"/>
                <a:gd name="T12" fmla="*/ 212 w 212"/>
                <a:gd name="T13" fmla="*/ 106 h 106"/>
                <a:gd name="T14" fmla="*/ 212 w 212"/>
                <a:gd name="T15" fmla="*/ 53 h 106"/>
                <a:gd name="T16" fmla="*/ 106 w 212"/>
                <a:gd name="T17" fmla="*/ 80 h 106"/>
                <a:gd name="T18" fmla="*/ 79 w 212"/>
                <a:gd name="T19" fmla="*/ 53 h 106"/>
                <a:gd name="T20" fmla="*/ 106 w 212"/>
                <a:gd name="T21" fmla="*/ 27 h 106"/>
                <a:gd name="T22" fmla="*/ 132 w 212"/>
                <a:gd name="T23" fmla="*/ 53 h 106"/>
                <a:gd name="T24" fmla="*/ 106 w 212"/>
                <a:gd name="T25" fmla="*/ 8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106">
                  <a:moveTo>
                    <a:pt x="212" y="53"/>
                  </a:moveTo>
                  <a:cubicBezTo>
                    <a:pt x="159" y="53"/>
                    <a:pt x="159" y="53"/>
                    <a:pt x="159" y="53"/>
                  </a:cubicBezTo>
                  <a:cubicBezTo>
                    <a:pt x="159" y="24"/>
                    <a:pt x="135" y="0"/>
                    <a:pt x="106" y="0"/>
                  </a:cubicBezTo>
                  <a:cubicBezTo>
                    <a:pt x="76" y="0"/>
                    <a:pt x="53" y="24"/>
                    <a:pt x="5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12" y="106"/>
                    <a:pt x="212" y="106"/>
                    <a:pt x="212" y="106"/>
                  </a:cubicBezTo>
                  <a:lnTo>
                    <a:pt x="212" y="53"/>
                  </a:lnTo>
                  <a:close/>
                  <a:moveTo>
                    <a:pt x="106" y="80"/>
                  </a:moveTo>
                  <a:cubicBezTo>
                    <a:pt x="91" y="80"/>
                    <a:pt x="79" y="68"/>
                    <a:pt x="79" y="53"/>
                  </a:cubicBezTo>
                  <a:cubicBezTo>
                    <a:pt x="79" y="39"/>
                    <a:pt x="91" y="27"/>
                    <a:pt x="106" y="27"/>
                  </a:cubicBezTo>
                  <a:cubicBezTo>
                    <a:pt x="120" y="27"/>
                    <a:pt x="132" y="39"/>
                    <a:pt x="132" y="53"/>
                  </a:cubicBezTo>
                  <a:cubicBezTo>
                    <a:pt x="132" y="68"/>
                    <a:pt x="120" y="80"/>
                    <a:pt x="10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512850" y="1080124"/>
              <a:ext cx="421521" cy="422482"/>
            </a:xfrm>
            <a:custGeom>
              <a:avLst/>
              <a:gdLst>
                <a:gd name="T0" fmla="*/ 752 w 878"/>
                <a:gd name="T1" fmla="*/ 0 h 880"/>
                <a:gd name="T2" fmla="*/ 752 w 878"/>
                <a:gd name="T3" fmla="*/ 189 h 880"/>
                <a:gd name="T4" fmla="*/ 125 w 878"/>
                <a:gd name="T5" fmla="*/ 189 h 880"/>
                <a:gd name="T6" fmla="*/ 125 w 878"/>
                <a:gd name="T7" fmla="*/ 0 h 880"/>
                <a:gd name="T8" fmla="*/ 0 w 878"/>
                <a:gd name="T9" fmla="*/ 0 h 880"/>
                <a:gd name="T10" fmla="*/ 0 w 878"/>
                <a:gd name="T11" fmla="*/ 880 h 880"/>
                <a:gd name="T12" fmla="*/ 878 w 878"/>
                <a:gd name="T13" fmla="*/ 880 h 880"/>
                <a:gd name="T14" fmla="*/ 878 w 878"/>
                <a:gd name="T15" fmla="*/ 0 h 880"/>
                <a:gd name="T16" fmla="*/ 752 w 878"/>
                <a:gd name="T17" fmla="*/ 0 h 880"/>
                <a:gd name="T18" fmla="*/ 409 w 878"/>
                <a:gd name="T19" fmla="*/ 745 h 880"/>
                <a:gd name="T20" fmla="*/ 366 w 878"/>
                <a:gd name="T21" fmla="*/ 700 h 880"/>
                <a:gd name="T22" fmla="*/ 189 w 878"/>
                <a:gd name="T23" fmla="*/ 523 h 880"/>
                <a:gd name="T24" fmla="*/ 276 w 878"/>
                <a:gd name="T25" fmla="*/ 435 h 880"/>
                <a:gd name="T26" fmla="*/ 409 w 878"/>
                <a:gd name="T27" fmla="*/ 568 h 880"/>
                <a:gd name="T28" fmla="*/ 662 w 878"/>
                <a:gd name="T29" fmla="*/ 315 h 880"/>
                <a:gd name="T30" fmla="*/ 752 w 878"/>
                <a:gd name="T31" fmla="*/ 402 h 880"/>
                <a:gd name="T32" fmla="*/ 409 w 878"/>
                <a:gd name="T33" fmla="*/ 74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8" h="880">
                  <a:moveTo>
                    <a:pt x="752" y="0"/>
                  </a:moveTo>
                  <a:lnTo>
                    <a:pt x="752" y="189"/>
                  </a:lnTo>
                  <a:lnTo>
                    <a:pt x="125" y="189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880"/>
                  </a:lnTo>
                  <a:lnTo>
                    <a:pt x="878" y="880"/>
                  </a:lnTo>
                  <a:lnTo>
                    <a:pt x="878" y="0"/>
                  </a:lnTo>
                  <a:lnTo>
                    <a:pt x="752" y="0"/>
                  </a:lnTo>
                  <a:close/>
                  <a:moveTo>
                    <a:pt x="409" y="745"/>
                  </a:moveTo>
                  <a:lnTo>
                    <a:pt x="366" y="700"/>
                  </a:lnTo>
                  <a:lnTo>
                    <a:pt x="189" y="523"/>
                  </a:lnTo>
                  <a:lnTo>
                    <a:pt x="276" y="435"/>
                  </a:lnTo>
                  <a:lnTo>
                    <a:pt x="409" y="568"/>
                  </a:lnTo>
                  <a:lnTo>
                    <a:pt x="662" y="315"/>
                  </a:lnTo>
                  <a:lnTo>
                    <a:pt x="752" y="402"/>
                  </a:lnTo>
                  <a:lnTo>
                    <a:pt x="409" y="7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56086" y="3069106"/>
            <a:ext cx="1647976" cy="1759941"/>
            <a:chOff x="1174898" y="640359"/>
            <a:chExt cx="452247" cy="482973"/>
          </a:xfrm>
          <a:solidFill>
            <a:schemeClr val="accent1"/>
          </a:solidFill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74898" y="640359"/>
              <a:ext cx="452247" cy="482973"/>
            </a:xfrm>
            <a:custGeom>
              <a:avLst/>
              <a:gdLst>
                <a:gd name="T0" fmla="*/ 372 w 398"/>
                <a:gd name="T1" fmla="*/ 0 h 425"/>
                <a:gd name="T2" fmla="*/ 27 w 398"/>
                <a:gd name="T3" fmla="*/ 0 h 425"/>
                <a:gd name="T4" fmla="*/ 0 w 398"/>
                <a:gd name="T5" fmla="*/ 27 h 425"/>
                <a:gd name="T6" fmla="*/ 0 w 398"/>
                <a:gd name="T7" fmla="*/ 372 h 425"/>
                <a:gd name="T8" fmla="*/ 27 w 398"/>
                <a:gd name="T9" fmla="*/ 398 h 425"/>
                <a:gd name="T10" fmla="*/ 53 w 398"/>
                <a:gd name="T11" fmla="*/ 398 h 425"/>
                <a:gd name="T12" fmla="*/ 80 w 398"/>
                <a:gd name="T13" fmla="*/ 425 h 425"/>
                <a:gd name="T14" fmla="*/ 106 w 398"/>
                <a:gd name="T15" fmla="*/ 398 h 425"/>
                <a:gd name="T16" fmla="*/ 292 w 398"/>
                <a:gd name="T17" fmla="*/ 398 h 425"/>
                <a:gd name="T18" fmla="*/ 319 w 398"/>
                <a:gd name="T19" fmla="*/ 425 h 425"/>
                <a:gd name="T20" fmla="*/ 345 w 398"/>
                <a:gd name="T21" fmla="*/ 398 h 425"/>
                <a:gd name="T22" fmla="*/ 372 w 398"/>
                <a:gd name="T23" fmla="*/ 398 h 425"/>
                <a:gd name="T24" fmla="*/ 398 w 398"/>
                <a:gd name="T25" fmla="*/ 372 h 425"/>
                <a:gd name="T26" fmla="*/ 398 w 398"/>
                <a:gd name="T27" fmla="*/ 27 h 425"/>
                <a:gd name="T28" fmla="*/ 372 w 398"/>
                <a:gd name="T29" fmla="*/ 0 h 425"/>
                <a:gd name="T30" fmla="*/ 345 w 398"/>
                <a:gd name="T31" fmla="*/ 345 h 425"/>
                <a:gd name="T32" fmla="*/ 53 w 398"/>
                <a:gd name="T33" fmla="*/ 345 h 425"/>
                <a:gd name="T34" fmla="*/ 53 w 398"/>
                <a:gd name="T35" fmla="*/ 213 h 425"/>
                <a:gd name="T36" fmla="*/ 345 w 398"/>
                <a:gd name="T37" fmla="*/ 213 h 425"/>
                <a:gd name="T38" fmla="*/ 345 w 398"/>
                <a:gd name="T39" fmla="*/ 345 h 425"/>
                <a:gd name="T40" fmla="*/ 345 w 398"/>
                <a:gd name="T41" fmla="*/ 186 h 425"/>
                <a:gd name="T42" fmla="*/ 53 w 398"/>
                <a:gd name="T43" fmla="*/ 186 h 425"/>
                <a:gd name="T44" fmla="*/ 53 w 398"/>
                <a:gd name="T45" fmla="*/ 53 h 425"/>
                <a:gd name="T46" fmla="*/ 345 w 398"/>
                <a:gd name="T47" fmla="*/ 53 h 425"/>
                <a:gd name="T48" fmla="*/ 345 w 398"/>
                <a:gd name="T49" fmla="*/ 186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8" h="425">
                  <a:moveTo>
                    <a:pt x="37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86"/>
                    <a:pt x="12" y="398"/>
                    <a:pt x="27" y="398"/>
                  </a:cubicBezTo>
                  <a:cubicBezTo>
                    <a:pt x="53" y="398"/>
                    <a:pt x="53" y="398"/>
                    <a:pt x="53" y="398"/>
                  </a:cubicBezTo>
                  <a:cubicBezTo>
                    <a:pt x="53" y="413"/>
                    <a:pt x="65" y="425"/>
                    <a:pt x="80" y="425"/>
                  </a:cubicBezTo>
                  <a:cubicBezTo>
                    <a:pt x="94" y="425"/>
                    <a:pt x="106" y="413"/>
                    <a:pt x="106" y="398"/>
                  </a:cubicBezTo>
                  <a:cubicBezTo>
                    <a:pt x="292" y="398"/>
                    <a:pt x="292" y="398"/>
                    <a:pt x="292" y="398"/>
                  </a:cubicBezTo>
                  <a:cubicBezTo>
                    <a:pt x="292" y="413"/>
                    <a:pt x="304" y="425"/>
                    <a:pt x="319" y="425"/>
                  </a:cubicBezTo>
                  <a:cubicBezTo>
                    <a:pt x="333" y="425"/>
                    <a:pt x="345" y="413"/>
                    <a:pt x="345" y="398"/>
                  </a:cubicBezTo>
                  <a:cubicBezTo>
                    <a:pt x="372" y="398"/>
                    <a:pt x="372" y="398"/>
                    <a:pt x="372" y="398"/>
                  </a:cubicBezTo>
                  <a:cubicBezTo>
                    <a:pt x="386" y="398"/>
                    <a:pt x="398" y="386"/>
                    <a:pt x="398" y="372"/>
                  </a:cubicBezTo>
                  <a:cubicBezTo>
                    <a:pt x="398" y="27"/>
                    <a:pt x="398" y="27"/>
                    <a:pt x="398" y="27"/>
                  </a:cubicBezTo>
                  <a:cubicBezTo>
                    <a:pt x="398" y="12"/>
                    <a:pt x="386" y="0"/>
                    <a:pt x="372" y="0"/>
                  </a:cubicBezTo>
                  <a:close/>
                  <a:moveTo>
                    <a:pt x="345" y="345"/>
                  </a:moveTo>
                  <a:cubicBezTo>
                    <a:pt x="53" y="345"/>
                    <a:pt x="53" y="345"/>
                    <a:pt x="53" y="345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345" y="213"/>
                    <a:pt x="345" y="213"/>
                    <a:pt x="345" y="213"/>
                  </a:cubicBezTo>
                  <a:lnTo>
                    <a:pt x="345" y="345"/>
                  </a:lnTo>
                  <a:close/>
                  <a:moveTo>
                    <a:pt x="345" y="186"/>
                  </a:moveTo>
                  <a:cubicBezTo>
                    <a:pt x="53" y="186"/>
                    <a:pt x="53" y="186"/>
                    <a:pt x="53" y="186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5" y="53"/>
                    <a:pt x="345" y="53"/>
                    <a:pt x="345" y="53"/>
                  </a:cubicBezTo>
                  <a:lnTo>
                    <a:pt x="345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266115" y="912091"/>
              <a:ext cx="271732" cy="90738"/>
            </a:xfrm>
            <a:custGeom>
              <a:avLst/>
              <a:gdLst>
                <a:gd name="T0" fmla="*/ 566 w 566"/>
                <a:gd name="T1" fmla="*/ 0 h 189"/>
                <a:gd name="T2" fmla="*/ 0 w 566"/>
                <a:gd name="T3" fmla="*/ 0 h 189"/>
                <a:gd name="T4" fmla="*/ 0 w 566"/>
                <a:gd name="T5" fmla="*/ 189 h 189"/>
                <a:gd name="T6" fmla="*/ 566 w 566"/>
                <a:gd name="T7" fmla="*/ 189 h 189"/>
                <a:gd name="T8" fmla="*/ 566 w 566"/>
                <a:gd name="T9" fmla="*/ 0 h 189"/>
                <a:gd name="T10" fmla="*/ 376 w 566"/>
                <a:gd name="T11" fmla="*/ 125 h 189"/>
                <a:gd name="T12" fmla="*/ 187 w 566"/>
                <a:gd name="T13" fmla="*/ 125 h 189"/>
                <a:gd name="T14" fmla="*/ 187 w 566"/>
                <a:gd name="T15" fmla="*/ 64 h 189"/>
                <a:gd name="T16" fmla="*/ 376 w 566"/>
                <a:gd name="T17" fmla="*/ 64 h 189"/>
                <a:gd name="T18" fmla="*/ 376 w 566"/>
                <a:gd name="T19" fmla="*/ 12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189">
                  <a:moveTo>
                    <a:pt x="566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566" y="189"/>
                  </a:lnTo>
                  <a:lnTo>
                    <a:pt x="566" y="0"/>
                  </a:lnTo>
                  <a:close/>
                  <a:moveTo>
                    <a:pt x="376" y="125"/>
                  </a:moveTo>
                  <a:lnTo>
                    <a:pt x="187" y="125"/>
                  </a:lnTo>
                  <a:lnTo>
                    <a:pt x="187" y="64"/>
                  </a:lnTo>
                  <a:lnTo>
                    <a:pt x="376" y="64"/>
                  </a:lnTo>
                  <a:lnTo>
                    <a:pt x="376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266115" y="731096"/>
              <a:ext cx="271732" cy="91218"/>
            </a:xfrm>
            <a:custGeom>
              <a:avLst/>
              <a:gdLst>
                <a:gd name="T0" fmla="*/ 566 w 566"/>
                <a:gd name="T1" fmla="*/ 0 h 190"/>
                <a:gd name="T2" fmla="*/ 0 w 566"/>
                <a:gd name="T3" fmla="*/ 0 h 190"/>
                <a:gd name="T4" fmla="*/ 0 w 566"/>
                <a:gd name="T5" fmla="*/ 190 h 190"/>
                <a:gd name="T6" fmla="*/ 566 w 566"/>
                <a:gd name="T7" fmla="*/ 190 h 190"/>
                <a:gd name="T8" fmla="*/ 566 w 566"/>
                <a:gd name="T9" fmla="*/ 0 h 190"/>
                <a:gd name="T10" fmla="*/ 376 w 566"/>
                <a:gd name="T11" fmla="*/ 126 h 190"/>
                <a:gd name="T12" fmla="*/ 187 w 566"/>
                <a:gd name="T13" fmla="*/ 126 h 190"/>
                <a:gd name="T14" fmla="*/ 187 w 566"/>
                <a:gd name="T15" fmla="*/ 62 h 190"/>
                <a:gd name="T16" fmla="*/ 376 w 566"/>
                <a:gd name="T17" fmla="*/ 62 h 190"/>
                <a:gd name="T18" fmla="*/ 376 w 566"/>
                <a:gd name="T19" fmla="*/ 12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190">
                  <a:moveTo>
                    <a:pt x="566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566" y="190"/>
                  </a:lnTo>
                  <a:lnTo>
                    <a:pt x="566" y="0"/>
                  </a:lnTo>
                  <a:close/>
                  <a:moveTo>
                    <a:pt x="376" y="126"/>
                  </a:moveTo>
                  <a:lnTo>
                    <a:pt x="187" y="126"/>
                  </a:lnTo>
                  <a:lnTo>
                    <a:pt x="187" y="62"/>
                  </a:lnTo>
                  <a:lnTo>
                    <a:pt x="376" y="62"/>
                  </a:lnTo>
                  <a:lnTo>
                    <a:pt x="376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0" y="4639325"/>
            <a:ext cx="12192000" cy="2218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66266" y="1040643"/>
            <a:ext cx="2647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Put your great subtitle here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1900" y="464678"/>
            <a:ext cx="452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Company Features</a:t>
            </a:r>
            <a:endParaRPr lang="en-US" sz="4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4628562"/>
            <a:ext cx="12192000" cy="141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/>
          <p:cNvSpPr txBox="1"/>
          <p:nvPr/>
        </p:nvSpPr>
        <p:spPr>
          <a:xfrm>
            <a:off x="969962" y="5080774"/>
            <a:ext cx="10239715" cy="128284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“</a:t>
            </a:r>
            <a:r>
              <a:rPr lang="en-US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There </a:t>
            </a:r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are many variations of passages of </a:t>
            </a:r>
            <a:r>
              <a:rPr lang="en-US" sz="2000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but the majority have suffered alteration in some </a:t>
            </a:r>
            <a:r>
              <a:rPr lang="en-US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injected humor </a:t>
            </a:r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or randomized words which don't look even slightly believable.</a:t>
            </a:r>
            <a:r>
              <a:rPr lang="en-US" sz="2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If you are going to use a passage of </a:t>
            </a:r>
            <a:r>
              <a:rPr lang="en-US" sz="2000" b="1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2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“</a:t>
            </a:r>
            <a:endParaRPr lang="en-US" sz="2000" b="1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77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456" y="6400800"/>
            <a:ext cx="319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5506892-E79D-4089-94EA-4C1ED397C6BE}" type="slidenum">
              <a:rPr lang="en-US" sz="1000" smtClean="0">
                <a:solidFill>
                  <a:schemeClr val="bg1"/>
                </a:solidFill>
              </a:rPr>
              <a:t>14</a:t>
            </a:fld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357053" y="2486789"/>
            <a:ext cx="3564976" cy="3778898"/>
            <a:chOff x="4763" y="4763"/>
            <a:chExt cx="4814887" cy="5103812"/>
          </a:xfrm>
          <a:solidFill>
            <a:schemeClr val="accent6">
              <a:lumMod val="50000"/>
              <a:alpha val="30000"/>
            </a:schemeClr>
          </a:solidFill>
        </p:grpSpPr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763" y="4763"/>
              <a:ext cx="2368550" cy="5103812"/>
            </a:xfrm>
            <a:custGeom>
              <a:avLst/>
              <a:gdLst>
                <a:gd name="T0" fmla="*/ 570 w 630"/>
                <a:gd name="T1" fmla="*/ 1270 h 1358"/>
                <a:gd name="T2" fmla="*/ 510 w 630"/>
                <a:gd name="T3" fmla="*/ 1183 h 1358"/>
                <a:gd name="T4" fmla="*/ 449 w 630"/>
                <a:gd name="T5" fmla="*/ 1096 h 1358"/>
                <a:gd name="T6" fmla="*/ 388 w 630"/>
                <a:gd name="T7" fmla="*/ 1009 h 1358"/>
                <a:gd name="T8" fmla="*/ 327 w 630"/>
                <a:gd name="T9" fmla="*/ 922 h 1358"/>
                <a:gd name="T10" fmla="*/ 265 w 630"/>
                <a:gd name="T11" fmla="*/ 836 h 1358"/>
                <a:gd name="T12" fmla="*/ 234 w 630"/>
                <a:gd name="T13" fmla="*/ 793 h 1358"/>
                <a:gd name="T14" fmla="*/ 203 w 630"/>
                <a:gd name="T15" fmla="*/ 750 h 1358"/>
                <a:gd name="T16" fmla="*/ 148 w 630"/>
                <a:gd name="T17" fmla="*/ 673 h 1358"/>
                <a:gd name="T18" fmla="*/ 214 w 630"/>
                <a:gd name="T19" fmla="*/ 621 h 1358"/>
                <a:gd name="T20" fmla="*/ 290 w 630"/>
                <a:gd name="T21" fmla="*/ 563 h 1358"/>
                <a:gd name="T22" fmla="*/ 302 w 630"/>
                <a:gd name="T23" fmla="*/ 553 h 1358"/>
                <a:gd name="T24" fmla="*/ 289 w 630"/>
                <a:gd name="T25" fmla="*/ 545 h 1358"/>
                <a:gd name="T26" fmla="*/ 220 w 630"/>
                <a:gd name="T27" fmla="*/ 501 h 1358"/>
                <a:gd name="T28" fmla="*/ 152 w 630"/>
                <a:gd name="T29" fmla="*/ 458 h 1358"/>
                <a:gd name="T30" fmla="*/ 83 w 630"/>
                <a:gd name="T31" fmla="*/ 415 h 1358"/>
                <a:gd name="T32" fmla="*/ 19 w 630"/>
                <a:gd name="T33" fmla="*/ 376 h 1358"/>
                <a:gd name="T34" fmla="*/ 46 w 630"/>
                <a:gd name="T35" fmla="*/ 287 h 1358"/>
                <a:gd name="T36" fmla="*/ 75 w 630"/>
                <a:gd name="T37" fmla="*/ 192 h 1358"/>
                <a:gd name="T38" fmla="*/ 103 w 630"/>
                <a:gd name="T39" fmla="*/ 96 h 1358"/>
                <a:gd name="T40" fmla="*/ 116 w 630"/>
                <a:gd name="T41" fmla="*/ 48 h 1358"/>
                <a:gd name="T42" fmla="*/ 130 w 630"/>
                <a:gd name="T43" fmla="*/ 0 h 1358"/>
                <a:gd name="T44" fmla="*/ 114 w 630"/>
                <a:gd name="T45" fmla="*/ 47 h 1358"/>
                <a:gd name="T46" fmla="*/ 97 w 630"/>
                <a:gd name="T47" fmla="*/ 94 h 1358"/>
                <a:gd name="T48" fmla="*/ 65 w 630"/>
                <a:gd name="T49" fmla="*/ 188 h 1358"/>
                <a:gd name="T50" fmla="*/ 33 w 630"/>
                <a:gd name="T51" fmla="*/ 283 h 1358"/>
                <a:gd name="T52" fmla="*/ 2 w 630"/>
                <a:gd name="T53" fmla="*/ 377 h 1358"/>
                <a:gd name="T54" fmla="*/ 0 w 630"/>
                <a:gd name="T55" fmla="*/ 383 h 1358"/>
                <a:gd name="T56" fmla="*/ 5 w 630"/>
                <a:gd name="T57" fmla="*/ 386 h 1358"/>
                <a:gd name="T58" fmla="*/ 73 w 630"/>
                <a:gd name="T59" fmla="*/ 431 h 1358"/>
                <a:gd name="T60" fmla="*/ 141 w 630"/>
                <a:gd name="T61" fmla="*/ 475 h 1358"/>
                <a:gd name="T62" fmla="*/ 209 w 630"/>
                <a:gd name="T63" fmla="*/ 519 h 1358"/>
                <a:gd name="T64" fmla="*/ 264 w 630"/>
                <a:gd name="T65" fmla="*/ 555 h 1358"/>
                <a:gd name="T66" fmla="*/ 201 w 630"/>
                <a:gd name="T67" fmla="*/ 603 h 1358"/>
                <a:gd name="T68" fmla="*/ 125 w 630"/>
                <a:gd name="T69" fmla="*/ 661 h 1358"/>
                <a:gd name="T70" fmla="*/ 117 w 630"/>
                <a:gd name="T71" fmla="*/ 668 h 1358"/>
                <a:gd name="T72" fmla="*/ 123 w 630"/>
                <a:gd name="T73" fmla="*/ 677 h 1358"/>
                <a:gd name="T74" fmla="*/ 186 w 630"/>
                <a:gd name="T75" fmla="*/ 763 h 1358"/>
                <a:gd name="T76" fmla="*/ 217 w 630"/>
                <a:gd name="T77" fmla="*/ 805 h 1358"/>
                <a:gd name="T78" fmla="*/ 248 w 630"/>
                <a:gd name="T79" fmla="*/ 848 h 1358"/>
                <a:gd name="T80" fmla="*/ 311 w 630"/>
                <a:gd name="T81" fmla="*/ 934 h 1358"/>
                <a:gd name="T82" fmla="*/ 374 w 630"/>
                <a:gd name="T83" fmla="*/ 1019 h 1358"/>
                <a:gd name="T84" fmla="*/ 437 w 630"/>
                <a:gd name="T85" fmla="*/ 1104 h 1358"/>
                <a:gd name="T86" fmla="*/ 501 w 630"/>
                <a:gd name="T87" fmla="*/ 1189 h 1358"/>
                <a:gd name="T88" fmla="*/ 565 w 630"/>
                <a:gd name="T89" fmla="*/ 1273 h 1358"/>
                <a:gd name="T90" fmla="*/ 598 w 630"/>
                <a:gd name="T91" fmla="*/ 1316 h 1358"/>
                <a:gd name="T92" fmla="*/ 630 w 630"/>
                <a:gd name="T93" fmla="*/ 1358 h 1358"/>
                <a:gd name="T94" fmla="*/ 600 w 630"/>
                <a:gd name="T95" fmla="*/ 1314 h 1358"/>
                <a:gd name="T96" fmla="*/ 570 w 630"/>
                <a:gd name="T97" fmla="*/ 127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0" h="1358">
                  <a:moveTo>
                    <a:pt x="570" y="1270"/>
                  </a:moveTo>
                  <a:cubicBezTo>
                    <a:pt x="510" y="1183"/>
                    <a:pt x="510" y="1183"/>
                    <a:pt x="510" y="1183"/>
                  </a:cubicBezTo>
                  <a:cubicBezTo>
                    <a:pt x="449" y="1096"/>
                    <a:pt x="449" y="1096"/>
                    <a:pt x="449" y="1096"/>
                  </a:cubicBezTo>
                  <a:cubicBezTo>
                    <a:pt x="429" y="1067"/>
                    <a:pt x="408" y="1038"/>
                    <a:pt x="388" y="1009"/>
                  </a:cubicBezTo>
                  <a:cubicBezTo>
                    <a:pt x="368" y="980"/>
                    <a:pt x="347" y="951"/>
                    <a:pt x="327" y="922"/>
                  </a:cubicBezTo>
                  <a:cubicBezTo>
                    <a:pt x="265" y="836"/>
                    <a:pt x="265" y="836"/>
                    <a:pt x="265" y="836"/>
                  </a:cubicBezTo>
                  <a:cubicBezTo>
                    <a:pt x="234" y="793"/>
                    <a:pt x="234" y="793"/>
                    <a:pt x="234" y="793"/>
                  </a:cubicBezTo>
                  <a:cubicBezTo>
                    <a:pt x="203" y="750"/>
                    <a:pt x="203" y="750"/>
                    <a:pt x="203" y="750"/>
                  </a:cubicBezTo>
                  <a:cubicBezTo>
                    <a:pt x="148" y="673"/>
                    <a:pt x="148" y="673"/>
                    <a:pt x="148" y="673"/>
                  </a:cubicBezTo>
                  <a:cubicBezTo>
                    <a:pt x="170" y="655"/>
                    <a:pt x="192" y="638"/>
                    <a:pt x="214" y="621"/>
                  </a:cubicBezTo>
                  <a:cubicBezTo>
                    <a:pt x="290" y="563"/>
                    <a:pt x="290" y="563"/>
                    <a:pt x="290" y="563"/>
                  </a:cubicBezTo>
                  <a:cubicBezTo>
                    <a:pt x="302" y="553"/>
                    <a:pt x="302" y="553"/>
                    <a:pt x="302" y="553"/>
                  </a:cubicBezTo>
                  <a:cubicBezTo>
                    <a:pt x="289" y="545"/>
                    <a:pt x="289" y="545"/>
                    <a:pt x="289" y="545"/>
                  </a:cubicBezTo>
                  <a:cubicBezTo>
                    <a:pt x="266" y="530"/>
                    <a:pt x="243" y="516"/>
                    <a:pt x="220" y="501"/>
                  </a:cubicBezTo>
                  <a:cubicBezTo>
                    <a:pt x="152" y="458"/>
                    <a:pt x="152" y="458"/>
                    <a:pt x="152" y="458"/>
                  </a:cubicBezTo>
                  <a:cubicBezTo>
                    <a:pt x="129" y="444"/>
                    <a:pt x="106" y="430"/>
                    <a:pt x="83" y="415"/>
                  </a:cubicBezTo>
                  <a:cubicBezTo>
                    <a:pt x="19" y="376"/>
                    <a:pt x="19" y="376"/>
                    <a:pt x="19" y="376"/>
                  </a:cubicBezTo>
                  <a:cubicBezTo>
                    <a:pt x="28" y="346"/>
                    <a:pt x="37" y="317"/>
                    <a:pt x="46" y="287"/>
                  </a:cubicBezTo>
                  <a:cubicBezTo>
                    <a:pt x="56" y="255"/>
                    <a:pt x="65" y="223"/>
                    <a:pt x="75" y="192"/>
                  </a:cubicBezTo>
                  <a:cubicBezTo>
                    <a:pt x="84" y="160"/>
                    <a:pt x="93" y="128"/>
                    <a:pt x="103" y="96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86" y="126"/>
                    <a:pt x="76" y="157"/>
                    <a:pt x="65" y="188"/>
                  </a:cubicBezTo>
                  <a:cubicBezTo>
                    <a:pt x="54" y="220"/>
                    <a:pt x="44" y="251"/>
                    <a:pt x="33" y="283"/>
                  </a:cubicBezTo>
                  <a:cubicBezTo>
                    <a:pt x="22" y="314"/>
                    <a:pt x="12" y="346"/>
                    <a:pt x="2" y="377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5" y="386"/>
                    <a:pt x="5" y="386"/>
                    <a:pt x="5" y="386"/>
                  </a:cubicBezTo>
                  <a:cubicBezTo>
                    <a:pt x="73" y="431"/>
                    <a:pt x="73" y="431"/>
                    <a:pt x="73" y="431"/>
                  </a:cubicBezTo>
                  <a:cubicBezTo>
                    <a:pt x="95" y="446"/>
                    <a:pt x="118" y="460"/>
                    <a:pt x="141" y="475"/>
                  </a:cubicBezTo>
                  <a:cubicBezTo>
                    <a:pt x="209" y="519"/>
                    <a:pt x="209" y="519"/>
                    <a:pt x="209" y="519"/>
                  </a:cubicBezTo>
                  <a:cubicBezTo>
                    <a:pt x="227" y="531"/>
                    <a:pt x="246" y="543"/>
                    <a:pt x="264" y="555"/>
                  </a:cubicBezTo>
                  <a:cubicBezTo>
                    <a:pt x="201" y="603"/>
                    <a:pt x="201" y="603"/>
                    <a:pt x="201" y="603"/>
                  </a:cubicBezTo>
                  <a:cubicBezTo>
                    <a:pt x="176" y="623"/>
                    <a:pt x="150" y="642"/>
                    <a:pt x="125" y="661"/>
                  </a:cubicBezTo>
                  <a:cubicBezTo>
                    <a:pt x="117" y="668"/>
                    <a:pt x="117" y="668"/>
                    <a:pt x="117" y="668"/>
                  </a:cubicBezTo>
                  <a:cubicBezTo>
                    <a:pt x="123" y="677"/>
                    <a:pt x="123" y="677"/>
                    <a:pt x="123" y="677"/>
                  </a:cubicBezTo>
                  <a:cubicBezTo>
                    <a:pt x="186" y="763"/>
                    <a:pt x="186" y="763"/>
                    <a:pt x="186" y="763"/>
                  </a:cubicBezTo>
                  <a:cubicBezTo>
                    <a:pt x="217" y="805"/>
                    <a:pt x="217" y="805"/>
                    <a:pt x="217" y="805"/>
                  </a:cubicBezTo>
                  <a:cubicBezTo>
                    <a:pt x="248" y="848"/>
                    <a:pt x="248" y="848"/>
                    <a:pt x="248" y="848"/>
                  </a:cubicBezTo>
                  <a:cubicBezTo>
                    <a:pt x="311" y="934"/>
                    <a:pt x="311" y="934"/>
                    <a:pt x="311" y="934"/>
                  </a:cubicBezTo>
                  <a:cubicBezTo>
                    <a:pt x="332" y="962"/>
                    <a:pt x="353" y="991"/>
                    <a:pt x="374" y="1019"/>
                  </a:cubicBezTo>
                  <a:cubicBezTo>
                    <a:pt x="395" y="1047"/>
                    <a:pt x="416" y="1076"/>
                    <a:pt x="437" y="1104"/>
                  </a:cubicBezTo>
                  <a:cubicBezTo>
                    <a:pt x="501" y="1189"/>
                    <a:pt x="501" y="1189"/>
                    <a:pt x="501" y="1189"/>
                  </a:cubicBezTo>
                  <a:cubicBezTo>
                    <a:pt x="565" y="1273"/>
                    <a:pt x="565" y="1273"/>
                    <a:pt x="565" y="1273"/>
                  </a:cubicBezTo>
                  <a:cubicBezTo>
                    <a:pt x="598" y="1316"/>
                    <a:pt x="598" y="1316"/>
                    <a:pt x="598" y="1316"/>
                  </a:cubicBezTo>
                  <a:cubicBezTo>
                    <a:pt x="630" y="1358"/>
                    <a:pt x="630" y="1358"/>
                    <a:pt x="630" y="1358"/>
                  </a:cubicBezTo>
                  <a:cubicBezTo>
                    <a:pt x="600" y="1314"/>
                    <a:pt x="600" y="1314"/>
                    <a:pt x="600" y="1314"/>
                  </a:cubicBezTo>
                  <a:lnTo>
                    <a:pt x="570" y="1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373313" y="9525"/>
              <a:ext cx="2446337" cy="5095875"/>
            </a:xfrm>
            <a:custGeom>
              <a:avLst/>
              <a:gdLst>
                <a:gd name="T0" fmla="*/ 649 w 651"/>
                <a:gd name="T1" fmla="*/ 377 h 1356"/>
                <a:gd name="T2" fmla="*/ 634 w 651"/>
                <a:gd name="T3" fmla="*/ 330 h 1356"/>
                <a:gd name="T4" fmla="*/ 618 w 651"/>
                <a:gd name="T5" fmla="*/ 283 h 1356"/>
                <a:gd name="T6" fmla="*/ 586 w 651"/>
                <a:gd name="T7" fmla="*/ 188 h 1356"/>
                <a:gd name="T8" fmla="*/ 554 w 651"/>
                <a:gd name="T9" fmla="*/ 94 h 1356"/>
                <a:gd name="T10" fmla="*/ 537 w 651"/>
                <a:gd name="T11" fmla="*/ 47 h 1356"/>
                <a:gd name="T12" fmla="*/ 521 w 651"/>
                <a:gd name="T13" fmla="*/ 0 h 1356"/>
                <a:gd name="T14" fmla="*/ 534 w 651"/>
                <a:gd name="T15" fmla="*/ 48 h 1356"/>
                <a:gd name="T16" fmla="*/ 548 w 651"/>
                <a:gd name="T17" fmla="*/ 96 h 1356"/>
                <a:gd name="T18" fmla="*/ 576 w 651"/>
                <a:gd name="T19" fmla="*/ 191 h 1356"/>
                <a:gd name="T20" fmla="*/ 605 w 651"/>
                <a:gd name="T21" fmla="*/ 287 h 1356"/>
                <a:gd name="T22" fmla="*/ 619 w 651"/>
                <a:gd name="T23" fmla="*/ 334 h 1356"/>
                <a:gd name="T24" fmla="*/ 632 w 651"/>
                <a:gd name="T25" fmla="*/ 376 h 1356"/>
                <a:gd name="T26" fmla="*/ 568 w 651"/>
                <a:gd name="T27" fmla="*/ 415 h 1356"/>
                <a:gd name="T28" fmla="*/ 499 w 651"/>
                <a:gd name="T29" fmla="*/ 458 h 1356"/>
                <a:gd name="T30" fmla="*/ 431 w 651"/>
                <a:gd name="T31" fmla="*/ 501 h 1356"/>
                <a:gd name="T32" fmla="*/ 362 w 651"/>
                <a:gd name="T33" fmla="*/ 545 h 1356"/>
                <a:gd name="T34" fmla="*/ 350 w 651"/>
                <a:gd name="T35" fmla="*/ 552 h 1356"/>
                <a:gd name="T36" fmla="*/ 361 w 651"/>
                <a:gd name="T37" fmla="*/ 562 h 1356"/>
                <a:gd name="T38" fmla="*/ 426 w 651"/>
                <a:gd name="T39" fmla="*/ 620 h 1356"/>
                <a:gd name="T40" fmla="*/ 484 w 651"/>
                <a:gd name="T41" fmla="*/ 672 h 1356"/>
                <a:gd name="T42" fmla="*/ 428 w 651"/>
                <a:gd name="T43" fmla="*/ 749 h 1356"/>
                <a:gd name="T44" fmla="*/ 397 w 651"/>
                <a:gd name="T45" fmla="*/ 792 h 1356"/>
                <a:gd name="T46" fmla="*/ 366 w 651"/>
                <a:gd name="T47" fmla="*/ 835 h 1356"/>
                <a:gd name="T48" fmla="*/ 304 w 651"/>
                <a:gd name="T49" fmla="*/ 922 h 1356"/>
                <a:gd name="T50" fmla="*/ 243 w 651"/>
                <a:gd name="T51" fmla="*/ 1008 h 1356"/>
                <a:gd name="T52" fmla="*/ 181 w 651"/>
                <a:gd name="T53" fmla="*/ 1095 h 1356"/>
                <a:gd name="T54" fmla="*/ 120 w 651"/>
                <a:gd name="T55" fmla="*/ 1181 h 1356"/>
                <a:gd name="T56" fmla="*/ 60 w 651"/>
                <a:gd name="T57" fmla="*/ 1268 h 1356"/>
                <a:gd name="T58" fmla="*/ 30 w 651"/>
                <a:gd name="T59" fmla="*/ 1312 h 1356"/>
                <a:gd name="T60" fmla="*/ 0 w 651"/>
                <a:gd name="T61" fmla="*/ 1356 h 1356"/>
                <a:gd name="T62" fmla="*/ 32 w 651"/>
                <a:gd name="T63" fmla="*/ 1314 h 1356"/>
                <a:gd name="T64" fmla="*/ 65 w 651"/>
                <a:gd name="T65" fmla="*/ 1272 h 1356"/>
                <a:gd name="T66" fmla="*/ 129 w 651"/>
                <a:gd name="T67" fmla="*/ 1188 h 1356"/>
                <a:gd name="T68" fmla="*/ 193 w 651"/>
                <a:gd name="T69" fmla="*/ 1103 h 1356"/>
                <a:gd name="T70" fmla="*/ 257 w 651"/>
                <a:gd name="T71" fmla="*/ 1018 h 1356"/>
                <a:gd name="T72" fmla="*/ 320 w 651"/>
                <a:gd name="T73" fmla="*/ 933 h 1356"/>
                <a:gd name="T74" fmla="*/ 383 w 651"/>
                <a:gd name="T75" fmla="*/ 848 h 1356"/>
                <a:gd name="T76" fmla="*/ 414 w 651"/>
                <a:gd name="T77" fmla="*/ 805 h 1356"/>
                <a:gd name="T78" fmla="*/ 446 w 651"/>
                <a:gd name="T79" fmla="*/ 762 h 1356"/>
                <a:gd name="T80" fmla="*/ 508 w 651"/>
                <a:gd name="T81" fmla="*/ 677 h 1356"/>
                <a:gd name="T82" fmla="*/ 514 w 651"/>
                <a:gd name="T83" fmla="*/ 669 h 1356"/>
                <a:gd name="T84" fmla="*/ 507 w 651"/>
                <a:gd name="T85" fmla="*/ 662 h 1356"/>
                <a:gd name="T86" fmla="*/ 441 w 651"/>
                <a:gd name="T87" fmla="*/ 604 h 1356"/>
                <a:gd name="T88" fmla="*/ 386 w 651"/>
                <a:gd name="T89" fmla="*/ 555 h 1356"/>
                <a:gd name="T90" fmla="*/ 442 w 651"/>
                <a:gd name="T91" fmla="*/ 519 h 1356"/>
                <a:gd name="T92" fmla="*/ 510 w 651"/>
                <a:gd name="T93" fmla="*/ 475 h 1356"/>
                <a:gd name="T94" fmla="*/ 578 w 651"/>
                <a:gd name="T95" fmla="*/ 431 h 1356"/>
                <a:gd name="T96" fmla="*/ 646 w 651"/>
                <a:gd name="T97" fmla="*/ 386 h 1356"/>
                <a:gd name="T98" fmla="*/ 651 w 651"/>
                <a:gd name="T99" fmla="*/ 383 h 1356"/>
                <a:gd name="T100" fmla="*/ 649 w 651"/>
                <a:gd name="T101" fmla="*/ 377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1" h="1356">
                  <a:moveTo>
                    <a:pt x="649" y="377"/>
                  </a:moveTo>
                  <a:cubicBezTo>
                    <a:pt x="634" y="330"/>
                    <a:pt x="634" y="330"/>
                    <a:pt x="634" y="330"/>
                  </a:cubicBezTo>
                  <a:cubicBezTo>
                    <a:pt x="618" y="283"/>
                    <a:pt x="618" y="283"/>
                    <a:pt x="618" y="283"/>
                  </a:cubicBezTo>
                  <a:cubicBezTo>
                    <a:pt x="607" y="251"/>
                    <a:pt x="597" y="220"/>
                    <a:pt x="586" y="188"/>
                  </a:cubicBezTo>
                  <a:cubicBezTo>
                    <a:pt x="575" y="157"/>
                    <a:pt x="565" y="126"/>
                    <a:pt x="554" y="94"/>
                  </a:cubicBezTo>
                  <a:cubicBezTo>
                    <a:pt x="537" y="47"/>
                    <a:pt x="537" y="47"/>
                    <a:pt x="537" y="47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34" y="48"/>
                    <a:pt x="534" y="48"/>
                    <a:pt x="534" y="48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57" y="128"/>
                    <a:pt x="567" y="160"/>
                    <a:pt x="576" y="191"/>
                  </a:cubicBezTo>
                  <a:cubicBezTo>
                    <a:pt x="586" y="223"/>
                    <a:pt x="595" y="255"/>
                    <a:pt x="605" y="287"/>
                  </a:cubicBezTo>
                  <a:cubicBezTo>
                    <a:pt x="619" y="334"/>
                    <a:pt x="619" y="334"/>
                    <a:pt x="619" y="334"/>
                  </a:cubicBezTo>
                  <a:cubicBezTo>
                    <a:pt x="632" y="376"/>
                    <a:pt x="632" y="376"/>
                    <a:pt x="632" y="376"/>
                  </a:cubicBezTo>
                  <a:cubicBezTo>
                    <a:pt x="568" y="415"/>
                    <a:pt x="568" y="415"/>
                    <a:pt x="568" y="415"/>
                  </a:cubicBezTo>
                  <a:cubicBezTo>
                    <a:pt x="499" y="458"/>
                    <a:pt x="499" y="458"/>
                    <a:pt x="499" y="458"/>
                  </a:cubicBezTo>
                  <a:cubicBezTo>
                    <a:pt x="431" y="501"/>
                    <a:pt x="431" y="501"/>
                    <a:pt x="431" y="501"/>
                  </a:cubicBezTo>
                  <a:cubicBezTo>
                    <a:pt x="408" y="516"/>
                    <a:pt x="385" y="530"/>
                    <a:pt x="362" y="545"/>
                  </a:cubicBezTo>
                  <a:cubicBezTo>
                    <a:pt x="350" y="552"/>
                    <a:pt x="350" y="552"/>
                    <a:pt x="350" y="552"/>
                  </a:cubicBezTo>
                  <a:cubicBezTo>
                    <a:pt x="361" y="562"/>
                    <a:pt x="361" y="562"/>
                    <a:pt x="361" y="562"/>
                  </a:cubicBezTo>
                  <a:cubicBezTo>
                    <a:pt x="426" y="620"/>
                    <a:pt x="426" y="620"/>
                    <a:pt x="426" y="620"/>
                  </a:cubicBezTo>
                  <a:cubicBezTo>
                    <a:pt x="446" y="637"/>
                    <a:pt x="465" y="655"/>
                    <a:pt x="484" y="672"/>
                  </a:cubicBezTo>
                  <a:cubicBezTo>
                    <a:pt x="428" y="749"/>
                    <a:pt x="428" y="749"/>
                    <a:pt x="428" y="749"/>
                  </a:cubicBezTo>
                  <a:cubicBezTo>
                    <a:pt x="397" y="792"/>
                    <a:pt x="397" y="792"/>
                    <a:pt x="397" y="792"/>
                  </a:cubicBezTo>
                  <a:cubicBezTo>
                    <a:pt x="366" y="835"/>
                    <a:pt x="366" y="835"/>
                    <a:pt x="366" y="835"/>
                  </a:cubicBezTo>
                  <a:cubicBezTo>
                    <a:pt x="304" y="922"/>
                    <a:pt x="304" y="922"/>
                    <a:pt x="304" y="922"/>
                  </a:cubicBezTo>
                  <a:cubicBezTo>
                    <a:pt x="283" y="950"/>
                    <a:pt x="263" y="979"/>
                    <a:pt x="243" y="1008"/>
                  </a:cubicBezTo>
                  <a:cubicBezTo>
                    <a:pt x="222" y="1037"/>
                    <a:pt x="202" y="1066"/>
                    <a:pt x="181" y="1095"/>
                  </a:cubicBezTo>
                  <a:cubicBezTo>
                    <a:pt x="120" y="1181"/>
                    <a:pt x="120" y="1181"/>
                    <a:pt x="120" y="1181"/>
                  </a:cubicBezTo>
                  <a:cubicBezTo>
                    <a:pt x="60" y="1268"/>
                    <a:pt x="60" y="1268"/>
                    <a:pt x="60" y="1268"/>
                  </a:cubicBezTo>
                  <a:cubicBezTo>
                    <a:pt x="30" y="1312"/>
                    <a:pt x="30" y="1312"/>
                    <a:pt x="30" y="1312"/>
                  </a:cubicBezTo>
                  <a:cubicBezTo>
                    <a:pt x="0" y="1356"/>
                    <a:pt x="0" y="1356"/>
                    <a:pt x="0" y="1356"/>
                  </a:cubicBezTo>
                  <a:cubicBezTo>
                    <a:pt x="32" y="1314"/>
                    <a:pt x="32" y="1314"/>
                    <a:pt x="32" y="1314"/>
                  </a:cubicBezTo>
                  <a:cubicBezTo>
                    <a:pt x="65" y="1272"/>
                    <a:pt x="65" y="1272"/>
                    <a:pt x="65" y="1272"/>
                  </a:cubicBezTo>
                  <a:cubicBezTo>
                    <a:pt x="129" y="1188"/>
                    <a:pt x="129" y="1188"/>
                    <a:pt x="129" y="1188"/>
                  </a:cubicBezTo>
                  <a:cubicBezTo>
                    <a:pt x="193" y="1103"/>
                    <a:pt x="193" y="1103"/>
                    <a:pt x="193" y="1103"/>
                  </a:cubicBezTo>
                  <a:cubicBezTo>
                    <a:pt x="214" y="1075"/>
                    <a:pt x="235" y="1046"/>
                    <a:pt x="257" y="1018"/>
                  </a:cubicBezTo>
                  <a:cubicBezTo>
                    <a:pt x="278" y="990"/>
                    <a:pt x="299" y="962"/>
                    <a:pt x="320" y="933"/>
                  </a:cubicBezTo>
                  <a:cubicBezTo>
                    <a:pt x="383" y="848"/>
                    <a:pt x="383" y="848"/>
                    <a:pt x="383" y="848"/>
                  </a:cubicBezTo>
                  <a:cubicBezTo>
                    <a:pt x="414" y="805"/>
                    <a:pt x="414" y="805"/>
                    <a:pt x="414" y="805"/>
                  </a:cubicBezTo>
                  <a:cubicBezTo>
                    <a:pt x="446" y="762"/>
                    <a:pt x="446" y="762"/>
                    <a:pt x="446" y="762"/>
                  </a:cubicBezTo>
                  <a:cubicBezTo>
                    <a:pt x="508" y="677"/>
                    <a:pt x="508" y="677"/>
                    <a:pt x="508" y="677"/>
                  </a:cubicBezTo>
                  <a:cubicBezTo>
                    <a:pt x="514" y="669"/>
                    <a:pt x="514" y="669"/>
                    <a:pt x="514" y="669"/>
                  </a:cubicBezTo>
                  <a:cubicBezTo>
                    <a:pt x="507" y="662"/>
                    <a:pt x="507" y="662"/>
                    <a:pt x="507" y="662"/>
                  </a:cubicBezTo>
                  <a:cubicBezTo>
                    <a:pt x="485" y="642"/>
                    <a:pt x="463" y="623"/>
                    <a:pt x="441" y="604"/>
                  </a:cubicBezTo>
                  <a:cubicBezTo>
                    <a:pt x="386" y="555"/>
                    <a:pt x="386" y="555"/>
                    <a:pt x="386" y="555"/>
                  </a:cubicBezTo>
                  <a:cubicBezTo>
                    <a:pt x="405" y="543"/>
                    <a:pt x="423" y="531"/>
                    <a:pt x="442" y="519"/>
                  </a:cubicBezTo>
                  <a:cubicBezTo>
                    <a:pt x="510" y="475"/>
                    <a:pt x="510" y="475"/>
                    <a:pt x="510" y="475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646" y="386"/>
                    <a:pt x="646" y="386"/>
                    <a:pt x="646" y="386"/>
                  </a:cubicBezTo>
                  <a:cubicBezTo>
                    <a:pt x="651" y="383"/>
                    <a:pt x="651" y="383"/>
                    <a:pt x="651" y="383"/>
                  </a:cubicBezTo>
                  <a:lnTo>
                    <a:pt x="64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Freeform 15"/>
          <p:cNvSpPr>
            <a:spLocks/>
          </p:cNvSpPr>
          <p:nvPr/>
        </p:nvSpPr>
        <p:spPr bwMode="auto">
          <a:xfrm>
            <a:off x="5255695" y="2019741"/>
            <a:ext cx="1728261" cy="708655"/>
          </a:xfrm>
          <a:custGeom>
            <a:avLst/>
            <a:gdLst>
              <a:gd name="T0" fmla="*/ 0 w 648"/>
              <a:gd name="T1" fmla="*/ 0 h 266"/>
              <a:gd name="T2" fmla="*/ 648 w 648"/>
              <a:gd name="T3" fmla="*/ 0 h 266"/>
              <a:gd name="T4" fmla="*/ 321 w 648"/>
              <a:gd name="T5" fmla="*/ 266 h 266"/>
              <a:gd name="T6" fmla="*/ 0 w 648"/>
              <a:gd name="T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8" h="266">
                <a:moveTo>
                  <a:pt x="0" y="0"/>
                </a:moveTo>
                <a:cubicBezTo>
                  <a:pt x="4" y="2"/>
                  <a:pt x="648" y="0"/>
                  <a:pt x="648" y="0"/>
                </a:cubicBezTo>
                <a:cubicBezTo>
                  <a:pt x="608" y="88"/>
                  <a:pt x="560" y="163"/>
                  <a:pt x="321" y="266"/>
                </a:cubicBezTo>
                <a:cubicBezTo>
                  <a:pt x="321" y="266"/>
                  <a:pt x="160" y="224"/>
                  <a:pt x="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Freeform 16"/>
          <p:cNvSpPr>
            <a:spLocks/>
          </p:cNvSpPr>
          <p:nvPr/>
        </p:nvSpPr>
        <p:spPr bwMode="auto">
          <a:xfrm>
            <a:off x="4863626" y="2019741"/>
            <a:ext cx="1248314" cy="2938269"/>
          </a:xfrm>
          <a:custGeom>
            <a:avLst/>
            <a:gdLst>
              <a:gd name="T0" fmla="*/ 0 w 468"/>
              <a:gd name="T1" fmla="*/ 161 h 1102"/>
              <a:gd name="T2" fmla="*/ 147 w 468"/>
              <a:gd name="T3" fmla="*/ 0 h 1102"/>
              <a:gd name="T4" fmla="*/ 468 w 468"/>
              <a:gd name="T5" fmla="*/ 266 h 1102"/>
              <a:gd name="T6" fmla="*/ 350 w 468"/>
              <a:gd name="T7" fmla="*/ 509 h 1102"/>
              <a:gd name="T8" fmla="*/ 419 w 468"/>
              <a:gd name="T9" fmla="*/ 650 h 1102"/>
              <a:gd name="T10" fmla="*/ 313 w 468"/>
              <a:gd name="T11" fmla="*/ 1102 h 1102"/>
              <a:gd name="T12" fmla="*/ 0 w 468"/>
              <a:gd name="T13" fmla="*/ 161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1102">
                <a:moveTo>
                  <a:pt x="0" y="161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267" y="176"/>
                  <a:pt x="468" y="266"/>
                </a:cubicBezTo>
                <a:cubicBezTo>
                  <a:pt x="466" y="270"/>
                  <a:pt x="350" y="509"/>
                  <a:pt x="350" y="509"/>
                </a:cubicBezTo>
                <a:cubicBezTo>
                  <a:pt x="419" y="650"/>
                  <a:pt x="419" y="650"/>
                  <a:pt x="419" y="650"/>
                </a:cubicBezTo>
                <a:cubicBezTo>
                  <a:pt x="313" y="1102"/>
                  <a:pt x="313" y="1102"/>
                  <a:pt x="313" y="1102"/>
                </a:cubicBezTo>
                <a:lnTo>
                  <a:pt x="0" y="1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Freeform 17"/>
          <p:cNvSpPr>
            <a:spLocks/>
          </p:cNvSpPr>
          <p:nvPr/>
        </p:nvSpPr>
        <p:spPr bwMode="auto">
          <a:xfrm>
            <a:off x="6100673" y="2019741"/>
            <a:ext cx="1273100" cy="2938269"/>
          </a:xfrm>
          <a:custGeom>
            <a:avLst/>
            <a:gdLst>
              <a:gd name="T0" fmla="*/ 477 w 477"/>
              <a:gd name="T1" fmla="*/ 161 h 1102"/>
              <a:gd name="T2" fmla="*/ 331 w 477"/>
              <a:gd name="T3" fmla="*/ 0 h 1102"/>
              <a:gd name="T4" fmla="*/ 4 w 477"/>
              <a:gd name="T5" fmla="*/ 266 h 1102"/>
              <a:gd name="T6" fmla="*/ 128 w 477"/>
              <a:gd name="T7" fmla="*/ 509 h 1102"/>
              <a:gd name="T8" fmla="*/ 58 w 477"/>
              <a:gd name="T9" fmla="*/ 650 h 1102"/>
              <a:gd name="T10" fmla="*/ 165 w 477"/>
              <a:gd name="T11" fmla="*/ 1102 h 1102"/>
              <a:gd name="T12" fmla="*/ 477 w 477"/>
              <a:gd name="T13" fmla="*/ 161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" h="1102">
                <a:moveTo>
                  <a:pt x="477" y="161"/>
                </a:moveTo>
                <a:cubicBezTo>
                  <a:pt x="331" y="0"/>
                  <a:pt x="331" y="0"/>
                  <a:pt x="331" y="0"/>
                </a:cubicBezTo>
                <a:cubicBezTo>
                  <a:pt x="331" y="0"/>
                  <a:pt x="190" y="180"/>
                  <a:pt x="4" y="266"/>
                </a:cubicBezTo>
                <a:cubicBezTo>
                  <a:pt x="0" y="266"/>
                  <a:pt x="128" y="509"/>
                  <a:pt x="128" y="509"/>
                </a:cubicBezTo>
                <a:cubicBezTo>
                  <a:pt x="58" y="650"/>
                  <a:pt x="58" y="650"/>
                  <a:pt x="58" y="650"/>
                </a:cubicBezTo>
                <a:cubicBezTo>
                  <a:pt x="165" y="1102"/>
                  <a:pt x="165" y="1102"/>
                  <a:pt x="165" y="1102"/>
                </a:cubicBezTo>
                <a:lnTo>
                  <a:pt x="477" y="1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Freeform 18"/>
          <p:cNvSpPr>
            <a:spLocks/>
          </p:cNvSpPr>
          <p:nvPr/>
        </p:nvSpPr>
        <p:spPr bwMode="auto">
          <a:xfrm>
            <a:off x="4863626" y="2448990"/>
            <a:ext cx="1248314" cy="1149170"/>
          </a:xfrm>
          <a:custGeom>
            <a:avLst/>
            <a:gdLst>
              <a:gd name="T0" fmla="*/ 445 w 468"/>
              <a:gd name="T1" fmla="*/ 142 h 431"/>
              <a:gd name="T2" fmla="*/ 422 w 468"/>
              <a:gd name="T3" fmla="*/ 179 h 431"/>
              <a:gd name="T4" fmla="*/ 400 w 468"/>
              <a:gd name="T5" fmla="*/ 216 h 431"/>
              <a:gd name="T6" fmla="*/ 379 w 468"/>
              <a:gd name="T7" fmla="*/ 253 h 431"/>
              <a:gd name="T8" fmla="*/ 357 w 468"/>
              <a:gd name="T9" fmla="*/ 291 h 431"/>
              <a:gd name="T10" fmla="*/ 336 w 468"/>
              <a:gd name="T11" fmla="*/ 328 h 431"/>
              <a:gd name="T12" fmla="*/ 315 w 468"/>
              <a:gd name="T13" fmla="*/ 366 h 431"/>
              <a:gd name="T14" fmla="*/ 302 w 468"/>
              <a:gd name="T15" fmla="*/ 389 h 431"/>
              <a:gd name="T16" fmla="*/ 280 w 468"/>
              <a:gd name="T17" fmla="*/ 360 h 431"/>
              <a:gd name="T18" fmla="*/ 248 w 468"/>
              <a:gd name="T19" fmla="*/ 319 h 431"/>
              <a:gd name="T20" fmla="*/ 214 w 468"/>
              <a:gd name="T21" fmla="*/ 278 h 431"/>
              <a:gd name="T22" fmla="*/ 198 w 468"/>
              <a:gd name="T23" fmla="*/ 257 h 431"/>
              <a:gd name="T24" fmla="*/ 181 w 468"/>
              <a:gd name="T25" fmla="*/ 236 h 431"/>
              <a:gd name="T26" fmla="*/ 147 w 468"/>
              <a:gd name="T27" fmla="*/ 196 h 431"/>
              <a:gd name="T28" fmla="*/ 130 w 468"/>
              <a:gd name="T29" fmla="*/ 175 h 431"/>
              <a:gd name="T30" fmla="*/ 113 w 468"/>
              <a:gd name="T31" fmla="*/ 155 h 431"/>
              <a:gd name="T32" fmla="*/ 96 w 468"/>
              <a:gd name="T33" fmla="*/ 135 h 431"/>
              <a:gd name="T34" fmla="*/ 79 w 468"/>
              <a:gd name="T35" fmla="*/ 115 h 431"/>
              <a:gd name="T36" fmla="*/ 0 w 468"/>
              <a:gd name="T37" fmla="*/ 0 h 431"/>
              <a:gd name="T38" fmla="*/ 73 w 468"/>
              <a:gd name="T39" fmla="*/ 119 h 431"/>
              <a:gd name="T40" fmla="*/ 89 w 468"/>
              <a:gd name="T41" fmla="*/ 141 h 431"/>
              <a:gd name="T42" fmla="*/ 104 w 468"/>
              <a:gd name="T43" fmla="*/ 162 h 431"/>
              <a:gd name="T44" fmla="*/ 119 w 468"/>
              <a:gd name="T45" fmla="*/ 184 h 431"/>
              <a:gd name="T46" fmla="*/ 135 w 468"/>
              <a:gd name="T47" fmla="*/ 205 h 431"/>
              <a:gd name="T48" fmla="*/ 166 w 468"/>
              <a:gd name="T49" fmla="*/ 248 h 431"/>
              <a:gd name="T50" fmla="*/ 182 w 468"/>
              <a:gd name="T51" fmla="*/ 269 h 431"/>
              <a:gd name="T52" fmla="*/ 198 w 468"/>
              <a:gd name="T53" fmla="*/ 290 h 431"/>
              <a:gd name="T54" fmla="*/ 230 w 468"/>
              <a:gd name="T55" fmla="*/ 332 h 431"/>
              <a:gd name="T56" fmla="*/ 263 w 468"/>
              <a:gd name="T57" fmla="*/ 374 h 431"/>
              <a:gd name="T58" fmla="*/ 295 w 468"/>
              <a:gd name="T59" fmla="*/ 416 h 431"/>
              <a:gd name="T60" fmla="*/ 307 w 468"/>
              <a:gd name="T61" fmla="*/ 431 h 431"/>
              <a:gd name="T62" fmla="*/ 316 w 468"/>
              <a:gd name="T63" fmla="*/ 415 h 431"/>
              <a:gd name="T64" fmla="*/ 336 w 468"/>
              <a:gd name="T65" fmla="*/ 377 h 431"/>
              <a:gd name="T66" fmla="*/ 354 w 468"/>
              <a:gd name="T67" fmla="*/ 340 h 431"/>
              <a:gd name="T68" fmla="*/ 374 w 468"/>
              <a:gd name="T69" fmla="*/ 300 h 431"/>
              <a:gd name="T70" fmla="*/ 393 w 468"/>
              <a:gd name="T71" fmla="*/ 261 h 431"/>
              <a:gd name="T72" fmla="*/ 412 w 468"/>
              <a:gd name="T73" fmla="*/ 223 h 431"/>
              <a:gd name="T74" fmla="*/ 431 w 468"/>
              <a:gd name="T75" fmla="*/ 184 h 431"/>
              <a:gd name="T76" fmla="*/ 450 w 468"/>
              <a:gd name="T77" fmla="*/ 145 h 431"/>
              <a:gd name="T78" fmla="*/ 468 w 468"/>
              <a:gd name="T79" fmla="*/ 105 h 431"/>
              <a:gd name="T80" fmla="*/ 445 w 468"/>
              <a:gd name="T81" fmla="*/ 142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68" h="431">
                <a:moveTo>
                  <a:pt x="445" y="142"/>
                </a:moveTo>
                <a:cubicBezTo>
                  <a:pt x="437" y="154"/>
                  <a:pt x="430" y="167"/>
                  <a:pt x="422" y="179"/>
                </a:cubicBezTo>
                <a:cubicBezTo>
                  <a:pt x="415" y="191"/>
                  <a:pt x="408" y="204"/>
                  <a:pt x="400" y="216"/>
                </a:cubicBezTo>
                <a:cubicBezTo>
                  <a:pt x="393" y="228"/>
                  <a:pt x="386" y="241"/>
                  <a:pt x="379" y="253"/>
                </a:cubicBezTo>
                <a:cubicBezTo>
                  <a:pt x="357" y="291"/>
                  <a:pt x="357" y="291"/>
                  <a:pt x="357" y="291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15" y="366"/>
                  <a:pt x="315" y="366"/>
                  <a:pt x="315" y="366"/>
                </a:cubicBezTo>
                <a:cubicBezTo>
                  <a:pt x="302" y="389"/>
                  <a:pt x="302" y="389"/>
                  <a:pt x="302" y="389"/>
                </a:cubicBezTo>
                <a:cubicBezTo>
                  <a:pt x="280" y="360"/>
                  <a:pt x="280" y="360"/>
                  <a:pt x="280" y="360"/>
                </a:cubicBezTo>
                <a:cubicBezTo>
                  <a:pt x="269" y="347"/>
                  <a:pt x="259" y="333"/>
                  <a:pt x="248" y="319"/>
                </a:cubicBezTo>
                <a:cubicBezTo>
                  <a:pt x="237" y="305"/>
                  <a:pt x="226" y="291"/>
                  <a:pt x="214" y="278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81" y="236"/>
                  <a:pt x="181" y="236"/>
                  <a:pt x="181" y="236"/>
                </a:cubicBezTo>
                <a:cubicBezTo>
                  <a:pt x="147" y="196"/>
                  <a:pt x="147" y="196"/>
                  <a:pt x="147" y="196"/>
                </a:cubicBezTo>
                <a:cubicBezTo>
                  <a:pt x="142" y="189"/>
                  <a:pt x="136" y="182"/>
                  <a:pt x="130" y="175"/>
                </a:cubicBezTo>
                <a:cubicBezTo>
                  <a:pt x="113" y="155"/>
                  <a:pt x="113" y="155"/>
                  <a:pt x="113" y="155"/>
                </a:cubicBezTo>
                <a:cubicBezTo>
                  <a:pt x="108" y="148"/>
                  <a:pt x="102" y="142"/>
                  <a:pt x="96" y="13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67" y="102"/>
                  <a:pt x="12" y="13"/>
                  <a:pt x="0" y="0"/>
                </a:cubicBezTo>
                <a:cubicBezTo>
                  <a:pt x="10" y="15"/>
                  <a:pt x="63" y="105"/>
                  <a:pt x="73" y="119"/>
                </a:cubicBezTo>
                <a:cubicBezTo>
                  <a:pt x="89" y="141"/>
                  <a:pt x="89" y="141"/>
                  <a:pt x="89" y="141"/>
                </a:cubicBezTo>
                <a:cubicBezTo>
                  <a:pt x="94" y="148"/>
                  <a:pt x="99" y="155"/>
                  <a:pt x="104" y="162"/>
                </a:cubicBezTo>
                <a:cubicBezTo>
                  <a:pt x="119" y="184"/>
                  <a:pt x="119" y="184"/>
                  <a:pt x="119" y="184"/>
                </a:cubicBezTo>
                <a:cubicBezTo>
                  <a:pt x="125" y="191"/>
                  <a:pt x="130" y="198"/>
                  <a:pt x="135" y="205"/>
                </a:cubicBezTo>
                <a:cubicBezTo>
                  <a:pt x="166" y="248"/>
                  <a:pt x="166" y="248"/>
                  <a:pt x="166" y="248"/>
                </a:cubicBezTo>
                <a:cubicBezTo>
                  <a:pt x="182" y="269"/>
                  <a:pt x="182" y="269"/>
                  <a:pt x="182" y="269"/>
                </a:cubicBezTo>
                <a:cubicBezTo>
                  <a:pt x="198" y="290"/>
                  <a:pt x="198" y="290"/>
                  <a:pt x="198" y="290"/>
                </a:cubicBezTo>
                <a:cubicBezTo>
                  <a:pt x="209" y="304"/>
                  <a:pt x="219" y="318"/>
                  <a:pt x="230" y="332"/>
                </a:cubicBezTo>
                <a:cubicBezTo>
                  <a:pt x="241" y="346"/>
                  <a:pt x="252" y="360"/>
                  <a:pt x="263" y="374"/>
                </a:cubicBezTo>
                <a:cubicBezTo>
                  <a:pt x="295" y="416"/>
                  <a:pt x="295" y="416"/>
                  <a:pt x="295" y="416"/>
                </a:cubicBezTo>
                <a:cubicBezTo>
                  <a:pt x="307" y="431"/>
                  <a:pt x="307" y="431"/>
                  <a:pt x="307" y="431"/>
                </a:cubicBezTo>
                <a:cubicBezTo>
                  <a:pt x="316" y="415"/>
                  <a:pt x="316" y="415"/>
                  <a:pt x="316" y="415"/>
                </a:cubicBezTo>
                <a:cubicBezTo>
                  <a:pt x="336" y="377"/>
                  <a:pt x="336" y="377"/>
                  <a:pt x="336" y="377"/>
                </a:cubicBezTo>
                <a:cubicBezTo>
                  <a:pt x="354" y="340"/>
                  <a:pt x="354" y="340"/>
                  <a:pt x="354" y="340"/>
                </a:cubicBezTo>
                <a:cubicBezTo>
                  <a:pt x="374" y="300"/>
                  <a:pt x="374" y="300"/>
                  <a:pt x="374" y="300"/>
                </a:cubicBezTo>
                <a:cubicBezTo>
                  <a:pt x="393" y="261"/>
                  <a:pt x="393" y="261"/>
                  <a:pt x="393" y="261"/>
                </a:cubicBezTo>
                <a:cubicBezTo>
                  <a:pt x="400" y="248"/>
                  <a:pt x="406" y="235"/>
                  <a:pt x="412" y="223"/>
                </a:cubicBezTo>
                <a:cubicBezTo>
                  <a:pt x="419" y="210"/>
                  <a:pt x="425" y="197"/>
                  <a:pt x="431" y="184"/>
                </a:cubicBezTo>
                <a:cubicBezTo>
                  <a:pt x="437" y="171"/>
                  <a:pt x="444" y="158"/>
                  <a:pt x="450" y="145"/>
                </a:cubicBezTo>
                <a:cubicBezTo>
                  <a:pt x="456" y="132"/>
                  <a:pt x="462" y="119"/>
                  <a:pt x="468" y="105"/>
                </a:cubicBezTo>
                <a:cubicBezTo>
                  <a:pt x="460" y="118"/>
                  <a:pt x="452" y="130"/>
                  <a:pt x="445" y="142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Freeform 19"/>
          <p:cNvSpPr>
            <a:spLocks/>
          </p:cNvSpPr>
          <p:nvPr/>
        </p:nvSpPr>
        <p:spPr bwMode="auto">
          <a:xfrm>
            <a:off x="6111939" y="2448990"/>
            <a:ext cx="1264086" cy="1149170"/>
          </a:xfrm>
          <a:custGeom>
            <a:avLst/>
            <a:gdLst>
              <a:gd name="T0" fmla="*/ 389 w 474"/>
              <a:gd name="T1" fmla="*/ 117 h 431"/>
              <a:gd name="T2" fmla="*/ 372 w 474"/>
              <a:gd name="T3" fmla="*/ 137 h 431"/>
              <a:gd name="T4" fmla="*/ 355 w 474"/>
              <a:gd name="T5" fmla="*/ 157 h 431"/>
              <a:gd name="T6" fmla="*/ 338 w 474"/>
              <a:gd name="T7" fmla="*/ 177 h 431"/>
              <a:gd name="T8" fmla="*/ 321 w 474"/>
              <a:gd name="T9" fmla="*/ 197 h 431"/>
              <a:gd name="T10" fmla="*/ 287 w 474"/>
              <a:gd name="T11" fmla="*/ 238 h 431"/>
              <a:gd name="T12" fmla="*/ 270 w 474"/>
              <a:gd name="T13" fmla="*/ 259 h 431"/>
              <a:gd name="T14" fmla="*/ 253 w 474"/>
              <a:gd name="T15" fmla="*/ 279 h 431"/>
              <a:gd name="T16" fmla="*/ 220 w 474"/>
              <a:gd name="T17" fmla="*/ 321 h 431"/>
              <a:gd name="T18" fmla="*/ 188 w 474"/>
              <a:gd name="T19" fmla="*/ 362 h 431"/>
              <a:gd name="T20" fmla="*/ 166 w 474"/>
              <a:gd name="T21" fmla="*/ 390 h 431"/>
              <a:gd name="T22" fmla="*/ 153 w 474"/>
              <a:gd name="T23" fmla="*/ 367 h 431"/>
              <a:gd name="T24" fmla="*/ 132 w 474"/>
              <a:gd name="T25" fmla="*/ 330 h 431"/>
              <a:gd name="T26" fmla="*/ 111 w 474"/>
              <a:gd name="T27" fmla="*/ 292 h 431"/>
              <a:gd name="T28" fmla="*/ 89 w 474"/>
              <a:gd name="T29" fmla="*/ 254 h 431"/>
              <a:gd name="T30" fmla="*/ 67 w 474"/>
              <a:gd name="T31" fmla="*/ 217 h 431"/>
              <a:gd name="T32" fmla="*/ 45 w 474"/>
              <a:gd name="T33" fmla="*/ 179 h 431"/>
              <a:gd name="T34" fmla="*/ 23 w 474"/>
              <a:gd name="T35" fmla="*/ 142 h 431"/>
              <a:gd name="T36" fmla="*/ 0 w 474"/>
              <a:gd name="T37" fmla="*/ 105 h 431"/>
              <a:gd name="T38" fmla="*/ 18 w 474"/>
              <a:gd name="T39" fmla="*/ 145 h 431"/>
              <a:gd name="T40" fmla="*/ 36 w 474"/>
              <a:gd name="T41" fmla="*/ 184 h 431"/>
              <a:gd name="T42" fmla="*/ 55 w 474"/>
              <a:gd name="T43" fmla="*/ 223 h 431"/>
              <a:gd name="T44" fmla="*/ 74 w 474"/>
              <a:gd name="T45" fmla="*/ 262 h 431"/>
              <a:gd name="T46" fmla="*/ 94 w 474"/>
              <a:gd name="T47" fmla="*/ 301 h 431"/>
              <a:gd name="T48" fmla="*/ 114 w 474"/>
              <a:gd name="T49" fmla="*/ 339 h 431"/>
              <a:gd name="T50" fmla="*/ 134 w 474"/>
              <a:gd name="T51" fmla="*/ 378 h 431"/>
              <a:gd name="T52" fmla="*/ 154 w 474"/>
              <a:gd name="T53" fmla="*/ 416 h 431"/>
              <a:gd name="T54" fmla="*/ 162 w 474"/>
              <a:gd name="T55" fmla="*/ 431 h 431"/>
              <a:gd name="T56" fmla="*/ 173 w 474"/>
              <a:gd name="T57" fmla="*/ 418 h 431"/>
              <a:gd name="T58" fmla="*/ 205 w 474"/>
              <a:gd name="T59" fmla="*/ 376 h 431"/>
              <a:gd name="T60" fmla="*/ 238 w 474"/>
              <a:gd name="T61" fmla="*/ 334 h 431"/>
              <a:gd name="T62" fmla="*/ 270 w 474"/>
              <a:gd name="T63" fmla="*/ 292 h 431"/>
              <a:gd name="T64" fmla="*/ 286 w 474"/>
              <a:gd name="T65" fmla="*/ 271 h 431"/>
              <a:gd name="T66" fmla="*/ 302 w 474"/>
              <a:gd name="T67" fmla="*/ 250 h 431"/>
              <a:gd name="T68" fmla="*/ 333 w 474"/>
              <a:gd name="T69" fmla="*/ 207 h 431"/>
              <a:gd name="T70" fmla="*/ 349 w 474"/>
              <a:gd name="T71" fmla="*/ 186 h 431"/>
              <a:gd name="T72" fmla="*/ 364 w 474"/>
              <a:gd name="T73" fmla="*/ 164 h 431"/>
              <a:gd name="T74" fmla="*/ 379 w 474"/>
              <a:gd name="T75" fmla="*/ 142 h 431"/>
              <a:gd name="T76" fmla="*/ 395 w 474"/>
              <a:gd name="T77" fmla="*/ 121 h 431"/>
              <a:gd name="T78" fmla="*/ 474 w 474"/>
              <a:gd name="T79" fmla="*/ 0 h 431"/>
              <a:gd name="T80" fmla="*/ 389 w 474"/>
              <a:gd name="T81" fmla="*/ 1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74" h="431">
                <a:moveTo>
                  <a:pt x="389" y="117"/>
                </a:moveTo>
                <a:cubicBezTo>
                  <a:pt x="372" y="137"/>
                  <a:pt x="372" y="137"/>
                  <a:pt x="372" y="137"/>
                </a:cubicBezTo>
                <a:cubicBezTo>
                  <a:pt x="366" y="143"/>
                  <a:pt x="360" y="150"/>
                  <a:pt x="355" y="157"/>
                </a:cubicBezTo>
                <a:cubicBezTo>
                  <a:pt x="338" y="177"/>
                  <a:pt x="338" y="177"/>
                  <a:pt x="338" y="177"/>
                </a:cubicBezTo>
                <a:cubicBezTo>
                  <a:pt x="332" y="184"/>
                  <a:pt x="326" y="190"/>
                  <a:pt x="321" y="197"/>
                </a:cubicBezTo>
                <a:cubicBezTo>
                  <a:pt x="287" y="238"/>
                  <a:pt x="287" y="238"/>
                  <a:pt x="287" y="238"/>
                </a:cubicBezTo>
                <a:cubicBezTo>
                  <a:pt x="270" y="259"/>
                  <a:pt x="270" y="259"/>
                  <a:pt x="270" y="259"/>
                </a:cubicBezTo>
                <a:cubicBezTo>
                  <a:pt x="253" y="279"/>
                  <a:pt x="253" y="279"/>
                  <a:pt x="253" y="279"/>
                </a:cubicBezTo>
                <a:cubicBezTo>
                  <a:pt x="242" y="293"/>
                  <a:pt x="231" y="307"/>
                  <a:pt x="220" y="321"/>
                </a:cubicBezTo>
                <a:cubicBezTo>
                  <a:pt x="209" y="334"/>
                  <a:pt x="198" y="348"/>
                  <a:pt x="188" y="362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53" y="367"/>
                  <a:pt x="153" y="367"/>
                  <a:pt x="153" y="367"/>
                </a:cubicBezTo>
                <a:cubicBezTo>
                  <a:pt x="132" y="330"/>
                  <a:pt x="132" y="330"/>
                  <a:pt x="132" y="330"/>
                </a:cubicBezTo>
                <a:cubicBezTo>
                  <a:pt x="111" y="292"/>
                  <a:pt x="111" y="292"/>
                  <a:pt x="111" y="292"/>
                </a:cubicBezTo>
                <a:cubicBezTo>
                  <a:pt x="89" y="254"/>
                  <a:pt x="89" y="254"/>
                  <a:pt x="89" y="254"/>
                </a:cubicBezTo>
                <a:cubicBezTo>
                  <a:pt x="82" y="242"/>
                  <a:pt x="75" y="229"/>
                  <a:pt x="67" y="217"/>
                </a:cubicBezTo>
                <a:cubicBezTo>
                  <a:pt x="60" y="204"/>
                  <a:pt x="53" y="192"/>
                  <a:pt x="45" y="179"/>
                </a:cubicBezTo>
                <a:cubicBezTo>
                  <a:pt x="38" y="167"/>
                  <a:pt x="30" y="155"/>
                  <a:pt x="23" y="142"/>
                </a:cubicBezTo>
                <a:cubicBezTo>
                  <a:pt x="15" y="130"/>
                  <a:pt x="7" y="118"/>
                  <a:pt x="0" y="105"/>
                </a:cubicBezTo>
                <a:cubicBezTo>
                  <a:pt x="5" y="119"/>
                  <a:pt x="12" y="132"/>
                  <a:pt x="18" y="145"/>
                </a:cubicBezTo>
                <a:cubicBezTo>
                  <a:pt x="24" y="158"/>
                  <a:pt x="30" y="171"/>
                  <a:pt x="36" y="184"/>
                </a:cubicBezTo>
                <a:cubicBezTo>
                  <a:pt x="42" y="197"/>
                  <a:pt x="49" y="210"/>
                  <a:pt x="55" y="223"/>
                </a:cubicBezTo>
                <a:cubicBezTo>
                  <a:pt x="62" y="236"/>
                  <a:pt x="68" y="249"/>
                  <a:pt x="74" y="262"/>
                </a:cubicBezTo>
                <a:cubicBezTo>
                  <a:pt x="94" y="301"/>
                  <a:pt x="94" y="301"/>
                  <a:pt x="94" y="301"/>
                </a:cubicBezTo>
                <a:cubicBezTo>
                  <a:pt x="114" y="339"/>
                  <a:pt x="114" y="339"/>
                  <a:pt x="114" y="339"/>
                </a:cubicBezTo>
                <a:cubicBezTo>
                  <a:pt x="134" y="378"/>
                  <a:pt x="134" y="378"/>
                  <a:pt x="134" y="378"/>
                </a:cubicBezTo>
                <a:cubicBezTo>
                  <a:pt x="154" y="416"/>
                  <a:pt x="154" y="416"/>
                  <a:pt x="154" y="416"/>
                </a:cubicBezTo>
                <a:cubicBezTo>
                  <a:pt x="162" y="431"/>
                  <a:pt x="162" y="431"/>
                  <a:pt x="162" y="431"/>
                </a:cubicBezTo>
                <a:cubicBezTo>
                  <a:pt x="173" y="418"/>
                  <a:pt x="173" y="418"/>
                  <a:pt x="173" y="418"/>
                </a:cubicBezTo>
                <a:cubicBezTo>
                  <a:pt x="205" y="376"/>
                  <a:pt x="205" y="376"/>
                  <a:pt x="205" y="376"/>
                </a:cubicBezTo>
                <a:cubicBezTo>
                  <a:pt x="216" y="362"/>
                  <a:pt x="227" y="348"/>
                  <a:pt x="238" y="334"/>
                </a:cubicBezTo>
                <a:cubicBezTo>
                  <a:pt x="248" y="320"/>
                  <a:pt x="259" y="306"/>
                  <a:pt x="270" y="292"/>
                </a:cubicBezTo>
                <a:cubicBezTo>
                  <a:pt x="286" y="271"/>
                  <a:pt x="286" y="271"/>
                  <a:pt x="286" y="271"/>
                </a:cubicBezTo>
                <a:cubicBezTo>
                  <a:pt x="302" y="250"/>
                  <a:pt x="302" y="250"/>
                  <a:pt x="302" y="250"/>
                </a:cubicBezTo>
                <a:cubicBezTo>
                  <a:pt x="333" y="207"/>
                  <a:pt x="333" y="207"/>
                  <a:pt x="333" y="207"/>
                </a:cubicBezTo>
                <a:cubicBezTo>
                  <a:pt x="338" y="200"/>
                  <a:pt x="343" y="193"/>
                  <a:pt x="349" y="186"/>
                </a:cubicBezTo>
                <a:cubicBezTo>
                  <a:pt x="364" y="164"/>
                  <a:pt x="364" y="164"/>
                  <a:pt x="364" y="164"/>
                </a:cubicBezTo>
                <a:cubicBezTo>
                  <a:pt x="369" y="157"/>
                  <a:pt x="374" y="150"/>
                  <a:pt x="379" y="142"/>
                </a:cubicBezTo>
                <a:cubicBezTo>
                  <a:pt x="395" y="121"/>
                  <a:pt x="395" y="121"/>
                  <a:pt x="395" y="121"/>
                </a:cubicBezTo>
                <a:cubicBezTo>
                  <a:pt x="405" y="106"/>
                  <a:pt x="464" y="15"/>
                  <a:pt x="474" y="0"/>
                </a:cubicBezTo>
                <a:cubicBezTo>
                  <a:pt x="462" y="13"/>
                  <a:pt x="401" y="103"/>
                  <a:pt x="389" y="117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7141733" y="2504195"/>
            <a:ext cx="1875687" cy="0"/>
          </a:xfrm>
          <a:prstGeom prst="line">
            <a:avLst/>
          </a:prstGeom>
          <a:ln w="19050">
            <a:solidFill>
              <a:schemeClr val="bg1">
                <a:lumMod val="50000"/>
                <a:alpha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80755" y="4066735"/>
            <a:ext cx="1737360" cy="0"/>
          </a:xfrm>
          <a:prstGeom prst="line">
            <a:avLst/>
          </a:prstGeom>
          <a:ln w="19050">
            <a:solidFill>
              <a:schemeClr val="bg1">
                <a:lumMod val="50000"/>
                <a:alpha val="50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232488" y="2504195"/>
            <a:ext cx="2701490" cy="0"/>
          </a:xfrm>
          <a:prstGeom prst="line">
            <a:avLst/>
          </a:prstGeom>
          <a:ln w="19050">
            <a:solidFill>
              <a:schemeClr val="bg1">
                <a:lumMod val="50000"/>
                <a:alpha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03061" y="4066735"/>
            <a:ext cx="1722960" cy="0"/>
          </a:xfrm>
          <a:prstGeom prst="line">
            <a:avLst/>
          </a:prstGeom>
          <a:ln w="19050">
            <a:solidFill>
              <a:schemeClr val="bg1">
                <a:lumMod val="50000"/>
                <a:alpha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33707" y="2286734"/>
            <a:ext cx="1571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accent6"/>
                </a:solidFill>
              </a:rPr>
              <a:t>Parietal Lobe</a:t>
            </a:r>
            <a:endParaRPr lang="id-ID" sz="2000" b="1" dirty="0">
              <a:solidFill>
                <a:schemeClr val="accent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33707" y="2595879"/>
            <a:ext cx="224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>
                <a:solidFill>
                  <a:schemeClr val="bg1">
                    <a:lumMod val="65000"/>
                  </a:schemeClr>
                </a:solidFill>
              </a:rPr>
              <a:t>Suitable for all category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is not simply random text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91067" y="3844102"/>
            <a:ext cx="1682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accent6"/>
                </a:solidFill>
              </a:rPr>
              <a:t>Occipital Lobe</a:t>
            </a:r>
            <a:endParaRPr lang="id-ID" sz="2000" b="1" dirty="0">
              <a:solidFill>
                <a:schemeClr val="accent6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91068" y="4153247"/>
            <a:ext cx="2078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>
                <a:solidFill>
                  <a:schemeClr val="bg1">
                    <a:lumMod val="65000"/>
                  </a:schemeClr>
                </a:solidFill>
              </a:rPr>
              <a:t>Suitable for all category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is not simply random text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35025" y="2286734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000" b="1" dirty="0" smtClean="0">
                <a:solidFill>
                  <a:schemeClr val="accent6"/>
                </a:solidFill>
              </a:rPr>
              <a:t>Frontal Lobe</a:t>
            </a:r>
            <a:endParaRPr lang="id-ID" sz="2000" b="1" dirty="0">
              <a:solidFill>
                <a:schemeClr val="accent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42951" y="2595879"/>
            <a:ext cx="2202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100" dirty="0">
                <a:solidFill>
                  <a:schemeClr val="bg1">
                    <a:lumMod val="65000"/>
                  </a:schemeClr>
                </a:solidFill>
              </a:rPr>
              <a:t>Suitable for all category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is not simply random text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12650" y="3844102"/>
            <a:ext cx="134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000" b="1" dirty="0" smtClean="0">
                <a:solidFill>
                  <a:schemeClr val="accent6"/>
                </a:solidFill>
              </a:rPr>
              <a:t>Cerebelum</a:t>
            </a:r>
            <a:endParaRPr lang="id-ID" sz="2000" b="1" dirty="0">
              <a:solidFill>
                <a:schemeClr val="accent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786" y="4153247"/>
            <a:ext cx="2202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100" dirty="0">
                <a:solidFill>
                  <a:schemeClr val="bg1">
                    <a:lumMod val="65000"/>
                  </a:schemeClr>
                </a:solidFill>
              </a:rPr>
              <a:t>Suitable for all category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is not simply random text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66266" y="1040643"/>
            <a:ext cx="2647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Put your great subtitle here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37670" y="464678"/>
            <a:ext cx="5192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Suite Business Model</a:t>
            </a:r>
            <a:endParaRPr lang="en-US" sz="4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46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456" y="6400800"/>
            <a:ext cx="319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15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1311349" y="2945241"/>
            <a:ext cx="4413250" cy="1511300"/>
          </a:xfrm>
          <a:custGeom>
            <a:avLst/>
            <a:gdLst>
              <a:gd name="T0" fmla="*/ 1136 w 1174"/>
              <a:gd name="T1" fmla="*/ 391 h 401"/>
              <a:gd name="T2" fmla="*/ 1094 w 1174"/>
              <a:gd name="T3" fmla="*/ 370 h 401"/>
              <a:gd name="T4" fmla="*/ 1055 w 1174"/>
              <a:gd name="T5" fmla="*/ 346 h 401"/>
              <a:gd name="T6" fmla="*/ 1016 w 1174"/>
              <a:gd name="T7" fmla="*/ 321 h 401"/>
              <a:gd name="T8" fmla="*/ 980 w 1174"/>
              <a:gd name="T9" fmla="*/ 294 h 401"/>
              <a:gd name="T10" fmla="*/ 944 w 1174"/>
              <a:gd name="T11" fmla="*/ 265 h 401"/>
              <a:gd name="T12" fmla="*/ 910 w 1174"/>
              <a:gd name="T13" fmla="*/ 235 h 401"/>
              <a:gd name="T14" fmla="*/ 876 w 1174"/>
              <a:gd name="T15" fmla="*/ 204 h 401"/>
              <a:gd name="T16" fmla="*/ 858 w 1174"/>
              <a:gd name="T17" fmla="*/ 186 h 401"/>
              <a:gd name="T18" fmla="*/ 858 w 1174"/>
              <a:gd name="T19" fmla="*/ 185 h 401"/>
              <a:gd name="T20" fmla="*/ 853 w 1174"/>
              <a:gd name="T21" fmla="*/ 181 h 401"/>
              <a:gd name="T22" fmla="*/ 837 w 1174"/>
              <a:gd name="T23" fmla="*/ 168 h 401"/>
              <a:gd name="T24" fmla="*/ 819 w 1174"/>
              <a:gd name="T25" fmla="*/ 157 h 401"/>
              <a:gd name="T26" fmla="*/ 810 w 1174"/>
              <a:gd name="T27" fmla="*/ 152 h 401"/>
              <a:gd name="T28" fmla="*/ 771 w 1174"/>
              <a:gd name="T29" fmla="*/ 134 h 401"/>
              <a:gd name="T30" fmla="*/ 756 w 1174"/>
              <a:gd name="T31" fmla="*/ 129 h 401"/>
              <a:gd name="T32" fmla="*/ 730 w 1174"/>
              <a:gd name="T33" fmla="*/ 121 h 401"/>
              <a:gd name="T34" fmla="*/ 698 w 1174"/>
              <a:gd name="T35" fmla="*/ 112 h 401"/>
              <a:gd name="T36" fmla="*/ 666 w 1174"/>
              <a:gd name="T37" fmla="*/ 106 h 401"/>
              <a:gd name="T38" fmla="*/ 622 w 1174"/>
              <a:gd name="T39" fmla="*/ 99 h 401"/>
              <a:gd name="T40" fmla="*/ 578 w 1174"/>
              <a:gd name="T41" fmla="*/ 94 h 401"/>
              <a:gd name="T42" fmla="*/ 535 w 1174"/>
              <a:gd name="T43" fmla="*/ 90 h 401"/>
              <a:gd name="T44" fmla="*/ 466 w 1174"/>
              <a:gd name="T45" fmla="*/ 89 h 401"/>
              <a:gd name="T46" fmla="*/ 432 w 1174"/>
              <a:gd name="T47" fmla="*/ 86 h 401"/>
              <a:gd name="T48" fmla="*/ 364 w 1174"/>
              <a:gd name="T49" fmla="*/ 79 h 401"/>
              <a:gd name="T50" fmla="*/ 297 w 1174"/>
              <a:gd name="T51" fmla="*/ 70 h 401"/>
              <a:gd name="T52" fmla="*/ 230 w 1174"/>
              <a:gd name="T53" fmla="*/ 58 h 401"/>
              <a:gd name="T54" fmla="*/ 164 w 1174"/>
              <a:gd name="T55" fmla="*/ 44 h 401"/>
              <a:gd name="T56" fmla="*/ 114 w 1174"/>
              <a:gd name="T57" fmla="*/ 32 h 401"/>
              <a:gd name="T58" fmla="*/ 65 w 1174"/>
              <a:gd name="T59" fmla="*/ 19 h 401"/>
              <a:gd name="T60" fmla="*/ 0 w 1174"/>
              <a:gd name="T61" fmla="*/ 0 h 401"/>
              <a:gd name="T62" fmla="*/ 66 w 1174"/>
              <a:gd name="T63" fmla="*/ 16 h 401"/>
              <a:gd name="T64" fmla="*/ 115 w 1174"/>
              <a:gd name="T65" fmla="*/ 28 h 401"/>
              <a:gd name="T66" fmla="*/ 165 w 1174"/>
              <a:gd name="T67" fmla="*/ 38 h 401"/>
              <a:gd name="T68" fmla="*/ 232 w 1174"/>
              <a:gd name="T69" fmla="*/ 49 h 401"/>
              <a:gd name="T70" fmla="*/ 299 w 1174"/>
              <a:gd name="T71" fmla="*/ 58 h 401"/>
              <a:gd name="T72" fmla="*/ 366 w 1174"/>
              <a:gd name="T73" fmla="*/ 65 h 401"/>
              <a:gd name="T74" fmla="*/ 433 w 1174"/>
              <a:gd name="T75" fmla="*/ 70 h 401"/>
              <a:gd name="T76" fmla="*/ 467 w 1174"/>
              <a:gd name="T77" fmla="*/ 71 h 401"/>
              <a:gd name="T78" fmla="*/ 533 w 1174"/>
              <a:gd name="T79" fmla="*/ 70 h 401"/>
              <a:gd name="T80" fmla="*/ 534 w 1174"/>
              <a:gd name="T81" fmla="*/ 70 h 401"/>
              <a:gd name="T82" fmla="*/ 602 w 1174"/>
              <a:gd name="T83" fmla="*/ 73 h 401"/>
              <a:gd name="T84" fmla="*/ 647 w 1174"/>
              <a:gd name="T85" fmla="*/ 77 h 401"/>
              <a:gd name="T86" fmla="*/ 692 w 1174"/>
              <a:gd name="T87" fmla="*/ 84 h 401"/>
              <a:gd name="T88" fmla="*/ 715 w 1174"/>
              <a:gd name="T89" fmla="*/ 88 h 401"/>
              <a:gd name="T90" fmla="*/ 759 w 1174"/>
              <a:gd name="T91" fmla="*/ 99 h 401"/>
              <a:gd name="T92" fmla="*/ 770 w 1174"/>
              <a:gd name="T93" fmla="*/ 102 h 401"/>
              <a:gd name="T94" fmla="*/ 803 w 1174"/>
              <a:gd name="T95" fmla="*/ 114 h 401"/>
              <a:gd name="T96" fmla="*/ 830 w 1174"/>
              <a:gd name="T97" fmla="*/ 126 h 401"/>
              <a:gd name="T98" fmla="*/ 845 w 1174"/>
              <a:gd name="T99" fmla="*/ 134 h 401"/>
              <a:gd name="T100" fmla="*/ 866 w 1174"/>
              <a:gd name="T101" fmla="*/ 148 h 401"/>
              <a:gd name="T102" fmla="*/ 880 w 1174"/>
              <a:gd name="T103" fmla="*/ 160 h 401"/>
              <a:gd name="T104" fmla="*/ 884 w 1174"/>
              <a:gd name="T105" fmla="*/ 164 h 401"/>
              <a:gd name="T106" fmla="*/ 884 w 1174"/>
              <a:gd name="T107" fmla="*/ 164 h 401"/>
              <a:gd name="T108" fmla="*/ 917 w 1174"/>
              <a:gd name="T109" fmla="*/ 193 h 401"/>
              <a:gd name="T110" fmla="*/ 951 w 1174"/>
              <a:gd name="T111" fmla="*/ 221 h 401"/>
              <a:gd name="T112" fmla="*/ 986 w 1174"/>
              <a:gd name="T113" fmla="*/ 248 h 401"/>
              <a:gd name="T114" fmla="*/ 1022 w 1174"/>
              <a:gd name="T115" fmla="*/ 274 h 401"/>
              <a:gd name="T116" fmla="*/ 1059 w 1174"/>
              <a:gd name="T117" fmla="*/ 298 h 401"/>
              <a:gd name="T118" fmla="*/ 1096 w 1174"/>
              <a:gd name="T119" fmla="*/ 320 h 401"/>
              <a:gd name="T120" fmla="*/ 1135 w 1174"/>
              <a:gd name="T121" fmla="*/ 339 h 401"/>
              <a:gd name="T122" fmla="*/ 1174 w 1174"/>
              <a:gd name="T123" fmla="*/ 355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74" h="401">
                <a:moveTo>
                  <a:pt x="1158" y="401"/>
                </a:moveTo>
                <a:cubicBezTo>
                  <a:pt x="1150" y="398"/>
                  <a:pt x="1143" y="394"/>
                  <a:pt x="1136" y="391"/>
                </a:cubicBezTo>
                <a:cubicBezTo>
                  <a:pt x="1129" y="388"/>
                  <a:pt x="1122" y="385"/>
                  <a:pt x="1115" y="381"/>
                </a:cubicBezTo>
                <a:cubicBezTo>
                  <a:pt x="1108" y="377"/>
                  <a:pt x="1101" y="374"/>
                  <a:pt x="1094" y="370"/>
                </a:cubicBezTo>
                <a:cubicBezTo>
                  <a:pt x="1087" y="366"/>
                  <a:pt x="1081" y="362"/>
                  <a:pt x="1074" y="358"/>
                </a:cubicBezTo>
                <a:cubicBezTo>
                  <a:pt x="1068" y="355"/>
                  <a:pt x="1061" y="350"/>
                  <a:pt x="1055" y="346"/>
                </a:cubicBezTo>
                <a:cubicBezTo>
                  <a:pt x="1048" y="342"/>
                  <a:pt x="1042" y="338"/>
                  <a:pt x="1035" y="334"/>
                </a:cubicBezTo>
                <a:cubicBezTo>
                  <a:pt x="1029" y="330"/>
                  <a:pt x="1023" y="325"/>
                  <a:pt x="1016" y="321"/>
                </a:cubicBezTo>
                <a:cubicBezTo>
                  <a:pt x="1010" y="316"/>
                  <a:pt x="1004" y="312"/>
                  <a:pt x="998" y="307"/>
                </a:cubicBezTo>
                <a:cubicBezTo>
                  <a:pt x="980" y="294"/>
                  <a:pt x="980" y="294"/>
                  <a:pt x="980" y="294"/>
                </a:cubicBezTo>
                <a:cubicBezTo>
                  <a:pt x="974" y="289"/>
                  <a:pt x="968" y="284"/>
                  <a:pt x="962" y="279"/>
                </a:cubicBezTo>
                <a:cubicBezTo>
                  <a:pt x="956" y="275"/>
                  <a:pt x="950" y="270"/>
                  <a:pt x="944" y="265"/>
                </a:cubicBezTo>
                <a:cubicBezTo>
                  <a:pt x="927" y="250"/>
                  <a:pt x="927" y="250"/>
                  <a:pt x="927" y="250"/>
                </a:cubicBezTo>
                <a:cubicBezTo>
                  <a:pt x="921" y="245"/>
                  <a:pt x="915" y="240"/>
                  <a:pt x="910" y="235"/>
                </a:cubicBezTo>
                <a:cubicBezTo>
                  <a:pt x="893" y="220"/>
                  <a:pt x="893" y="220"/>
                  <a:pt x="893" y="220"/>
                </a:cubicBezTo>
                <a:cubicBezTo>
                  <a:pt x="887" y="215"/>
                  <a:pt x="882" y="209"/>
                  <a:pt x="876" y="204"/>
                </a:cubicBezTo>
                <a:cubicBezTo>
                  <a:pt x="860" y="188"/>
                  <a:pt x="860" y="188"/>
                  <a:pt x="860" y="188"/>
                </a:cubicBezTo>
                <a:cubicBezTo>
                  <a:pt x="858" y="186"/>
                  <a:pt x="858" y="186"/>
                  <a:pt x="858" y="186"/>
                </a:cubicBezTo>
                <a:cubicBezTo>
                  <a:pt x="858" y="186"/>
                  <a:pt x="858" y="186"/>
                  <a:pt x="858" y="186"/>
                </a:cubicBezTo>
                <a:cubicBezTo>
                  <a:pt x="858" y="185"/>
                  <a:pt x="858" y="185"/>
                  <a:pt x="858" y="185"/>
                </a:cubicBezTo>
                <a:cubicBezTo>
                  <a:pt x="857" y="185"/>
                  <a:pt x="857" y="184"/>
                  <a:pt x="856" y="184"/>
                </a:cubicBezTo>
                <a:cubicBezTo>
                  <a:pt x="853" y="181"/>
                  <a:pt x="853" y="181"/>
                  <a:pt x="853" y="181"/>
                </a:cubicBezTo>
                <a:cubicBezTo>
                  <a:pt x="850" y="179"/>
                  <a:pt x="848" y="176"/>
                  <a:pt x="845" y="174"/>
                </a:cubicBezTo>
                <a:cubicBezTo>
                  <a:pt x="843" y="172"/>
                  <a:pt x="840" y="170"/>
                  <a:pt x="837" y="168"/>
                </a:cubicBezTo>
                <a:cubicBezTo>
                  <a:pt x="829" y="162"/>
                  <a:pt x="829" y="162"/>
                  <a:pt x="829" y="162"/>
                </a:cubicBezTo>
                <a:cubicBezTo>
                  <a:pt x="819" y="157"/>
                  <a:pt x="819" y="157"/>
                  <a:pt x="819" y="157"/>
                </a:cubicBezTo>
                <a:cubicBezTo>
                  <a:pt x="815" y="154"/>
                  <a:pt x="815" y="154"/>
                  <a:pt x="815" y="154"/>
                </a:cubicBezTo>
                <a:cubicBezTo>
                  <a:pt x="810" y="152"/>
                  <a:pt x="810" y="152"/>
                  <a:pt x="810" y="152"/>
                </a:cubicBezTo>
                <a:cubicBezTo>
                  <a:pt x="804" y="149"/>
                  <a:pt x="798" y="145"/>
                  <a:pt x="791" y="143"/>
                </a:cubicBezTo>
                <a:cubicBezTo>
                  <a:pt x="784" y="140"/>
                  <a:pt x="778" y="137"/>
                  <a:pt x="771" y="134"/>
                </a:cubicBezTo>
                <a:cubicBezTo>
                  <a:pt x="761" y="131"/>
                  <a:pt x="761" y="131"/>
                  <a:pt x="761" y="131"/>
                </a:cubicBezTo>
                <a:cubicBezTo>
                  <a:pt x="756" y="129"/>
                  <a:pt x="756" y="129"/>
                  <a:pt x="756" y="129"/>
                </a:cubicBezTo>
                <a:cubicBezTo>
                  <a:pt x="751" y="127"/>
                  <a:pt x="751" y="127"/>
                  <a:pt x="751" y="127"/>
                </a:cubicBezTo>
                <a:cubicBezTo>
                  <a:pt x="730" y="121"/>
                  <a:pt x="730" y="121"/>
                  <a:pt x="730" y="121"/>
                </a:cubicBezTo>
                <a:cubicBezTo>
                  <a:pt x="709" y="115"/>
                  <a:pt x="709" y="115"/>
                  <a:pt x="709" y="115"/>
                </a:cubicBezTo>
                <a:cubicBezTo>
                  <a:pt x="705" y="114"/>
                  <a:pt x="701" y="113"/>
                  <a:pt x="698" y="112"/>
                </a:cubicBezTo>
                <a:cubicBezTo>
                  <a:pt x="687" y="110"/>
                  <a:pt x="687" y="110"/>
                  <a:pt x="687" y="110"/>
                </a:cubicBezTo>
                <a:cubicBezTo>
                  <a:pt x="666" y="106"/>
                  <a:pt x="666" y="106"/>
                  <a:pt x="666" y="106"/>
                </a:cubicBezTo>
                <a:cubicBezTo>
                  <a:pt x="658" y="104"/>
                  <a:pt x="651" y="103"/>
                  <a:pt x="644" y="102"/>
                </a:cubicBezTo>
                <a:cubicBezTo>
                  <a:pt x="636" y="101"/>
                  <a:pt x="629" y="100"/>
                  <a:pt x="622" y="99"/>
                </a:cubicBezTo>
                <a:cubicBezTo>
                  <a:pt x="600" y="96"/>
                  <a:pt x="600" y="96"/>
                  <a:pt x="600" y="96"/>
                </a:cubicBezTo>
                <a:cubicBezTo>
                  <a:pt x="593" y="95"/>
                  <a:pt x="585" y="94"/>
                  <a:pt x="578" y="94"/>
                </a:cubicBezTo>
                <a:cubicBezTo>
                  <a:pt x="534" y="90"/>
                  <a:pt x="534" y="90"/>
                  <a:pt x="534" y="90"/>
                </a:cubicBezTo>
                <a:cubicBezTo>
                  <a:pt x="535" y="90"/>
                  <a:pt x="535" y="90"/>
                  <a:pt x="535" y="90"/>
                </a:cubicBezTo>
                <a:cubicBezTo>
                  <a:pt x="523" y="91"/>
                  <a:pt x="512" y="90"/>
                  <a:pt x="500" y="90"/>
                </a:cubicBezTo>
                <a:cubicBezTo>
                  <a:pt x="489" y="90"/>
                  <a:pt x="477" y="89"/>
                  <a:pt x="466" y="89"/>
                </a:cubicBezTo>
                <a:cubicBezTo>
                  <a:pt x="449" y="88"/>
                  <a:pt x="449" y="88"/>
                  <a:pt x="449" y="88"/>
                </a:cubicBezTo>
                <a:cubicBezTo>
                  <a:pt x="432" y="86"/>
                  <a:pt x="432" y="86"/>
                  <a:pt x="432" y="86"/>
                </a:cubicBezTo>
                <a:cubicBezTo>
                  <a:pt x="421" y="85"/>
                  <a:pt x="409" y="84"/>
                  <a:pt x="398" y="83"/>
                </a:cubicBezTo>
                <a:cubicBezTo>
                  <a:pt x="387" y="82"/>
                  <a:pt x="375" y="81"/>
                  <a:pt x="364" y="79"/>
                </a:cubicBezTo>
                <a:cubicBezTo>
                  <a:pt x="353" y="78"/>
                  <a:pt x="342" y="76"/>
                  <a:pt x="331" y="75"/>
                </a:cubicBezTo>
                <a:cubicBezTo>
                  <a:pt x="319" y="73"/>
                  <a:pt x="308" y="72"/>
                  <a:pt x="297" y="70"/>
                </a:cubicBezTo>
                <a:cubicBezTo>
                  <a:pt x="263" y="64"/>
                  <a:pt x="263" y="64"/>
                  <a:pt x="263" y="64"/>
                </a:cubicBezTo>
                <a:cubicBezTo>
                  <a:pt x="230" y="58"/>
                  <a:pt x="230" y="58"/>
                  <a:pt x="230" y="58"/>
                </a:cubicBezTo>
                <a:cubicBezTo>
                  <a:pt x="219" y="56"/>
                  <a:pt x="208" y="53"/>
                  <a:pt x="197" y="51"/>
                </a:cubicBezTo>
                <a:cubicBezTo>
                  <a:pt x="186" y="49"/>
                  <a:pt x="175" y="46"/>
                  <a:pt x="164" y="44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98" y="28"/>
                  <a:pt x="98" y="28"/>
                  <a:pt x="98" y="28"/>
                </a:cubicBezTo>
                <a:cubicBezTo>
                  <a:pt x="65" y="19"/>
                  <a:pt x="65" y="19"/>
                  <a:pt x="65" y="19"/>
                </a:cubicBezTo>
                <a:cubicBezTo>
                  <a:pt x="54" y="16"/>
                  <a:pt x="43" y="13"/>
                  <a:pt x="32" y="10"/>
                </a:cubicBezTo>
                <a:cubicBezTo>
                  <a:pt x="0" y="0"/>
                  <a:pt x="0" y="0"/>
                  <a:pt x="0" y="0"/>
                </a:cubicBezTo>
                <a:cubicBezTo>
                  <a:pt x="33" y="8"/>
                  <a:pt x="33" y="8"/>
                  <a:pt x="33" y="8"/>
                </a:cubicBezTo>
                <a:cubicBezTo>
                  <a:pt x="44" y="11"/>
                  <a:pt x="55" y="14"/>
                  <a:pt x="66" y="16"/>
                </a:cubicBezTo>
                <a:cubicBezTo>
                  <a:pt x="99" y="24"/>
                  <a:pt x="99" y="24"/>
                  <a:pt x="99" y="24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65" y="38"/>
                  <a:pt x="165" y="38"/>
                  <a:pt x="165" y="38"/>
                </a:cubicBezTo>
                <a:cubicBezTo>
                  <a:pt x="176" y="40"/>
                  <a:pt x="187" y="41"/>
                  <a:pt x="198" y="43"/>
                </a:cubicBezTo>
                <a:cubicBezTo>
                  <a:pt x="209" y="45"/>
                  <a:pt x="220" y="47"/>
                  <a:pt x="232" y="49"/>
                </a:cubicBezTo>
                <a:cubicBezTo>
                  <a:pt x="265" y="54"/>
                  <a:pt x="265" y="54"/>
                  <a:pt x="265" y="54"/>
                </a:cubicBezTo>
                <a:cubicBezTo>
                  <a:pt x="299" y="58"/>
                  <a:pt x="299" y="58"/>
                  <a:pt x="299" y="58"/>
                </a:cubicBezTo>
                <a:cubicBezTo>
                  <a:pt x="310" y="60"/>
                  <a:pt x="321" y="61"/>
                  <a:pt x="332" y="62"/>
                </a:cubicBezTo>
                <a:cubicBezTo>
                  <a:pt x="343" y="63"/>
                  <a:pt x="354" y="64"/>
                  <a:pt x="366" y="65"/>
                </a:cubicBezTo>
                <a:cubicBezTo>
                  <a:pt x="377" y="66"/>
                  <a:pt x="388" y="67"/>
                  <a:pt x="399" y="68"/>
                </a:cubicBezTo>
                <a:cubicBezTo>
                  <a:pt x="411" y="68"/>
                  <a:pt x="422" y="69"/>
                  <a:pt x="433" y="70"/>
                </a:cubicBezTo>
                <a:cubicBezTo>
                  <a:pt x="450" y="70"/>
                  <a:pt x="450" y="70"/>
                  <a:pt x="450" y="70"/>
                </a:cubicBezTo>
                <a:cubicBezTo>
                  <a:pt x="467" y="71"/>
                  <a:pt x="467" y="71"/>
                  <a:pt x="467" y="71"/>
                </a:cubicBezTo>
                <a:cubicBezTo>
                  <a:pt x="478" y="71"/>
                  <a:pt x="489" y="71"/>
                  <a:pt x="500" y="71"/>
                </a:cubicBezTo>
                <a:cubicBezTo>
                  <a:pt x="511" y="71"/>
                  <a:pt x="523" y="70"/>
                  <a:pt x="533" y="70"/>
                </a:cubicBezTo>
                <a:cubicBezTo>
                  <a:pt x="534" y="70"/>
                  <a:pt x="534" y="70"/>
                  <a:pt x="534" y="70"/>
                </a:cubicBezTo>
                <a:cubicBezTo>
                  <a:pt x="534" y="70"/>
                  <a:pt x="534" y="70"/>
                  <a:pt x="534" y="70"/>
                </a:cubicBezTo>
                <a:cubicBezTo>
                  <a:pt x="580" y="71"/>
                  <a:pt x="580" y="71"/>
                  <a:pt x="580" y="71"/>
                </a:cubicBezTo>
                <a:cubicBezTo>
                  <a:pt x="587" y="72"/>
                  <a:pt x="595" y="72"/>
                  <a:pt x="602" y="73"/>
                </a:cubicBezTo>
                <a:cubicBezTo>
                  <a:pt x="625" y="75"/>
                  <a:pt x="625" y="75"/>
                  <a:pt x="625" y="75"/>
                </a:cubicBezTo>
                <a:cubicBezTo>
                  <a:pt x="632" y="75"/>
                  <a:pt x="640" y="76"/>
                  <a:pt x="647" y="77"/>
                </a:cubicBezTo>
                <a:cubicBezTo>
                  <a:pt x="655" y="78"/>
                  <a:pt x="662" y="79"/>
                  <a:pt x="670" y="80"/>
                </a:cubicBezTo>
                <a:cubicBezTo>
                  <a:pt x="692" y="84"/>
                  <a:pt x="692" y="84"/>
                  <a:pt x="692" y="84"/>
                </a:cubicBezTo>
                <a:cubicBezTo>
                  <a:pt x="703" y="86"/>
                  <a:pt x="703" y="86"/>
                  <a:pt x="703" y="86"/>
                </a:cubicBezTo>
                <a:cubicBezTo>
                  <a:pt x="707" y="87"/>
                  <a:pt x="711" y="87"/>
                  <a:pt x="715" y="88"/>
                </a:cubicBezTo>
                <a:cubicBezTo>
                  <a:pt x="737" y="93"/>
                  <a:pt x="737" y="93"/>
                  <a:pt x="737" y="93"/>
                </a:cubicBezTo>
                <a:cubicBezTo>
                  <a:pt x="759" y="99"/>
                  <a:pt x="759" y="99"/>
                  <a:pt x="759" y="99"/>
                </a:cubicBezTo>
                <a:cubicBezTo>
                  <a:pt x="765" y="101"/>
                  <a:pt x="765" y="101"/>
                  <a:pt x="765" y="101"/>
                </a:cubicBezTo>
                <a:cubicBezTo>
                  <a:pt x="770" y="102"/>
                  <a:pt x="770" y="102"/>
                  <a:pt x="770" y="102"/>
                </a:cubicBezTo>
                <a:cubicBezTo>
                  <a:pt x="781" y="106"/>
                  <a:pt x="781" y="106"/>
                  <a:pt x="781" y="106"/>
                </a:cubicBezTo>
                <a:cubicBezTo>
                  <a:pt x="789" y="108"/>
                  <a:pt x="796" y="111"/>
                  <a:pt x="803" y="114"/>
                </a:cubicBezTo>
                <a:cubicBezTo>
                  <a:pt x="810" y="117"/>
                  <a:pt x="817" y="120"/>
                  <a:pt x="824" y="124"/>
                </a:cubicBezTo>
                <a:cubicBezTo>
                  <a:pt x="830" y="126"/>
                  <a:pt x="830" y="126"/>
                  <a:pt x="830" y="126"/>
                </a:cubicBezTo>
                <a:cubicBezTo>
                  <a:pt x="835" y="129"/>
                  <a:pt x="835" y="129"/>
                  <a:pt x="835" y="129"/>
                </a:cubicBezTo>
                <a:cubicBezTo>
                  <a:pt x="845" y="134"/>
                  <a:pt x="845" y="134"/>
                  <a:pt x="845" y="134"/>
                </a:cubicBezTo>
                <a:cubicBezTo>
                  <a:pt x="856" y="141"/>
                  <a:pt x="856" y="141"/>
                  <a:pt x="856" y="141"/>
                </a:cubicBezTo>
                <a:cubicBezTo>
                  <a:pt x="859" y="143"/>
                  <a:pt x="862" y="145"/>
                  <a:pt x="866" y="148"/>
                </a:cubicBezTo>
                <a:cubicBezTo>
                  <a:pt x="869" y="150"/>
                  <a:pt x="872" y="153"/>
                  <a:pt x="875" y="155"/>
                </a:cubicBezTo>
                <a:cubicBezTo>
                  <a:pt x="880" y="160"/>
                  <a:pt x="880" y="160"/>
                  <a:pt x="880" y="160"/>
                </a:cubicBezTo>
                <a:cubicBezTo>
                  <a:pt x="881" y="161"/>
                  <a:pt x="882" y="162"/>
                  <a:pt x="883" y="162"/>
                </a:cubicBezTo>
                <a:cubicBezTo>
                  <a:pt x="884" y="164"/>
                  <a:pt x="884" y="164"/>
                  <a:pt x="884" y="164"/>
                </a:cubicBezTo>
                <a:cubicBezTo>
                  <a:pt x="886" y="166"/>
                  <a:pt x="886" y="166"/>
                  <a:pt x="886" y="166"/>
                </a:cubicBezTo>
                <a:cubicBezTo>
                  <a:pt x="884" y="164"/>
                  <a:pt x="884" y="164"/>
                  <a:pt x="884" y="164"/>
                </a:cubicBezTo>
                <a:cubicBezTo>
                  <a:pt x="900" y="178"/>
                  <a:pt x="900" y="178"/>
                  <a:pt x="900" y="178"/>
                </a:cubicBezTo>
                <a:cubicBezTo>
                  <a:pt x="906" y="183"/>
                  <a:pt x="911" y="188"/>
                  <a:pt x="917" y="193"/>
                </a:cubicBezTo>
                <a:cubicBezTo>
                  <a:pt x="934" y="207"/>
                  <a:pt x="934" y="207"/>
                  <a:pt x="934" y="207"/>
                </a:cubicBezTo>
                <a:cubicBezTo>
                  <a:pt x="940" y="212"/>
                  <a:pt x="945" y="217"/>
                  <a:pt x="951" y="221"/>
                </a:cubicBezTo>
                <a:cubicBezTo>
                  <a:pt x="968" y="235"/>
                  <a:pt x="968" y="235"/>
                  <a:pt x="968" y="235"/>
                </a:cubicBezTo>
                <a:cubicBezTo>
                  <a:pt x="974" y="240"/>
                  <a:pt x="980" y="244"/>
                  <a:pt x="986" y="248"/>
                </a:cubicBezTo>
                <a:cubicBezTo>
                  <a:pt x="992" y="253"/>
                  <a:pt x="998" y="257"/>
                  <a:pt x="1004" y="261"/>
                </a:cubicBezTo>
                <a:cubicBezTo>
                  <a:pt x="1022" y="274"/>
                  <a:pt x="1022" y="274"/>
                  <a:pt x="1022" y="274"/>
                </a:cubicBezTo>
                <a:cubicBezTo>
                  <a:pt x="1028" y="278"/>
                  <a:pt x="1034" y="282"/>
                  <a:pt x="1040" y="286"/>
                </a:cubicBezTo>
                <a:cubicBezTo>
                  <a:pt x="1046" y="290"/>
                  <a:pt x="1052" y="294"/>
                  <a:pt x="1059" y="298"/>
                </a:cubicBezTo>
                <a:cubicBezTo>
                  <a:pt x="1065" y="302"/>
                  <a:pt x="1071" y="305"/>
                  <a:pt x="1077" y="309"/>
                </a:cubicBezTo>
                <a:cubicBezTo>
                  <a:pt x="1084" y="313"/>
                  <a:pt x="1090" y="316"/>
                  <a:pt x="1096" y="320"/>
                </a:cubicBezTo>
                <a:cubicBezTo>
                  <a:pt x="1103" y="323"/>
                  <a:pt x="1109" y="327"/>
                  <a:pt x="1115" y="330"/>
                </a:cubicBezTo>
                <a:cubicBezTo>
                  <a:pt x="1122" y="333"/>
                  <a:pt x="1128" y="336"/>
                  <a:pt x="1135" y="339"/>
                </a:cubicBezTo>
                <a:cubicBezTo>
                  <a:pt x="1141" y="342"/>
                  <a:pt x="1148" y="345"/>
                  <a:pt x="1155" y="348"/>
                </a:cubicBezTo>
                <a:cubicBezTo>
                  <a:pt x="1161" y="351"/>
                  <a:pt x="1168" y="353"/>
                  <a:pt x="1174" y="355"/>
                </a:cubicBezTo>
                <a:lnTo>
                  <a:pt x="1158" y="4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1709357" y="4417023"/>
            <a:ext cx="4068763" cy="1298575"/>
          </a:xfrm>
          <a:custGeom>
            <a:avLst/>
            <a:gdLst>
              <a:gd name="T0" fmla="*/ 1060 w 1083"/>
              <a:gd name="T1" fmla="*/ 51 h 345"/>
              <a:gd name="T2" fmla="*/ 1016 w 1083"/>
              <a:gd name="T3" fmla="*/ 46 h 345"/>
              <a:gd name="T4" fmla="*/ 927 w 1083"/>
              <a:gd name="T5" fmla="*/ 46 h 345"/>
              <a:gd name="T6" fmla="*/ 868 w 1083"/>
              <a:gd name="T7" fmla="*/ 53 h 345"/>
              <a:gd name="T8" fmla="*/ 839 w 1083"/>
              <a:gd name="T9" fmla="*/ 58 h 345"/>
              <a:gd name="T10" fmla="*/ 810 w 1083"/>
              <a:gd name="T11" fmla="*/ 65 h 345"/>
              <a:gd name="T12" fmla="*/ 781 w 1083"/>
              <a:gd name="T13" fmla="*/ 73 h 345"/>
              <a:gd name="T14" fmla="*/ 753 w 1083"/>
              <a:gd name="T15" fmla="*/ 82 h 345"/>
              <a:gd name="T16" fmla="*/ 711 w 1083"/>
              <a:gd name="T17" fmla="*/ 99 h 345"/>
              <a:gd name="T18" fmla="*/ 684 w 1083"/>
              <a:gd name="T19" fmla="*/ 111 h 345"/>
              <a:gd name="T20" fmla="*/ 645 w 1083"/>
              <a:gd name="T21" fmla="*/ 133 h 345"/>
              <a:gd name="T22" fmla="*/ 621 w 1083"/>
              <a:gd name="T23" fmla="*/ 148 h 345"/>
              <a:gd name="T24" fmla="*/ 586 w 1083"/>
              <a:gd name="T25" fmla="*/ 172 h 345"/>
              <a:gd name="T26" fmla="*/ 531 w 1083"/>
              <a:gd name="T27" fmla="*/ 202 h 345"/>
              <a:gd name="T28" fmla="*/ 504 w 1083"/>
              <a:gd name="T29" fmla="*/ 216 h 345"/>
              <a:gd name="T30" fmla="*/ 475 w 1083"/>
              <a:gd name="T31" fmla="*/ 229 h 345"/>
              <a:gd name="T32" fmla="*/ 437 w 1083"/>
              <a:gd name="T33" fmla="*/ 245 h 345"/>
              <a:gd name="T34" fmla="*/ 418 w 1083"/>
              <a:gd name="T35" fmla="*/ 252 h 345"/>
              <a:gd name="T36" fmla="*/ 380 w 1083"/>
              <a:gd name="T37" fmla="*/ 266 h 345"/>
              <a:gd name="T38" fmla="*/ 341 w 1083"/>
              <a:gd name="T39" fmla="*/ 278 h 345"/>
              <a:gd name="T40" fmla="*/ 321 w 1083"/>
              <a:gd name="T41" fmla="*/ 284 h 345"/>
              <a:gd name="T42" fmla="*/ 262 w 1083"/>
              <a:gd name="T43" fmla="*/ 300 h 345"/>
              <a:gd name="T44" fmla="*/ 202 w 1083"/>
              <a:gd name="T45" fmla="*/ 314 h 345"/>
              <a:gd name="T46" fmla="*/ 121 w 1083"/>
              <a:gd name="T47" fmla="*/ 329 h 345"/>
              <a:gd name="T48" fmla="*/ 41 w 1083"/>
              <a:gd name="T49" fmla="*/ 340 h 345"/>
              <a:gd name="T50" fmla="*/ 40 w 1083"/>
              <a:gd name="T51" fmla="*/ 339 h 345"/>
              <a:gd name="T52" fmla="*/ 120 w 1083"/>
              <a:gd name="T53" fmla="*/ 324 h 345"/>
              <a:gd name="T54" fmla="*/ 200 w 1083"/>
              <a:gd name="T55" fmla="*/ 306 h 345"/>
              <a:gd name="T56" fmla="*/ 259 w 1083"/>
              <a:gd name="T57" fmla="*/ 290 h 345"/>
              <a:gd name="T58" fmla="*/ 317 w 1083"/>
              <a:gd name="T59" fmla="*/ 271 h 345"/>
              <a:gd name="T60" fmla="*/ 336 w 1083"/>
              <a:gd name="T61" fmla="*/ 265 h 345"/>
              <a:gd name="T62" fmla="*/ 374 w 1083"/>
              <a:gd name="T63" fmla="*/ 251 h 345"/>
              <a:gd name="T64" fmla="*/ 412 w 1083"/>
              <a:gd name="T65" fmla="*/ 235 h 345"/>
              <a:gd name="T66" fmla="*/ 430 w 1083"/>
              <a:gd name="T67" fmla="*/ 227 h 345"/>
              <a:gd name="T68" fmla="*/ 467 w 1083"/>
              <a:gd name="T69" fmla="*/ 210 h 345"/>
              <a:gd name="T70" fmla="*/ 494 w 1083"/>
              <a:gd name="T71" fmla="*/ 196 h 345"/>
              <a:gd name="T72" fmla="*/ 520 w 1083"/>
              <a:gd name="T73" fmla="*/ 182 h 345"/>
              <a:gd name="T74" fmla="*/ 572 w 1083"/>
              <a:gd name="T75" fmla="*/ 150 h 345"/>
              <a:gd name="T76" fmla="*/ 603 w 1083"/>
              <a:gd name="T77" fmla="*/ 127 h 345"/>
              <a:gd name="T78" fmla="*/ 604 w 1083"/>
              <a:gd name="T79" fmla="*/ 127 h 345"/>
              <a:gd name="T80" fmla="*/ 656 w 1083"/>
              <a:gd name="T81" fmla="*/ 92 h 345"/>
              <a:gd name="T82" fmla="*/ 684 w 1083"/>
              <a:gd name="T83" fmla="*/ 77 h 345"/>
              <a:gd name="T84" fmla="*/ 712 w 1083"/>
              <a:gd name="T85" fmla="*/ 63 h 345"/>
              <a:gd name="T86" fmla="*/ 755 w 1083"/>
              <a:gd name="T87" fmla="*/ 45 h 345"/>
              <a:gd name="T88" fmla="*/ 785 w 1083"/>
              <a:gd name="T89" fmla="*/ 34 h 345"/>
              <a:gd name="T90" fmla="*/ 815 w 1083"/>
              <a:gd name="T91" fmla="*/ 25 h 345"/>
              <a:gd name="T92" fmla="*/ 846 w 1083"/>
              <a:gd name="T93" fmla="*/ 17 h 345"/>
              <a:gd name="T94" fmla="*/ 892 w 1083"/>
              <a:gd name="T95" fmla="*/ 9 h 345"/>
              <a:gd name="T96" fmla="*/ 955 w 1083"/>
              <a:gd name="T97" fmla="*/ 2 h 345"/>
              <a:gd name="T98" fmla="*/ 1050 w 1083"/>
              <a:gd name="T99" fmla="*/ 3 h 345"/>
              <a:gd name="T100" fmla="*/ 1083 w 1083"/>
              <a:gd name="T101" fmla="*/ 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83" h="345">
                <a:moveTo>
                  <a:pt x="1073" y="54"/>
                </a:moveTo>
                <a:cubicBezTo>
                  <a:pt x="1069" y="53"/>
                  <a:pt x="1064" y="52"/>
                  <a:pt x="1060" y="51"/>
                </a:cubicBezTo>
                <a:cubicBezTo>
                  <a:pt x="1055" y="50"/>
                  <a:pt x="1050" y="50"/>
                  <a:pt x="1045" y="49"/>
                </a:cubicBezTo>
                <a:cubicBezTo>
                  <a:pt x="1036" y="48"/>
                  <a:pt x="1026" y="47"/>
                  <a:pt x="1016" y="46"/>
                </a:cubicBezTo>
                <a:cubicBezTo>
                  <a:pt x="996" y="45"/>
                  <a:pt x="977" y="44"/>
                  <a:pt x="957" y="45"/>
                </a:cubicBezTo>
                <a:cubicBezTo>
                  <a:pt x="947" y="45"/>
                  <a:pt x="937" y="45"/>
                  <a:pt x="927" y="46"/>
                </a:cubicBezTo>
                <a:cubicBezTo>
                  <a:pt x="917" y="47"/>
                  <a:pt x="907" y="48"/>
                  <a:pt x="898" y="49"/>
                </a:cubicBezTo>
                <a:cubicBezTo>
                  <a:pt x="888" y="50"/>
                  <a:pt x="878" y="51"/>
                  <a:pt x="868" y="53"/>
                </a:cubicBezTo>
                <a:cubicBezTo>
                  <a:pt x="863" y="53"/>
                  <a:pt x="858" y="54"/>
                  <a:pt x="853" y="55"/>
                </a:cubicBezTo>
                <a:cubicBezTo>
                  <a:pt x="849" y="56"/>
                  <a:pt x="844" y="57"/>
                  <a:pt x="839" y="58"/>
                </a:cubicBezTo>
                <a:cubicBezTo>
                  <a:pt x="824" y="61"/>
                  <a:pt x="824" y="61"/>
                  <a:pt x="824" y="61"/>
                </a:cubicBezTo>
                <a:cubicBezTo>
                  <a:pt x="810" y="65"/>
                  <a:pt x="810" y="65"/>
                  <a:pt x="810" y="65"/>
                </a:cubicBezTo>
                <a:cubicBezTo>
                  <a:pt x="805" y="66"/>
                  <a:pt x="800" y="67"/>
                  <a:pt x="796" y="68"/>
                </a:cubicBezTo>
                <a:cubicBezTo>
                  <a:pt x="791" y="70"/>
                  <a:pt x="786" y="71"/>
                  <a:pt x="781" y="73"/>
                </a:cubicBezTo>
                <a:cubicBezTo>
                  <a:pt x="767" y="77"/>
                  <a:pt x="767" y="77"/>
                  <a:pt x="767" y="77"/>
                </a:cubicBezTo>
                <a:cubicBezTo>
                  <a:pt x="762" y="79"/>
                  <a:pt x="758" y="80"/>
                  <a:pt x="753" y="82"/>
                </a:cubicBezTo>
                <a:cubicBezTo>
                  <a:pt x="744" y="85"/>
                  <a:pt x="734" y="89"/>
                  <a:pt x="725" y="93"/>
                </a:cubicBezTo>
                <a:cubicBezTo>
                  <a:pt x="721" y="95"/>
                  <a:pt x="716" y="97"/>
                  <a:pt x="711" y="99"/>
                </a:cubicBezTo>
                <a:cubicBezTo>
                  <a:pt x="707" y="101"/>
                  <a:pt x="702" y="103"/>
                  <a:pt x="698" y="105"/>
                </a:cubicBezTo>
                <a:cubicBezTo>
                  <a:pt x="684" y="111"/>
                  <a:pt x="684" y="111"/>
                  <a:pt x="684" y="111"/>
                </a:cubicBezTo>
                <a:cubicBezTo>
                  <a:pt x="680" y="114"/>
                  <a:pt x="676" y="116"/>
                  <a:pt x="671" y="118"/>
                </a:cubicBezTo>
                <a:cubicBezTo>
                  <a:pt x="662" y="123"/>
                  <a:pt x="654" y="128"/>
                  <a:pt x="645" y="133"/>
                </a:cubicBezTo>
                <a:cubicBezTo>
                  <a:pt x="637" y="138"/>
                  <a:pt x="628" y="144"/>
                  <a:pt x="620" y="149"/>
                </a:cubicBezTo>
                <a:cubicBezTo>
                  <a:pt x="621" y="148"/>
                  <a:pt x="621" y="148"/>
                  <a:pt x="621" y="148"/>
                </a:cubicBezTo>
                <a:cubicBezTo>
                  <a:pt x="615" y="153"/>
                  <a:pt x="609" y="157"/>
                  <a:pt x="603" y="161"/>
                </a:cubicBezTo>
                <a:cubicBezTo>
                  <a:pt x="597" y="165"/>
                  <a:pt x="591" y="168"/>
                  <a:pt x="586" y="172"/>
                </a:cubicBezTo>
                <a:cubicBezTo>
                  <a:pt x="574" y="179"/>
                  <a:pt x="562" y="186"/>
                  <a:pt x="550" y="193"/>
                </a:cubicBezTo>
                <a:cubicBezTo>
                  <a:pt x="544" y="196"/>
                  <a:pt x="538" y="199"/>
                  <a:pt x="531" y="202"/>
                </a:cubicBezTo>
                <a:cubicBezTo>
                  <a:pt x="513" y="211"/>
                  <a:pt x="513" y="211"/>
                  <a:pt x="513" y="211"/>
                </a:cubicBezTo>
                <a:cubicBezTo>
                  <a:pt x="504" y="216"/>
                  <a:pt x="504" y="216"/>
                  <a:pt x="504" y="216"/>
                </a:cubicBezTo>
                <a:cubicBezTo>
                  <a:pt x="494" y="220"/>
                  <a:pt x="494" y="220"/>
                  <a:pt x="494" y="220"/>
                </a:cubicBezTo>
                <a:cubicBezTo>
                  <a:pt x="475" y="229"/>
                  <a:pt x="475" y="229"/>
                  <a:pt x="475" y="229"/>
                </a:cubicBezTo>
                <a:cubicBezTo>
                  <a:pt x="469" y="232"/>
                  <a:pt x="463" y="234"/>
                  <a:pt x="456" y="237"/>
                </a:cubicBezTo>
                <a:cubicBezTo>
                  <a:pt x="437" y="245"/>
                  <a:pt x="437" y="245"/>
                  <a:pt x="437" y="245"/>
                </a:cubicBezTo>
                <a:cubicBezTo>
                  <a:pt x="428" y="248"/>
                  <a:pt x="428" y="248"/>
                  <a:pt x="428" y="248"/>
                </a:cubicBezTo>
                <a:cubicBezTo>
                  <a:pt x="418" y="252"/>
                  <a:pt x="418" y="252"/>
                  <a:pt x="418" y="252"/>
                </a:cubicBezTo>
                <a:cubicBezTo>
                  <a:pt x="399" y="259"/>
                  <a:pt x="399" y="259"/>
                  <a:pt x="399" y="259"/>
                </a:cubicBezTo>
                <a:cubicBezTo>
                  <a:pt x="392" y="261"/>
                  <a:pt x="386" y="264"/>
                  <a:pt x="380" y="266"/>
                </a:cubicBezTo>
                <a:cubicBezTo>
                  <a:pt x="360" y="272"/>
                  <a:pt x="360" y="272"/>
                  <a:pt x="360" y="272"/>
                </a:cubicBezTo>
                <a:cubicBezTo>
                  <a:pt x="341" y="278"/>
                  <a:pt x="341" y="278"/>
                  <a:pt x="341" y="278"/>
                </a:cubicBezTo>
                <a:cubicBezTo>
                  <a:pt x="331" y="282"/>
                  <a:pt x="331" y="282"/>
                  <a:pt x="331" y="282"/>
                </a:cubicBezTo>
                <a:cubicBezTo>
                  <a:pt x="321" y="284"/>
                  <a:pt x="321" y="284"/>
                  <a:pt x="321" y="284"/>
                </a:cubicBezTo>
                <a:cubicBezTo>
                  <a:pt x="281" y="295"/>
                  <a:pt x="281" y="295"/>
                  <a:pt x="281" y="295"/>
                </a:cubicBezTo>
                <a:cubicBezTo>
                  <a:pt x="275" y="297"/>
                  <a:pt x="268" y="299"/>
                  <a:pt x="262" y="300"/>
                </a:cubicBezTo>
                <a:cubicBezTo>
                  <a:pt x="242" y="305"/>
                  <a:pt x="242" y="305"/>
                  <a:pt x="242" y="305"/>
                </a:cubicBezTo>
                <a:cubicBezTo>
                  <a:pt x="228" y="308"/>
                  <a:pt x="215" y="312"/>
                  <a:pt x="202" y="314"/>
                </a:cubicBezTo>
                <a:cubicBezTo>
                  <a:pt x="162" y="322"/>
                  <a:pt x="162" y="322"/>
                  <a:pt x="162" y="322"/>
                </a:cubicBezTo>
                <a:cubicBezTo>
                  <a:pt x="148" y="325"/>
                  <a:pt x="135" y="327"/>
                  <a:pt x="121" y="329"/>
                </a:cubicBezTo>
                <a:cubicBezTo>
                  <a:pt x="81" y="335"/>
                  <a:pt x="81" y="335"/>
                  <a:pt x="81" y="335"/>
                </a:cubicBezTo>
                <a:cubicBezTo>
                  <a:pt x="68" y="337"/>
                  <a:pt x="54" y="339"/>
                  <a:pt x="41" y="340"/>
                </a:cubicBezTo>
                <a:cubicBezTo>
                  <a:pt x="0" y="345"/>
                  <a:pt x="0" y="345"/>
                  <a:pt x="0" y="345"/>
                </a:cubicBezTo>
                <a:cubicBezTo>
                  <a:pt x="40" y="339"/>
                  <a:pt x="40" y="339"/>
                  <a:pt x="40" y="339"/>
                </a:cubicBezTo>
                <a:cubicBezTo>
                  <a:pt x="54" y="336"/>
                  <a:pt x="67" y="334"/>
                  <a:pt x="81" y="332"/>
                </a:cubicBezTo>
                <a:cubicBezTo>
                  <a:pt x="120" y="324"/>
                  <a:pt x="120" y="324"/>
                  <a:pt x="120" y="324"/>
                </a:cubicBezTo>
                <a:cubicBezTo>
                  <a:pt x="134" y="321"/>
                  <a:pt x="147" y="319"/>
                  <a:pt x="160" y="315"/>
                </a:cubicBezTo>
                <a:cubicBezTo>
                  <a:pt x="200" y="306"/>
                  <a:pt x="200" y="306"/>
                  <a:pt x="200" y="306"/>
                </a:cubicBezTo>
                <a:cubicBezTo>
                  <a:pt x="213" y="303"/>
                  <a:pt x="226" y="299"/>
                  <a:pt x="239" y="295"/>
                </a:cubicBezTo>
                <a:cubicBezTo>
                  <a:pt x="259" y="290"/>
                  <a:pt x="259" y="290"/>
                  <a:pt x="259" y="290"/>
                </a:cubicBezTo>
                <a:cubicBezTo>
                  <a:pt x="265" y="288"/>
                  <a:pt x="272" y="286"/>
                  <a:pt x="278" y="284"/>
                </a:cubicBezTo>
                <a:cubicBezTo>
                  <a:pt x="317" y="271"/>
                  <a:pt x="317" y="271"/>
                  <a:pt x="317" y="271"/>
                </a:cubicBezTo>
                <a:cubicBezTo>
                  <a:pt x="326" y="268"/>
                  <a:pt x="326" y="268"/>
                  <a:pt x="326" y="268"/>
                </a:cubicBezTo>
                <a:cubicBezTo>
                  <a:pt x="336" y="265"/>
                  <a:pt x="336" y="265"/>
                  <a:pt x="336" y="265"/>
                </a:cubicBezTo>
                <a:cubicBezTo>
                  <a:pt x="355" y="258"/>
                  <a:pt x="355" y="258"/>
                  <a:pt x="355" y="258"/>
                </a:cubicBezTo>
                <a:cubicBezTo>
                  <a:pt x="374" y="251"/>
                  <a:pt x="374" y="251"/>
                  <a:pt x="374" y="251"/>
                </a:cubicBezTo>
                <a:cubicBezTo>
                  <a:pt x="380" y="248"/>
                  <a:pt x="387" y="245"/>
                  <a:pt x="393" y="243"/>
                </a:cubicBezTo>
                <a:cubicBezTo>
                  <a:pt x="412" y="235"/>
                  <a:pt x="412" y="235"/>
                  <a:pt x="412" y="235"/>
                </a:cubicBezTo>
                <a:cubicBezTo>
                  <a:pt x="421" y="231"/>
                  <a:pt x="421" y="231"/>
                  <a:pt x="421" y="231"/>
                </a:cubicBezTo>
                <a:cubicBezTo>
                  <a:pt x="430" y="227"/>
                  <a:pt x="430" y="227"/>
                  <a:pt x="430" y="227"/>
                </a:cubicBezTo>
                <a:cubicBezTo>
                  <a:pt x="448" y="219"/>
                  <a:pt x="448" y="219"/>
                  <a:pt x="448" y="219"/>
                </a:cubicBezTo>
                <a:cubicBezTo>
                  <a:pt x="455" y="216"/>
                  <a:pt x="461" y="213"/>
                  <a:pt x="467" y="210"/>
                </a:cubicBezTo>
                <a:cubicBezTo>
                  <a:pt x="485" y="201"/>
                  <a:pt x="485" y="201"/>
                  <a:pt x="485" y="201"/>
                </a:cubicBezTo>
                <a:cubicBezTo>
                  <a:pt x="494" y="196"/>
                  <a:pt x="494" y="196"/>
                  <a:pt x="494" y="196"/>
                </a:cubicBezTo>
                <a:cubicBezTo>
                  <a:pt x="503" y="192"/>
                  <a:pt x="503" y="192"/>
                  <a:pt x="503" y="192"/>
                </a:cubicBezTo>
                <a:cubicBezTo>
                  <a:pt x="520" y="182"/>
                  <a:pt x="520" y="182"/>
                  <a:pt x="520" y="182"/>
                </a:cubicBezTo>
                <a:cubicBezTo>
                  <a:pt x="526" y="179"/>
                  <a:pt x="532" y="175"/>
                  <a:pt x="538" y="172"/>
                </a:cubicBezTo>
                <a:cubicBezTo>
                  <a:pt x="549" y="165"/>
                  <a:pt x="561" y="158"/>
                  <a:pt x="572" y="150"/>
                </a:cubicBezTo>
                <a:cubicBezTo>
                  <a:pt x="577" y="147"/>
                  <a:pt x="583" y="143"/>
                  <a:pt x="588" y="139"/>
                </a:cubicBezTo>
                <a:cubicBezTo>
                  <a:pt x="593" y="135"/>
                  <a:pt x="599" y="131"/>
                  <a:pt x="603" y="127"/>
                </a:cubicBezTo>
                <a:cubicBezTo>
                  <a:pt x="604" y="127"/>
                  <a:pt x="604" y="127"/>
                  <a:pt x="604" y="127"/>
                </a:cubicBezTo>
                <a:cubicBezTo>
                  <a:pt x="604" y="127"/>
                  <a:pt x="604" y="127"/>
                  <a:pt x="604" y="127"/>
                </a:cubicBezTo>
                <a:cubicBezTo>
                  <a:pt x="613" y="121"/>
                  <a:pt x="621" y="114"/>
                  <a:pt x="630" y="109"/>
                </a:cubicBezTo>
                <a:cubicBezTo>
                  <a:pt x="639" y="103"/>
                  <a:pt x="647" y="97"/>
                  <a:pt x="656" y="92"/>
                </a:cubicBezTo>
                <a:cubicBezTo>
                  <a:pt x="661" y="90"/>
                  <a:pt x="665" y="87"/>
                  <a:pt x="670" y="84"/>
                </a:cubicBezTo>
                <a:cubicBezTo>
                  <a:pt x="684" y="77"/>
                  <a:pt x="684" y="77"/>
                  <a:pt x="684" y="77"/>
                </a:cubicBezTo>
                <a:cubicBezTo>
                  <a:pt x="688" y="74"/>
                  <a:pt x="693" y="72"/>
                  <a:pt x="698" y="70"/>
                </a:cubicBezTo>
                <a:cubicBezTo>
                  <a:pt x="703" y="67"/>
                  <a:pt x="707" y="65"/>
                  <a:pt x="712" y="63"/>
                </a:cubicBezTo>
                <a:cubicBezTo>
                  <a:pt x="722" y="59"/>
                  <a:pt x="731" y="54"/>
                  <a:pt x="741" y="50"/>
                </a:cubicBezTo>
                <a:cubicBezTo>
                  <a:pt x="746" y="48"/>
                  <a:pt x="751" y="46"/>
                  <a:pt x="755" y="45"/>
                </a:cubicBezTo>
                <a:cubicBezTo>
                  <a:pt x="770" y="39"/>
                  <a:pt x="770" y="39"/>
                  <a:pt x="770" y="39"/>
                </a:cubicBezTo>
                <a:cubicBezTo>
                  <a:pt x="775" y="37"/>
                  <a:pt x="780" y="36"/>
                  <a:pt x="785" y="34"/>
                </a:cubicBezTo>
                <a:cubicBezTo>
                  <a:pt x="790" y="33"/>
                  <a:pt x="795" y="31"/>
                  <a:pt x="800" y="29"/>
                </a:cubicBezTo>
                <a:cubicBezTo>
                  <a:pt x="815" y="25"/>
                  <a:pt x="815" y="25"/>
                  <a:pt x="815" y="25"/>
                </a:cubicBezTo>
                <a:cubicBezTo>
                  <a:pt x="831" y="21"/>
                  <a:pt x="831" y="21"/>
                  <a:pt x="831" y="21"/>
                </a:cubicBezTo>
                <a:cubicBezTo>
                  <a:pt x="836" y="20"/>
                  <a:pt x="841" y="19"/>
                  <a:pt x="846" y="17"/>
                </a:cubicBezTo>
                <a:cubicBezTo>
                  <a:pt x="851" y="16"/>
                  <a:pt x="856" y="15"/>
                  <a:pt x="861" y="14"/>
                </a:cubicBezTo>
                <a:cubicBezTo>
                  <a:pt x="872" y="12"/>
                  <a:pt x="882" y="10"/>
                  <a:pt x="892" y="9"/>
                </a:cubicBezTo>
                <a:cubicBezTo>
                  <a:pt x="903" y="7"/>
                  <a:pt x="913" y="6"/>
                  <a:pt x="924" y="5"/>
                </a:cubicBezTo>
                <a:cubicBezTo>
                  <a:pt x="934" y="3"/>
                  <a:pt x="945" y="3"/>
                  <a:pt x="955" y="2"/>
                </a:cubicBezTo>
                <a:cubicBezTo>
                  <a:pt x="976" y="1"/>
                  <a:pt x="997" y="0"/>
                  <a:pt x="1018" y="1"/>
                </a:cubicBezTo>
                <a:cubicBezTo>
                  <a:pt x="1029" y="1"/>
                  <a:pt x="1039" y="2"/>
                  <a:pt x="1050" y="3"/>
                </a:cubicBezTo>
                <a:cubicBezTo>
                  <a:pt x="1055" y="3"/>
                  <a:pt x="1061" y="4"/>
                  <a:pt x="1066" y="4"/>
                </a:cubicBezTo>
                <a:cubicBezTo>
                  <a:pt x="1072" y="5"/>
                  <a:pt x="1077" y="5"/>
                  <a:pt x="1083" y="6"/>
                </a:cubicBezTo>
                <a:lnTo>
                  <a:pt x="1073" y="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12"/>
          <p:cNvSpPr>
            <a:spLocks/>
          </p:cNvSpPr>
          <p:nvPr/>
        </p:nvSpPr>
        <p:spPr bwMode="auto">
          <a:xfrm>
            <a:off x="2636457" y="5188548"/>
            <a:ext cx="989013" cy="1430338"/>
          </a:xfrm>
          <a:custGeom>
            <a:avLst/>
            <a:gdLst>
              <a:gd name="T0" fmla="*/ 242 w 263"/>
              <a:gd name="T1" fmla="*/ 0 h 380"/>
              <a:gd name="T2" fmla="*/ 211 w 263"/>
              <a:gd name="T3" fmla="*/ 22 h 380"/>
              <a:gd name="T4" fmla="*/ 181 w 263"/>
              <a:gd name="T5" fmla="*/ 47 h 380"/>
              <a:gd name="T6" fmla="*/ 150 w 263"/>
              <a:gd name="T7" fmla="*/ 76 h 380"/>
              <a:gd name="T8" fmla="*/ 119 w 263"/>
              <a:gd name="T9" fmla="*/ 111 h 380"/>
              <a:gd name="T10" fmla="*/ 105 w 263"/>
              <a:gd name="T11" fmla="*/ 129 h 380"/>
              <a:gd name="T12" fmla="*/ 98 w 263"/>
              <a:gd name="T13" fmla="*/ 139 h 380"/>
              <a:gd name="T14" fmla="*/ 91 w 263"/>
              <a:gd name="T15" fmla="*/ 149 h 380"/>
              <a:gd name="T16" fmla="*/ 78 w 263"/>
              <a:gd name="T17" fmla="*/ 169 h 380"/>
              <a:gd name="T18" fmla="*/ 66 w 263"/>
              <a:gd name="T19" fmla="*/ 189 h 380"/>
              <a:gd name="T20" fmla="*/ 46 w 263"/>
              <a:gd name="T21" fmla="*/ 229 h 380"/>
              <a:gd name="T22" fmla="*/ 30 w 263"/>
              <a:gd name="T23" fmla="*/ 268 h 380"/>
              <a:gd name="T24" fmla="*/ 26 w 263"/>
              <a:gd name="T25" fmla="*/ 278 h 380"/>
              <a:gd name="T26" fmla="*/ 23 w 263"/>
              <a:gd name="T27" fmla="*/ 287 h 380"/>
              <a:gd name="T28" fmla="*/ 18 w 263"/>
              <a:gd name="T29" fmla="*/ 304 h 380"/>
              <a:gd name="T30" fmla="*/ 9 w 263"/>
              <a:gd name="T31" fmla="*/ 335 h 380"/>
              <a:gd name="T32" fmla="*/ 4 w 263"/>
              <a:gd name="T33" fmla="*/ 359 h 380"/>
              <a:gd name="T34" fmla="*/ 0 w 263"/>
              <a:gd name="T35" fmla="*/ 380 h 380"/>
              <a:gd name="T36" fmla="*/ 6 w 263"/>
              <a:gd name="T37" fmla="*/ 359 h 380"/>
              <a:gd name="T38" fmla="*/ 13 w 263"/>
              <a:gd name="T39" fmla="*/ 336 h 380"/>
              <a:gd name="T40" fmla="*/ 23 w 263"/>
              <a:gd name="T41" fmla="*/ 306 h 380"/>
              <a:gd name="T42" fmla="*/ 30 w 263"/>
              <a:gd name="T43" fmla="*/ 289 h 380"/>
              <a:gd name="T44" fmla="*/ 33 w 263"/>
              <a:gd name="T45" fmla="*/ 280 h 380"/>
              <a:gd name="T46" fmla="*/ 37 w 263"/>
              <a:gd name="T47" fmla="*/ 272 h 380"/>
              <a:gd name="T48" fmla="*/ 56 w 263"/>
              <a:gd name="T49" fmla="*/ 234 h 380"/>
              <a:gd name="T50" fmla="*/ 79 w 263"/>
              <a:gd name="T51" fmla="*/ 196 h 380"/>
              <a:gd name="T52" fmla="*/ 92 w 263"/>
              <a:gd name="T53" fmla="*/ 178 h 380"/>
              <a:gd name="T54" fmla="*/ 106 w 263"/>
              <a:gd name="T55" fmla="*/ 159 h 380"/>
              <a:gd name="T56" fmla="*/ 113 w 263"/>
              <a:gd name="T57" fmla="*/ 150 h 380"/>
              <a:gd name="T58" fmla="*/ 120 w 263"/>
              <a:gd name="T59" fmla="*/ 142 h 380"/>
              <a:gd name="T60" fmla="*/ 135 w 263"/>
              <a:gd name="T61" fmla="*/ 125 h 380"/>
              <a:gd name="T62" fmla="*/ 167 w 263"/>
              <a:gd name="T63" fmla="*/ 94 h 380"/>
              <a:gd name="T64" fmla="*/ 198 w 263"/>
              <a:gd name="T65" fmla="*/ 68 h 380"/>
              <a:gd name="T66" fmla="*/ 228 w 263"/>
              <a:gd name="T67" fmla="*/ 47 h 380"/>
              <a:gd name="T68" fmla="*/ 263 w 263"/>
              <a:gd name="T69" fmla="*/ 26 h 380"/>
              <a:gd name="T70" fmla="*/ 242 w 263"/>
              <a:gd name="T71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3" h="380">
                <a:moveTo>
                  <a:pt x="242" y="0"/>
                </a:moveTo>
                <a:cubicBezTo>
                  <a:pt x="232" y="6"/>
                  <a:pt x="222" y="13"/>
                  <a:pt x="211" y="22"/>
                </a:cubicBezTo>
                <a:cubicBezTo>
                  <a:pt x="201" y="29"/>
                  <a:pt x="191" y="37"/>
                  <a:pt x="181" y="47"/>
                </a:cubicBezTo>
                <a:cubicBezTo>
                  <a:pt x="171" y="56"/>
                  <a:pt x="160" y="66"/>
                  <a:pt x="150" y="76"/>
                </a:cubicBezTo>
                <a:cubicBezTo>
                  <a:pt x="139" y="87"/>
                  <a:pt x="129" y="99"/>
                  <a:pt x="119" y="111"/>
                </a:cubicBezTo>
                <a:cubicBezTo>
                  <a:pt x="115" y="117"/>
                  <a:pt x="109" y="123"/>
                  <a:pt x="105" y="129"/>
                </a:cubicBezTo>
                <a:cubicBezTo>
                  <a:pt x="98" y="139"/>
                  <a:pt x="98" y="139"/>
                  <a:pt x="98" y="139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87" y="155"/>
                  <a:pt x="82" y="162"/>
                  <a:pt x="78" y="169"/>
                </a:cubicBezTo>
                <a:cubicBezTo>
                  <a:pt x="74" y="175"/>
                  <a:pt x="70" y="182"/>
                  <a:pt x="66" y="189"/>
                </a:cubicBezTo>
                <a:cubicBezTo>
                  <a:pt x="59" y="202"/>
                  <a:pt x="52" y="216"/>
                  <a:pt x="46" y="229"/>
                </a:cubicBezTo>
                <a:cubicBezTo>
                  <a:pt x="40" y="243"/>
                  <a:pt x="34" y="256"/>
                  <a:pt x="30" y="268"/>
                </a:cubicBezTo>
                <a:cubicBezTo>
                  <a:pt x="29" y="272"/>
                  <a:pt x="27" y="275"/>
                  <a:pt x="26" y="278"/>
                </a:cubicBezTo>
                <a:cubicBezTo>
                  <a:pt x="25" y="281"/>
                  <a:pt x="24" y="284"/>
                  <a:pt x="23" y="287"/>
                </a:cubicBezTo>
                <a:cubicBezTo>
                  <a:pt x="21" y="293"/>
                  <a:pt x="19" y="299"/>
                  <a:pt x="18" y="304"/>
                </a:cubicBezTo>
                <a:cubicBezTo>
                  <a:pt x="15" y="316"/>
                  <a:pt x="11" y="326"/>
                  <a:pt x="9" y="335"/>
                </a:cubicBezTo>
                <a:cubicBezTo>
                  <a:pt x="7" y="344"/>
                  <a:pt x="5" y="352"/>
                  <a:pt x="4" y="359"/>
                </a:cubicBezTo>
                <a:cubicBezTo>
                  <a:pt x="2" y="372"/>
                  <a:pt x="0" y="380"/>
                  <a:pt x="0" y="380"/>
                </a:cubicBezTo>
                <a:cubicBezTo>
                  <a:pt x="0" y="380"/>
                  <a:pt x="2" y="373"/>
                  <a:pt x="6" y="359"/>
                </a:cubicBezTo>
                <a:cubicBezTo>
                  <a:pt x="7" y="353"/>
                  <a:pt x="10" y="345"/>
                  <a:pt x="13" y="336"/>
                </a:cubicBezTo>
                <a:cubicBezTo>
                  <a:pt x="15" y="327"/>
                  <a:pt x="19" y="317"/>
                  <a:pt x="23" y="306"/>
                </a:cubicBezTo>
                <a:cubicBezTo>
                  <a:pt x="25" y="301"/>
                  <a:pt x="27" y="295"/>
                  <a:pt x="30" y="289"/>
                </a:cubicBezTo>
                <a:cubicBezTo>
                  <a:pt x="31" y="286"/>
                  <a:pt x="32" y="283"/>
                  <a:pt x="33" y="280"/>
                </a:cubicBezTo>
                <a:cubicBezTo>
                  <a:pt x="35" y="278"/>
                  <a:pt x="36" y="275"/>
                  <a:pt x="37" y="272"/>
                </a:cubicBezTo>
                <a:cubicBezTo>
                  <a:pt x="43" y="259"/>
                  <a:pt x="49" y="247"/>
                  <a:pt x="56" y="234"/>
                </a:cubicBezTo>
                <a:cubicBezTo>
                  <a:pt x="63" y="222"/>
                  <a:pt x="71" y="209"/>
                  <a:pt x="79" y="196"/>
                </a:cubicBezTo>
                <a:cubicBezTo>
                  <a:pt x="83" y="190"/>
                  <a:pt x="87" y="184"/>
                  <a:pt x="92" y="178"/>
                </a:cubicBezTo>
                <a:cubicBezTo>
                  <a:pt x="96" y="171"/>
                  <a:pt x="101" y="165"/>
                  <a:pt x="106" y="159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20" y="142"/>
                  <a:pt x="120" y="142"/>
                  <a:pt x="120" y="142"/>
                </a:cubicBezTo>
                <a:cubicBezTo>
                  <a:pt x="125" y="136"/>
                  <a:pt x="130" y="130"/>
                  <a:pt x="135" y="125"/>
                </a:cubicBezTo>
                <a:cubicBezTo>
                  <a:pt x="146" y="114"/>
                  <a:pt x="156" y="104"/>
                  <a:pt x="167" y="94"/>
                </a:cubicBezTo>
                <a:cubicBezTo>
                  <a:pt x="177" y="84"/>
                  <a:pt x="188" y="76"/>
                  <a:pt x="198" y="68"/>
                </a:cubicBezTo>
                <a:cubicBezTo>
                  <a:pt x="209" y="60"/>
                  <a:pt x="219" y="53"/>
                  <a:pt x="228" y="47"/>
                </a:cubicBezTo>
                <a:cubicBezTo>
                  <a:pt x="241" y="38"/>
                  <a:pt x="253" y="31"/>
                  <a:pt x="263" y="26"/>
                </a:cubicBezTo>
                <a:cubicBezTo>
                  <a:pt x="252" y="20"/>
                  <a:pt x="245" y="11"/>
                  <a:pt x="2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13"/>
          <p:cNvSpPr>
            <a:spLocks/>
          </p:cNvSpPr>
          <p:nvPr/>
        </p:nvSpPr>
        <p:spPr bwMode="auto">
          <a:xfrm>
            <a:off x="3373057" y="5053611"/>
            <a:ext cx="500063" cy="1701800"/>
          </a:xfrm>
          <a:custGeom>
            <a:avLst/>
            <a:gdLst>
              <a:gd name="T0" fmla="*/ 122 w 133"/>
              <a:gd name="T1" fmla="*/ 1 h 452"/>
              <a:gd name="T2" fmla="*/ 119 w 133"/>
              <a:gd name="T3" fmla="*/ 1 h 452"/>
              <a:gd name="T4" fmla="*/ 108 w 133"/>
              <a:gd name="T5" fmla="*/ 0 h 452"/>
              <a:gd name="T6" fmla="*/ 92 w 133"/>
              <a:gd name="T7" fmla="*/ 13 h 452"/>
              <a:gd name="T8" fmla="*/ 66 w 133"/>
              <a:gd name="T9" fmla="*/ 21 h 452"/>
              <a:gd name="T10" fmla="*/ 65 w 133"/>
              <a:gd name="T11" fmla="*/ 21 h 452"/>
              <a:gd name="T12" fmla="*/ 51 w 133"/>
              <a:gd name="T13" fmla="*/ 38 h 452"/>
              <a:gd name="T14" fmla="*/ 28 w 133"/>
              <a:gd name="T15" fmla="*/ 74 h 452"/>
              <a:gd name="T16" fmla="*/ 10 w 133"/>
              <a:gd name="T17" fmla="*/ 117 h 452"/>
              <a:gd name="T18" fmla="*/ 1 w 133"/>
              <a:gd name="T19" fmla="*/ 166 h 452"/>
              <a:gd name="T20" fmla="*/ 2 w 133"/>
              <a:gd name="T21" fmla="*/ 217 h 452"/>
              <a:gd name="T22" fmla="*/ 4 w 133"/>
              <a:gd name="T23" fmla="*/ 230 h 452"/>
              <a:gd name="T24" fmla="*/ 6 w 133"/>
              <a:gd name="T25" fmla="*/ 242 h 452"/>
              <a:gd name="T26" fmla="*/ 12 w 133"/>
              <a:gd name="T27" fmla="*/ 267 h 452"/>
              <a:gd name="T28" fmla="*/ 29 w 133"/>
              <a:gd name="T29" fmla="*/ 312 h 452"/>
              <a:gd name="T30" fmla="*/ 39 w 133"/>
              <a:gd name="T31" fmla="*/ 333 h 452"/>
              <a:gd name="T32" fmla="*/ 44 w 133"/>
              <a:gd name="T33" fmla="*/ 343 h 452"/>
              <a:gd name="T34" fmla="*/ 50 w 133"/>
              <a:gd name="T35" fmla="*/ 353 h 452"/>
              <a:gd name="T36" fmla="*/ 60 w 133"/>
              <a:gd name="T37" fmla="*/ 371 h 452"/>
              <a:gd name="T38" fmla="*/ 71 w 133"/>
              <a:gd name="T39" fmla="*/ 387 h 452"/>
              <a:gd name="T40" fmla="*/ 91 w 133"/>
              <a:gd name="T41" fmla="*/ 414 h 452"/>
              <a:gd name="T42" fmla="*/ 99 w 133"/>
              <a:gd name="T43" fmla="*/ 426 h 452"/>
              <a:gd name="T44" fmla="*/ 107 w 133"/>
              <a:gd name="T45" fmla="*/ 435 h 452"/>
              <a:gd name="T46" fmla="*/ 121 w 133"/>
              <a:gd name="T47" fmla="*/ 452 h 452"/>
              <a:gd name="T48" fmla="*/ 108 w 133"/>
              <a:gd name="T49" fmla="*/ 434 h 452"/>
              <a:gd name="T50" fmla="*/ 101 w 133"/>
              <a:gd name="T51" fmla="*/ 424 h 452"/>
              <a:gd name="T52" fmla="*/ 93 w 133"/>
              <a:gd name="T53" fmla="*/ 412 h 452"/>
              <a:gd name="T54" fmla="*/ 76 w 133"/>
              <a:gd name="T55" fmla="*/ 384 h 452"/>
              <a:gd name="T56" fmla="*/ 66 w 133"/>
              <a:gd name="T57" fmla="*/ 367 h 452"/>
              <a:gd name="T58" fmla="*/ 57 w 133"/>
              <a:gd name="T59" fmla="*/ 349 h 452"/>
              <a:gd name="T60" fmla="*/ 52 w 133"/>
              <a:gd name="T61" fmla="*/ 339 h 452"/>
              <a:gd name="T62" fmla="*/ 48 w 133"/>
              <a:gd name="T63" fmla="*/ 329 h 452"/>
              <a:gd name="T64" fmla="*/ 40 w 133"/>
              <a:gd name="T65" fmla="*/ 308 h 452"/>
              <a:gd name="T66" fmla="*/ 27 w 133"/>
              <a:gd name="T67" fmla="*/ 263 h 452"/>
              <a:gd name="T68" fmla="*/ 22 w 133"/>
              <a:gd name="T69" fmla="*/ 240 h 452"/>
              <a:gd name="T70" fmla="*/ 21 w 133"/>
              <a:gd name="T71" fmla="*/ 228 h 452"/>
              <a:gd name="T72" fmla="*/ 20 w 133"/>
              <a:gd name="T73" fmla="*/ 216 h 452"/>
              <a:gd name="T74" fmla="*/ 22 w 133"/>
              <a:gd name="T75" fmla="*/ 169 h 452"/>
              <a:gd name="T76" fmla="*/ 34 w 133"/>
              <a:gd name="T77" fmla="*/ 125 h 452"/>
              <a:gd name="T78" fmla="*/ 52 w 133"/>
              <a:gd name="T79" fmla="*/ 87 h 452"/>
              <a:gd name="T80" fmla="*/ 75 w 133"/>
              <a:gd name="T81" fmla="*/ 57 h 452"/>
              <a:gd name="T82" fmla="*/ 97 w 133"/>
              <a:gd name="T83" fmla="*/ 34 h 452"/>
              <a:gd name="T84" fmla="*/ 116 w 133"/>
              <a:gd name="T85" fmla="*/ 19 h 452"/>
              <a:gd name="T86" fmla="*/ 129 w 133"/>
              <a:gd name="T87" fmla="*/ 10 h 452"/>
              <a:gd name="T88" fmla="*/ 131 w 133"/>
              <a:gd name="T89" fmla="*/ 9 h 452"/>
              <a:gd name="T90" fmla="*/ 132 w 133"/>
              <a:gd name="T91" fmla="*/ 9 h 452"/>
              <a:gd name="T92" fmla="*/ 133 w 133"/>
              <a:gd name="T93" fmla="*/ 8 h 452"/>
              <a:gd name="T94" fmla="*/ 129 w 133"/>
              <a:gd name="T95" fmla="*/ 0 h 452"/>
              <a:gd name="T96" fmla="*/ 122 w 133"/>
              <a:gd name="T97" fmla="*/ 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3" h="452">
                <a:moveTo>
                  <a:pt x="122" y="1"/>
                </a:moveTo>
                <a:cubicBezTo>
                  <a:pt x="119" y="1"/>
                  <a:pt x="119" y="1"/>
                  <a:pt x="119" y="1"/>
                </a:cubicBezTo>
                <a:cubicBezTo>
                  <a:pt x="115" y="1"/>
                  <a:pt x="111" y="1"/>
                  <a:pt x="108" y="0"/>
                </a:cubicBezTo>
                <a:cubicBezTo>
                  <a:pt x="103" y="5"/>
                  <a:pt x="98" y="10"/>
                  <a:pt x="92" y="13"/>
                </a:cubicBezTo>
                <a:cubicBezTo>
                  <a:pt x="84" y="18"/>
                  <a:pt x="76" y="20"/>
                  <a:pt x="66" y="21"/>
                </a:cubicBezTo>
                <a:cubicBezTo>
                  <a:pt x="66" y="21"/>
                  <a:pt x="66" y="21"/>
                  <a:pt x="65" y="21"/>
                </a:cubicBezTo>
                <a:cubicBezTo>
                  <a:pt x="61" y="26"/>
                  <a:pt x="56" y="32"/>
                  <a:pt x="51" y="38"/>
                </a:cubicBezTo>
                <a:cubicBezTo>
                  <a:pt x="43" y="48"/>
                  <a:pt x="35" y="60"/>
                  <a:pt x="28" y="74"/>
                </a:cubicBezTo>
                <a:cubicBezTo>
                  <a:pt x="21" y="87"/>
                  <a:pt x="15" y="102"/>
                  <a:pt x="10" y="117"/>
                </a:cubicBezTo>
                <a:cubicBezTo>
                  <a:pt x="6" y="133"/>
                  <a:pt x="3" y="149"/>
                  <a:pt x="1" y="166"/>
                </a:cubicBezTo>
                <a:cubicBezTo>
                  <a:pt x="0" y="183"/>
                  <a:pt x="0" y="200"/>
                  <a:pt x="2" y="217"/>
                </a:cubicBezTo>
                <a:cubicBezTo>
                  <a:pt x="3" y="222"/>
                  <a:pt x="3" y="226"/>
                  <a:pt x="4" y="230"/>
                </a:cubicBezTo>
                <a:cubicBezTo>
                  <a:pt x="5" y="234"/>
                  <a:pt x="5" y="238"/>
                  <a:pt x="6" y="242"/>
                </a:cubicBezTo>
                <a:cubicBezTo>
                  <a:pt x="8" y="251"/>
                  <a:pt x="10" y="259"/>
                  <a:pt x="12" y="267"/>
                </a:cubicBezTo>
                <a:cubicBezTo>
                  <a:pt x="17" y="283"/>
                  <a:pt x="23" y="298"/>
                  <a:pt x="29" y="312"/>
                </a:cubicBezTo>
                <a:cubicBezTo>
                  <a:pt x="32" y="320"/>
                  <a:pt x="36" y="326"/>
                  <a:pt x="39" y="333"/>
                </a:cubicBezTo>
                <a:cubicBezTo>
                  <a:pt x="41" y="337"/>
                  <a:pt x="43" y="340"/>
                  <a:pt x="44" y="343"/>
                </a:cubicBezTo>
                <a:cubicBezTo>
                  <a:pt x="46" y="346"/>
                  <a:pt x="48" y="349"/>
                  <a:pt x="50" y="353"/>
                </a:cubicBezTo>
                <a:cubicBezTo>
                  <a:pt x="53" y="359"/>
                  <a:pt x="57" y="365"/>
                  <a:pt x="60" y="371"/>
                </a:cubicBezTo>
                <a:cubicBezTo>
                  <a:pt x="64" y="376"/>
                  <a:pt x="67" y="382"/>
                  <a:pt x="71" y="387"/>
                </a:cubicBezTo>
                <a:cubicBezTo>
                  <a:pt x="78" y="397"/>
                  <a:pt x="85" y="406"/>
                  <a:pt x="91" y="414"/>
                </a:cubicBezTo>
                <a:cubicBezTo>
                  <a:pt x="94" y="418"/>
                  <a:pt x="96" y="422"/>
                  <a:pt x="99" y="426"/>
                </a:cubicBezTo>
                <a:cubicBezTo>
                  <a:pt x="102" y="429"/>
                  <a:pt x="104" y="432"/>
                  <a:pt x="107" y="435"/>
                </a:cubicBezTo>
                <a:cubicBezTo>
                  <a:pt x="116" y="446"/>
                  <a:pt x="121" y="452"/>
                  <a:pt x="121" y="452"/>
                </a:cubicBezTo>
                <a:cubicBezTo>
                  <a:pt x="121" y="452"/>
                  <a:pt x="116" y="446"/>
                  <a:pt x="108" y="434"/>
                </a:cubicBezTo>
                <a:cubicBezTo>
                  <a:pt x="106" y="431"/>
                  <a:pt x="104" y="428"/>
                  <a:pt x="101" y="424"/>
                </a:cubicBezTo>
                <a:cubicBezTo>
                  <a:pt x="99" y="421"/>
                  <a:pt x="96" y="417"/>
                  <a:pt x="93" y="412"/>
                </a:cubicBezTo>
                <a:cubicBezTo>
                  <a:pt x="88" y="404"/>
                  <a:pt x="82" y="395"/>
                  <a:pt x="76" y="384"/>
                </a:cubicBezTo>
                <a:cubicBezTo>
                  <a:pt x="73" y="378"/>
                  <a:pt x="69" y="373"/>
                  <a:pt x="66" y="367"/>
                </a:cubicBezTo>
                <a:cubicBezTo>
                  <a:pt x="63" y="361"/>
                  <a:pt x="60" y="355"/>
                  <a:pt x="57" y="349"/>
                </a:cubicBezTo>
                <a:cubicBezTo>
                  <a:pt x="56" y="346"/>
                  <a:pt x="54" y="342"/>
                  <a:pt x="52" y="339"/>
                </a:cubicBezTo>
                <a:cubicBezTo>
                  <a:pt x="51" y="336"/>
                  <a:pt x="50" y="332"/>
                  <a:pt x="48" y="329"/>
                </a:cubicBezTo>
                <a:cubicBezTo>
                  <a:pt x="45" y="322"/>
                  <a:pt x="42" y="315"/>
                  <a:pt x="40" y="308"/>
                </a:cubicBezTo>
                <a:cubicBezTo>
                  <a:pt x="34" y="294"/>
                  <a:pt x="30" y="279"/>
                  <a:pt x="27" y="263"/>
                </a:cubicBezTo>
                <a:cubicBezTo>
                  <a:pt x="25" y="255"/>
                  <a:pt x="23" y="248"/>
                  <a:pt x="22" y="240"/>
                </a:cubicBezTo>
                <a:cubicBezTo>
                  <a:pt x="21" y="228"/>
                  <a:pt x="21" y="228"/>
                  <a:pt x="21" y="228"/>
                </a:cubicBezTo>
                <a:cubicBezTo>
                  <a:pt x="20" y="224"/>
                  <a:pt x="20" y="220"/>
                  <a:pt x="20" y="216"/>
                </a:cubicBezTo>
                <a:cubicBezTo>
                  <a:pt x="19" y="200"/>
                  <a:pt x="20" y="184"/>
                  <a:pt x="22" y="169"/>
                </a:cubicBezTo>
                <a:cubicBezTo>
                  <a:pt x="25" y="153"/>
                  <a:pt x="29" y="139"/>
                  <a:pt x="34" y="125"/>
                </a:cubicBezTo>
                <a:cubicBezTo>
                  <a:pt x="39" y="111"/>
                  <a:pt x="45" y="99"/>
                  <a:pt x="52" y="87"/>
                </a:cubicBezTo>
                <a:cubicBezTo>
                  <a:pt x="60" y="76"/>
                  <a:pt x="67" y="66"/>
                  <a:pt x="75" y="57"/>
                </a:cubicBezTo>
                <a:cubicBezTo>
                  <a:pt x="82" y="48"/>
                  <a:pt x="90" y="41"/>
                  <a:pt x="97" y="34"/>
                </a:cubicBezTo>
                <a:cubicBezTo>
                  <a:pt x="104" y="28"/>
                  <a:pt x="110" y="23"/>
                  <a:pt x="116" y="19"/>
                </a:cubicBezTo>
                <a:cubicBezTo>
                  <a:pt x="121" y="15"/>
                  <a:pt x="126" y="12"/>
                  <a:pt x="129" y="10"/>
                </a:cubicBezTo>
                <a:cubicBezTo>
                  <a:pt x="129" y="10"/>
                  <a:pt x="130" y="10"/>
                  <a:pt x="131" y="9"/>
                </a:cubicBezTo>
                <a:cubicBezTo>
                  <a:pt x="131" y="9"/>
                  <a:pt x="131" y="9"/>
                  <a:pt x="132" y="9"/>
                </a:cubicBezTo>
                <a:cubicBezTo>
                  <a:pt x="133" y="8"/>
                  <a:pt x="133" y="8"/>
                  <a:pt x="133" y="8"/>
                </a:cubicBezTo>
                <a:cubicBezTo>
                  <a:pt x="129" y="0"/>
                  <a:pt x="129" y="0"/>
                  <a:pt x="129" y="0"/>
                </a:cubicBezTo>
                <a:cubicBezTo>
                  <a:pt x="126" y="1"/>
                  <a:pt x="124" y="1"/>
                  <a:pt x="1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14"/>
          <p:cNvSpPr>
            <a:spLocks/>
          </p:cNvSpPr>
          <p:nvPr/>
        </p:nvSpPr>
        <p:spPr bwMode="auto">
          <a:xfrm>
            <a:off x="409194" y="4601173"/>
            <a:ext cx="3579813" cy="460375"/>
          </a:xfrm>
          <a:custGeom>
            <a:avLst/>
            <a:gdLst>
              <a:gd name="T0" fmla="*/ 927 w 953"/>
              <a:gd name="T1" fmla="*/ 122 h 122"/>
              <a:gd name="T2" fmla="*/ 924 w 953"/>
              <a:gd name="T3" fmla="*/ 119 h 122"/>
              <a:gd name="T4" fmla="*/ 895 w 953"/>
              <a:gd name="T5" fmla="*/ 106 h 122"/>
              <a:gd name="T6" fmla="*/ 881 w 953"/>
              <a:gd name="T7" fmla="*/ 100 h 122"/>
              <a:gd name="T8" fmla="*/ 865 w 953"/>
              <a:gd name="T9" fmla="*/ 95 h 122"/>
              <a:gd name="T10" fmla="*/ 795 w 953"/>
              <a:gd name="T11" fmla="*/ 80 h 122"/>
              <a:gd name="T12" fmla="*/ 725 w 953"/>
              <a:gd name="T13" fmla="*/ 74 h 122"/>
              <a:gd name="T14" fmla="*/ 646 w 953"/>
              <a:gd name="T15" fmla="*/ 76 h 122"/>
              <a:gd name="T16" fmla="*/ 561 w 953"/>
              <a:gd name="T17" fmla="*/ 85 h 122"/>
              <a:gd name="T18" fmla="*/ 380 w 953"/>
              <a:gd name="T19" fmla="*/ 91 h 122"/>
              <a:gd name="T20" fmla="*/ 336 w 953"/>
              <a:gd name="T21" fmla="*/ 87 h 122"/>
              <a:gd name="T22" fmla="*/ 293 w 953"/>
              <a:gd name="T23" fmla="*/ 81 h 122"/>
              <a:gd name="T24" fmla="*/ 252 w 953"/>
              <a:gd name="T25" fmla="*/ 75 h 122"/>
              <a:gd name="T26" fmla="*/ 213 w 953"/>
              <a:gd name="T27" fmla="*/ 67 h 122"/>
              <a:gd name="T28" fmla="*/ 167 w 953"/>
              <a:gd name="T29" fmla="*/ 56 h 122"/>
              <a:gd name="T30" fmla="*/ 142 w 953"/>
              <a:gd name="T31" fmla="*/ 49 h 122"/>
              <a:gd name="T32" fmla="*/ 83 w 953"/>
              <a:gd name="T33" fmla="*/ 31 h 122"/>
              <a:gd name="T34" fmla="*/ 38 w 953"/>
              <a:gd name="T35" fmla="*/ 15 h 122"/>
              <a:gd name="T36" fmla="*/ 39 w 953"/>
              <a:gd name="T37" fmla="*/ 13 h 122"/>
              <a:gd name="T38" fmla="*/ 84 w 953"/>
              <a:gd name="T39" fmla="*/ 27 h 122"/>
              <a:gd name="T40" fmla="*/ 144 w 953"/>
              <a:gd name="T41" fmla="*/ 42 h 122"/>
              <a:gd name="T42" fmla="*/ 169 w 953"/>
              <a:gd name="T43" fmla="*/ 48 h 122"/>
              <a:gd name="T44" fmla="*/ 215 w 953"/>
              <a:gd name="T45" fmla="*/ 56 h 122"/>
              <a:gd name="T46" fmla="*/ 254 w 953"/>
              <a:gd name="T47" fmla="*/ 62 h 122"/>
              <a:gd name="T48" fmla="*/ 295 w 953"/>
              <a:gd name="T49" fmla="*/ 66 h 122"/>
              <a:gd name="T50" fmla="*/ 337 w 953"/>
              <a:gd name="T51" fmla="*/ 70 h 122"/>
              <a:gd name="T52" fmla="*/ 380 w 953"/>
              <a:gd name="T53" fmla="*/ 71 h 122"/>
              <a:gd name="T54" fmla="*/ 556 w 953"/>
              <a:gd name="T55" fmla="*/ 57 h 122"/>
              <a:gd name="T56" fmla="*/ 643 w 953"/>
              <a:gd name="T57" fmla="*/ 43 h 122"/>
              <a:gd name="T58" fmla="*/ 725 w 953"/>
              <a:gd name="T59" fmla="*/ 37 h 122"/>
              <a:gd name="T60" fmla="*/ 800 w 953"/>
              <a:gd name="T61" fmla="*/ 40 h 122"/>
              <a:gd name="T62" fmla="*/ 877 w 953"/>
              <a:gd name="T63" fmla="*/ 53 h 122"/>
              <a:gd name="T64" fmla="*/ 895 w 953"/>
              <a:gd name="T65" fmla="*/ 58 h 122"/>
              <a:gd name="T66" fmla="*/ 911 w 953"/>
              <a:gd name="T67" fmla="*/ 63 h 122"/>
              <a:gd name="T68" fmla="*/ 947 w 953"/>
              <a:gd name="T69" fmla="*/ 78 h 122"/>
              <a:gd name="T70" fmla="*/ 953 w 953"/>
              <a:gd name="T71" fmla="*/ 8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53" h="122">
                <a:moveTo>
                  <a:pt x="928" y="122"/>
                </a:moveTo>
                <a:cubicBezTo>
                  <a:pt x="928" y="122"/>
                  <a:pt x="928" y="122"/>
                  <a:pt x="927" y="122"/>
                </a:cubicBezTo>
                <a:cubicBezTo>
                  <a:pt x="927" y="121"/>
                  <a:pt x="926" y="121"/>
                  <a:pt x="926" y="121"/>
                </a:cubicBezTo>
                <a:cubicBezTo>
                  <a:pt x="925" y="120"/>
                  <a:pt x="925" y="120"/>
                  <a:pt x="924" y="119"/>
                </a:cubicBezTo>
                <a:cubicBezTo>
                  <a:pt x="923" y="119"/>
                  <a:pt x="922" y="118"/>
                  <a:pt x="920" y="117"/>
                </a:cubicBezTo>
                <a:cubicBezTo>
                  <a:pt x="915" y="114"/>
                  <a:pt x="906" y="110"/>
                  <a:pt x="895" y="106"/>
                </a:cubicBezTo>
                <a:cubicBezTo>
                  <a:pt x="892" y="105"/>
                  <a:pt x="889" y="104"/>
                  <a:pt x="886" y="102"/>
                </a:cubicBezTo>
                <a:cubicBezTo>
                  <a:pt x="885" y="102"/>
                  <a:pt x="883" y="101"/>
                  <a:pt x="881" y="100"/>
                </a:cubicBezTo>
                <a:cubicBezTo>
                  <a:pt x="880" y="100"/>
                  <a:pt x="878" y="99"/>
                  <a:pt x="876" y="99"/>
                </a:cubicBezTo>
                <a:cubicBezTo>
                  <a:pt x="873" y="98"/>
                  <a:pt x="869" y="96"/>
                  <a:pt x="865" y="95"/>
                </a:cubicBezTo>
                <a:cubicBezTo>
                  <a:pt x="861" y="94"/>
                  <a:pt x="857" y="93"/>
                  <a:pt x="853" y="92"/>
                </a:cubicBezTo>
                <a:cubicBezTo>
                  <a:pt x="836" y="87"/>
                  <a:pt x="817" y="83"/>
                  <a:pt x="795" y="80"/>
                </a:cubicBezTo>
                <a:cubicBezTo>
                  <a:pt x="784" y="78"/>
                  <a:pt x="773" y="78"/>
                  <a:pt x="761" y="76"/>
                </a:cubicBezTo>
                <a:cubicBezTo>
                  <a:pt x="750" y="75"/>
                  <a:pt x="738" y="75"/>
                  <a:pt x="725" y="74"/>
                </a:cubicBezTo>
                <a:cubicBezTo>
                  <a:pt x="712" y="74"/>
                  <a:pt x="699" y="74"/>
                  <a:pt x="686" y="74"/>
                </a:cubicBezTo>
                <a:cubicBezTo>
                  <a:pt x="673" y="74"/>
                  <a:pt x="659" y="75"/>
                  <a:pt x="646" y="76"/>
                </a:cubicBezTo>
                <a:cubicBezTo>
                  <a:pt x="632" y="77"/>
                  <a:pt x="618" y="78"/>
                  <a:pt x="604" y="79"/>
                </a:cubicBezTo>
                <a:cubicBezTo>
                  <a:pt x="590" y="81"/>
                  <a:pt x="575" y="83"/>
                  <a:pt x="561" y="85"/>
                </a:cubicBezTo>
                <a:cubicBezTo>
                  <a:pt x="531" y="90"/>
                  <a:pt x="500" y="92"/>
                  <a:pt x="470" y="93"/>
                </a:cubicBezTo>
                <a:cubicBezTo>
                  <a:pt x="440" y="94"/>
                  <a:pt x="409" y="93"/>
                  <a:pt x="380" y="91"/>
                </a:cubicBezTo>
                <a:cubicBezTo>
                  <a:pt x="372" y="90"/>
                  <a:pt x="365" y="90"/>
                  <a:pt x="357" y="89"/>
                </a:cubicBezTo>
                <a:cubicBezTo>
                  <a:pt x="350" y="89"/>
                  <a:pt x="343" y="88"/>
                  <a:pt x="336" y="87"/>
                </a:cubicBezTo>
                <a:cubicBezTo>
                  <a:pt x="328" y="86"/>
                  <a:pt x="321" y="85"/>
                  <a:pt x="314" y="85"/>
                </a:cubicBezTo>
                <a:cubicBezTo>
                  <a:pt x="307" y="83"/>
                  <a:pt x="300" y="82"/>
                  <a:pt x="293" y="81"/>
                </a:cubicBezTo>
                <a:cubicBezTo>
                  <a:pt x="286" y="80"/>
                  <a:pt x="279" y="79"/>
                  <a:pt x="272" y="78"/>
                </a:cubicBezTo>
                <a:cubicBezTo>
                  <a:pt x="265" y="77"/>
                  <a:pt x="258" y="76"/>
                  <a:pt x="252" y="75"/>
                </a:cubicBezTo>
                <a:cubicBezTo>
                  <a:pt x="245" y="73"/>
                  <a:pt x="238" y="72"/>
                  <a:pt x="232" y="71"/>
                </a:cubicBezTo>
                <a:cubicBezTo>
                  <a:pt x="225" y="70"/>
                  <a:pt x="219" y="68"/>
                  <a:pt x="213" y="67"/>
                </a:cubicBezTo>
                <a:cubicBezTo>
                  <a:pt x="200" y="64"/>
                  <a:pt x="188" y="61"/>
                  <a:pt x="176" y="58"/>
                </a:cubicBezTo>
                <a:cubicBezTo>
                  <a:pt x="173" y="58"/>
                  <a:pt x="170" y="57"/>
                  <a:pt x="167" y="56"/>
                </a:cubicBezTo>
                <a:cubicBezTo>
                  <a:pt x="164" y="55"/>
                  <a:pt x="161" y="55"/>
                  <a:pt x="158" y="54"/>
                </a:cubicBezTo>
                <a:cubicBezTo>
                  <a:pt x="153" y="52"/>
                  <a:pt x="147" y="51"/>
                  <a:pt x="142" y="49"/>
                </a:cubicBezTo>
                <a:cubicBezTo>
                  <a:pt x="131" y="46"/>
                  <a:pt x="121" y="43"/>
                  <a:pt x="111" y="40"/>
                </a:cubicBezTo>
                <a:cubicBezTo>
                  <a:pt x="101" y="37"/>
                  <a:pt x="92" y="34"/>
                  <a:pt x="83" y="31"/>
                </a:cubicBezTo>
                <a:cubicBezTo>
                  <a:pt x="74" y="28"/>
                  <a:pt x="66" y="25"/>
                  <a:pt x="59" y="23"/>
                </a:cubicBezTo>
                <a:cubicBezTo>
                  <a:pt x="51" y="20"/>
                  <a:pt x="45" y="17"/>
                  <a:pt x="38" y="15"/>
                </a:cubicBezTo>
                <a:cubicBezTo>
                  <a:pt x="14" y="5"/>
                  <a:pt x="0" y="0"/>
                  <a:pt x="0" y="0"/>
                </a:cubicBezTo>
                <a:cubicBezTo>
                  <a:pt x="0" y="0"/>
                  <a:pt x="14" y="5"/>
                  <a:pt x="39" y="13"/>
                </a:cubicBezTo>
                <a:cubicBezTo>
                  <a:pt x="45" y="15"/>
                  <a:pt x="52" y="17"/>
                  <a:pt x="60" y="20"/>
                </a:cubicBezTo>
                <a:cubicBezTo>
                  <a:pt x="67" y="22"/>
                  <a:pt x="76" y="24"/>
                  <a:pt x="84" y="27"/>
                </a:cubicBezTo>
                <a:cubicBezTo>
                  <a:pt x="93" y="29"/>
                  <a:pt x="103" y="32"/>
                  <a:pt x="112" y="34"/>
                </a:cubicBezTo>
                <a:cubicBezTo>
                  <a:pt x="122" y="37"/>
                  <a:pt x="133" y="39"/>
                  <a:pt x="144" y="42"/>
                </a:cubicBezTo>
                <a:cubicBezTo>
                  <a:pt x="149" y="43"/>
                  <a:pt x="155" y="44"/>
                  <a:pt x="160" y="46"/>
                </a:cubicBezTo>
                <a:cubicBezTo>
                  <a:pt x="163" y="46"/>
                  <a:pt x="166" y="47"/>
                  <a:pt x="169" y="48"/>
                </a:cubicBezTo>
                <a:cubicBezTo>
                  <a:pt x="172" y="48"/>
                  <a:pt x="175" y="49"/>
                  <a:pt x="178" y="49"/>
                </a:cubicBezTo>
                <a:cubicBezTo>
                  <a:pt x="190" y="51"/>
                  <a:pt x="202" y="54"/>
                  <a:pt x="215" y="56"/>
                </a:cubicBezTo>
                <a:cubicBezTo>
                  <a:pt x="221" y="57"/>
                  <a:pt x="227" y="58"/>
                  <a:pt x="234" y="59"/>
                </a:cubicBezTo>
                <a:cubicBezTo>
                  <a:pt x="240" y="60"/>
                  <a:pt x="247" y="61"/>
                  <a:pt x="254" y="62"/>
                </a:cubicBezTo>
                <a:cubicBezTo>
                  <a:pt x="260" y="63"/>
                  <a:pt x="267" y="64"/>
                  <a:pt x="274" y="64"/>
                </a:cubicBezTo>
                <a:cubicBezTo>
                  <a:pt x="281" y="65"/>
                  <a:pt x="288" y="66"/>
                  <a:pt x="295" y="66"/>
                </a:cubicBezTo>
                <a:cubicBezTo>
                  <a:pt x="302" y="67"/>
                  <a:pt x="309" y="68"/>
                  <a:pt x="316" y="68"/>
                </a:cubicBezTo>
                <a:cubicBezTo>
                  <a:pt x="323" y="69"/>
                  <a:pt x="330" y="69"/>
                  <a:pt x="337" y="70"/>
                </a:cubicBezTo>
                <a:cubicBezTo>
                  <a:pt x="344" y="70"/>
                  <a:pt x="351" y="71"/>
                  <a:pt x="359" y="71"/>
                </a:cubicBezTo>
                <a:cubicBezTo>
                  <a:pt x="366" y="71"/>
                  <a:pt x="373" y="71"/>
                  <a:pt x="380" y="71"/>
                </a:cubicBezTo>
                <a:cubicBezTo>
                  <a:pt x="410" y="72"/>
                  <a:pt x="439" y="71"/>
                  <a:pt x="469" y="69"/>
                </a:cubicBezTo>
                <a:cubicBezTo>
                  <a:pt x="498" y="67"/>
                  <a:pt x="528" y="63"/>
                  <a:pt x="556" y="57"/>
                </a:cubicBezTo>
                <a:cubicBezTo>
                  <a:pt x="571" y="54"/>
                  <a:pt x="585" y="52"/>
                  <a:pt x="600" y="49"/>
                </a:cubicBezTo>
                <a:cubicBezTo>
                  <a:pt x="614" y="47"/>
                  <a:pt x="628" y="45"/>
                  <a:pt x="643" y="43"/>
                </a:cubicBezTo>
                <a:cubicBezTo>
                  <a:pt x="657" y="41"/>
                  <a:pt x="671" y="40"/>
                  <a:pt x="685" y="39"/>
                </a:cubicBezTo>
                <a:cubicBezTo>
                  <a:pt x="699" y="38"/>
                  <a:pt x="712" y="38"/>
                  <a:pt x="725" y="37"/>
                </a:cubicBezTo>
                <a:cubicBezTo>
                  <a:pt x="738" y="37"/>
                  <a:pt x="751" y="37"/>
                  <a:pt x="764" y="37"/>
                </a:cubicBezTo>
                <a:cubicBezTo>
                  <a:pt x="776" y="38"/>
                  <a:pt x="788" y="39"/>
                  <a:pt x="800" y="40"/>
                </a:cubicBezTo>
                <a:cubicBezTo>
                  <a:pt x="823" y="42"/>
                  <a:pt x="844" y="45"/>
                  <a:pt x="863" y="50"/>
                </a:cubicBezTo>
                <a:cubicBezTo>
                  <a:pt x="868" y="51"/>
                  <a:pt x="872" y="51"/>
                  <a:pt x="877" y="53"/>
                </a:cubicBezTo>
                <a:cubicBezTo>
                  <a:pt x="881" y="54"/>
                  <a:pt x="885" y="55"/>
                  <a:pt x="889" y="56"/>
                </a:cubicBezTo>
                <a:cubicBezTo>
                  <a:pt x="891" y="56"/>
                  <a:pt x="893" y="57"/>
                  <a:pt x="895" y="58"/>
                </a:cubicBezTo>
                <a:cubicBezTo>
                  <a:pt x="897" y="58"/>
                  <a:pt x="899" y="59"/>
                  <a:pt x="901" y="59"/>
                </a:cubicBezTo>
                <a:cubicBezTo>
                  <a:pt x="904" y="61"/>
                  <a:pt x="908" y="62"/>
                  <a:pt x="911" y="63"/>
                </a:cubicBezTo>
                <a:cubicBezTo>
                  <a:pt x="925" y="67"/>
                  <a:pt x="935" y="72"/>
                  <a:pt x="942" y="75"/>
                </a:cubicBezTo>
                <a:cubicBezTo>
                  <a:pt x="944" y="76"/>
                  <a:pt x="945" y="77"/>
                  <a:pt x="947" y="78"/>
                </a:cubicBezTo>
                <a:cubicBezTo>
                  <a:pt x="948" y="79"/>
                  <a:pt x="950" y="79"/>
                  <a:pt x="951" y="80"/>
                </a:cubicBezTo>
                <a:cubicBezTo>
                  <a:pt x="952" y="81"/>
                  <a:pt x="953" y="81"/>
                  <a:pt x="953" y="81"/>
                </a:cubicBezTo>
                <a:lnTo>
                  <a:pt x="928" y="12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15"/>
          <p:cNvSpPr>
            <a:spLocks/>
          </p:cNvSpPr>
          <p:nvPr/>
        </p:nvSpPr>
        <p:spPr bwMode="auto">
          <a:xfrm>
            <a:off x="615569" y="3966173"/>
            <a:ext cx="2144713" cy="933450"/>
          </a:xfrm>
          <a:custGeom>
            <a:avLst/>
            <a:gdLst>
              <a:gd name="T0" fmla="*/ 522 w 571"/>
              <a:gd name="T1" fmla="*/ 248 h 248"/>
              <a:gd name="T2" fmla="*/ 571 w 571"/>
              <a:gd name="T3" fmla="*/ 240 h 248"/>
              <a:gd name="T4" fmla="*/ 569 w 571"/>
              <a:gd name="T5" fmla="*/ 219 h 248"/>
              <a:gd name="T6" fmla="*/ 566 w 571"/>
              <a:gd name="T7" fmla="*/ 219 h 248"/>
              <a:gd name="T8" fmla="*/ 546 w 571"/>
              <a:gd name="T9" fmla="*/ 218 h 248"/>
              <a:gd name="T10" fmla="*/ 526 w 571"/>
              <a:gd name="T11" fmla="*/ 214 h 248"/>
              <a:gd name="T12" fmla="*/ 501 w 571"/>
              <a:gd name="T13" fmla="*/ 207 h 248"/>
              <a:gd name="T14" fmla="*/ 482 w 571"/>
              <a:gd name="T15" fmla="*/ 199 h 248"/>
              <a:gd name="T16" fmla="*/ 452 w 571"/>
              <a:gd name="T17" fmla="*/ 184 h 248"/>
              <a:gd name="T18" fmla="*/ 431 w 571"/>
              <a:gd name="T19" fmla="*/ 171 h 248"/>
              <a:gd name="T20" fmla="*/ 400 w 571"/>
              <a:gd name="T21" fmla="*/ 147 h 248"/>
              <a:gd name="T22" fmla="*/ 375 w 571"/>
              <a:gd name="T23" fmla="*/ 125 h 248"/>
              <a:gd name="T24" fmla="*/ 373 w 571"/>
              <a:gd name="T25" fmla="*/ 123 h 248"/>
              <a:gd name="T26" fmla="*/ 373 w 571"/>
              <a:gd name="T27" fmla="*/ 123 h 248"/>
              <a:gd name="T28" fmla="*/ 369 w 571"/>
              <a:gd name="T29" fmla="*/ 119 h 248"/>
              <a:gd name="T30" fmla="*/ 306 w 571"/>
              <a:gd name="T31" fmla="*/ 77 h 248"/>
              <a:gd name="T32" fmla="*/ 279 w 571"/>
              <a:gd name="T33" fmla="*/ 64 h 248"/>
              <a:gd name="T34" fmla="*/ 251 w 571"/>
              <a:gd name="T35" fmla="*/ 53 h 248"/>
              <a:gd name="T36" fmla="*/ 224 w 571"/>
              <a:gd name="T37" fmla="*/ 43 h 248"/>
              <a:gd name="T38" fmla="*/ 197 w 571"/>
              <a:gd name="T39" fmla="*/ 35 h 248"/>
              <a:gd name="T40" fmla="*/ 145 w 571"/>
              <a:gd name="T41" fmla="*/ 22 h 248"/>
              <a:gd name="T42" fmla="*/ 98 w 571"/>
              <a:gd name="T43" fmla="*/ 12 h 248"/>
              <a:gd name="T44" fmla="*/ 49 w 571"/>
              <a:gd name="T45" fmla="*/ 5 h 248"/>
              <a:gd name="T46" fmla="*/ 27 w 571"/>
              <a:gd name="T47" fmla="*/ 3 h 248"/>
              <a:gd name="T48" fmla="*/ 27 w 571"/>
              <a:gd name="T49" fmla="*/ 5 h 248"/>
              <a:gd name="T50" fmla="*/ 49 w 571"/>
              <a:gd name="T51" fmla="*/ 8 h 248"/>
              <a:gd name="T52" fmla="*/ 97 w 571"/>
              <a:gd name="T53" fmla="*/ 18 h 248"/>
              <a:gd name="T54" fmla="*/ 143 w 571"/>
              <a:gd name="T55" fmla="*/ 30 h 248"/>
              <a:gd name="T56" fmla="*/ 193 w 571"/>
              <a:gd name="T57" fmla="*/ 46 h 248"/>
              <a:gd name="T58" fmla="*/ 219 w 571"/>
              <a:gd name="T59" fmla="*/ 55 h 248"/>
              <a:gd name="T60" fmla="*/ 246 w 571"/>
              <a:gd name="T61" fmla="*/ 67 h 248"/>
              <a:gd name="T62" fmla="*/ 272 w 571"/>
              <a:gd name="T63" fmla="*/ 79 h 248"/>
              <a:gd name="T64" fmla="*/ 297 w 571"/>
              <a:gd name="T65" fmla="*/ 93 h 248"/>
              <a:gd name="T66" fmla="*/ 354 w 571"/>
              <a:gd name="T67" fmla="*/ 135 h 248"/>
              <a:gd name="T68" fmla="*/ 356 w 571"/>
              <a:gd name="T69" fmla="*/ 138 h 248"/>
              <a:gd name="T70" fmla="*/ 357 w 571"/>
              <a:gd name="T71" fmla="*/ 139 h 248"/>
              <a:gd name="T72" fmla="*/ 363 w 571"/>
              <a:gd name="T73" fmla="*/ 146 h 248"/>
              <a:gd name="T74" fmla="*/ 405 w 571"/>
              <a:gd name="T75" fmla="*/ 184 h 248"/>
              <a:gd name="T76" fmla="*/ 427 w 571"/>
              <a:gd name="T77" fmla="*/ 201 h 248"/>
              <a:gd name="T78" fmla="*/ 448 w 571"/>
              <a:gd name="T79" fmla="*/ 215 h 248"/>
              <a:gd name="T80" fmla="*/ 479 w 571"/>
              <a:gd name="T81" fmla="*/ 232 h 248"/>
              <a:gd name="T82" fmla="*/ 508 w 571"/>
              <a:gd name="T83" fmla="*/ 24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1" h="248">
                <a:moveTo>
                  <a:pt x="517" y="246"/>
                </a:moveTo>
                <a:cubicBezTo>
                  <a:pt x="519" y="247"/>
                  <a:pt x="520" y="247"/>
                  <a:pt x="522" y="248"/>
                </a:cubicBezTo>
                <a:cubicBezTo>
                  <a:pt x="530" y="241"/>
                  <a:pt x="541" y="237"/>
                  <a:pt x="554" y="238"/>
                </a:cubicBezTo>
                <a:cubicBezTo>
                  <a:pt x="560" y="238"/>
                  <a:pt x="566" y="239"/>
                  <a:pt x="571" y="240"/>
                </a:cubicBezTo>
                <a:cubicBezTo>
                  <a:pt x="569" y="219"/>
                  <a:pt x="569" y="219"/>
                  <a:pt x="569" y="219"/>
                </a:cubicBezTo>
                <a:cubicBezTo>
                  <a:pt x="569" y="219"/>
                  <a:pt x="569" y="219"/>
                  <a:pt x="569" y="219"/>
                </a:cubicBezTo>
                <a:cubicBezTo>
                  <a:pt x="568" y="219"/>
                  <a:pt x="568" y="219"/>
                  <a:pt x="567" y="219"/>
                </a:cubicBezTo>
                <a:cubicBezTo>
                  <a:pt x="567" y="219"/>
                  <a:pt x="567" y="219"/>
                  <a:pt x="566" y="219"/>
                </a:cubicBezTo>
                <a:cubicBezTo>
                  <a:pt x="565" y="219"/>
                  <a:pt x="565" y="219"/>
                  <a:pt x="564" y="219"/>
                </a:cubicBezTo>
                <a:cubicBezTo>
                  <a:pt x="560" y="219"/>
                  <a:pt x="554" y="219"/>
                  <a:pt x="546" y="218"/>
                </a:cubicBezTo>
                <a:cubicBezTo>
                  <a:pt x="542" y="217"/>
                  <a:pt x="538" y="217"/>
                  <a:pt x="533" y="216"/>
                </a:cubicBezTo>
                <a:cubicBezTo>
                  <a:pt x="531" y="215"/>
                  <a:pt x="528" y="215"/>
                  <a:pt x="526" y="214"/>
                </a:cubicBezTo>
                <a:cubicBezTo>
                  <a:pt x="523" y="214"/>
                  <a:pt x="521" y="213"/>
                  <a:pt x="518" y="212"/>
                </a:cubicBezTo>
                <a:cubicBezTo>
                  <a:pt x="512" y="211"/>
                  <a:pt x="507" y="209"/>
                  <a:pt x="501" y="207"/>
                </a:cubicBezTo>
                <a:cubicBezTo>
                  <a:pt x="498" y="206"/>
                  <a:pt x="495" y="205"/>
                  <a:pt x="492" y="203"/>
                </a:cubicBezTo>
                <a:cubicBezTo>
                  <a:pt x="488" y="202"/>
                  <a:pt x="485" y="201"/>
                  <a:pt x="482" y="199"/>
                </a:cubicBezTo>
                <a:cubicBezTo>
                  <a:pt x="476" y="196"/>
                  <a:pt x="469" y="194"/>
                  <a:pt x="462" y="190"/>
                </a:cubicBezTo>
                <a:cubicBezTo>
                  <a:pt x="459" y="188"/>
                  <a:pt x="456" y="186"/>
                  <a:pt x="452" y="184"/>
                </a:cubicBezTo>
                <a:cubicBezTo>
                  <a:pt x="449" y="182"/>
                  <a:pt x="445" y="180"/>
                  <a:pt x="442" y="178"/>
                </a:cubicBezTo>
                <a:cubicBezTo>
                  <a:pt x="438" y="176"/>
                  <a:pt x="435" y="174"/>
                  <a:pt x="431" y="171"/>
                </a:cubicBezTo>
                <a:cubicBezTo>
                  <a:pt x="428" y="169"/>
                  <a:pt x="425" y="166"/>
                  <a:pt x="421" y="164"/>
                </a:cubicBezTo>
                <a:cubicBezTo>
                  <a:pt x="414" y="159"/>
                  <a:pt x="407" y="153"/>
                  <a:pt x="400" y="147"/>
                </a:cubicBezTo>
                <a:cubicBezTo>
                  <a:pt x="393" y="142"/>
                  <a:pt x="387" y="135"/>
                  <a:pt x="380" y="129"/>
                </a:cubicBezTo>
                <a:cubicBezTo>
                  <a:pt x="375" y="125"/>
                  <a:pt x="375" y="125"/>
                  <a:pt x="375" y="125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2" y="122"/>
                  <a:pt x="372" y="122"/>
                  <a:pt x="372" y="122"/>
                </a:cubicBezTo>
                <a:cubicBezTo>
                  <a:pt x="369" y="119"/>
                  <a:pt x="369" y="119"/>
                  <a:pt x="369" y="119"/>
                </a:cubicBezTo>
                <a:cubicBezTo>
                  <a:pt x="365" y="116"/>
                  <a:pt x="361" y="113"/>
                  <a:pt x="357" y="110"/>
                </a:cubicBezTo>
                <a:cubicBezTo>
                  <a:pt x="341" y="97"/>
                  <a:pt x="324" y="87"/>
                  <a:pt x="306" y="77"/>
                </a:cubicBezTo>
                <a:cubicBezTo>
                  <a:pt x="293" y="71"/>
                  <a:pt x="293" y="71"/>
                  <a:pt x="293" y="71"/>
                </a:cubicBezTo>
                <a:cubicBezTo>
                  <a:pt x="288" y="68"/>
                  <a:pt x="283" y="66"/>
                  <a:pt x="279" y="64"/>
                </a:cubicBezTo>
                <a:cubicBezTo>
                  <a:pt x="274" y="62"/>
                  <a:pt x="270" y="60"/>
                  <a:pt x="265" y="58"/>
                </a:cubicBezTo>
                <a:cubicBezTo>
                  <a:pt x="261" y="57"/>
                  <a:pt x="256" y="55"/>
                  <a:pt x="251" y="53"/>
                </a:cubicBezTo>
                <a:cubicBezTo>
                  <a:pt x="247" y="51"/>
                  <a:pt x="242" y="49"/>
                  <a:pt x="238" y="48"/>
                </a:cubicBezTo>
                <a:cubicBezTo>
                  <a:pt x="233" y="46"/>
                  <a:pt x="228" y="45"/>
                  <a:pt x="224" y="43"/>
                </a:cubicBezTo>
                <a:cubicBezTo>
                  <a:pt x="219" y="42"/>
                  <a:pt x="215" y="40"/>
                  <a:pt x="210" y="39"/>
                </a:cubicBezTo>
                <a:cubicBezTo>
                  <a:pt x="206" y="37"/>
                  <a:pt x="201" y="36"/>
                  <a:pt x="197" y="35"/>
                </a:cubicBezTo>
                <a:cubicBezTo>
                  <a:pt x="188" y="32"/>
                  <a:pt x="179" y="30"/>
                  <a:pt x="170" y="28"/>
                </a:cubicBezTo>
                <a:cubicBezTo>
                  <a:pt x="162" y="25"/>
                  <a:pt x="153" y="23"/>
                  <a:pt x="145" y="22"/>
                </a:cubicBezTo>
                <a:cubicBezTo>
                  <a:pt x="137" y="19"/>
                  <a:pt x="128" y="18"/>
                  <a:pt x="121" y="17"/>
                </a:cubicBezTo>
                <a:cubicBezTo>
                  <a:pt x="113" y="15"/>
                  <a:pt x="105" y="14"/>
                  <a:pt x="98" y="12"/>
                </a:cubicBezTo>
                <a:cubicBezTo>
                  <a:pt x="83" y="10"/>
                  <a:pt x="70" y="8"/>
                  <a:pt x="58" y="6"/>
                </a:cubicBezTo>
                <a:cubicBezTo>
                  <a:pt x="55" y="6"/>
                  <a:pt x="52" y="6"/>
                  <a:pt x="49" y="5"/>
                </a:cubicBezTo>
                <a:cubicBezTo>
                  <a:pt x="46" y="5"/>
                  <a:pt x="44" y="5"/>
                  <a:pt x="41" y="4"/>
                </a:cubicBezTo>
                <a:cubicBezTo>
                  <a:pt x="36" y="4"/>
                  <a:pt x="31" y="3"/>
                  <a:pt x="27" y="3"/>
                </a:cubicBezTo>
                <a:cubicBezTo>
                  <a:pt x="10" y="1"/>
                  <a:pt x="0" y="0"/>
                  <a:pt x="0" y="0"/>
                </a:cubicBezTo>
                <a:cubicBezTo>
                  <a:pt x="0" y="0"/>
                  <a:pt x="10" y="2"/>
                  <a:pt x="27" y="5"/>
                </a:cubicBezTo>
                <a:cubicBezTo>
                  <a:pt x="31" y="5"/>
                  <a:pt x="36" y="6"/>
                  <a:pt x="41" y="7"/>
                </a:cubicBezTo>
                <a:cubicBezTo>
                  <a:pt x="43" y="7"/>
                  <a:pt x="46" y="8"/>
                  <a:pt x="49" y="8"/>
                </a:cubicBezTo>
                <a:cubicBezTo>
                  <a:pt x="51" y="9"/>
                  <a:pt x="54" y="9"/>
                  <a:pt x="57" y="10"/>
                </a:cubicBezTo>
                <a:cubicBezTo>
                  <a:pt x="69" y="12"/>
                  <a:pt x="82" y="15"/>
                  <a:pt x="97" y="18"/>
                </a:cubicBezTo>
                <a:cubicBezTo>
                  <a:pt x="104" y="20"/>
                  <a:pt x="111" y="21"/>
                  <a:pt x="119" y="23"/>
                </a:cubicBezTo>
                <a:cubicBezTo>
                  <a:pt x="127" y="25"/>
                  <a:pt x="135" y="27"/>
                  <a:pt x="143" y="30"/>
                </a:cubicBezTo>
                <a:cubicBezTo>
                  <a:pt x="151" y="32"/>
                  <a:pt x="159" y="34"/>
                  <a:pt x="168" y="37"/>
                </a:cubicBezTo>
                <a:cubicBezTo>
                  <a:pt x="176" y="39"/>
                  <a:pt x="185" y="43"/>
                  <a:pt x="193" y="46"/>
                </a:cubicBezTo>
                <a:cubicBezTo>
                  <a:pt x="198" y="47"/>
                  <a:pt x="202" y="49"/>
                  <a:pt x="206" y="50"/>
                </a:cubicBezTo>
                <a:cubicBezTo>
                  <a:pt x="211" y="52"/>
                  <a:pt x="215" y="54"/>
                  <a:pt x="219" y="55"/>
                </a:cubicBezTo>
                <a:cubicBezTo>
                  <a:pt x="224" y="57"/>
                  <a:pt x="228" y="59"/>
                  <a:pt x="233" y="61"/>
                </a:cubicBezTo>
                <a:cubicBezTo>
                  <a:pt x="237" y="62"/>
                  <a:pt x="241" y="65"/>
                  <a:pt x="246" y="67"/>
                </a:cubicBezTo>
                <a:cubicBezTo>
                  <a:pt x="250" y="69"/>
                  <a:pt x="254" y="71"/>
                  <a:pt x="259" y="73"/>
                </a:cubicBezTo>
                <a:cubicBezTo>
                  <a:pt x="263" y="75"/>
                  <a:pt x="267" y="77"/>
                  <a:pt x="272" y="79"/>
                </a:cubicBezTo>
                <a:cubicBezTo>
                  <a:pt x="276" y="81"/>
                  <a:pt x="280" y="83"/>
                  <a:pt x="285" y="86"/>
                </a:cubicBezTo>
                <a:cubicBezTo>
                  <a:pt x="297" y="93"/>
                  <a:pt x="297" y="93"/>
                  <a:pt x="297" y="93"/>
                </a:cubicBezTo>
                <a:cubicBezTo>
                  <a:pt x="314" y="103"/>
                  <a:pt x="330" y="114"/>
                  <a:pt x="344" y="126"/>
                </a:cubicBezTo>
                <a:cubicBezTo>
                  <a:pt x="347" y="129"/>
                  <a:pt x="351" y="132"/>
                  <a:pt x="354" y="135"/>
                </a:cubicBezTo>
                <a:cubicBezTo>
                  <a:pt x="356" y="137"/>
                  <a:pt x="356" y="137"/>
                  <a:pt x="356" y="137"/>
                </a:cubicBezTo>
                <a:cubicBezTo>
                  <a:pt x="356" y="138"/>
                  <a:pt x="356" y="138"/>
                  <a:pt x="356" y="138"/>
                </a:cubicBezTo>
                <a:cubicBezTo>
                  <a:pt x="357" y="138"/>
                  <a:pt x="357" y="138"/>
                  <a:pt x="357" y="138"/>
                </a:cubicBezTo>
                <a:cubicBezTo>
                  <a:pt x="357" y="139"/>
                  <a:pt x="357" y="139"/>
                  <a:pt x="357" y="139"/>
                </a:cubicBezTo>
                <a:cubicBezTo>
                  <a:pt x="358" y="140"/>
                  <a:pt x="358" y="140"/>
                  <a:pt x="358" y="140"/>
                </a:cubicBezTo>
                <a:cubicBezTo>
                  <a:pt x="363" y="146"/>
                  <a:pt x="363" y="146"/>
                  <a:pt x="363" y="146"/>
                </a:cubicBezTo>
                <a:cubicBezTo>
                  <a:pt x="370" y="153"/>
                  <a:pt x="377" y="160"/>
                  <a:pt x="384" y="166"/>
                </a:cubicBezTo>
                <a:cubicBezTo>
                  <a:pt x="391" y="172"/>
                  <a:pt x="398" y="179"/>
                  <a:pt x="405" y="184"/>
                </a:cubicBezTo>
                <a:cubicBezTo>
                  <a:pt x="409" y="187"/>
                  <a:pt x="412" y="190"/>
                  <a:pt x="416" y="193"/>
                </a:cubicBezTo>
                <a:cubicBezTo>
                  <a:pt x="419" y="196"/>
                  <a:pt x="423" y="198"/>
                  <a:pt x="427" y="201"/>
                </a:cubicBezTo>
                <a:cubicBezTo>
                  <a:pt x="430" y="203"/>
                  <a:pt x="434" y="206"/>
                  <a:pt x="437" y="208"/>
                </a:cubicBezTo>
                <a:cubicBezTo>
                  <a:pt x="441" y="211"/>
                  <a:pt x="444" y="213"/>
                  <a:pt x="448" y="215"/>
                </a:cubicBezTo>
                <a:cubicBezTo>
                  <a:pt x="455" y="219"/>
                  <a:pt x="462" y="223"/>
                  <a:pt x="469" y="227"/>
                </a:cubicBezTo>
                <a:cubicBezTo>
                  <a:pt x="472" y="229"/>
                  <a:pt x="476" y="230"/>
                  <a:pt x="479" y="232"/>
                </a:cubicBezTo>
                <a:cubicBezTo>
                  <a:pt x="483" y="233"/>
                  <a:pt x="486" y="235"/>
                  <a:pt x="489" y="236"/>
                </a:cubicBezTo>
                <a:cubicBezTo>
                  <a:pt x="496" y="239"/>
                  <a:pt x="502" y="242"/>
                  <a:pt x="508" y="243"/>
                </a:cubicBezTo>
                <a:cubicBezTo>
                  <a:pt x="511" y="244"/>
                  <a:pt x="514" y="245"/>
                  <a:pt x="517" y="2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>
            <a:off x="467931" y="4834536"/>
            <a:ext cx="2078038" cy="512763"/>
          </a:xfrm>
          <a:custGeom>
            <a:avLst/>
            <a:gdLst>
              <a:gd name="T0" fmla="*/ 553 w 553"/>
              <a:gd name="T1" fmla="*/ 20 h 136"/>
              <a:gd name="T2" fmla="*/ 548 w 553"/>
              <a:gd name="T3" fmla="*/ 26 h 136"/>
              <a:gd name="T4" fmla="*/ 534 w 553"/>
              <a:gd name="T5" fmla="*/ 41 h 136"/>
              <a:gd name="T6" fmla="*/ 511 w 553"/>
              <a:gd name="T7" fmla="*/ 60 h 136"/>
              <a:gd name="T8" fmla="*/ 478 w 553"/>
              <a:gd name="T9" fmla="*/ 81 h 136"/>
              <a:gd name="T10" fmla="*/ 438 w 553"/>
              <a:gd name="T11" fmla="*/ 100 h 136"/>
              <a:gd name="T12" fmla="*/ 426 w 553"/>
              <a:gd name="T13" fmla="*/ 104 h 136"/>
              <a:gd name="T14" fmla="*/ 415 w 553"/>
              <a:gd name="T15" fmla="*/ 108 h 136"/>
              <a:gd name="T16" fmla="*/ 390 w 553"/>
              <a:gd name="T17" fmla="*/ 116 h 136"/>
              <a:gd name="T18" fmla="*/ 378 w 553"/>
              <a:gd name="T19" fmla="*/ 119 h 136"/>
              <a:gd name="T20" fmla="*/ 365 w 553"/>
              <a:gd name="T21" fmla="*/ 122 h 136"/>
              <a:gd name="T22" fmla="*/ 339 w 553"/>
              <a:gd name="T23" fmla="*/ 127 h 136"/>
              <a:gd name="T24" fmla="*/ 312 w 553"/>
              <a:gd name="T25" fmla="*/ 131 h 136"/>
              <a:gd name="T26" fmla="*/ 285 w 553"/>
              <a:gd name="T27" fmla="*/ 134 h 136"/>
              <a:gd name="T28" fmla="*/ 258 w 553"/>
              <a:gd name="T29" fmla="*/ 136 h 136"/>
              <a:gd name="T30" fmla="*/ 231 w 553"/>
              <a:gd name="T31" fmla="*/ 136 h 136"/>
              <a:gd name="T32" fmla="*/ 205 w 553"/>
              <a:gd name="T33" fmla="*/ 136 h 136"/>
              <a:gd name="T34" fmla="*/ 179 w 553"/>
              <a:gd name="T35" fmla="*/ 135 h 136"/>
              <a:gd name="T36" fmla="*/ 155 w 553"/>
              <a:gd name="T37" fmla="*/ 133 h 136"/>
              <a:gd name="T38" fmla="*/ 143 w 553"/>
              <a:gd name="T39" fmla="*/ 133 h 136"/>
              <a:gd name="T40" fmla="*/ 131 w 553"/>
              <a:gd name="T41" fmla="*/ 131 h 136"/>
              <a:gd name="T42" fmla="*/ 109 w 553"/>
              <a:gd name="T43" fmla="*/ 129 h 136"/>
              <a:gd name="T44" fmla="*/ 88 w 553"/>
              <a:gd name="T45" fmla="*/ 126 h 136"/>
              <a:gd name="T46" fmla="*/ 52 w 553"/>
              <a:gd name="T47" fmla="*/ 120 h 136"/>
              <a:gd name="T48" fmla="*/ 37 w 553"/>
              <a:gd name="T49" fmla="*/ 117 h 136"/>
              <a:gd name="T50" fmla="*/ 24 w 553"/>
              <a:gd name="T51" fmla="*/ 115 h 136"/>
              <a:gd name="T52" fmla="*/ 0 w 553"/>
              <a:gd name="T53" fmla="*/ 110 h 136"/>
              <a:gd name="T54" fmla="*/ 24 w 553"/>
              <a:gd name="T55" fmla="*/ 113 h 136"/>
              <a:gd name="T56" fmla="*/ 37 w 553"/>
              <a:gd name="T57" fmla="*/ 115 h 136"/>
              <a:gd name="T58" fmla="*/ 52 w 553"/>
              <a:gd name="T59" fmla="*/ 117 h 136"/>
              <a:gd name="T60" fmla="*/ 89 w 553"/>
              <a:gd name="T61" fmla="*/ 120 h 136"/>
              <a:gd name="T62" fmla="*/ 109 w 553"/>
              <a:gd name="T63" fmla="*/ 122 h 136"/>
              <a:gd name="T64" fmla="*/ 132 w 553"/>
              <a:gd name="T65" fmla="*/ 123 h 136"/>
              <a:gd name="T66" fmla="*/ 143 w 553"/>
              <a:gd name="T67" fmla="*/ 123 h 136"/>
              <a:gd name="T68" fmla="*/ 155 w 553"/>
              <a:gd name="T69" fmla="*/ 124 h 136"/>
              <a:gd name="T70" fmla="*/ 180 w 553"/>
              <a:gd name="T71" fmla="*/ 124 h 136"/>
              <a:gd name="T72" fmla="*/ 205 w 553"/>
              <a:gd name="T73" fmla="*/ 123 h 136"/>
              <a:gd name="T74" fmla="*/ 231 w 553"/>
              <a:gd name="T75" fmla="*/ 122 h 136"/>
              <a:gd name="T76" fmla="*/ 257 w 553"/>
              <a:gd name="T77" fmla="*/ 119 h 136"/>
              <a:gd name="T78" fmla="*/ 283 w 553"/>
              <a:gd name="T79" fmla="*/ 116 h 136"/>
              <a:gd name="T80" fmla="*/ 309 w 553"/>
              <a:gd name="T81" fmla="*/ 112 h 136"/>
              <a:gd name="T82" fmla="*/ 335 w 553"/>
              <a:gd name="T83" fmla="*/ 106 h 136"/>
              <a:gd name="T84" fmla="*/ 359 w 553"/>
              <a:gd name="T85" fmla="*/ 100 h 136"/>
              <a:gd name="T86" fmla="*/ 371 w 553"/>
              <a:gd name="T87" fmla="*/ 96 h 136"/>
              <a:gd name="T88" fmla="*/ 383 w 553"/>
              <a:gd name="T89" fmla="*/ 92 h 136"/>
              <a:gd name="T90" fmla="*/ 406 w 553"/>
              <a:gd name="T91" fmla="*/ 84 h 136"/>
              <a:gd name="T92" fmla="*/ 416 w 553"/>
              <a:gd name="T93" fmla="*/ 79 h 136"/>
              <a:gd name="T94" fmla="*/ 426 w 553"/>
              <a:gd name="T95" fmla="*/ 74 h 136"/>
              <a:gd name="T96" fmla="*/ 463 w 553"/>
              <a:gd name="T97" fmla="*/ 54 h 136"/>
              <a:gd name="T98" fmla="*/ 491 w 553"/>
              <a:gd name="T99" fmla="*/ 34 h 136"/>
              <a:gd name="T100" fmla="*/ 510 w 553"/>
              <a:gd name="T101" fmla="*/ 16 h 136"/>
              <a:gd name="T102" fmla="*/ 520 w 553"/>
              <a:gd name="T103" fmla="*/ 4 h 136"/>
              <a:gd name="T104" fmla="*/ 523 w 553"/>
              <a:gd name="T105" fmla="*/ 0 h 136"/>
              <a:gd name="T106" fmla="*/ 553 w 553"/>
              <a:gd name="T107" fmla="*/ 2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3" h="136">
                <a:moveTo>
                  <a:pt x="553" y="20"/>
                </a:moveTo>
                <a:cubicBezTo>
                  <a:pt x="553" y="20"/>
                  <a:pt x="551" y="23"/>
                  <a:pt x="548" y="26"/>
                </a:cubicBezTo>
                <a:cubicBezTo>
                  <a:pt x="545" y="30"/>
                  <a:pt x="540" y="35"/>
                  <a:pt x="534" y="41"/>
                </a:cubicBezTo>
                <a:cubicBezTo>
                  <a:pt x="528" y="47"/>
                  <a:pt x="520" y="53"/>
                  <a:pt x="511" y="60"/>
                </a:cubicBezTo>
                <a:cubicBezTo>
                  <a:pt x="501" y="67"/>
                  <a:pt x="491" y="74"/>
                  <a:pt x="478" y="81"/>
                </a:cubicBezTo>
                <a:cubicBezTo>
                  <a:pt x="466" y="87"/>
                  <a:pt x="452" y="94"/>
                  <a:pt x="438" y="100"/>
                </a:cubicBezTo>
                <a:cubicBezTo>
                  <a:pt x="434" y="101"/>
                  <a:pt x="430" y="103"/>
                  <a:pt x="426" y="104"/>
                </a:cubicBezTo>
                <a:cubicBezTo>
                  <a:pt x="422" y="106"/>
                  <a:pt x="419" y="107"/>
                  <a:pt x="415" y="108"/>
                </a:cubicBezTo>
                <a:cubicBezTo>
                  <a:pt x="407" y="111"/>
                  <a:pt x="399" y="114"/>
                  <a:pt x="390" y="116"/>
                </a:cubicBezTo>
                <a:cubicBezTo>
                  <a:pt x="386" y="117"/>
                  <a:pt x="382" y="118"/>
                  <a:pt x="378" y="119"/>
                </a:cubicBezTo>
                <a:cubicBezTo>
                  <a:pt x="374" y="120"/>
                  <a:pt x="369" y="121"/>
                  <a:pt x="365" y="122"/>
                </a:cubicBezTo>
                <a:cubicBezTo>
                  <a:pt x="357" y="124"/>
                  <a:pt x="348" y="125"/>
                  <a:pt x="339" y="127"/>
                </a:cubicBezTo>
                <a:cubicBezTo>
                  <a:pt x="330" y="129"/>
                  <a:pt x="321" y="130"/>
                  <a:pt x="312" y="131"/>
                </a:cubicBezTo>
                <a:cubicBezTo>
                  <a:pt x="303" y="132"/>
                  <a:pt x="294" y="133"/>
                  <a:pt x="285" y="134"/>
                </a:cubicBezTo>
                <a:cubicBezTo>
                  <a:pt x="276" y="135"/>
                  <a:pt x="267" y="135"/>
                  <a:pt x="258" y="136"/>
                </a:cubicBezTo>
                <a:cubicBezTo>
                  <a:pt x="249" y="136"/>
                  <a:pt x="240" y="136"/>
                  <a:pt x="231" y="136"/>
                </a:cubicBezTo>
                <a:cubicBezTo>
                  <a:pt x="223" y="136"/>
                  <a:pt x="214" y="136"/>
                  <a:pt x="205" y="136"/>
                </a:cubicBezTo>
                <a:cubicBezTo>
                  <a:pt x="196" y="136"/>
                  <a:pt x="188" y="136"/>
                  <a:pt x="179" y="135"/>
                </a:cubicBezTo>
                <a:cubicBezTo>
                  <a:pt x="171" y="135"/>
                  <a:pt x="163" y="134"/>
                  <a:pt x="155" y="133"/>
                </a:cubicBezTo>
                <a:cubicBezTo>
                  <a:pt x="151" y="133"/>
                  <a:pt x="147" y="133"/>
                  <a:pt x="143" y="133"/>
                </a:cubicBezTo>
                <a:cubicBezTo>
                  <a:pt x="139" y="132"/>
                  <a:pt x="135" y="132"/>
                  <a:pt x="131" y="131"/>
                </a:cubicBezTo>
                <a:cubicBezTo>
                  <a:pt x="123" y="130"/>
                  <a:pt x="116" y="130"/>
                  <a:pt x="109" y="129"/>
                </a:cubicBezTo>
                <a:cubicBezTo>
                  <a:pt x="102" y="128"/>
                  <a:pt x="95" y="127"/>
                  <a:pt x="88" y="126"/>
                </a:cubicBezTo>
                <a:cubicBezTo>
                  <a:pt x="75" y="124"/>
                  <a:pt x="63" y="122"/>
                  <a:pt x="52" y="120"/>
                </a:cubicBezTo>
                <a:cubicBezTo>
                  <a:pt x="46" y="119"/>
                  <a:pt x="41" y="118"/>
                  <a:pt x="37" y="117"/>
                </a:cubicBezTo>
                <a:cubicBezTo>
                  <a:pt x="32" y="117"/>
                  <a:pt x="28" y="116"/>
                  <a:pt x="24" y="115"/>
                </a:cubicBezTo>
                <a:cubicBezTo>
                  <a:pt x="9" y="112"/>
                  <a:pt x="0" y="110"/>
                  <a:pt x="0" y="110"/>
                </a:cubicBezTo>
                <a:cubicBezTo>
                  <a:pt x="0" y="110"/>
                  <a:pt x="9" y="111"/>
                  <a:pt x="24" y="113"/>
                </a:cubicBezTo>
                <a:cubicBezTo>
                  <a:pt x="28" y="114"/>
                  <a:pt x="32" y="114"/>
                  <a:pt x="37" y="115"/>
                </a:cubicBezTo>
                <a:cubicBezTo>
                  <a:pt x="42" y="116"/>
                  <a:pt x="47" y="116"/>
                  <a:pt x="52" y="117"/>
                </a:cubicBezTo>
                <a:cubicBezTo>
                  <a:pt x="63" y="118"/>
                  <a:pt x="75" y="119"/>
                  <a:pt x="89" y="120"/>
                </a:cubicBezTo>
                <a:cubicBezTo>
                  <a:pt x="95" y="121"/>
                  <a:pt x="102" y="121"/>
                  <a:pt x="109" y="122"/>
                </a:cubicBezTo>
                <a:cubicBezTo>
                  <a:pt x="117" y="122"/>
                  <a:pt x="124" y="123"/>
                  <a:pt x="132" y="123"/>
                </a:cubicBezTo>
                <a:cubicBezTo>
                  <a:pt x="135" y="123"/>
                  <a:pt x="139" y="123"/>
                  <a:pt x="143" y="123"/>
                </a:cubicBezTo>
                <a:cubicBezTo>
                  <a:pt x="147" y="124"/>
                  <a:pt x="151" y="124"/>
                  <a:pt x="155" y="124"/>
                </a:cubicBezTo>
                <a:cubicBezTo>
                  <a:pt x="163" y="124"/>
                  <a:pt x="171" y="124"/>
                  <a:pt x="180" y="124"/>
                </a:cubicBezTo>
                <a:cubicBezTo>
                  <a:pt x="188" y="124"/>
                  <a:pt x="196" y="123"/>
                  <a:pt x="205" y="123"/>
                </a:cubicBezTo>
                <a:cubicBezTo>
                  <a:pt x="213" y="123"/>
                  <a:pt x="222" y="122"/>
                  <a:pt x="231" y="122"/>
                </a:cubicBezTo>
                <a:cubicBezTo>
                  <a:pt x="240" y="121"/>
                  <a:pt x="248" y="120"/>
                  <a:pt x="257" y="119"/>
                </a:cubicBezTo>
                <a:cubicBezTo>
                  <a:pt x="266" y="119"/>
                  <a:pt x="274" y="117"/>
                  <a:pt x="283" y="116"/>
                </a:cubicBezTo>
                <a:cubicBezTo>
                  <a:pt x="292" y="115"/>
                  <a:pt x="301" y="113"/>
                  <a:pt x="309" y="112"/>
                </a:cubicBezTo>
                <a:cubicBezTo>
                  <a:pt x="318" y="110"/>
                  <a:pt x="326" y="108"/>
                  <a:pt x="335" y="106"/>
                </a:cubicBezTo>
                <a:cubicBezTo>
                  <a:pt x="343" y="104"/>
                  <a:pt x="351" y="102"/>
                  <a:pt x="359" y="100"/>
                </a:cubicBezTo>
                <a:cubicBezTo>
                  <a:pt x="363" y="99"/>
                  <a:pt x="367" y="97"/>
                  <a:pt x="371" y="96"/>
                </a:cubicBezTo>
                <a:cubicBezTo>
                  <a:pt x="375" y="95"/>
                  <a:pt x="379" y="94"/>
                  <a:pt x="383" y="92"/>
                </a:cubicBezTo>
                <a:cubicBezTo>
                  <a:pt x="391" y="90"/>
                  <a:pt x="398" y="87"/>
                  <a:pt x="406" y="84"/>
                </a:cubicBezTo>
                <a:cubicBezTo>
                  <a:pt x="409" y="82"/>
                  <a:pt x="413" y="81"/>
                  <a:pt x="416" y="79"/>
                </a:cubicBezTo>
                <a:cubicBezTo>
                  <a:pt x="420" y="78"/>
                  <a:pt x="423" y="76"/>
                  <a:pt x="426" y="74"/>
                </a:cubicBezTo>
                <a:cubicBezTo>
                  <a:pt x="440" y="68"/>
                  <a:pt x="452" y="61"/>
                  <a:pt x="463" y="54"/>
                </a:cubicBezTo>
                <a:cubicBezTo>
                  <a:pt x="474" y="48"/>
                  <a:pt x="483" y="41"/>
                  <a:pt x="491" y="34"/>
                </a:cubicBezTo>
                <a:cubicBezTo>
                  <a:pt x="499" y="28"/>
                  <a:pt x="505" y="21"/>
                  <a:pt x="510" y="16"/>
                </a:cubicBezTo>
                <a:cubicBezTo>
                  <a:pt x="515" y="11"/>
                  <a:pt x="518" y="7"/>
                  <a:pt x="520" y="4"/>
                </a:cubicBezTo>
                <a:cubicBezTo>
                  <a:pt x="523" y="1"/>
                  <a:pt x="523" y="0"/>
                  <a:pt x="523" y="0"/>
                </a:cubicBezTo>
                <a:lnTo>
                  <a:pt x="553" y="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28"/>
          <p:cNvSpPr>
            <a:spLocks/>
          </p:cNvSpPr>
          <p:nvPr/>
        </p:nvSpPr>
        <p:spPr bwMode="auto">
          <a:xfrm>
            <a:off x="6298027" y="4551961"/>
            <a:ext cx="5076825" cy="1654175"/>
          </a:xfrm>
          <a:custGeom>
            <a:avLst/>
            <a:gdLst>
              <a:gd name="T0" fmla="*/ 52 w 1351"/>
              <a:gd name="T1" fmla="*/ 17 h 439"/>
              <a:gd name="T2" fmla="*/ 90 w 1351"/>
              <a:gd name="T3" fmla="*/ 69 h 439"/>
              <a:gd name="T4" fmla="*/ 119 w 1351"/>
              <a:gd name="T5" fmla="*/ 100 h 439"/>
              <a:gd name="T6" fmla="*/ 151 w 1351"/>
              <a:gd name="T7" fmla="*/ 130 h 439"/>
              <a:gd name="T8" fmla="*/ 185 w 1351"/>
              <a:gd name="T9" fmla="*/ 157 h 439"/>
              <a:gd name="T10" fmla="*/ 220 w 1351"/>
              <a:gd name="T11" fmla="*/ 182 h 439"/>
              <a:gd name="T12" fmla="*/ 248 w 1351"/>
              <a:gd name="T13" fmla="*/ 199 h 439"/>
              <a:gd name="T14" fmla="*/ 277 w 1351"/>
              <a:gd name="T15" fmla="*/ 214 h 439"/>
              <a:gd name="T16" fmla="*/ 337 w 1351"/>
              <a:gd name="T17" fmla="*/ 240 h 439"/>
              <a:gd name="T18" fmla="*/ 399 w 1351"/>
              <a:gd name="T19" fmla="*/ 261 h 439"/>
              <a:gd name="T20" fmla="*/ 442 w 1351"/>
              <a:gd name="T21" fmla="*/ 272 h 439"/>
              <a:gd name="T22" fmla="*/ 485 w 1351"/>
              <a:gd name="T23" fmla="*/ 280 h 439"/>
              <a:gd name="T24" fmla="*/ 518 w 1351"/>
              <a:gd name="T25" fmla="*/ 285 h 439"/>
              <a:gd name="T26" fmla="*/ 550 w 1351"/>
              <a:gd name="T27" fmla="*/ 289 h 439"/>
              <a:gd name="T28" fmla="*/ 595 w 1351"/>
              <a:gd name="T29" fmla="*/ 292 h 439"/>
              <a:gd name="T30" fmla="*/ 640 w 1351"/>
              <a:gd name="T31" fmla="*/ 293 h 439"/>
              <a:gd name="T32" fmla="*/ 687 w 1351"/>
              <a:gd name="T33" fmla="*/ 298 h 439"/>
              <a:gd name="T34" fmla="*/ 779 w 1351"/>
              <a:gd name="T35" fmla="*/ 313 h 439"/>
              <a:gd name="T36" fmla="*/ 871 w 1351"/>
              <a:gd name="T37" fmla="*/ 334 h 439"/>
              <a:gd name="T38" fmla="*/ 927 w 1351"/>
              <a:gd name="T39" fmla="*/ 351 h 439"/>
              <a:gd name="T40" fmla="*/ 950 w 1351"/>
              <a:gd name="T41" fmla="*/ 359 h 439"/>
              <a:gd name="T42" fmla="*/ 982 w 1351"/>
              <a:gd name="T43" fmla="*/ 374 h 439"/>
              <a:gd name="T44" fmla="*/ 1044 w 1351"/>
              <a:gd name="T45" fmla="*/ 406 h 439"/>
              <a:gd name="T46" fmla="*/ 1179 w 1351"/>
              <a:gd name="T47" fmla="*/ 430 h 439"/>
              <a:gd name="T48" fmla="*/ 1269 w 1351"/>
              <a:gd name="T49" fmla="*/ 413 h 439"/>
              <a:gd name="T50" fmla="*/ 1301 w 1351"/>
              <a:gd name="T51" fmla="*/ 399 h 439"/>
              <a:gd name="T52" fmla="*/ 1332 w 1351"/>
              <a:gd name="T53" fmla="*/ 382 h 439"/>
              <a:gd name="T54" fmla="*/ 1332 w 1351"/>
              <a:gd name="T55" fmla="*/ 383 h 439"/>
              <a:gd name="T56" fmla="*/ 1302 w 1351"/>
              <a:gd name="T57" fmla="*/ 401 h 439"/>
              <a:gd name="T58" fmla="*/ 1270 w 1351"/>
              <a:gd name="T59" fmla="*/ 416 h 439"/>
              <a:gd name="T60" fmla="*/ 1179 w 1351"/>
              <a:gd name="T61" fmla="*/ 437 h 439"/>
              <a:gd name="T62" fmla="*/ 1040 w 1351"/>
              <a:gd name="T63" fmla="*/ 416 h 439"/>
              <a:gd name="T64" fmla="*/ 976 w 1351"/>
              <a:gd name="T65" fmla="*/ 385 h 439"/>
              <a:gd name="T66" fmla="*/ 945 w 1351"/>
              <a:gd name="T67" fmla="*/ 373 h 439"/>
              <a:gd name="T68" fmla="*/ 923 w 1351"/>
              <a:gd name="T69" fmla="*/ 365 h 439"/>
              <a:gd name="T70" fmla="*/ 867 w 1351"/>
              <a:gd name="T71" fmla="*/ 350 h 439"/>
              <a:gd name="T72" fmla="*/ 776 w 1351"/>
              <a:gd name="T73" fmla="*/ 333 h 439"/>
              <a:gd name="T74" fmla="*/ 684 w 1351"/>
              <a:gd name="T75" fmla="*/ 321 h 439"/>
              <a:gd name="T76" fmla="*/ 639 w 1351"/>
              <a:gd name="T77" fmla="*/ 317 h 439"/>
              <a:gd name="T78" fmla="*/ 571 w 1351"/>
              <a:gd name="T79" fmla="*/ 317 h 439"/>
              <a:gd name="T80" fmla="*/ 526 w 1351"/>
              <a:gd name="T81" fmla="*/ 315 h 439"/>
              <a:gd name="T82" fmla="*/ 503 w 1351"/>
              <a:gd name="T83" fmla="*/ 312 h 439"/>
              <a:gd name="T84" fmla="*/ 458 w 1351"/>
              <a:gd name="T85" fmla="*/ 306 h 439"/>
              <a:gd name="T86" fmla="*/ 413 w 1351"/>
              <a:gd name="T87" fmla="*/ 298 h 439"/>
              <a:gd name="T88" fmla="*/ 369 w 1351"/>
              <a:gd name="T89" fmla="*/ 287 h 439"/>
              <a:gd name="T90" fmla="*/ 282 w 1351"/>
              <a:gd name="T91" fmla="*/ 257 h 439"/>
              <a:gd name="T92" fmla="*/ 240 w 1351"/>
              <a:gd name="T93" fmla="*/ 237 h 439"/>
              <a:gd name="T94" fmla="*/ 220 w 1351"/>
              <a:gd name="T95" fmla="*/ 226 h 439"/>
              <a:gd name="T96" fmla="*/ 180 w 1351"/>
              <a:gd name="T97" fmla="*/ 203 h 439"/>
              <a:gd name="T98" fmla="*/ 142 w 1351"/>
              <a:gd name="T99" fmla="*/ 176 h 439"/>
              <a:gd name="T100" fmla="*/ 106 w 1351"/>
              <a:gd name="T101" fmla="*/ 147 h 439"/>
              <a:gd name="T102" fmla="*/ 72 w 1351"/>
              <a:gd name="T103" fmla="*/ 115 h 439"/>
              <a:gd name="T104" fmla="*/ 26 w 1351"/>
              <a:gd name="T105" fmla="*/ 62 h 439"/>
              <a:gd name="T106" fmla="*/ 0 w 1351"/>
              <a:gd name="T107" fmla="*/ 22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51" h="439">
                <a:moveTo>
                  <a:pt x="42" y="0"/>
                </a:moveTo>
                <a:cubicBezTo>
                  <a:pt x="45" y="5"/>
                  <a:pt x="49" y="11"/>
                  <a:pt x="52" y="17"/>
                </a:cubicBezTo>
                <a:cubicBezTo>
                  <a:pt x="56" y="23"/>
                  <a:pt x="60" y="29"/>
                  <a:pt x="64" y="35"/>
                </a:cubicBezTo>
                <a:cubicBezTo>
                  <a:pt x="72" y="47"/>
                  <a:pt x="81" y="58"/>
                  <a:pt x="90" y="69"/>
                </a:cubicBezTo>
                <a:cubicBezTo>
                  <a:pt x="95" y="74"/>
                  <a:pt x="100" y="80"/>
                  <a:pt x="105" y="85"/>
                </a:cubicBezTo>
                <a:cubicBezTo>
                  <a:pt x="109" y="90"/>
                  <a:pt x="114" y="95"/>
                  <a:pt x="119" y="100"/>
                </a:cubicBezTo>
                <a:cubicBezTo>
                  <a:pt x="124" y="106"/>
                  <a:pt x="130" y="110"/>
                  <a:pt x="135" y="115"/>
                </a:cubicBezTo>
                <a:cubicBezTo>
                  <a:pt x="140" y="120"/>
                  <a:pt x="146" y="125"/>
                  <a:pt x="151" y="130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85" y="157"/>
                  <a:pt x="185" y="157"/>
                  <a:pt x="185" y="157"/>
                </a:cubicBezTo>
                <a:cubicBezTo>
                  <a:pt x="190" y="161"/>
                  <a:pt x="196" y="165"/>
                  <a:pt x="202" y="170"/>
                </a:cubicBezTo>
                <a:cubicBezTo>
                  <a:pt x="208" y="174"/>
                  <a:pt x="214" y="178"/>
                  <a:pt x="220" y="182"/>
                </a:cubicBezTo>
                <a:cubicBezTo>
                  <a:pt x="226" y="186"/>
                  <a:pt x="233" y="189"/>
                  <a:pt x="239" y="193"/>
                </a:cubicBezTo>
                <a:cubicBezTo>
                  <a:pt x="248" y="199"/>
                  <a:pt x="248" y="199"/>
                  <a:pt x="248" y="199"/>
                </a:cubicBezTo>
                <a:cubicBezTo>
                  <a:pt x="258" y="204"/>
                  <a:pt x="258" y="204"/>
                  <a:pt x="258" y="204"/>
                </a:cubicBezTo>
                <a:cubicBezTo>
                  <a:pt x="264" y="207"/>
                  <a:pt x="270" y="211"/>
                  <a:pt x="277" y="214"/>
                </a:cubicBezTo>
                <a:cubicBezTo>
                  <a:pt x="297" y="223"/>
                  <a:pt x="297" y="223"/>
                  <a:pt x="297" y="223"/>
                </a:cubicBezTo>
                <a:cubicBezTo>
                  <a:pt x="310" y="229"/>
                  <a:pt x="323" y="235"/>
                  <a:pt x="337" y="240"/>
                </a:cubicBezTo>
                <a:cubicBezTo>
                  <a:pt x="350" y="246"/>
                  <a:pt x="364" y="250"/>
                  <a:pt x="378" y="255"/>
                </a:cubicBezTo>
                <a:cubicBezTo>
                  <a:pt x="385" y="257"/>
                  <a:pt x="392" y="259"/>
                  <a:pt x="399" y="261"/>
                </a:cubicBezTo>
                <a:cubicBezTo>
                  <a:pt x="406" y="263"/>
                  <a:pt x="413" y="265"/>
                  <a:pt x="420" y="267"/>
                </a:cubicBezTo>
                <a:cubicBezTo>
                  <a:pt x="442" y="272"/>
                  <a:pt x="442" y="272"/>
                  <a:pt x="442" y="272"/>
                </a:cubicBezTo>
                <a:cubicBezTo>
                  <a:pt x="449" y="274"/>
                  <a:pt x="456" y="275"/>
                  <a:pt x="463" y="276"/>
                </a:cubicBezTo>
                <a:cubicBezTo>
                  <a:pt x="470" y="278"/>
                  <a:pt x="478" y="279"/>
                  <a:pt x="485" y="280"/>
                </a:cubicBezTo>
                <a:cubicBezTo>
                  <a:pt x="507" y="284"/>
                  <a:pt x="507" y="284"/>
                  <a:pt x="507" y="284"/>
                </a:cubicBezTo>
                <a:cubicBezTo>
                  <a:pt x="518" y="285"/>
                  <a:pt x="518" y="285"/>
                  <a:pt x="518" y="285"/>
                </a:cubicBezTo>
                <a:cubicBezTo>
                  <a:pt x="529" y="287"/>
                  <a:pt x="529" y="287"/>
                  <a:pt x="529" y="287"/>
                </a:cubicBezTo>
                <a:cubicBezTo>
                  <a:pt x="550" y="289"/>
                  <a:pt x="550" y="289"/>
                  <a:pt x="550" y="289"/>
                </a:cubicBezTo>
                <a:cubicBezTo>
                  <a:pt x="558" y="290"/>
                  <a:pt x="565" y="290"/>
                  <a:pt x="572" y="290"/>
                </a:cubicBezTo>
                <a:cubicBezTo>
                  <a:pt x="595" y="292"/>
                  <a:pt x="595" y="292"/>
                  <a:pt x="595" y="292"/>
                </a:cubicBezTo>
                <a:cubicBezTo>
                  <a:pt x="609" y="292"/>
                  <a:pt x="624" y="292"/>
                  <a:pt x="639" y="293"/>
                </a:cubicBezTo>
                <a:cubicBezTo>
                  <a:pt x="640" y="293"/>
                  <a:pt x="640" y="293"/>
                  <a:pt x="640" y="293"/>
                </a:cubicBezTo>
                <a:cubicBezTo>
                  <a:pt x="640" y="293"/>
                  <a:pt x="640" y="293"/>
                  <a:pt x="640" y="293"/>
                </a:cubicBezTo>
                <a:cubicBezTo>
                  <a:pt x="656" y="294"/>
                  <a:pt x="671" y="296"/>
                  <a:pt x="687" y="298"/>
                </a:cubicBezTo>
                <a:cubicBezTo>
                  <a:pt x="702" y="301"/>
                  <a:pt x="718" y="303"/>
                  <a:pt x="733" y="305"/>
                </a:cubicBezTo>
                <a:cubicBezTo>
                  <a:pt x="749" y="308"/>
                  <a:pt x="764" y="311"/>
                  <a:pt x="779" y="313"/>
                </a:cubicBezTo>
                <a:cubicBezTo>
                  <a:pt x="795" y="316"/>
                  <a:pt x="810" y="319"/>
                  <a:pt x="825" y="323"/>
                </a:cubicBezTo>
                <a:cubicBezTo>
                  <a:pt x="841" y="326"/>
                  <a:pt x="856" y="330"/>
                  <a:pt x="871" y="334"/>
                </a:cubicBezTo>
                <a:cubicBezTo>
                  <a:pt x="886" y="338"/>
                  <a:pt x="901" y="342"/>
                  <a:pt x="916" y="348"/>
                </a:cubicBezTo>
                <a:cubicBezTo>
                  <a:pt x="927" y="351"/>
                  <a:pt x="927" y="351"/>
                  <a:pt x="927" y="351"/>
                </a:cubicBezTo>
                <a:cubicBezTo>
                  <a:pt x="931" y="352"/>
                  <a:pt x="935" y="354"/>
                  <a:pt x="938" y="355"/>
                </a:cubicBezTo>
                <a:cubicBezTo>
                  <a:pt x="950" y="359"/>
                  <a:pt x="950" y="359"/>
                  <a:pt x="950" y="359"/>
                </a:cubicBezTo>
                <a:cubicBezTo>
                  <a:pt x="953" y="361"/>
                  <a:pt x="957" y="362"/>
                  <a:pt x="960" y="364"/>
                </a:cubicBezTo>
                <a:cubicBezTo>
                  <a:pt x="968" y="367"/>
                  <a:pt x="975" y="370"/>
                  <a:pt x="982" y="374"/>
                </a:cubicBezTo>
                <a:cubicBezTo>
                  <a:pt x="1003" y="385"/>
                  <a:pt x="1003" y="385"/>
                  <a:pt x="1003" y="385"/>
                </a:cubicBezTo>
                <a:cubicBezTo>
                  <a:pt x="1016" y="393"/>
                  <a:pt x="1030" y="400"/>
                  <a:pt x="1044" y="406"/>
                </a:cubicBezTo>
                <a:cubicBezTo>
                  <a:pt x="1058" y="411"/>
                  <a:pt x="1073" y="416"/>
                  <a:pt x="1087" y="420"/>
                </a:cubicBezTo>
                <a:cubicBezTo>
                  <a:pt x="1117" y="428"/>
                  <a:pt x="1148" y="431"/>
                  <a:pt x="1179" y="430"/>
                </a:cubicBezTo>
                <a:cubicBezTo>
                  <a:pt x="1194" y="430"/>
                  <a:pt x="1209" y="428"/>
                  <a:pt x="1225" y="425"/>
                </a:cubicBezTo>
                <a:cubicBezTo>
                  <a:pt x="1240" y="422"/>
                  <a:pt x="1255" y="418"/>
                  <a:pt x="1269" y="413"/>
                </a:cubicBezTo>
                <a:cubicBezTo>
                  <a:pt x="1276" y="410"/>
                  <a:pt x="1284" y="407"/>
                  <a:pt x="1291" y="404"/>
                </a:cubicBezTo>
                <a:cubicBezTo>
                  <a:pt x="1301" y="399"/>
                  <a:pt x="1301" y="399"/>
                  <a:pt x="1301" y="399"/>
                </a:cubicBezTo>
                <a:cubicBezTo>
                  <a:pt x="1312" y="394"/>
                  <a:pt x="1312" y="394"/>
                  <a:pt x="1312" y="394"/>
                </a:cubicBezTo>
                <a:cubicBezTo>
                  <a:pt x="1319" y="390"/>
                  <a:pt x="1325" y="386"/>
                  <a:pt x="1332" y="382"/>
                </a:cubicBezTo>
                <a:cubicBezTo>
                  <a:pt x="1338" y="378"/>
                  <a:pt x="1345" y="373"/>
                  <a:pt x="1351" y="369"/>
                </a:cubicBezTo>
                <a:cubicBezTo>
                  <a:pt x="1345" y="374"/>
                  <a:pt x="1339" y="378"/>
                  <a:pt x="1332" y="383"/>
                </a:cubicBezTo>
                <a:cubicBezTo>
                  <a:pt x="1326" y="387"/>
                  <a:pt x="1319" y="391"/>
                  <a:pt x="1312" y="395"/>
                </a:cubicBezTo>
                <a:cubicBezTo>
                  <a:pt x="1302" y="401"/>
                  <a:pt x="1302" y="401"/>
                  <a:pt x="1302" y="401"/>
                </a:cubicBezTo>
                <a:cubicBezTo>
                  <a:pt x="1292" y="406"/>
                  <a:pt x="1292" y="406"/>
                  <a:pt x="1292" y="406"/>
                </a:cubicBezTo>
                <a:cubicBezTo>
                  <a:pt x="1285" y="410"/>
                  <a:pt x="1277" y="413"/>
                  <a:pt x="1270" y="416"/>
                </a:cubicBezTo>
                <a:cubicBezTo>
                  <a:pt x="1256" y="421"/>
                  <a:pt x="1241" y="426"/>
                  <a:pt x="1226" y="430"/>
                </a:cubicBezTo>
                <a:cubicBezTo>
                  <a:pt x="1210" y="433"/>
                  <a:pt x="1195" y="436"/>
                  <a:pt x="1179" y="437"/>
                </a:cubicBezTo>
                <a:cubicBezTo>
                  <a:pt x="1148" y="439"/>
                  <a:pt x="1116" y="436"/>
                  <a:pt x="1085" y="429"/>
                </a:cubicBezTo>
                <a:cubicBezTo>
                  <a:pt x="1070" y="426"/>
                  <a:pt x="1055" y="421"/>
                  <a:pt x="1040" y="416"/>
                </a:cubicBezTo>
                <a:cubicBezTo>
                  <a:pt x="1025" y="410"/>
                  <a:pt x="1011" y="404"/>
                  <a:pt x="997" y="396"/>
                </a:cubicBezTo>
                <a:cubicBezTo>
                  <a:pt x="976" y="385"/>
                  <a:pt x="976" y="385"/>
                  <a:pt x="976" y="385"/>
                </a:cubicBezTo>
                <a:cubicBezTo>
                  <a:pt x="969" y="382"/>
                  <a:pt x="962" y="380"/>
                  <a:pt x="955" y="377"/>
                </a:cubicBezTo>
                <a:cubicBezTo>
                  <a:pt x="952" y="375"/>
                  <a:pt x="948" y="374"/>
                  <a:pt x="945" y="373"/>
                </a:cubicBezTo>
                <a:cubicBezTo>
                  <a:pt x="934" y="369"/>
                  <a:pt x="934" y="369"/>
                  <a:pt x="934" y="369"/>
                </a:cubicBezTo>
                <a:cubicBezTo>
                  <a:pt x="930" y="368"/>
                  <a:pt x="926" y="366"/>
                  <a:pt x="923" y="365"/>
                </a:cubicBezTo>
                <a:cubicBezTo>
                  <a:pt x="912" y="362"/>
                  <a:pt x="912" y="362"/>
                  <a:pt x="912" y="362"/>
                </a:cubicBezTo>
                <a:cubicBezTo>
                  <a:pt x="897" y="358"/>
                  <a:pt x="882" y="354"/>
                  <a:pt x="867" y="350"/>
                </a:cubicBezTo>
                <a:cubicBezTo>
                  <a:pt x="852" y="347"/>
                  <a:pt x="837" y="344"/>
                  <a:pt x="822" y="341"/>
                </a:cubicBezTo>
                <a:cubicBezTo>
                  <a:pt x="807" y="338"/>
                  <a:pt x="791" y="336"/>
                  <a:pt x="776" y="333"/>
                </a:cubicBezTo>
                <a:cubicBezTo>
                  <a:pt x="761" y="331"/>
                  <a:pt x="745" y="328"/>
                  <a:pt x="730" y="327"/>
                </a:cubicBezTo>
                <a:cubicBezTo>
                  <a:pt x="715" y="325"/>
                  <a:pt x="699" y="323"/>
                  <a:pt x="684" y="321"/>
                </a:cubicBezTo>
                <a:cubicBezTo>
                  <a:pt x="669" y="320"/>
                  <a:pt x="653" y="318"/>
                  <a:pt x="638" y="317"/>
                </a:cubicBezTo>
                <a:cubicBezTo>
                  <a:pt x="639" y="317"/>
                  <a:pt x="639" y="317"/>
                  <a:pt x="639" y="317"/>
                </a:cubicBezTo>
                <a:cubicBezTo>
                  <a:pt x="624" y="317"/>
                  <a:pt x="609" y="318"/>
                  <a:pt x="594" y="318"/>
                </a:cubicBezTo>
                <a:cubicBezTo>
                  <a:pt x="571" y="317"/>
                  <a:pt x="571" y="317"/>
                  <a:pt x="571" y="317"/>
                </a:cubicBezTo>
                <a:cubicBezTo>
                  <a:pt x="564" y="317"/>
                  <a:pt x="556" y="317"/>
                  <a:pt x="548" y="316"/>
                </a:cubicBezTo>
                <a:cubicBezTo>
                  <a:pt x="526" y="315"/>
                  <a:pt x="526" y="315"/>
                  <a:pt x="526" y="315"/>
                </a:cubicBezTo>
                <a:cubicBezTo>
                  <a:pt x="514" y="314"/>
                  <a:pt x="514" y="314"/>
                  <a:pt x="514" y="314"/>
                </a:cubicBezTo>
                <a:cubicBezTo>
                  <a:pt x="503" y="312"/>
                  <a:pt x="503" y="312"/>
                  <a:pt x="503" y="312"/>
                </a:cubicBezTo>
                <a:cubicBezTo>
                  <a:pt x="480" y="310"/>
                  <a:pt x="480" y="310"/>
                  <a:pt x="480" y="310"/>
                </a:cubicBezTo>
                <a:cubicBezTo>
                  <a:pt x="473" y="309"/>
                  <a:pt x="465" y="307"/>
                  <a:pt x="458" y="306"/>
                </a:cubicBezTo>
                <a:cubicBezTo>
                  <a:pt x="450" y="305"/>
                  <a:pt x="443" y="304"/>
                  <a:pt x="435" y="302"/>
                </a:cubicBezTo>
                <a:cubicBezTo>
                  <a:pt x="413" y="298"/>
                  <a:pt x="413" y="298"/>
                  <a:pt x="413" y="298"/>
                </a:cubicBezTo>
                <a:cubicBezTo>
                  <a:pt x="406" y="297"/>
                  <a:pt x="398" y="294"/>
                  <a:pt x="391" y="293"/>
                </a:cubicBezTo>
                <a:cubicBezTo>
                  <a:pt x="383" y="291"/>
                  <a:pt x="376" y="289"/>
                  <a:pt x="369" y="287"/>
                </a:cubicBezTo>
                <a:cubicBezTo>
                  <a:pt x="354" y="282"/>
                  <a:pt x="339" y="278"/>
                  <a:pt x="325" y="273"/>
                </a:cubicBezTo>
                <a:cubicBezTo>
                  <a:pt x="310" y="268"/>
                  <a:pt x="296" y="262"/>
                  <a:pt x="282" y="257"/>
                </a:cubicBezTo>
                <a:cubicBezTo>
                  <a:pt x="261" y="247"/>
                  <a:pt x="261" y="247"/>
                  <a:pt x="261" y="247"/>
                </a:cubicBezTo>
                <a:cubicBezTo>
                  <a:pt x="254" y="244"/>
                  <a:pt x="247" y="240"/>
                  <a:pt x="240" y="237"/>
                </a:cubicBezTo>
                <a:cubicBezTo>
                  <a:pt x="230" y="232"/>
                  <a:pt x="230" y="232"/>
                  <a:pt x="230" y="232"/>
                </a:cubicBezTo>
                <a:cubicBezTo>
                  <a:pt x="220" y="226"/>
                  <a:pt x="220" y="226"/>
                  <a:pt x="220" y="226"/>
                </a:cubicBezTo>
                <a:cubicBezTo>
                  <a:pt x="213" y="223"/>
                  <a:pt x="206" y="219"/>
                  <a:pt x="200" y="215"/>
                </a:cubicBezTo>
                <a:cubicBezTo>
                  <a:pt x="193" y="211"/>
                  <a:pt x="187" y="207"/>
                  <a:pt x="180" y="203"/>
                </a:cubicBezTo>
                <a:cubicBezTo>
                  <a:pt x="174" y="199"/>
                  <a:pt x="167" y="194"/>
                  <a:pt x="161" y="190"/>
                </a:cubicBezTo>
                <a:cubicBezTo>
                  <a:pt x="155" y="185"/>
                  <a:pt x="148" y="181"/>
                  <a:pt x="142" y="176"/>
                </a:cubicBezTo>
                <a:cubicBezTo>
                  <a:pt x="136" y="172"/>
                  <a:pt x="130" y="167"/>
                  <a:pt x="124" y="162"/>
                </a:cubicBezTo>
                <a:cubicBezTo>
                  <a:pt x="118" y="157"/>
                  <a:pt x="112" y="152"/>
                  <a:pt x="106" y="147"/>
                </a:cubicBezTo>
                <a:cubicBezTo>
                  <a:pt x="100" y="142"/>
                  <a:pt x="95" y="137"/>
                  <a:pt x="89" y="132"/>
                </a:cubicBezTo>
                <a:cubicBezTo>
                  <a:pt x="83" y="126"/>
                  <a:pt x="78" y="121"/>
                  <a:pt x="72" y="115"/>
                </a:cubicBezTo>
                <a:cubicBezTo>
                  <a:pt x="67" y="110"/>
                  <a:pt x="62" y="104"/>
                  <a:pt x="56" y="98"/>
                </a:cubicBezTo>
                <a:cubicBezTo>
                  <a:pt x="46" y="87"/>
                  <a:pt x="36" y="75"/>
                  <a:pt x="26" y="62"/>
                </a:cubicBezTo>
                <a:cubicBezTo>
                  <a:pt x="22" y="56"/>
                  <a:pt x="17" y="50"/>
                  <a:pt x="13" y="43"/>
                </a:cubicBezTo>
                <a:cubicBezTo>
                  <a:pt x="8" y="36"/>
                  <a:pt x="4" y="30"/>
                  <a:pt x="0" y="22"/>
                </a:cubicBezTo>
                <a:lnTo>
                  <a:pt x="4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9"/>
          <p:cNvSpPr>
            <a:spLocks/>
          </p:cNvSpPr>
          <p:nvPr/>
        </p:nvSpPr>
        <p:spPr bwMode="auto">
          <a:xfrm>
            <a:off x="8634827" y="5677498"/>
            <a:ext cx="1619250" cy="904875"/>
          </a:xfrm>
          <a:custGeom>
            <a:avLst/>
            <a:gdLst>
              <a:gd name="T0" fmla="*/ 34 w 431"/>
              <a:gd name="T1" fmla="*/ 0 h 240"/>
              <a:gd name="T2" fmla="*/ 35 w 431"/>
              <a:gd name="T3" fmla="*/ 4 h 240"/>
              <a:gd name="T4" fmla="*/ 41 w 431"/>
              <a:gd name="T5" fmla="*/ 17 h 240"/>
              <a:gd name="T6" fmla="*/ 53 w 431"/>
              <a:gd name="T7" fmla="*/ 37 h 240"/>
              <a:gd name="T8" fmla="*/ 70 w 431"/>
              <a:gd name="T9" fmla="*/ 62 h 240"/>
              <a:gd name="T10" fmla="*/ 93 w 431"/>
              <a:gd name="T11" fmla="*/ 90 h 240"/>
              <a:gd name="T12" fmla="*/ 122 w 431"/>
              <a:gd name="T13" fmla="*/ 118 h 240"/>
              <a:gd name="T14" fmla="*/ 157 w 431"/>
              <a:gd name="T15" fmla="*/ 145 h 240"/>
              <a:gd name="T16" fmla="*/ 196 w 431"/>
              <a:gd name="T17" fmla="*/ 169 h 240"/>
              <a:gd name="T18" fmla="*/ 216 w 431"/>
              <a:gd name="T19" fmla="*/ 180 h 240"/>
              <a:gd name="T20" fmla="*/ 226 w 431"/>
              <a:gd name="T21" fmla="*/ 185 h 240"/>
              <a:gd name="T22" fmla="*/ 237 w 431"/>
              <a:gd name="T23" fmla="*/ 190 h 240"/>
              <a:gd name="T24" fmla="*/ 247 w 431"/>
              <a:gd name="T25" fmla="*/ 194 h 240"/>
              <a:gd name="T26" fmla="*/ 257 w 431"/>
              <a:gd name="T27" fmla="*/ 198 h 240"/>
              <a:gd name="T28" fmla="*/ 268 w 431"/>
              <a:gd name="T29" fmla="*/ 202 h 240"/>
              <a:gd name="T30" fmla="*/ 278 w 431"/>
              <a:gd name="T31" fmla="*/ 206 h 240"/>
              <a:gd name="T32" fmla="*/ 318 w 431"/>
              <a:gd name="T33" fmla="*/ 219 h 240"/>
              <a:gd name="T34" fmla="*/ 354 w 431"/>
              <a:gd name="T35" fmla="*/ 227 h 240"/>
              <a:gd name="T36" fmla="*/ 371 w 431"/>
              <a:gd name="T37" fmla="*/ 231 h 240"/>
              <a:gd name="T38" fmla="*/ 385 w 431"/>
              <a:gd name="T39" fmla="*/ 233 h 240"/>
              <a:gd name="T40" fmla="*/ 399 w 431"/>
              <a:gd name="T41" fmla="*/ 236 h 240"/>
              <a:gd name="T42" fmla="*/ 410 w 431"/>
              <a:gd name="T43" fmla="*/ 237 h 240"/>
              <a:gd name="T44" fmla="*/ 431 w 431"/>
              <a:gd name="T45" fmla="*/ 240 h 240"/>
              <a:gd name="T46" fmla="*/ 410 w 431"/>
              <a:gd name="T47" fmla="*/ 239 h 240"/>
              <a:gd name="T48" fmla="*/ 398 w 431"/>
              <a:gd name="T49" fmla="*/ 238 h 240"/>
              <a:gd name="T50" fmla="*/ 385 w 431"/>
              <a:gd name="T51" fmla="*/ 237 h 240"/>
              <a:gd name="T52" fmla="*/ 370 w 431"/>
              <a:gd name="T53" fmla="*/ 235 h 240"/>
              <a:gd name="T54" fmla="*/ 353 w 431"/>
              <a:gd name="T55" fmla="*/ 233 h 240"/>
              <a:gd name="T56" fmla="*/ 316 w 431"/>
              <a:gd name="T57" fmla="*/ 227 h 240"/>
              <a:gd name="T58" fmla="*/ 275 w 431"/>
              <a:gd name="T59" fmla="*/ 217 h 240"/>
              <a:gd name="T60" fmla="*/ 264 w 431"/>
              <a:gd name="T61" fmla="*/ 214 h 240"/>
              <a:gd name="T62" fmla="*/ 253 w 431"/>
              <a:gd name="T63" fmla="*/ 211 h 240"/>
              <a:gd name="T64" fmla="*/ 242 w 431"/>
              <a:gd name="T65" fmla="*/ 207 h 240"/>
              <a:gd name="T66" fmla="*/ 231 w 431"/>
              <a:gd name="T67" fmla="*/ 203 h 240"/>
              <a:gd name="T68" fmla="*/ 220 w 431"/>
              <a:gd name="T69" fmla="*/ 199 h 240"/>
              <a:gd name="T70" fmla="*/ 209 w 431"/>
              <a:gd name="T71" fmla="*/ 195 h 240"/>
              <a:gd name="T72" fmla="*/ 187 w 431"/>
              <a:gd name="T73" fmla="*/ 185 h 240"/>
              <a:gd name="T74" fmla="*/ 145 w 431"/>
              <a:gd name="T75" fmla="*/ 163 h 240"/>
              <a:gd name="T76" fmla="*/ 107 w 431"/>
              <a:gd name="T77" fmla="*/ 138 h 240"/>
              <a:gd name="T78" fmla="*/ 73 w 431"/>
              <a:gd name="T79" fmla="*/ 110 h 240"/>
              <a:gd name="T80" fmla="*/ 46 w 431"/>
              <a:gd name="T81" fmla="*/ 82 h 240"/>
              <a:gd name="T82" fmla="*/ 25 w 431"/>
              <a:gd name="T83" fmla="*/ 55 h 240"/>
              <a:gd name="T84" fmla="*/ 11 w 431"/>
              <a:gd name="T85" fmla="*/ 34 h 240"/>
              <a:gd name="T86" fmla="*/ 3 w 431"/>
              <a:gd name="T87" fmla="*/ 18 h 240"/>
              <a:gd name="T88" fmla="*/ 0 w 431"/>
              <a:gd name="T89" fmla="*/ 12 h 240"/>
              <a:gd name="T90" fmla="*/ 34 w 431"/>
              <a:gd name="T9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31" h="240">
                <a:moveTo>
                  <a:pt x="34" y="0"/>
                </a:moveTo>
                <a:cubicBezTo>
                  <a:pt x="34" y="0"/>
                  <a:pt x="34" y="1"/>
                  <a:pt x="35" y="4"/>
                </a:cubicBezTo>
                <a:cubicBezTo>
                  <a:pt x="37" y="7"/>
                  <a:pt x="39" y="11"/>
                  <a:pt x="41" y="17"/>
                </a:cubicBezTo>
                <a:cubicBezTo>
                  <a:pt x="44" y="23"/>
                  <a:pt x="48" y="30"/>
                  <a:pt x="53" y="37"/>
                </a:cubicBezTo>
                <a:cubicBezTo>
                  <a:pt x="57" y="45"/>
                  <a:pt x="63" y="53"/>
                  <a:pt x="70" y="62"/>
                </a:cubicBezTo>
                <a:cubicBezTo>
                  <a:pt x="77" y="71"/>
                  <a:pt x="84" y="81"/>
                  <a:pt x="93" y="90"/>
                </a:cubicBezTo>
                <a:cubicBezTo>
                  <a:pt x="102" y="100"/>
                  <a:pt x="112" y="109"/>
                  <a:pt x="122" y="118"/>
                </a:cubicBezTo>
                <a:cubicBezTo>
                  <a:pt x="133" y="128"/>
                  <a:pt x="145" y="137"/>
                  <a:pt x="157" y="145"/>
                </a:cubicBezTo>
                <a:cubicBezTo>
                  <a:pt x="169" y="154"/>
                  <a:pt x="182" y="162"/>
                  <a:pt x="196" y="169"/>
                </a:cubicBezTo>
                <a:cubicBezTo>
                  <a:pt x="202" y="173"/>
                  <a:pt x="209" y="177"/>
                  <a:pt x="216" y="180"/>
                </a:cubicBezTo>
                <a:cubicBezTo>
                  <a:pt x="219" y="182"/>
                  <a:pt x="223" y="183"/>
                  <a:pt x="226" y="185"/>
                </a:cubicBezTo>
                <a:cubicBezTo>
                  <a:pt x="230" y="187"/>
                  <a:pt x="233" y="188"/>
                  <a:pt x="237" y="190"/>
                </a:cubicBezTo>
                <a:cubicBezTo>
                  <a:pt x="240" y="191"/>
                  <a:pt x="243" y="193"/>
                  <a:pt x="247" y="194"/>
                </a:cubicBezTo>
                <a:cubicBezTo>
                  <a:pt x="250" y="196"/>
                  <a:pt x="254" y="197"/>
                  <a:pt x="257" y="198"/>
                </a:cubicBezTo>
                <a:cubicBezTo>
                  <a:pt x="261" y="200"/>
                  <a:pt x="264" y="201"/>
                  <a:pt x="268" y="202"/>
                </a:cubicBezTo>
                <a:cubicBezTo>
                  <a:pt x="271" y="204"/>
                  <a:pt x="274" y="205"/>
                  <a:pt x="278" y="206"/>
                </a:cubicBezTo>
                <a:cubicBezTo>
                  <a:pt x="292" y="211"/>
                  <a:pt x="305" y="215"/>
                  <a:pt x="318" y="219"/>
                </a:cubicBezTo>
                <a:cubicBezTo>
                  <a:pt x="331" y="222"/>
                  <a:pt x="343" y="225"/>
                  <a:pt x="354" y="227"/>
                </a:cubicBezTo>
                <a:cubicBezTo>
                  <a:pt x="360" y="229"/>
                  <a:pt x="365" y="230"/>
                  <a:pt x="371" y="231"/>
                </a:cubicBezTo>
                <a:cubicBezTo>
                  <a:pt x="376" y="232"/>
                  <a:pt x="381" y="233"/>
                  <a:pt x="385" y="233"/>
                </a:cubicBezTo>
                <a:cubicBezTo>
                  <a:pt x="390" y="234"/>
                  <a:pt x="395" y="235"/>
                  <a:pt x="399" y="236"/>
                </a:cubicBezTo>
                <a:cubicBezTo>
                  <a:pt x="403" y="236"/>
                  <a:pt x="406" y="237"/>
                  <a:pt x="410" y="237"/>
                </a:cubicBezTo>
                <a:cubicBezTo>
                  <a:pt x="423" y="239"/>
                  <a:pt x="431" y="240"/>
                  <a:pt x="431" y="240"/>
                </a:cubicBezTo>
                <a:cubicBezTo>
                  <a:pt x="431" y="240"/>
                  <a:pt x="423" y="240"/>
                  <a:pt x="410" y="239"/>
                </a:cubicBezTo>
                <a:cubicBezTo>
                  <a:pt x="406" y="239"/>
                  <a:pt x="402" y="238"/>
                  <a:pt x="398" y="238"/>
                </a:cubicBezTo>
                <a:cubicBezTo>
                  <a:pt x="394" y="238"/>
                  <a:pt x="390" y="237"/>
                  <a:pt x="385" y="237"/>
                </a:cubicBezTo>
                <a:cubicBezTo>
                  <a:pt x="380" y="236"/>
                  <a:pt x="375" y="236"/>
                  <a:pt x="370" y="235"/>
                </a:cubicBezTo>
                <a:cubicBezTo>
                  <a:pt x="365" y="234"/>
                  <a:pt x="359" y="234"/>
                  <a:pt x="353" y="233"/>
                </a:cubicBezTo>
                <a:cubicBezTo>
                  <a:pt x="342" y="232"/>
                  <a:pt x="329" y="229"/>
                  <a:pt x="316" y="227"/>
                </a:cubicBezTo>
                <a:cubicBezTo>
                  <a:pt x="303" y="224"/>
                  <a:pt x="289" y="221"/>
                  <a:pt x="275" y="217"/>
                </a:cubicBezTo>
                <a:cubicBezTo>
                  <a:pt x="271" y="216"/>
                  <a:pt x="267" y="215"/>
                  <a:pt x="264" y="214"/>
                </a:cubicBezTo>
                <a:cubicBezTo>
                  <a:pt x="260" y="213"/>
                  <a:pt x="257" y="212"/>
                  <a:pt x="253" y="211"/>
                </a:cubicBezTo>
                <a:cubicBezTo>
                  <a:pt x="249" y="209"/>
                  <a:pt x="246" y="208"/>
                  <a:pt x="242" y="207"/>
                </a:cubicBezTo>
                <a:cubicBezTo>
                  <a:pt x="238" y="206"/>
                  <a:pt x="235" y="205"/>
                  <a:pt x="231" y="203"/>
                </a:cubicBezTo>
                <a:cubicBezTo>
                  <a:pt x="227" y="202"/>
                  <a:pt x="224" y="201"/>
                  <a:pt x="220" y="199"/>
                </a:cubicBezTo>
                <a:cubicBezTo>
                  <a:pt x="216" y="198"/>
                  <a:pt x="213" y="196"/>
                  <a:pt x="209" y="195"/>
                </a:cubicBezTo>
                <a:cubicBezTo>
                  <a:pt x="202" y="192"/>
                  <a:pt x="195" y="189"/>
                  <a:pt x="187" y="185"/>
                </a:cubicBezTo>
                <a:cubicBezTo>
                  <a:pt x="173" y="179"/>
                  <a:pt x="159" y="171"/>
                  <a:pt x="145" y="163"/>
                </a:cubicBezTo>
                <a:cubicBezTo>
                  <a:pt x="132" y="155"/>
                  <a:pt x="119" y="147"/>
                  <a:pt x="107" y="138"/>
                </a:cubicBezTo>
                <a:cubicBezTo>
                  <a:pt x="95" y="129"/>
                  <a:pt x="84" y="119"/>
                  <a:pt x="73" y="110"/>
                </a:cubicBezTo>
                <a:cubicBezTo>
                  <a:pt x="63" y="100"/>
                  <a:pt x="54" y="91"/>
                  <a:pt x="46" y="82"/>
                </a:cubicBezTo>
                <a:cubicBezTo>
                  <a:pt x="38" y="72"/>
                  <a:pt x="31" y="63"/>
                  <a:pt x="25" y="55"/>
                </a:cubicBezTo>
                <a:cubicBezTo>
                  <a:pt x="20" y="47"/>
                  <a:pt x="15" y="40"/>
                  <a:pt x="11" y="34"/>
                </a:cubicBezTo>
                <a:cubicBezTo>
                  <a:pt x="7" y="27"/>
                  <a:pt x="5" y="22"/>
                  <a:pt x="3" y="18"/>
                </a:cubicBezTo>
                <a:cubicBezTo>
                  <a:pt x="1" y="15"/>
                  <a:pt x="0" y="12"/>
                  <a:pt x="0" y="12"/>
                </a:cubicBezTo>
                <a:lnTo>
                  <a:pt x="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30"/>
          <p:cNvSpPr>
            <a:spLocks/>
          </p:cNvSpPr>
          <p:nvPr/>
        </p:nvSpPr>
        <p:spPr bwMode="auto">
          <a:xfrm>
            <a:off x="8537990" y="5369523"/>
            <a:ext cx="2479675" cy="346075"/>
          </a:xfrm>
          <a:custGeom>
            <a:avLst/>
            <a:gdLst>
              <a:gd name="T0" fmla="*/ 632 w 660"/>
              <a:gd name="T1" fmla="*/ 22 h 92"/>
              <a:gd name="T2" fmla="*/ 600 w 660"/>
              <a:gd name="T3" fmla="*/ 16 h 92"/>
              <a:gd name="T4" fmla="*/ 557 w 660"/>
              <a:gd name="T5" fmla="*/ 10 h 92"/>
              <a:gd name="T6" fmla="*/ 533 w 660"/>
              <a:gd name="T7" fmla="*/ 7 h 92"/>
              <a:gd name="T8" fmla="*/ 520 w 660"/>
              <a:gd name="T9" fmla="*/ 5 h 92"/>
              <a:gd name="T10" fmla="*/ 507 w 660"/>
              <a:gd name="T11" fmla="*/ 4 h 92"/>
              <a:gd name="T12" fmla="*/ 451 w 660"/>
              <a:gd name="T13" fmla="*/ 1 h 92"/>
              <a:gd name="T14" fmla="*/ 421 w 660"/>
              <a:gd name="T15" fmla="*/ 0 h 92"/>
              <a:gd name="T16" fmla="*/ 390 w 660"/>
              <a:gd name="T17" fmla="*/ 0 h 92"/>
              <a:gd name="T18" fmla="*/ 359 w 660"/>
              <a:gd name="T19" fmla="*/ 1 h 92"/>
              <a:gd name="T20" fmla="*/ 328 w 660"/>
              <a:gd name="T21" fmla="*/ 3 h 92"/>
              <a:gd name="T22" fmla="*/ 296 w 660"/>
              <a:gd name="T23" fmla="*/ 6 h 92"/>
              <a:gd name="T24" fmla="*/ 281 w 660"/>
              <a:gd name="T25" fmla="*/ 8 h 92"/>
              <a:gd name="T26" fmla="*/ 265 w 660"/>
              <a:gd name="T27" fmla="*/ 10 h 92"/>
              <a:gd name="T28" fmla="*/ 205 w 660"/>
              <a:gd name="T29" fmla="*/ 20 h 92"/>
              <a:gd name="T30" fmla="*/ 149 w 660"/>
              <a:gd name="T31" fmla="*/ 33 h 92"/>
              <a:gd name="T32" fmla="*/ 100 w 660"/>
              <a:gd name="T33" fmla="*/ 47 h 92"/>
              <a:gd name="T34" fmla="*/ 28 w 660"/>
              <a:gd name="T35" fmla="*/ 74 h 92"/>
              <a:gd name="T36" fmla="*/ 8 w 660"/>
              <a:gd name="T37" fmla="*/ 83 h 92"/>
              <a:gd name="T38" fmla="*/ 1 w 660"/>
              <a:gd name="T39" fmla="*/ 87 h 92"/>
              <a:gd name="T40" fmla="*/ 4 w 660"/>
              <a:gd name="T41" fmla="*/ 92 h 92"/>
              <a:gd name="T42" fmla="*/ 10 w 660"/>
              <a:gd name="T43" fmla="*/ 91 h 92"/>
              <a:gd name="T44" fmla="*/ 52 w 660"/>
              <a:gd name="T45" fmla="*/ 88 h 92"/>
              <a:gd name="T46" fmla="*/ 71 w 660"/>
              <a:gd name="T47" fmla="*/ 91 h 92"/>
              <a:gd name="T48" fmla="*/ 110 w 660"/>
              <a:gd name="T49" fmla="*/ 75 h 92"/>
              <a:gd name="T50" fmla="*/ 157 w 660"/>
              <a:gd name="T51" fmla="*/ 59 h 92"/>
              <a:gd name="T52" fmla="*/ 210 w 660"/>
              <a:gd name="T53" fmla="*/ 44 h 92"/>
              <a:gd name="T54" fmla="*/ 269 w 660"/>
              <a:gd name="T55" fmla="*/ 31 h 92"/>
              <a:gd name="T56" fmla="*/ 284 w 660"/>
              <a:gd name="T57" fmla="*/ 28 h 92"/>
              <a:gd name="T58" fmla="*/ 299 w 660"/>
              <a:gd name="T59" fmla="*/ 26 h 92"/>
              <a:gd name="T60" fmla="*/ 329 w 660"/>
              <a:gd name="T61" fmla="*/ 21 h 92"/>
              <a:gd name="T62" fmla="*/ 360 w 660"/>
              <a:gd name="T63" fmla="*/ 18 h 92"/>
              <a:gd name="T64" fmla="*/ 391 w 660"/>
              <a:gd name="T65" fmla="*/ 15 h 92"/>
              <a:gd name="T66" fmla="*/ 421 w 660"/>
              <a:gd name="T67" fmla="*/ 13 h 92"/>
              <a:gd name="T68" fmla="*/ 451 w 660"/>
              <a:gd name="T69" fmla="*/ 12 h 92"/>
              <a:gd name="T70" fmla="*/ 507 w 660"/>
              <a:gd name="T71" fmla="*/ 13 h 92"/>
              <a:gd name="T72" fmla="*/ 520 w 660"/>
              <a:gd name="T73" fmla="*/ 13 h 92"/>
              <a:gd name="T74" fmla="*/ 533 w 660"/>
              <a:gd name="T75" fmla="*/ 14 h 92"/>
              <a:gd name="T76" fmla="*/ 557 w 660"/>
              <a:gd name="T77" fmla="*/ 15 h 92"/>
              <a:gd name="T78" fmla="*/ 599 w 660"/>
              <a:gd name="T79" fmla="*/ 19 h 92"/>
              <a:gd name="T80" fmla="*/ 632 w 660"/>
              <a:gd name="T81" fmla="*/ 23 h 92"/>
              <a:gd name="T82" fmla="*/ 660 w 660"/>
              <a:gd name="T83" fmla="*/ 27 h 92"/>
              <a:gd name="T84" fmla="*/ 632 w 660"/>
              <a:gd name="T85" fmla="*/ 2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0" h="92">
                <a:moveTo>
                  <a:pt x="632" y="22"/>
                </a:moveTo>
                <a:cubicBezTo>
                  <a:pt x="623" y="20"/>
                  <a:pt x="612" y="18"/>
                  <a:pt x="600" y="16"/>
                </a:cubicBezTo>
                <a:cubicBezTo>
                  <a:pt x="587" y="14"/>
                  <a:pt x="573" y="12"/>
                  <a:pt x="557" y="10"/>
                </a:cubicBezTo>
                <a:cubicBezTo>
                  <a:pt x="550" y="9"/>
                  <a:pt x="542" y="8"/>
                  <a:pt x="533" y="7"/>
                </a:cubicBezTo>
                <a:cubicBezTo>
                  <a:pt x="529" y="6"/>
                  <a:pt x="525" y="6"/>
                  <a:pt x="520" y="5"/>
                </a:cubicBezTo>
                <a:cubicBezTo>
                  <a:pt x="516" y="5"/>
                  <a:pt x="512" y="5"/>
                  <a:pt x="507" y="4"/>
                </a:cubicBezTo>
                <a:cubicBezTo>
                  <a:pt x="489" y="3"/>
                  <a:pt x="470" y="2"/>
                  <a:pt x="451" y="1"/>
                </a:cubicBezTo>
                <a:cubicBezTo>
                  <a:pt x="441" y="1"/>
                  <a:pt x="431" y="0"/>
                  <a:pt x="421" y="0"/>
                </a:cubicBezTo>
                <a:cubicBezTo>
                  <a:pt x="411" y="0"/>
                  <a:pt x="400" y="0"/>
                  <a:pt x="390" y="0"/>
                </a:cubicBezTo>
                <a:cubicBezTo>
                  <a:pt x="380" y="1"/>
                  <a:pt x="369" y="1"/>
                  <a:pt x="359" y="1"/>
                </a:cubicBezTo>
                <a:cubicBezTo>
                  <a:pt x="349" y="2"/>
                  <a:pt x="338" y="2"/>
                  <a:pt x="328" y="3"/>
                </a:cubicBezTo>
                <a:cubicBezTo>
                  <a:pt x="317" y="4"/>
                  <a:pt x="307" y="5"/>
                  <a:pt x="296" y="6"/>
                </a:cubicBezTo>
                <a:cubicBezTo>
                  <a:pt x="291" y="7"/>
                  <a:pt x="286" y="7"/>
                  <a:pt x="281" y="8"/>
                </a:cubicBezTo>
                <a:cubicBezTo>
                  <a:pt x="275" y="9"/>
                  <a:pt x="270" y="9"/>
                  <a:pt x="265" y="10"/>
                </a:cubicBezTo>
                <a:cubicBezTo>
                  <a:pt x="245" y="13"/>
                  <a:pt x="224" y="16"/>
                  <a:pt x="205" y="20"/>
                </a:cubicBezTo>
                <a:cubicBezTo>
                  <a:pt x="186" y="24"/>
                  <a:pt x="167" y="28"/>
                  <a:pt x="149" y="33"/>
                </a:cubicBezTo>
                <a:cubicBezTo>
                  <a:pt x="132" y="37"/>
                  <a:pt x="115" y="42"/>
                  <a:pt x="100" y="47"/>
                </a:cubicBezTo>
                <a:cubicBezTo>
                  <a:pt x="70" y="56"/>
                  <a:pt x="45" y="66"/>
                  <a:pt x="28" y="74"/>
                </a:cubicBezTo>
                <a:cubicBezTo>
                  <a:pt x="19" y="77"/>
                  <a:pt x="12" y="81"/>
                  <a:pt x="8" y="83"/>
                </a:cubicBezTo>
                <a:cubicBezTo>
                  <a:pt x="3" y="85"/>
                  <a:pt x="0" y="87"/>
                  <a:pt x="1" y="87"/>
                </a:cubicBezTo>
                <a:cubicBezTo>
                  <a:pt x="4" y="92"/>
                  <a:pt x="4" y="92"/>
                  <a:pt x="4" y="92"/>
                </a:cubicBezTo>
                <a:cubicBezTo>
                  <a:pt x="6" y="91"/>
                  <a:pt x="8" y="91"/>
                  <a:pt x="10" y="91"/>
                </a:cubicBezTo>
                <a:cubicBezTo>
                  <a:pt x="24" y="90"/>
                  <a:pt x="38" y="89"/>
                  <a:pt x="52" y="88"/>
                </a:cubicBezTo>
                <a:cubicBezTo>
                  <a:pt x="59" y="87"/>
                  <a:pt x="65" y="89"/>
                  <a:pt x="71" y="91"/>
                </a:cubicBezTo>
                <a:cubicBezTo>
                  <a:pt x="83" y="86"/>
                  <a:pt x="96" y="81"/>
                  <a:pt x="110" y="75"/>
                </a:cubicBezTo>
                <a:cubicBezTo>
                  <a:pt x="124" y="70"/>
                  <a:pt x="140" y="65"/>
                  <a:pt x="157" y="59"/>
                </a:cubicBezTo>
                <a:cubicBezTo>
                  <a:pt x="174" y="54"/>
                  <a:pt x="192" y="49"/>
                  <a:pt x="210" y="44"/>
                </a:cubicBezTo>
                <a:cubicBezTo>
                  <a:pt x="229" y="39"/>
                  <a:pt x="249" y="35"/>
                  <a:pt x="269" y="31"/>
                </a:cubicBezTo>
                <a:cubicBezTo>
                  <a:pt x="274" y="30"/>
                  <a:pt x="279" y="29"/>
                  <a:pt x="284" y="28"/>
                </a:cubicBezTo>
                <a:cubicBezTo>
                  <a:pt x="289" y="27"/>
                  <a:pt x="294" y="27"/>
                  <a:pt x="299" y="26"/>
                </a:cubicBezTo>
                <a:cubicBezTo>
                  <a:pt x="309" y="24"/>
                  <a:pt x="319" y="23"/>
                  <a:pt x="329" y="21"/>
                </a:cubicBezTo>
                <a:cubicBezTo>
                  <a:pt x="340" y="20"/>
                  <a:pt x="350" y="19"/>
                  <a:pt x="360" y="18"/>
                </a:cubicBezTo>
                <a:cubicBezTo>
                  <a:pt x="370" y="17"/>
                  <a:pt x="381" y="16"/>
                  <a:pt x="391" y="15"/>
                </a:cubicBezTo>
                <a:cubicBezTo>
                  <a:pt x="401" y="14"/>
                  <a:pt x="411" y="14"/>
                  <a:pt x="421" y="13"/>
                </a:cubicBezTo>
                <a:cubicBezTo>
                  <a:pt x="431" y="13"/>
                  <a:pt x="441" y="13"/>
                  <a:pt x="451" y="12"/>
                </a:cubicBezTo>
                <a:cubicBezTo>
                  <a:pt x="470" y="12"/>
                  <a:pt x="489" y="12"/>
                  <a:pt x="507" y="13"/>
                </a:cubicBezTo>
                <a:cubicBezTo>
                  <a:pt x="511" y="13"/>
                  <a:pt x="515" y="13"/>
                  <a:pt x="520" y="13"/>
                </a:cubicBezTo>
                <a:cubicBezTo>
                  <a:pt x="524" y="13"/>
                  <a:pt x="528" y="14"/>
                  <a:pt x="533" y="14"/>
                </a:cubicBezTo>
                <a:cubicBezTo>
                  <a:pt x="541" y="14"/>
                  <a:pt x="549" y="15"/>
                  <a:pt x="557" y="15"/>
                </a:cubicBezTo>
                <a:cubicBezTo>
                  <a:pt x="572" y="17"/>
                  <a:pt x="587" y="18"/>
                  <a:pt x="599" y="19"/>
                </a:cubicBezTo>
                <a:cubicBezTo>
                  <a:pt x="612" y="21"/>
                  <a:pt x="623" y="22"/>
                  <a:pt x="632" y="23"/>
                </a:cubicBezTo>
                <a:cubicBezTo>
                  <a:pt x="650" y="26"/>
                  <a:pt x="660" y="27"/>
                  <a:pt x="660" y="27"/>
                </a:cubicBezTo>
                <a:cubicBezTo>
                  <a:pt x="660" y="27"/>
                  <a:pt x="650" y="25"/>
                  <a:pt x="632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6851990" y="2559276"/>
            <a:ext cx="3860800" cy="1450975"/>
          </a:xfrm>
          <a:custGeom>
            <a:avLst/>
            <a:gdLst>
              <a:gd name="T0" fmla="*/ 3 w 1027"/>
              <a:gd name="T1" fmla="*/ 342 h 385"/>
              <a:gd name="T2" fmla="*/ 23 w 1027"/>
              <a:gd name="T3" fmla="*/ 330 h 385"/>
              <a:gd name="T4" fmla="*/ 61 w 1027"/>
              <a:gd name="T5" fmla="*/ 306 h 385"/>
              <a:gd name="T6" fmla="*/ 86 w 1027"/>
              <a:gd name="T7" fmla="*/ 289 h 385"/>
              <a:gd name="T8" fmla="*/ 143 w 1027"/>
              <a:gd name="T9" fmla="*/ 245 h 385"/>
              <a:gd name="T10" fmla="*/ 154 w 1027"/>
              <a:gd name="T11" fmla="*/ 236 h 385"/>
              <a:gd name="T12" fmla="*/ 174 w 1027"/>
              <a:gd name="T13" fmla="*/ 218 h 385"/>
              <a:gd name="T14" fmla="*/ 206 w 1027"/>
              <a:gd name="T15" fmla="*/ 189 h 385"/>
              <a:gd name="T16" fmla="*/ 248 w 1027"/>
              <a:gd name="T17" fmla="*/ 147 h 385"/>
              <a:gd name="T18" fmla="*/ 274 w 1027"/>
              <a:gd name="T19" fmla="*/ 120 h 385"/>
              <a:gd name="T20" fmla="*/ 364 w 1027"/>
              <a:gd name="T21" fmla="*/ 59 h 385"/>
              <a:gd name="T22" fmla="*/ 500 w 1027"/>
              <a:gd name="T23" fmla="*/ 42 h 385"/>
              <a:gd name="T24" fmla="*/ 554 w 1027"/>
              <a:gd name="T25" fmla="*/ 45 h 385"/>
              <a:gd name="T26" fmla="*/ 633 w 1027"/>
              <a:gd name="T27" fmla="*/ 55 h 385"/>
              <a:gd name="T28" fmla="*/ 778 w 1027"/>
              <a:gd name="T29" fmla="*/ 73 h 385"/>
              <a:gd name="T30" fmla="*/ 933 w 1027"/>
              <a:gd name="T31" fmla="*/ 48 h 385"/>
              <a:gd name="T32" fmla="*/ 974 w 1027"/>
              <a:gd name="T33" fmla="*/ 30 h 385"/>
              <a:gd name="T34" fmla="*/ 995 w 1027"/>
              <a:gd name="T35" fmla="*/ 20 h 385"/>
              <a:gd name="T36" fmla="*/ 1016 w 1027"/>
              <a:gd name="T37" fmla="*/ 7 h 385"/>
              <a:gd name="T38" fmla="*/ 1016 w 1027"/>
              <a:gd name="T39" fmla="*/ 7 h 385"/>
              <a:gd name="T40" fmla="*/ 995 w 1027"/>
              <a:gd name="T41" fmla="*/ 21 h 385"/>
              <a:gd name="T42" fmla="*/ 975 w 1027"/>
              <a:gd name="T43" fmla="*/ 33 h 385"/>
              <a:gd name="T44" fmla="*/ 935 w 1027"/>
              <a:gd name="T45" fmla="*/ 52 h 385"/>
              <a:gd name="T46" fmla="*/ 778 w 1027"/>
              <a:gd name="T47" fmla="*/ 84 h 385"/>
              <a:gd name="T48" fmla="*/ 631 w 1027"/>
              <a:gd name="T49" fmla="*/ 72 h 385"/>
              <a:gd name="T50" fmla="*/ 553 w 1027"/>
              <a:gd name="T51" fmla="*/ 66 h 385"/>
              <a:gd name="T52" fmla="*/ 500 w 1027"/>
              <a:gd name="T53" fmla="*/ 65 h 385"/>
              <a:gd name="T54" fmla="*/ 374 w 1027"/>
              <a:gd name="T55" fmla="*/ 86 h 385"/>
              <a:gd name="T56" fmla="*/ 298 w 1027"/>
              <a:gd name="T57" fmla="*/ 143 h 385"/>
              <a:gd name="T58" fmla="*/ 273 w 1027"/>
              <a:gd name="T59" fmla="*/ 171 h 385"/>
              <a:gd name="T60" fmla="*/ 232 w 1027"/>
              <a:gd name="T61" fmla="*/ 215 h 385"/>
              <a:gd name="T62" fmla="*/ 200 w 1027"/>
              <a:gd name="T63" fmla="*/ 247 h 385"/>
              <a:gd name="T64" fmla="*/ 181 w 1027"/>
              <a:gd name="T65" fmla="*/ 266 h 385"/>
              <a:gd name="T66" fmla="*/ 169 w 1027"/>
              <a:gd name="T67" fmla="*/ 276 h 385"/>
              <a:gd name="T68" fmla="*/ 112 w 1027"/>
              <a:gd name="T69" fmla="*/ 324 h 385"/>
              <a:gd name="T70" fmla="*/ 87 w 1027"/>
              <a:gd name="T71" fmla="*/ 343 h 385"/>
              <a:gd name="T72" fmla="*/ 48 w 1027"/>
              <a:gd name="T73" fmla="*/ 370 h 385"/>
              <a:gd name="T74" fmla="*/ 26 w 1027"/>
              <a:gd name="T75" fmla="*/ 384 h 385"/>
              <a:gd name="T76" fmla="*/ 0 w 1027"/>
              <a:gd name="T77" fmla="*/ 343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7" h="385">
                <a:moveTo>
                  <a:pt x="0" y="343"/>
                </a:moveTo>
                <a:cubicBezTo>
                  <a:pt x="0" y="343"/>
                  <a:pt x="1" y="343"/>
                  <a:pt x="3" y="342"/>
                </a:cubicBezTo>
                <a:cubicBezTo>
                  <a:pt x="5" y="341"/>
                  <a:pt x="7" y="339"/>
                  <a:pt x="11" y="337"/>
                </a:cubicBezTo>
                <a:cubicBezTo>
                  <a:pt x="14" y="335"/>
                  <a:pt x="18" y="333"/>
                  <a:pt x="23" y="330"/>
                </a:cubicBezTo>
                <a:cubicBezTo>
                  <a:pt x="28" y="327"/>
                  <a:pt x="34" y="324"/>
                  <a:pt x="40" y="320"/>
                </a:cubicBezTo>
                <a:cubicBezTo>
                  <a:pt x="47" y="316"/>
                  <a:pt x="54" y="311"/>
                  <a:pt x="61" y="306"/>
                </a:cubicBezTo>
                <a:cubicBezTo>
                  <a:pt x="65" y="303"/>
                  <a:pt x="69" y="301"/>
                  <a:pt x="73" y="298"/>
                </a:cubicBezTo>
                <a:cubicBezTo>
                  <a:pt x="78" y="295"/>
                  <a:pt x="82" y="292"/>
                  <a:pt x="86" y="289"/>
                </a:cubicBezTo>
                <a:cubicBezTo>
                  <a:pt x="95" y="282"/>
                  <a:pt x="104" y="276"/>
                  <a:pt x="113" y="269"/>
                </a:cubicBezTo>
                <a:cubicBezTo>
                  <a:pt x="123" y="261"/>
                  <a:pt x="133" y="253"/>
                  <a:pt x="143" y="245"/>
                </a:cubicBezTo>
                <a:cubicBezTo>
                  <a:pt x="145" y="243"/>
                  <a:pt x="148" y="241"/>
                  <a:pt x="151" y="239"/>
                </a:cubicBezTo>
                <a:cubicBezTo>
                  <a:pt x="154" y="236"/>
                  <a:pt x="154" y="236"/>
                  <a:pt x="154" y="236"/>
                </a:cubicBezTo>
                <a:cubicBezTo>
                  <a:pt x="158" y="232"/>
                  <a:pt x="158" y="232"/>
                  <a:pt x="158" y="232"/>
                </a:cubicBezTo>
                <a:cubicBezTo>
                  <a:pt x="163" y="228"/>
                  <a:pt x="169" y="223"/>
                  <a:pt x="174" y="218"/>
                </a:cubicBezTo>
                <a:cubicBezTo>
                  <a:pt x="179" y="214"/>
                  <a:pt x="185" y="209"/>
                  <a:pt x="190" y="204"/>
                </a:cubicBezTo>
                <a:cubicBezTo>
                  <a:pt x="196" y="199"/>
                  <a:pt x="201" y="194"/>
                  <a:pt x="206" y="189"/>
                </a:cubicBezTo>
                <a:cubicBezTo>
                  <a:pt x="217" y="178"/>
                  <a:pt x="228" y="167"/>
                  <a:pt x="239" y="156"/>
                </a:cubicBezTo>
                <a:cubicBezTo>
                  <a:pt x="242" y="153"/>
                  <a:pt x="245" y="150"/>
                  <a:pt x="248" y="147"/>
                </a:cubicBezTo>
                <a:cubicBezTo>
                  <a:pt x="251" y="145"/>
                  <a:pt x="253" y="142"/>
                  <a:pt x="256" y="139"/>
                </a:cubicBezTo>
                <a:cubicBezTo>
                  <a:pt x="262" y="133"/>
                  <a:pt x="268" y="126"/>
                  <a:pt x="274" y="120"/>
                </a:cubicBezTo>
                <a:cubicBezTo>
                  <a:pt x="286" y="108"/>
                  <a:pt x="299" y="96"/>
                  <a:pt x="314" y="85"/>
                </a:cubicBezTo>
                <a:cubicBezTo>
                  <a:pt x="329" y="74"/>
                  <a:pt x="346" y="66"/>
                  <a:pt x="364" y="59"/>
                </a:cubicBezTo>
                <a:cubicBezTo>
                  <a:pt x="399" y="47"/>
                  <a:pt x="437" y="43"/>
                  <a:pt x="473" y="42"/>
                </a:cubicBezTo>
                <a:cubicBezTo>
                  <a:pt x="500" y="42"/>
                  <a:pt x="500" y="42"/>
                  <a:pt x="500" y="42"/>
                </a:cubicBezTo>
                <a:cubicBezTo>
                  <a:pt x="509" y="42"/>
                  <a:pt x="518" y="43"/>
                  <a:pt x="527" y="43"/>
                </a:cubicBezTo>
                <a:cubicBezTo>
                  <a:pt x="536" y="43"/>
                  <a:pt x="545" y="44"/>
                  <a:pt x="554" y="45"/>
                </a:cubicBezTo>
                <a:cubicBezTo>
                  <a:pt x="563" y="46"/>
                  <a:pt x="572" y="47"/>
                  <a:pt x="581" y="48"/>
                </a:cubicBezTo>
                <a:cubicBezTo>
                  <a:pt x="598" y="50"/>
                  <a:pt x="616" y="52"/>
                  <a:pt x="633" y="55"/>
                </a:cubicBezTo>
                <a:cubicBezTo>
                  <a:pt x="650" y="58"/>
                  <a:pt x="667" y="61"/>
                  <a:pt x="683" y="63"/>
                </a:cubicBezTo>
                <a:cubicBezTo>
                  <a:pt x="716" y="69"/>
                  <a:pt x="748" y="72"/>
                  <a:pt x="778" y="73"/>
                </a:cubicBezTo>
                <a:cubicBezTo>
                  <a:pt x="809" y="74"/>
                  <a:pt x="837" y="71"/>
                  <a:pt x="863" y="67"/>
                </a:cubicBezTo>
                <a:cubicBezTo>
                  <a:pt x="890" y="62"/>
                  <a:pt x="913" y="55"/>
                  <a:pt x="933" y="48"/>
                </a:cubicBezTo>
                <a:cubicBezTo>
                  <a:pt x="944" y="44"/>
                  <a:pt x="953" y="40"/>
                  <a:pt x="961" y="36"/>
                </a:cubicBezTo>
                <a:cubicBezTo>
                  <a:pt x="966" y="35"/>
                  <a:pt x="970" y="32"/>
                  <a:pt x="974" y="30"/>
                </a:cubicBezTo>
                <a:cubicBezTo>
                  <a:pt x="978" y="28"/>
                  <a:pt x="981" y="27"/>
                  <a:pt x="985" y="25"/>
                </a:cubicBezTo>
                <a:cubicBezTo>
                  <a:pt x="988" y="23"/>
                  <a:pt x="991" y="21"/>
                  <a:pt x="995" y="20"/>
                </a:cubicBezTo>
                <a:cubicBezTo>
                  <a:pt x="998" y="18"/>
                  <a:pt x="1000" y="16"/>
                  <a:pt x="1003" y="15"/>
                </a:cubicBezTo>
                <a:cubicBezTo>
                  <a:pt x="1008" y="12"/>
                  <a:pt x="1013" y="9"/>
                  <a:pt x="1016" y="7"/>
                </a:cubicBezTo>
                <a:cubicBezTo>
                  <a:pt x="1023" y="3"/>
                  <a:pt x="1027" y="0"/>
                  <a:pt x="1027" y="0"/>
                </a:cubicBezTo>
                <a:cubicBezTo>
                  <a:pt x="1027" y="0"/>
                  <a:pt x="1023" y="3"/>
                  <a:pt x="1016" y="7"/>
                </a:cubicBezTo>
                <a:cubicBezTo>
                  <a:pt x="1013" y="10"/>
                  <a:pt x="1009" y="13"/>
                  <a:pt x="1004" y="16"/>
                </a:cubicBezTo>
                <a:cubicBezTo>
                  <a:pt x="1001" y="18"/>
                  <a:pt x="998" y="19"/>
                  <a:pt x="995" y="21"/>
                </a:cubicBezTo>
                <a:cubicBezTo>
                  <a:pt x="992" y="23"/>
                  <a:pt x="989" y="25"/>
                  <a:pt x="986" y="27"/>
                </a:cubicBezTo>
                <a:cubicBezTo>
                  <a:pt x="982" y="29"/>
                  <a:pt x="979" y="31"/>
                  <a:pt x="975" y="33"/>
                </a:cubicBezTo>
                <a:cubicBezTo>
                  <a:pt x="971" y="35"/>
                  <a:pt x="967" y="37"/>
                  <a:pt x="963" y="39"/>
                </a:cubicBezTo>
                <a:cubicBezTo>
                  <a:pt x="954" y="43"/>
                  <a:pt x="945" y="48"/>
                  <a:pt x="935" y="52"/>
                </a:cubicBezTo>
                <a:cubicBezTo>
                  <a:pt x="915" y="60"/>
                  <a:pt x="891" y="69"/>
                  <a:pt x="865" y="74"/>
                </a:cubicBezTo>
                <a:cubicBezTo>
                  <a:pt x="839" y="80"/>
                  <a:pt x="809" y="84"/>
                  <a:pt x="778" y="84"/>
                </a:cubicBezTo>
                <a:cubicBezTo>
                  <a:pt x="747" y="85"/>
                  <a:pt x="715" y="82"/>
                  <a:pt x="681" y="78"/>
                </a:cubicBezTo>
                <a:cubicBezTo>
                  <a:pt x="664" y="76"/>
                  <a:pt x="648" y="74"/>
                  <a:pt x="631" y="72"/>
                </a:cubicBezTo>
                <a:cubicBezTo>
                  <a:pt x="614" y="70"/>
                  <a:pt x="596" y="69"/>
                  <a:pt x="579" y="67"/>
                </a:cubicBezTo>
                <a:cubicBezTo>
                  <a:pt x="570" y="67"/>
                  <a:pt x="562" y="66"/>
                  <a:pt x="553" y="66"/>
                </a:cubicBezTo>
                <a:cubicBezTo>
                  <a:pt x="544" y="65"/>
                  <a:pt x="535" y="65"/>
                  <a:pt x="527" y="65"/>
                </a:cubicBezTo>
                <a:cubicBezTo>
                  <a:pt x="518" y="65"/>
                  <a:pt x="509" y="65"/>
                  <a:pt x="500" y="65"/>
                </a:cubicBezTo>
                <a:cubicBezTo>
                  <a:pt x="474" y="66"/>
                  <a:pt x="474" y="66"/>
                  <a:pt x="474" y="66"/>
                </a:cubicBezTo>
                <a:cubicBezTo>
                  <a:pt x="439" y="68"/>
                  <a:pt x="405" y="73"/>
                  <a:pt x="374" y="86"/>
                </a:cubicBezTo>
                <a:cubicBezTo>
                  <a:pt x="359" y="92"/>
                  <a:pt x="345" y="100"/>
                  <a:pt x="332" y="110"/>
                </a:cubicBezTo>
                <a:cubicBezTo>
                  <a:pt x="320" y="120"/>
                  <a:pt x="308" y="131"/>
                  <a:pt x="298" y="143"/>
                </a:cubicBezTo>
                <a:cubicBezTo>
                  <a:pt x="292" y="149"/>
                  <a:pt x="287" y="155"/>
                  <a:pt x="281" y="161"/>
                </a:cubicBezTo>
                <a:cubicBezTo>
                  <a:pt x="279" y="164"/>
                  <a:pt x="276" y="168"/>
                  <a:pt x="273" y="171"/>
                </a:cubicBezTo>
                <a:cubicBezTo>
                  <a:pt x="271" y="174"/>
                  <a:pt x="268" y="177"/>
                  <a:pt x="265" y="180"/>
                </a:cubicBezTo>
                <a:cubicBezTo>
                  <a:pt x="254" y="192"/>
                  <a:pt x="243" y="203"/>
                  <a:pt x="232" y="215"/>
                </a:cubicBezTo>
                <a:cubicBezTo>
                  <a:pt x="227" y="221"/>
                  <a:pt x="222" y="226"/>
                  <a:pt x="216" y="231"/>
                </a:cubicBezTo>
                <a:cubicBezTo>
                  <a:pt x="211" y="237"/>
                  <a:pt x="205" y="242"/>
                  <a:pt x="200" y="247"/>
                </a:cubicBezTo>
                <a:cubicBezTo>
                  <a:pt x="195" y="252"/>
                  <a:pt x="190" y="257"/>
                  <a:pt x="185" y="262"/>
                </a:cubicBezTo>
                <a:cubicBezTo>
                  <a:pt x="181" y="266"/>
                  <a:pt x="181" y="266"/>
                  <a:pt x="181" y="266"/>
                </a:cubicBezTo>
                <a:cubicBezTo>
                  <a:pt x="177" y="269"/>
                  <a:pt x="177" y="269"/>
                  <a:pt x="177" y="269"/>
                </a:cubicBezTo>
                <a:cubicBezTo>
                  <a:pt x="174" y="271"/>
                  <a:pt x="172" y="274"/>
                  <a:pt x="169" y="276"/>
                </a:cubicBezTo>
                <a:cubicBezTo>
                  <a:pt x="159" y="285"/>
                  <a:pt x="149" y="293"/>
                  <a:pt x="140" y="302"/>
                </a:cubicBezTo>
                <a:cubicBezTo>
                  <a:pt x="130" y="309"/>
                  <a:pt x="121" y="317"/>
                  <a:pt x="112" y="324"/>
                </a:cubicBezTo>
                <a:cubicBezTo>
                  <a:pt x="108" y="327"/>
                  <a:pt x="104" y="331"/>
                  <a:pt x="99" y="334"/>
                </a:cubicBezTo>
                <a:cubicBezTo>
                  <a:pt x="95" y="337"/>
                  <a:pt x="91" y="340"/>
                  <a:pt x="87" y="343"/>
                </a:cubicBezTo>
                <a:cubicBezTo>
                  <a:pt x="79" y="348"/>
                  <a:pt x="72" y="354"/>
                  <a:pt x="66" y="358"/>
                </a:cubicBezTo>
                <a:cubicBezTo>
                  <a:pt x="59" y="362"/>
                  <a:pt x="53" y="366"/>
                  <a:pt x="48" y="370"/>
                </a:cubicBezTo>
                <a:cubicBezTo>
                  <a:pt x="43" y="373"/>
                  <a:pt x="38" y="376"/>
                  <a:pt x="34" y="379"/>
                </a:cubicBezTo>
                <a:cubicBezTo>
                  <a:pt x="30" y="381"/>
                  <a:pt x="27" y="383"/>
                  <a:pt x="26" y="384"/>
                </a:cubicBezTo>
                <a:cubicBezTo>
                  <a:pt x="24" y="385"/>
                  <a:pt x="23" y="385"/>
                  <a:pt x="23" y="385"/>
                </a:cubicBezTo>
                <a:lnTo>
                  <a:pt x="0" y="3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Freeform 21"/>
          <p:cNvSpPr>
            <a:spLocks/>
          </p:cNvSpPr>
          <p:nvPr/>
        </p:nvSpPr>
        <p:spPr bwMode="auto">
          <a:xfrm>
            <a:off x="7971178" y="2743426"/>
            <a:ext cx="3192463" cy="603250"/>
          </a:xfrm>
          <a:custGeom>
            <a:avLst/>
            <a:gdLst>
              <a:gd name="T0" fmla="*/ 820 w 849"/>
              <a:gd name="T1" fmla="*/ 85 h 160"/>
              <a:gd name="T2" fmla="*/ 762 w 849"/>
              <a:gd name="T3" fmla="*/ 116 h 160"/>
              <a:gd name="T4" fmla="*/ 737 w 849"/>
              <a:gd name="T5" fmla="*/ 127 h 160"/>
              <a:gd name="T6" fmla="*/ 609 w 849"/>
              <a:gd name="T7" fmla="*/ 149 h 160"/>
              <a:gd name="T8" fmla="*/ 502 w 849"/>
              <a:gd name="T9" fmla="*/ 124 h 160"/>
              <a:gd name="T10" fmla="*/ 477 w 849"/>
              <a:gd name="T11" fmla="*/ 111 h 160"/>
              <a:gd name="T12" fmla="*/ 469 w 849"/>
              <a:gd name="T13" fmla="*/ 106 h 160"/>
              <a:gd name="T14" fmla="*/ 419 w 849"/>
              <a:gd name="T15" fmla="*/ 76 h 160"/>
              <a:gd name="T16" fmla="*/ 367 w 849"/>
              <a:gd name="T17" fmla="*/ 51 h 160"/>
              <a:gd name="T18" fmla="*/ 332 w 849"/>
              <a:gd name="T19" fmla="*/ 37 h 160"/>
              <a:gd name="T20" fmla="*/ 298 w 849"/>
              <a:gd name="T21" fmla="*/ 25 h 160"/>
              <a:gd name="T22" fmla="*/ 264 w 849"/>
              <a:gd name="T23" fmla="*/ 16 h 160"/>
              <a:gd name="T24" fmla="*/ 232 w 849"/>
              <a:gd name="T25" fmla="*/ 9 h 160"/>
              <a:gd name="T26" fmla="*/ 201 w 849"/>
              <a:gd name="T27" fmla="*/ 4 h 160"/>
              <a:gd name="T28" fmla="*/ 173 w 849"/>
              <a:gd name="T29" fmla="*/ 1 h 160"/>
              <a:gd name="T30" fmla="*/ 147 w 849"/>
              <a:gd name="T31" fmla="*/ 0 h 160"/>
              <a:gd name="T32" fmla="*/ 120 w 849"/>
              <a:gd name="T33" fmla="*/ 0 h 160"/>
              <a:gd name="T34" fmla="*/ 0 w 849"/>
              <a:gd name="T35" fmla="*/ 94 h 160"/>
              <a:gd name="T36" fmla="*/ 152 w 849"/>
              <a:gd name="T37" fmla="*/ 32 h 160"/>
              <a:gd name="T38" fmla="*/ 171 w 849"/>
              <a:gd name="T39" fmla="*/ 33 h 160"/>
              <a:gd name="T40" fmla="*/ 198 w 849"/>
              <a:gd name="T41" fmla="*/ 34 h 160"/>
              <a:gd name="T42" fmla="*/ 227 w 849"/>
              <a:gd name="T43" fmla="*/ 37 h 160"/>
              <a:gd name="T44" fmla="*/ 258 w 849"/>
              <a:gd name="T45" fmla="*/ 43 h 160"/>
              <a:gd name="T46" fmla="*/ 291 w 849"/>
              <a:gd name="T47" fmla="*/ 50 h 160"/>
              <a:gd name="T48" fmla="*/ 324 w 849"/>
              <a:gd name="T49" fmla="*/ 60 h 160"/>
              <a:gd name="T50" fmla="*/ 358 w 849"/>
              <a:gd name="T51" fmla="*/ 72 h 160"/>
              <a:gd name="T52" fmla="*/ 409 w 849"/>
              <a:gd name="T53" fmla="*/ 94 h 160"/>
              <a:gd name="T54" fmla="*/ 460 w 849"/>
              <a:gd name="T55" fmla="*/ 121 h 160"/>
              <a:gd name="T56" fmla="*/ 468 w 849"/>
              <a:gd name="T57" fmla="*/ 126 h 160"/>
              <a:gd name="T58" fmla="*/ 496 w 849"/>
              <a:gd name="T59" fmla="*/ 139 h 160"/>
              <a:gd name="T60" fmla="*/ 609 w 849"/>
              <a:gd name="T61" fmla="*/ 160 h 160"/>
              <a:gd name="T62" fmla="*/ 739 w 849"/>
              <a:gd name="T63" fmla="*/ 132 h 160"/>
              <a:gd name="T64" fmla="*/ 764 w 849"/>
              <a:gd name="T65" fmla="*/ 120 h 160"/>
              <a:gd name="T66" fmla="*/ 821 w 849"/>
              <a:gd name="T67" fmla="*/ 86 h 160"/>
              <a:gd name="T68" fmla="*/ 849 w 849"/>
              <a:gd name="T69" fmla="*/ 6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9" h="160">
                <a:moveTo>
                  <a:pt x="841" y="70"/>
                </a:moveTo>
                <a:cubicBezTo>
                  <a:pt x="836" y="74"/>
                  <a:pt x="829" y="79"/>
                  <a:pt x="820" y="85"/>
                </a:cubicBezTo>
                <a:cubicBezTo>
                  <a:pt x="810" y="91"/>
                  <a:pt x="798" y="98"/>
                  <a:pt x="785" y="105"/>
                </a:cubicBezTo>
                <a:cubicBezTo>
                  <a:pt x="778" y="109"/>
                  <a:pt x="770" y="113"/>
                  <a:pt x="762" y="116"/>
                </a:cubicBezTo>
                <a:cubicBezTo>
                  <a:pt x="758" y="118"/>
                  <a:pt x="754" y="120"/>
                  <a:pt x="750" y="122"/>
                </a:cubicBezTo>
                <a:cubicBezTo>
                  <a:pt x="746" y="123"/>
                  <a:pt x="741" y="125"/>
                  <a:pt x="737" y="127"/>
                </a:cubicBezTo>
                <a:cubicBezTo>
                  <a:pt x="719" y="134"/>
                  <a:pt x="699" y="140"/>
                  <a:pt x="677" y="144"/>
                </a:cubicBezTo>
                <a:cubicBezTo>
                  <a:pt x="656" y="148"/>
                  <a:pt x="633" y="150"/>
                  <a:pt x="609" y="149"/>
                </a:cubicBezTo>
                <a:cubicBezTo>
                  <a:pt x="585" y="148"/>
                  <a:pt x="561" y="144"/>
                  <a:pt x="537" y="137"/>
                </a:cubicBezTo>
                <a:cubicBezTo>
                  <a:pt x="525" y="134"/>
                  <a:pt x="513" y="129"/>
                  <a:pt x="502" y="124"/>
                </a:cubicBezTo>
                <a:cubicBezTo>
                  <a:pt x="496" y="122"/>
                  <a:pt x="491" y="119"/>
                  <a:pt x="485" y="116"/>
                </a:cubicBezTo>
                <a:cubicBezTo>
                  <a:pt x="483" y="114"/>
                  <a:pt x="480" y="113"/>
                  <a:pt x="477" y="111"/>
                </a:cubicBezTo>
                <a:cubicBezTo>
                  <a:pt x="473" y="109"/>
                  <a:pt x="473" y="109"/>
                  <a:pt x="473" y="109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58" y="99"/>
                  <a:pt x="447" y="93"/>
                  <a:pt x="436" y="86"/>
                </a:cubicBezTo>
                <a:cubicBezTo>
                  <a:pt x="430" y="82"/>
                  <a:pt x="425" y="79"/>
                  <a:pt x="419" y="76"/>
                </a:cubicBezTo>
                <a:cubicBezTo>
                  <a:pt x="413" y="73"/>
                  <a:pt x="407" y="70"/>
                  <a:pt x="402" y="67"/>
                </a:cubicBezTo>
                <a:cubicBezTo>
                  <a:pt x="390" y="61"/>
                  <a:pt x="379" y="56"/>
                  <a:pt x="367" y="51"/>
                </a:cubicBezTo>
                <a:cubicBezTo>
                  <a:pt x="361" y="48"/>
                  <a:pt x="356" y="46"/>
                  <a:pt x="350" y="43"/>
                </a:cubicBezTo>
                <a:cubicBezTo>
                  <a:pt x="344" y="41"/>
                  <a:pt x="338" y="39"/>
                  <a:pt x="332" y="37"/>
                </a:cubicBezTo>
                <a:cubicBezTo>
                  <a:pt x="326" y="35"/>
                  <a:pt x="321" y="32"/>
                  <a:pt x="315" y="30"/>
                </a:cubicBezTo>
                <a:cubicBezTo>
                  <a:pt x="309" y="29"/>
                  <a:pt x="304" y="27"/>
                  <a:pt x="298" y="25"/>
                </a:cubicBezTo>
                <a:cubicBezTo>
                  <a:pt x="292" y="23"/>
                  <a:pt x="287" y="22"/>
                  <a:pt x="281" y="20"/>
                </a:cubicBezTo>
                <a:cubicBezTo>
                  <a:pt x="275" y="18"/>
                  <a:pt x="270" y="17"/>
                  <a:pt x="264" y="16"/>
                </a:cubicBezTo>
                <a:cubicBezTo>
                  <a:pt x="259" y="14"/>
                  <a:pt x="253" y="13"/>
                  <a:pt x="248" y="12"/>
                </a:cubicBezTo>
                <a:cubicBezTo>
                  <a:pt x="242" y="11"/>
                  <a:pt x="237" y="10"/>
                  <a:pt x="232" y="9"/>
                </a:cubicBezTo>
                <a:cubicBezTo>
                  <a:pt x="227" y="8"/>
                  <a:pt x="221" y="7"/>
                  <a:pt x="216" y="6"/>
                </a:cubicBezTo>
                <a:cubicBezTo>
                  <a:pt x="211" y="5"/>
                  <a:pt x="206" y="5"/>
                  <a:pt x="201" y="4"/>
                </a:cubicBezTo>
                <a:cubicBezTo>
                  <a:pt x="196" y="3"/>
                  <a:pt x="191" y="3"/>
                  <a:pt x="187" y="2"/>
                </a:cubicBezTo>
                <a:cubicBezTo>
                  <a:pt x="182" y="2"/>
                  <a:pt x="177" y="1"/>
                  <a:pt x="173" y="1"/>
                </a:cubicBezTo>
                <a:cubicBezTo>
                  <a:pt x="168" y="1"/>
                  <a:pt x="164" y="0"/>
                  <a:pt x="159" y="0"/>
                </a:cubicBezTo>
                <a:cubicBezTo>
                  <a:pt x="155" y="0"/>
                  <a:pt x="151" y="0"/>
                  <a:pt x="147" y="0"/>
                </a:cubicBezTo>
                <a:cubicBezTo>
                  <a:pt x="139" y="0"/>
                  <a:pt x="131" y="0"/>
                  <a:pt x="124" y="0"/>
                </a:cubicBezTo>
                <a:cubicBezTo>
                  <a:pt x="123" y="0"/>
                  <a:pt x="121" y="0"/>
                  <a:pt x="120" y="0"/>
                </a:cubicBezTo>
                <a:cubicBezTo>
                  <a:pt x="117" y="4"/>
                  <a:pt x="114" y="7"/>
                  <a:pt x="111" y="10"/>
                </a:cubicBezTo>
                <a:cubicBezTo>
                  <a:pt x="9" y="27"/>
                  <a:pt x="0" y="94"/>
                  <a:pt x="0" y="94"/>
                </a:cubicBezTo>
                <a:cubicBezTo>
                  <a:pt x="71" y="36"/>
                  <a:pt x="152" y="32"/>
                  <a:pt x="152" y="3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4" y="32"/>
                  <a:pt x="156" y="32"/>
                  <a:pt x="159" y="32"/>
                </a:cubicBezTo>
                <a:cubicBezTo>
                  <a:pt x="163" y="32"/>
                  <a:pt x="167" y="33"/>
                  <a:pt x="171" y="33"/>
                </a:cubicBezTo>
                <a:cubicBezTo>
                  <a:pt x="175" y="33"/>
                  <a:pt x="180" y="33"/>
                  <a:pt x="184" y="33"/>
                </a:cubicBezTo>
                <a:cubicBezTo>
                  <a:pt x="189" y="33"/>
                  <a:pt x="193" y="34"/>
                  <a:pt x="198" y="34"/>
                </a:cubicBezTo>
                <a:cubicBezTo>
                  <a:pt x="203" y="35"/>
                  <a:pt x="207" y="35"/>
                  <a:pt x="212" y="35"/>
                </a:cubicBezTo>
                <a:cubicBezTo>
                  <a:pt x="217" y="36"/>
                  <a:pt x="222" y="37"/>
                  <a:pt x="227" y="37"/>
                </a:cubicBezTo>
                <a:cubicBezTo>
                  <a:pt x="232" y="38"/>
                  <a:pt x="237" y="39"/>
                  <a:pt x="243" y="40"/>
                </a:cubicBezTo>
                <a:cubicBezTo>
                  <a:pt x="248" y="41"/>
                  <a:pt x="253" y="42"/>
                  <a:pt x="258" y="43"/>
                </a:cubicBezTo>
                <a:cubicBezTo>
                  <a:pt x="264" y="44"/>
                  <a:pt x="269" y="45"/>
                  <a:pt x="274" y="46"/>
                </a:cubicBezTo>
                <a:cubicBezTo>
                  <a:pt x="280" y="47"/>
                  <a:pt x="285" y="49"/>
                  <a:pt x="291" y="50"/>
                </a:cubicBezTo>
                <a:cubicBezTo>
                  <a:pt x="296" y="52"/>
                  <a:pt x="302" y="53"/>
                  <a:pt x="307" y="55"/>
                </a:cubicBezTo>
                <a:cubicBezTo>
                  <a:pt x="313" y="56"/>
                  <a:pt x="319" y="58"/>
                  <a:pt x="324" y="60"/>
                </a:cubicBezTo>
                <a:cubicBezTo>
                  <a:pt x="330" y="62"/>
                  <a:pt x="336" y="64"/>
                  <a:pt x="341" y="65"/>
                </a:cubicBezTo>
                <a:cubicBezTo>
                  <a:pt x="347" y="67"/>
                  <a:pt x="353" y="70"/>
                  <a:pt x="358" y="72"/>
                </a:cubicBezTo>
                <a:cubicBezTo>
                  <a:pt x="370" y="77"/>
                  <a:pt x="381" y="81"/>
                  <a:pt x="392" y="86"/>
                </a:cubicBezTo>
                <a:cubicBezTo>
                  <a:pt x="398" y="89"/>
                  <a:pt x="404" y="92"/>
                  <a:pt x="409" y="94"/>
                </a:cubicBezTo>
                <a:cubicBezTo>
                  <a:pt x="415" y="97"/>
                  <a:pt x="421" y="100"/>
                  <a:pt x="426" y="103"/>
                </a:cubicBezTo>
                <a:cubicBezTo>
                  <a:pt x="438" y="109"/>
                  <a:pt x="449" y="115"/>
                  <a:pt x="460" y="121"/>
                </a:cubicBezTo>
                <a:cubicBezTo>
                  <a:pt x="464" y="124"/>
                  <a:pt x="464" y="124"/>
                  <a:pt x="464" y="124"/>
                </a:cubicBezTo>
                <a:cubicBezTo>
                  <a:pt x="468" y="126"/>
                  <a:pt x="468" y="126"/>
                  <a:pt x="468" y="126"/>
                </a:cubicBezTo>
                <a:cubicBezTo>
                  <a:pt x="471" y="128"/>
                  <a:pt x="474" y="130"/>
                  <a:pt x="477" y="131"/>
                </a:cubicBezTo>
                <a:cubicBezTo>
                  <a:pt x="483" y="134"/>
                  <a:pt x="489" y="137"/>
                  <a:pt x="496" y="139"/>
                </a:cubicBezTo>
                <a:cubicBezTo>
                  <a:pt x="508" y="144"/>
                  <a:pt x="520" y="148"/>
                  <a:pt x="533" y="151"/>
                </a:cubicBezTo>
                <a:cubicBezTo>
                  <a:pt x="558" y="158"/>
                  <a:pt x="584" y="160"/>
                  <a:pt x="609" y="160"/>
                </a:cubicBezTo>
                <a:cubicBezTo>
                  <a:pt x="633" y="160"/>
                  <a:pt x="657" y="157"/>
                  <a:pt x="679" y="152"/>
                </a:cubicBezTo>
                <a:cubicBezTo>
                  <a:pt x="701" y="147"/>
                  <a:pt x="721" y="140"/>
                  <a:pt x="739" y="132"/>
                </a:cubicBezTo>
                <a:cubicBezTo>
                  <a:pt x="743" y="130"/>
                  <a:pt x="748" y="128"/>
                  <a:pt x="752" y="126"/>
                </a:cubicBezTo>
                <a:cubicBezTo>
                  <a:pt x="756" y="124"/>
                  <a:pt x="760" y="122"/>
                  <a:pt x="764" y="120"/>
                </a:cubicBezTo>
                <a:cubicBezTo>
                  <a:pt x="772" y="117"/>
                  <a:pt x="779" y="112"/>
                  <a:pt x="786" y="108"/>
                </a:cubicBezTo>
                <a:cubicBezTo>
                  <a:pt x="800" y="100"/>
                  <a:pt x="811" y="93"/>
                  <a:pt x="821" y="86"/>
                </a:cubicBezTo>
                <a:cubicBezTo>
                  <a:pt x="830" y="80"/>
                  <a:pt x="837" y="74"/>
                  <a:pt x="842" y="71"/>
                </a:cubicBezTo>
                <a:cubicBezTo>
                  <a:pt x="846" y="67"/>
                  <a:pt x="849" y="65"/>
                  <a:pt x="849" y="65"/>
                </a:cubicBezTo>
                <a:cubicBezTo>
                  <a:pt x="849" y="65"/>
                  <a:pt x="846" y="67"/>
                  <a:pt x="841" y="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Freeform 26"/>
          <p:cNvSpPr>
            <a:spLocks/>
          </p:cNvSpPr>
          <p:nvPr/>
        </p:nvSpPr>
        <p:spPr bwMode="auto">
          <a:xfrm>
            <a:off x="6572176" y="3859212"/>
            <a:ext cx="4030663" cy="550863"/>
          </a:xfrm>
          <a:custGeom>
            <a:avLst/>
            <a:gdLst>
              <a:gd name="T0" fmla="*/ 24 w 1073"/>
              <a:gd name="T1" fmla="*/ 70 h 146"/>
              <a:gd name="T2" fmla="*/ 28 w 1073"/>
              <a:gd name="T3" fmla="*/ 72 h 146"/>
              <a:gd name="T4" fmla="*/ 50 w 1073"/>
              <a:gd name="T5" fmla="*/ 81 h 146"/>
              <a:gd name="T6" fmla="*/ 80 w 1073"/>
              <a:gd name="T7" fmla="*/ 90 h 146"/>
              <a:gd name="T8" fmla="*/ 96 w 1073"/>
              <a:gd name="T9" fmla="*/ 94 h 146"/>
              <a:gd name="T10" fmla="*/ 143 w 1073"/>
              <a:gd name="T11" fmla="*/ 102 h 146"/>
              <a:gd name="T12" fmla="*/ 209 w 1073"/>
              <a:gd name="T13" fmla="*/ 107 h 146"/>
              <a:gd name="T14" fmla="*/ 275 w 1073"/>
              <a:gd name="T15" fmla="*/ 107 h 146"/>
              <a:gd name="T16" fmla="*/ 308 w 1073"/>
              <a:gd name="T17" fmla="*/ 105 h 146"/>
              <a:gd name="T18" fmla="*/ 374 w 1073"/>
              <a:gd name="T19" fmla="*/ 97 h 146"/>
              <a:gd name="T20" fmla="*/ 440 w 1073"/>
              <a:gd name="T21" fmla="*/ 86 h 146"/>
              <a:gd name="T22" fmla="*/ 538 w 1073"/>
              <a:gd name="T23" fmla="*/ 64 h 146"/>
              <a:gd name="T24" fmla="*/ 570 w 1073"/>
              <a:gd name="T25" fmla="*/ 54 h 146"/>
              <a:gd name="T26" fmla="*/ 636 w 1073"/>
              <a:gd name="T27" fmla="*/ 34 h 146"/>
              <a:gd name="T28" fmla="*/ 703 w 1073"/>
              <a:gd name="T29" fmla="*/ 19 h 146"/>
              <a:gd name="T30" fmla="*/ 771 w 1073"/>
              <a:gd name="T31" fmla="*/ 7 h 146"/>
              <a:gd name="T32" fmla="*/ 840 w 1073"/>
              <a:gd name="T33" fmla="*/ 1 h 146"/>
              <a:gd name="T34" fmla="*/ 875 w 1073"/>
              <a:gd name="T35" fmla="*/ 0 h 146"/>
              <a:gd name="T36" fmla="*/ 909 w 1073"/>
              <a:gd name="T37" fmla="*/ 1 h 146"/>
              <a:gd name="T38" fmla="*/ 943 w 1073"/>
              <a:gd name="T39" fmla="*/ 4 h 146"/>
              <a:gd name="T40" fmla="*/ 978 w 1073"/>
              <a:gd name="T41" fmla="*/ 9 h 146"/>
              <a:gd name="T42" fmla="*/ 1019 w 1073"/>
              <a:gd name="T43" fmla="*/ 21 h 146"/>
              <a:gd name="T44" fmla="*/ 1043 w 1073"/>
              <a:gd name="T45" fmla="*/ 30 h 146"/>
              <a:gd name="T46" fmla="*/ 1073 w 1073"/>
              <a:gd name="T47" fmla="*/ 47 h 146"/>
              <a:gd name="T48" fmla="*/ 1042 w 1073"/>
              <a:gd name="T49" fmla="*/ 32 h 146"/>
              <a:gd name="T50" fmla="*/ 1018 w 1073"/>
              <a:gd name="T51" fmla="*/ 23 h 146"/>
              <a:gd name="T52" fmla="*/ 977 w 1073"/>
              <a:gd name="T53" fmla="*/ 14 h 146"/>
              <a:gd name="T54" fmla="*/ 943 w 1073"/>
              <a:gd name="T55" fmla="*/ 10 h 146"/>
              <a:gd name="T56" fmla="*/ 909 w 1073"/>
              <a:gd name="T57" fmla="*/ 8 h 146"/>
              <a:gd name="T58" fmla="*/ 875 w 1073"/>
              <a:gd name="T59" fmla="*/ 9 h 146"/>
              <a:gd name="T60" fmla="*/ 841 w 1073"/>
              <a:gd name="T61" fmla="*/ 11 h 146"/>
              <a:gd name="T62" fmla="*/ 773 w 1073"/>
              <a:gd name="T63" fmla="*/ 21 h 146"/>
              <a:gd name="T64" fmla="*/ 707 w 1073"/>
              <a:gd name="T65" fmla="*/ 35 h 146"/>
              <a:gd name="T66" fmla="*/ 641 w 1073"/>
              <a:gd name="T67" fmla="*/ 53 h 146"/>
              <a:gd name="T68" fmla="*/ 577 w 1073"/>
              <a:gd name="T69" fmla="*/ 75 h 146"/>
              <a:gd name="T70" fmla="*/ 545 w 1073"/>
              <a:gd name="T71" fmla="*/ 87 h 146"/>
              <a:gd name="T72" fmla="*/ 479 w 1073"/>
              <a:gd name="T73" fmla="*/ 106 h 146"/>
              <a:gd name="T74" fmla="*/ 413 w 1073"/>
              <a:gd name="T75" fmla="*/ 122 h 146"/>
              <a:gd name="T76" fmla="*/ 345 w 1073"/>
              <a:gd name="T77" fmla="*/ 135 h 146"/>
              <a:gd name="T78" fmla="*/ 294 w 1073"/>
              <a:gd name="T79" fmla="*/ 141 h 146"/>
              <a:gd name="T80" fmla="*/ 243 w 1073"/>
              <a:gd name="T81" fmla="*/ 145 h 146"/>
              <a:gd name="T82" fmla="*/ 174 w 1073"/>
              <a:gd name="T83" fmla="*/ 146 h 146"/>
              <a:gd name="T84" fmla="*/ 104 w 1073"/>
              <a:gd name="T85" fmla="*/ 140 h 146"/>
              <a:gd name="T86" fmla="*/ 78 w 1073"/>
              <a:gd name="T87" fmla="*/ 136 h 146"/>
              <a:gd name="T88" fmla="*/ 52 w 1073"/>
              <a:gd name="T89" fmla="*/ 130 h 146"/>
              <a:gd name="T90" fmla="*/ 18 w 1073"/>
              <a:gd name="T91" fmla="*/ 119 h 146"/>
              <a:gd name="T92" fmla="*/ 4 w 1073"/>
              <a:gd name="T93" fmla="*/ 113 h 146"/>
              <a:gd name="T94" fmla="*/ 0 w 1073"/>
              <a:gd name="T95" fmla="*/ 11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73" h="146">
                <a:moveTo>
                  <a:pt x="22" y="69"/>
                </a:moveTo>
                <a:cubicBezTo>
                  <a:pt x="24" y="70"/>
                  <a:pt x="24" y="70"/>
                  <a:pt x="24" y="70"/>
                </a:cubicBezTo>
                <a:cubicBezTo>
                  <a:pt x="26" y="71"/>
                  <a:pt x="26" y="71"/>
                  <a:pt x="26" y="71"/>
                </a:cubicBezTo>
                <a:cubicBezTo>
                  <a:pt x="28" y="72"/>
                  <a:pt x="28" y="72"/>
                  <a:pt x="28" y="72"/>
                </a:cubicBezTo>
                <a:cubicBezTo>
                  <a:pt x="35" y="75"/>
                  <a:pt x="35" y="75"/>
                  <a:pt x="35" y="75"/>
                </a:cubicBezTo>
                <a:cubicBezTo>
                  <a:pt x="40" y="77"/>
                  <a:pt x="45" y="79"/>
                  <a:pt x="50" y="81"/>
                </a:cubicBezTo>
                <a:cubicBezTo>
                  <a:pt x="65" y="86"/>
                  <a:pt x="65" y="86"/>
                  <a:pt x="65" y="86"/>
                </a:cubicBezTo>
                <a:cubicBezTo>
                  <a:pt x="70" y="87"/>
                  <a:pt x="75" y="88"/>
                  <a:pt x="80" y="90"/>
                </a:cubicBezTo>
                <a:cubicBezTo>
                  <a:pt x="83" y="91"/>
                  <a:pt x="85" y="91"/>
                  <a:pt x="88" y="92"/>
                </a:cubicBezTo>
                <a:cubicBezTo>
                  <a:pt x="96" y="94"/>
                  <a:pt x="96" y="94"/>
                  <a:pt x="96" y="94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22" y="99"/>
                  <a:pt x="133" y="101"/>
                  <a:pt x="143" y="102"/>
                </a:cubicBezTo>
                <a:cubicBezTo>
                  <a:pt x="154" y="103"/>
                  <a:pt x="165" y="105"/>
                  <a:pt x="176" y="106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20" y="108"/>
                  <a:pt x="231" y="108"/>
                  <a:pt x="242" y="108"/>
                </a:cubicBezTo>
                <a:cubicBezTo>
                  <a:pt x="253" y="108"/>
                  <a:pt x="264" y="107"/>
                  <a:pt x="275" y="107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7" y="106"/>
                  <a:pt x="302" y="106"/>
                  <a:pt x="308" y="105"/>
                </a:cubicBezTo>
                <a:cubicBezTo>
                  <a:pt x="341" y="102"/>
                  <a:pt x="341" y="102"/>
                  <a:pt x="341" y="102"/>
                </a:cubicBezTo>
                <a:cubicBezTo>
                  <a:pt x="352" y="101"/>
                  <a:pt x="363" y="99"/>
                  <a:pt x="374" y="97"/>
                </a:cubicBezTo>
                <a:cubicBezTo>
                  <a:pt x="407" y="93"/>
                  <a:pt x="407" y="93"/>
                  <a:pt x="407" y="93"/>
                </a:cubicBezTo>
                <a:cubicBezTo>
                  <a:pt x="418" y="91"/>
                  <a:pt x="429" y="89"/>
                  <a:pt x="440" y="86"/>
                </a:cubicBezTo>
                <a:cubicBezTo>
                  <a:pt x="473" y="80"/>
                  <a:pt x="473" y="80"/>
                  <a:pt x="473" y="80"/>
                </a:cubicBezTo>
                <a:cubicBezTo>
                  <a:pt x="538" y="64"/>
                  <a:pt x="538" y="64"/>
                  <a:pt x="538" y="64"/>
                </a:cubicBezTo>
                <a:cubicBezTo>
                  <a:pt x="537" y="65"/>
                  <a:pt x="537" y="65"/>
                  <a:pt x="537" y="65"/>
                </a:cubicBezTo>
                <a:cubicBezTo>
                  <a:pt x="548" y="61"/>
                  <a:pt x="559" y="57"/>
                  <a:pt x="570" y="54"/>
                </a:cubicBezTo>
                <a:cubicBezTo>
                  <a:pt x="581" y="50"/>
                  <a:pt x="592" y="47"/>
                  <a:pt x="603" y="44"/>
                </a:cubicBezTo>
                <a:cubicBezTo>
                  <a:pt x="614" y="40"/>
                  <a:pt x="625" y="37"/>
                  <a:pt x="636" y="34"/>
                </a:cubicBezTo>
                <a:cubicBezTo>
                  <a:pt x="647" y="32"/>
                  <a:pt x="658" y="29"/>
                  <a:pt x="670" y="26"/>
                </a:cubicBezTo>
                <a:cubicBezTo>
                  <a:pt x="681" y="24"/>
                  <a:pt x="692" y="21"/>
                  <a:pt x="703" y="19"/>
                </a:cubicBezTo>
                <a:cubicBezTo>
                  <a:pt x="715" y="17"/>
                  <a:pt x="726" y="15"/>
                  <a:pt x="737" y="13"/>
                </a:cubicBezTo>
                <a:cubicBezTo>
                  <a:pt x="749" y="11"/>
                  <a:pt x="760" y="9"/>
                  <a:pt x="771" y="7"/>
                </a:cubicBezTo>
                <a:cubicBezTo>
                  <a:pt x="783" y="6"/>
                  <a:pt x="794" y="5"/>
                  <a:pt x="806" y="3"/>
                </a:cubicBezTo>
                <a:cubicBezTo>
                  <a:pt x="817" y="2"/>
                  <a:pt x="829" y="1"/>
                  <a:pt x="840" y="1"/>
                </a:cubicBezTo>
                <a:cubicBezTo>
                  <a:pt x="846" y="0"/>
                  <a:pt x="852" y="0"/>
                  <a:pt x="857" y="0"/>
                </a:cubicBezTo>
                <a:cubicBezTo>
                  <a:pt x="863" y="0"/>
                  <a:pt x="869" y="0"/>
                  <a:pt x="875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909" y="1"/>
                  <a:pt x="909" y="1"/>
                  <a:pt x="909" y="1"/>
                </a:cubicBezTo>
                <a:cubicBezTo>
                  <a:pt x="915" y="1"/>
                  <a:pt x="921" y="1"/>
                  <a:pt x="926" y="2"/>
                </a:cubicBezTo>
                <a:cubicBezTo>
                  <a:pt x="932" y="2"/>
                  <a:pt x="938" y="3"/>
                  <a:pt x="943" y="4"/>
                </a:cubicBezTo>
                <a:cubicBezTo>
                  <a:pt x="949" y="4"/>
                  <a:pt x="955" y="5"/>
                  <a:pt x="961" y="6"/>
                </a:cubicBezTo>
                <a:cubicBezTo>
                  <a:pt x="978" y="9"/>
                  <a:pt x="978" y="9"/>
                  <a:pt x="978" y="9"/>
                </a:cubicBezTo>
                <a:cubicBezTo>
                  <a:pt x="989" y="12"/>
                  <a:pt x="1000" y="14"/>
                  <a:pt x="1011" y="18"/>
                </a:cubicBezTo>
                <a:cubicBezTo>
                  <a:pt x="1019" y="21"/>
                  <a:pt x="1019" y="21"/>
                  <a:pt x="1019" y="21"/>
                </a:cubicBezTo>
                <a:cubicBezTo>
                  <a:pt x="1027" y="24"/>
                  <a:pt x="1027" y="24"/>
                  <a:pt x="1027" y="24"/>
                </a:cubicBezTo>
                <a:cubicBezTo>
                  <a:pt x="1032" y="26"/>
                  <a:pt x="1038" y="28"/>
                  <a:pt x="1043" y="30"/>
                </a:cubicBezTo>
                <a:cubicBezTo>
                  <a:pt x="1048" y="33"/>
                  <a:pt x="1053" y="35"/>
                  <a:pt x="1058" y="38"/>
                </a:cubicBezTo>
                <a:cubicBezTo>
                  <a:pt x="1073" y="47"/>
                  <a:pt x="1073" y="47"/>
                  <a:pt x="1073" y="47"/>
                </a:cubicBezTo>
                <a:cubicBezTo>
                  <a:pt x="1058" y="39"/>
                  <a:pt x="1058" y="39"/>
                  <a:pt x="1058" y="39"/>
                </a:cubicBezTo>
                <a:cubicBezTo>
                  <a:pt x="1053" y="36"/>
                  <a:pt x="1047" y="34"/>
                  <a:pt x="1042" y="32"/>
                </a:cubicBezTo>
                <a:cubicBezTo>
                  <a:pt x="1037" y="29"/>
                  <a:pt x="1032" y="28"/>
                  <a:pt x="1026" y="26"/>
                </a:cubicBezTo>
                <a:cubicBezTo>
                  <a:pt x="1018" y="23"/>
                  <a:pt x="1018" y="23"/>
                  <a:pt x="1018" y="23"/>
                </a:cubicBezTo>
                <a:cubicBezTo>
                  <a:pt x="1010" y="21"/>
                  <a:pt x="1010" y="21"/>
                  <a:pt x="1010" y="21"/>
                </a:cubicBezTo>
                <a:cubicBezTo>
                  <a:pt x="999" y="18"/>
                  <a:pt x="988" y="16"/>
                  <a:pt x="977" y="14"/>
                </a:cubicBezTo>
                <a:cubicBezTo>
                  <a:pt x="960" y="11"/>
                  <a:pt x="960" y="11"/>
                  <a:pt x="960" y="11"/>
                </a:cubicBezTo>
                <a:cubicBezTo>
                  <a:pt x="954" y="10"/>
                  <a:pt x="948" y="10"/>
                  <a:pt x="943" y="10"/>
                </a:cubicBezTo>
                <a:cubicBezTo>
                  <a:pt x="937" y="9"/>
                  <a:pt x="932" y="9"/>
                  <a:pt x="926" y="9"/>
                </a:cubicBezTo>
                <a:cubicBezTo>
                  <a:pt x="920" y="8"/>
                  <a:pt x="915" y="8"/>
                  <a:pt x="909" y="8"/>
                </a:cubicBezTo>
                <a:cubicBezTo>
                  <a:pt x="892" y="8"/>
                  <a:pt x="892" y="8"/>
                  <a:pt x="892" y="8"/>
                </a:cubicBezTo>
                <a:cubicBezTo>
                  <a:pt x="875" y="9"/>
                  <a:pt x="875" y="9"/>
                  <a:pt x="875" y="9"/>
                </a:cubicBezTo>
                <a:cubicBezTo>
                  <a:pt x="869" y="9"/>
                  <a:pt x="863" y="10"/>
                  <a:pt x="858" y="10"/>
                </a:cubicBezTo>
                <a:cubicBezTo>
                  <a:pt x="852" y="10"/>
                  <a:pt x="847" y="11"/>
                  <a:pt x="841" y="11"/>
                </a:cubicBezTo>
                <a:cubicBezTo>
                  <a:pt x="830" y="12"/>
                  <a:pt x="818" y="14"/>
                  <a:pt x="807" y="15"/>
                </a:cubicBezTo>
                <a:cubicBezTo>
                  <a:pt x="796" y="17"/>
                  <a:pt x="785" y="19"/>
                  <a:pt x="773" y="21"/>
                </a:cubicBezTo>
                <a:cubicBezTo>
                  <a:pt x="762" y="23"/>
                  <a:pt x="751" y="25"/>
                  <a:pt x="740" y="27"/>
                </a:cubicBezTo>
                <a:cubicBezTo>
                  <a:pt x="729" y="30"/>
                  <a:pt x="718" y="32"/>
                  <a:pt x="707" y="35"/>
                </a:cubicBezTo>
                <a:cubicBezTo>
                  <a:pt x="696" y="38"/>
                  <a:pt x="685" y="41"/>
                  <a:pt x="674" y="44"/>
                </a:cubicBezTo>
                <a:cubicBezTo>
                  <a:pt x="663" y="47"/>
                  <a:pt x="652" y="50"/>
                  <a:pt x="641" y="53"/>
                </a:cubicBezTo>
                <a:cubicBezTo>
                  <a:pt x="631" y="57"/>
                  <a:pt x="620" y="60"/>
                  <a:pt x="609" y="64"/>
                </a:cubicBezTo>
                <a:cubicBezTo>
                  <a:pt x="598" y="67"/>
                  <a:pt x="588" y="71"/>
                  <a:pt x="577" y="75"/>
                </a:cubicBezTo>
                <a:cubicBezTo>
                  <a:pt x="566" y="79"/>
                  <a:pt x="556" y="83"/>
                  <a:pt x="545" y="87"/>
                </a:cubicBezTo>
                <a:cubicBezTo>
                  <a:pt x="545" y="87"/>
                  <a:pt x="545" y="87"/>
                  <a:pt x="545" y="87"/>
                </a:cubicBezTo>
                <a:cubicBezTo>
                  <a:pt x="544" y="88"/>
                  <a:pt x="544" y="88"/>
                  <a:pt x="544" y="8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46" y="114"/>
                  <a:pt x="446" y="114"/>
                  <a:pt x="446" y="114"/>
                </a:cubicBezTo>
                <a:cubicBezTo>
                  <a:pt x="435" y="117"/>
                  <a:pt x="424" y="120"/>
                  <a:pt x="413" y="122"/>
                </a:cubicBezTo>
                <a:cubicBezTo>
                  <a:pt x="379" y="129"/>
                  <a:pt x="379" y="129"/>
                  <a:pt x="379" y="129"/>
                </a:cubicBezTo>
                <a:cubicBezTo>
                  <a:pt x="368" y="131"/>
                  <a:pt x="357" y="133"/>
                  <a:pt x="345" y="135"/>
                </a:cubicBezTo>
                <a:cubicBezTo>
                  <a:pt x="311" y="139"/>
                  <a:pt x="311" y="139"/>
                  <a:pt x="311" y="139"/>
                </a:cubicBezTo>
                <a:cubicBezTo>
                  <a:pt x="306" y="140"/>
                  <a:pt x="300" y="141"/>
                  <a:pt x="294" y="141"/>
                </a:cubicBezTo>
                <a:cubicBezTo>
                  <a:pt x="277" y="143"/>
                  <a:pt x="277" y="143"/>
                  <a:pt x="277" y="143"/>
                </a:cubicBezTo>
                <a:cubicBezTo>
                  <a:pt x="266" y="144"/>
                  <a:pt x="254" y="145"/>
                  <a:pt x="243" y="145"/>
                </a:cubicBezTo>
                <a:cubicBezTo>
                  <a:pt x="231" y="146"/>
                  <a:pt x="220" y="146"/>
                  <a:pt x="208" y="146"/>
                </a:cubicBezTo>
                <a:cubicBezTo>
                  <a:pt x="174" y="146"/>
                  <a:pt x="174" y="146"/>
                  <a:pt x="174" y="146"/>
                </a:cubicBezTo>
                <a:cubicBezTo>
                  <a:pt x="162" y="146"/>
                  <a:pt x="151" y="145"/>
                  <a:pt x="139" y="144"/>
                </a:cubicBezTo>
                <a:cubicBezTo>
                  <a:pt x="127" y="143"/>
                  <a:pt x="116" y="141"/>
                  <a:pt x="104" y="140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5" y="135"/>
                  <a:pt x="72" y="134"/>
                  <a:pt x="69" y="134"/>
                </a:cubicBezTo>
                <a:cubicBezTo>
                  <a:pt x="64" y="132"/>
                  <a:pt x="58" y="131"/>
                  <a:pt x="52" y="13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29" y="123"/>
                  <a:pt x="23" y="121"/>
                  <a:pt x="18" y="119"/>
                </a:cubicBezTo>
                <a:cubicBezTo>
                  <a:pt x="9" y="115"/>
                  <a:pt x="9" y="115"/>
                  <a:pt x="9" y="115"/>
                </a:cubicBezTo>
                <a:cubicBezTo>
                  <a:pt x="4" y="113"/>
                  <a:pt x="4" y="113"/>
                  <a:pt x="4" y="113"/>
                </a:cubicBezTo>
                <a:cubicBezTo>
                  <a:pt x="2" y="112"/>
                  <a:pt x="2" y="112"/>
                  <a:pt x="2" y="112"/>
                </a:cubicBezTo>
                <a:cubicBezTo>
                  <a:pt x="0" y="111"/>
                  <a:pt x="0" y="111"/>
                  <a:pt x="0" y="111"/>
                </a:cubicBezTo>
                <a:lnTo>
                  <a:pt x="22" y="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Freeform 27"/>
          <p:cNvSpPr>
            <a:spLocks/>
          </p:cNvSpPr>
          <p:nvPr/>
        </p:nvSpPr>
        <p:spPr bwMode="auto">
          <a:xfrm>
            <a:off x="8312076" y="4179887"/>
            <a:ext cx="1900238" cy="757238"/>
          </a:xfrm>
          <a:custGeom>
            <a:avLst/>
            <a:gdLst>
              <a:gd name="T0" fmla="*/ 30 w 506"/>
              <a:gd name="T1" fmla="*/ 0 h 201"/>
              <a:gd name="T2" fmla="*/ 33 w 506"/>
              <a:gd name="T3" fmla="*/ 4 h 201"/>
              <a:gd name="T4" fmla="*/ 43 w 506"/>
              <a:gd name="T5" fmla="*/ 17 h 201"/>
              <a:gd name="T6" fmla="*/ 60 w 506"/>
              <a:gd name="T7" fmla="*/ 36 h 201"/>
              <a:gd name="T8" fmla="*/ 84 w 506"/>
              <a:gd name="T9" fmla="*/ 58 h 201"/>
              <a:gd name="T10" fmla="*/ 116 w 506"/>
              <a:gd name="T11" fmla="*/ 82 h 201"/>
              <a:gd name="T12" fmla="*/ 154 w 506"/>
              <a:gd name="T13" fmla="*/ 107 h 201"/>
              <a:gd name="T14" fmla="*/ 174 w 506"/>
              <a:gd name="T15" fmla="*/ 118 h 201"/>
              <a:gd name="T16" fmla="*/ 196 w 506"/>
              <a:gd name="T17" fmla="*/ 129 h 201"/>
              <a:gd name="T18" fmla="*/ 219 w 506"/>
              <a:gd name="T19" fmla="*/ 139 h 201"/>
              <a:gd name="T20" fmla="*/ 231 w 506"/>
              <a:gd name="T21" fmla="*/ 144 h 201"/>
              <a:gd name="T22" fmla="*/ 242 w 506"/>
              <a:gd name="T23" fmla="*/ 148 h 201"/>
              <a:gd name="T24" fmla="*/ 254 w 506"/>
              <a:gd name="T25" fmla="*/ 153 h 201"/>
              <a:gd name="T26" fmla="*/ 266 w 506"/>
              <a:gd name="T27" fmla="*/ 157 h 201"/>
              <a:gd name="T28" fmla="*/ 290 w 506"/>
              <a:gd name="T29" fmla="*/ 165 h 201"/>
              <a:gd name="T30" fmla="*/ 313 w 506"/>
              <a:gd name="T31" fmla="*/ 171 h 201"/>
              <a:gd name="T32" fmla="*/ 325 w 506"/>
              <a:gd name="T33" fmla="*/ 175 h 201"/>
              <a:gd name="T34" fmla="*/ 337 w 506"/>
              <a:gd name="T35" fmla="*/ 177 h 201"/>
              <a:gd name="T36" fmla="*/ 381 w 506"/>
              <a:gd name="T37" fmla="*/ 187 h 201"/>
              <a:gd name="T38" fmla="*/ 422 w 506"/>
              <a:gd name="T39" fmla="*/ 193 h 201"/>
              <a:gd name="T40" fmla="*/ 440 w 506"/>
              <a:gd name="T41" fmla="*/ 195 h 201"/>
              <a:gd name="T42" fmla="*/ 456 w 506"/>
              <a:gd name="T43" fmla="*/ 197 h 201"/>
              <a:gd name="T44" fmla="*/ 471 w 506"/>
              <a:gd name="T45" fmla="*/ 198 h 201"/>
              <a:gd name="T46" fmla="*/ 483 w 506"/>
              <a:gd name="T47" fmla="*/ 199 h 201"/>
              <a:gd name="T48" fmla="*/ 506 w 506"/>
              <a:gd name="T49" fmla="*/ 201 h 201"/>
              <a:gd name="T50" fmla="*/ 483 w 506"/>
              <a:gd name="T51" fmla="*/ 201 h 201"/>
              <a:gd name="T52" fmla="*/ 471 w 506"/>
              <a:gd name="T53" fmla="*/ 201 h 201"/>
              <a:gd name="T54" fmla="*/ 456 w 506"/>
              <a:gd name="T55" fmla="*/ 200 h 201"/>
              <a:gd name="T56" fmla="*/ 439 w 506"/>
              <a:gd name="T57" fmla="*/ 200 h 201"/>
              <a:gd name="T58" fmla="*/ 421 w 506"/>
              <a:gd name="T59" fmla="*/ 199 h 201"/>
              <a:gd name="T60" fmla="*/ 380 w 506"/>
              <a:gd name="T61" fmla="*/ 195 h 201"/>
              <a:gd name="T62" fmla="*/ 334 w 506"/>
              <a:gd name="T63" fmla="*/ 188 h 201"/>
              <a:gd name="T64" fmla="*/ 322 w 506"/>
              <a:gd name="T65" fmla="*/ 186 h 201"/>
              <a:gd name="T66" fmla="*/ 310 w 506"/>
              <a:gd name="T67" fmla="*/ 184 h 201"/>
              <a:gd name="T68" fmla="*/ 286 w 506"/>
              <a:gd name="T69" fmla="*/ 179 h 201"/>
              <a:gd name="T70" fmla="*/ 261 w 506"/>
              <a:gd name="T71" fmla="*/ 173 h 201"/>
              <a:gd name="T72" fmla="*/ 249 w 506"/>
              <a:gd name="T73" fmla="*/ 169 h 201"/>
              <a:gd name="T74" fmla="*/ 236 w 506"/>
              <a:gd name="T75" fmla="*/ 165 h 201"/>
              <a:gd name="T76" fmla="*/ 224 w 506"/>
              <a:gd name="T77" fmla="*/ 162 h 201"/>
              <a:gd name="T78" fmla="*/ 212 w 506"/>
              <a:gd name="T79" fmla="*/ 157 h 201"/>
              <a:gd name="T80" fmla="*/ 188 w 506"/>
              <a:gd name="T81" fmla="*/ 149 h 201"/>
              <a:gd name="T82" fmla="*/ 164 w 506"/>
              <a:gd name="T83" fmla="*/ 139 h 201"/>
              <a:gd name="T84" fmla="*/ 142 w 506"/>
              <a:gd name="T85" fmla="*/ 128 h 201"/>
              <a:gd name="T86" fmla="*/ 101 w 506"/>
              <a:gd name="T87" fmla="*/ 106 h 201"/>
              <a:gd name="T88" fmla="*/ 66 w 506"/>
              <a:gd name="T89" fmla="*/ 82 h 201"/>
              <a:gd name="T90" fmla="*/ 38 w 506"/>
              <a:gd name="T91" fmla="*/ 59 h 201"/>
              <a:gd name="T92" fmla="*/ 17 w 506"/>
              <a:gd name="T93" fmla="*/ 40 h 201"/>
              <a:gd name="T94" fmla="*/ 5 w 506"/>
              <a:gd name="T95" fmla="*/ 26 h 201"/>
              <a:gd name="T96" fmla="*/ 0 w 506"/>
              <a:gd name="T97" fmla="*/ 20 h 201"/>
              <a:gd name="T98" fmla="*/ 30 w 506"/>
              <a:gd name="T9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6" h="201">
                <a:moveTo>
                  <a:pt x="30" y="0"/>
                </a:moveTo>
                <a:cubicBezTo>
                  <a:pt x="30" y="0"/>
                  <a:pt x="31" y="1"/>
                  <a:pt x="33" y="4"/>
                </a:cubicBezTo>
                <a:cubicBezTo>
                  <a:pt x="35" y="7"/>
                  <a:pt x="38" y="12"/>
                  <a:pt x="43" y="17"/>
                </a:cubicBezTo>
                <a:cubicBezTo>
                  <a:pt x="47" y="22"/>
                  <a:pt x="53" y="29"/>
                  <a:pt x="60" y="36"/>
                </a:cubicBezTo>
                <a:cubicBezTo>
                  <a:pt x="67" y="43"/>
                  <a:pt x="75" y="50"/>
                  <a:pt x="84" y="58"/>
                </a:cubicBezTo>
                <a:cubicBezTo>
                  <a:pt x="94" y="66"/>
                  <a:pt x="104" y="74"/>
                  <a:pt x="116" y="82"/>
                </a:cubicBezTo>
                <a:cubicBezTo>
                  <a:pt x="128" y="91"/>
                  <a:pt x="140" y="99"/>
                  <a:pt x="154" y="107"/>
                </a:cubicBezTo>
                <a:cubicBezTo>
                  <a:pt x="160" y="111"/>
                  <a:pt x="167" y="114"/>
                  <a:pt x="174" y="118"/>
                </a:cubicBezTo>
                <a:cubicBezTo>
                  <a:pt x="182" y="122"/>
                  <a:pt x="189" y="125"/>
                  <a:pt x="196" y="129"/>
                </a:cubicBezTo>
                <a:cubicBezTo>
                  <a:pt x="204" y="132"/>
                  <a:pt x="211" y="136"/>
                  <a:pt x="219" y="139"/>
                </a:cubicBezTo>
                <a:cubicBezTo>
                  <a:pt x="231" y="144"/>
                  <a:pt x="231" y="144"/>
                  <a:pt x="231" y="144"/>
                </a:cubicBezTo>
                <a:cubicBezTo>
                  <a:pt x="242" y="148"/>
                  <a:pt x="242" y="148"/>
                  <a:pt x="242" y="148"/>
                </a:cubicBezTo>
                <a:cubicBezTo>
                  <a:pt x="254" y="153"/>
                  <a:pt x="254" y="153"/>
                  <a:pt x="254" y="153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74" y="160"/>
                  <a:pt x="282" y="162"/>
                  <a:pt x="290" y="165"/>
                </a:cubicBezTo>
                <a:cubicBezTo>
                  <a:pt x="298" y="167"/>
                  <a:pt x="305" y="169"/>
                  <a:pt x="313" y="171"/>
                </a:cubicBezTo>
                <a:cubicBezTo>
                  <a:pt x="317" y="172"/>
                  <a:pt x="321" y="173"/>
                  <a:pt x="325" y="175"/>
                </a:cubicBezTo>
                <a:cubicBezTo>
                  <a:pt x="329" y="175"/>
                  <a:pt x="333" y="176"/>
                  <a:pt x="337" y="177"/>
                </a:cubicBezTo>
                <a:cubicBezTo>
                  <a:pt x="352" y="181"/>
                  <a:pt x="367" y="184"/>
                  <a:pt x="381" y="187"/>
                </a:cubicBezTo>
                <a:cubicBezTo>
                  <a:pt x="396" y="189"/>
                  <a:pt x="409" y="191"/>
                  <a:pt x="422" y="193"/>
                </a:cubicBezTo>
                <a:cubicBezTo>
                  <a:pt x="428" y="194"/>
                  <a:pt x="434" y="195"/>
                  <a:pt x="440" y="195"/>
                </a:cubicBezTo>
                <a:cubicBezTo>
                  <a:pt x="446" y="196"/>
                  <a:pt x="451" y="196"/>
                  <a:pt x="456" y="197"/>
                </a:cubicBezTo>
                <a:cubicBezTo>
                  <a:pt x="461" y="198"/>
                  <a:pt x="466" y="198"/>
                  <a:pt x="471" y="198"/>
                </a:cubicBezTo>
                <a:cubicBezTo>
                  <a:pt x="475" y="199"/>
                  <a:pt x="479" y="199"/>
                  <a:pt x="483" y="199"/>
                </a:cubicBezTo>
                <a:cubicBezTo>
                  <a:pt x="498" y="200"/>
                  <a:pt x="506" y="201"/>
                  <a:pt x="506" y="201"/>
                </a:cubicBezTo>
                <a:cubicBezTo>
                  <a:pt x="506" y="201"/>
                  <a:pt x="498" y="201"/>
                  <a:pt x="483" y="201"/>
                </a:cubicBezTo>
                <a:cubicBezTo>
                  <a:pt x="479" y="201"/>
                  <a:pt x="475" y="201"/>
                  <a:pt x="471" y="201"/>
                </a:cubicBezTo>
                <a:cubicBezTo>
                  <a:pt x="466" y="201"/>
                  <a:pt x="461" y="200"/>
                  <a:pt x="456" y="200"/>
                </a:cubicBezTo>
                <a:cubicBezTo>
                  <a:pt x="451" y="200"/>
                  <a:pt x="445" y="200"/>
                  <a:pt x="439" y="200"/>
                </a:cubicBezTo>
                <a:cubicBezTo>
                  <a:pt x="434" y="199"/>
                  <a:pt x="428" y="199"/>
                  <a:pt x="421" y="199"/>
                </a:cubicBezTo>
                <a:cubicBezTo>
                  <a:pt x="408" y="198"/>
                  <a:pt x="395" y="196"/>
                  <a:pt x="380" y="195"/>
                </a:cubicBezTo>
                <a:cubicBezTo>
                  <a:pt x="366" y="193"/>
                  <a:pt x="350" y="191"/>
                  <a:pt x="334" y="188"/>
                </a:cubicBezTo>
                <a:cubicBezTo>
                  <a:pt x="330" y="188"/>
                  <a:pt x="326" y="187"/>
                  <a:pt x="322" y="186"/>
                </a:cubicBezTo>
                <a:cubicBezTo>
                  <a:pt x="318" y="186"/>
                  <a:pt x="314" y="185"/>
                  <a:pt x="310" y="184"/>
                </a:cubicBezTo>
                <a:cubicBezTo>
                  <a:pt x="302" y="182"/>
                  <a:pt x="294" y="181"/>
                  <a:pt x="286" y="179"/>
                </a:cubicBezTo>
                <a:cubicBezTo>
                  <a:pt x="278" y="177"/>
                  <a:pt x="269" y="175"/>
                  <a:pt x="261" y="173"/>
                </a:cubicBezTo>
                <a:cubicBezTo>
                  <a:pt x="257" y="171"/>
                  <a:pt x="253" y="170"/>
                  <a:pt x="249" y="169"/>
                </a:cubicBezTo>
                <a:cubicBezTo>
                  <a:pt x="236" y="165"/>
                  <a:pt x="236" y="165"/>
                  <a:pt x="236" y="165"/>
                </a:cubicBezTo>
                <a:cubicBezTo>
                  <a:pt x="232" y="164"/>
                  <a:pt x="228" y="163"/>
                  <a:pt x="224" y="162"/>
                </a:cubicBezTo>
                <a:cubicBezTo>
                  <a:pt x="212" y="157"/>
                  <a:pt x="212" y="157"/>
                  <a:pt x="212" y="157"/>
                </a:cubicBezTo>
                <a:cubicBezTo>
                  <a:pt x="204" y="155"/>
                  <a:pt x="196" y="152"/>
                  <a:pt x="188" y="149"/>
                </a:cubicBezTo>
                <a:cubicBezTo>
                  <a:pt x="180" y="145"/>
                  <a:pt x="172" y="142"/>
                  <a:pt x="164" y="139"/>
                </a:cubicBezTo>
                <a:cubicBezTo>
                  <a:pt x="157" y="135"/>
                  <a:pt x="149" y="132"/>
                  <a:pt x="142" y="128"/>
                </a:cubicBezTo>
                <a:cubicBezTo>
                  <a:pt x="127" y="121"/>
                  <a:pt x="114" y="113"/>
                  <a:pt x="101" y="106"/>
                </a:cubicBezTo>
                <a:cubicBezTo>
                  <a:pt x="88" y="98"/>
                  <a:pt x="76" y="90"/>
                  <a:pt x="66" y="82"/>
                </a:cubicBezTo>
                <a:cubicBezTo>
                  <a:pt x="55" y="74"/>
                  <a:pt x="46" y="67"/>
                  <a:pt x="38" y="59"/>
                </a:cubicBezTo>
                <a:cubicBezTo>
                  <a:pt x="29" y="52"/>
                  <a:pt x="23" y="46"/>
                  <a:pt x="17" y="40"/>
                </a:cubicBezTo>
                <a:cubicBezTo>
                  <a:pt x="12" y="34"/>
                  <a:pt x="8" y="29"/>
                  <a:pt x="5" y="26"/>
                </a:cubicBezTo>
                <a:cubicBezTo>
                  <a:pt x="2" y="23"/>
                  <a:pt x="0" y="20"/>
                  <a:pt x="0" y="20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1" name="Freeform 31"/>
          <p:cNvSpPr>
            <a:spLocks/>
          </p:cNvSpPr>
          <p:nvPr/>
        </p:nvSpPr>
        <p:spPr bwMode="auto">
          <a:xfrm>
            <a:off x="7353226" y="4059237"/>
            <a:ext cx="4640263" cy="708025"/>
          </a:xfrm>
          <a:custGeom>
            <a:avLst/>
            <a:gdLst>
              <a:gd name="T0" fmla="*/ 1225 w 1235"/>
              <a:gd name="T1" fmla="*/ 91 h 188"/>
              <a:gd name="T2" fmla="*/ 1212 w 1235"/>
              <a:gd name="T3" fmla="*/ 99 h 188"/>
              <a:gd name="T4" fmla="*/ 1195 w 1235"/>
              <a:gd name="T5" fmla="*/ 109 h 188"/>
              <a:gd name="T6" fmla="*/ 1173 w 1235"/>
              <a:gd name="T7" fmla="*/ 121 h 188"/>
              <a:gd name="T8" fmla="*/ 1147 w 1235"/>
              <a:gd name="T9" fmla="*/ 134 h 188"/>
              <a:gd name="T10" fmla="*/ 1082 w 1235"/>
              <a:gd name="T11" fmla="*/ 160 h 188"/>
              <a:gd name="T12" fmla="*/ 1002 w 1235"/>
              <a:gd name="T13" fmla="*/ 177 h 188"/>
              <a:gd name="T14" fmla="*/ 913 w 1235"/>
              <a:gd name="T15" fmla="*/ 166 h 188"/>
              <a:gd name="T16" fmla="*/ 869 w 1235"/>
              <a:gd name="T17" fmla="*/ 147 h 188"/>
              <a:gd name="T18" fmla="*/ 828 w 1235"/>
              <a:gd name="T19" fmla="*/ 121 h 188"/>
              <a:gd name="T20" fmla="*/ 807 w 1235"/>
              <a:gd name="T21" fmla="*/ 107 h 188"/>
              <a:gd name="T22" fmla="*/ 786 w 1235"/>
              <a:gd name="T23" fmla="*/ 93 h 188"/>
              <a:gd name="T24" fmla="*/ 764 w 1235"/>
              <a:gd name="T25" fmla="*/ 79 h 188"/>
              <a:gd name="T26" fmla="*/ 753 w 1235"/>
              <a:gd name="T27" fmla="*/ 72 h 188"/>
              <a:gd name="T28" fmla="*/ 742 w 1235"/>
              <a:gd name="T29" fmla="*/ 65 h 188"/>
              <a:gd name="T30" fmla="*/ 649 w 1235"/>
              <a:gd name="T31" fmla="*/ 20 h 188"/>
              <a:gd name="T32" fmla="*/ 637 w 1235"/>
              <a:gd name="T33" fmla="*/ 15 h 188"/>
              <a:gd name="T34" fmla="*/ 632 w 1235"/>
              <a:gd name="T35" fmla="*/ 13 h 188"/>
              <a:gd name="T36" fmla="*/ 625 w 1235"/>
              <a:gd name="T37" fmla="*/ 11 h 188"/>
              <a:gd name="T38" fmla="*/ 622 w 1235"/>
              <a:gd name="T39" fmla="*/ 9 h 188"/>
              <a:gd name="T40" fmla="*/ 618 w 1235"/>
              <a:gd name="T41" fmla="*/ 9 h 188"/>
              <a:gd name="T42" fmla="*/ 612 w 1235"/>
              <a:gd name="T43" fmla="*/ 7 h 188"/>
              <a:gd name="T44" fmla="*/ 599 w 1235"/>
              <a:gd name="T45" fmla="*/ 4 h 188"/>
              <a:gd name="T46" fmla="*/ 549 w 1235"/>
              <a:gd name="T47" fmla="*/ 1 h 188"/>
              <a:gd name="T48" fmla="*/ 455 w 1235"/>
              <a:gd name="T49" fmla="*/ 4 h 188"/>
              <a:gd name="T50" fmla="*/ 372 w 1235"/>
              <a:gd name="T51" fmla="*/ 12 h 188"/>
              <a:gd name="T52" fmla="*/ 322 w 1235"/>
              <a:gd name="T53" fmla="*/ 18 h 188"/>
              <a:gd name="T54" fmla="*/ 306 w 1235"/>
              <a:gd name="T55" fmla="*/ 26 h 188"/>
              <a:gd name="T56" fmla="*/ 245 w 1235"/>
              <a:gd name="T57" fmla="*/ 41 h 188"/>
              <a:gd name="T58" fmla="*/ 252 w 1235"/>
              <a:gd name="T59" fmla="*/ 51 h 188"/>
              <a:gd name="T60" fmla="*/ 176 w 1235"/>
              <a:gd name="T61" fmla="*/ 54 h 188"/>
              <a:gd name="T62" fmla="*/ 0 w 1235"/>
              <a:gd name="T63" fmla="*/ 93 h 188"/>
              <a:gd name="T64" fmla="*/ 257 w 1235"/>
              <a:gd name="T65" fmla="*/ 62 h 188"/>
              <a:gd name="T66" fmla="*/ 376 w 1235"/>
              <a:gd name="T67" fmla="*/ 42 h 188"/>
              <a:gd name="T68" fmla="*/ 458 w 1235"/>
              <a:gd name="T69" fmla="*/ 31 h 188"/>
              <a:gd name="T70" fmla="*/ 549 w 1235"/>
              <a:gd name="T71" fmla="*/ 25 h 188"/>
              <a:gd name="T72" fmla="*/ 596 w 1235"/>
              <a:gd name="T73" fmla="*/ 27 h 188"/>
              <a:gd name="T74" fmla="*/ 607 w 1235"/>
              <a:gd name="T75" fmla="*/ 29 h 188"/>
              <a:gd name="T76" fmla="*/ 618 w 1235"/>
              <a:gd name="T77" fmla="*/ 32 h 188"/>
              <a:gd name="T78" fmla="*/ 623 w 1235"/>
              <a:gd name="T79" fmla="*/ 33 h 188"/>
              <a:gd name="T80" fmla="*/ 629 w 1235"/>
              <a:gd name="T81" fmla="*/ 36 h 188"/>
              <a:gd name="T82" fmla="*/ 641 w 1235"/>
              <a:gd name="T83" fmla="*/ 40 h 188"/>
              <a:gd name="T84" fmla="*/ 733 w 1235"/>
              <a:gd name="T85" fmla="*/ 81 h 188"/>
              <a:gd name="T86" fmla="*/ 744 w 1235"/>
              <a:gd name="T87" fmla="*/ 87 h 188"/>
              <a:gd name="T88" fmla="*/ 755 w 1235"/>
              <a:gd name="T89" fmla="*/ 93 h 188"/>
              <a:gd name="T90" fmla="*/ 777 w 1235"/>
              <a:gd name="T91" fmla="*/ 106 h 188"/>
              <a:gd name="T92" fmla="*/ 798 w 1235"/>
              <a:gd name="T93" fmla="*/ 120 h 188"/>
              <a:gd name="T94" fmla="*/ 819 w 1235"/>
              <a:gd name="T95" fmla="*/ 134 h 188"/>
              <a:gd name="T96" fmla="*/ 863 w 1235"/>
              <a:gd name="T97" fmla="*/ 159 h 188"/>
              <a:gd name="T98" fmla="*/ 910 w 1235"/>
              <a:gd name="T99" fmla="*/ 177 h 188"/>
              <a:gd name="T100" fmla="*/ 1003 w 1235"/>
              <a:gd name="T101" fmla="*/ 185 h 188"/>
              <a:gd name="T102" fmla="*/ 1084 w 1235"/>
              <a:gd name="T103" fmla="*/ 165 h 188"/>
              <a:gd name="T104" fmla="*/ 1148 w 1235"/>
              <a:gd name="T105" fmla="*/ 137 h 188"/>
              <a:gd name="T106" fmla="*/ 1174 w 1235"/>
              <a:gd name="T107" fmla="*/ 123 h 188"/>
              <a:gd name="T108" fmla="*/ 1195 w 1235"/>
              <a:gd name="T109" fmla="*/ 110 h 188"/>
              <a:gd name="T110" fmla="*/ 1212 w 1235"/>
              <a:gd name="T111" fmla="*/ 100 h 188"/>
              <a:gd name="T112" fmla="*/ 1225 w 1235"/>
              <a:gd name="T113" fmla="*/ 92 h 188"/>
              <a:gd name="T114" fmla="*/ 1235 w 1235"/>
              <a:gd name="T115" fmla="*/ 85 h 188"/>
              <a:gd name="T116" fmla="*/ 1225 w 1235"/>
              <a:gd name="T117" fmla="*/ 9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35" h="188">
                <a:moveTo>
                  <a:pt x="1225" y="91"/>
                </a:moveTo>
                <a:cubicBezTo>
                  <a:pt x="1221" y="93"/>
                  <a:pt x="1217" y="96"/>
                  <a:pt x="1212" y="99"/>
                </a:cubicBezTo>
                <a:cubicBezTo>
                  <a:pt x="1207" y="102"/>
                  <a:pt x="1201" y="105"/>
                  <a:pt x="1195" y="109"/>
                </a:cubicBezTo>
                <a:cubicBezTo>
                  <a:pt x="1188" y="113"/>
                  <a:pt x="1181" y="117"/>
                  <a:pt x="1173" y="121"/>
                </a:cubicBezTo>
                <a:cubicBezTo>
                  <a:pt x="1165" y="125"/>
                  <a:pt x="1156" y="129"/>
                  <a:pt x="1147" y="134"/>
                </a:cubicBezTo>
                <a:cubicBezTo>
                  <a:pt x="1128" y="143"/>
                  <a:pt x="1107" y="152"/>
                  <a:pt x="1082" y="160"/>
                </a:cubicBezTo>
                <a:cubicBezTo>
                  <a:pt x="1058" y="168"/>
                  <a:pt x="1031" y="174"/>
                  <a:pt x="1002" y="177"/>
                </a:cubicBezTo>
                <a:cubicBezTo>
                  <a:pt x="974" y="179"/>
                  <a:pt x="943" y="176"/>
                  <a:pt x="913" y="166"/>
                </a:cubicBezTo>
                <a:cubicBezTo>
                  <a:pt x="898" y="161"/>
                  <a:pt x="884" y="155"/>
                  <a:pt x="869" y="147"/>
                </a:cubicBezTo>
                <a:cubicBezTo>
                  <a:pt x="855" y="140"/>
                  <a:pt x="841" y="131"/>
                  <a:pt x="828" y="121"/>
                </a:cubicBezTo>
                <a:cubicBezTo>
                  <a:pt x="821" y="117"/>
                  <a:pt x="814" y="112"/>
                  <a:pt x="807" y="107"/>
                </a:cubicBezTo>
                <a:cubicBezTo>
                  <a:pt x="800" y="102"/>
                  <a:pt x="793" y="97"/>
                  <a:pt x="786" y="93"/>
                </a:cubicBezTo>
                <a:cubicBezTo>
                  <a:pt x="779" y="88"/>
                  <a:pt x="771" y="83"/>
                  <a:pt x="764" y="79"/>
                </a:cubicBezTo>
                <a:cubicBezTo>
                  <a:pt x="760" y="76"/>
                  <a:pt x="757" y="74"/>
                  <a:pt x="753" y="72"/>
                </a:cubicBezTo>
                <a:cubicBezTo>
                  <a:pt x="742" y="65"/>
                  <a:pt x="742" y="65"/>
                  <a:pt x="742" y="65"/>
                </a:cubicBezTo>
                <a:cubicBezTo>
                  <a:pt x="712" y="48"/>
                  <a:pt x="680" y="33"/>
                  <a:pt x="649" y="20"/>
                </a:cubicBezTo>
                <a:cubicBezTo>
                  <a:pt x="645" y="19"/>
                  <a:pt x="641" y="17"/>
                  <a:pt x="637" y="15"/>
                </a:cubicBezTo>
                <a:cubicBezTo>
                  <a:pt x="632" y="13"/>
                  <a:pt x="632" y="13"/>
                  <a:pt x="632" y="13"/>
                </a:cubicBezTo>
                <a:cubicBezTo>
                  <a:pt x="625" y="11"/>
                  <a:pt x="625" y="11"/>
                  <a:pt x="625" y="11"/>
                </a:cubicBezTo>
                <a:cubicBezTo>
                  <a:pt x="622" y="9"/>
                  <a:pt x="622" y="9"/>
                  <a:pt x="622" y="9"/>
                </a:cubicBezTo>
                <a:cubicBezTo>
                  <a:pt x="621" y="9"/>
                  <a:pt x="619" y="9"/>
                  <a:pt x="618" y="9"/>
                </a:cubicBezTo>
                <a:cubicBezTo>
                  <a:pt x="612" y="7"/>
                  <a:pt x="612" y="7"/>
                  <a:pt x="612" y="7"/>
                </a:cubicBezTo>
                <a:cubicBezTo>
                  <a:pt x="607" y="6"/>
                  <a:pt x="603" y="5"/>
                  <a:pt x="599" y="4"/>
                </a:cubicBezTo>
                <a:cubicBezTo>
                  <a:pt x="582" y="2"/>
                  <a:pt x="565" y="1"/>
                  <a:pt x="549" y="1"/>
                </a:cubicBezTo>
                <a:cubicBezTo>
                  <a:pt x="516" y="0"/>
                  <a:pt x="485" y="2"/>
                  <a:pt x="455" y="4"/>
                </a:cubicBezTo>
                <a:cubicBezTo>
                  <a:pt x="426" y="6"/>
                  <a:pt x="398" y="9"/>
                  <a:pt x="372" y="12"/>
                </a:cubicBezTo>
                <a:cubicBezTo>
                  <a:pt x="354" y="14"/>
                  <a:pt x="338" y="16"/>
                  <a:pt x="322" y="18"/>
                </a:cubicBezTo>
                <a:cubicBezTo>
                  <a:pt x="318" y="21"/>
                  <a:pt x="312" y="24"/>
                  <a:pt x="306" y="26"/>
                </a:cubicBezTo>
                <a:cubicBezTo>
                  <a:pt x="286" y="33"/>
                  <a:pt x="266" y="38"/>
                  <a:pt x="245" y="41"/>
                </a:cubicBezTo>
                <a:cubicBezTo>
                  <a:pt x="248" y="44"/>
                  <a:pt x="250" y="47"/>
                  <a:pt x="252" y="51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120" y="97"/>
                  <a:pt x="257" y="62"/>
                </a:cubicBezTo>
                <a:cubicBezTo>
                  <a:pt x="286" y="56"/>
                  <a:pt x="327" y="49"/>
                  <a:pt x="376" y="42"/>
                </a:cubicBezTo>
                <a:cubicBezTo>
                  <a:pt x="401" y="38"/>
                  <a:pt x="429" y="34"/>
                  <a:pt x="458" y="31"/>
                </a:cubicBezTo>
                <a:cubicBezTo>
                  <a:pt x="487" y="28"/>
                  <a:pt x="517" y="25"/>
                  <a:pt x="549" y="25"/>
                </a:cubicBezTo>
                <a:cubicBezTo>
                  <a:pt x="564" y="25"/>
                  <a:pt x="580" y="25"/>
                  <a:pt x="596" y="27"/>
                </a:cubicBezTo>
                <a:cubicBezTo>
                  <a:pt x="599" y="28"/>
                  <a:pt x="603" y="28"/>
                  <a:pt x="607" y="29"/>
                </a:cubicBezTo>
                <a:cubicBezTo>
                  <a:pt x="611" y="30"/>
                  <a:pt x="615" y="30"/>
                  <a:pt x="618" y="32"/>
                </a:cubicBezTo>
                <a:cubicBezTo>
                  <a:pt x="623" y="33"/>
                  <a:pt x="623" y="33"/>
                  <a:pt x="623" y="33"/>
                </a:cubicBezTo>
                <a:cubicBezTo>
                  <a:pt x="629" y="36"/>
                  <a:pt x="629" y="36"/>
                  <a:pt x="629" y="36"/>
                </a:cubicBezTo>
                <a:cubicBezTo>
                  <a:pt x="633" y="37"/>
                  <a:pt x="637" y="39"/>
                  <a:pt x="641" y="40"/>
                </a:cubicBezTo>
                <a:cubicBezTo>
                  <a:pt x="672" y="52"/>
                  <a:pt x="703" y="65"/>
                  <a:pt x="733" y="81"/>
                </a:cubicBezTo>
                <a:cubicBezTo>
                  <a:pt x="744" y="87"/>
                  <a:pt x="744" y="87"/>
                  <a:pt x="744" y="87"/>
                </a:cubicBezTo>
                <a:cubicBezTo>
                  <a:pt x="748" y="89"/>
                  <a:pt x="751" y="91"/>
                  <a:pt x="755" y="93"/>
                </a:cubicBezTo>
                <a:cubicBezTo>
                  <a:pt x="762" y="98"/>
                  <a:pt x="770" y="102"/>
                  <a:pt x="777" y="106"/>
                </a:cubicBezTo>
                <a:cubicBezTo>
                  <a:pt x="784" y="111"/>
                  <a:pt x="791" y="115"/>
                  <a:pt x="798" y="120"/>
                </a:cubicBezTo>
                <a:cubicBezTo>
                  <a:pt x="805" y="124"/>
                  <a:pt x="812" y="129"/>
                  <a:pt x="819" y="134"/>
                </a:cubicBezTo>
                <a:cubicBezTo>
                  <a:pt x="834" y="143"/>
                  <a:pt x="848" y="151"/>
                  <a:pt x="863" y="159"/>
                </a:cubicBezTo>
                <a:cubicBezTo>
                  <a:pt x="878" y="166"/>
                  <a:pt x="894" y="173"/>
                  <a:pt x="910" y="177"/>
                </a:cubicBezTo>
                <a:cubicBezTo>
                  <a:pt x="941" y="186"/>
                  <a:pt x="974" y="188"/>
                  <a:pt x="1003" y="185"/>
                </a:cubicBezTo>
                <a:cubicBezTo>
                  <a:pt x="1033" y="181"/>
                  <a:pt x="1060" y="174"/>
                  <a:pt x="1084" y="165"/>
                </a:cubicBezTo>
                <a:cubicBezTo>
                  <a:pt x="1108" y="156"/>
                  <a:pt x="1130" y="146"/>
                  <a:pt x="1148" y="137"/>
                </a:cubicBezTo>
                <a:cubicBezTo>
                  <a:pt x="1158" y="132"/>
                  <a:pt x="1166" y="127"/>
                  <a:pt x="1174" y="123"/>
                </a:cubicBezTo>
                <a:cubicBezTo>
                  <a:pt x="1182" y="118"/>
                  <a:pt x="1189" y="114"/>
                  <a:pt x="1195" y="110"/>
                </a:cubicBezTo>
                <a:cubicBezTo>
                  <a:pt x="1202" y="106"/>
                  <a:pt x="1207" y="103"/>
                  <a:pt x="1212" y="100"/>
                </a:cubicBezTo>
                <a:cubicBezTo>
                  <a:pt x="1217" y="97"/>
                  <a:pt x="1221" y="94"/>
                  <a:pt x="1225" y="92"/>
                </a:cubicBezTo>
                <a:cubicBezTo>
                  <a:pt x="1231" y="87"/>
                  <a:pt x="1235" y="85"/>
                  <a:pt x="1235" y="85"/>
                </a:cubicBezTo>
                <a:cubicBezTo>
                  <a:pt x="1235" y="85"/>
                  <a:pt x="1231" y="87"/>
                  <a:pt x="1225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3" name="Freeform 6"/>
          <p:cNvSpPr>
            <a:spLocks/>
          </p:cNvSpPr>
          <p:nvPr/>
        </p:nvSpPr>
        <p:spPr bwMode="auto">
          <a:xfrm>
            <a:off x="1763787" y="2311828"/>
            <a:ext cx="3044825" cy="923925"/>
          </a:xfrm>
          <a:custGeom>
            <a:avLst/>
            <a:gdLst>
              <a:gd name="T0" fmla="*/ 787 w 810"/>
              <a:gd name="T1" fmla="*/ 129 h 245"/>
              <a:gd name="T2" fmla="*/ 765 w 810"/>
              <a:gd name="T3" fmla="*/ 133 h 245"/>
              <a:gd name="T4" fmla="*/ 742 w 810"/>
              <a:gd name="T5" fmla="*/ 135 h 245"/>
              <a:gd name="T6" fmla="*/ 719 w 810"/>
              <a:gd name="T7" fmla="*/ 137 h 245"/>
              <a:gd name="T8" fmla="*/ 689 w 810"/>
              <a:gd name="T9" fmla="*/ 138 h 245"/>
              <a:gd name="T10" fmla="*/ 658 w 810"/>
              <a:gd name="T11" fmla="*/ 138 h 245"/>
              <a:gd name="T12" fmla="*/ 598 w 810"/>
              <a:gd name="T13" fmla="*/ 134 h 245"/>
              <a:gd name="T14" fmla="*/ 537 w 810"/>
              <a:gd name="T15" fmla="*/ 128 h 245"/>
              <a:gd name="T16" fmla="*/ 522 w 810"/>
              <a:gd name="T17" fmla="*/ 126 h 245"/>
              <a:gd name="T18" fmla="*/ 505 w 810"/>
              <a:gd name="T19" fmla="*/ 124 h 245"/>
              <a:gd name="T20" fmla="*/ 472 w 810"/>
              <a:gd name="T21" fmla="*/ 126 h 245"/>
              <a:gd name="T22" fmla="*/ 408 w 810"/>
              <a:gd name="T23" fmla="*/ 153 h 245"/>
              <a:gd name="T24" fmla="*/ 389 w 810"/>
              <a:gd name="T25" fmla="*/ 165 h 245"/>
              <a:gd name="T26" fmla="*/ 374 w 810"/>
              <a:gd name="T27" fmla="*/ 144 h 245"/>
              <a:gd name="T28" fmla="*/ 357 w 810"/>
              <a:gd name="T29" fmla="*/ 125 h 245"/>
              <a:gd name="T30" fmla="*/ 332 w 810"/>
              <a:gd name="T31" fmla="*/ 104 h 245"/>
              <a:gd name="T32" fmla="*/ 297 w 810"/>
              <a:gd name="T33" fmla="*/ 82 h 245"/>
              <a:gd name="T34" fmla="*/ 276 w 810"/>
              <a:gd name="T35" fmla="*/ 70 h 245"/>
              <a:gd name="T36" fmla="*/ 232 w 810"/>
              <a:gd name="T37" fmla="*/ 51 h 245"/>
              <a:gd name="T38" fmla="*/ 186 w 810"/>
              <a:gd name="T39" fmla="*/ 36 h 245"/>
              <a:gd name="T40" fmla="*/ 171 w 810"/>
              <a:gd name="T41" fmla="*/ 31 h 245"/>
              <a:gd name="T42" fmla="*/ 140 w 810"/>
              <a:gd name="T43" fmla="*/ 23 h 245"/>
              <a:gd name="T44" fmla="*/ 94 w 810"/>
              <a:gd name="T45" fmla="*/ 13 h 245"/>
              <a:gd name="T46" fmla="*/ 63 w 810"/>
              <a:gd name="T47" fmla="*/ 8 h 245"/>
              <a:gd name="T48" fmla="*/ 0 w 810"/>
              <a:gd name="T49" fmla="*/ 0 h 245"/>
              <a:gd name="T50" fmla="*/ 61 w 810"/>
              <a:gd name="T51" fmla="*/ 17 h 245"/>
              <a:gd name="T52" fmla="*/ 91 w 810"/>
              <a:gd name="T53" fmla="*/ 25 h 245"/>
              <a:gd name="T54" fmla="*/ 150 w 810"/>
              <a:gd name="T55" fmla="*/ 45 h 245"/>
              <a:gd name="T56" fmla="*/ 172 w 810"/>
              <a:gd name="T57" fmla="*/ 53 h 245"/>
              <a:gd name="T58" fmla="*/ 208 w 810"/>
              <a:gd name="T59" fmla="*/ 67 h 245"/>
              <a:gd name="T60" fmla="*/ 236 w 810"/>
              <a:gd name="T61" fmla="*/ 80 h 245"/>
              <a:gd name="T62" fmla="*/ 276 w 810"/>
              <a:gd name="T63" fmla="*/ 102 h 245"/>
              <a:gd name="T64" fmla="*/ 289 w 810"/>
              <a:gd name="T65" fmla="*/ 110 h 245"/>
              <a:gd name="T66" fmla="*/ 325 w 810"/>
              <a:gd name="T67" fmla="*/ 137 h 245"/>
              <a:gd name="T68" fmla="*/ 345 w 810"/>
              <a:gd name="T69" fmla="*/ 158 h 245"/>
              <a:gd name="T70" fmla="*/ 354 w 810"/>
              <a:gd name="T71" fmla="*/ 169 h 245"/>
              <a:gd name="T72" fmla="*/ 368 w 810"/>
              <a:gd name="T73" fmla="*/ 193 h 245"/>
              <a:gd name="T74" fmla="*/ 372 w 810"/>
              <a:gd name="T75" fmla="*/ 232 h 245"/>
              <a:gd name="T76" fmla="*/ 372 w 810"/>
              <a:gd name="T77" fmla="*/ 242 h 245"/>
              <a:gd name="T78" fmla="*/ 405 w 810"/>
              <a:gd name="T79" fmla="*/ 245 h 245"/>
              <a:gd name="T80" fmla="*/ 407 w 810"/>
              <a:gd name="T81" fmla="*/ 234 h 245"/>
              <a:gd name="T82" fmla="*/ 414 w 810"/>
              <a:gd name="T83" fmla="*/ 196 h 245"/>
              <a:gd name="T84" fmla="*/ 476 w 810"/>
              <a:gd name="T85" fmla="*/ 155 h 245"/>
              <a:gd name="T86" fmla="*/ 490 w 810"/>
              <a:gd name="T87" fmla="*/ 153 h 245"/>
              <a:gd name="T88" fmla="*/ 512 w 810"/>
              <a:gd name="T89" fmla="*/ 152 h 245"/>
              <a:gd name="T90" fmla="*/ 523 w 810"/>
              <a:gd name="T91" fmla="*/ 153 h 245"/>
              <a:gd name="T92" fmla="*/ 526 w 810"/>
              <a:gd name="T93" fmla="*/ 153 h 245"/>
              <a:gd name="T94" fmla="*/ 527 w 810"/>
              <a:gd name="T95" fmla="*/ 153 h 245"/>
              <a:gd name="T96" fmla="*/ 526 w 810"/>
              <a:gd name="T97" fmla="*/ 153 h 245"/>
              <a:gd name="T98" fmla="*/ 565 w 810"/>
              <a:gd name="T99" fmla="*/ 156 h 245"/>
              <a:gd name="T100" fmla="*/ 628 w 810"/>
              <a:gd name="T101" fmla="*/ 157 h 245"/>
              <a:gd name="T102" fmla="*/ 690 w 810"/>
              <a:gd name="T103" fmla="*/ 153 h 245"/>
              <a:gd name="T104" fmla="*/ 721 w 810"/>
              <a:gd name="T105" fmla="*/ 149 h 245"/>
              <a:gd name="T106" fmla="*/ 744 w 810"/>
              <a:gd name="T107" fmla="*/ 145 h 245"/>
              <a:gd name="T108" fmla="*/ 766 w 810"/>
              <a:gd name="T109" fmla="*/ 140 h 245"/>
              <a:gd name="T110" fmla="*/ 789 w 810"/>
              <a:gd name="T111" fmla="*/ 133 h 245"/>
              <a:gd name="T112" fmla="*/ 810 w 810"/>
              <a:gd name="T113" fmla="*/ 12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10" h="245">
                <a:moveTo>
                  <a:pt x="795" y="127"/>
                </a:moveTo>
                <a:cubicBezTo>
                  <a:pt x="787" y="129"/>
                  <a:pt x="787" y="129"/>
                  <a:pt x="787" y="129"/>
                </a:cubicBezTo>
                <a:cubicBezTo>
                  <a:pt x="780" y="130"/>
                  <a:pt x="780" y="130"/>
                  <a:pt x="780" y="130"/>
                </a:cubicBezTo>
                <a:cubicBezTo>
                  <a:pt x="765" y="133"/>
                  <a:pt x="765" y="133"/>
                  <a:pt x="765" y="133"/>
                </a:cubicBezTo>
                <a:cubicBezTo>
                  <a:pt x="750" y="135"/>
                  <a:pt x="750" y="135"/>
                  <a:pt x="750" y="135"/>
                </a:cubicBezTo>
                <a:cubicBezTo>
                  <a:pt x="742" y="135"/>
                  <a:pt x="742" y="135"/>
                  <a:pt x="742" y="135"/>
                </a:cubicBezTo>
                <a:cubicBezTo>
                  <a:pt x="734" y="136"/>
                  <a:pt x="734" y="136"/>
                  <a:pt x="734" y="136"/>
                </a:cubicBezTo>
                <a:cubicBezTo>
                  <a:pt x="719" y="137"/>
                  <a:pt x="719" y="137"/>
                  <a:pt x="719" y="137"/>
                </a:cubicBezTo>
                <a:cubicBezTo>
                  <a:pt x="714" y="137"/>
                  <a:pt x="709" y="138"/>
                  <a:pt x="704" y="138"/>
                </a:cubicBezTo>
                <a:cubicBezTo>
                  <a:pt x="699" y="138"/>
                  <a:pt x="694" y="138"/>
                  <a:pt x="689" y="138"/>
                </a:cubicBezTo>
                <a:cubicBezTo>
                  <a:pt x="674" y="138"/>
                  <a:pt x="674" y="138"/>
                  <a:pt x="674" y="138"/>
                </a:cubicBezTo>
                <a:cubicBezTo>
                  <a:pt x="668" y="138"/>
                  <a:pt x="663" y="138"/>
                  <a:pt x="658" y="138"/>
                </a:cubicBezTo>
                <a:cubicBezTo>
                  <a:pt x="648" y="138"/>
                  <a:pt x="638" y="137"/>
                  <a:pt x="628" y="137"/>
                </a:cubicBezTo>
                <a:cubicBezTo>
                  <a:pt x="618" y="136"/>
                  <a:pt x="608" y="135"/>
                  <a:pt x="598" y="134"/>
                </a:cubicBezTo>
                <a:cubicBezTo>
                  <a:pt x="587" y="134"/>
                  <a:pt x="577" y="133"/>
                  <a:pt x="567" y="132"/>
                </a:cubicBezTo>
                <a:cubicBezTo>
                  <a:pt x="557" y="130"/>
                  <a:pt x="547" y="129"/>
                  <a:pt x="537" y="128"/>
                </a:cubicBezTo>
                <a:cubicBezTo>
                  <a:pt x="530" y="127"/>
                  <a:pt x="530" y="127"/>
                  <a:pt x="530" y="127"/>
                </a:cubicBezTo>
                <a:cubicBezTo>
                  <a:pt x="522" y="126"/>
                  <a:pt x="522" y="126"/>
                  <a:pt x="522" y="126"/>
                </a:cubicBezTo>
                <a:cubicBezTo>
                  <a:pt x="519" y="125"/>
                  <a:pt x="517" y="125"/>
                  <a:pt x="514" y="125"/>
                </a:cubicBezTo>
                <a:cubicBezTo>
                  <a:pt x="505" y="124"/>
                  <a:pt x="505" y="124"/>
                  <a:pt x="505" y="124"/>
                </a:cubicBezTo>
                <a:cubicBezTo>
                  <a:pt x="500" y="124"/>
                  <a:pt x="494" y="124"/>
                  <a:pt x="489" y="124"/>
                </a:cubicBezTo>
                <a:cubicBezTo>
                  <a:pt x="483" y="125"/>
                  <a:pt x="478" y="125"/>
                  <a:pt x="472" y="126"/>
                </a:cubicBezTo>
                <a:cubicBezTo>
                  <a:pt x="461" y="127"/>
                  <a:pt x="450" y="130"/>
                  <a:pt x="439" y="134"/>
                </a:cubicBezTo>
                <a:cubicBezTo>
                  <a:pt x="428" y="139"/>
                  <a:pt x="417" y="145"/>
                  <a:pt x="408" y="153"/>
                </a:cubicBezTo>
                <a:cubicBezTo>
                  <a:pt x="402" y="159"/>
                  <a:pt x="397" y="165"/>
                  <a:pt x="392" y="172"/>
                </a:cubicBezTo>
                <a:cubicBezTo>
                  <a:pt x="391" y="170"/>
                  <a:pt x="390" y="167"/>
                  <a:pt x="389" y="165"/>
                </a:cubicBezTo>
                <a:cubicBezTo>
                  <a:pt x="386" y="160"/>
                  <a:pt x="383" y="155"/>
                  <a:pt x="379" y="151"/>
                </a:cubicBezTo>
                <a:cubicBezTo>
                  <a:pt x="378" y="149"/>
                  <a:pt x="376" y="146"/>
                  <a:pt x="374" y="144"/>
                </a:cubicBezTo>
                <a:cubicBezTo>
                  <a:pt x="369" y="137"/>
                  <a:pt x="369" y="137"/>
                  <a:pt x="369" y="137"/>
                </a:cubicBezTo>
                <a:cubicBezTo>
                  <a:pt x="365" y="133"/>
                  <a:pt x="361" y="129"/>
                  <a:pt x="357" y="125"/>
                </a:cubicBezTo>
                <a:cubicBezTo>
                  <a:pt x="353" y="121"/>
                  <a:pt x="349" y="118"/>
                  <a:pt x="345" y="114"/>
                </a:cubicBezTo>
                <a:cubicBezTo>
                  <a:pt x="340" y="110"/>
                  <a:pt x="336" y="107"/>
                  <a:pt x="332" y="104"/>
                </a:cubicBezTo>
                <a:cubicBezTo>
                  <a:pt x="323" y="97"/>
                  <a:pt x="314" y="91"/>
                  <a:pt x="304" y="86"/>
                </a:cubicBezTo>
                <a:cubicBezTo>
                  <a:pt x="297" y="82"/>
                  <a:pt x="297" y="82"/>
                  <a:pt x="297" y="82"/>
                </a:cubicBezTo>
                <a:cubicBezTo>
                  <a:pt x="295" y="80"/>
                  <a:pt x="293" y="79"/>
                  <a:pt x="290" y="78"/>
                </a:cubicBezTo>
                <a:cubicBezTo>
                  <a:pt x="285" y="75"/>
                  <a:pt x="281" y="73"/>
                  <a:pt x="276" y="70"/>
                </a:cubicBezTo>
                <a:cubicBezTo>
                  <a:pt x="266" y="66"/>
                  <a:pt x="256" y="61"/>
                  <a:pt x="246" y="57"/>
                </a:cubicBezTo>
                <a:cubicBezTo>
                  <a:pt x="241" y="55"/>
                  <a:pt x="237" y="53"/>
                  <a:pt x="232" y="51"/>
                </a:cubicBezTo>
                <a:cubicBezTo>
                  <a:pt x="217" y="45"/>
                  <a:pt x="217" y="45"/>
                  <a:pt x="217" y="45"/>
                </a:cubicBezTo>
                <a:cubicBezTo>
                  <a:pt x="207" y="42"/>
                  <a:pt x="196" y="39"/>
                  <a:pt x="186" y="36"/>
                </a:cubicBezTo>
                <a:cubicBezTo>
                  <a:pt x="179" y="33"/>
                  <a:pt x="179" y="33"/>
                  <a:pt x="179" y="33"/>
                </a:cubicBezTo>
                <a:cubicBezTo>
                  <a:pt x="171" y="31"/>
                  <a:pt x="171" y="31"/>
                  <a:pt x="171" y="31"/>
                </a:cubicBezTo>
                <a:cubicBezTo>
                  <a:pt x="156" y="27"/>
                  <a:pt x="156" y="27"/>
                  <a:pt x="156" y="27"/>
                </a:cubicBezTo>
                <a:cubicBezTo>
                  <a:pt x="150" y="26"/>
                  <a:pt x="145" y="24"/>
                  <a:pt x="140" y="23"/>
                </a:cubicBezTo>
                <a:cubicBezTo>
                  <a:pt x="125" y="20"/>
                  <a:pt x="125" y="20"/>
                  <a:pt x="125" y="20"/>
                </a:cubicBezTo>
                <a:cubicBezTo>
                  <a:pt x="114" y="17"/>
                  <a:pt x="104" y="15"/>
                  <a:pt x="94" y="13"/>
                </a:cubicBezTo>
                <a:cubicBezTo>
                  <a:pt x="78" y="10"/>
                  <a:pt x="78" y="10"/>
                  <a:pt x="78" y="10"/>
                </a:cubicBezTo>
                <a:cubicBezTo>
                  <a:pt x="63" y="8"/>
                  <a:pt x="63" y="8"/>
                  <a:pt x="63" y="8"/>
                </a:cubicBezTo>
                <a:cubicBezTo>
                  <a:pt x="52" y="6"/>
                  <a:pt x="42" y="5"/>
                  <a:pt x="31" y="3"/>
                </a:cubicBezTo>
                <a:cubicBezTo>
                  <a:pt x="21" y="2"/>
                  <a:pt x="10" y="1"/>
                  <a:pt x="0" y="0"/>
                </a:cubicBezTo>
                <a:cubicBezTo>
                  <a:pt x="10" y="3"/>
                  <a:pt x="20" y="6"/>
                  <a:pt x="30" y="8"/>
                </a:cubicBezTo>
                <a:cubicBezTo>
                  <a:pt x="41" y="11"/>
                  <a:pt x="51" y="14"/>
                  <a:pt x="61" y="17"/>
                </a:cubicBezTo>
                <a:cubicBezTo>
                  <a:pt x="76" y="21"/>
                  <a:pt x="76" y="21"/>
                  <a:pt x="76" y="21"/>
                </a:cubicBezTo>
                <a:cubicBezTo>
                  <a:pt x="91" y="25"/>
                  <a:pt x="91" y="25"/>
                  <a:pt x="91" y="25"/>
                </a:cubicBezTo>
                <a:cubicBezTo>
                  <a:pt x="101" y="29"/>
                  <a:pt x="111" y="31"/>
                  <a:pt x="121" y="35"/>
                </a:cubicBezTo>
                <a:cubicBezTo>
                  <a:pt x="130" y="38"/>
                  <a:pt x="140" y="41"/>
                  <a:pt x="150" y="45"/>
                </a:cubicBezTo>
                <a:cubicBezTo>
                  <a:pt x="165" y="50"/>
                  <a:pt x="165" y="50"/>
                  <a:pt x="165" y="50"/>
                </a:cubicBezTo>
                <a:cubicBezTo>
                  <a:pt x="172" y="53"/>
                  <a:pt x="172" y="53"/>
                  <a:pt x="172" y="53"/>
                </a:cubicBezTo>
                <a:cubicBezTo>
                  <a:pt x="179" y="56"/>
                  <a:pt x="179" y="56"/>
                  <a:pt x="179" y="56"/>
                </a:cubicBezTo>
                <a:cubicBezTo>
                  <a:pt x="189" y="59"/>
                  <a:pt x="199" y="63"/>
                  <a:pt x="208" y="67"/>
                </a:cubicBezTo>
                <a:cubicBezTo>
                  <a:pt x="222" y="73"/>
                  <a:pt x="222" y="73"/>
                  <a:pt x="222" y="73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45" y="84"/>
                  <a:pt x="254" y="89"/>
                  <a:pt x="263" y="94"/>
                </a:cubicBezTo>
                <a:cubicBezTo>
                  <a:pt x="268" y="96"/>
                  <a:pt x="272" y="99"/>
                  <a:pt x="276" y="102"/>
                </a:cubicBezTo>
                <a:cubicBezTo>
                  <a:pt x="279" y="103"/>
                  <a:pt x="281" y="104"/>
                  <a:pt x="283" y="106"/>
                </a:cubicBezTo>
                <a:cubicBezTo>
                  <a:pt x="289" y="110"/>
                  <a:pt x="289" y="110"/>
                  <a:pt x="289" y="110"/>
                </a:cubicBezTo>
                <a:cubicBezTo>
                  <a:pt x="298" y="115"/>
                  <a:pt x="306" y="121"/>
                  <a:pt x="314" y="127"/>
                </a:cubicBezTo>
                <a:cubicBezTo>
                  <a:pt x="317" y="130"/>
                  <a:pt x="321" y="133"/>
                  <a:pt x="325" y="137"/>
                </a:cubicBezTo>
                <a:cubicBezTo>
                  <a:pt x="329" y="140"/>
                  <a:pt x="332" y="143"/>
                  <a:pt x="336" y="147"/>
                </a:cubicBezTo>
                <a:cubicBezTo>
                  <a:pt x="339" y="151"/>
                  <a:pt x="343" y="154"/>
                  <a:pt x="345" y="158"/>
                </a:cubicBezTo>
                <a:cubicBezTo>
                  <a:pt x="350" y="163"/>
                  <a:pt x="350" y="163"/>
                  <a:pt x="350" y="163"/>
                </a:cubicBezTo>
                <a:cubicBezTo>
                  <a:pt x="351" y="165"/>
                  <a:pt x="353" y="167"/>
                  <a:pt x="354" y="169"/>
                </a:cubicBezTo>
                <a:cubicBezTo>
                  <a:pt x="357" y="173"/>
                  <a:pt x="359" y="177"/>
                  <a:pt x="362" y="181"/>
                </a:cubicBezTo>
                <a:cubicBezTo>
                  <a:pt x="364" y="185"/>
                  <a:pt x="366" y="189"/>
                  <a:pt x="368" y="193"/>
                </a:cubicBezTo>
                <a:cubicBezTo>
                  <a:pt x="371" y="201"/>
                  <a:pt x="373" y="209"/>
                  <a:pt x="374" y="217"/>
                </a:cubicBezTo>
                <a:cubicBezTo>
                  <a:pt x="373" y="222"/>
                  <a:pt x="373" y="227"/>
                  <a:pt x="372" y="232"/>
                </a:cubicBezTo>
                <a:cubicBezTo>
                  <a:pt x="372" y="235"/>
                  <a:pt x="372" y="238"/>
                  <a:pt x="372" y="241"/>
                </a:cubicBezTo>
                <a:cubicBezTo>
                  <a:pt x="372" y="241"/>
                  <a:pt x="372" y="241"/>
                  <a:pt x="372" y="242"/>
                </a:cubicBezTo>
                <a:cubicBezTo>
                  <a:pt x="376" y="241"/>
                  <a:pt x="380" y="240"/>
                  <a:pt x="385" y="240"/>
                </a:cubicBezTo>
                <a:cubicBezTo>
                  <a:pt x="392" y="240"/>
                  <a:pt x="399" y="242"/>
                  <a:pt x="405" y="245"/>
                </a:cubicBezTo>
                <a:cubicBezTo>
                  <a:pt x="405" y="244"/>
                  <a:pt x="406" y="244"/>
                  <a:pt x="406" y="244"/>
                </a:cubicBezTo>
                <a:cubicBezTo>
                  <a:pt x="406" y="240"/>
                  <a:pt x="406" y="237"/>
                  <a:pt x="407" y="234"/>
                </a:cubicBezTo>
                <a:cubicBezTo>
                  <a:pt x="407" y="229"/>
                  <a:pt x="407" y="224"/>
                  <a:pt x="406" y="218"/>
                </a:cubicBezTo>
                <a:cubicBezTo>
                  <a:pt x="408" y="211"/>
                  <a:pt x="411" y="203"/>
                  <a:pt x="414" y="196"/>
                </a:cubicBezTo>
                <a:cubicBezTo>
                  <a:pt x="422" y="181"/>
                  <a:pt x="435" y="169"/>
                  <a:pt x="451" y="162"/>
                </a:cubicBezTo>
                <a:cubicBezTo>
                  <a:pt x="459" y="159"/>
                  <a:pt x="467" y="156"/>
                  <a:pt x="476" y="155"/>
                </a:cubicBezTo>
                <a:cubicBezTo>
                  <a:pt x="479" y="154"/>
                  <a:pt x="481" y="154"/>
                  <a:pt x="483" y="154"/>
                </a:cubicBezTo>
                <a:cubicBezTo>
                  <a:pt x="490" y="153"/>
                  <a:pt x="490" y="153"/>
                  <a:pt x="490" y="153"/>
                </a:cubicBezTo>
                <a:cubicBezTo>
                  <a:pt x="495" y="153"/>
                  <a:pt x="500" y="152"/>
                  <a:pt x="505" y="152"/>
                </a:cubicBezTo>
                <a:cubicBezTo>
                  <a:pt x="512" y="152"/>
                  <a:pt x="512" y="152"/>
                  <a:pt x="512" y="152"/>
                </a:cubicBezTo>
                <a:cubicBezTo>
                  <a:pt x="514" y="152"/>
                  <a:pt x="517" y="153"/>
                  <a:pt x="519" y="153"/>
                </a:cubicBezTo>
                <a:cubicBezTo>
                  <a:pt x="523" y="153"/>
                  <a:pt x="523" y="153"/>
                  <a:pt x="523" y="153"/>
                </a:cubicBezTo>
                <a:cubicBezTo>
                  <a:pt x="525" y="153"/>
                  <a:pt x="525" y="153"/>
                  <a:pt x="525" y="153"/>
                </a:cubicBezTo>
                <a:cubicBezTo>
                  <a:pt x="526" y="153"/>
                  <a:pt x="526" y="153"/>
                  <a:pt x="526" y="153"/>
                </a:cubicBezTo>
                <a:cubicBezTo>
                  <a:pt x="526" y="153"/>
                  <a:pt x="526" y="153"/>
                  <a:pt x="526" y="153"/>
                </a:cubicBezTo>
                <a:cubicBezTo>
                  <a:pt x="527" y="153"/>
                  <a:pt x="527" y="153"/>
                  <a:pt x="527" y="153"/>
                </a:cubicBezTo>
                <a:cubicBezTo>
                  <a:pt x="527" y="153"/>
                  <a:pt x="527" y="153"/>
                  <a:pt x="527" y="153"/>
                </a:cubicBezTo>
                <a:cubicBezTo>
                  <a:pt x="526" y="153"/>
                  <a:pt x="527" y="154"/>
                  <a:pt x="526" y="153"/>
                </a:cubicBezTo>
                <a:cubicBezTo>
                  <a:pt x="534" y="154"/>
                  <a:pt x="534" y="154"/>
                  <a:pt x="534" y="154"/>
                </a:cubicBezTo>
                <a:cubicBezTo>
                  <a:pt x="544" y="155"/>
                  <a:pt x="555" y="156"/>
                  <a:pt x="565" y="156"/>
                </a:cubicBezTo>
                <a:cubicBezTo>
                  <a:pt x="576" y="157"/>
                  <a:pt x="586" y="157"/>
                  <a:pt x="596" y="157"/>
                </a:cubicBezTo>
                <a:cubicBezTo>
                  <a:pt x="607" y="158"/>
                  <a:pt x="617" y="158"/>
                  <a:pt x="628" y="157"/>
                </a:cubicBezTo>
                <a:cubicBezTo>
                  <a:pt x="638" y="157"/>
                  <a:pt x="648" y="157"/>
                  <a:pt x="659" y="156"/>
                </a:cubicBezTo>
                <a:cubicBezTo>
                  <a:pt x="669" y="155"/>
                  <a:pt x="679" y="155"/>
                  <a:pt x="690" y="153"/>
                </a:cubicBezTo>
                <a:cubicBezTo>
                  <a:pt x="695" y="153"/>
                  <a:pt x="700" y="152"/>
                  <a:pt x="705" y="152"/>
                </a:cubicBezTo>
                <a:cubicBezTo>
                  <a:pt x="710" y="151"/>
                  <a:pt x="715" y="150"/>
                  <a:pt x="721" y="149"/>
                </a:cubicBezTo>
                <a:cubicBezTo>
                  <a:pt x="736" y="147"/>
                  <a:pt x="736" y="147"/>
                  <a:pt x="736" y="147"/>
                </a:cubicBezTo>
                <a:cubicBezTo>
                  <a:pt x="738" y="146"/>
                  <a:pt x="741" y="146"/>
                  <a:pt x="744" y="145"/>
                </a:cubicBezTo>
                <a:cubicBezTo>
                  <a:pt x="751" y="143"/>
                  <a:pt x="751" y="143"/>
                  <a:pt x="751" y="143"/>
                </a:cubicBezTo>
                <a:cubicBezTo>
                  <a:pt x="766" y="140"/>
                  <a:pt x="766" y="140"/>
                  <a:pt x="766" y="140"/>
                </a:cubicBezTo>
                <a:cubicBezTo>
                  <a:pt x="781" y="135"/>
                  <a:pt x="781" y="135"/>
                  <a:pt x="781" y="135"/>
                </a:cubicBezTo>
                <a:cubicBezTo>
                  <a:pt x="789" y="133"/>
                  <a:pt x="789" y="133"/>
                  <a:pt x="789" y="133"/>
                </a:cubicBezTo>
                <a:cubicBezTo>
                  <a:pt x="796" y="130"/>
                  <a:pt x="796" y="130"/>
                  <a:pt x="796" y="130"/>
                </a:cubicBezTo>
                <a:cubicBezTo>
                  <a:pt x="810" y="124"/>
                  <a:pt x="810" y="124"/>
                  <a:pt x="810" y="124"/>
                </a:cubicBezTo>
                <a:lnTo>
                  <a:pt x="795" y="1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7"/>
          <p:cNvSpPr>
            <a:spLocks/>
          </p:cNvSpPr>
          <p:nvPr/>
        </p:nvSpPr>
        <p:spPr bwMode="auto">
          <a:xfrm>
            <a:off x="1038299" y="3246866"/>
            <a:ext cx="2251075" cy="520700"/>
          </a:xfrm>
          <a:custGeom>
            <a:avLst/>
            <a:gdLst>
              <a:gd name="T0" fmla="*/ 599 w 599"/>
              <a:gd name="T1" fmla="*/ 1 h 138"/>
              <a:gd name="T2" fmla="*/ 599 w 599"/>
              <a:gd name="T3" fmla="*/ 4 h 138"/>
              <a:gd name="T4" fmla="*/ 598 w 599"/>
              <a:gd name="T5" fmla="*/ 10 h 138"/>
              <a:gd name="T6" fmla="*/ 591 w 599"/>
              <a:gd name="T7" fmla="*/ 34 h 138"/>
              <a:gd name="T8" fmla="*/ 574 w 599"/>
              <a:gd name="T9" fmla="*/ 65 h 138"/>
              <a:gd name="T10" fmla="*/ 540 w 599"/>
              <a:gd name="T11" fmla="*/ 97 h 138"/>
              <a:gd name="T12" fmla="*/ 493 w 599"/>
              <a:gd name="T13" fmla="*/ 121 h 138"/>
              <a:gd name="T14" fmla="*/ 437 w 599"/>
              <a:gd name="T15" fmla="*/ 134 h 138"/>
              <a:gd name="T16" fmla="*/ 407 w 599"/>
              <a:gd name="T17" fmla="*/ 137 h 138"/>
              <a:gd name="T18" fmla="*/ 377 w 599"/>
              <a:gd name="T19" fmla="*/ 138 h 138"/>
              <a:gd name="T20" fmla="*/ 346 w 599"/>
              <a:gd name="T21" fmla="*/ 137 h 138"/>
              <a:gd name="T22" fmla="*/ 316 w 599"/>
              <a:gd name="T23" fmla="*/ 135 h 138"/>
              <a:gd name="T24" fmla="*/ 285 w 599"/>
              <a:gd name="T25" fmla="*/ 131 h 138"/>
              <a:gd name="T26" fmla="*/ 255 w 599"/>
              <a:gd name="T27" fmla="*/ 125 h 138"/>
              <a:gd name="T28" fmla="*/ 225 w 599"/>
              <a:gd name="T29" fmla="*/ 119 h 138"/>
              <a:gd name="T30" fmla="*/ 197 w 599"/>
              <a:gd name="T31" fmla="*/ 112 h 138"/>
              <a:gd name="T32" fmla="*/ 144 w 599"/>
              <a:gd name="T33" fmla="*/ 98 h 138"/>
              <a:gd name="T34" fmla="*/ 96 w 599"/>
              <a:gd name="T35" fmla="*/ 84 h 138"/>
              <a:gd name="T36" fmla="*/ 57 w 599"/>
              <a:gd name="T37" fmla="*/ 72 h 138"/>
              <a:gd name="T38" fmla="*/ 26 w 599"/>
              <a:gd name="T39" fmla="*/ 62 h 138"/>
              <a:gd name="T40" fmla="*/ 0 w 599"/>
              <a:gd name="T41" fmla="*/ 54 h 138"/>
              <a:gd name="T42" fmla="*/ 27 w 599"/>
              <a:gd name="T43" fmla="*/ 61 h 138"/>
              <a:gd name="T44" fmla="*/ 58 w 599"/>
              <a:gd name="T45" fmla="*/ 69 h 138"/>
              <a:gd name="T46" fmla="*/ 98 w 599"/>
              <a:gd name="T47" fmla="*/ 79 h 138"/>
              <a:gd name="T48" fmla="*/ 146 w 599"/>
              <a:gd name="T49" fmla="*/ 90 h 138"/>
              <a:gd name="T50" fmla="*/ 199 w 599"/>
              <a:gd name="T51" fmla="*/ 101 h 138"/>
              <a:gd name="T52" fmla="*/ 228 w 599"/>
              <a:gd name="T53" fmla="*/ 106 h 138"/>
              <a:gd name="T54" fmla="*/ 257 w 599"/>
              <a:gd name="T55" fmla="*/ 111 h 138"/>
              <a:gd name="T56" fmla="*/ 287 w 599"/>
              <a:gd name="T57" fmla="*/ 115 h 138"/>
              <a:gd name="T58" fmla="*/ 316 w 599"/>
              <a:gd name="T59" fmla="*/ 117 h 138"/>
              <a:gd name="T60" fmla="*/ 347 w 599"/>
              <a:gd name="T61" fmla="*/ 117 h 138"/>
              <a:gd name="T62" fmla="*/ 376 w 599"/>
              <a:gd name="T63" fmla="*/ 117 h 138"/>
              <a:gd name="T64" fmla="*/ 405 w 599"/>
              <a:gd name="T65" fmla="*/ 114 h 138"/>
              <a:gd name="T66" fmla="*/ 433 w 599"/>
              <a:gd name="T67" fmla="*/ 110 h 138"/>
              <a:gd name="T68" fmla="*/ 483 w 599"/>
              <a:gd name="T69" fmla="*/ 95 h 138"/>
              <a:gd name="T70" fmla="*/ 522 w 599"/>
              <a:gd name="T71" fmla="*/ 73 h 138"/>
              <a:gd name="T72" fmla="*/ 547 w 599"/>
              <a:gd name="T73" fmla="*/ 46 h 138"/>
              <a:gd name="T74" fmla="*/ 559 w 599"/>
              <a:gd name="T75" fmla="*/ 22 h 138"/>
              <a:gd name="T76" fmla="*/ 563 w 599"/>
              <a:gd name="T77" fmla="*/ 5 h 138"/>
              <a:gd name="T78" fmla="*/ 563 w 599"/>
              <a:gd name="T79" fmla="*/ 1 h 138"/>
              <a:gd name="T80" fmla="*/ 563 w 599"/>
              <a:gd name="T81" fmla="*/ 0 h 138"/>
              <a:gd name="T82" fmla="*/ 599 w 599"/>
              <a:gd name="T83" fmla="*/ 1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9" h="138">
                <a:moveTo>
                  <a:pt x="599" y="1"/>
                </a:moveTo>
                <a:cubicBezTo>
                  <a:pt x="599" y="1"/>
                  <a:pt x="599" y="2"/>
                  <a:pt x="599" y="4"/>
                </a:cubicBezTo>
                <a:cubicBezTo>
                  <a:pt x="599" y="5"/>
                  <a:pt x="598" y="7"/>
                  <a:pt x="598" y="10"/>
                </a:cubicBezTo>
                <a:cubicBezTo>
                  <a:pt x="597" y="16"/>
                  <a:pt x="595" y="24"/>
                  <a:pt x="591" y="34"/>
                </a:cubicBezTo>
                <a:cubicBezTo>
                  <a:pt x="588" y="43"/>
                  <a:pt x="582" y="54"/>
                  <a:pt x="574" y="65"/>
                </a:cubicBezTo>
                <a:cubicBezTo>
                  <a:pt x="565" y="77"/>
                  <a:pt x="554" y="88"/>
                  <a:pt x="540" y="97"/>
                </a:cubicBezTo>
                <a:cubicBezTo>
                  <a:pt x="526" y="107"/>
                  <a:pt x="510" y="115"/>
                  <a:pt x="493" y="121"/>
                </a:cubicBezTo>
                <a:cubicBezTo>
                  <a:pt x="475" y="127"/>
                  <a:pt x="456" y="132"/>
                  <a:pt x="437" y="134"/>
                </a:cubicBezTo>
                <a:cubicBezTo>
                  <a:pt x="427" y="136"/>
                  <a:pt x="417" y="136"/>
                  <a:pt x="407" y="137"/>
                </a:cubicBezTo>
                <a:cubicBezTo>
                  <a:pt x="397" y="138"/>
                  <a:pt x="387" y="138"/>
                  <a:pt x="377" y="138"/>
                </a:cubicBezTo>
                <a:cubicBezTo>
                  <a:pt x="366" y="138"/>
                  <a:pt x="356" y="137"/>
                  <a:pt x="346" y="137"/>
                </a:cubicBezTo>
                <a:cubicBezTo>
                  <a:pt x="336" y="136"/>
                  <a:pt x="326" y="136"/>
                  <a:pt x="316" y="135"/>
                </a:cubicBezTo>
                <a:cubicBezTo>
                  <a:pt x="305" y="134"/>
                  <a:pt x="295" y="132"/>
                  <a:pt x="285" y="131"/>
                </a:cubicBezTo>
                <a:cubicBezTo>
                  <a:pt x="274" y="129"/>
                  <a:pt x="264" y="127"/>
                  <a:pt x="255" y="125"/>
                </a:cubicBezTo>
                <a:cubicBezTo>
                  <a:pt x="245" y="123"/>
                  <a:pt x="235" y="121"/>
                  <a:pt x="225" y="119"/>
                </a:cubicBezTo>
                <a:cubicBezTo>
                  <a:pt x="216" y="117"/>
                  <a:pt x="206" y="115"/>
                  <a:pt x="197" y="112"/>
                </a:cubicBezTo>
                <a:cubicBezTo>
                  <a:pt x="179" y="107"/>
                  <a:pt x="161" y="103"/>
                  <a:pt x="144" y="98"/>
                </a:cubicBezTo>
                <a:cubicBezTo>
                  <a:pt x="127" y="93"/>
                  <a:pt x="111" y="89"/>
                  <a:pt x="96" y="84"/>
                </a:cubicBezTo>
                <a:cubicBezTo>
                  <a:pt x="82" y="80"/>
                  <a:pt x="69" y="76"/>
                  <a:pt x="57" y="72"/>
                </a:cubicBezTo>
                <a:cubicBezTo>
                  <a:pt x="45" y="68"/>
                  <a:pt x="35" y="65"/>
                  <a:pt x="26" y="62"/>
                </a:cubicBezTo>
                <a:cubicBezTo>
                  <a:pt x="9" y="57"/>
                  <a:pt x="0" y="54"/>
                  <a:pt x="0" y="54"/>
                </a:cubicBezTo>
                <a:cubicBezTo>
                  <a:pt x="0" y="54"/>
                  <a:pt x="9" y="57"/>
                  <a:pt x="27" y="61"/>
                </a:cubicBezTo>
                <a:cubicBezTo>
                  <a:pt x="35" y="63"/>
                  <a:pt x="46" y="66"/>
                  <a:pt x="58" y="69"/>
                </a:cubicBezTo>
                <a:cubicBezTo>
                  <a:pt x="70" y="72"/>
                  <a:pt x="83" y="76"/>
                  <a:pt x="98" y="79"/>
                </a:cubicBezTo>
                <a:cubicBezTo>
                  <a:pt x="113" y="82"/>
                  <a:pt x="129" y="86"/>
                  <a:pt x="146" y="90"/>
                </a:cubicBezTo>
                <a:cubicBezTo>
                  <a:pt x="163" y="94"/>
                  <a:pt x="181" y="97"/>
                  <a:pt x="199" y="101"/>
                </a:cubicBezTo>
                <a:cubicBezTo>
                  <a:pt x="209" y="103"/>
                  <a:pt x="218" y="104"/>
                  <a:pt x="228" y="106"/>
                </a:cubicBezTo>
                <a:cubicBezTo>
                  <a:pt x="237" y="108"/>
                  <a:pt x="247" y="110"/>
                  <a:pt x="257" y="111"/>
                </a:cubicBezTo>
                <a:cubicBezTo>
                  <a:pt x="267" y="112"/>
                  <a:pt x="277" y="113"/>
                  <a:pt x="287" y="115"/>
                </a:cubicBezTo>
                <a:cubicBezTo>
                  <a:pt x="297" y="115"/>
                  <a:pt x="307" y="116"/>
                  <a:pt x="316" y="117"/>
                </a:cubicBezTo>
                <a:cubicBezTo>
                  <a:pt x="326" y="117"/>
                  <a:pt x="336" y="117"/>
                  <a:pt x="347" y="117"/>
                </a:cubicBezTo>
                <a:cubicBezTo>
                  <a:pt x="356" y="117"/>
                  <a:pt x="366" y="117"/>
                  <a:pt x="376" y="117"/>
                </a:cubicBezTo>
                <a:cubicBezTo>
                  <a:pt x="386" y="116"/>
                  <a:pt x="396" y="115"/>
                  <a:pt x="405" y="114"/>
                </a:cubicBezTo>
                <a:cubicBezTo>
                  <a:pt x="414" y="113"/>
                  <a:pt x="424" y="112"/>
                  <a:pt x="433" y="110"/>
                </a:cubicBezTo>
                <a:cubicBezTo>
                  <a:pt x="451" y="107"/>
                  <a:pt x="468" y="102"/>
                  <a:pt x="483" y="95"/>
                </a:cubicBezTo>
                <a:cubicBezTo>
                  <a:pt x="498" y="89"/>
                  <a:pt x="511" y="81"/>
                  <a:pt x="522" y="73"/>
                </a:cubicBezTo>
                <a:cubicBezTo>
                  <a:pt x="533" y="64"/>
                  <a:pt x="541" y="55"/>
                  <a:pt x="547" y="46"/>
                </a:cubicBezTo>
                <a:cubicBezTo>
                  <a:pt x="553" y="37"/>
                  <a:pt x="557" y="29"/>
                  <a:pt x="559" y="22"/>
                </a:cubicBezTo>
                <a:cubicBezTo>
                  <a:pt x="561" y="15"/>
                  <a:pt x="562" y="9"/>
                  <a:pt x="563" y="5"/>
                </a:cubicBezTo>
                <a:cubicBezTo>
                  <a:pt x="563" y="3"/>
                  <a:pt x="563" y="2"/>
                  <a:pt x="563" y="1"/>
                </a:cubicBezTo>
                <a:cubicBezTo>
                  <a:pt x="563" y="1"/>
                  <a:pt x="563" y="0"/>
                  <a:pt x="563" y="0"/>
                </a:cubicBezTo>
                <a:lnTo>
                  <a:pt x="5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TextBox 44"/>
          <p:cNvSpPr txBox="1"/>
          <p:nvPr/>
        </p:nvSpPr>
        <p:spPr>
          <a:xfrm rot="18859415">
            <a:off x="6948574" y="297863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chemeClr val="accent2"/>
                </a:solidFill>
              </a:rPr>
              <a:t>WHO?</a:t>
            </a:r>
            <a:endParaRPr lang="id-ID" sz="2000" b="1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9598450">
            <a:off x="8924116" y="206577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PETER SULE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21278" y="251029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BORN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38612" y="2893810"/>
            <a:ext cx="1006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INDONESIA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83771" y="3540203"/>
            <a:ext cx="821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TRAINER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93993" y="4286354"/>
            <a:ext cx="923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DESIGNER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1085530">
            <a:off x="8765419" y="4460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ENTERPRENEUR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20938302">
            <a:off x="7498402" y="3797076"/>
            <a:ext cx="872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chemeClr val="accent1"/>
                </a:solidFill>
              </a:rPr>
              <a:t>WORK</a:t>
            </a:r>
            <a:endParaRPr lang="id-ID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611311">
            <a:off x="7466734" y="5189688"/>
            <a:ext cx="132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accent4"/>
                </a:solidFill>
              </a:rPr>
              <a:t>EDUACTION</a:t>
            </a:r>
            <a:endParaRPr lang="id-ID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788622" y="4994965"/>
            <a:ext cx="91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303915">
            <a:off x="9746988" y="5618852"/>
            <a:ext cx="1698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TELKOM UNIVERSITY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352175">
            <a:off x="9296591" y="6078772"/>
            <a:ext cx="864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KUMAHA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153330">
            <a:off x="3389279" y="3628365"/>
            <a:ext cx="1417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chemeClr val="accent3"/>
                </a:solidFill>
              </a:rPr>
              <a:t>BACKGROUND</a:t>
            </a:r>
            <a:endParaRPr lang="id-ID" sz="1600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476715">
            <a:off x="2046359" y="2832435"/>
            <a:ext cx="843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LOGISTIC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rot="1359357">
            <a:off x="2509926" y="217184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SKY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32233" y="2449273"/>
            <a:ext cx="645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MOVE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476715">
            <a:off x="1618148" y="3322827"/>
            <a:ext cx="889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BUSINESS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21436140">
            <a:off x="3244291" y="4329142"/>
            <a:ext cx="1306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chemeClr val="accent5"/>
                </a:solidFill>
              </a:rPr>
              <a:t>INTERESTS</a:t>
            </a:r>
            <a:endParaRPr lang="id-ID" sz="2000" b="1" dirty="0">
              <a:solidFill>
                <a:schemeClr val="accent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33650" y="4394896"/>
            <a:ext cx="743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SPORTS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rot="724548">
            <a:off x="721277" y="4394896"/>
            <a:ext cx="93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FOOTBALL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6649" y="4944141"/>
            <a:ext cx="808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CYCLING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785867">
            <a:off x="800797" y="3784476"/>
            <a:ext cx="95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FREESTYLE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20764630">
            <a:off x="2150095" y="5234684"/>
            <a:ext cx="749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7993474">
            <a:off x="2226706" y="5862527"/>
            <a:ext cx="74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WORLD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5514285">
            <a:off x="2831925" y="6020567"/>
            <a:ext cx="937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LEARNING</a:t>
            </a:r>
            <a:endParaRPr lang="id-ID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66266" y="1040643"/>
            <a:ext cx="2647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Put your great subtitle here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10237" y="464678"/>
            <a:ext cx="5447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About Model </a:t>
            </a:r>
            <a:r>
              <a:rPr lang="en-US" sz="4000" dirty="0" err="1" smtClean="0">
                <a:latin typeface="Roboto Black" panose="02000000000000000000" pitchFamily="2" charset="0"/>
                <a:ea typeface="Roboto Black" panose="02000000000000000000" pitchFamily="2" charset="0"/>
              </a:rPr>
              <a:t>Mindmap</a:t>
            </a:r>
            <a:endParaRPr lang="en-US" sz="4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67640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400800"/>
            <a:ext cx="391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5506892-E79D-4089-94EA-4C1ED397C6BE}" type="slidenum">
              <a:rPr lang="en-US" sz="1200" smtClean="0">
                <a:solidFill>
                  <a:schemeClr val="bg1"/>
                </a:solidFill>
              </a:rPr>
              <a:t>16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6266" y="1040643"/>
            <a:ext cx="2647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Put your great subtitle here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0020" y="464678"/>
            <a:ext cx="4387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Pricing Table Plan</a:t>
            </a:r>
            <a:endParaRPr lang="en-US" sz="4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529445"/>
            <a:ext cx="12192000" cy="23285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387928" y="2453014"/>
            <a:ext cx="3058885" cy="3663991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Rectangle 18"/>
          <p:cNvSpPr/>
          <p:nvPr/>
        </p:nvSpPr>
        <p:spPr>
          <a:xfrm>
            <a:off x="1387928" y="2781637"/>
            <a:ext cx="3058885" cy="130682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0" name="Rectangle 19"/>
          <p:cNvSpPr/>
          <p:nvPr/>
        </p:nvSpPr>
        <p:spPr>
          <a:xfrm>
            <a:off x="1387928" y="4088465"/>
            <a:ext cx="3058885" cy="34834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1" name="Rectangle 20"/>
          <p:cNvSpPr/>
          <p:nvPr/>
        </p:nvSpPr>
        <p:spPr>
          <a:xfrm>
            <a:off x="1387928" y="4436808"/>
            <a:ext cx="3058885" cy="348343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2" name="Rectangle 21"/>
          <p:cNvSpPr/>
          <p:nvPr/>
        </p:nvSpPr>
        <p:spPr>
          <a:xfrm>
            <a:off x="1387928" y="4785150"/>
            <a:ext cx="3058885" cy="34834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3" name="Rectangle 22"/>
          <p:cNvSpPr/>
          <p:nvPr/>
        </p:nvSpPr>
        <p:spPr>
          <a:xfrm>
            <a:off x="1387928" y="5133493"/>
            <a:ext cx="3058885" cy="348343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4" name="Rectangle 23"/>
          <p:cNvSpPr/>
          <p:nvPr/>
        </p:nvSpPr>
        <p:spPr>
          <a:xfrm>
            <a:off x="1387928" y="2453014"/>
            <a:ext cx="3058885" cy="348343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5" name="Rectangle 24"/>
          <p:cNvSpPr/>
          <p:nvPr/>
        </p:nvSpPr>
        <p:spPr>
          <a:xfrm>
            <a:off x="1387928" y="2433294"/>
            <a:ext cx="3058885" cy="34834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6" name="TextBox 25"/>
          <p:cNvSpPr txBox="1"/>
          <p:nvPr/>
        </p:nvSpPr>
        <p:spPr>
          <a:xfrm>
            <a:off x="2373059" y="2453013"/>
            <a:ext cx="108863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67" dirty="0">
                <a:solidFill>
                  <a:schemeClr val="bg1"/>
                </a:solidFill>
              </a:rPr>
              <a:t>Private 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08257" y="2736272"/>
            <a:ext cx="1018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6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53791" y="2966350"/>
            <a:ext cx="35779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67" b="1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91620" y="3621597"/>
            <a:ext cx="1051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i="1" dirty="0">
                <a:solidFill>
                  <a:schemeClr val="bg1"/>
                </a:solidFill>
              </a:rPr>
              <a:t>per month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079" y="4088463"/>
            <a:ext cx="121058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bg1">
                    <a:lumMod val="50000"/>
                  </a:schemeClr>
                </a:solidFill>
              </a:rPr>
              <a:t>1 GB Bandwith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9276" y="4446595"/>
            <a:ext cx="15561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bg1">
                    <a:lumMod val="65000"/>
                  </a:schemeClr>
                </a:solidFill>
              </a:rPr>
              <a:t>10 MB Max File Size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52340" y="4806582"/>
            <a:ext cx="93006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bg1">
                    <a:lumMod val="50000"/>
                  </a:schemeClr>
                </a:solidFill>
              </a:rPr>
              <a:t>3 GHZ CPU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40328" y="5153155"/>
            <a:ext cx="135408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bg1">
                    <a:lumMod val="65000"/>
                  </a:schemeClr>
                </a:solidFill>
              </a:rPr>
              <a:t>256 MB Memory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65233" y="5576871"/>
            <a:ext cx="1704281" cy="4157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2191208" y="5694577"/>
            <a:ext cx="182785" cy="173393"/>
          </a:xfrm>
          <a:custGeom>
            <a:avLst/>
            <a:gdLst>
              <a:gd name="T0" fmla="*/ 207 w 211"/>
              <a:gd name="T1" fmla="*/ 85 h 200"/>
              <a:gd name="T2" fmla="*/ 153 w 211"/>
              <a:gd name="T3" fmla="*/ 124 h 200"/>
              <a:gd name="T4" fmla="*/ 173 w 211"/>
              <a:gd name="T5" fmla="*/ 189 h 200"/>
              <a:gd name="T6" fmla="*/ 170 w 211"/>
              <a:gd name="T7" fmla="*/ 198 h 200"/>
              <a:gd name="T8" fmla="*/ 165 w 211"/>
              <a:gd name="T9" fmla="*/ 200 h 200"/>
              <a:gd name="T10" fmla="*/ 160 w 211"/>
              <a:gd name="T11" fmla="*/ 198 h 200"/>
              <a:gd name="T12" fmla="*/ 106 w 211"/>
              <a:gd name="T13" fmla="*/ 158 h 200"/>
              <a:gd name="T14" fmla="*/ 51 w 211"/>
              <a:gd name="T15" fmla="*/ 198 h 200"/>
              <a:gd name="T16" fmla="*/ 41 w 211"/>
              <a:gd name="T17" fmla="*/ 198 h 200"/>
              <a:gd name="T18" fmla="*/ 38 w 211"/>
              <a:gd name="T19" fmla="*/ 189 h 200"/>
              <a:gd name="T20" fmla="*/ 59 w 211"/>
              <a:gd name="T21" fmla="*/ 124 h 200"/>
              <a:gd name="T22" fmla="*/ 5 w 211"/>
              <a:gd name="T23" fmla="*/ 85 h 200"/>
              <a:gd name="T24" fmla="*/ 2 w 211"/>
              <a:gd name="T25" fmla="*/ 75 h 200"/>
              <a:gd name="T26" fmla="*/ 10 w 211"/>
              <a:gd name="T27" fmla="*/ 70 h 200"/>
              <a:gd name="T28" fmla="*/ 77 w 211"/>
              <a:gd name="T29" fmla="*/ 70 h 200"/>
              <a:gd name="T30" fmla="*/ 98 w 211"/>
              <a:gd name="T31" fmla="*/ 5 h 200"/>
              <a:gd name="T32" fmla="*/ 106 w 211"/>
              <a:gd name="T33" fmla="*/ 0 h 200"/>
              <a:gd name="T34" fmla="*/ 114 w 211"/>
              <a:gd name="T35" fmla="*/ 5 h 200"/>
              <a:gd name="T36" fmla="*/ 135 w 211"/>
              <a:gd name="T37" fmla="*/ 70 h 200"/>
              <a:gd name="T38" fmla="*/ 202 w 211"/>
              <a:gd name="T39" fmla="*/ 70 h 200"/>
              <a:gd name="T40" fmla="*/ 210 w 211"/>
              <a:gd name="T41" fmla="*/ 75 h 200"/>
              <a:gd name="T42" fmla="*/ 207 w 211"/>
              <a:gd name="T43" fmla="*/ 8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1" h="200">
                <a:moveTo>
                  <a:pt x="207" y="85"/>
                </a:moveTo>
                <a:cubicBezTo>
                  <a:pt x="153" y="124"/>
                  <a:pt x="153" y="124"/>
                  <a:pt x="153" y="124"/>
                </a:cubicBezTo>
                <a:cubicBezTo>
                  <a:pt x="173" y="189"/>
                  <a:pt x="173" y="189"/>
                  <a:pt x="173" y="189"/>
                </a:cubicBezTo>
                <a:cubicBezTo>
                  <a:pt x="175" y="192"/>
                  <a:pt x="173" y="196"/>
                  <a:pt x="170" y="198"/>
                </a:cubicBezTo>
                <a:cubicBezTo>
                  <a:pt x="169" y="199"/>
                  <a:pt x="167" y="200"/>
                  <a:pt x="165" y="200"/>
                </a:cubicBezTo>
                <a:cubicBezTo>
                  <a:pt x="164" y="200"/>
                  <a:pt x="162" y="199"/>
                  <a:pt x="160" y="198"/>
                </a:cubicBezTo>
                <a:cubicBezTo>
                  <a:pt x="106" y="158"/>
                  <a:pt x="106" y="158"/>
                  <a:pt x="106" y="158"/>
                </a:cubicBezTo>
                <a:cubicBezTo>
                  <a:pt x="51" y="198"/>
                  <a:pt x="51" y="198"/>
                  <a:pt x="51" y="198"/>
                </a:cubicBezTo>
                <a:cubicBezTo>
                  <a:pt x="48" y="200"/>
                  <a:pt x="44" y="200"/>
                  <a:pt x="41" y="198"/>
                </a:cubicBezTo>
                <a:cubicBezTo>
                  <a:pt x="38" y="196"/>
                  <a:pt x="37" y="192"/>
                  <a:pt x="38" y="189"/>
                </a:cubicBezTo>
                <a:cubicBezTo>
                  <a:pt x="59" y="124"/>
                  <a:pt x="59" y="124"/>
                  <a:pt x="59" y="124"/>
                </a:cubicBezTo>
                <a:cubicBezTo>
                  <a:pt x="5" y="85"/>
                  <a:pt x="5" y="85"/>
                  <a:pt x="5" y="85"/>
                </a:cubicBezTo>
                <a:cubicBezTo>
                  <a:pt x="2" y="83"/>
                  <a:pt x="0" y="79"/>
                  <a:pt x="2" y="75"/>
                </a:cubicBezTo>
                <a:cubicBezTo>
                  <a:pt x="3" y="72"/>
                  <a:pt x="6" y="70"/>
                  <a:pt x="10" y="70"/>
                </a:cubicBezTo>
                <a:cubicBezTo>
                  <a:pt x="77" y="70"/>
                  <a:pt x="77" y="70"/>
                  <a:pt x="77" y="70"/>
                </a:cubicBezTo>
                <a:cubicBezTo>
                  <a:pt x="98" y="5"/>
                  <a:pt x="98" y="5"/>
                  <a:pt x="98" y="5"/>
                </a:cubicBezTo>
                <a:cubicBezTo>
                  <a:pt x="99" y="2"/>
                  <a:pt x="102" y="0"/>
                  <a:pt x="106" y="0"/>
                </a:cubicBezTo>
                <a:cubicBezTo>
                  <a:pt x="110" y="0"/>
                  <a:pt x="113" y="2"/>
                  <a:pt x="114" y="5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202" y="70"/>
                  <a:pt x="202" y="70"/>
                  <a:pt x="202" y="70"/>
                </a:cubicBezTo>
                <a:cubicBezTo>
                  <a:pt x="206" y="70"/>
                  <a:pt x="209" y="72"/>
                  <a:pt x="210" y="75"/>
                </a:cubicBezTo>
                <a:cubicBezTo>
                  <a:pt x="211" y="79"/>
                  <a:pt x="210" y="83"/>
                  <a:pt x="207" y="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2400"/>
          </a:p>
        </p:txBody>
      </p:sp>
      <p:sp>
        <p:nvSpPr>
          <p:cNvPr id="36" name="TextBox 35"/>
          <p:cNvSpPr txBox="1"/>
          <p:nvPr/>
        </p:nvSpPr>
        <p:spPr>
          <a:xfrm>
            <a:off x="2373397" y="5623959"/>
            <a:ext cx="12902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Private Plan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15044" y="2453014"/>
            <a:ext cx="3058885" cy="3878573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8" name="Rectangle 37"/>
          <p:cNvSpPr/>
          <p:nvPr/>
        </p:nvSpPr>
        <p:spPr>
          <a:xfrm>
            <a:off x="4615044" y="2781637"/>
            <a:ext cx="3058885" cy="1306828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9" name="Rectangle 38"/>
          <p:cNvSpPr/>
          <p:nvPr/>
        </p:nvSpPr>
        <p:spPr>
          <a:xfrm>
            <a:off x="4615044" y="4088465"/>
            <a:ext cx="3058885" cy="34834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0" name="Rectangle 39"/>
          <p:cNvSpPr/>
          <p:nvPr/>
        </p:nvSpPr>
        <p:spPr>
          <a:xfrm>
            <a:off x="4615044" y="4436808"/>
            <a:ext cx="3058885" cy="348343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1" name="Rectangle 40"/>
          <p:cNvSpPr/>
          <p:nvPr/>
        </p:nvSpPr>
        <p:spPr>
          <a:xfrm>
            <a:off x="4615044" y="4785150"/>
            <a:ext cx="3058885" cy="34834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2" name="Rectangle 41"/>
          <p:cNvSpPr/>
          <p:nvPr/>
        </p:nvSpPr>
        <p:spPr>
          <a:xfrm>
            <a:off x="4615044" y="5133493"/>
            <a:ext cx="3058885" cy="348343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3" name="Rectangle 42"/>
          <p:cNvSpPr/>
          <p:nvPr/>
        </p:nvSpPr>
        <p:spPr>
          <a:xfrm>
            <a:off x="4615044" y="2453014"/>
            <a:ext cx="3058885" cy="348343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4" name="Rectangle 43"/>
          <p:cNvSpPr/>
          <p:nvPr/>
        </p:nvSpPr>
        <p:spPr>
          <a:xfrm>
            <a:off x="4615044" y="2248485"/>
            <a:ext cx="3058885" cy="53315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5" name="TextBox 44"/>
          <p:cNvSpPr txBox="1"/>
          <p:nvPr/>
        </p:nvSpPr>
        <p:spPr>
          <a:xfrm>
            <a:off x="5535989" y="2345778"/>
            <a:ext cx="121700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67" dirty="0">
                <a:solidFill>
                  <a:schemeClr val="bg1"/>
                </a:solidFill>
              </a:rPr>
              <a:t>Business Plan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5376" y="2736272"/>
            <a:ext cx="1018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64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80907" y="2966350"/>
            <a:ext cx="35779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67" b="1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18736" y="3621597"/>
            <a:ext cx="1051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i="1" dirty="0">
                <a:solidFill>
                  <a:schemeClr val="bg1"/>
                </a:solidFill>
              </a:rPr>
              <a:t>per month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95915" y="4088463"/>
            <a:ext cx="129715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bg1">
                    <a:lumMod val="50000"/>
                  </a:schemeClr>
                </a:solidFill>
              </a:rPr>
              <a:t>10 GB Bandwith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66392" y="4446595"/>
            <a:ext cx="15561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bg1">
                    <a:lumMod val="65000"/>
                  </a:schemeClr>
                </a:solidFill>
              </a:rPr>
              <a:t>50 MB Max File Size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79456" y="4806582"/>
            <a:ext cx="93006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bg1">
                    <a:lumMod val="50000"/>
                  </a:schemeClr>
                </a:solidFill>
              </a:rPr>
              <a:t>5 GHZ CPU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24162" y="5153155"/>
            <a:ext cx="144065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bg1">
                    <a:lumMod val="65000"/>
                  </a:schemeClr>
                </a:solidFill>
              </a:rPr>
              <a:t>1024 MB Memory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292349" y="5695454"/>
            <a:ext cx="1704281" cy="415712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54" name="TextBox 53"/>
          <p:cNvSpPr txBox="1"/>
          <p:nvPr/>
        </p:nvSpPr>
        <p:spPr>
          <a:xfrm>
            <a:off x="5542232" y="5742542"/>
            <a:ext cx="140686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bg1"/>
                </a:solidFill>
              </a:rPr>
              <a:t>Get Business Plan</a:t>
            </a:r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5337323" y="5834267"/>
            <a:ext cx="214909" cy="178163"/>
          </a:xfrm>
          <a:custGeom>
            <a:avLst/>
            <a:gdLst>
              <a:gd name="T0" fmla="*/ 221 w 242"/>
              <a:gd name="T1" fmla="*/ 0 h 200"/>
              <a:gd name="T2" fmla="*/ 171 w 242"/>
              <a:gd name="T3" fmla="*/ 0 h 200"/>
              <a:gd name="T4" fmla="*/ 135 w 242"/>
              <a:gd name="T5" fmla="*/ 15 h 200"/>
              <a:gd name="T6" fmla="*/ 51 w 242"/>
              <a:gd name="T7" fmla="*/ 99 h 200"/>
              <a:gd name="T8" fmla="*/ 51 w 242"/>
              <a:gd name="T9" fmla="*/ 129 h 200"/>
              <a:gd name="T10" fmla="*/ 113 w 242"/>
              <a:gd name="T11" fmla="*/ 192 h 200"/>
              <a:gd name="T12" fmla="*/ 143 w 242"/>
              <a:gd name="T13" fmla="*/ 192 h 200"/>
              <a:gd name="T14" fmla="*/ 227 w 242"/>
              <a:gd name="T15" fmla="*/ 108 h 200"/>
              <a:gd name="T16" fmla="*/ 242 w 242"/>
              <a:gd name="T17" fmla="*/ 71 h 200"/>
              <a:gd name="T18" fmla="*/ 242 w 242"/>
              <a:gd name="T19" fmla="*/ 22 h 200"/>
              <a:gd name="T20" fmla="*/ 221 w 242"/>
              <a:gd name="T21" fmla="*/ 0 h 200"/>
              <a:gd name="T22" fmla="*/ 192 w 242"/>
              <a:gd name="T23" fmla="*/ 71 h 200"/>
              <a:gd name="T24" fmla="*/ 171 w 242"/>
              <a:gd name="T25" fmla="*/ 50 h 200"/>
              <a:gd name="T26" fmla="*/ 192 w 242"/>
              <a:gd name="T27" fmla="*/ 29 h 200"/>
              <a:gd name="T28" fmla="*/ 214 w 242"/>
              <a:gd name="T29" fmla="*/ 50 h 200"/>
              <a:gd name="T30" fmla="*/ 192 w 242"/>
              <a:gd name="T31" fmla="*/ 71 h 200"/>
              <a:gd name="T32" fmla="*/ 19 w 242"/>
              <a:gd name="T33" fmla="*/ 119 h 200"/>
              <a:gd name="T34" fmla="*/ 95 w 242"/>
              <a:gd name="T35" fmla="*/ 196 h 200"/>
              <a:gd name="T36" fmla="*/ 70 w 242"/>
              <a:gd name="T37" fmla="*/ 192 h 200"/>
              <a:gd name="T38" fmla="*/ 8 w 242"/>
              <a:gd name="T39" fmla="*/ 129 h 200"/>
              <a:gd name="T40" fmla="*/ 8 w 242"/>
              <a:gd name="T41" fmla="*/ 99 h 200"/>
              <a:gd name="T42" fmla="*/ 92 w 242"/>
              <a:gd name="T43" fmla="*/ 15 h 200"/>
              <a:gd name="T44" fmla="*/ 128 w 242"/>
              <a:gd name="T45" fmla="*/ 0 h 200"/>
              <a:gd name="T46" fmla="*/ 19 w 242"/>
              <a:gd name="T47" fmla="*/ 109 h 200"/>
              <a:gd name="T48" fmla="*/ 19 w 242"/>
              <a:gd name="T49" fmla="*/ 1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2" h="200">
                <a:moveTo>
                  <a:pt x="221" y="0"/>
                </a:moveTo>
                <a:cubicBezTo>
                  <a:pt x="171" y="0"/>
                  <a:pt x="171" y="0"/>
                  <a:pt x="171" y="0"/>
                </a:cubicBezTo>
                <a:cubicBezTo>
                  <a:pt x="159" y="0"/>
                  <a:pt x="143" y="7"/>
                  <a:pt x="135" y="15"/>
                </a:cubicBezTo>
                <a:cubicBezTo>
                  <a:pt x="51" y="99"/>
                  <a:pt x="51" y="99"/>
                  <a:pt x="51" y="99"/>
                </a:cubicBezTo>
                <a:cubicBezTo>
                  <a:pt x="42" y="107"/>
                  <a:pt x="42" y="121"/>
                  <a:pt x="51" y="129"/>
                </a:cubicBezTo>
                <a:cubicBezTo>
                  <a:pt x="113" y="192"/>
                  <a:pt x="113" y="192"/>
                  <a:pt x="113" y="192"/>
                </a:cubicBezTo>
                <a:cubicBezTo>
                  <a:pt x="121" y="200"/>
                  <a:pt x="135" y="200"/>
                  <a:pt x="143" y="192"/>
                </a:cubicBezTo>
                <a:cubicBezTo>
                  <a:pt x="227" y="108"/>
                  <a:pt x="227" y="108"/>
                  <a:pt x="227" y="108"/>
                </a:cubicBezTo>
                <a:cubicBezTo>
                  <a:pt x="236" y="100"/>
                  <a:pt x="242" y="83"/>
                  <a:pt x="242" y="71"/>
                </a:cubicBezTo>
                <a:cubicBezTo>
                  <a:pt x="242" y="22"/>
                  <a:pt x="242" y="22"/>
                  <a:pt x="242" y="22"/>
                </a:cubicBezTo>
                <a:cubicBezTo>
                  <a:pt x="242" y="10"/>
                  <a:pt x="233" y="0"/>
                  <a:pt x="221" y="0"/>
                </a:cubicBezTo>
                <a:moveTo>
                  <a:pt x="192" y="71"/>
                </a:moveTo>
                <a:cubicBezTo>
                  <a:pt x="181" y="71"/>
                  <a:pt x="171" y="62"/>
                  <a:pt x="171" y="50"/>
                </a:cubicBezTo>
                <a:cubicBezTo>
                  <a:pt x="171" y="38"/>
                  <a:pt x="181" y="29"/>
                  <a:pt x="192" y="29"/>
                </a:cubicBezTo>
                <a:cubicBezTo>
                  <a:pt x="204" y="29"/>
                  <a:pt x="214" y="38"/>
                  <a:pt x="214" y="50"/>
                </a:cubicBezTo>
                <a:cubicBezTo>
                  <a:pt x="214" y="62"/>
                  <a:pt x="204" y="71"/>
                  <a:pt x="192" y="71"/>
                </a:cubicBezTo>
                <a:moveTo>
                  <a:pt x="19" y="119"/>
                </a:moveTo>
                <a:cubicBezTo>
                  <a:pt x="95" y="196"/>
                  <a:pt x="95" y="196"/>
                  <a:pt x="95" y="196"/>
                </a:cubicBezTo>
                <a:cubicBezTo>
                  <a:pt x="87" y="200"/>
                  <a:pt x="77" y="199"/>
                  <a:pt x="70" y="192"/>
                </a:cubicBezTo>
                <a:cubicBezTo>
                  <a:pt x="8" y="129"/>
                  <a:pt x="8" y="129"/>
                  <a:pt x="8" y="129"/>
                </a:cubicBezTo>
                <a:cubicBezTo>
                  <a:pt x="0" y="121"/>
                  <a:pt x="0" y="107"/>
                  <a:pt x="8" y="99"/>
                </a:cubicBezTo>
                <a:cubicBezTo>
                  <a:pt x="92" y="15"/>
                  <a:pt x="92" y="15"/>
                  <a:pt x="92" y="15"/>
                </a:cubicBezTo>
                <a:cubicBezTo>
                  <a:pt x="100" y="7"/>
                  <a:pt x="116" y="0"/>
                  <a:pt x="128" y="0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6" y="112"/>
                  <a:pt x="16" y="117"/>
                  <a:pt x="19" y="11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2400"/>
          </a:p>
        </p:txBody>
      </p:sp>
      <p:sp>
        <p:nvSpPr>
          <p:cNvPr id="56" name="Rectangle 55"/>
          <p:cNvSpPr/>
          <p:nvPr/>
        </p:nvSpPr>
        <p:spPr>
          <a:xfrm>
            <a:off x="7842672" y="2453014"/>
            <a:ext cx="3058885" cy="3663991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57" name="Rectangle 56"/>
          <p:cNvSpPr/>
          <p:nvPr/>
        </p:nvSpPr>
        <p:spPr>
          <a:xfrm>
            <a:off x="7842672" y="2781637"/>
            <a:ext cx="3058885" cy="1306828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58" name="Rectangle 57"/>
          <p:cNvSpPr/>
          <p:nvPr/>
        </p:nvSpPr>
        <p:spPr>
          <a:xfrm>
            <a:off x="7842672" y="4088465"/>
            <a:ext cx="3058885" cy="34834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59" name="Rectangle 58"/>
          <p:cNvSpPr/>
          <p:nvPr/>
        </p:nvSpPr>
        <p:spPr>
          <a:xfrm>
            <a:off x="7842672" y="4436808"/>
            <a:ext cx="3058885" cy="348343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60" name="Rectangle 59"/>
          <p:cNvSpPr/>
          <p:nvPr/>
        </p:nvSpPr>
        <p:spPr>
          <a:xfrm>
            <a:off x="7842672" y="4785150"/>
            <a:ext cx="3058885" cy="34834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61" name="Rectangle 60"/>
          <p:cNvSpPr/>
          <p:nvPr/>
        </p:nvSpPr>
        <p:spPr>
          <a:xfrm>
            <a:off x="7842672" y="5133493"/>
            <a:ext cx="3058885" cy="348343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62" name="Rectangle 61"/>
          <p:cNvSpPr/>
          <p:nvPr/>
        </p:nvSpPr>
        <p:spPr>
          <a:xfrm>
            <a:off x="7842672" y="2453014"/>
            <a:ext cx="3058885" cy="348343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63" name="Rectangle 62"/>
          <p:cNvSpPr/>
          <p:nvPr/>
        </p:nvSpPr>
        <p:spPr>
          <a:xfrm>
            <a:off x="7842672" y="2433294"/>
            <a:ext cx="3058885" cy="34834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64" name="TextBox 63"/>
          <p:cNvSpPr txBox="1"/>
          <p:nvPr/>
        </p:nvSpPr>
        <p:spPr>
          <a:xfrm>
            <a:off x="8879161" y="2453013"/>
            <a:ext cx="98591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67" dirty="0">
                <a:solidFill>
                  <a:schemeClr val="bg1"/>
                </a:solidFill>
              </a:rPr>
              <a:t>Mega Plan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863001" y="2736272"/>
            <a:ext cx="1018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64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708535" y="2966350"/>
            <a:ext cx="35779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67" b="1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846364" y="3621597"/>
            <a:ext cx="1051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i="1" dirty="0">
                <a:solidFill>
                  <a:schemeClr val="bg1"/>
                </a:solidFill>
              </a:rPr>
              <a:t>per month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89019" y="4088463"/>
            <a:ext cx="156619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bg1">
                    <a:lumMod val="50000"/>
                  </a:schemeClr>
                </a:solidFill>
              </a:rPr>
              <a:t>Unlimited Bandwith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518682" y="4446595"/>
            <a:ext cx="170687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bg1">
                    <a:lumMod val="65000"/>
                  </a:schemeClr>
                </a:solidFill>
              </a:rPr>
              <a:t>No Maximum File Size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907084" y="4806582"/>
            <a:ext cx="93006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bg1">
                    <a:lumMod val="50000"/>
                  </a:schemeClr>
                </a:solidFill>
              </a:rPr>
              <a:t>5 GHZ CPU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81634" y="5153155"/>
            <a:ext cx="118096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bg1">
                    <a:lumMod val="65000"/>
                  </a:schemeClr>
                </a:solidFill>
              </a:rPr>
              <a:t>4 MB Memory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519977" y="5576871"/>
            <a:ext cx="1704281" cy="4157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73" name="TextBox 72"/>
          <p:cNvSpPr txBox="1"/>
          <p:nvPr/>
        </p:nvSpPr>
        <p:spPr>
          <a:xfrm>
            <a:off x="8874022" y="5623959"/>
            <a:ext cx="119853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Mega Plan</a:t>
            </a:r>
          </a:p>
        </p:txBody>
      </p:sp>
      <p:sp>
        <p:nvSpPr>
          <p:cNvPr id="74" name="Freeform 13"/>
          <p:cNvSpPr>
            <a:spLocks noEditPoints="1"/>
          </p:cNvSpPr>
          <p:nvPr/>
        </p:nvSpPr>
        <p:spPr bwMode="auto">
          <a:xfrm>
            <a:off x="8612087" y="5703868"/>
            <a:ext cx="209248" cy="205055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5 h 204"/>
              <a:gd name="T34" fmla="*/ 34 w 208"/>
              <a:gd name="T35" fmla="*/ 138 h 204"/>
              <a:gd name="T36" fmla="*/ 22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0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5"/>
                  <a:pt x="28" y="125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2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3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5" y="135"/>
                  <a:pt x="70" y="120"/>
                  <a:pt x="70" y="102"/>
                </a:cubicBezTo>
                <a:cubicBezTo>
                  <a:pt x="70" y="84"/>
                  <a:pt x="85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2912440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68376"/>
            <a:ext cx="3575968" cy="58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16995" y="6458857"/>
            <a:ext cx="391885" cy="275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5506892-E79D-4089-94EA-4C1ED397C6BE}" type="slidenum">
              <a:rPr lang="en-US" sz="1200" smtClean="0">
                <a:solidFill>
                  <a:schemeClr val="bg1"/>
                </a:solidFill>
              </a:rPr>
              <a:t>17</a:t>
            </a:fld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096000" y="1962150"/>
            <a:ext cx="0" cy="76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69419" y="2324100"/>
            <a:ext cx="62531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64381" y="2324100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222581" y="2324100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64381" y="3400425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222581" y="3400425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10288" y="3400425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88464" y="3940693"/>
            <a:ext cx="155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kind of play?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7671" y="383297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 money-hard,</a:t>
            </a:r>
          </a:p>
          <a:p>
            <a:pPr algn="ctr"/>
            <a:r>
              <a:rPr lang="id-ID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lay-hard, or ?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15755" y="3940692"/>
            <a:ext cx="14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Creative money?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352794" y="2766173"/>
            <a:ext cx="1223174" cy="634252"/>
            <a:chOff x="2352794" y="2766173"/>
            <a:chExt cx="1223174" cy="634252"/>
          </a:xfrm>
        </p:grpSpPr>
        <p:grpSp>
          <p:nvGrpSpPr>
            <p:cNvPr id="36" name="Group 35"/>
            <p:cNvGrpSpPr/>
            <p:nvPr/>
          </p:nvGrpSpPr>
          <p:grpSpPr>
            <a:xfrm>
              <a:off x="2352794" y="2766173"/>
              <a:ext cx="1223174" cy="634252"/>
              <a:chOff x="5568818" y="4268069"/>
              <a:chExt cx="1054364" cy="105436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666865" y="2889328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PLAY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57060" y="2766173"/>
            <a:ext cx="1687912" cy="634252"/>
            <a:chOff x="5257060" y="2766173"/>
            <a:chExt cx="1687912" cy="634252"/>
          </a:xfrm>
        </p:grpSpPr>
        <p:grpSp>
          <p:nvGrpSpPr>
            <p:cNvPr id="41" name="Group 40"/>
            <p:cNvGrpSpPr/>
            <p:nvPr/>
          </p:nvGrpSpPr>
          <p:grpSpPr>
            <a:xfrm>
              <a:off x="5257060" y="2766173"/>
              <a:ext cx="1687912" cy="634252"/>
              <a:chOff x="5568818" y="4268069"/>
              <a:chExt cx="1054364" cy="105436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404146" y="2889328"/>
              <a:ext cx="1383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WORK &amp; PLAY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610994" y="2766173"/>
            <a:ext cx="1223174" cy="634252"/>
            <a:chOff x="8610994" y="2766173"/>
            <a:chExt cx="1223174" cy="634252"/>
          </a:xfrm>
        </p:grpSpPr>
        <p:grpSp>
          <p:nvGrpSpPr>
            <p:cNvPr id="46" name="Group 45"/>
            <p:cNvGrpSpPr/>
            <p:nvPr/>
          </p:nvGrpSpPr>
          <p:grpSpPr>
            <a:xfrm>
              <a:off x="8610994" y="2766173"/>
              <a:ext cx="1223174" cy="634252"/>
              <a:chOff x="5568818" y="4268069"/>
              <a:chExt cx="1054364" cy="105436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854981" y="2889328"/>
              <a:ext cx="735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WORK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2964381" y="4356192"/>
            <a:ext cx="0" cy="1402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74844" y="4496409"/>
            <a:ext cx="1379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274844" y="4496409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51401" y="4496409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110288" y="4356192"/>
            <a:ext cx="0" cy="1402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420751" y="4496409"/>
            <a:ext cx="1379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20751" y="4496409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97308" y="4496409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222581" y="4356192"/>
            <a:ext cx="0" cy="1402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533044" y="4496409"/>
            <a:ext cx="1379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533044" y="4496409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909601" y="4496409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535424" y="5448907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04703" y="5448907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26679" y="5448907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35596" y="5852878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 you consider</a:t>
            </a:r>
          </a:p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Snake action game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2274844" y="5448907"/>
            <a:ext cx="0" cy="68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663257" y="6143625"/>
            <a:ext cx="6115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663257" y="6148424"/>
            <a:ext cx="0" cy="709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626679" y="6457950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415079" y="5448907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52808" y="5852878"/>
            <a:ext cx="135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Like the </a:t>
            </a:r>
          </a:p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Kuya batok max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16960" y="5960599"/>
            <a:ext cx="1178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You Actor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6804703" y="6457950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415079" y="6457950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62335" y="5882015"/>
            <a:ext cx="1127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kind of</a:t>
            </a:r>
          </a:p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 then ?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8536896" y="6457950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9909601" y="5448907"/>
            <a:ext cx="0" cy="68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909600" y="6143625"/>
            <a:ext cx="6115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0521188" y="6148424"/>
            <a:ext cx="0" cy="709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663257" y="4814655"/>
            <a:ext cx="1223174" cy="634252"/>
            <a:chOff x="1663257" y="4814655"/>
            <a:chExt cx="1223174" cy="634252"/>
          </a:xfrm>
        </p:grpSpPr>
        <p:grpSp>
          <p:nvGrpSpPr>
            <p:cNvPr id="81" name="Group 80"/>
            <p:cNvGrpSpPr/>
            <p:nvPr/>
          </p:nvGrpSpPr>
          <p:grpSpPr>
            <a:xfrm>
              <a:off x="1663257" y="4814655"/>
              <a:ext cx="1223174" cy="634252"/>
              <a:chOff x="5568818" y="4268069"/>
              <a:chExt cx="1054364" cy="1054364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722258" y="4936376"/>
              <a:ext cx="1105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FACEBOOK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039814" y="4814655"/>
            <a:ext cx="1223174" cy="634252"/>
            <a:chOff x="3039814" y="4814655"/>
            <a:chExt cx="1223174" cy="634252"/>
          </a:xfrm>
        </p:grpSpPr>
        <p:grpSp>
          <p:nvGrpSpPr>
            <p:cNvPr id="86" name="Group 85"/>
            <p:cNvGrpSpPr/>
            <p:nvPr/>
          </p:nvGrpSpPr>
          <p:grpSpPr>
            <a:xfrm>
              <a:off x="3039814" y="4814655"/>
              <a:ext cx="1223174" cy="634252"/>
              <a:chOff x="5568818" y="4268069"/>
              <a:chExt cx="1054364" cy="1054364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5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3170059" y="4936376"/>
              <a:ext cx="941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GAMING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816559" y="4814655"/>
            <a:ext cx="1223174" cy="634252"/>
            <a:chOff x="4816559" y="4814655"/>
            <a:chExt cx="1223174" cy="634252"/>
          </a:xfrm>
        </p:grpSpPr>
        <p:grpSp>
          <p:nvGrpSpPr>
            <p:cNvPr id="91" name="Group 90"/>
            <p:cNvGrpSpPr/>
            <p:nvPr/>
          </p:nvGrpSpPr>
          <p:grpSpPr>
            <a:xfrm>
              <a:off x="4816559" y="4814655"/>
              <a:ext cx="1223174" cy="634252"/>
              <a:chOff x="5568818" y="4268069"/>
              <a:chExt cx="1054364" cy="1054364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6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4926731" y="4936376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EXTREME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191023" y="4814655"/>
            <a:ext cx="1225267" cy="634252"/>
            <a:chOff x="6191023" y="4814655"/>
            <a:chExt cx="1225267" cy="634252"/>
          </a:xfrm>
        </p:grpSpPr>
        <p:grpSp>
          <p:nvGrpSpPr>
            <p:cNvPr id="96" name="Group 95"/>
            <p:cNvGrpSpPr/>
            <p:nvPr/>
          </p:nvGrpSpPr>
          <p:grpSpPr>
            <a:xfrm>
              <a:off x="6193116" y="4814655"/>
              <a:ext cx="1223174" cy="634252"/>
              <a:chOff x="5568818" y="4268069"/>
              <a:chExt cx="1054364" cy="1054364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191023" y="4936376"/>
              <a:ext cx="1195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JUST NOTES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9603807" y="4814655"/>
            <a:ext cx="611587" cy="611587"/>
            <a:chOff x="9603807" y="4814655"/>
            <a:chExt cx="611587" cy="611587"/>
          </a:xfrm>
        </p:grpSpPr>
        <p:sp>
          <p:nvSpPr>
            <p:cNvPr id="101" name="Oval 100"/>
            <p:cNvSpPr/>
            <p:nvPr/>
          </p:nvSpPr>
          <p:spPr>
            <a:xfrm>
              <a:off x="9603807" y="4814655"/>
              <a:ext cx="611587" cy="611587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665975" y="4936376"/>
              <a:ext cx="487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YES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8227250" y="4814655"/>
            <a:ext cx="611587" cy="611587"/>
            <a:chOff x="8227250" y="4814655"/>
            <a:chExt cx="611587" cy="611587"/>
          </a:xfrm>
        </p:grpSpPr>
        <p:sp>
          <p:nvSpPr>
            <p:cNvPr id="104" name="Oval 103"/>
            <p:cNvSpPr/>
            <p:nvPr/>
          </p:nvSpPr>
          <p:spPr>
            <a:xfrm>
              <a:off x="8227250" y="4814655"/>
              <a:ext cx="611587" cy="611587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303652" y="4936376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766266" y="1040643"/>
            <a:ext cx="2647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Put your great subtitle here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90382" y="464678"/>
            <a:ext cx="5287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Traditional Flow Chart</a:t>
            </a:r>
            <a:endParaRPr lang="en-US" sz="4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32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268376"/>
            <a:ext cx="3575968" cy="58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26679" y="0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04703" y="0"/>
            <a:ext cx="0" cy="15574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15079" y="0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63257" y="1429453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521188" y="0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63257" y="0"/>
            <a:ext cx="0" cy="7182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12053" y="787613"/>
            <a:ext cx="1121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not get </a:t>
            </a:r>
          </a:p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Opad?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195012" y="400050"/>
            <a:ext cx="863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97929" y="400050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57219" y="400050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983412" y="400050"/>
            <a:ext cx="863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86329" y="400050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45619" y="400050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73720" y="1829503"/>
            <a:ext cx="1379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73720" y="1829503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50277" y="1829503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73036" y="1555055"/>
            <a:ext cx="863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75953" y="1555055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35243" y="1555055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889218" y="718296"/>
            <a:ext cx="611587" cy="611587"/>
            <a:chOff x="2889218" y="718296"/>
            <a:chExt cx="611587" cy="611587"/>
          </a:xfrm>
        </p:grpSpPr>
        <p:sp>
          <p:nvSpPr>
            <p:cNvPr id="46" name="Oval 45"/>
            <p:cNvSpPr/>
            <p:nvPr/>
          </p:nvSpPr>
          <p:spPr>
            <a:xfrm>
              <a:off x="2889218" y="718296"/>
              <a:ext cx="611587" cy="61158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69938" y="854812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51425" y="718296"/>
            <a:ext cx="611587" cy="611587"/>
            <a:chOff x="3751425" y="718296"/>
            <a:chExt cx="611587" cy="611587"/>
          </a:xfrm>
        </p:grpSpPr>
        <p:sp>
          <p:nvSpPr>
            <p:cNvPr id="49" name="Oval 48"/>
            <p:cNvSpPr/>
            <p:nvPr/>
          </p:nvSpPr>
          <p:spPr>
            <a:xfrm>
              <a:off x="3751425" y="718296"/>
              <a:ext cx="611587" cy="611587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11667" y="854812"/>
              <a:ext cx="487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YES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77618" y="718296"/>
            <a:ext cx="611587" cy="611587"/>
            <a:chOff x="4677618" y="718296"/>
            <a:chExt cx="611587" cy="611587"/>
          </a:xfrm>
        </p:grpSpPr>
        <p:sp>
          <p:nvSpPr>
            <p:cNvPr id="52" name="Oval 51"/>
            <p:cNvSpPr/>
            <p:nvPr/>
          </p:nvSpPr>
          <p:spPr>
            <a:xfrm>
              <a:off x="4677618" y="718296"/>
              <a:ext cx="611587" cy="611587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60074" y="854812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39825" y="718296"/>
            <a:ext cx="611587" cy="611587"/>
            <a:chOff x="5539825" y="718296"/>
            <a:chExt cx="611587" cy="611587"/>
          </a:xfrm>
        </p:grpSpPr>
        <p:sp>
          <p:nvSpPr>
            <p:cNvPr id="55" name="Oval 54"/>
            <p:cNvSpPr/>
            <p:nvPr/>
          </p:nvSpPr>
          <p:spPr>
            <a:xfrm>
              <a:off x="5539825" y="718296"/>
              <a:ext cx="611587" cy="61158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01803" y="854812"/>
              <a:ext cx="487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YES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067242" y="1873301"/>
            <a:ext cx="611587" cy="611587"/>
            <a:chOff x="6067242" y="1873301"/>
            <a:chExt cx="611587" cy="611587"/>
          </a:xfrm>
        </p:grpSpPr>
        <p:sp>
          <p:nvSpPr>
            <p:cNvPr id="58" name="Oval 57"/>
            <p:cNvSpPr/>
            <p:nvPr/>
          </p:nvSpPr>
          <p:spPr>
            <a:xfrm>
              <a:off x="6067242" y="1873301"/>
              <a:ext cx="611587" cy="61158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57813" y="2009260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929449" y="1873301"/>
            <a:ext cx="611587" cy="611587"/>
            <a:chOff x="6929449" y="1873301"/>
            <a:chExt cx="611587" cy="611587"/>
          </a:xfrm>
        </p:grpSpPr>
        <p:sp>
          <p:nvSpPr>
            <p:cNvPr id="61" name="Oval 60"/>
            <p:cNvSpPr/>
            <p:nvPr/>
          </p:nvSpPr>
          <p:spPr>
            <a:xfrm>
              <a:off x="6929449" y="1873301"/>
              <a:ext cx="611587" cy="611587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999542" y="2009260"/>
              <a:ext cx="487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YES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69528" y="2147749"/>
            <a:ext cx="1223174" cy="634252"/>
            <a:chOff x="369528" y="2147749"/>
            <a:chExt cx="1223174" cy="634252"/>
          </a:xfrm>
        </p:grpSpPr>
        <p:grpSp>
          <p:nvGrpSpPr>
            <p:cNvPr id="64" name="Group 63"/>
            <p:cNvGrpSpPr/>
            <p:nvPr/>
          </p:nvGrpSpPr>
          <p:grpSpPr>
            <a:xfrm>
              <a:off x="369528" y="2147749"/>
              <a:ext cx="1223174" cy="634252"/>
              <a:chOff x="5568818" y="4268069"/>
              <a:chExt cx="1054364" cy="1054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5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28371" y="2286795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RIGHT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746085" y="2147749"/>
            <a:ext cx="1223174" cy="634252"/>
            <a:chOff x="1746085" y="2147749"/>
            <a:chExt cx="1223174" cy="634252"/>
          </a:xfrm>
        </p:grpSpPr>
        <p:grpSp>
          <p:nvGrpSpPr>
            <p:cNvPr id="69" name="Group 68"/>
            <p:cNvGrpSpPr/>
            <p:nvPr/>
          </p:nvGrpSpPr>
          <p:grpSpPr>
            <a:xfrm>
              <a:off x="1746085" y="2147749"/>
              <a:ext cx="1223174" cy="634252"/>
              <a:chOff x="5568818" y="4268069"/>
              <a:chExt cx="1054364" cy="1054364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2014460" y="2286795"/>
              <a:ext cx="676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FALSE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4057219" y="1344982"/>
            <a:ext cx="0" cy="30561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45619" y="1344982"/>
            <a:ext cx="0" cy="2724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73036" y="2484888"/>
            <a:ext cx="0" cy="6602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845619" y="3145134"/>
            <a:ext cx="5274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799067" y="2832810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Getting</a:t>
            </a:r>
          </a:p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success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7235243" y="2484888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847359" y="1352548"/>
            <a:ext cx="0" cy="17418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7" idx="3"/>
          </p:cNvCxnSpPr>
          <p:nvPr/>
        </p:nvCxnSpPr>
        <p:spPr>
          <a:xfrm flipH="1">
            <a:off x="7671422" y="3094420"/>
            <a:ext cx="1833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223916" y="1352548"/>
            <a:ext cx="0" cy="8709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619724" y="2290603"/>
            <a:ext cx="1223174" cy="634252"/>
            <a:chOff x="8619724" y="2290603"/>
            <a:chExt cx="1223174" cy="634252"/>
          </a:xfrm>
        </p:grpSpPr>
        <p:grpSp>
          <p:nvGrpSpPr>
            <p:cNvPr id="83" name="Group 82"/>
            <p:cNvGrpSpPr/>
            <p:nvPr/>
          </p:nvGrpSpPr>
          <p:grpSpPr>
            <a:xfrm>
              <a:off x="8619724" y="2290603"/>
              <a:ext cx="1223174" cy="634252"/>
              <a:chOff x="5568818" y="4268069"/>
              <a:chExt cx="1054364" cy="105436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8723985" y="2429649"/>
              <a:ext cx="1004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NOTEPAD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0085010" y="500869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Getting</a:t>
            </a:r>
          </a:p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success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10521188" y="1100266"/>
            <a:ext cx="0" cy="28386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5238965" y="4132921"/>
            <a:ext cx="1223174" cy="634252"/>
            <a:chOff x="5238965" y="4132921"/>
            <a:chExt cx="1223174" cy="634252"/>
          </a:xfrm>
        </p:grpSpPr>
        <p:grpSp>
          <p:nvGrpSpPr>
            <p:cNvPr id="90" name="Group 89"/>
            <p:cNvGrpSpPr/>
            <p:nvPr/>
          </p:nvGrpSpPr>
          <p:grpSpPr>
            <a:xfrm>
              <a:off x="5238965" y="4132921"/>
              <a:ext cx="1223174" cy="634252"/>
              <a:chOff x="5568818" y="4268069"/>
              <a:chExt cx="1054364" cy="105436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5343226" y="4271967"/>
              <a:ext cx="1004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NOTEPAD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Connector 93"/>
          <p:cNvCxnSpPr/>
          <p:nvPr/>
        </p:nvCxnSpPr>
        <p:spPr>
          <a:xfrm>
            <a:off x="4986329" y="1342500"/>
            <a:ext cx="0" cy="1142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057219" y="2484888"/>
            <a:ext cx="926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97929" y="1329883"/>
            <a:ext cx="0" cy="20261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350277" y="2752721"/>
            <a:ext cx="0" cy="935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746085" y="3687745"/>
            <a:ext cx="1223174" cy="634252"/>
            <a:chOff x="1746085" y="3687745"/>
            <a:chExt cx="1223174" cy="634252"/>
          </a:xfrm>
        </p:grpSpPr>
        <p:grpSp>
          <p:nvGrpSpPr>
            <p:cNvPr id="99" name="Group 98"/>
            <p:cNvGrpSpPr/>
            <p:nvPr/>
          </p:nvGrpSpPr>
          <p:grpSpPr>
            <a:xfrm>
              <a:off x="1746085" y="3687745"/>
              <a:ext cx="1223174" cy="634252"/>
              <a:chOff x="5568818" y="4268069"/>
              <a:chExt cx="1054364" cy="105436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6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1903052" y="3826791"/>
              <a:ext cx="899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BROKEN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3" name="Straight Connector 102"/>
          <p:cNvCxnSpPr/>
          <p:nvPr/>
        </p:nvCxnSpPr>
        <p:spPr>
          <a:xfrm>
            <a:off x="8536896" y="0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854754" y="408961"/>
            <a:ext cx="1379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854754" y="408961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9231311" y="408961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7250562" y="727207"/>
            <a:ext cx="1223174" cy="634252"/>
            <a:chOff x="7250562" y="727207"/>
            <a:chExt cx="1223174" cy="634252"/>
          </a:xfrm>
        </p:grpSpPr>
        <p:grpSp>
          <p:nvGrpSpPr>
            <p:cNvPr id="108" name="Group 107"/>
            <p:cNvGrpSpPr/>
            <p:nvPr/>
          </p:nvGrpSpPr>
          <p:grpSpPr>
            <a:xfrm>
              <a:off x="7250562" y="727207"/>
              <a:ext cx="1223174" cy="634252"/>
              <a:chOff x="5568818" y="4268069"/>
              <a:chExt cx="1054364" cy="105436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5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7509405" y="866253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RIGHT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627119" y="727207"/>
            <a:ext cx="1223174" cy="634252"/>
            <a:chOff x="8627119" y="727207"/>
            <a:chExt cx="1223174" cy="634252"/>
          </a:xfrm>
        </p:grpSpPr>
        <p:grpSp>
          <p:nvGrpSpPr>
            <p:cNvPr id="113" name="Group 112"/>
            <p:cNvGrpSpPr/>
            <p:nvPr/>
          </p:nvGrpSpPr>
          <p:grpSpPr>
            <a:xfrm>
              <a:off x="8627119" y="727207"/>
              <a:ext cx="1223174" cy="634252"/>
              <a:chOff x="5568818" y="4268069"/>
              <a:chExt cx="1054364" cy="105436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6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8895494" y="866253"/>
              <a:ext cx="676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FALSE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7" name="Straight Connector 116"/>
          <p:cNvCxnSpPr/>
          <p:nvPr/>
        </p:nvCxnSpPr>
        <p:spPr>
          <a:xfrm flipH="1">
            <a:off x="2451798" y="3356030"/>
            <a:ext cx="743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973721" y="3356030"/>
            <a:ext cx="123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73720" y="2782284"/>
            <a:ext cx="0" cy="19848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09493" y="4741044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 you consider</a:t>
            </a:r>
          </a:p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Snake action game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973720" y="5264264"/>
            <a:ext cx="0" cy="563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996728" y="5817996"/>
            <a:ext cx="135354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350277" y="5828044"/>
            <a:ext cx="0" cy="1029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82671" y="4505563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 money-hard,</a:t>
            </a:r>
          </a:p>
          <a:p>
            <a:pPr algn="ctr"/>
            <a:r>
              <a:rPr lang="id-ID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lay-hard, or ?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4057219" y="5122207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375077" y="5531168"/>
            <a:ext cx="1379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375077" y="5531168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751634" y="5531168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770885" y="5849414"/>
            <a:ext cx="1223174" cy="634252"/>
            <a:chOff x="2770885" y="5849414"/>
            <a:chExt cx="1223174" cy="634252"/>
          </a:xfrm>
        </p:grpSpPr>
        <p:grpSp>
          <p:nvGrpSpPr>
            <p:cNvPr id="130" name="Group 129"/>
            <p:cNvGrpSpPr/>
            <p:nvPr/>
          </p:nvGrpSpPr>
          <p:grpSpPr>
            <a:xfrm>
              <a:off x="2770885" y="5849414"/>
              <a:ext cx="1223174" cy="634252"/>
              <a:chOff x="5568818" y="4268069"/>
              <a:chExt cx="1054364" cy="1054364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3029728" y="5988460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RIGHT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147442" y="5849414"/>
            <a:ext cx="1223174" cy="634252"/>
            <a:chOff x="4147442" y="5849414"/>
            <a:chExt cx="1223174" cy="634252"/>
          </a:xfrm>
        </p:grpSpPr>
        <p:grpSp>
          <p:nvGrpSpPr>
            <p:cNvPr id="135" name="Group 134"/>
            <p:cNvGrpSpPr/>
            <p:nvPr/>
          </p:nvGrpSpPr>
          <p:grpSpPr>
            <a:xfrm>
              <a:off x="4147442" y="5849414"/>
              <a:ext cx="1223174" cy="634252"/>
              <a:chOff x="5568818" y="4268069"/>
              <a:chExt cx="1054364" cy="1054364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4415817" y="5988460"/>
              <a:ext cx="676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FALSE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3375077" y="6483666"/>
            <a:ext cx="0" cy="3743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751634" y="6483666"/>
            <a:ext cx="0" cy="3743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235243" y="3449530"/>
            <a:ext cx="0" cy="340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845619" y="4767173"/>
            <a:ext cx="0" cy="608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845619" y="5375868"/>
            <a:ext cx="13896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0089521" y="3938265"/>
            <a:ext cx="863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0092438" y="3938265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0951728" y="3938265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9783727" y="4256511"/>
            <a:ext cx="611587" cy="611587"/>
            <a:chOff x="9783727" y="4256511"/>
            <a:chExt cx="611587" cy="611587"/>
          </a:xfrm>
        </p:grpSpPr>
        <p:sp>
          <p:nvSpPr>
            <p:cNvPr id="148" name="Oval 147"/>
            <p:cNvSpPr/>
            <p:nvPr/>
          </p:nvSpPr>
          <p:spPr>
            <a:xfrm>
              <a:off x="9783727" y="4256511"/>
              <a:ext cx="611587" cy="611587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874298" y="4392470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0645934" y="4256511"/>
            <a:ext cx="611587" cy="611587"/>
            <a:chOff x="10645934" y="4256511"/>
            <a:chExt cx="611587" cy="611587"/>
          </a:xfrm>
        </p:grpSpPr>
        <p:sp>
          <p:nvSpPr>
            <p:cNvPr id="151" name="Oval 150"/>
            <p:cNvSpPr/>
            <p:nvPr/>
          </p:nvSpPr>
          <p:spPr>
            <a:xfrm>
              <a:off x="10645934" y="4256511"/>
              <a:ext cx="611587" cy="611587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716027" y="4392470"/>
              <a:ext cx="487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YES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3" name="Straight Connector 152"/>
          <p:cNvCxnSpPr/>
          <p:nvPr/>
        </p:nvCxnSpPr>
        <p:spPr>
          <a:xfrm>
            <a:off x="9223916" y="2950236"/>
            <a:ext cx="0" cy="39077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0951728" y="4868098"/>
            <a:ext cx="0" cy="654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9231311" y="5531168"/>
            <a:ext cx="17204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07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235243" y="0"/>
            <a:ext cx="0" cy="6330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223916" y="0"/>
            <a:ext cx="0" cy="1838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51634" y="0"/>
            <a:ext cx="0" cy="6330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75077" y="0"/>
            <a:ext cx="0" cy="6330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50277" y="0"/>
            <a:ext cx="0" cy="24460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763490" y="683288"/>
            <a:ext cx="1223174" cy="634252"/>
            <a:chOff x="5568818" y="4268069"/>
            <a:chExt cx="1054364" cy="1054364"/>
          </a:xfrm>
        </p:grpSpPr>
        <p:sp>
          <p:nvSpPr>
            <p:cNvPr id="9" name="Rectangle 8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67751" y="822334"/>
            <a:ext cx="1004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chemeClr val="bg1"/>
                </a:solidFill>
              </a:rPr>
              <a:t>NOTEPAD</a:t>
            </a:r>
            <a:endParaRPr lang="id-ID" sz="16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570796" y="633046"/>
            <a:ext cx="1379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70796" y="633046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47353" y="633046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966604" y="951292"/>
            <a:ext cx="1223174" cy="634252"/>
            <a:chOff x="5966604" y="951292"/>
            <a:chExt cx="1223174" cy="634252"/>
          </a:xfrm>
        </p:grpSpPr>
        <p:grpSp>
          <p:nvGrpSpPr>
            <p:cNvPr id="16" name="Group 15"/>
            <p:cNvGrpSpPr/>
            <p:nvPr/>
          </p:nvGrpSpPr>
          <p:grpSpPr>
            <a:xfrm>
              <a:off x="5966604" y="951292"/>
              <a:ext cx="1223174" cy="634252"/>
              <a:chOff x="5568818" y="4268069"/>
              <a:chExt cx="1054364" cy="10543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225447" y="1090338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RIGHT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43161" y="951292"/>
            <a:ext cx="1223174" cy="634252"/>
            <a:chOff x="7343161" y="951292"/>
            <a:chExt cx="1223174" cy="634252"/>
          </a:xfrm>
        </p:grpSpPr>
        <p:grpSp>
          <p:nvGrpSpPr>
            <p:cNvPr id="21" name="Group 20"/>
            <p:cNvGrpSpPr/>
            <p:nvPr/>
          </p:nvGrpSpPr>
          <p:grpSpPr>
            <a:xfrm>
              <a:off x="7343161" y="951292"/>
              <a:ext cx="1223174" cy="634252"/>
              <a:chOff x="5568818" y="4268069"/>
              <a:chExt cx="1054364" cy="105436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611536" y="1090338"/>
              <a:ext cx="676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FALSE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15456" y="7300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Getting</a:t>
            </a:r>
          </a:p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success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171417" y="2949576"/>
            <a:ext cx="1849167" cy="958848"/>
            <a:chOff x="5171417" y="2949576"/>
            <a:chExt cx="1849167" cy="958848"/>
          </a:xfrm>
        </p:grpSpPr>
        <p:grpSp>
          <p:nvGrpSpPr>
            <p:cNvPr id="28" name="Group 27"/>
            <p:cNvGrpSpPr/>
            <p:nvPr/>
          </p:nvGrpSpPr>
          <p:grpSpPr>
            <a:xfrm>
              <a:off x="5171417" y="2949576"/>
              <a:ext cx="1849167" cy="958848"/>
              <a:chOff x="5568818" y="4268069"/>
              <a:chExt cx="1054364" cy="105436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5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336609" y="3198167"/>
              <a:ext cx="15187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b="1" dirty="0" smtClean="0">
                  <a:solidFill>
                    <a:schemeClr val="bg1"/>
                  </a:solidFill>
                </a:rPr>
                <a:t>SUCCESS</a:t>
              </a:r>
              <a:endParaRPr lang="id-ID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4751634" y="1354432"/>
            <a:ext cx="0" cy="10915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07496" y="2191543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 money-hard,</a:t>
            </a:r>
          </a:p>
          <a:p>
            <a:pPr algn="ctr"/>
            <a:r>
              <a:rPr lang="id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</a:t>
            </a:r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lay-hard, or ?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350277" y="2446004"/>
            <a:ext cx="4021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75077" y="1412707"/>
            <a:ext cx="0" cy="7778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052737" y="2446004"/>
            <a:ext cx="6988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75077" y="2809250"/>
            <a:ext cx="0" cy="6197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80116" y="3428999"/>
            <a:ext cx="15938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792249" y="1838062"/>
            <a:ext cx="863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795166" y="1838062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654456" y="1838062"/>
            <a:ext cx="0" cy="285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8486455" y="2156308"/>
            <a:ext cx="611587" cy="611587"/>
            <a:chOff x="8486455" y="2156308"/>
            <a:chExt cx="611587" cy="611587"/>
          </a:xfrm>
        </p:grpSpPr>
        <p:sp>
          <p:nvSpPr>
            <p:cNvPr id="43" name="Oval 42"/>
            <p:cNvSpPr/>
            <p:nvPr/>
          </p:nvSpPr>
          <p:spPr>
            <a:xfrm>
              <a:off x="8486455" y="2156308"/>
              <a:ext cx="611587" cy="611587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77026" y="2292267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48662" y="2156308"/>
            <a:ext cx="611587" cy="611587"/>
            <a:chOff x="9348662" y="2156308"/>
            <a:chExt cx="611587" cy="611587"/>
          </a:xfrm>
        </p:grpSpPr>
        <p:sp>
          <p:nvSpPr>
            <p:cNvPr id="46" name="Oval 45"/>
            <p:cNvSpPr/>
            <p:nvPr/>
          </p:nvSpPr>
          <p:spPr>
            <a:xfrm>
              <a:off x="9348662" y="2156308"/>
              <a:ext cx="611587" cy="61158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418755" y="2292267"/>
              <a:ext cx="487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</a:rPr>
                <a:t>YES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9654456" y="2767895"/>
            <a:ext cx="0" cy="654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89778" y="3430965"/>
            <a:ext cx="24646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6400" y="6400800"/>
            <a:ext cx="391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5506892-E79D-4089-94EA-4C1ED397C6BE}" type="slidenum">
              <a:rPr lang="en-US" sz="1200" smtClean="0">
                <a:solidFill>
                  <a:schemeClr val="bg1"/>
                </a:solidFill>
              </a:rPr>
              <a:t>19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18083" y="4435401"/>
            <a:ext cx="10355833" cy="128284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“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There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are many variations of passages of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but the majority have suffered alteration in some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injected humor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or randomized words which don't look even slightly believable.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If you are going to use a passage of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b="1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“</a:t>
            </a:r>
            <a:endParaRPr lang="en-US" sz="2000" b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84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456" y="6400800"/>
            <a:ext cx="31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5506892-E79D-4089-94EA-4C1ED397C6BE}" type="slidenum">
              <a:rPr lang="en-US" sz="1200" smtClean="0">
                <a:solidFill>
                  <a:schemeClr val="bg1"/>
                </a:solidFill>
              </a:rPr>
              <a:t>2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2969" y="3712030"/>
            <a:ext cx="8926062" cy="168295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“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There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are many variations of passages of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but the majority have suffered alteration in some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injected humor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or randomized words which don't look even slightly believable.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If you are going to use a passage of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b="1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“</a:t>
            </a:r>
            <a:endParaRPr lang="en-US" sz="2000" b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447" y="5687044"/>
            <a:ext cx="1997106" cy="30735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702020204030203" pitchFamily="34" charset="0"/>
              </a:rPr>
              <a:t>JHON JAMANOW</a:t>
            </a:r>
            <a:endParaRPr lang="id-ID" sz="1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766457" y="2900955"/>
            <a:ext cx="4659086" cy="54071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o Semibold" panose="020F0702020204030203" pitchFamily="34" charset="0"/>
              </a:rPr>
              <a:t>LETS PRESENTATION </a:t>
            </a:r>
            <a:endParaRPr lang="id-ID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50543" y="6009928"/>
            <a:ext cx="2690913" cy="313335"/>
            <a:chOff x="7968343" y="5564996"/>
            <a:chExt cx="2690913" cy="313335"/>
          </a:xfrm>
        </p:grpSpPr>
        <p:grpSp>
          <p:nvGrpSpPr>
            <p:cNvPr id="17" name="Group 16"/>
            <p:cNvGrpSpPr/>
            <p:nvPr/>
          </p:nvGrpSpPr>
          <p:grpSpPr>
            <a:xfrm>
              <a:off x="7968343" y="5564996"/>
              <a:ext cx="1336734" cy="307356"/>
              <a:chOff x="7968343" y="5564996"/>
              <a:chExt cx="1336734" cy="307356"/>
            </a:xfrm>
          </p:grpSpPr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8132353" y="5564996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chemeClr val="bg1">
                      <a:lumMod val="50000"/>
                    </a:schemeClr>
                  </a:solidFill>
                  <a:ea typeface="Roboto Medium" panose="02000000000000000000" pitchFamily="2" charset="0"/>
                </a:endParaRPr>
              </a:p>
            </p:txBody>
          </p:sp>
          <p:sp>
            <p:nvSpPr>
              <p:cNvPr id="22" name="Freeform 71"/>
              <p:cNvSpPr>
                <a:spLocks noChangeAspect="1" noChangeArrowheads="1"/>
              </p:cNvSpPr>
              <p:nvPr/>
            </p:nvSpPr>
            <p:spPr bwMode="auto">
              <a:xfrm>
                <a:off x="7968343" y="5615280"/>
                <a:ext cx="182880" cy="179535"/>
              </a:xfrm>
              <a:custGeom>
                <a:avLst/>
                <a:gdLst>
                  <a:gd name="T0" fmla="*/ 129633 w 480"/>
                  <a:gd name="T1" fmla="*/ 0 h 471"/>
                  <a:gd name="T2" fmla="*/ 129633 w 480"/>
                  <a:gd name="T3" fmla="*/ 0 h 471"/>
                  <a:gd name="T4" fmla="*/ 0 w 480"/>
                  <a:gd name="T5" fmla="*/ 125352 h 471"/>
                  <a:gd name="T6" fmla="*/ 129633 w 480"/>
                  <a:gd name="T7" fmla="*/ 255044 h 471"/>
                  <a:gd name="T8" fmla="*/ 259808 w 480"/>
                  <a:gd name="T9" fmla="*/ 125352 h 471"/>
                  <a:gd name="T10" fmla="*/ 129633 w 480"/>
                  <a:gd name="T11" fmla="*/ 0 h 471"/>
                  <a:gd name="T12" fmla="*/ 163261 w 480"/>
                  <a:gd name="T13" fmla="*/ 183415 h 471"/>
                  <a:gd name="T14" fmla="*/ 163261 w 480"/>
                  <a:gd name="T15" fmla="*/ 183415 h 471"/>
                  <a:gd name="T16" fmla="*/ 148616 w 480"/>
                  <a:gd name="T17" fmla="*/ 188299 h 471"/>
                  <a:gd name="T18" fmla="*/ 134514 w 480"/>
                  <a:gd name="T19" fmla="*/ 188299 h 471"/>
                  <a:gd name="T20" fmla="*/ 119869 w 480"/>
                  <a:gd name="T21" fmla="*/ 188299 h 471"/>
                  <a:gd name="T22" fmla="*/ 110649 w 480"/>
                  <a:gd name="T23" fmla="*/ 183415 h 471"/>
                  <a:gd name="T24" fmla="*/ 100886 w 480"/>
                  <a:gd name="T25" fmla="*/ 173647 h 471"/>
                  <a:gd name="T26" fmla="*/ 100886 w 480"/>
                  <a:gd name="T27" fmla="*/ 158996 h 471"/>
                  <a:gd name="T28" fmla="*/ 100886 w 480"/>
                  <a:gd name="T29" fmla="*/ 115584 h 471"/>
                  <a:gd name="T30" fmla="*/ 86241 w 480"/>
                  <a:gd name="T31" fmla="*/ 115584 h 471"/>
                  <a:gd name="T32" fmla="*/ 86241 w 480"/>
                  <a:gd name="T33" fmla="*/ 96591 h 471"/>
                  <a:gd name="T34" fmla="*/ 100886 w 480"/>
                  <a:gd name="T35" fmla="*/ 91707 h 471"/>
                  <a:gd name="T36" fmla="*/ 110649 w 480"/>
                  <a:gd name="T37" fmla="*/ 81940 h 471"/>
                  <a:gd name="T38" fmla="*/ 115530 w 480"/>
                  <a:gd name="T39" fmla="*/ 62947 h 471"/>
                  <a:gd name="T40" fmla="*/ 129633 w 480"/>
                  <a:gd name="T41" fmla="*/ 62947 h 471"/>
                  <a:gd name="T42" fmla="*/ 129633 w 480"/>
                  <a:gd name="T43" fmla="*/ 96591 h 471"/>
                  <a:gd name="T44" fmla="*/ 158380 w 480"/>
                  <a:gd name="T45" fmla="*/ 96591 h 471"/>
                  <a:gd name="T46" fmla="*/ 158380 w 480"/>
                  <a:gd name="T47" fmla="*/ 115584 h 471"/>
                  <a:gd name="T48" fmla="*/ 129633 w 480"/>
                  <a:gd name="T49" fmla="*/ 115584 h 471"/>
                  <a:gd name="T50" fmla="*/ 129633 w 480"/>
                  <a:gd name="T51" fmla="*/ 149228 h 471"/>
                  <a:gd name="T52" fmla="*/ 129633 w 480"/>
                  <a:gd name="T53" fmla="*/ 164422 h 471"/>
                  <a:gd name="T54" fmla="*/ 134514 w 480"/>
                  <a:gd name="T55" fmla="*/ 168763 h 471"/>
                  <a:gd name="T56" fmla="*/ 144277 w 480"/>
                  <a:gd name="T57" fmla="*/ 168763 h 471"/>
                  <a:gd name="T58" fmla="*/ 163261 w 480"/>
                  <a:gd name="T59" fmla="*/ 164422 h 471"/>
                  <a:gd name="T60" fmla="*/ 163261 w 480"/>
                  <a:gd name="T61" fmla="*/ 183415 h 47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4"/>
                      <a:pt x="107" y="470"/>
                      <a:pt x="239" y="470"/>
                    </a:cubicBezTo>
                    <a:cubicBezTo>
                      <a:pt x="372" y="470"/>
                      <a:pt x="479" y="364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01" y="338"/>
                    </a:moveTo>
                    <a:lnTo>
                      <a:pt x="301" y="338"/>
                    </a:lnTo>
                    <a:cubicBezTo>
                      <a:pt x="292" y="347"/>
                      <a:pt x="283" y="347"/>
                      <a:pt x="274" y="347"/>
                    </a:cubicBezTo>
                    <a:cubicBezTo>
                      <a:pt x="266" y="347"/>
                      <a:pt x="257" y="347"/>
                      <a:pt x="248" y="347"/>
                    </a:cubicBezTo>
                    <a:cubicBezTo>
                      <a:pt x="239" y="347"/>
                      <a:pt x="230" y="347"/>
                      <a:pt x="221" y="347"/>
                    </a:cubicBezTo>
                    <a:cubicBezTo>
                      <a:pt x="213" y="347"/>
                      <a:pt x="204" y="338"/>
                      <a:pt x="204" y="338"/>
                    </a:cubicBezTo>
                    <a:cubicBezTo>
                      <a:pt x="195" y="328"/>
                      <a:pt x="195" y="328"/>
                      <a:pt x="186" y="320"/>
                    </a:cubicBezTo>
                    <a:cubicBezTo>
                      <a:pt x="186" y="311"/>
                      <a:pt x="186" y="303"/>
                      <a:pt x="186" y="293"/>
                    </a:cubicBezTo>
                    <a:cubicBezTo>
                      <a:pt x="186" y="213"/>
                      <a:pt x="186" y="213"/>
                      <a:pt x="186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59" y="178"/>
                      <a:pt x="159" y="178"/>
                      <a:pt x="159" y="178"/>
                    </a:cubicBezTo>
                    <a:cubicBezTo>
                      <a:pt x="168" y="178"/>
                      <a:pt x="177" y="178"/>
                      <a:pt x="186" y="169"/>
                    </a:cubicBezTo>
                    <a:cubicBezTo>
                      <a:pt x="195" y="160"/>
                      <a:pt x="195" y="160"/>
                      <a:pt x="204" y="151"/>
                    </a:cubicBezTo>
                    <a:cubicBezTo>
                      <a:pt x="204" y="143"/>
                      <a:pt x="204" y="134"/>
                      <a:pt x="213" y="116"/>
                    </a:cubicBezTo>
                    <a:cubicBezTo>
                      <a:pt x="239" y="116"/>
                      <a:pt x="239" y="116"/>
                      <a:pt x="239" y="116"/>
                    </a:cubicBezTo>
                    <a:cubicBezTo>
                      <a:pt x="239" y="178"/>
                      <a:pt x="239" y="178"/>
                      <a:pt x="239" y="178"/>
                    </a:cubicBezTo>
                    <a:cubicBezTo>
                      <a:pt x="292" y="178"/>
                      <a:pt x="292" y="178"/>
                      <a:pt x="292" y="178"/>
                    </a:cubicBezTo>
                    <a:cubicBezTo>
                      <a:pt x="292" y="213"/>
                      <a:pt x="292" y="213"/>
                      <a:pt x="292" y="213"/>
                    </a:cubicBezTo>
                    <a:cubicBezTo>
                      <a:pt x="239" y="213"/>
                      <a:pt x="239" y="213"/>
                      <a:pt x="239" y="213"/>
                    </a:cubicBezTo>
                    <a:cubicBezTo>
                      <a:pt x="239" y="275"/>
                      <a:pt x="239" y="275"/>
                      <a:pt x="239" y="275"/>
                    </a:cubicBezTo>
                    <a:cubicBezTo>
                      <a:pt x="239" y="284"/>
                      <a:pt x="239" y="293"/>
                      <a:pt x="239" y="303"/>
                    </a:cubicBezTo>
                    <a:cubicBezTo>
                      <a:pt x="248" y="303"/>
                      <a:pt x="248" y="303"/>
                      <a:pt x="248" y="311"/>
                    </a:cubicBezTo>
                    <a:cubicBezTo>
                      <a:pt x="257" y="311"/>
                      <a:pt x="266" y="311"/>
                      <a:pt x="266" y="311"/>
                    </a:cubicBezTo>
                    <a:cubicBezTo>
                      <a:pt x="283" y="311"/>
                      <a:pt x="292" y="311"/>
                      <a:pt x="301" y="303"/>
                    </a:cubicBezTo>
                    <a:lnTo>
                      <a:pt x="301" y="33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345744" y="5570975"/>
              <a:ext cx="1313512" cy="307356"/>
              <a:chOff x="9345744" y="5570975"/>
              <a:chExt cx="1313512" cy="307356"/>
            </a:xfrm>
          </p:grpSpPr>
          <p:sp>
            <p:nvSpPr>
              <p:cNvPr id="19" name="Freeform 79"/>
              <p:cNvSpPr>
                <a:spLocks noChangeAspect="1" noChangeArrowheads="1"/>
              </p:cNvSpPr>
              <p:nvPr/>
            </p:nvSpPr>
            <p:spPr bwMode="auto">
              <a:xfrm>
                <a:off x="9345744" y="5615280"/>
                <a:ext cx="182880" cy="18065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9486532" y="5570975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chemeClr val="bg1">
                      <a:lumMod val="50000"/>
                    </a:schemeClr>
                  </a:solidFill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21001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6686" y="1875972"/>
            <a:ext cx="5733143" cy="316048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2028372"/>
            <a:ext cx="8774561" cy="28012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 rot="16200000">
            <a:off x="3759199" y="980953"/>
            <a:ext cx="6400800" cy="6400800"/>
            <a:chOff x="3498967" y="3049909"/>
            <a:chExt cx="464344" cy="464344"/>
          </a:xfrm>
          <a:solidFill>
            <a:schemeClr val="bg1">
              <a:alpha val="20000"/>
            </a:schemeClr>
          </a:solidFill>
        </p:grpSpPr>
        <p:sp>
          <p:nvSpPr>
            <p:cNvPr id="19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451700" y="3719688"/>
            <a:ext cx="4995614" cy="46166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spc="5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SEE YOU AGAIN !!</a:t>
            </a:r>
            <a:endParaRPr lang="id-ID" sz="2400" spc="5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59199" y="2497301"/>
            <a:ext cx="4688115" cy="1323439"/>
            <a:chOff x="1030514" y="3043252"/>
            <a:chExt cx="4688115" cy="1323439"/>
          </a:xfrm>
        </p:grpSpPr>
        <p:sp>
          <p:nvSpPr>
            <p:cNvPr id="14" name="Rectangle 13"/>
            <p:cNvSpPr/>
            <p:nvPr/>
          </p:nvSpPr>
          <p:spPr>
            <a:xfrm>
              <a:off x="1961363" y="3043252"/>
              <a:ext cx="3757266" cy="1323439"/>
            </a:xfrm>
            <a:prstGeom prst="rect">
              <a:avLst/>
            </a:prstGeom>
            <a:ln w="127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8000" dirty="0" err="1" smtClean="0">
                  <a:latin typeface="Roboto Black" panose="02000000000000000000" pitchFamily="2" charset="0"/>
                  <a:ea typeface="Roboto Black" panose="02000000000000000000" pitchFamily="2" charset="0"/>
                  <a:cs typeface="Open Sans Light" panose="020B0306030504020204" pitchFamily="34" charset="0"/>
                </a:rPr>
                <a:t>aximi</a:t>
              </a:r>
              <a:r>
                <a:rPr lang="en-US" sz="8000" dirty="0" err="1" smtClean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Open Sans Light" panose="020B0306030504020204" pitchFamily="34" charset="0"/>
                </a:rPr>
                <a:t>z</a:t>
              </a:r>
              <a:r>
                <a:rPr lang="en-US" sz="8000" dirty="0" err="1" smtClean="0">
                  <a:latin typeface="Roboto Black" panose="02000000000000000000" pitchFamily="2" charset="0"/>
                  <a:ea typeface="Roboto Black" panose="02000000000000000000" pitchFamily="2" charset="0"/>
                  <a:cs typeface="Open Sans Light" panose="020B0306030504020204" pitchFamily="34" charset="0"/>
                </a:rPr>
                <a:t>e</a:t>
              </a:r>
              <a:endParaRPr lang="id-ID" sz="8000" dirty="0"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30514" y="3280230"/>
              <a:ext cx="955519" cy="996696"/>
              <a:chOff x="4545325" y="1466127"/>
              <a:chExt cx="813348" cy="925287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4719077" y="1471412"/>
                <a:ext cx="639596" cy="920002"/>
              </a:xfrm>
              <a:custGeom>
                <a:avLst/>
                <a:gdLst>
                  <a:gd name="connsiteX0" fmla="*/ 425844 w 639596"/>
                  <a:gd name="connsiteY0" fmla="*/ 0 h 920002"/>
                  <a:gd name="connsiteX1" fmla="*/ 456716 w 639596"/>
                  <a:gd name="connsiteY1" fmla="*/ 0 h 920002"/>
                  <a:gd name="connsiteX2" fmla="*/ 577184 w 639596"/>
                  <a:gd name="connsiteY2" fmla="*/ 0 h 920002"/>
                  <a:gd name="connsiteX3" fmla="*/ 639596 w 639596"/>
                  <a:gd name="connsiteY3" fmla="*/ 0 h 920002"/>
                  <a:gd name="connsiteX4" fmla="*/ 639596 w 639596"/>
                  <a:gd name="connsiteY4" fmla="*/ 725714 h 920002"/>
                  <a:gd name="connsiteX5" fmla="*/ 456716 w 639596"/>
                  <a:gd name="connsiteY5" fmla="*/ 725714 h 920002"/>
                  <a:gd name="connsiteX6" fmla="*/ 456716 w 639596"/>
                  <a:gd name="connsiteY6" fmla="*/ 265121 h 920002"/>
                  <a:gd name="connsiteX7" fmla="*/ 151340 w 639596"/>
                  <a:gd name="connsiteY7" fmla="*/ 920002 h 920002"/>
                  <a:gd name="connsiteX8" fmla="*/ 0 w 639596"/>
                  <a:gd name="connsiteY8" fmla="*/ 920002 h 920002"/>
                  <a:gd name="connsiteX9" fmla="*/ 85669 w 639596"/>
                  <a:gd name="connsiteY9" fmla="*/ 736284 h 920002"/>
                  <a:gd name="connsiteX10" fmla="*/ 82509 w 639596"/>
                  <a:gd name="connsiteY10" fmla="*/ 736284 h 92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9596" h="920002">
                    <a:moveTo>
                      <a:pt x="425844" y="0"/>
                    </a:moveTo>
                    <a:lnTo>
                      <a:pt x="456716" y="0"/>
                    </a:lnTo>
                    <a:lnTo>
                      <a:pt x="577184" y="0"/>
                    </a:lnTo>
                    <a:lnTo>
                      <a:pt x="639596" y="0"/>
                    </a:lnTo>
                    <a:lnTo>
                      <a:pt x="639596" y="725714"/>
                    </a:lnTo>
                    <a:lnTo>
                      <a:pt x="456716" y="725714"/>
                    </a:lnTo>
                    <a:lnTo>
                      <a:pt x="456716" y="265121"/>
                    </a:lnTo>
                    <a:lnTo>
                      <a:pt x="151340" y="920002"/>
                    </a:lnTo>
                    <a:lnTo>
                      <a:pt x="0" y="920002"/>
                    </a:lnTo>
                    <a:lnTo>
                      <a:pt x="85669" y="736284"/>
                    </a:lnTo>
                    <a:lnTo>
                      <a:pt x="82509" y="7362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545325" y="1466127"/>
                <a:ext cx="525414" cy="741569"/>
              </a:xfrm>
              <a:custGeom>
                <a:avLst/>
                <a:gdLst>
                  <a:gd name="connsiteX0" fmla="*/ 374074 w 525414"/>
                  <a:gd name="connsiteY0" fmla="*/ 0 h 741569"/>
                  <a:gd name="connsiteX1" fmla="*/ 525414 w 525414"/>
                  <a:gd name="connsiteY1" fmla="*/ 0 h 741569"/>
                  <a:gd name="connsiteX2" fmla="*/ 182079 w 525414"/>
                  <a:gd name="connsiteY2" fmla="*/ 736284 h 741569"/>
                  <a:gd name="connsiteX3" fmla="*/ 153805 w 525414"/>
                  <a:gd name="connsiteY3" fmla="*/ 736284 h 741569"/>
                  <a:gd name="connsiteX4" fmla="*/ 151340 w 525414"/>
                  <a:gd name="connsiteY4" fmla="*/ 741569 h 741569"/>
                  <a:gd name="connsiteX5" fmla="*/ 0 w 525414"/>
                  <a:gd name="connsiteY5" fmla="*/ 741569 h 741569"/>
                  <a:gd name="connsiteX6" fmla="*/ 343335 w 525414"/>
                  <a:gd name="connsiteY6" fmla="*/ 5285 h 741569"/>
                  <a:gd name="connsiteX7" fmla="*/ 371610 w 525414"/>
                  <a:gd name="connsiteY7" fmla="*/ 5285 h 741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5414" h="741569">
                    <a:moveTo>
                      <a:pt x="374074" y="0"/>
                    </a:moveTo>
                    <a:lnTo>
                      <a:pt x="525414" y="0"/>
                    </a:lnTo>
                    <a:lnTo>
                      <a:pt x="182079" y="736284"/>
                    </a:lnTo>
                    <a:lnTo>
                      <a:pt x="153805" y="736284"/>
                    </a:lnTo>
                    <a:lnTo>
                      <a:pt x="151340" y="741569"/>
                    </a:lnTo>
                    <a:lnTo>
                      <a:pt x="0" y="741569"/>
                    </a:lnTo>
                    <a:lnTo>
                      <a:pt x="343335" y="5285"/>
                    </a:lnTo>
                    <a:lnTo>
                      <a:pt x="371610" y="52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77884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 flipV="1">
            <a:off x="0" y="121309"/>
            <a:ext cx="12192000" cy="4300497"/>
          </a:xfrm>
          <a:custGeom>
            <a:avLst/>
            <a:gdLst>
              <a:gd name="connsiteX0" fmla="*/ 0 w 12192000"/>
              <a:gd name="connsiteY0" fmla="*/ 4300497 h 4300497"/>
              <a:gd name="connsiteX1" fmla="*/ 12192000 w 12192000"/>
              <a:gd name="connsiteY1" fmla="*/ 4300497 h 4300497"/>
              <a:gd name="connsiteX2" fmla="*/ 12192000 w 12192000"/>
              <a:gd name="connsiteY2" fmla="*/ 148374 h 4300497"/>
              <a:gd name="connsiteX3" fmla="*/ 6325106 w 12192000"/>
              <a:gd name="connsiteY3" fmla="*/ 148374 h 4300497"/>
              <a:gd name="connsiteX4" fmla="*/ 6095999 w 12192000"/>
              <a:gd name="connsiteY4" fmla="*/ 0 h 4300497"/>
              <a:gd name="connsiteX5" fmla="*/ 5866892 w 12192000"/>
              <a:gd name="connsiteY5" fmla="*/ 148374 h 4300497"/>
              <a:gd name="connsiteX6" fmla="*/ 0 w 12192000"/>
              <a:gd name="connsiteY6" fmla="*/ 148374 h 430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00497">
                <a:moveTo>
                  <a:pt x="0" y="4300497"/>
                </a:moveTo>
                <a:lnTo>
                  <a:pt x="12192000" y="4300497"/>
                </a:lnTo>
                <a:lnTo>
                  <a:pt x="12192000" y="148374"/>
                </a:lnTo>
                <a:lnTo>
                  <a:pt x="6325106" y="148374"/>
                </a:lnTo>
                <a:lnTo>
                  <a:pt x="6095999" y="0"/>
                </a:lnTo>
                <a:lnTo>
                  <a:pt x="5866892" y="148374"/>
                </a:lnTo>
                <a:lnTo>
                  <a:pt x="0" y="1483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8" name="Freeform 7"/>
          <p:cNvSpPr/>
          <p:nvPr/>
        </p:nvSpPr>
        <p:spPr>
          <a:xfrm flipV="1">
            <a:off x="-1" y="-1"/>
            <a:ext cx="12192000" cy="4300497"/>
          </a:xfrm>
          <a:custGeom>
            <a:avLst/>
            <a:gdLst>
              <a:gd name="connsiteX0" fmla="*/ 0 w 12192000"/>
              <a:gd name="connsiteY0" fmla="*/ 4300497 h 4300497"/>
              <a:gd name="connsiteX1" fmla="*/ 12192000 w 12192000"/>
              <a:gd name="connsiteY1" fmla="*/ 4300497 h 4300497"/>
              <a:gd name="connsiteX2" fmla="*/ 12192000 w 12192000"/>
              <a:gd name="connsiteY2" fmla="*/ 148374 h 4300497"/>
              <a:gd name="connsiteX3" fmla="*/ 6325106 w 12192000"/>
              <a:gd name="connsiteY3" fmla="*/ 148374 h 4300497"/>
              <a:gd name="connsiteX4" fmla="*/ 6095999 w 12192000"/>
              <a:gd name="connsiteY4" fmla="*/ 0 h 4300497"/>
              <a:gd name="connsiteX5" fmla="*/ 5866892 w 12192000"/>
              <a:gd name="connsiteY5" fmla="*/ 148374 h 4300497"/>
              <a:gd name="connsiteX6" fmla="*/ 0 w 12192000"/>
              <a:gd name="connsiteY6" fmla="*/ 148374 h 430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00497">
                <a:moveTo>
                  <a:pt x="0" y="4300497"/>
                </a:moveTo>
                <a:lnTo>
                  <a:pt x="12192000" y="4300497"/>
                </a:lnTo>
                <a:lnTo>
                  <a:pt x="12192000" y="148374"/>
                </a:lnTo>
                <a:lnTo>
                  <a:pt x="6325106" y="148374"/>
                </a:lnTo>
                <a:lnTo>
                  <a:pt x="6095999" y="0"/>
                </a:lnTo>
                <a:lnTo>
                  <a:pt x="5866892" y="148374"/>
                </a:lnTo>
                <a:lnTo>
                  <a:pt x="0" y="14837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464456" y="6400800"/>
            <a:ext cx="31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5506892-E79D-4089-94EA-4C1ED397C6BE}" type="slidenum">
              <a:rPr lang="en-US" sz="1200" smtClean="0">
                <a:solidFill>
                  <a:schemeClr val="bg1"/>
                </a:solidFill>
              </a:rPr>
              <a:t>3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8686" y="3292720"/>
            <a:ext cx="1660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JHON JENGKY</a:t>
            </a:r>
            <a:endParaRPr lang="id-ID" sz="2400" b="1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6945" y="3535340"/>
            <a:ext cx="30781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 smtClean="0"/>
              <a:t>Chief Executive Officer</a:t>
            </a:r>
            <a:endParaRPr lang="id-ID" sz="1400" dirty="0"/>
          </a:p>
        </p:txBody>
      </p:sp>
      <p:sp>
        <p:nvSpPr>
          <p:cNvPr id="6" name="Rectangle 5"/>
          <p:cNvSpPr/>
          <p:nvPr/>
        </p:nvSpPr>
        <p:spPr>
          <a:xfrm>
            <a:off x="5135878" y="838893"/>
            <a:ext cx="1920240" cy="2239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2967" y="4617079"/>
            <a:ext cx="8926062" cy="168295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“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There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are many variations of passages of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but the majority have suffered alteration in some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injected humor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or randomized words which don't look even slightly believable.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If you are going to use a passage of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b="1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“</a:t>
            </a:r>
            <a:endParaRPr lang="en-US" sz="2000" b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011716" y="121309"/>
            <a:ext cx="4937760" cy="4937760"/>
            <a:chOff x="3498967" y="3049909"/>
            <a:chExt cx="464344" cy="464344"/>
          </a:xfrm>
          <a:solidFill>
            <a:schemeClr val="bg1">
              <a:alpha val="25000"/>
            </a:schemeClr>
          </a:solidFill>
        </p:grpSpPr>
        <p:sp>
          <p:nvSpPr>
            <p:cNvPr id="16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591185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54058"/>
            <a:ext cx="4339772" cy="551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71543" y="1755775"/>
            <a:ext cx="3534229" cy="4688568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8343" y="1755775"/>
            <a:ext cx="3541486" cy="449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60042" y="2380256"/>
            <a:ext cx="2558087" cy="2544731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If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you are going to use a passage of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3999" y="5197278"/>
            <a:ext cx="1704734" cy="28531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702020204030203" pitchFamily="34" charset="0"/>
              </a:rPr>
              <a:t>JHON JAMANOW</a:t>
            </a:r>
            <a:endParaRPr lang="id-ID" sz="1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51515" y="5482596"/>
            <a:ext cx="1359990" cy="35683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ea typeface="Roboto Medium" panose="02000000000000000000" pitchFamily="2" charset="0"/>
                <a:cs typeface="Lato Semibold" panose="020F0702020204030203" pitchFamily="34" charset="0"/>
              </a:rPr>
              <a:t>General Manager</a:t>
            </a:r>
            <a:endParaRPr lang="id-ID" sz="1200" dirty="0">
              <a:solidFill>
                <a:schemeClr val="bg1">
                  <a:lumMod val="50000"/>
                </a:schemeClr>
              </a:solidFill>
              <a:ea typeface="Roboto Medium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4696" y="911744"/>
            <a:ext cx="9799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The Magic of </a:t>
            </a:r>
            <a:r>
              <a:rPr lang="en-US" sz="4000" dirty="0" err="1" smtClean="0">
                <a:latin typeface="Roboto Black" panose="02000000000000000000" pitchFamily="2" charset="0"/>
                <a:ea typeface="Roboto Black" panose="02000000000000000000" pitchFamily="2" charset="0"/>
              </a:rPr>
              <a:t>Lorem</a:t>
            </a:r>
            <a:r>
              <a:rPr lang="en-US" sz="4000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4000" dirty="0" err="1" smtClean="0">
                <a:latin typeface="Roboto Black" panose="02000000000000000000" pitchFamily="2" charset="0"/>
                <a:ea typeface="Roboto Black" panose="02000000000000000000" pitchFamily="2" charset="0"/>
              </a:rPr>
              <a:t>Ipsum</a:t>
            </a:r>
            <a:r>
              <a:rPr lang="en-US" sz="4000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 Available Here</a:t>
            </a:r>
            <a:endParaRPr lang="en-US" sz="4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747484" y="3053937"/>
            <a:ext cx="4572000" cy="4572000"/>
            <a:chOff x="3498967" y="3049909"/>
            <a:chExt cx="464344" cy="464344"/>
          </a:xfrm>
          <a:solidFill>
            <a:schemeClr val="bg1">
              <a:alpha val="20000"/>
            </a:schemeClr>
          </a:solidFill>
        </p:grpSpPr>
        <p:sp>
          <p:nvSpPr>
            <p:cNvPr id="23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4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551543" y="6154058"/>
            <a:ext cx="928914" cy="285318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57023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460671" y="1727200"/>
            <a:ext cx="5067611" cy="33528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9257" y="217714"/>
            <a:ext cx="5101773" cy="5109029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64456" y="6400800"/>
            <a:ext cx="31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5506892-E79D-4089-94EA-4C1ED397C6BE}" type="slidenum">
              <a:rPr lang="en-US" sz="1200" smtClean="0">
                <a:solidFill>
                  <a:schemeClr val="bg1"/>
                </a:solidFill>
              </a:rPr>
              <a:t>5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5080" y="2430430"/>
            <a:ext cx="4178792" cy="192917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There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are many variations of passages </a:t>
            </a: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available 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but the </a:t>
            </a: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majority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3771" y="217714"/>
            <a:ext cx="928914" cy="285318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0660" y="1755170"/>
            <a:ext cx="6286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“</a:t>
            </a:r>
            <a:endParaRPr lang="en-US" sz="9600" dirty="0">
              <a:solidFill>
                <a:schemeClr val="accent6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4057" y="4194629"/>
            <a:ext cx="2031999" cy="80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96182" y="4359607"/>
            <a:ext cx="1704734" cy="28531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702020204030203" pitchFamily="34" charset="0"/>
              </a:rPr>
              <a:t>JHON JAMANOW</a:t>
            </a:r>
            <a:endParaRPr lang="id-ID" sz="1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03698" y="4644925"/>
            <a:ext cx="1359990" cy="35683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ea typeface="Roboto Medium" panose="02000000000000000000" pitchFamily="2" charset="0"/>
                <a:cs typeface="Lato Semibold" panose="020F0702020204030203" pitchFamily="34" charset="0"/>
              </a:rPr>
              <a:t>General Manager</a:t>
            </a:r>
            <a:endParaRPr lang="id-ID" sz="1200" dirty="0">
              <a:solidFill>
                <a:schemeClr val="bg1">
                  <a:lumMod val="50000"/>
                </a:schemeClr>
              </a:solidFill>
              <a:ea typeface="Roboto Medium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0800000">
            <a:off x="10440660" y="3510340"/>
            <a:ext cx="6286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“</a:t>
            </a:r>
            <a:endParaRPr lang="en-US" sz="9600" dirty="0">
              <a:solidFill>
                <a:schemeClr val="accent6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79595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456" y="6400800"/>
            <a:ext cx="31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5506892-E79D-4089-94EA-4C1ED397C6BE}" type="slidenum">
              <a:rPr lang="en-US" sz="1200" smtClean="0">
                <a:solidFill>
                  <a:schemeClr val="bg1"/>
                </a:solidFill>
              </a:rPr>
              <a:t>6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2342" y="3120571"/>
            <a:ext cx="5907315" cy="32111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60055" y="3328126"/>
            <a:ext cx="5471887" cy="35298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06602" y="3722676"/>
            <a:ext cx="4178792" cy="192917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There </a:t>
            </a:r>
            <a:r>
              <a:rPr lang="en-US" sz="3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are many variations of passages </a:t>
            </a:r>
            <a:r>
              <a:rPr lang="en-US" sz="3000" dirty="0" err="1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3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sz="3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available </a:t>
            </a:r>
            <a:r>
              <a:rPr lang="en-US" sz="3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but the </a:t>
            </a:r>
            <a:r>
              <a:rPr lang="en-US" sz="3000" b="1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majority</a:t>
            </a:r>
            <a:endParaRPr lang="en-US" sz="3000" b="1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97447" y="5967201"/>
            <a:ext cx="1997106" cy="3073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accent6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702020204030203" pitchFamily="34" charset="0"/>
              </a:rPr>
              <a:t>JHON JAMANOW</a:t>
            </a:r>
            <a:endParaRPr lang="id-ID" sz="1600" dirty="0">
              <a:solidFill>
                <a:schemeClr val="accent6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50541" y="6274557"/>
            <a:ext cx="2690913" cy="313335"/>
            <a:chOff x="7968343" y="5564996"/>
            <a:chExt cx="2690913" cy="313335"/>
          </a:xfrm>
        </p:grpSpPr>
        <p:grpSp>
          <p:nvGrpSpPr>
            <p:cNvPr id="13" name="Group 12"/>
            <p:cNvGrpSpPr/>
            <p:nvPr/>
          </p:nvGrpSpPr>
          <p:grpSpPr>
            <a:xfrm>
              <a:off x="7968343" y="5564996"/>
              <a:ext cx="1336734" cy="307356"/>
              <a:chOff x="7968343" y="5564996"/>
              <a:chExt cx="1336734" cy="307356"/>
            </a:xfrm>
          </p:grpSpPr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8132353" y="5564996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ysClr val="windowText" lastClr="000000"/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ysClr val="windowText" lastClr="000000"/>
                  </a:solidFill>
                  <a:ea typeface="Roboto Medium" panose="02000000000000000000" pitchFamily="2" charset="0"/>
                </a:endParaRPr>
              </a:p>
            </p:txBody>
          </p:sp>
          <p:sp>
            <p:nvSpPr>
              <p:cNvPr id="19" name="Freeform 71"/>
              <p:cNvSpPr>
                <a:spLocks noChangeAspect="1" noChangeArrowheads="1"/>
              </p:cNvSpPr>
              <p:nvPr/>
            </p:nvSpPr>
            <p:spPr bwMode="auto">
              <a:xfrm>
                <a:off x="7968343" y="5615280"/>
                <a:ext cx="182880" cy="179535"/>
              </a:xfrm>
              <a:custGeom>
                <a:avLst/>
                <a:gdLst>
                  <a:gd name="T0" fmla="*/ 129633 w 480"/>
                  <a:gd name="T1" fmla="*/ 0 h 471"/>
                  <a:gd name="T2" fmla="*/ 129633 w 480"/>
                  <a:gd name="T3" fmla="*/ 0 h 471"/>
                  <a:gd name="T4" fmla="*/ 0 w 480"/>
                  <a:gd name="T5" fmla="*/ 125352 h 471"/>
                  <a:gd name="T6" fmla="*/ 129633 w 480"/>
                  <a:gd name="T7" fmla="*/ 255044 h 471"/>
                  <a:gd name="T8" fmla="*/ 259808 w 480"/>
                  <a:gd name="T9" fmla="*/ 125352 h 471"/>
                  <a:gd name="T10" fmla="*/ 129633 w 480"/>
                  <a:gd name="T11" fmla="*/ 0 h 471"/>
                  <a:gd name="T12" fmla="*/ 163261 w 480"/>
                  <a:gd name="T13" fmla="*/ 183415 h 471"/>
                  <a:gd name="T14" fmla="*/ 163261 w 480"/>
                  <a:gd name="T15" fmla="*/ 183415 h 471"/>
                  <a:gd name="T16" fmla="*/ 148616 w 480"/>
                  <a:gd name="T17" fmla="*/ 188299 h 471"/>
                  <a:gd name="T18" fmla="*/ 134514 w 480"/>
                  <a:gd name="T19" fmla="*/ 188299 h 471"/>
                  <a:gd name="T20" fmla="*/ 119869 w 480"/>
                  <a:gd name="T21" fmla="*/ 188299 h 471"/>
                  <a:gd name="T22" fmla="*/ 110649 w 480"/>
                  <a:gd name="T23" fmla="*/ 183415 h 471"/>
                  <a:gd name="T24" fmla="*/ 100886 w 480"/>
                  <a:gd name="T25" fmla="*/ 173647 h 471"/>
                  <a:gd name="T26" fmla="*/ 100886 w 480"/>
                  <a:gd name="T27" fmla="*/ 158996 h 471"/>
                  <a:gd name="T28" fmla="*/ 100886 w 480"/>
                  <a:gd name="T29" fmla="*/ 115584 h 471"/>
                  <a:gd name="T30" fmla="*/ 86241 w 480"/>
                  <a:gd name="T31" fmla="*/ 115584 h 471"/>
                  <a:gd name="T32" fmla="*/ 86241 w 480"/>
                  <a:gd name="T33" fmla="*/ 96591 h 471"/>
                  <a:gd name="T34" fmla="*/ 100886 w 480"/>
                  <a:gd name="T35" fmla="*/ 91707 h 471"/>
                  <a:gd name="T36" fmla="*/ 110649 w 480"/>
                  <a:gd name="T37" fmla="*/ 81940 h 471"/>
                  <a:gd name="T38" fmla="*/ 115530 w 480"/>
                  <a:gd name="T39" fmla="*/ 62947 h 471"/>
                  <a:gd name="T40" fmla="*/ 129633 w 480"/>
                  <a:gd name="T41" fmla="*/ 62947 h 471"/>
                  <a:gd name="T42" fmla="*/ 129633 w 480"/>
                  <a:gd name="T43" fmla="*/ 96591 h 471"/>
                  <a:gd name="T44" fmla="*/ 158380 w 480"/>
                  <a:gd name="T45" fmla="*/ 96591 h 471"/>
                  <a:gd name="T46" fmla="*/ 158380 w 480"/>
                  <a:gd name="T47" fmla="*/ 115584 h 471"/>
                  <a:gd name="T48" fmla="*/ 129633 w 480"/>
                  <a:gd name="T49" fmla="*/ 115584 h 471"/>
                  <a:gd name="T50" fmla="*/ 129633 w 480"/>
                  <a:gd name="T51" fmla="*/ 149228 h 471"/>
                  <a:gd name="T52" fmla="*/ 129633 w 480"/>
                  <a:gd name="T53" fmla="*/ 164422 h 471"/>
                  <a:gd name="T54" fmla="*/ 134514 w 480"/>
                  <a:gd name="T55" fmla="*/ 168763 h 471"/>
                  <a:gd name="T56" fmla="*/ 144277 w 480"/>
                  <a:gd name="T57" fmla="*/ 168763 h 471"/>
                  <a:gd name="T58" fmla="*/ 163261 w 480"/>
                  <a:gd name="T59" fmla="*/ 164422 h 471"/>
                  <a:gd name="T60" fmla="*/ 163261 w 480"/>
                  <a:gd name="T61" fmla="*/ 183415 h 47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4"/>
                      <a:pt x="107" y="470"/>
                      <a:pt x="239" y="470"/>
                    </a:cubicBezTo>
                    <a:cubicBezTo>
                      <a:pt x="372" y="470"/>
                      <a:pt x="479" y="364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01" y="338"/>
                    </a:moveTo>
                    <a:lnTo>
                      <a:pt x="301" y="338"/>
                    </a:lnTo>
                    <a:cubicBezTo>
                      <a:pt x="292" y="347"/>
                      <a:pt x="283" y="347"/>
                      <a:pt x="274" y="347"/>
                    </a:cubicBezTo>
                    <a:cubicBezTo>
                      <a:pt x="266" y="347"/>
                      <a:pt x="257" y="347"/>
                      <a:pt x="248" y="347"/>
                    </a:cubicBezTo>
                    <a:cubicBezTo>
                      <a:pt x="239" y="347"/>
                      <a:pt x="230" y="347"/>
                      <a:pt x="221" y="347"/>
                    </a:cubicBezTo>
                    <a:cubicBezTo>
                      <a:pt x="213" y="347"/>
                      <a:pt x="204" y="338"/>
                      <a:pt x="204" y="338"/>
                    </a:cubicBezTo>
                    <a:cubicBezTo>
                      <a:pt x="195" y="328"/>
                      <a:pt x="195" y="328"/>
                      <a:pt x="186" y="320"/>
                    </a:cubicBezTo>
                    <a:cubicBezTo>
                      <a:pt x="186" y="311"/>
                      <a:pt x="186" y="303"/>
                      <a:pt x="186" y="293"/>
                    </a:cubicBezTo>
                    <a:cubicBezTo>
                      <a:pt x="186" y="213"/>
                      <a:pt x="186" y="213"/>
                      <a:pt x="186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59" y="178"/>
                      <a:pt x="159" y="178"/>
                      <a:pt x="159" y="178"/>
                    </a:cubicBezTo>
                    <a:cubicBezTo>
                      <a:pt x="168" y="178"/>
                      <a:pt x="177" y="178"/>
                      <a:pt x="186" y="169"/>
                    </a:cubicBezTo>
                    <a:cubicBezTo>
                      <a:pt x="195" y="160"/>
                      <a:pt x="195" y="160"/>
                      <a:pt x="204" y="151"/>
                    </a:cubicBezTo>
                    <a:cubicBezTo>
                      <a:pt x="204" y="143"/>
                      <a:pt x="204" y="134"/>
                      <a:pt x="213" y="116"/>
                    </a:cubicBezTo>
                    <a:cubicBezTo>
                      <a:pt x="239" y="116"/>
                      <a:pt x="239" y="116"/>
                      <a:pt x="239" y="116"/>
                    </a:cubicBezTo>
                    <a:cubicBezTo>
                      <a:pt x="239" y="178"/>
                      <a:pt x="239" y="178"/>
                      <a:pt x="239" y="178"/>
                    </a:cubicBezTo>
                    <a:cubicBezTo>
                      <a:pt x="292" y="178"/>
                      <a:pt x="292" y="178"/>
                      <a:pt x="292" y="178"/>
                    </a:cubicBezTo>
                    <a:cubicBezTo>
                      <a:pt x="292" y="213"/>
                      <a:pt x="292" y="213"/>
                      <a:pt x="292" y="213"/>
                    </a:cubicBezTo>
                    <a:cubicBezTo>
                      <a:pt x="239" y="213"/>
                      <a:pt x="239" y="213"/>
                      <a:pt x="239" y="213"/>
                    </a:cubicBezTo>
                    <a:cubicBezTo>
                      <a:pt x="239" y="275"/>
                      <a:pt x="239" y="275"/>
                      <a:pt x="239" y="275"/>
                    </a:cubicBezTo>
                    <a:cubicBezTo>
                      <a:pt x="239" y="284"/>
                      <a:pt x="239" y="293"/>
                      <a:pt x="239" y="303"/>
                    </a:cubicBezTo>
                    <a:cubicBezTo>
                      <a:pt x="248" y="303"/>
                      <a:pt x="248" y="303"/>
                      <a:pt x="248" y="311"/>
                    </a:cubicBezTo>
                    <a:cubicBezTo>
                      <a:pt x="257" y="311"/>
                      <a:pt x="266" y="311"/>
                      <a:pt x="266" y="311"/>
                    </a:cubicBezTo>
                    <a:cubicBezTo>
                      <a:pt x="283" y="311"/>
                      <a:pt x="292" y="311"/>
                      <a:pt x="301" y="303"/>
                    </a:cubicBezTo>
                    <a:lnTo>
                      <a:pt x="301" y="33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345744" y="5570975"/>
              <a:ext cx="1313512" cy="307356"/>
              <a:chOff x="9345744" y="5570975"/>
              <a:chExt cx="1313512" cy="307356"/>
            </a:xfrm>
          </p:grpSpPr>
          <p:sp>
            <p:nvSpPr>
              <p:cNvPr id="16" name="Freeform 79"/>
              <p:cNvSpPr>
                <a:spLocks noChangeAspect="1" noChangeArrowheads="1"/>
              </p:cNvSpPr>
              <p:nvPr/>
            </p:nvSpPr>
            <p:spPr bwMode="auto">
              <a:xfrm>
                <a:off x="9345744" y="5615280"/>
                <a:ext cx="182880" cy="18065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9486532" y="5570975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ysClr val="windowText" lastClr="000000"/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ysClr val="windowText" lastClr="000000"/>
                  </a:solidFill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78972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42504" y="5249494"/>
            <a:ext cx="7549495" cy="10455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64456" y="6400800"/>
            <a:ext cx="31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5506892-E79D-4089-94EA-4C1ED397C6BE}" type="slidenum">
              <a:rPr lang="en-US" sz="1200" smtClean="0">
                <a:solidFill>
                  <a:schemeClr val="bg1"/>
                </a:solidFill>
              </a:rPr>
              <a:t>7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512" y="1607003"/>
            <a:ext cx="3534229" cy="4488997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6683" y="1799318"/>
            <a:ext cx="3541486" cy="44962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30781" y="2306394"/>
            <a:ext cx="2558087" cy="2544731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If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you are going to use a passage of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34170" y="5123416"/>
            <a:ext cx="1704734" cy="28531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702020204030203" pitchFamily="34" charset="0"/>
              </a:rPr>
              <a:t>JHON JAMANOW</a:t>
            </a:r>
            <a:endParaRPr lang="id-ID" sz="1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81363" y="5404278"/>
            <a:ext cx="928914" cy="890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2"/>
          <p:cNvSpPr>
            <a:spLocks noEditPoints="1"/>
          </p:cNvSpPr>
          <p:nvPr/>
        </p:nvSpPr>
        <p:spPr bwMode="auto">
          <a:xfrm>
            <a:off x="10784455" y="5588294"/>
            <a:ext cx="522729" cy="522730"/>
          </a:xfrm>
          <a:custGeom>
            <a:avLst/>
            <a:gdLst>
              <a:gd name="T0" fmla="*/ 419044 w 256"/>
              <a:gd name="T1" fmla="*/ 26293 h 256"/>
              <a:gd name="T2" fmla="*/ 419044 w 256"/>
              <a:gd name="T3" fmla="*/ 26293 h 256"/>
              <a:gd name="T4" fmla="*/ 274433 w 256"/>
              <a:gd name="T5" fmla="*/ 407542 h 256"/>
              <a:gd name="T6" fmla="*/ 274433 w 256"/>
              <a:gd name="T7" fmla="*/ 407542 h 256"/>
              <a:gd name="T8" fmla="*/ 256356 w 256"/>
              <a:gd name="T9" fmla="*/ 420688 h 256"/>
              <a:gd name="T10" fmla="*/ 236636 w 256"/>
              <a:gd name="T11" fmla="*/ 405898 h 256"/>
              <a:gd name="T12" fmla="*/ 236636 w 256"/>
              <a:gd name="T13" fmla="*/ 405898 h 256"/>
              <a:gd name="T14" fmla="*/ 193910 w 256"/>
              <a:gd name="T15" fmla="*/ 226777 h 256"/>
              <a:gd name="T16" fmla="*/ 14790 w 256"/>
              <a:gd name="T17" fmla="*/ 184051 h 256"/>
              <a:gd name="T18" fmla="*/ 14790 w 256"/>
              <a:gd name="T19" fmla="*/ 184051 h 256"/>
              <a:gd name="T20" fmla="*/ 0 w 256"/>
              <a:gd name="T21" fmla="*/ 164331 h 256"/>
              <a:gd name="T22" fmla="*/ 13146 w 256"/>
              <a:gd name="T23" fmla="*/ 146255 h 256"/>
              <a:gd name="T24" fmla="*/ 13146 w 256"/>
              <a:gd name="T25" fmla="*/ 146255 h 256"/>
              <a:gd name="T26" fmla="*/ 394394 w 256"/>
              <a:gd name="T27" fmla="*/ 1643 h 256"/>
              <a:gd name="T28" fmla="*/ 394394 w 256"/>
              <a:gd name="T29" fmla="*/ 1643 h 256"/>
              <a:gd name="T30" fmla="*/ 400967 w 256"/>
              <a:gd name="T31" fmla="*/ 0 h 256"/>
              <a:gd name="T32" fmla="*/ 420687 w 256"/>
              <a:gd name="T33" fmla="*/ 19720 h 256"/>
              <a:gd name="T34" fmla="*/ 419044 w 256"/>
              <a:gd name="T35" fmla="*/ 26293 h 256"/>
              <a:gd name="T36" fmla="*/ 87095 w 256"/>
              <a:gd name="T37" fmla="*/ 159401 h 256"/>
              <a:gd name="T38" fmla="*/ 215273 w 256"/>
              <a:gd name="T39" fmla="*/ 190624 h 256"/>
              <a:gd name="T40" fmla="*/ 215273 w 256"/>
              <a:gd name="T41" fmla="*/ 190624 h 256"/>
              <a:gd name="T42" fmla="*/ 230063 w 256"/>
              <a:gd name="T43" fmla="*/ 205414 h 256"/>
              <a:gd name="T44" fmla="*/ 230063 w 256"/>
              <a:gd name="T45" fmla="*/ 205414 h 256"/>
              <a:gd name="T46" fmla="*/ 261286 w 256"/>
              <a:gd name="T47" fmla="*/ 333592 h 256"/>
              <a:gd name="T48" fmla="*/ 366458 w 256"/>
              <a:gd name="T49" fmla="*/ 54229 h 256"/>
              <a:gd name="T50" fmla="*/ 87095 w 256"/>
              <a:gd name="T51" fmla="*/ 159401 h 2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56" h="256">
                <a:moveTo>
                  <a:pt x="255" y="16"/>
                </a:moveTo>
                <a:cubicBezTo>
                  <a:pt x="255" y="16"/>
                  <a:pt x="255" y="16"/>
                  <a:pt x="255" y="16"/>
                </a:cubicBezTo>
                <a:cubicBezTo>
                  <a:pt x="167" y="248"/>
                  <a:pt x="167" y="248"/>
                  <a:pt x="167" y="248"/>
                </a:cubicBezTo>
                <a:cubicBezTo>
                  <a:pt x="167" y="248"/>
                  <a:pt x="167" y="248"/>
                  <a:pt x="167" y="248"/>
                </a:cubicBezTo>
                <a:cubicBezTo>
                  <a:pt x="165" y="253"/>
                  <a:pt x="161" y="256"/>
                  <a:pt x="156" y="256"/>
                </a:cubicBezTo>
                <a:cubicBezTo>
                  <a:pt x="150" y="256"/>
                  <a:pt x="146" y="252"/>
                  <a:pt x="144" y="247"/>
                </a:cubicBezTo>
                <a:cubicBezTo>
                  <a:pt x="144" y="247"/>
                  <a:pt x="144" y="247"/>
                  <a:pt x="144" y="247"/>
                </a:cubicBezTo>
                <a:cubicBezTo>
                  <a:pt x="118" y="138"/>
                  <a:pt x="118" y="138"/>
                  <a:pt x="118" y="138"/>
                </a:cubicBezTo>
                <a:cubicBezTo>
                  <a:pt x="9" y="112"/>
                  <a:pt x="9" y="112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4" y="110"/>
                  <a:pt x="0" y="106"/>
                  <a:pt x="0" y="100"/>
                </a:cubicBezTo>
                <a:cubicBezTo>
                  <a:pt x="0" y="95"/>
                  <a:pt x="3" y="91"/>
                  <a:pt x="8" y="89"/>
                </a:cubicBezTo>
                <a:cubicBezTo>
                  <a:pt x="8" y="89"/>
                  <a:pt x="8" y="89"/>
                  <a:pt x="8" y="89"/>
                </a:cubicBezTo>
                <a:cubicBezTo>
                  <a:pt x="240" y="1"/>
                  <a:pt x="240" y="1"/>
                  <a:pt x="240" y="1"/>
                </a:cubicBezTo>
                <a:cubicBezTo>
                  <a:pt x="240" y="1"/>
                  <a:pt x="240" y="1"/>
                  <a:pt x="240" y="1"/>
                </a:cubicBezTo>
                <a:cubicBezTo>
                  <a:pt x="241" y="0"/>
                  <a:pt x="243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14"/>
                  <a:pt x="256" y="15"/>
                  <a:pt x="255" y="16"/>
                </a:cubicBezTo>
                <a:moveTo>
                  <a:pt x="53" y="97"/>
                </a:moveTo>
                <a:cubicBezTo>
                  <a:pt x="131" y="116"/>
                  <a:pt x="131" y="116"/>
                  <a:pt x="131" y="116"/>
                </a:cubicBezTo>
                <a:cubicBezTo>
                  <a:pt x="131" y="116"/>
                  <a:pt x="131" y="116"/>
                  <a:pt x="131" y="116"/>
                </a:cubicBezTo>
                <a:cubicBezTo>
                  <a:pt x="135" y="117"/>
                  <a:pt x="139" y="121"/>
                  <a:pt x="140" y="125"/>
                </a:cubicBezTo>
                <a:cubicBezTo>
                  <a:pt x="140" y="125"/>
                  <a:pt x="140" y="125"/>
                  <a:pt x="140" y="125"/>
                </a:cubicBezTo>
                <a:cubicBezTo>
                  <a:pt x="159" y="203"/>
                  <a:pt x="159" y="203"/>
                  <a:pt x="159" y="203"/>
                </a:cubicBezTo>
                <a:cubicBezTo>
                  <a:pt x="223" y="33"/>
                  <a:pt x="223" y="33"/>
                  <a:pt x="223" y="33"/>
                </a:cubicBezTo>
                <a:lnTo>
                  <a:pt x="53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35600" y="5444381"/>
            <a:ext cx="2690913" cy="313335"/>
            <a:chOff x="7968343" y="5564996"/>
            <a:chExt cx="2690913" cy="313335"/>
          </a:xfrm>
        </p:grpSpPr>
        <p:grpSp>
          <p:nvGrpSpPr>
            <p:cNvPr id="21" name="Group 20"/>
            <p:cNvGrpSpPr/>
            <p:nvPr/>
          </p:nvGrpSpPr>
          <p:grpSpPr>
            <a:xfrm>
              <a:off x="7968343" y="5564996"/>
              <a:ext cx="1336734" cy="307356"/>
              <a:chOff x="7968343" y="5564996"/>
              <a:chExt cx="1336734" cy="307356"/>
            </a:xfrm>
          </p:grpSpPr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8132353" y="5564996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chemeClr val="bg1">
                      <a:lumMod val="50000"/>
                    </a:schemeClr>
                  </a:solidFill>
                  <a:ea typeface="Roboto Medium" panose="02000000000000000000" pitchFamily="2" charset="0"/>
                </a:endParaRPr>
              </a:p>
            </p:txBody>
          </p:sp>
          <p:sp>
            <p:nvSpPr>
              <p:cNvPr id="26" name="Freeform 71"/>
              <p:cNvSpPr>
                <a:spLocks noChangeAspect="1" noChangeArrowheads="1"/>
              </p:cNvSpPr>
              <p:nvPr/>
            </p:nvSpPr>
            <p:spPr bwMode="auto">
              <a:xfrm>
                <a:off x="7968343" y="5615280"/>
                <a:ext cx="182880" cy="179535"/>
              </a:xfrm>
              <a:custGeom>
                <a:avLst/>
                <a:gdLst>
                  <a:gd name="T0" fmla="*/ 129633 w 480"/>
                  <a:gd name="T1" fmla="*/ 0 h 471"/>
                  <a:gd name="T2" fmla="*/ 129633 w 480"/>
                  <a:gd name="T3" fmla="*/ 0 h 471"/>
                  <a:gd name="T4" fmla="*/ 0 w 480"/>
                  <a:gd name="T5" fmla="*/ 125352 h 471"/>
                  <a:gd name="T6" fmla="*/ 129633 w 480"/>
                  <a:gd name="T7" fmla="*/ 255044 h 471"/>
                  <a:gd name="T8" fmla="*/ 259808 w 480"/>
                  <a:gd name="T9" fmla="*/ 125352 h 471"/>
                  <a:gd name="T10" fmla="*/ 129633 w 480"/>
                  <a:gd name="T11" fmla="*/ 0 h 471"/>
                  <a:gd name="T12" fmla="*/ 163261 w 480"/>
                  <a:gd name="T13" fmla="*/ 183415 h 471"/>
                  <a:gd name="T14" fmla="*/ 163261 w 480"/>
                  <a:gd name="T15" fmla="*/ 183415 h 471"/>
                  <a:gd name="T16" fmla="*/ 148616 w 480"/>
                  <a:gd name="T17" fmla="*/ 188299 h 471"/>
                  <a:gd name="T18" fmla="*/ 134514 w 480"/>
                  <a:gd name="T19" fmla="*/ 188299 h 471"/>
                  <a:gd name="T20" fmla="*/ 119869 w 480"/>
                  <a:gd name="T21" fmla="*/ 188299 h 471"/>
                  <a:gd name="T22" fmla="*/ 110649 w 480"/>
                  <a:gd name="T23" fmla="*/ 183415 h 471"/>
                  <a:gd name="T24" fmla="*/ 100886 w 480"/>
                  <a:gd name="T25" fmla="*/ 173647 h 471"/>
                  <a:gd name="T26" fmla="*/ 100886 w 480"/>
                  <a:gd name="T27" fmla="*/ 158996 h 471"/>
                  <a:gd name="T28" fmla="*/ 100886 w 480"/>
                  <a:gd name="T29" fmla="*/ 115584 h 471"/>
                  <a:gd name="T30" fmla="*/ 86241 w 480"/>
                  <a:gd name="T31" fmla="*/ 115584 h 471"/>
                  <a:gd name="T32" fmla="*/ 86241 w 480"/>
                  <a:gd name="T33" fmla="*/ 96591 h 471"/>
                  <a:gd name="T34" fmla="*/ 100886 w 480"/>
                  <a:gd name="T35" fmla="*/ 91707 h 471"/>
                  <a:gd name="T36" fmla="*/ 110649 w 480"/>
                  <a:gd name="T37" fmla="*/ 81940 h 471"/>
                  <a:gd name="T38" fmla="*/ 115530 w 480"/>
                  <a:gd name="T39" fmla="*/ 62947 h 471"/>
                  <a:gd name="T40" fmla="*/ 129633 w 480"/>
                  <a:gd name="T41" fmla="*/ 62947 h 471"/>
                  <a:gd name="T42" fmla="*/ 129633 w 480"/>
                  <a:gd name="T43" fmla="*/ 96591 h 471"/>
                  <a:gd name="T44" fmla="*/ 158380 w 480"/>
                  <a:gd name="T45" fmla="*/ 96591 h 471"/>
                  <a:gd name="T46" fmla="*/ 158380 w 480"/>
                  <a:gd name="T47" fmla="*/ 115584 h 471"/>
                  <a:gd name="T48" fmla="*/ 129633 w 480"/>
                  <a:gd name="T49" fmla="*/ 115584 h 471"/>
                  <a:gd name="T50" fmla="*/ 129633 w 480"/>
                  <a:gd name="T51" fmla="*/ 149228 h 471"/>
                  <a:gd name="T52" fmla="*/ 129633 w 480"/>
                  <a:gd name="T53" fmla="*/ 164422 h 471"/>
                  <a:gd name="T54" fmla="*/ 134514 w 480"/>
                  <a:gd name="T55" fmla="*/ 168763 h 471"/>
                  <a:gd name="T56" fmla="*/ 144277 w 480"/>
                  <a:gd name="T57" fmla="*/ 168763 h 471"/>
                  <a:gd name="T58" fmla="*/ 163261 w 480"/>
                  <a:gd name="T59" fmla="*/ 164422 h 471"/>
                  <a:gd name="T60" fmla="*/ 163261 w 480"/>
                  <a:gd name="T61" fmla="*/ 183415 h 47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4"/>
                      <a:pt x="107" y="470"/>
                      <a:pt x="239" y="470"/>
                    </a:cubicBezTo>
                    <a:cubicBezTo>
                      <a:pt x="372" y="470"/>
                      <a:pt x="479" y="364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01" y="338"/>
                    </a:moveTo>
                    <a:lnTo>
                      <a:pt x="301" y="338"/>
                    </a:lnTo>
                    <a:cubicBezTo>
                      <a:pt x="292" y="347"/>
                      <a:pt x="283" y="347"/>
                      <a:pt x="274" y="347"/>
                    </a:cubicBezTo>
                    <a:cubicBezTo>
                      <a:pt x="266" y="347"/>
                      <a:pt x="257" y="347"/>
                      <a:pt x="248" y="347"/>
                    </a:cubicBezTo>
                    <a:cubicBezTo>
                      <a:pt x="239" y="347"/>
                      <a:pt x="230" y="347"/>
                      <a:pt x="221" y="347"/>
                    </a:cubicBezTo>
                    <a:cubicBezTo>
                      <a:pt x="213" y="347"/>
                      <a:pt x="204" y="338"/>
                      <a:pt x="204" y="338"/>
                    </a:cubicBezTo>
                    <a:cubicBezTo>
                      <a:pt x="195" y="328"/>
                      <a:pt x="195" y="328"/>
                      <a:pt x="186" y="320"/>
                    </a:cubicBezTo>
                    <a:cubicBezTo>
                      <a:pt x="186" y="311"/>
                      <a:pt x="186" y="303"/>
                      <a:pt x="186" y="293"/>
                    </a:cubicBezTo>
                    <a:cubicBezTo>
                      <a:pt x="186" y="213"/>
                      <a:pt x="186" y="213"/>
                      <a:pt x="186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59" y="178"/>
                      <a:pt x="159" y="178"/>
                      <a:pt x="159" y="178"/>
                    </a:cubicBezTo>
                    <a:cubicBezTo>
                      <a:pt x="168" y="178"/>
                      <a:pt x="177" y="178"/>
                      <a:pt x="186" y="169"/>
                    </a:cubicBezTo>
                    <a:cubicBezTo>
                      <a:pt x="195" y="160"/>
                      <a:pt x="195" y="160"/>
                      <a:pt x="204" y="151"/>
                    </a:cubicBezTo>
                    <a:cubicBezTo>
                      <a:pt x="204" y="143"/>
                      <a:pt x="204" y="134"/>
                      <a:pt x="213" y="116"/>
                    </a:cubicBezTo>
                    <a:cubicBezTo>
                      <a:pt x="239" y="116"/>
                      <a:pt x="239" y="116"/>
                      <a:pt x="239" y="116"/>
                    </a:cubicBezTo>
                    <a:cubicBezTo>
                      <a:pt x="239" y="178"/>
                      <a:pt x="239" y="178"/>
                      <a:pt x="239" y="178"/>
                    </a:cubicBezTo>
                    <a:cubicBezTo>
                      <a:pt x="292" y="178"/>
                      <a:pt x="292" y="178"/>
                      <a:pt x="292" y="178"/>
                    </a:cubicBezTo>
                    <a:cubicBezTo>
                      <a:pt x="292" y="213"/>
                      <a:pt x="292" y="213"/>
                      <a:pt x="292" y="213"/>
                    </a:cubicBezTo>
                    <a:cubicBezTo>
                      <a:pt x="239" y="213"/>
                      <a:pt x="239" y="213"/>
                      <a:pt x="239" y="213"/>
                    </a:cubicBezTo>
                    <a:cubicBezTo>
                      <a:pt x="239" y="275"/>
                      <a:pt x="239" y="275"/>
                      <a:pt x="239" y="275"/>
                    </a:cubicBezTo>
                    <a:cubicBezTo>
                      <a:pt x="239" y="284"/>
                      <a:pt x="239" y="293"/>
                      <a:pt x="239" y="303"/>
                    </a:cubicBezTo>
                    <a:cubicBezTo>
                      <a:pt x="248" y="303"/>
                      <a:pt x="248" y="303"/>
                      <a:pt x="248" y="311"/>
                    </a:cubicBezTo>
                    <a:cubicBezTo>
                      <a:pt x="257" y="311"/>
                      <a:pt x="266" y="311"/>
                      <a:pt x="266" y="311"/>
                    </a:cubicBezTo>
                    <a:cubicBezTo>
                      <a:pt x="283" y="311"/>
                      <a:pt x="292" y="311"/>
                      <a:pt x="301" y="303"/>
                    </a:cubicBezTo>
                    <a:lnTo>
                      <a:pt x="301" y="33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345744" y="5570975"/>
              <a:ext cx="1313512" cy="307356"/>
              <a:chOff x="9345744" y="5570975"/>
              <a:chExt cx="1313512" cy="307356"/>
            </a:xfrm>
          </p:grpSpPr>
          <p:sp>
            <p:nvSpPr>
              <p:cNvPr id="23" name="Freeform 79"/>
              <p:cNvSpPr>
                <a:spLocks noChangeAspect="1" noChangeArrowheads="1"/>
              </p:cNvSpPr>
              <p:nvPr/>
            </p:nvSpPr>
            <p:spPr bwMode="auto">
              <a:xfrm>
                <a:off x="9345744" y="5615280"/>
                <a:ext cx="182880" cy="18065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9486532" y="5570975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chemeClr val="bg1">
                      <a:lumMod val="50000"/>
                    </a:schemeClr>
                  </a:solidFill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4479995" y="5249494"/>
            <a:ext cx="602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The Magic of </a:t>
            </a:r>
            <a:r>
              <a:rPr lang="en-US" sz="3600" dirty="0" err="1" smtClean="0">
                <a:latin typeface="Roboto Black" panose="02000000000000000000" pitchFamily="2" charset="0"/>
                <a:ea typeface="Roboto Black" panose="02000000000000000000" pitchFamily="2" charset="0"/>
              </a:rPr>
              <a:t>Lorem</a:t>
            </a:r>
            <a:r>
              <a:rPr lang="en-US" sz="3600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600" dirty="0" err="1" smtClean="0">
                <a:latin typeface="Roboto Black" panose="02000000000000000000" pitchFamily="2" charset="0"/>
                <a:ea typeface="Roboto Black" panose="02000000000000000000" pitchFamily="2" charset="0"/>
              </a:rPr>
              <a:t>Ipsum</a:t>
            </a:r>
            <a:r>
              <a:rPr lang="en-US" sz="3600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 Available Here</a:t>
            </a:r>
            <a:endParaRPr lang="en-US" sz="36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81362" y="1799318"/>
            <a:ext cx="928914" cy="285318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56443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919076" y="1180873"/>
            <a:ext cx="8272924" cy="4496253"/>
            <a:chOff x="3919076" y="1180873"/>
            <a:chExt cx="8272924" cy="4496253"/>
          </a:xfrm>
        </p:grpSpPr>
        <p:sp>
          <p:nvSpPr>
            <p:cNvPr id="75" name="Rectangle 74"/>
            <p:cNvSpPr/>
            <p:nvPr/>
          </p:nvSpPr>
          <p:spPr>
            <a:xfrm>
              <a:off x="3919076" y="1180873"/>
              <a:ext cx="8272924" cy="449625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71476" y="1333274"/>
              <a:ext cx="8120524" cy="4182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31903" y="2364807"/>
            <a:ext cx="2873824" cy="145143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itle 13"/>
          <p:cNvSpPr txBox="1">
            <a:spLocks/>
          </p:cNvSpPr>
          <p:nvPr/>
        </p:nvSpPr>
        <p:spPr>
          <a:xfrm>
            <a:off x="4636189" y="1607077"/>
            <a:ext cx="943579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Skills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" name="Title 13"/>
          <p:cNvSpPr txBox="1">
            <a:spLocks/>
          </p:cNvSpPr>
          <p:nvPr/>
        </p:nvSpPr>
        <p:spPr>
          <a:xfrm>
            <a:off x="4644665" y="2126793"/>
            <a:ext cx="943579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1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Powerpoint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731903" y="2371944"/>
            <a:ext cx="2293254" cy="145143"/>
            <a:chOff x="5805714" y="2264228"/>
            <a:chExt cx="2293254" cy="145143"/>
          </a:xfrm>
          <a:solidFill>
            <a:schemeClr val="accent1"/>
          </a:solidFill>
        </p:grpSpPr>
        <p:sp>
          <p:nvSpPr>
            <p:cNvPr id="14" name="Rounded Rectangle 13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43121" y="2769655"/>
            <a:ext cx="2873824" cy="145143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4" name="Title 13"/>
          <p:cNvSpPr txBox="1">
            <a:spLocks/>
          </p:cNvSpPr>
          <p:nvPr/>
        </p:nvSpPr>
        <p:spPr>
          <a:xfrm>
            <a:off x="4655883" y="2531641"/>
            <a:ext cx="943579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1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743121" y="2776793"/>
            <a:ext cx="1132114" cy="145142"/>
            <a:chOff x="5805714" y="2264229"/>
            <a:chExt cx="1132114" cy="145142"/>
          </a:xfrm>
          <a:solidFill>
            <a:schemeClr val="accent2"/>
          </a:solidFill>
        </p:grpSpPr>
        <p:sp>
          <p:nvSpPr>
            <p:cNvPr id="26" name="Rounded Rectangle 25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46417" y="3167366"/>
            <a:ext cx="2873824" cy="145143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29" name="Rounded Rectangle 28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4" name="Title 13"/>
          <p:cNvSpPr txBox="1">
            <a:spLocks/>
          </p:cNvSpPr>
          <p:nvPr/>
        </p:nvSpPr>
        <p:spPr>
          <a:xfrm>
            <a:off x="4659179" y="2929352"/>
            <a:ext cx="943579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1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Photoshop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746417" y="3174504"/>
            <a:ext cx="1712684" cy="145142"/>
            <a:chOff x="5805714" y="2264229"/>
            <a:chExt cx="1712684" cy="145142"/>
          </a:xfrm>
          <a:solidFill>
            <a:schemeClr val="accent3"/>
          </a:solidFill>
        </p:grpSpPr>
        <p:sp>
          <p:nvSpPr>
            <p:cNvPr id="36" name="Rounded Rectangle 35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889568" y="2364807"/>
            <a:ext cx="2873824" cy="145143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40" name="Rounded Rectangle 39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5" name="Title 13"/>
          <p:cNvSpPr txBox="1">
            <a:spLocks/>
          </p:cNvSpPr>
          <p:nvPr/>
        </p:nvSpPr>
        <p:spPr>
          <a:xfrm>
            <a:off x="7802330" y="2126793"/>
            <a:ext cx="943579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1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Indesign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889568" y="2371944"/>
            <a:ext cx="2293254" cy="145143"/>
            <a:chOff x="5805714" y="2264228"/>
            <a:chExt cx="2293254" cy="145143"/>
          </a:xfrm>
          <a:solidFill>
            <a:schemeClr val="accent4"/>
          </a:solidFill>
        </p:grpSpPr>
        <p:sp>
          <p:nvSpPr>
            <p:cNvPr id="47" name="Rounded Rectangle 46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878350" y="2765416"/>
            <a:ext cx="2873824" cy="145143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52" name="Rounded Rectangle 51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7" name="Title 13"/>
          <p:cNvSpPr txBox="1">
            <a:spLocks/>
          </p:cNvSpPr>
          <p:nvPr/>
        </p:nvSpPr>
        <p:spPr>
          <a:xfrm>
            <a:off x="7791112" y="2527402"/>
            <a:ext cx="943579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1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Illustrator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878350" y="2772554"/>
            <a:ext cx="1712684" cy="145142"/>
            <a:chOff x="5805714" y="2264229"/>
            <a:chExt cx="1712684" cy="145142"/>
          </a:xfrm>
          <a:solidFill>
            <a:schemeClr val="accent5"/>
          </a:solidFill>
        </p:grpSpPr>
        <p:sp>
          <p:nvSpPr>
            <p:cNvPr id="59" name="Rounded Rectangle 58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889568" y="3168179"/>
            <a:ext cx="2873824" cy="145143"/>
            <a:chOff x="5805714" y="2264228"/>
            <a:chExt cx="2873824" cy="145143"/>
          </a:xfrm>
          <a:solidFill>
            <a:schemeClr val="bg1">
              <a:lumMod val="85000"/>
            </a:schemeClr>
          </a:solidFill>
        </p:grpSpPr>
        <p:sp>
          <p:nvSpPr>
            <p:cNvPr id="63" name="Rounded Rectangle 62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8" name="Title 13"/>
          <p:cNvSpPr txBox="1">
            <a:spLocks/>
          </p:cNvSpPr>
          <p:nvPr/>
        </p:nvSpPr>
        <p:spPr>
          <a:xfrm>
            <a:off x="7802330" y="2930165"/>
            <a:ext cx="943579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1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7889568" y="3175317"/>
            <a:ext cx="1132114" cy="145142"/>
            <a:chOff x="5805714" y="2264229"/>
            <a:chExt cx="1132114" cy="145142"/>
          </a:xfrm>
          <a:solidFill>
            <a:schemeClr val="accent6"/>
          </a:solidFill>
        </p:grpSpPr>
        <p:sp>
          <p:nvSpPr>
            <p:cNvPr id="70" name="Rounded Rectangle 69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708978" y="3539929"/>
            <a:ext cx="6200677" cy="128284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There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are many variations of passages of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the majority have suffered alteration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 some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injected humor</a:t>
            </a:r>
            <a:endParaRPr lang="en-US" sz="2000" b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9068520" y="4974554"/>
            <a:ext cx="1704734" cy="28531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702020204030203" pitchFamily="34" charset="0"/>
              </a:rPr>
              <a:t>JHON JAMANOW</a:t>
            </a:r>
            <a:endParaRPr lang="id-ID" sz="1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9491609" y="5234797"/>
            <a:ext cx="1359990" cy="2806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ea typeface="Roboto Medium" panose="02000000000000000000" pitchFamily="2" charset="0"/>
                <a:cs typeface="Lato Semibold" panose="020F0702020204030203" pitchFamily="34" charset="0"/>
              </a:rPr>
              <a:t>General Manager</a:t>
            </a:r>
            <a:endParaRPr lang="id-ID" sz="1200" dirty="0">
              <a:solidFill>
                <a:schemeClr val="bg1">
                  <a:lumMod val="50000"/>
                </a:schemeClr>
              </a:solidFill>
              <a:ea typeface="Roboto Medium" panose="02000000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406743" y="1333272"/>
            <a:ext cx="356649" cy="338881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-15811" y="3258783"/>
            <a:ext cx="741497" cy="34043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icture Placeholder 8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57867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400800"/>
            <a:ext cx="391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5506892-E79D-4089-94EA-4C1ED397C6BE}" type="slidenum">
              <a:rPr lang="en-US" sz="1200" smtClean="0">
                <a:solidFill>
                  <a:schemeClr val="bg1"/>
                </a:solidFill>
              </a:rPr>
              <a:t>9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7225" y="4499131"/>
            <a:ext cx="3100308" cy="710382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PARMAN KECE</a:t>
            </a:r>
          </a:p>
          <a:p>
            <a:pPr algn="r">
              <a:lnSpc>
                <a:spcPct val="120000"/>
              </a:lnSpc>
            </a:pPr>
            <a:r>
              <a:rPr lang="en-US" sz="1400" i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Senior Advisor</a:t>
            </a:r>
            <a:endParaRPr lang="en-US" sz="1400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2972" y="1030288"/>
            <a:ext cx="3534229" cy="467382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0056" y="1030288"/>
            <a:ext cx="3464425" cy="449625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51581" y="1702157"/>
            <a:ext cx="2558087" cy="2544731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If </a:t>
            </a:r>
            <a:r>
              <a:rPr lang="en-US" sz="32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you are going to use a passage of </a:t>
            </a:r>
            <a:r>
              <a:rPr lang="en-US" sz="3200" b="1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Lorem</a:t>
            </a:r>
            <a:r>
              <a:rPr lang="en-US" sz="32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Ipsum</a:t>
            </a:r>
            <a:endParaRPr lang="en-US" sz="3200" b="1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554970" y="4519179"/>
            <a:ext cx="1704734" cy="2853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702020204030203" pitchFamily="34" charset="0"/>
              </a:rPr>
              <a:t>JHON JAMANOW</a:t>
            </a:r>
            <a:endParaRPr lang="id-ID" sz="1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56400" y="4840144"/>
            <a:ext cx="2690913" cy="313335"/>
            <a:chOff x="7968343" y="5564996"/>
            <a:chExt cx="2690913" cy="313335"/>
          </a:xfrm>
        </p:grpSpPr>
        <p:grpSp>
          <p:nvGrpSpPr>
            <p:cNvPr id="13" name="Group 12"/>
            <p:cNvGrpSpPr/>
            <p:nvPr/>
          </p:nvGrpSpPr>
          <p:grpSpPr>
            <a:xfrm>
              <a:off x="7968343" y="5564996"/>
              <a:ext cx="1336734" cy="307356"/>
              <a:chOff x="7968343" y="5564996"/>
              <a:chExt cx="1336734" cy="307356"/>
            </a:xfrm>
          </p:grpSpPr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8132353" y="5564996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chemeClr val="bg1"/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chemeClr val="bg1"/>
                  </a:solidFill>
                  <a:ea typeface="Roboto Medium" panose="02000000000000000000" pitchFamily="2" charset="0"/>
                </a:endParaRPr>
              </a:p>
            </p:txBody>
          </p:sp>
          <p:sp>
            <p:nvSpPr>
              <p:cNvPr id="18" name="Freeform 71"/>
              <p:cNvSpPr>
                <a:spLocks noChangeAspect="1" noChangeArrowheads="1"/>
              </p:cNvSpPr>
              <p:nvPr/>
            </p:nvSpPr>
            <p:spPr bwMode="auto">
              <a:xfrm>
                <a:off x="7968343" y="5615280"/>
                <a:ext cx="182880" cy="179535"/>
              </a:xfrm>
              <a:custGeom>
                <a:avLst/>
                <a:gdLst>
                  <a:gd name="T0" fmla="*/ 129633 w 480"/>
                  <a:gd name="T1" fmla="*/ 0 h 471"/>
                  <a:gd name="T2" fmla="*/ 129633 w 480"/>
                  <a:gd name="T3" fmla="*/ 0 h 471"/>
                  <a:gd name="T4" fmla="*/ 0 w 480"/>
                  <a:gd name="T5" fmla="*/ 125352 h 471"/>
                  <a:gd name="T6" fmla="*/ 129633 w 480"/>
                  <a:gd name="T7" fmla="*/ 255044 h 471"/>
                  <a:gd name="T8" fmla="*/ 259808 w 480"/>
                  <a:gd name="T9" fmla="*/ 125352 h 471"/>
                  <a:gd name="T10" fmla="*/ 129633 w 480"/>
                  <a:gd name="T11" fmla="*/ 0 h 471"/>
                  <a:gd name="T12" fmla="*/ 163261 w 480"/>
                  <a:gd name="T13" fmla="*/ 183415 h 471"/>
                  <a:gd name="T14" fmla="*/ 163261 w 480"/>
                  <a:gd name="T15" fmla="*/ 183415 h 471"/>
                  <a:gd name="T16" fmla="*/ 148616 w 480"/>
                  <a:gd name="T17" fmla="*/ 188299 h 471"/>
                  <a:gd name="T18" fmla="*/ 134514 w 480"/>
                  <a:gd name="T19" fmla="*/ 188299 h 471"/>
                  <a:gd name="T20" fmla="*/ 119869 w 480"/>
                  <a:gd name="T21" fmla="*/ 188299 h 471"/>
                  <a:gd name="T22" fmla="*/ 110649 w 480"/>
                  <a:gd name="T23" fmla="*/ 183415 h 471"/>
                  <a:gd name="T24" fmla="*/ 100886 w 480"/>
                  <a:gd name="T25" fmla="*/ 173647 h 471"/>
                  <a:gd name="T26" fmla="*/ 100886 w 480"/>
                  <a:gd name="T27" fmla="*/ 158996 h 471"/>
                  <a:gd name="T28" fmla="*/ 100886 w 480"/>
                  <a:gd name="T29" fmla="*/ 115584 h 471"/>
                  <a:gd name="T30" fmla="*/ 86241 w 480"/>
                  <a:gd name="T31" fmla="*/ 115584 h 471"/>
                  <a:gd name="T32" fmla="*/ 86241 w 480"/>
                  <a:gd name="T33" fmla="*/ 96591 h 471"/>
                  <a:gd name="T34" fmla="*/ 100886 w 480"/>
                  <a:gd name="T35" fmla="*/ 91707 h 471"/>
                  <a:gd name="T36" fmla="*/ 110649 w 480"/>
                  <a:gd name="T37" fmla="*/ 81940 h 471"/>
                  <a:gd name="T38" fmla="*/ 115530 w 480"/>
                  <a:gd name="T39" fmla="*/ 62947 h 471"/>
                  <a:gd name="T40" fmla="*/ 129633 w 480"/>
                  <a:gd name="T41" fmla="*/ 62947 h 471"/>
                  <a:gd name="T42" fmla="*/ 129633 w 480"/>
                  <a:gd name="T43" fmla="*/ 96591 h 471"/>
                  <a:gd name="T44" fmla="*/ 158380 w 480"/>
                  <a:gd name="T45" fmla="*/ 96591 h 471"/>
                  <a:gd name="T46" fmla="*/ 158380 w 480"/>
                  <a:gd name="T47" fmla="*/ 115584 h 471"/>
                  <a:gd name="T48" fmla="*/ 129633 w 480"/>
                  <a:gd name="T49" fmla="*/ 115584 h 471"/>
                  <a:gd name="T50" fmla="*/ 129633 w 480"/>
                  <a:gd name="T51" fmla="*/ 149228 h 471"/>
                  <a:gd name="T52" fmla="*/ 129633 w 480"/>
                  <a:gd name="T53" fmla="*/ 164422 h 471"/>
                  <a:gd name="T54" fmla="*/ 134514 w 480"/>
                  <a:gd name="T55" fmla="*/ 168763 h 471"/>
                  <a:gd name="T56" fmla="*/ 144277 w 480"/>
                  <a:gd name="T57" fmla="*/ 168763 h 471"/>
                  <a:gd name="T58" fmla="*/ 163261 w 480"/>
                  <a:gd name="T59" fmla="*/ 164422 h 471"/>
                  <a:gd name="T60" fmla="*/ 163261 w 480"/>
                  <a:gd name="T61" fmla="*/ 183415 h 47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4"/>
                      <a:pt x="107" y="470"/>
                      <a:pt x="239" y="470"/>
                    </a:cubicBezTo>
                    <a:cubicBezTo>
                      <a:pt x="372" y="470"/>
                      <a:pt x="479" y="364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01" y="338"/>
                    </a:moveTo>
                    <a:lnTo>
                      <a:pt x="301" y="338"/>
                    </a:lnTo>
                    <a:cubicBezTo>
                      <a:pt x="292" y="347"/>
                      <a:pt x="283" y="347"/>
                      <a:pt x="274" y="347"/>
                    </a:cubicBezTo>
                    <a:cubicBezTo>
                      <a:pt x="266" y="347"/>
                      <a:pt x="257" y="347"/>
                      <a:pt x="248" y="347"/>
                    </a:cubicBezTo>
                    <a:cubicBezTo>
                      <a:pt x="239" y="347"/>
                      <a:pt x="230" y="347"/>
                      <a:pt x="221" y="347"/>
                    </a:cubicBezTo>
                    <a:cubicBezTo>
                      <a:pt x="213" y="347"/>
                      <a:pt x="204" y="338"/>
                      <a:pt x="204" y="338"/>
                    </a:cubicBezTo>
                    <a:cubicBezTo>
                      <a:pt x="195" y="328"/>
                      <a:pt x="195" y="328"/>
                      <a:pt x="186" y="320"/>
                    </a:cubicBezTo>
                    <a:cubicBezTo>
                      <a:pt x="186" y="311"/>
                      <a:pt x="186" y="303"/>
                      <a:pt x="186" y="293"/>
                    </a:cubicBezTo>
                    <a:cubicBezTo>
                      <a:pt x="186" y="213"/>
                      <a:pt x="186" y="213"/>
                      <a:pt x="186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59" y="178"/>
                      <a:pt x="159" y="178"/>
                      <a:pt x="159" y="178"/>
                    </a:cubicBezTo>
                    <a:cubicBezTo>
                      <a:pt x="168" y="178"/>
                      <a:pt x="177" y="178"/>
                      <a:pt x="186" y="169"/>
                    </a:cubicBezTo>
                    <a:cubicBezTo>
                      <a:pt x="195" y="160"/>
                      <a:pt x="195" y="160"/>
                      <a:pt x="204" y="151"/>
                    </a:cubicBezTo>
                    <a:cubicBezTo>
                      <a:pt x="204" y="143"/>
                      <a:pt x="204" y="134"/>
                      <a:pt x="213" y="116"/>
                    </a:cubicBezTo>
                    <a:cubicBezTo>
                      <a:pt x="239" y="116"/>
                      <a:pt x="239" y="116"/>
                      <a:pt x="239" y="116"/>
                    </a:cubicBezTo>
                    <a:cubicBezTo>
                      <a:pt x="239" y="178"/>
                      <a:pt x="239" y="178"/>
                      <a:pt x="239" y="178"/>
                    </a:cubicBezTo>
                    <a:cubicBezTo>
                      <a:pt x="292" y="178"/>
                      <a:pt x="292" y="178"/>
                      <a:pt x="292" y="178"/>
                    </a:cubicBezTo>
                    <a:cubicBezTo>
                      <a:pt x="292" y="213"/>
                      <a:pt x="292" y="213"/>
                      <a:pt x="292" y="213"/>
                    </a:cubicBezTo>
                    <a:cubicBezTo>
                      <a:pt x="239" y="213"/>
                      <a:pt x="239" y="213"/>
                      <a:pt x="239" y="213"/>
                    </a:cubicBezTo>
                    <a:cubicBezTo>
                      <a:pt x="239" y="275"/>
                      <a:pt x="239" y="275"/>
                      <a:pt x="239" y="275"/>
                    </a:cubicBezTo>
                    <a:cubicBezTo>
                      <a:pt x="239" y="284"/>
                      <a:pt x="239" y="293"/>
                      <a:pt x="239" y="303"/>
                    </a:cubicBezTo>
                    <a:cubicBezTo>
                      <a:pt x="248" y="303"/>
                      <a:pt x="248" y="303"/>
                      <a:pt x="248" y="311"/>
                    </a:cubicBezTo>
                    <a:cubicBezTo>
                      <a:pt x="257" y="311"/>
                      <a:pt x="266" y="311"/>
                      <a:pt x="266" y="311"/>
                    </a:cubicBezTo>
                    <a:cubicBezTo>
                      <a:pt x="283" y="311"/>
                      <a:pt x="292" y="311"/>
                      <a:pt x="301" y="303"/>
                    </a:cubicBezTo>
                    <a:lnTo>
                      <a:pt x="301" y="33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345744" y="5570975"/>
              <a:ext cx="1313512" cy="307356"/>
              <a:chOff x="9345744" y="5570975"/>
              <a:chExt cx="1313512" cy="307356"/>
            </a:xfrm>
          </p:grpSpPr>
          <p:sp>
            <p:nvSpPr>
              <p:cNvPr id="15" name="Freeform 79"/>
              <p:cNvSpPr>
                <a:spLocks noChangeAspect="1" noChangeArrowheads="1"/>
              </p:cNvSpPr>
              <p:nvPr/>
            </p:nvSpPr>
            <p:spPr bwMode="auto">
              <a:xfrm>
                <a:off x="9345744" y="5615280"/>
                <a:ext cx="182880" cy="18065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9486532" y="5570975"/>
                <a:ext cx="1172724" cy="3073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200" dirty="0" err="1" smtClean="0">
                    <a:solidFill>
                      <a:schemeClr val="bg1"/>
                    </a:solidFill>
                    <a:ea typeface="Roboto Medium" panose="02000000000000000000" pitchFamily="2" charset="0"/>
                    <a:cs typeface="Lato Semibold" panose="020F0702020204030203" pitchFamily="34" charset="0"/>
                  </a:rPr>
                  <a:t>Jhon_jamanow</a:t>
                </a:r>
                <a:endParaRPr lang="id-ID" sz="1200" dirty="0">
                  <a:solidFill>
                    <a:schemeClr val="bg1"/>
                  </a:solidFill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10963651" y="1329095"/>
            <a:ext cx="928914" cy="890763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15033" y="1451310"/>
            <a:ext cx="487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Magic of </a:t>
            </a:r>
            <a:r>
              <a:rPr lang="en-US" sz="36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Lorem</a:t>
            </a:r>
            <a:r>
              <a:rPr lang="en-US" sz="36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Ipsum</a:t>
            </a:r>
            <a:endParaRPr lang="en-US" sz="36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1" name="Freeform 177"/>
          <p:cNvSpPr>
            <a:spLocks noChangeAspect="1" noEditPoints="1"/>
          </p:cNvSpPr>
          <p:nvPr/>
        </p:nvSpPr>
        <p:spPr bwMode="auto">
          <a:xfrm>
            <a:off x="11168893" y="1553537"/>
            <a:ext cx="548640" cy="441876"/>
          </a:xfrm>
          <a:custGeom>
            <a:avLst/>
            <a:gdLst>
              <a:gd name="T0" fmla="*/ 146844 w 116"/>
              <a:gd name="T1" fmla="*/ 55360 h 94"/>
              <a:gd name="T2" fmla="*/ 0 w 116"/>
              <a:gd name="T3" fmla="*/ 0 h 94"/>
              <a:gd name="T4" fmla="*/ 0 w 116"/>
              <a:gd name="T5" fmla="*/ 201308 h 94"/>
              <a:gd name="T6" fmla="*/ 7595 w 116"/>
              <a:gd name="T7" fmla="*/ 201308 h 94"/>
              <a:gd name="T8" fmla="*/ 17723 w 116"/>
              <a:gd name="T9" fmla="*/ 201308 h 94"/>
              <a:gd name="T10" fmla="*/ 17723 w 116"/>
              <a:gd name="T11" fmla="*/ 218923 h 94"/>
              <a:gd name="T12" fmla="*/ 129121 w 116"/>
              <a:gd name="T13" fmla="*/ 236537 h 94"/>
              <a:gd name="T14" fmla="*/ 164567 w 116"/>
              <a:gd name="T15" fmla="*/ 236537 h 94"/>
              <a:gd name="T16" fmla="*/ 275965 w 116"/>
              <a:gd name="T17" fmla="*/ 218923 h 94"/>
              <a:gd name="T18" fmla="*/ 275965 w 116"/>
              <a:gd name="T19" fmla="*/ 201308 h 94"/>
              <a:gd name="T20" fmla="*/ 283561 w 116"/>
              <a:gd name="T21" fmla="*/ 201308 h 94"/>
              <a:gd name="T22" fmla="*/ 293688 w 116"/>
              <a:gd name="T23" fmla="*/ 201308 h 94"/>
              <a:gd name="T24" fmla="*/ 293688 w 116"/>
              <a:gd name="T25" fmla="*/ 0 h 94"/>
              <a:gd name="T26" fmla="*/ 146844 w 116"/>
              <a:gd name="T27" fmla="*/ 55360 h 94"/>
              <a:gd name="T28" fmla="*/ 129121 w 116"/>
              <a:gd name="T29" fmla="*/ 191243 h 94"/>
              <a:gd name="T30" fmla="*/ 17723 w 116"/>
              <a:gd name="T31" fmla="*/ 173628 h 94"/>
              <a:gd name="T32" fmla="*/ 17723 w 116"/>
              <a:gd name="T33" fmla="*/ 17614 h 94"/>
              <a:gd name="T34" fmla="*/ 43040 w 116"/>
              <a:gd name="T35" fmla="*/ 17614 h 94"/>
              <a:gd name="T36" fmla="*/ 48104 w 116"/>
              <a:gd name="T37" fmla="*/ 20131 h 94"/>
              <a:gd name="T38" fmla="*/ 48104 w 116"/>
              <a:gd name="T39" fmla="*/ 20131 h 94"/>
              <a:gd name="T40" fmla="*/ 126590 w 116"/>
              <a:gd name="T41" fmla="*/ 50327 h 94"/>
              <a:gd name="T42" fmla="*/ 129121 w 116"/>
              <a:gd name="T43" fmla="*/ 55360 h 94"/>
              <a:gd name="T44" fmla="*/ 129121 w 116"/>
              <a:gd name="T45" fmla="*/ 191243 h 94"/>
              <a:gd name="T46" fmla="*/ 275965 w 116"/>
              <a:gd name="T47" fmla="*/ 173628 h 94"/>
              <a:gd name="T48" fmla="*/ 164567 w 116"/>
              <a:gd name="T49" fmla="*/ 191243 h 94"/>
              <a:gd name="T50" fmla="*/ 164567 w 116"/>
              <a:gd name="T51" fmla="*/ 55360 h 94"/>
              <a:gd name="T52" fmla="*/ 275965 w 116"/>
              <a:gd name="T53" fmla="*/ 17614 h 94"/>
              <a:gd name="T54" fmla="*/ 275965 w 116"/>
              <a:gd name="T55" fmla="*/ 173628 h 9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16" h="94">
                <a:moveTo>
                  <a:pt x="58" y="22"/>
                </a:moveTo>
                <a:cubicBezTo>
                  <a:pt x="58" y="3"/>
                  <a:pt x="17" y="0"/>
                  <a:pt x="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5" y="80"/>
                  <a:pt x="6" y="80"/>
                  <a:pt x="7" y="80"/>
                </a:cubicBezTo>
                <a:cubicBezTo>
                  <a:pt x="7" y="87"/>
                  <a:pt x="7" y="87"/>
                  <a:pt x="7" y="87"/>
                </a:cubicBezTo>
                <a:cubicBezTo>
                  <a:pt x="21" y="87"/>
                  <a:pt x="51" y="83"/>
                  <a:pt x="51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83"/>
                  <a:pt x="94" y="87"/>
                  <a:pt x="109" y="87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10" y="80"/>
                  <a:pt x="111" y="80"/>
                  <a:pt x="11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6" y="0"/>
                  <a:pt x="116" y="0"/>
                  <a:pt x="116" y="0"/>
                </a:cubicBezTo>
                <a:cubicBezTo>
                  <a:pt x="98" y="0"/>
                  <a:pt x="58" y="3"/>
                  <a:pt x="58" y="22"/>
                </a:cubicBezTo>
                <a:close/>
                <a:moveTo>
                  <a:pt x="51" y="76"/>
                </a:moveTo>
                <a:cubicBezTo>
                  <a:pt x="40" y="69"/>
                  <a:pt x="20" y="69"/>
                  <a:pt x="7" y="69"/>
                </a:cubicBezTo>
                <a:cubicBezTo>
                  <a:pt x="7" y="7"/>
                  <a:pt x="7" y="7"/>
                  <a:pt x="7" y="7"/>
                </a:cubicBezTo>
                <a:cubicBezTo>
                  <a:pt x="11" y="7"/>
                  <a:pt x="14" y="7"/>
                  <a:pt x="17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34" y="9"/>
                  <a:pt x="49" y="12"/>
                  <a:pt x="50" y="20"/>
                </a:cubicBezTo>
                <a:cubicBezTo>
                  <a:pt x="51" y="22"/>
                  <a:pt x="51" y="22"/>
                  <a:pt x="51" y="22"/>
                </a:cubicBezTo>
                <a:lnTo>
                  <a:pt x="51" y="76"/>
                </a:lnTo>
                <a:close/>
                <a:moveTo>
                  <a:pt x="109" y="69"/>
                </a:moveTo>
                <a:cubicBezTo>
                  <a:pt x="95" y="69"/>
                  <a:pt x="76" y="69"/>
                  <a:pt x="65" y="76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7"/>
                  <a:pt x="73" y="7"/>
                  <a:pt x="109" y="7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175830" y="5508625"/>
            <a:ext cx="5715000" cy="0"/>
          </a:xfrm>
          <a:prstGeom prst="line">
            <a:avLst/>
          </a:prstGeom>
          <a:ln>
            <a:solidFill>
              <a:schemeClr val="bg1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14354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Yellow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969696"/>
      </a:accent1>
      <a:accent2>
        <a:srgbClr val="808080"/>
      </a:accent2>
      <a:accent3>
        <a:srgbClr val="5F5F5F"/>
      </a:accent3>
      <a:accent4>
        <a:srgbClr val="4D4D4D"/>
      </a:accent4>
      <a:accent5>
        <a:srgbClr val="181818"/>
      </a:accent5>
      <a:accent6>
        <a:srgbClr val="FFC000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753</Words>
  <Application>Microsoft Office PowerPoint</Application>
  <PresentationFormat>Widescreen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Gill Sans</vt:lpstr>
      <vt:lpstr>Lato Semibold</vt:lpstr>
      <vt:lpstr>Open Sans Light</vt:lpstr>
      <vt:lpstr>Roboto</vt:lpstr>
      <vt:lpstr>Roboto Black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Dedi Juniadi</dc:creator>
  <cp:lastModifiedBy>Dedi Juniadi</cp:lastModifiedBy>
  <cp:revision>86</cp:revision>
  <dcterms:created xsi:type="dcterms:W3CDTF">2020-02-27T12:48:18Z</dcterms:created>
  <dcterms:modified xsi:type="dcterms:W3CDTF">2020-04-16T01:47:39Z</dcterms:modified>
</cp:coreProperties>
</file>