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compatMode="1" strictFirstAndLastChars="0" saveSubsetFonts="1" autoCompressPictures="0">
  <p:sldMasterIdLst>
    <p:sldMasterId id="2147483648" r:id="rId1"/>
  </p:sldMasterIdLst>
  <p:notesMasterIdLst>
    <p:notesMasterId r:id="rId20"/>
  </p:notesMasterIdLst>
  <p:handoutMasterIdLst>
    <p:handoutMasterId r:id="rId21"/>
  </p:handoutMasterIdLst>
  <p:sldIdLst>
    <p:sldId id="294" r:id="rId2"/>
    <p:sldId id="256" r:id="rId3"/>
    <p:sldId id="295" r:id="rId4"/>
    <p:sldId id="296" r:id="rId5"/>
    <p:sldId id="297" r:id="rId6"/>
    <p:sldId id="298" r:id="rId7"/>
    <p:sldId id="299" r:id="rId8"/>
    <p:sldId id="300" r:id="rId9"/>
    <p:sldId id="301" r:id="rId10"/>
    <p:sldId id="302" r:id="rId11"/>
    <p:sldId id="303" r:id="rId12"/>
    <p:sldId id="304" r:id="rId13"/>
    <p:sldId id="305" r:id="rId14"/>
    <p:sldId id="306" r:id="rId15"/>
    <p:sldId id="308" r:id="rId16"/>
    <p:sldId id="309" r:id="rId17"/>
    <p:sldId id="310" r:id="rId18"/>
    <p:sldId id="307" r:id="rId19"/>
  </p:sldIdLst>
  <p:sldSz cx="24384000" cy="13716000"/>
  <p:notesSz cx="6858000" cy="9144000"/>
  <p:defaultTextStyle>
    <a:defPPr>
      <a:defRPr lang="ru-RU"/>
    </a:defPPr>
    <a:lvl1pPr algn="l" defTabSz="825500" rtl="0" eaLnBrk="0" fontAlgn="base" hangingPunct="0">
      <a:spcBef>
        <a:spcPct val="0"/>
      </a:spcBef>
      <a:spcAft>
        <a:spcPct val="0"/>
      </a:spcAft>
      <a:defRPr sz="3000" b="1" kern="1200">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457200" indent="-228600" algn="l" defTabSz="825500" rtl="0" eaLnBrk="0" fontAlgn="base" hangingPunct="0">
      <a:spcBef>
        <a:spcPct val="0"/>
      </a:spcBef>
      <a:spcAft>
        <a:spcPct val="0"/>
      </a:spcAft>
      <a:defRPr sz="3000" b="1" kern="1200">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914400" indent="-457200" algn="l" defTabSz="825500" rtl="0" eaLnBrk="0" fontAlgn="base" hangingPunct="0">
      <a:spcBef>
        <a:spcPct val="0"/>
      </a:spcBef>
      <a:spcAft>
        <a:spcPct val="0"/>
      </a:spcAft>
      <a:defRPr sz="3000" b="1" kern="1200">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371600" indent="-685800" algn="l" defTabSz="825500" rtl="0" eaLnBrk="0" fontAlgn="base" hangingPunct="0">
      <a:spcBef>
        <a:spcPct val="0"/>
      </a:spcBef>
      <a:spcAft>
        <a:spcPct val="0"/>
      </a:spcAft>
      <a:defRPr sz="3000" b="1" kern="1200">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1828800" indent="-914400" algn="l" defTabSz="825500" rtl="0" eaLnBrk="0" fontAlgn="base" hangingPunct="0">
      <a:spcBef>
        <a:spcPct val="0"/>
      </a:spcBef>
      <a:spcAft>
        <a:spcPct val="0"/>
      </a:spcAft>
      <a:defRPr sz="3000" b="1" kern="1200">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286000" algn="l" defTabSz="914400" rtl="0" eaLnBrk="1" latinLnBrk="0" hangingPunct="1">
      <a:defRPr sz="3000" b="1" kern="1200">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743200" algn="l" defTabSz="914400" rtl="0" eaLnBrk="1" latinLnBrk="0" hangingPunct="1">
      <a:defRPr sz="3000" b="1" kern="1200">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200400" algn="l" defTabSz="914400" rtl="0" eaLnBrk="1" latinLnBrk="0" hangingPunct="1">
      <a:defRPr sz="3000" b="1" kern="1200">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657600" algn="l" defTabSz="914400" rtl="0" eaLnBrk="1" latinLnBrk="0" hangingPunct="1">
      <a:defRPr sz="3000" b="1" kern="1200">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8"/>
    <p:restoredTop sz="94674"/>
  </p:normalViewPr>
  <p:slideViewPr>
    <p:cSldViewPr showGuides="1">
      <p:cViewPr varScale="1">
        <p:scale>
          <a:sx n="62" d="100"/>
          <a:sy n="62" d="100"/>
        </p:scale>
        <p:origin x="760" y="200"/>
      </p:cViewPr>
      <p:guideLst>
        <p:guide orient="horz" pos="4320"/>
        <p:guide pos="7680"/>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8D6017-678C-8847-BDAF-9FC1AC39E5E1}"/>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a:defRPr sz="1200"/>
            </a:lvl1pPr>
          </a:lstStyle>
          <a:p>
            <a:pPr>
              <a:defRPr/>
            </a:pPr>
            <a:endParaRPr lang="en-US" altLang="ru-RU"/>
          </a:p>
        </p:txBody>
      </p:sp>
      <p:sp>
        <p:nvSpPr>
          <p:cNvPr id="3" name="Date Placeholder 2">
            <a:extLst>
              <a:ext uri="{FF2B5EF4-FFF2-40B4-BE49-F238E27FC236}">
                <a16:creationId xmlns:a16="http://schemas.microsoft.com/office/drawing/2014/main" id="{355FA1AC-999F-0441-8CD1-D86EF3306E75}"/>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a:defRPr sz="1200"/>
            </a:lvl1pPr>
          </a:lstStyle>
          <a:p>
            <a:pPr>
              <a:defRPr/>
            </a:pPr>
            <a:fld id="{A668FAB7-BD64-9541-8FE4-749CEE2F1D86}" type="datetimeFigureOut">
              <a:rPr lang="en-US" altLang="ru-RU"/>
              <a:pPr>
                <a:defRPr/>
              </a:pPr>
              <a:t>1/30/18</a:t>
            </a:fld>
            <a:endParaRPr lang="en-US" altLang="ru-RU"/>
          </a:p>
        </p:txBody>
      </p:sp>
      <p:sp>
        <p:nvSpPr>
          <p:cNvPr id="4" name="Footer Placeholder 3">
            <a:extLst>
              <a:ext uri="{FF2B5EF4-FFF2-40B4-BE49-F238E27FC236}">
                <a16:creationId xmlns:a16="http://schemas.microsoft.com/office/drawing/2014/main" id="{19A16BFC-39CA-1647-88EA-924839214B43}"/>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a:defRPr sz="1200"/>
            </a:lvl1pPr>
          </a:lstStyle>
          <a:p>
            <a:pPr>
              <a:defRPr/>
            </a:pPr>
            <a:endParaRPr lang="en-US" altLang="ru-RU"/>
          </a:p>
        </p:txBody>
      </p:sp>
      <p:sp>
        <p:nvSpPr>
          <p:cNvPr id="5" name="Slide Number Placeholder 4">
            <a:extLst>
              <a:ext uri="{FF2B5EF4-FFF2-40B4-BE49-F238E27FC236}">
                <a16:creationId xmlns:a16="http://schemas.microsoft.com/office/drawing/2014/main" id="{C6D32D5B-000E-DD4F-B664-D28C51325D83}"/>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a:defRPr sz="1200"/>
            </a:lvl1pPr>
          </a:lstStyle>
          <a:p>
            <a:pPr>
              <a:defRPr/>
            </a:pPr>
            <a:fld id="{86C9182F-0F6C-BA4F-91D9-BF1576A1D0BF}" type="slidenum">
              <a:rPr lang="en-US" altLang="ru-RU"/>
              <a:pPr>
                <a:defRPr/>
              </a:pPr>
              <a:t>‹#›</a:t>
            </a:fld>
            <a:endParaRPr lang="en-US" altLang="ru-R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A0180C2A-48A7-D74A-92E5-17EB8496757F}"/>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sp>
      <p:sp>
        <p:nvSpPr>
          <p:cNvPr id="2050" name="Rectangle 2">
            <a:extLst>
              <a:ext uri="{FF2B5EF4-FFF2-40B4-BE49-F238E27FC236}">
                <a16:creationId xmlns:a16="http://schemas.microsoft.com/office/drawing/2014/main" id="{59CCC32B-A98F-0E4D-B984-8D0C41FBD680}"/>
              </a:ext>
            </a:extLst>
          </p:cNvPr>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x-none" altLang="x-none" noProof="0">
                <a:sym typeface="Helvetica Neue" charset="0"/>
              </a:rPr>
              <a:t>Click to edit Master text styles</a:t>
            </a:r>
          </a:p>
          <a:p>
            <a:pPr lvl="1"/>
            <a:r>
              <a:rPr lang="x-none" altLang="x-none" noProof="0">
                <a:sym typeface="Helvetica Neue" charset="0"/>
              </a:rPr>
              <a:t>Second level</a:t>
            </a:r>
          </a:p>
          <a:p>
            <a:pPr lvl="2"/>
            <a:r>
              <a:rPr lang="x-none" altLang="x-none" noProof="0">
                <a:sym typeface="Helvetica Neue" charset="0"/>
              </a:rPr>
              <a:t>Third level</a:t>
            </a:r>
          </a:p>
          <a:p>
            <a:pPr lvl="3"/>
            <a:r>
              <a:rPr lang="x-none" altLang="x-none" noProof="0">
                <a:sym typeface="Helvetica Neue" charset="0"/>
              </a:rPr>
              <a:t>Fourth level</a:t>
            </a:r>
          </a:p>
          <a:p>
            <a:pPr lvl="4"/>
            <a:r>
              <a:rPr lang="x-none" altLang="x-none" noProof="0">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panose="02000503000000020004" pitchFamily="2" charset="0"/>
      </a:defRPr>
    </a:lvl1pPr>
    <a:lvl2pPr indent="2286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panose="02000503000000020004" pitchFamily="2" charset="0"/>
      </a:defRPr>
    </a:lvl2pPr>
    <a:lvl3pPr indent="4572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panose="02000503000000020004" pitchFamily="2" charset="0"/>
      </a:defRPr>
    </a:lvl3pPr>
    <a:lvl4pPr indent="6858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panose="02000503000000020004" pitchFamily="2" charset="0"/>
      </a:defRPr>
    </a:lvl4pPr>
    <a:lvl5pPr indent="9144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panose="02000503000000020004" pitchFamily="2"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C048F36A-F567-3B40-9C01-F6872377A530}"/>
              </a:ext>
            </a:extLst>
          </p:cNvPr>
          <p:cNvSpPr>
            <a:spLocks noGrp="1" noRot="1" noChangeAspect="1"/>
          </p:cNvSpPr>
          <p:nvPr>
            <p:ph type="sldImg"/>
          </p:nvPr>
        </p:nvSpPr>
        <p:spPr>
          <a:xfrm>
            <a:off x="381000" y="685800"/>
            <a:ext cx="6096000" cy="3429000"/>
          </a:xfrm>
        </p:spPr>
      </p:sp>
      <p:sp>
        <p:nvSpPr>
          <p:cNvPr id="3" name="Заметки 2">
            <a:extLst>
              <a:ext uri="{FF2B5EF4-FFF2-40B4-BE49-F238E27FC236}">
                <a16:creationId xmlns:a16="http://schemas.microsoft.com/office/drawing/2014/main" id="{23B8912F-C6F3-1941-A22D-D7DF663818F2}"/>
              </a:ext>
            </a:extLst>
          </p:cNvPr>
          <p:cNvSpPr>
            <a:spLocks noGrp="1"/>
          </p:cNvSpPr>
          <p:nvPr>
            <p:ph type="body" idx="1"/>
          </p:nvPr>
        </p:nvSpPr>
        <p:spPr/>
        <p:txBody>
          <a:bodyPr/>
          <a:lstStyle/>
          <a:p>
            <a:pPr>
              <a:defRPr/>
            </a:pPr>
            <a:endParaRPr lang="ru-R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5"/>
            <a:ext cx="18288000" cy="47752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3048000" y="7204075"/>
            <a:ext cx="18288000" cy="33115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BEE64442-6335-534A-9CAA-56E6880E64FC}"/>
              </a:ext>
            </a:extLst>
          </p:cNvPr>
          <p:cNvSpPr>
            <a:spLocks noGrp="1"/>
          </p:cNvSpPr>
          <p:nvPr>
            <p:ph type="sldNum" sz="quarter" idx="10"/>
          </p:nvPr>
        </p:nvSpPr>
        <p:spPr>
          <a:ln/>
        </p:spPr>
        <p:txBody>
          <a:bodyPr/>
          <a:lstStyle>
            <a:lvl1pPr>
              <a:defRPr/>
            </a:lvl1pPr>
          </a:lstStyle>
          <a:p>
            <a:pPr>
              <a:defRPr/>
            </a:pPr>
            <a:fld id="{F9AEF3A7-0E53-004D-BA1C-AEEFBF9C8FCF}" type="slidenum">
              <a:rPr lang="ru-RU" altLang="ru-RU"/>
              <a:pPr>
                <a:defRPr/>
              </a:pPr>
              <a:t>‹#›</a:t>
            </a:fld>
            <a:endParaRPr lang="ru-RU" altLang="ru-RU"/>
          </a:p>
        </p:txBody>
      </p:sp>
    </p:spTree>
    <p:extLst>
      <p:ext uri="{BB962C8B-B14F-4D97-AF65-F5344CB8AC3E}">
        <p14:creationId xmlns:p14="http://schemas.microsoft.com/office/powerpoint/2010/main" val="83889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22ED71D8-457E-1F42-98E6-5EAAEBADD45C}"/>
              </a:ext>
            </a:extLst>
          </p:cNvPr>
          <p:cNvSpPr>
            <a:spLocks noGrp="1"/>
          </p:cNvSpPr>
          <p:nvPr>
            <p:ph type="sldNum" sz="quarter" idx="10"/>
          </p:nvPr>
        </p:nvSpPr>
        <p:spPr>
          <a:ln/>
        </p:spPr>
        <p:txBody>
          <a:bodyPr/>
          <a:lstStyle>
            <a:lvl1pPr>
              <a:defRPr/>
            </a:lvl1pPr>
          </a:lstStyle>
          <a:p>
            <a:pPr>
              <a:defRPr/>
            </a:pPr>
            <a:fld id="{7639DE17-3331-3B4D-B200-F10AA87481D4}" type="slidenum">
              <a:rPr lang="ru-RU" altLang="ru-RU"/>
              <a:pPr>
                <a:defRPr/>
              </a:pPr>
              <a:t>‹#›</a:t>
            </a:fld>
            <a:endParaRPr lang="ru-RU" altLang="ru-RU"/>
          </a:p>
        </p:txBody>
      </p:sp>
    </p:spTree>
    <p:extLst>
      <p:ext uri="{BB962C8B-B14F-4D97-AF65-F5344CB8AC3E}">
        <p14:creationId xmlns:p14="http://schemas.microsoft.com/office/powerpoint/2010/main" val="3496653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3450" y="355600"/>
            <a:ext cx="5251450" cy="12090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9100" y="355600"/>
            <a:ext cx="15601950" cy="12090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97C17D08-C1F4-924F-888B-D4A81AD27FB8}"/>
              </a:ext>
            </a:extLst>
          </p:cNvPr>
          <p:cNvSpPr>
            <a:spLocks noGrp="1"/>
          </p:cNvSpPr>
          <p:nvPr>
            <p:ph type="sldNum" sz="quarter" idx="10"/>
          </p:nvPr>
        </p:nvSpPr>
        <p:spPr>
          <a:ln/>
        </p:spPr>
        <p:txBody>
          <a:bodyPr/>
          <a:lstStyle>
            <a:lvl1pPr>
              <a:defRPr/>
            </a:lvl1pPr>
          </a:lstStyle>
          <a:p>
            <a:pPr>
              <a:defRPr/>
            </a:pPr>
            <a:fld id="{136739F4-2924-DA45-8946-85425E31AF2E}" type="slidenum">
              <a:rPr lang="ru-RU" altLang="ru-RU"/>
              <a:pPr>
                <a:defRPr/>
              </a:pPr>
              <a:t>‹#›</a:t>
            </a:fld>
            <a:endParaRPr lang="ru-RU" altLang="ru-RU"/>
          </a:p>
        </p:txBody>
      </p:sp>
    </p:spTree>
    <p:extLst>
      <p:ext uri="{BB962C8B-B14F-4D97-AF65-F5344CB8AC3E}">
        <p14:creationId xmlns:p14="http://schemas.microsoft.com/office/powerpoint/2010/main" val="130891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5903F5A-CCA8-D340-A6CE-659CA5257F78}"/>
              </a:ext>
            </a:extLst>
          </p:cNvPr>
          <p:cNvSpPr>
            <a:spLocks noGrp="1"/>
          </p:cNvSpPr>
          <p:nvPr>
            <p:ph type="sldNum" sz="quarter" idx="10"/>
          </p:nvPr>
        </p:nvSpPr>
        <p:spPr>
          <a:ln/>
        </p:spPr>
        <p:txBody>
          <a:bodyPr/>
          <a:lstStyle>
            <a:lvl1pPr>
              <a:defRPr/>
            </a:lvl1pPr>
          </a:lstStyle>
          <a:p>
            <a:pPr>
              <a:defRPr/>
            </a:pPr>
            <a:fld id="{8614CC32-CCD1-D242-9018-06797537C549}" type="slidenum">
              <a:rPr lang="ru-RU" altLang="ru-RU"/>
              <a:pPr>
                <a:defRPr/>
              </a:pPr>
              <a:t>‹#›</a:t>
            </a:fld>
            <a:endParaRPr lang="ru-RU" altLang="ru-RU"/>
          </a:p>
        </p:txBody>
      </p:sp>
    </p:spTree>
    <p:extLst>
      <p:ext uri="{BB962C8B-B14F-4D97-AF65-F5344CB8AC3E}">
        <p14:creationId xmlns:p14="http://schemas.microsoft.com/office/powerpoint/2010/main" val="2063195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5"/>
            <a:ext cx="21031200" cy="5705475"/>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663700" y="9178925"/>
            <a:ext cx="21031200" cy="30003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a:extLst>
              <a:ext uri="{FF2B5EF4-FFF2-40B4-BE49-F238E27FC236}">
                <a16:creationId xmlns:a16="http://schemas.microsoft.com/office/drawing/2014/main" id="{1BEF4F78-6BD7-B048-B94E-72CCD0D931FC}"/>
              </a:ext>
            </a:extLst>
          </p:cNvPr>
          <p:cNvSpPr>
            <a:spLocks noGrp="1"/>
          </p:cNvSpPr>
          <p:nvPr>
            <p:ph type="sldNum" sz="quarter" idx="10"/>
          </p:nvPr>
        </p:nvSpPr>
        <p:spPr>
          <a:ln/>
        </p:spPr>
        <p:txBody>
          <a:bodyPr/>
          <a:lstStyle>
            <a:lvl1pPr>
              <a:defRPr/>
            </a:lvl1pPr>
          </a:lstStyle>
          <a:p>
            <a:pPr>
              <a:defRPr/>
            </a:pPr>
            <a:fld id="{00AAC074-5BD2-DA4C-8D63-FB2C7B922241}" type="slidenum">
              <a:rPr lang="ru-RU" altLang="ru-RU"/>
              <a:pPr>
                <a:defRPr/>
              </a:pPr>
              <a:t>‹#›</a:t>
            </a:fld>
            <a:endParaRPr lang="ru-RU" altLang="ru-RU"/>
          </a:p>
        </p:txBody>
      </p:sp>
    </p:spTree>
    <p:extLst>
      <p:ext uri="{BB962C8B-B14F-4D97-AF65-F5344CB8AC3E}">
        <p14:creationId xmlns:p14="http://schemas.microsoft.com/office/powerpoint/2010/main" val="426810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89100" y="3149600"/>
            <a:ext cx="10426700" cy="929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268200" y="3149600"/>
            <a:ext cx="10426700" cy="929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D17DD7E-E1E2-9140-819B-A6F2575E79A6}"/>
              </a:ext>
            </a:extLst>
          </p:cNvPr>
          <p:cNvSpPr>
            <a:spLocks noGrp="1"/>
          </p:cNvSpPr>
          <p:nvPr>
            <p:ph type="sldNum" sz="quarter" idx="10"/>
          </p:nvPr>
        </p:nvSpPr>
        <p:spPr>
          <a:ln/>
        </p:spPr>
        <p:txBody>
          <a:bodyPr/>
          <a:lstStyle>
            <a:lvl1pPr>
              <a:defRPr/>
            </a:lvl1pPr>
          </a:lstStyle>
          <a:p>
            <a:pPr>
              <a:defRPr/>
            </a:pPr>
            <a:fld id="{91043129-C7AD-B24C-A0B9-82BD3EB3E120}" type="slidenum">
              <a:rPr lang="ru-RU" altLang="ru-RU"/>
              <a:pPr>
                <a:defRPr/>
              </a:pPr>
              <a:t>‹#›</a:t>
            </a:fld>
            <a:endParaRPr lang="ru-RU" altLang="ru-RU"/>
          </a:p>
        </p:txBody>
      </p:sp>
    </p:spTree>
    <p:extLst>
      <p:ext uri="{BB962C8B-B14F-4D97-AF65-F5344CB8AC3E}">
        <p14:creationId xmlns:p14="http://schemas.microsoft.com/office/powerpoint/2010/main" val="134414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5" y="730250"/>
            <a:ext cx="21031200" cy="2651125"/>
          </a:xfrm>
        </p:spPr>
        <p:txBody>
          <a:bodyPr/>
          <a:lstStyle/>
          <a:p>
            <a:r>
              <a:rPr lang="en-US"/>
              <a:t>Click to edit Master title style</a:t>
            </a:r>
          </a:p>
        </p:txBody>
      </p:sp>
      <p:sp>
        <p:nvSpPr>
          <p:cNvPr id="3" name="Text Placeholder 2"/>
          <p:cNvSpPr>
            <a:spLocks noGrp="1"/>
          </p:cNvSpPr>
          <p:nvPr>
            <p:ph type="body" idx="1"/>
          </p:nvPr>
        </p:nvSpPr>
        <p:spPr>
          <a:xfrm>
            <a:off x="1679575" y="3362325"/>
            <a:ext cx="103155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79575" y="5010150"/>
            <a:ext cx="10315575"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344400" y="3362325"/>
            <a:ext cx="103663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2344400" y="5010150"/>
            <a:ext cx="10366375"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8738523-B362-5E42-AE2C-12984B0B76AC}"/>
              </a:ext>
            </a:extLst>
          </p:cNvPr>
          <p:cNvSpPr>
            <a:spLocks noGrp="1"/>
          </p:cNvSpPr>
          <p:nvPr>
            <p:ph type="sldNum" sz="quarter" idx="10"/>
          </p:nvPr>
        </p:nvSpPr>
        <p:spPr>
          <a:ln/>
        </p:spPr>
        <p:txBody>
          <a:bodyPr/>
          <a:lstStyle>
            <a:lvl1pPr>
              <a:defRPr/>
            </a:lvl1pPr>
          </a:lstStyle>
          <a:p>
            <a:pPr>
              <a:defRPr/>
            </a:pPr>
            <a:fld id="{F6C105D5-4028-9C46-BB5E-EE3037A1EDB6}" type="slidenum">
              <a:rPr lang="ru-RU" altLang="ru-RU"/>
              <a:pPr>
                <a:defRPr/>
              </a:pPr>
              <a:t>‹#›</a:t>
            </a:fld>
            <a:endParaRPr lang="ru-RU" altLang="ru-RU"/>
          </a:p>
        </p:txBody>
      </p:sp>
    </p:spTree>
    <p:extLst>
      <p:ext uri="{BB962C8B-B14F-4D97-AF65-F5344CB8AC3E}">
        <p14:creationId xmlns:p14="http://schemas.microsoft.com/office/powerpoint/2010/main" val="2934101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8B1B984C-0FB9-C14C-983E-4CAF3EE9BE36}"/>
              </a:ext>
            </a:extLst>
          </p:cNvPr>
          <p:cNvSpPr>
            <a:spLocks noGrp="1"/>
          </p:cNvSpPr>
          <p:nvPr>
            <p:ph type="sldNum" sz="quarter" idx="10"/>
          </p:nvPr>
        </p:nvSpPr>
        <p:spPr>
          <a:ln/>
        </p:spPr>
        <p:txBody>
          <a:bodyPr/>
          <a:lstStyle>
            <a:lvl1pPr>
              <a:defRPr/>
            </a:lvl1pPr>
          </a:lstStyle>
          <a:p>
            <a:pPr>
              <a:defRPr/>
            </a:pPr>
            <a:fld id="{1D82E12E-E8FF-1A45-9900-7EF62593E6FB}" type="slidenum">
              <a:rPr lang="ru-RU" altLang="ru-RU"/>
              <a:pPr>
                <a:defRPr/>
              </a:pPr>
              <a:t>‹#›</a:t>
            </a:fld>
            <a:endParaRPr lang="ru-RU" altLang="ru-RU"/>
          </a:p>
        </p:txBody>
      </p:sp>
    </p:spTree>
    <p:extLst>
      <p:ext uri="{BB962C8B-B14F-4D97-AF65-F5344CB8AC3E}">
        <p14:creationId xmlns:p14="http://schemas.microsoft.com/office/powerpoint/2010/main" val="339165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A978961-E983-5243-9D40-751A29EC2008}"/>
              </a:ext>
            </a:extLst>
          </p:cNvPr>
          <p:cNvSpPr>
            <a:spLocks noGrp="1"/>
          </p:cNvSpPr>
          <p:nvPr>
            <p:ph type="sldNum" sz="quarter" idx="10"/>
          </p:nvPr>
        </p:nvSpPr>
        <p:spPr>
          <a:ln/>
        </p:spPr>
        <p:txBody>
          <a:bodyPr/>
          <a:lstStyle>
            <a:lvl1pPr>
              <a:defRPr/>
            </a:lvl1pPr>
          </a:lstStyle>
          <a:p>
            <a:pPr>
              <a:defRPr/>
            </a:pPr>
            <a:fld id="{46C54448-ED05-E24C-B5D5-B54034DCC9F7}" type="slidenum">
              <a:rPr lang="ru-RU" altLang="ru-RU"/>
              <a:pPr>
                <a:defRPr/>
              </a:pPr>
              <a:t>‹#›</a:t>
            </a:fld>
            <a:endParaRPr lang="ru-RU" altLang="ru-RU"/>
          </a:p>
        </p:txBody>
      </p:sp>
    </p:spTree>
    <p:extLst>
      <p:ext uri="{BB962C8B-B14F-4D97-AF65-F5344CB8AC3E}">
        <p14:creationId xmlns:p14="http://schemas.microsoft.com/office/powerpoint/2010/main" val="166254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5" y="914400"/>
            <a:ext cx="7864475" cy="32004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0366375" y="1974850"/>
            <a:ext cx="12344400" cy="9747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59A87016-1906-924E-BE3C-D3497A713719}"/>
              </a:ext>
            </a:extLst>
          </p:cNvPr>
          <p:cNvSpPr>
            <a:spLocks noGrp="1"/>
          </p:cNvSpPr>
          <p:nvPr>
            <p:ph type="sldNum" sz="quarter" idx="10"/>
          </p:nvPr>
        </p:nvSpPr>
        <p:spPr>
          <a:ln/>
        </p:spPr>
        <p:txBody>
          <a:bodyPr/>
          <a:lstStyle>
            <a:lvl1pPr>
              <a:defRPr/>
            </a:lvl1pPr>
          </a:lstStyle>
          <a:p>
            <a:pPr>
              <a:defRPr/>
            </a:pPr>
            <a:fld id="{D7DF772D-FDE6-9242-A96F-1D6404B67784}" type="slidenum">
              <a:rPr lang="ru-RU" altLang="ru-RU"/>
              <a:pPr>
                <a:defRPr/>
              </a:pPr>
              <a:t>‹#›</a:t>
            </a:fld>
            <a:endParaRPr lang="ru-RU" altLang="ru-RU"/>
          </a:p>
        </p:txBody>
      </p:sp>
    </p:spTree>
    <p:extLst>
      <p:ext uri="{BB962C8B-B14F-4D97-AF65-F5344CB8AC3E}">
        <p14:creationId xmlns:p14="http://schemas.microsoft.com/office/powerpoint/2010/main" val="1004845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5" y="914400"/>
            <a:ext cx="7864475" cy="32004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0366375" y="1974850"/>
            <a:ext cx="12344400" cy="9747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Helvetica Neue" charset="0"/>
            </a:endParaRPr>
          </a:p>
        </p:txBody>
      </p:sp>
      <p:sp>
        <p:nvSpPr>
          <p:cNvPr id="4" name="Text Placeholder 3"/>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F8628AE7-98D4-2048-A99E-4CCE1D8A9B37}"/>
              </a:ext>
            </a:extLst>
          </p:cNvPr>
          <p:cNvSpPr>
            <a:spLocks noGrp="1"/>
          </p:cNvSpPr>
          <p:nvPr>
            <p:ph type="sldNum" sz="quarter" idx="10"/>
          </p:nvPr>
        </p:nvSpPr>
        <p:spPr>
          <a:ln/>
        </p:spPr>
        <p:txBody>
          <a:bodyPr/>
          <a:lstStyle>
            <a:lvl1pPr>
              <a:defRPr/>
            </a:lvl1pPr>
          </a:lstStyle>
          <a:p>
            <a:pPr>
              <a:defRPr/>
            </a:pPr>
            <a:fld id="{327003BB-FD81-D548-9698-48EC1576DEF5}" type="slidenum">
              <a:rPr lang="ru-RU" altLang="ru-RU"/>
              <a:pPr>
                <a:defRPr/>
              </a:pPr>
              <a:t>‹#›</a:t>
            </a:fld>
            <a:endParaRPr lang="ru-RU" altLang="ru-RU"/>
          </a:p>
        </p:txBody>
      </p:sp>
    </p:spTree>
    <p:extLst>
      <p:ext uri="{BB962C8B-B14F-4D97-AF65-F5344CB8AC3E}">
        <p14:creationId xmlns:p14="http://schemas.microsoft.com/office/powerpoint/2010/main" val="3012521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6F6A207B-EF50-F34B-87F2-117E51A20556}"/>
              </a:ext>
            </a:extLst>
          </p:cNvPr>
          <p:cNvSpPr>
            <a:spLocks noGrp="1"/>
          </p:cNvSpPr>
          <p:nvPr>
            <p:ph type="title"/>
          </p:nvPr>
        </p:nvSpPr>
        <p:spPr bwMode="auto">
          <a:xfrm>
            <a:off x="1689100" y="355600"/>
            <a:ext cx="210058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square" lIns="50800" tIns="50800" rIns="50800" bIns="50800" numCol="1" anchor="ctr" anchorCtr="0" compatLnSpc="1">
            <a:prstTxWarp prst="textNoShape">
              <a:avLst/>
            </a:prstTxWarp>
          </a:bodyPr>
          <a:lstStyle/>
          <a:p>
            <a:pPr lvl="0"/>
            <a:r>
              <a:rPr lang="x-none" altLang="x-none">
                <a:sym typeface="Helvetica Neue Medium" charset="0"/>
              </a:rPr>
              <a:t>Click to edit Master title style</a:t>
            </a:r>
          </a:p>
        </p:txBody>
      </p:sp>
      <p:sp>
        <p:nvSpPr>
          <p:cNvPr id="1026" name="Rectangle 2">
            <a:extLst>
              <a:ext uri="{FF2B5EF4-FFF2-40B4-BE49-F238E27FC236}">
                <a16:creationId xmlns:a16="http://schemas.microsoft.com/office/drawing/2014/main" id="{16FD1B17-88C7-E543-98E5-EEE6B2D2866D}"/>
              </a:ext>
            </a:extLst>
          </p:cNvPr>
          <p:cNvSpPr>
            <a:spLocks noGrp="1"/>
          </p:cNvSpPr>
          <p:nvPr>
            <p:ph type="body" idx="1"/>
          </p:nvPr>
        </p:nvSpPr>
        <p:spPr bwMode="auto">
          <a:xfrm>
            <a:off x="1689100" y="3149600"/>
            <a:ext cx="21005800" cy="929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square" lIns="50800" tIns="50800" rIns="50800" bIns="50800" numCol="1" anchor="ctr" anchorCtr="0" compatLnSpc="1">
            <a:prstTxWarp prst="textNoShape">
              <a:avLst/>
            </a:prstTxWarp>
          </a:bodyPr>
          <a:lstStyle/>
          <a:p>
            <a:pPr lvl="0"/>
            <a:r>
              <a:rPr lang="x-none" altLang="x-none">
                <a:sym typeface="Helvetica Neue" charset="0"/>
              </a:rPr>
              <a:t>Click to edit Master text styles</a:t>
            </a:r>
          </a:p>
          <a:p>
            <a:pPr lvl="1"/>
            <a:r>
              <a:rPr lang="x-none" altLang="x-none">
                <a:sym typeface="Helvetica Neue" charset="0"/>
              </a:rPr>
              <a:t>Second level</a:t>
            </a:r>
          </a:p>
          <a:p>
            <a:pPr lvl="2"/>
            <a:r>
              <a:rPr lang="x-none" altLang="x-none">
                <a:sym typeface="Helvetica Neue" charset="0"/>
              </a:rPr>
              <a:t>Third level</a:t>
            </a:r>
          </a:p>
          <a:p>
            <a:pPr lvl="3"/>
            <a:r>
              <a:rPr lang="x-none" altLang="x-none">
                <a:sym typeface="Helvetica Neue" charset="0"/>
              </a:rPr>
              <a:t>Fourth level</a:t>
            </a:r>
          </a:p>
          <a:p>
            <a:pPr lvl="4"/>
            <a:r>
              <a:rPr lang="x-none" altLang="x-none">
                <a:sym typeface="Helvetica Neue" charset="0"/>
              </a:rPr>
              <a:t>Fifth level</a:t>
            </a:r>
          </a:p>
        </p:txBody>
      </p:sp>
      <p:sp>
        <p:nvSpPr>
          <p:cNvPr id="1027" name="Rectangle 3">
            <a:extLst>
              <a:ext uri="{FF2B5EF4-FFF2-40B4-BE49-F238E27FC236}">
                <a16:creationId xmlns:a16="http://schemas.microsoft.com/office/drawing/2014/main" id="{73C65FAD-9682-2243-8B6F-9822BFC45D90}"/>
              </a:ext>
            </a:extLst>
          </p:cNvPr>
          <p:cNvSpPr>
            <a:spLocks noGrp="1"/>
          </p:cNvSpPr>
          <p:nvPr>
            <p:ph type="sldNum" sz="quarter" idx="2"/>
          </p:nvPr>
        </p:nvSpPr>
        <p:spPr bwMode="auto">
          <a:xfrm>
            <a:off x="11958638" y="13081000"/>
            <a:ext cx="45243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none" lIns="50800" tIns="50800" rIns="50800" bIns="50800" numCol="1" anchor="t" anchorCtr="0" compatLnSpc="1">
            <a:prstTxWarp prst="textNoShape">
              <a:avLst/>
            </a:prstTxWarp>
          </a:bodyPr>
          <a:lstStyle>
            <a:lvl1pPr algn="ctr" eaLnBrk="1">
              <a:defRPr sz="2400" b="0">
                <a:latin typeface="Helvetica Neue Light" panose="02000503000000020004" pitchFamily="2" charset="0"/>
                <a:ea typeface="Helvetica Neue Light" panose="02000503000000020004" pitchFamily="2" charset="0"/>
                <a:cs typeface="Helvetica Neue Light" panose="02000503000000020004" pitchFamily="2" charset="0"/>
                <a:sym typeface="Helvetica Neue Light" panose="02000503000000020004" pitchFamily="2" charset="0"/>
              </a:defRPr>
            </a:lvl1pPr>
          </a:lstStyle>
          <a:p>
            <a:pPr>
              <a:defRPr/>
            </a:pPr>
            <a:fld id="{C5AADEF0-B835-0848-8426-CB90A11DC414}" type="slidenum">
              <a:rPr lang="ru-RU" altLang="ru-RU"/>
              <a:pPr>
                <a:defRPr/>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25500" rtl="0" eaLnBrk="0" fontAlgn="base" hangingPunct="0">
        <a:spcBef>
          <a:spcPct val="0"/>
        </a:spcBef>
        <a:spcAft>
          <a:spcPct val="0"/>
        </a:spcAft>
        <a:defRPr sz="11200" kern="1200">
          <a:solidFill>
            <a:srgbClr val="000000"/>
          </a:solidFill>
          <a:latin typeface="+mj-lt"/>
          <a:ea typeface="+mj-ea"/>
          <a:cs typeface="+mj-cs"/>
          <a:sym typeface="Helvetica Neue Medium" panose="02000503000000020004" pitchFamily="2" charset="0"/>
        </a:defRPr>
      </a:lvl1pPr>
      <a:lvl2pPr algn="ctr" defTabSz="825500" rtl="0" eaLnBrk="0" fontAlgn="base" hangingPunct="0">
        <a:spcBef>
          <a:spcPct val="0"/>
        </a:spcBef>
        <a:spcAft>
          <a:spcPct val="0"/>
        </a:spcAft>
        <a:defRPr sz="11200">
          <a:solidFill>
            <a:srgbClr val="000000"/>
          </a:solidFill>
          <a:latin typeface="Helvetica Neue Medium" charset="0"/>
          <a:ea typeface="Helvetica Neue Medium" charset="0"/>
          <a:cs typeface="Helvetica Neue Medium" charset="0"/>
          <a:sym typeface="Helvetica Neue Medium" panose="02000503000000020004" pitchFamily="2" charset="0"/>
        </a:defRPr>
      </a:lvl2pPr>
      <a:lvl3pPr algn="ctr" defTabSz="825500" rtl="0" eaLnBrk="0" fontAlgn="base" hangingPunct="0">
        <a:spcBef>
          <a:spcPct val="0"/>
        </a:spcBef>
        <a:spcAft>
          <a:spcPct val="0"/>
        </a:spcAft>
        <a:defRPr sz="11200">
          <a:solidFill>
            <a:srgbClr val="000000"/>
          </a:solidFill>
          <a:latin typeface="Helvetica Neue Medium" charset="0"/>
          <a:ea typeface="Helvetica Neue Medium" charset="0"/>
          <a:cs typeface="Helvetica Neue Medium" charset="0"/>
          <a:sym typeface="Helvetica Neue Medium" panose="02000503000000020004" pitchFamily="2" charset="0"/>
        </a:defRPr>
      </a:lvl3pPr>
      <a:lvl4pPr algn="ctr" defTabSz="825500" rtl="0" eaLnBrk="0" fontAlgn="base" hangingPunct="0">
        <a:spcBef>
          <a:spcPct val="0"/>
        </a:spcBef>
        <a:spcAft>
          <a:spcPct val="0"/>
        </a:spcAft>
        <a:defRPr sz="11200">
          <a:solidFill>
            <a:srgbClr val="000000"/>
          </a:solidFill>
          <a:latin typeface="Helvetica Neue Medium" charset="0"/>
          <a:ea typeface="Helvetica Neue Medium" charset="0"/>
          <a:cs typeface="Helvetica Neue Medium" charset="0"/>
          <a:sym typeface="Helvetica Neue Medium" panose="02000503000000020004" pitchFamily="2" charset="0"/>
        </a:defRPr>
      </a:lvl4pPr>
      <a:lvl5pPr algn="ctr" defTabSz="825500" rtl="0" eaLnBrk="0" fontAlgn="base" hangingPunct="0">
        <a:spcBef>
          <a:spcPct val="0"/>
        </a:spcBef>
        <a:spcAft>
          <a:spcPct val="0"/>
        </a:spcAft>
        <a:defRPr sz="11200">
          <a:solidFill>
            <a:srgbClr val="000000"/>
          </a:solidFill>
          <a:latin typeface="Helvetica Neue Medium" charset="0"/>
          <a:ea typeface="Helvetica Neue Medium" charset="0"/>
          <a:cs typeface="Helvetica Neue Medium" charset="0"/>
          <a:sym typeface="Helvetica Neue Medium" panose="02000503000000020004" pitchFamily="2" charset="0"/>
        </a:defRPr>
      </a:lvl5pPr>
      <a:lvl6pPr marL="457200" algn="ctr" defTabSz="825500" rtl="0" fontAlgn="base" hangingPunct="0">
        <a:spcBef>
          <a:spcPct val="0"/>
        </a:spcBef>
        <a:spcAft>
          <a:spcPct val="0"/>
        </a:spcAft>
        <a:defRPr sz="11200">
          <a:solidFill>
            <a:srgbClr val="000000"/>
          </a:solidFill>
          <a:latin typeface="Helvetica Neue Medium" charset="0"/>
          <a:ea typeface="Helvetica Neue Medium" charset="0"/>
          <a:cs typeface="Helvetica Neue Medium" charset="0"/>
          <a:sym typeface="Helvetica Neue Medium" charset="0"/>
        </a:defRPr>
      </a:lvl6pPr>
      <a:lvl7pPr marL="914400" algn="ctr" defTabSz="825500" rtl="0" fontAlgn="base" hangingPunct="0">
        <a:spcBef>
          <a:spcPct val="0"/>
        </a:spcBef>
        <a:spcAft>
          <a:spcPct val="0"/>
        </a:spcAft>
        <a:defRPr sz="11200">
          <a:solidFill>
            <a:srgbClr val="000000"/>
          </a:solidFill>
          <a:latin typeface="Helvetica Neue Medium" charset="0"/>
          <a:ea typeface="Helvetica Neue Medium" charset="0"/>
          <a:cs typeface="Helvetica Neue Medium" charset="0"/>
          <a:sym typeface="Helvetica Neue Medium" charset="0"/>
        </a:defRPr>
      </a:lvl7pPr>
      <a:lvl8pPr marL="1371600" algn="ctr" defTabSz="825500" rtl="0" fontAlgn="base" hangingPunct="0">
        <a:spcBef>
          <a:spcPct val="0"/>
        </a:spcBef>
        <a:spcAft>
          <a:spcPct val="0"/>
        </a:spcAft>
        <a:defRPr sz="11200">
          <a:solidFill>
            <a:srgbClr val="000000"/>
          </a:solidFill>
          <a:latin typeface="Helvetica Neue Medium" charset="0"/>
          <a:ea typeface="Helvetica Neue Medium" charset="0"/>
          <a:cs typeface="Helvetica Neue Medium" charset="0"/>
          <a:sym typeface="Helvetica Neue Medium" charset="0"/>
        </a:defRPr>
      </a:lvl8pPr>
      <a:lvl9pPr marL="1828800" algn="ctr" defTabSz="825500" rtl="0" fontAlgn="base" hangingPunct="0">
        <a:spcBef>
          <a:spcPct val="0"/>
        </a:spcBef>
        <a:spcAft>
          <a:spcPct val="0"/>
        </a:spcAft>
        <a:defRPr sz="11200">
          <a:solidFill>
            <a:srgbClr val="000000"/>
          </a:solidFill>
          <a:latin typeface="Helvetica Neue Medium" charset="0"/>
          <a:ea typeface="Helvetica Neue Medium" charset="0"/>
          <a:cs typeface="Helvetica Neue Medium" charset="0"/>
          <a:sym typeface="Helvetica Neue Medium" charset="0"/>
        </a:defRPr>
      </a:lvl9pPr>
    </p:titleStyle>
    <p:bodyStyle>
      <a:lvl1pPr marL="635000" indent="-635000" algn="l" defTabSz="825500" rtl="0" eaLnBrk="0" fontAlgn="base" hangingPunct="0">
        <a:spcBef>
          <a:spcPts val="5900"/>
        </a:spcBef>
        <a:spcAft>
          <a:spcPct val="0"/>
        </a:spcAft>
        <a:buSzPct val="125000"/>
        <a:buChar char="•"/>
        <a:defRPr sz="5200" kern="1200">
          <a:solidFill>
            <a:srgbClr val="000000"/>
          </a:solidFill>
          <a:latin typeface="+mn-lt"/>
          <a:ea typeface="+mn-ea"/>
          <a:cs typeface="+mn-cs"/>
          <a:sym typeface="Helvetica Neue" panose="02000503000000020004" pitchFamily="2" charset="0"/>
        </a:defRPr>
      </a:lvl1pPr>
      <a:lvl2pPr marL="1270000" indent="-635000" algn="l" defTabSz="825500" rtl="0" eaLnBrk="0" fontAlgn="base" hangingPunct="0">
        <a:spcBef>
          <a:spcPts val="5900"/>
        </a:spcBef>
        <a:spcAft>
          <a:spcPct val="0"/>
        </a:spcAft>
        <a:buSzPct val="125000"/>
        <a:buChar char="•"/>
        <a:defRPr sz="5200" kern="1200">
          <a:solidFill>
            <a:srgbClr val="000000"/>
          </a:solidFill>
          <a:latin typeface="+mn-lt"/>
          <a:ea typeface="+mn-ea"/>
          <a:cs typeface="+mn-cs"/>
          <a:sym typeface="Helvetica Neue" panose="02000503000000020004" pitchFamily="2" charset="0"/>
        </a:defRPr>
      </a:lvl2pPr>
      <a:lvl3pPr marL="1905000" indent="-635000" algn="l" defTabSz="825500" rtl="0" eaLnBrk="0" fontAlgn="base" hangingPunct="0">
        <a:spcBef>
          <a:spcPts val="5900"/>
        </a:spcBef>
        <a:spcAft>
          <a:spcPct val="0"/>
        </a:spcAft>
        <a:buSzPct val="125000"/>
        <a:buChar char="•"/>
        <a:defRPr sz="5200" kern="1200">
          <a:solidFill>
            <a:srgbClr val="000000"/>
          </a:solidFill>
          <a:latin typeface="+mn-lt"/>
          <a:ea typeface="+mn-ea"/>
          <a:cs typeface="+mn-cs"/>
          <a:sym typeface="Helvetica Neue" panose="02000503000000020004" pitchFamily="2" charset="0"/>
        </a:defRPr>
      </a:lvl3pPr>
      <a:lvl4pPr marL="2540000" indent="-635000" algn="l" defTabSz="825500" rtl="0" eaLnBrk="0" fontAlgn="base" hangingPunct="0">
        <a:spcBef>
          <a:spcPts val="5900"/>
        </a:spcBef>
        <a:spcAft>
          <a:spcPct val="0"/>
        </a:spcAft>
        <a:buSzPct val="125000"/>
        <a:buChar char="•"/>
        <a:defRPr sz="5200" kern="1200">
          <a:solidFill>
            <a:srgbClr val="000000"/>
          </a:solidFill>
          <a:latin typeface="+mn-lt"/>
          <a:ea typeface="+mn-ea"/>
          <a:cs typeface="+mn-cs"/>
          <a:sym typeface="Helvetica Neue" panose="02000503000000020004" pitchFamily="2" charset="0"/>
        </a:defRPr>
      </a:lvl4pPr>
      <a:lvl5pPr marL="3175000" indent="-635000" algn="l" defTabSz="825500" rtl="0" eaLnBrk="0" fontAlgn="base" hangingPunct="0">
        <a:spcBef>
          <a:spcPts val="5900"/>
        </a:spcBef>
        <a:spcAft>
          <a:spcPct val="0"/>
        </a:spcAft>
        <a:buSzPct val="125000"/>
        <a:buChar char="•"/>
        <a:defRPr sz="5200" kern="1200">
          <a:solidFill>
            <a:srgbClr val="000000"/>
          </a:solidFill>
          <a:latin typeface="+mn-lt"/>
          <a:ea typeface="+mn-ea"/>
          <a:cs typeface="+mn-cs"/>
          <a:sym typeface="Helvetica Neue" panose="02000503000000020004" pitchFamily="2"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15362" name="Rectangle 46">
            <a:extLst>
              <a:ext uri="{FF2B5EF4-FFF2-40B4-BE49-F238E27FC236}">
                <a16:creationId xmlns:a16="http://schemas.microsoft.com/office/drawing/2014/main" id="{DDFA12D2-8FD0-034B-AD1C-94999389C71A}"/>
              </a:ext>
            </a:extLst>
          </p:cNvPr>
          <p:cNvSpPr>
            <a:spLocks noChangeArrowheads="1"/>
          </p:cNvSpPr>
          <p:nvPr/>
        </p:nvSpPr>
        <p:spPr bwMode="auto">
          <a:xfrm>
            <a:off x="0" y="0"/>
            <a:ext cx="24384000" cy="137525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eaLnBrk="1"/>
            <a:endParaRPr lang="en-US" altLang="ru-RU"/>
          </a:p>
        </p:txBody>
      </p:sp>
      <p:sp>
        <p:nvSpPr>
          <p:cNvPr id="3" name="Text Box 27">
            <a:extLst>
              <a:ext uri="{FF2B5EF4-FFF2-40B4-BE49-F238E27FC236}">
                <a16:creationId xmlns:a16="http://schemas.microsoft.com/office/drawing/2014/main" id="{D95040E9-F8D5-D446-89F4-40092C7904C6}"/>
              </a:ext>
            </a:extLst>
          </p:cNvPr>
          <p:cNvSpPr txBox="1">
            <a:spLocks/>
          </p:cNvSpPr>
          <p:nvPr/>
        </p:nvSpPr>
        <p:spPr bwMode="auto">
          <a:xfrm>
            <a:off x="5314950" y="6848475"/>
            <a:ext cx="13754100" cy="281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ctr">
              <a:defRPr/>
            </a:pPr>
            <a:r>
              <a:rPr lang="en-US" sz="8800" b="0" dirty="0" err="1">
                <a:solidFill>
                  <a:srgbClr val="FFFFFF"/>
                </a:solidFill>
                <a:latin typeface="Arial" panose="020B0604020202020204" pitchFamily="34" charset="0"/>
                <a:cs typeface="Arial" panose="020B0604020202020204" pitchFamily="34" charset="0"/>
              </a:rPr>
              <a:t>Mindmap</a:t>
            </a:r>
            <a:r>
              <a:rPr lang="en-US" sz="8800" b="0" dirty="0">
                <a:solidFill>
                  <a:srgbClr val="FFFFFF"/>
                </a:solidFill>
                <a:latin typeface="Arial" panose="020B0604020202020204" pitchFamily="34" charset="0"/>
                <a:cs typeface="Arial" panose="020B0604020202020204" pitchFamily="34" charset="0"/>
              </a:rPr>
              <a:t> Template</a:t>
            </a:r>
          </a:p>
          <a:p>
            <a:pPr algn="ctr">
              <a:defRPr/>
            </a:pPr>
            <a:r>
              <a:rPr lang="en-US" sz="8800" b="0" dirty="0">
                <a:solidFill>
                  <a:srgbClr val="FFFFFF"/>
                </a:solidFill>
                <a:latin typeface="Arial" panose="020B0604020202020204" pitchFamily="34" charset="0"/>
                <a:cs typeface="Arial" panose="020B0604020202020204" pitchFamily="34" charset="0"/>
              </a:rPr>
              <a:t>for PowerPoint</a:t>
            </a:r>
          </a:p>
        </p:txBody>
      </p:sp>
      <p:sp>
        <p:nvSpPr>
          <p:cNvPr id="15364" name="TextBox 8">
            <a:extLst>
              <a:ext uri="{FF2B5EF4-FFF2-40B4-BE49-F238E27FC236}">
                <a16:creationId xmlns:a16="http://schemas.microsoft.com/office/drawing/2014/main" id="{4DC2D3D1-C4A2-D34D-8095-9C85796CB480}"/>
              </a:ext>
            </a:extLst>
          </p:cNvPr>
          <p:cNvSpPr txBox="1">
            <a:spLocks noChangeArrowheads="1"/>
          </p:cNvSpPr>
          <p:nvPr/>
        </p:nvSpPr>
        <p:spPr bwMode="auto">
          <a:xfrm>
            <a:off x="7454900" y="10458450"/>
            <a:ext cx="9474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buClr>
                <a:srgbClr val="1883CB"/>
              </a:buClr>
            </a:pPr>
            <a:r>
              <a:rPr lang="en-US" altLang="ru-RU" sz="2800" b="0">
                <a:solidFill>
                  <a:srgbClr val="FFFFFF"/>
                </a:solidFill>
                <a:latin typeface="Arial" panose="020B0604020202020204" pitchFamily="34" charset="0"/>
                <a:cs typeface="Arial" panose="020B0604020202020204" pitchFamily="34" charset="0"/>
              </a:rPr>
              <a:t>16 Unique Slides</a:t>
            </a:r>
          </a:p>
        </p:txBody>
      </p:sp>
      <p:sp>
        <p:nvSpPr>
          <p:cNvPr id="17" name="Shape">
            <a:extLst>
              <a:ext uri="{FF2B5EF4-FFF2-40B4-BE49-F238E27FC236}">
                <a16:creationId xmlns:a16="http://schemas.microsoft.com/office/drawing/2014/main" id="{95FB958E-41DB-CD49-A42A-36C6EF98CC47}"/>
              </a:ext>
            </a:extLst>
          </p:cNvPr>
          <p:cNvSpPr/>
          <p:nvPr/>
        </p:nvSpPr>
        <p:spPr>
          <a:xfrm>
            <a:off x="10694988" y="2493963"/>
            <a:ext cx="2994025" cy="2995612"/>
          </a:xfrm>
          <a:custGeom>
            <a:avLst/>
            <a:gdLst/>
            <a:ahLst/>
            <a:cxnLst>
              <a:cxn ang="0">
                <a:pos x="wd2" y="hd2"/>
              </a:cxn>
              <a:cxn ang="5400000">
                <a:pos x="wd2" y="hd2"/>
              </a:cxn>
              <a:cxn ang="10800000">
                <a:pos x="wd2" y="hd2"/>
              </a:cxn>
              <a:cxn ang="16200000">
                <a:pos x="wd2" y="hd2"/>
              </a:cxn>
            </a:cxnLst>
            <a:rect l="0" t="0" r="r" b="b"/>
            <a:pathLst>
              <a:path w="20365" h="21548" extrusionOk="0">
                <a:moveTo>
                  <a:pt x="10116" y="0"/>
                </a:moveTo>
                <a:cubicBezTo>
                  <a:pt x="4900" y="57"/>
                  <a:pt x="537" y="4220"/>
                  <a:pt x="47" y="9694"/>
                </a:cubicBezTo>
                <a:cubicBezTo>
                  <a:pt x="-516" y="15973"/>
                  <a:pt x="4096" y="21429"/>
                  <a:pt x="10062" y="21539"/>
                </a:cubicBezTo>
                <a:lnTo>
                  <a:pt x="19253" y="21548"/>
                </a:lnTo>
                <a:cubicBezTo>
                  <a:pt x="19448" y="21556"/>
                  <a:pt x="19628" y="21441"/>
                  <a:pt x="19713" y="21256"/>
                </a:cubicBezTo>
                <a:cubicBezTo>
                  <a:pt x="19808" y="21048"/>
                  <a:pt x="19764" y="20799"/>
                  <a:pt x="19602" y="20642"/>
                </a:cubicBezTo>
                <a:lnTo>
                  <a:pt x="17876" y="18778"/>
                </a:lnTo>
                <a:cubicBezTo>
                  <a:pt x="17768" y="18619"/>
                  <a:pt x="17723" y="18423"/>
                  <a:pt x="17746" y="18229"/>
                </a:cubicBezTo>
                <a:cubicBezTo>
                  <a:pt x="17765" y="18066"/>
                  <a:pt x="17833" y="17915"/>
                  <a:pt x="17940" y="17795"/>
                </a:cubicBezTo>
                <a:cubicBezTo>
                  <a:pt x="20494" y="14604"/>
                  <a:pt x="21084" y="10146"/>
                  <a:pt x="19456" y="6336"/>
                </a:cubicBezTo>
                <a:cubicBezTo>
                  <a:pt x="17798" y="2456"/>
                  <a:pt x="14141" y="-44"/>
                  <a:pt x="10116" y="0"/>
                </a:cubicBezTo>
                <a:close/>
                <a:moveTo>
                  <a:pt x="13707" y="6845"/>
                </a:moveTo>
                <a:cubicBezTo>
                  <a:pt x="13886" y="6845"/>
                  <a:pt x="14065" y="6917"/>
                  <a:pt x="14201" y="7062"/>
                </a:cubicBezTo>
                <a:cubicBezTo>
                  <a:pt x="14474" y="7351"/>
                  <a:pt x="14474" y="7818"/>
                  <a:pt x="14201" y="8107"/>
                </a:cubicBezTo>
                <a:cubicBezTo>
                  <a:pt x="13928" y="8396"/>
                  <a:pt x="13486" y="8396"/>
                  <a:pt x="13212" y="8107"/>
                </a:cubicBezTo>
                <a:cubicBezTo>
                  <a:pt x="12939" y="7818"/>
                  <a:pt x="12939" y="7351"/>
                  <a:pt x="13212" y="7062"/>
                </a:cubicBezTo>
                <a:cubicBezTo>
                  <a:pt x="13349" y="6917"/>
                  <a:pt x="13528" y="6845"/>
                  <a:pt x="13707" y="6845"/>
                </a:cubicBezTo>
                <a:close/>
                <a:moveTo>
                  <a:pt x="6101" y="7347"/>
                </a:moveTo>
                <a:lnTo>
                  <a:pt x="7479" y="7347"/>
                </a:lnTo>
                <a:lnTo>
                  <a:pt x="7479" y="10051"/>
                </a:lnTo>
                <a:lnTo>
                  <a:pt x="10122" y="10051"/>
                </a:lnTo>
                <a:lnTo>
                  <a:pt x="10122" y="7347"/>
                </a:lnTo>
                <a:lnTo>
                  <a:pt x="11499" y="7347"/>
                </a:lnTo>
                <a:lnTo>
                  <a:pt x="11499" y="14266"/>
                </a:lnTo>
                <a:lnTo>
                  <a:pt x="10122" y="14266"/>
                </a:lnTo>
                <a:lnTo>
                  <a:pt x="10122" y="11302"/>
                </a:lnTo>
                <a:lnTo>
                  <a:pt x="7479" y="11302"/>
                </a:lnTo>
                <a:lnTo>
                  <a:pt x="7479" y="14266"/>
                </a:lnTo>
                <a:lnTo>
                  <a:pt x="6101" y="14266"/>
                </a:lnTo>
                <a:lnTo>
                  <a:pt x="6101" y="7347"/>
                </a:lnTo>
                <a:close/>
                <a:moveTo>
                  <a:pt x="13018" y="8955"/>
                </a:moveTo>
                <a:lnTo>
                  <a:pt x="14396" y="8955"/>
                </a:lnTo>
                <a:lnTo>
                  <a:pt x="14396" y="14266"/>
                </a:lnTo>
                <a:lnTo>
                  <a:pt x="13018" y="14266"/>
                </a:lnTo>
                <a:lnTo>
                  <a:pt x="13018" y="8955"/>
                </a:lnTo>
                <a:close/>
              </a:path>
            </a:pathLst>
          </a:custGeom>
          <a:solidFill>
            <a:srgbClr val="FFFFFF"/>
          </a:solidFill>
          <a:ln w="12700">
            <a:miter lim="400000"/>
          </a:ln>
        </p:spPr>
        <p:txBody>
          <a:bodyPr lIns="50800" tIns="50800" rIns="50800" bIns="50800" anchor="ctr"/>
          <a:lstStyle/>
          <a:p>
            <a:pPr algn="ctr">
              <a:defRPr sz="3200" baseline="0">
                <a:solidFill>
                  <a:schemeClr val="accent3"/>
                </a:solidFill>
                <a:latin typeface="Helvetica Light"/>
                <a:ea typeface="Helvetica Light"/>
                <a:cs typeface="Helvetica Light"/>
                <a:sym typeface="Helvetica Light"/>
              </a:defRPr>
            </a:pPr>
            <a:endParaRPr sz="3200">
              <a:solidFill>
                <a:schemeClr val="accent3"/>
              </a:solidFill>
              <a:latin typeface="Helvetica Light"/>
              <a:ea typeface="Helvetica Light"/>
              <a:cs typeface="Helvetica Light"/>
              <a:sym typeface="Helvetica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7" name="Группа 2">
            <a:extLst>
              <a:ext uri="{FF2B5EF4-FFF2-40B4-BE49-F238E27FC236}">
                <a16:creationId xmlns:a16="http://schemas.microsoft.com/office/drawing/2014/main" id="{6272E9E9-D7A1-604F-AE0C-05F6E46D5481}"/>
              </a:ext>
            </a:extLst>
          </p:cNvPr>
          <p:cNvGrpSpPr>
            <a:grpSpLocks/>
          </p:cNvGrpSpPr>
          <p:nvPr/>
        </p:nvGrpSpPr>
        <p:grpSpPr bwMode="auto">
          <a:xfrm>
            <a:off x="1447800" y="1220788"/>
            <a:ext cx="21426488" cy="10606087"/>
            <a:chOff x="1448036" y="1220466"/>
            <a:chExt cx="21426655" cy="10606086"/>
          </a:xfrm>
        </p:grpSpPr>
        <p:grpSp>
          <p:nvGrpSpPr>
            <p:cNvPr id="24578" name="Группа 3">
              <a:extLst>
                <a:ext uri="{FF2B5EF4-FFF2-40B4-BE49-F238E27FC236}">
                  <a16:creationId xmlns:a16="http://schemas.microsoft.com/office/drawing/2014/main" id="{4B12F1FC-F6C1-5D44-B3CE-770D82623240}"/>
                </a:ext>
              </a:extLst>
            </p:cNvPr>
            <p:cNvGrpSpPr>
              <a:grpSpLocks/>
            </p:cNvGrpSpPr>
            <p:nvPr/>
          </p:nvGrpSpPr>
          <p:grpSpPr bwMode="auto">
            <a:xfrm>
              <a:off x="5524772" y="5873325"/>
              <a:ext cx="4095750" cy="3278188"/>
              <a:chOff x="19294532" y="1610224"/>
              <a:chExt cx="4095320" cy="3276903"/>
            </a:xfrm>
          </p:grpSpPr>
          <p:sp>
            <p:nvSpPr>
              <p:cNvPr id="163" name="Полилиния 162">
                <a:extLst>
                  <a:ext uri="{FF2B5EF4-FFF2-40B4-BE49-F238E27FC236}">
                    <a16:creationId xmlns:a16="http://schemas.microsoft.com/office/drawing/2014/main" id="{31817841-F53C-8B46-8042-C2D5E09E1512}"/>
                  </a:ext>
                </a:extLst>
              </p:cNvPr>
              <p:cNvSpPr>
                <a:spLocks/>
              </p:cNvSpPr>
              <p:nvPr/>
            </p:nvSpPr>
            <p:spPr bwMode="auto">
              <a:xfrm>
                <a:off x="19294528" y="2070521"/>
                <a:ext cx="2117519" cy="1180637"/>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64" name="Полилиния 163">
                <a:extLst>
                  <a:ext uri="{FF2B5EF4-FFF2-40B4-BE49-F238E27FC236}">
                    <a16:creationId xmlns:a16="http://schemas.microsoft.com/office/drawing/2014/main" id="{7B5E6F7D-6614-9D44-B851-5CC10C2602C9}"/>
                  </a:ext>
                </a:extLst>
              </p:cNvPr>
              <p:cNvSpPr>
                <a:spLocks/>
              </p:cNvSpPr>
              <p:nvPr/>
            </p:nvSpPr>
            <p:spPr bwMode="auto">
              <a:xfrm flipV="1">
                <a:off x="19294528" y="3235290"/>
                <a:ext cx="2117519" cy="1180637"/>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4641" name="Группа 164">
                <a:extLst>
                  <a:ext uri="{FF2B5EF4-FFF2-40B4-BE49-F238E27FC236}">
                    <a16:creationId xmlns:a16="http://schemas.microsoft.com/office/drawing/2014/main" id="{8721A238-00D2-9441-B853-4396439EDC82}"/>
                  </a:ext>
                </a:extLst>
              </p:cNvPr>
              <p:cNvGrpSpPr>
                <a:grpSpLocks/>
              </p:cNvGrpSpPr>
              <p:nvPr/>
            </p:nvGrpSpPr>
            <p:grpSpPr bwMode="auto">
              <a:xfrm>
                <a:off x="20859712" y="1610224"/>
                <a:ext cx="2530140" cy="956855"/>
                <a:chOff x="18694363" y="2211765"/>
                <a:chExt cx="2530140" cy="956855"/>
              </a:xfrm>
            </p:grpSpPr>
            <p:sp>
              <p:nvSpPr>
                <p:cNvPr id="24648" name="Скругленный прямоугольник 165">
                  <a:extLst>
                    <a:ext uri="{FF2B5EF4-FFF2-40B4-BE49-F238E27FC236}">
                      <a16:creationId xmlns:a16="http://schemas.microsoft.com/office/drawing/2014/main" id="{3F7844E0-0B69-B84A-97B7-45FA4BAB77A3}"/>
                    </a:ext>
                  </a:extLst>
                </p:cNvPr>
                <p:cNvSpPr>
                  <a:spLocks noChangeArrowheads="1"/>
                </p:cNvSpPr>
                <p:nvPr/>
              </p:nvSpPr>
              <p:spPr bwMode="auto">
                <a:xfrm>
                  <a:off x="18694363" y="2211765"/>
                  <a:ext cx="2530140" cy="956855"/>
                </a:xfrm>
                <a:prstGeom prst="roundRect">
                  <a:avLst>
                    <a:gd name="adj" fmla="val 50000"/>
                  </a:avLst>
                </a:prstGeom>
                <a:solidFill>
                  <a:schemeClr val="accent2"/>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24649" name="Группа 166">
                  <a:extLst>
                    <a:ext uri="{FF2B5EF4-FFF2-40B4-BE49-F238E27FC236}">
                      <a16:creationId xmlns:a16="http://schemas.microsoft.com/office/drawing/2014/main" id="{7F166E83-BBDD-7B47-A23D-0228D8D5DBDC}"/>
                    </a:ext>
                  </a:extLst>
                </p:cNvPr>
                <p:cNvGrpSpPr>
                  <a:grpSpLocks/>
                </p:cNvGrpSpPr>
                <p:nvPr/>
              </p:nvGrpSpPr>
              <p:grpSpPr bwMode="auto">
                <a:xfrm>
                  <a:off x="19011484" y="2517207"/>
                  <a:ext cx="345970" cy="345970"/>
                  <a:chOff x="22748332" y="2517207"/>
                  <a:chExt cx="345970" cy="345970"/>
                </a:xfrm>
              </p:grpSpPr>
              <p:sp>
                <p:nvSpPr>
                  <p:cNvPr id="24651" name="Овал 168">
                    <a:extLst>
                      <a:ext uri="{FF2B5EF4-FFF2-40B4-BE49-F238E27FC236}">
                        <a16:creationId xmlns:a16="http://schemas.microsoft.com/office/drawing/2014/main" id="{20929A2F-24D3-4746-95D3-F4BF056A9B94}"/>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4652" name="Овал 169">
                    <a:extLst>
                      <a:ext uri="{FF2B5EF4-FFF2-40B4-BE49-F238E27FC236}">
                        <a16:creationId xmlns:a16="http://schemas.microsoft.com/office/drawing/2014/main" id="{6785A7EE-4E24-DB4D-97C2-E486921F55DF}"/>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4650" name="Прямоугольник 167">
                  <a:extLst>
                    <a:ext uri="{FF2B5EF4-FFF2-40B4-BE49-F238E27FC236}">
                      <a16:creationId xmlns:a16="http://schemas.microsoft.com/office/drawing/2014/main" id="{1A16C171-6AFB-8841-A8AF-1F75FEF24041}"/>
                    </a:ext>
                  </a:extLst>
                </p:cNvPr>
                <p:cNvSpPr>
                  <a:spLocks noChangeArrowheads="1"/>
                </p:cNvSpPr>
                <p:nvPr/>
              </p:nvSpPr>
              <p:spPr bwMode="auto">
                <a:xfrm>
                  <a:off x="19674776" y="2438911"/>
                  <a:ext cx="1074220" cy="461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1</a:t>
                  </a:r>
                  <a:endParaRPr lang="ru-RU" altLang="ru-RU" sz="2400">
                    <a:solidFill>
                      <a:srgbClr val="FFFFFF"/>
                    </a:solidFill>
                  </a:endParaRPr>
                </a:p>
              </p:txBody>
            </p:sp>
          </p:grpSp>
          <p:grpSp>
            <p:nvGrpSpPr>
              <p:cNvPr id="24642" name="Группа 170">
                <a:extLst>
                  <a:ext uri="{FF2B5EF4-FFF2-40B4-BE49-F238E27FC236}">
                    <a16:creationId xmlns:a16="http://schemas.microsoft.com/office/drawing/2014/main" id="{D60B4081-9A4F-A045-800E-EEEC01FD33FF}"/>
                  </a:ext>
                </a:extLst>
              </p:cNvPr>
              <p:cNvGrpSpPr>
                <a:grpSpLocks/>
              </p:cNvGrpSpPr>
              <p:nvPr/>
            </p:nvGrpSpPr>
            <p:grpSpPr bwMode="auto">
              <a:xfrm>
                <a:off x="20859712" y="3930272"/>
                <a:ext cx="2530140" cy="956855"/>
                <a:chOff x="18694363" y="2211765"/>
                <a:chExt cx="2530140" cy="956855"/>
              </a:xfrm>
            </p:grpSpPr>
            <p:sp>
              <p:nvSpPr>
                <p:cNvPr id="24656" name="Скругленный прямоугольник 171">
                  <a:extLst>
                    <a:ext uri="{FF2B5EF4-FFF2-40B4-BE49-F238E27FC236}">
                      <a16:creationId xmlns:a16="http://schemas.microsoft.com/office/drawing/2014/main" id="{09F07812-08B4-0D43-B545-CD87C3A87658}"/>
                    </a:ext>
                  </a:extLst>
                </p:cNvPr>
                <p:cNvSpPr>
                  <a:spLocks noChangeArrowheads="1"/>
                </p:cNvSpPr>
                <p:nvPr/>
              </p:nvSpPr>
              <p:spPr bwMode="auto">
                <a:xfrm>
                  <a:off x="18694302" y="2211835"/>
                  <a:ext cx="2530229" cy="956888"/>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24644" name="Группа 172">
                  <a:extLst>
                    <a:ext uri="{FF2B5EF4-FFF2-40B4-BE49-F238E27FC236}">
                      <a16:creationId xmlns:a16="http://schemas.microsoft.com/office/drawing/2014/main" id="{D3C94485-06FF-3746-803B-FED2A082E922}"/>
                    </a:ext>
                  </a:extLst>
                </p:cNvPr>
                <p:cNvGrpSpPr>
                  <a:grpSpLocks/>
                </p:cNvGrpSpPr>
                <p:nvPr/>
              </p:nvGrpSpPr>
              <p:grpSpPr bwMode="auto">
                <a:xfrm>
                  <a:off x="19011484" y="2517207"/>
                  <a:ext cx="345970" cy="345970"/>
                  <a:chOff x="22748332" y="2517207"/>
                  <a:chExt cx="345970" cy="345970"/>
                </a:xfrm>
              </p:grpSpPr>
              <p:sp>
                <p:nvSpPr>
                  <p:cNvPr id="24646" name="Овал 174">
                    <a:extLst>
                      <a:ext uri="{FF2B5EF4-FFF2-40B4-BE49-F238E27FC236}">
                        <a16:creationId xmlns:a16="http://schemas.microsoft.com/office/drawing/2014/main" id="{09912EE6-E8AD-6C48-A233-E773AFAB4E7C}"/>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 name="Овал 175">
                    <a:extLst>
                      <a:ext uri="{FF2B5EF4-FFF2-40B4-BE49-F238E27FC236}">
                        <a16:creationId xmlns:a16="http://schemas.microsoft.com/office/drawing/2014/main" id="{53CD267C-9052-B549-BA28-6C1BC70C0B84}"/>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4645" name="Прямоугольник 173">
                  <a:extLst>
                    <a:ext uri="{FF2B5EF4-FFF2-40B4-BE49-F238E27FC236}">
                      <a16:creationId xmlns:a16="http://schemas.microsoft.com/office/drawing/2014/main" id="{2085C602-578B-0741-99DF-1296D6DFF396}"/>
                    </a:ext>
                  </a:extLst>
                </p:cNvPr>
                <p:cNvSpPr>
                  <a:spLocks noChangeArrowheads="1"/>
                </p:cNvSpPr>
                <p:nvPr/>
              </p:nvSpPr>
              <p:spPr bwMode="auto">
                <a:xfrm>
                  <a:off x="19674776" y="2438911"/>
                  <a:ext cx="1074220" cy="461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2</a:t>
                  </a:r>
                  <a:endParaRPr lang="ru-RU" altLang="ru-RU" sz="2400">
                    <a:solidFill>
                      <a:srgbClr val="FFFFFF"/>
                    </a:solidFill>
                  </a:endParaRPr>
                </a:p>
              </p:txBody>
            </p:sp>
          </p:grpSp>
        </p:grpSp>
        <p:grpSp>
          <p:nvGrpSpPr>
            <p:cNvPr id="24579" name="Группа 191">
              <a:extLst>
                <a:ext uri="{FF2B5EF4-FFF2-40B4-BE49-F238E27FC236}">
                  <a16:creationId xmlns:a16="http://schemas.microsoft.com/office/drawing/2014/main" id="{00C0C6F7-FE73-A848-8EBD-84B72469DD43}"/>
                </a:ext>
              </a:extLst>
            </p:cNvPr>
            <p:cNvGrpSpPr>
              <a:grpSpLocks/>
            </p:cNvGrpSpPr>
            <p:nvPr/>
          </p:nvGrpSpPr>
          <p:grpSpPr bwMode="auto">
            <a:xfrm rot="10800000">
              <a:off x="14756263" y="5873325"/>
              <a:ext cx="4095750" cy="3276600"/>
              <a:chOff x="19294532" y="1610224"/>
              <a:chExt cx="4095320" cy="3276903"/>
            </a:xfrm>
          </p:grpSpPr>
          <p:sp>
            <p:nvSpPr>
              <p:cNvPr id="159" name="Полилиния 158">
                <a:extLst>
                  <a:ext uri="{FF2B5EF4-FFF2-40B4-BE49-F238E27FC236}">
                    <a16:creationId xmlns:a16="http://schemas.microsoft.com/office/drawing/2014/main" id="{01CAF873-3881-1444-BC3B-5E64BCB43F31}"/>
                  </a:ext>
                </a:extLst>
              </p:cNvPr>
              <p:cNvSpPr>
                <a:spLocks/>
              </p:cNvSpPr>
              <p:nvPr/>
            </p:nvSpPr>
            <p:spPr bwMode="auto">
              <a:xfrm>
                <a:off x="19294610" y="2070539"/>
                <a:ext cx="2117519" cy="1181209"/>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60" name="Полилиния 159">
                <a:extLst>
                  <a:ext uri="{FF2B5EF4-FFF2-40B4-BE49-F238E27FC236}">
                    <a16:creationId xmlns:a16="http://schemas.microsoft.com/office/drawing/2014/main" id="{6BCF816A-2B52-1E43-BE45-64D0938553F8}"/>
                  </a:ext>
                </a:extLst>
              </p:cNvPr>
              <p:cNvSpPr>
                <a:spLocks/>
              </p:cNvSpPr>
              <p:nvPr/>
            </p:nvSpPr>
            <p:spPr bwMode="auto">
              <a:xfrm flipV="1">
                <a:off x="19294610" y="3234283"/>
                <a:ext cx="2117519" cy="1181209"/>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4627" name="Группа 194">
                <a:extLst>
                  <a:ext uri="{FF2B5EF4-FFF2-40B4-BE49-F238E27FC236}">
                    <a16:creationId xmlns:a16="http://schemas.microsoft.com/office/drawing/2014/main" id="{CD9210FD-C3AE-C840-982D-FB74EA45050C}"/>
                  </a:ext>
                </a:extLst>
              </p:cNvPr>
              <p:cNvGrpSpPr>
                <a:grpSpLocks/>
              </p:cNvGrpSpPr>
              <p:nvPr/>
            </p:nvGrpSpPr>
            <p:grpSpPr bwMode="auto">
              <a:xfrm>
                <a:off x="20859712" y="1610224"/>
                <a:ext cx="2530140" cy="956855"/>
                <a:chOff x="18694363" y="2211765"/>
                <a:chExt cx="2530140" cy="956855"/>
              </a:xfrm>
            </p:grpSpPr>
            <p:sp>
              <p:nvSpPr>
                <p:cNvPr id="24647" name="Скругленный прямоугольник 201">
                  <a:extLst>
                    <a:ext uri="{FF2B5EF4-FFF2-40B4-BE49-F238E27FC236}">
                      <a16:creationId xmlns:a16="http://schemas.microsoft.com/office/drawing/2014/main" id="{32615C75-55C3-D546-9A72-FE506A5399E3}"/>
                    </a:ext>
                  </a:extLst>
                </p:cNvPr>
                <p:cNvSpPr>
                  <a:spLocks noChangeArrowheads="1"/>
                </p:cNvSpPr>
                <p:nvPr/>
              </p:nvSpPr>
              <p:spPr bwMode="auto">
                <a:xfrm>
                  <a:off x="18694384" y="2213249"/>
                  <a:ext cx="2530229" cy="957351"/>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24635" name="Группа 202">
                  <a:extLst>
                    <a:ext uri="{FF2B5EF4-FFF2-40B4-BE49-F238E27FC236}">
                      <a16:creationId xmlns:a16="http://schemas.microsoft.com/office/drawing/2014/main" id="{08FD52C6-FFB5-3045-B338-56403B9C5558}"/>
                    </a:ext>
                  </a:extLst>
                </p:cNvPr>
                <p:cNvGrpSpPr>
                  <a:grpSpLocks/>
                </p:cNvGrpSpPr>
                <p:nvPr/>
              </p:nvGrpSpPr>
              <p:grpSpPr bwMode="auto">
                <a:xfrm>
                  <a:off x="19011484" y="2517207"/>
                  <a:ext cx="345970" cy="345970"/>
                  <a:chOff x="22748332" y="2517207"/>
                  <a:chExt cx="345970" cy="345970"/>
                </a:xfrm>
              </p:grpSpPr>
              <p:sp>
                <p:nvSpPr>
                  <p:cNvPr id="24637" name="Овал 204">
                    <a:extLst>
                      <a:ext uri="{FF2B5EF4-FFF2-40B4-BE49-F238E27FC236}">
                        <a16:creationId xmlns:a16="http://schemas.microsoft.com/office/drawing/2014/main" id="{18588200-28F9-6D44-9BD3-AC7491F57414}"/>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4638" name="Овал 205">
                    <a:extLst>
                      <a:ext uri="{FF2B5EF4-FFF2-40B4-BE49-F238E27FC236}">
                        <a16:creationId xmlns:a16="http://schemas.microsoft.com/office/drawing/2014/main" id="{8A06E30C-17AB-744B-B988-E9A80795B3AF}"/>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4636" name="Прямоугольник 203">
                  <a:extLst>
                    <a:ext uri="{FF2B5EF4-FFF2-40B4-BE49-F238E27FC236}">
                      <a16:creationId xmlns:a16="http://schemas.microsoft.com/office/drawing/2014/main" id="{08FF5F7C-FB66-384B-8F4B-3C403BB153E9}"/>
                    </a:ext>
                  </a:extLst>
                </p:cNvPr>
                <p:cNvSpPr>
                  <a:spLocks noChangeArrowheads="1"/>
                </p:cNvSpPr>
                <p:nvPr/>
              </p:nvSpPr>
              <p:spPr bwMode="auto">
                <a:xfrm rot="10800000">
                  <a:off x="19674889" y="2461526"/>
                  <a:ext cx="1074220" cy="46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5</a:t>
                  </a:r>
                  <a:endParaRPr lang="ru-RU" altLang="ru-RU" sz="2400">
                    <a:solidFill>
                      <a:srgbClr val="FFFFFF"/>
                    </a:solidFill>
                  </a:endParaRPr>
                </a:p>
              </p:txBody>
            </p:sp>
          </p:grpSp>
          <p:grpSp>
            <p:nvGrpSpPr>
              <p:cNvPr id="24628" name="Группа 195">
                <a:extLst>
                  <a:ext uri="{FF2B5EF4-FFF2-40B4-BE49-F238E27FC236}">
                    <a16:creationId xmlns:a16="http://schemas.microsoft.com/office/drawing/2014/main" id="{5F81DE5C-9318-754C-A79A-BB9A906CFD38}"/>
                  </a:ext>
                </a:extLst>
              </p:cNvPr>
              <p:cNvGrpSpPr>
                <a:grpSpLocks/>
              </p:cNvGrpSpPr>
              <p:nvPr/>
            </p:nvGrpSpPr>
            <p:grpSpPr bwMode="auto">
              <a:xfrm>
                <a:off x="20859712" y="3930272"/>
                <a:ext cx="2530140" cy="956855"/>
                <a:chOff x="18694363" y="2211765"/>
                <a:chExt cx="2530140" cy="956855"/>
              </a:xfrm>
            </p:grpSpPr>
            <p:sp>
              <p:nvSpPr>
                <p:cNvPr id="24629" name="Скругленный прямоугольник 196">
                  <a:extLst>
                    <a:ext uri="{FF2B5EF4-FFF2-40B4-BE49-F238E27FC236}">
                      <a16:creationId xmlns:a16="http://schemas.microsoft.com/office/drawing/2014/main" id="{BD7A9B59-6B1F-7741-B4E0-14E10A91F4EF}"/>
                    </a:ext>
                  </a:extLst>
                </p:cNvPr>
                <p:cNvSpPr>
                  <a:spLocks noChangeArrowheads="1"/>
                </p:cNvSpPr>
                <p:nvPr/>
              </p:nvSpPr>
              <p:spPr bwMode="auto">
                <a:xfrm>
                  <a:off x="18694363" y="2211765"/>
                  <a:ext cx="2530140" cy="956855"/>
                </a:xfrm>
                <a:prstGeom prst="roundRect">
                  <a:avLst>
                    <a:gd name="adj" fmla="val 50000"/>
                  </a:avLst>
                </a:prstGeom>
                <a:solidFill>
                  <a:schemeClr val="accent2"/>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24630" name="Группа 197">
                  <a:extLst>
                    <a:ext uri="{FF2B5EF4-FFF2-40B4-BE49-F238E27FC236}">
                      <a16:creationId xmlns:a16="http://schemas.microsoft.com/office/drawing/2014/main" id="{2C0AF54F-CBE3-DE4F-8E49-0DDC011E9547}"/>
                    </a:ext>
                  </a:extLst>
                </p:cNvPr>
                <p:cNvGrpSpPr>
                  <a:grpSpLocks/>
                </p:cNvGrpSpPr>
                <p:nvPr/>
              </p:nvGrpSpPr>
              <p:grpSpPr bwMode="auto">
                <a:xfrm>
                  <a:off x="19011484" y="2517207"/>
                  <a:ext cx="345970" cy="345970"/>
                  <a:chOff x="22748332" y="2517207"/>
                  <a:chExt cx="345970" cy="345970"/>
                </a:xfrm>
              </p:grpSpPr>
              <p:sp>
                <p:nvSpPr>
                  <p:cNvPr id="24632" name="Овал 199">
                    <a:extLst>
                      <a:ext uri="{FF2B5EF4-FFF2-40B4-BE49-F238E27FC236}">
                        <a16:creationId xmlns:a16="http://schemas.microsoft.com/office/drawing/2014/main" id="{87FF1B9A-454C-4A4A-A3E9-D0E087C01F29}"/>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4633" name="Овал 200">
                    <a:extLst>
                      <a:ext uri="{FF2B5EF4-FFF2-40B4-BE49-F238E27FC236}">
                        <a16:creationId xmlns:a16="http://schemas.microsoft.com/office/drawing/2014/main" id="{83D8A37E-A264-CD44-8875-173FE2468176}"/>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4631" name="Прямоугольник 198">
                  <a:extLst>
                    <a:ext uri="{FF2B5EF4-FFF2-40B4-BE49-F238E27FC236}">
                      <a16:creationId xmlns:a16="http://schemas.microsoft.com/office/drawing/2014/main" id="{C6837B50-13E8-8B4B-921F-0F5198D93241}"/>
                    </a:ext>
                  </a:extLst>
                </p:cNvPr>
                <p:cNvSpPr>
                  <a:spLocks noChangeArrowheads="1"/>
                </p:cNvSpPr>
                <p:nvPr/>
              </p:nvSpPr>
              <p:spPr bwMode="auto">
                <a:xfrm rot="10800000">
                  <a:off x="19674889" y="2475171"/>
                  <a:ext cx="1074220" cy="46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4</a:t>
                  </a:r>
                  <a:endParaRPr lang="ru-RU" altLang="ru-RU" sz="2400">
                    <a:solidFill>
                      <a:srgbClr val="FFFFFF"/>
                    </a:solidFill>
                  </a:endParaRPr>
                </a:p>
              </p:txBody>
            </p:sp>
          </p:grpSp>
        </p:grpSp>
        <p:grpSp>
          <p:nvGrpSpPr>
            <p:cNvPr id="24580" name="Группа 1">
              <a:extLst>
                <a:ext uri="{FF2B5EF4-FFF2-40B4-BE49-F238E27FC236}">
                  <a16:creationId xmlns:a16="http://schemas.microsoft.com/office/drawing/2014/main" id="{1998D662-05CC-8F45-8517-EC139795F4C1}"/>
                </a:ext>
              </a:extLst>
            </p:cNvPr>
            <p:cNvGrpSpPr>
              <a:grpSpLocks/>
            </p:cNvGrpSpPr>
            <p:nvPr/>
          </p:nvGrpSpPr>
          <p:grpSpPr bwMode="auto">
            <a:xfrm>
              <a:off x="9527704" y="9860491"/>
              <a:ext cx="5289430" cy="1475707"/>
              <a:chOff x="10074978" y="9331197"/>
              <a:chExt cx="4234044" cy="1181263"/>
            </a:xfrm>
          </p:grpSpPr>
          <p:sp>
            <p:nvSpPr>
              <p:cNvPr id="175" name="Полилиния 174">
                <a:extLst>
                  <a:ext uri="{FF2B5EF4-FFF2-40B4-BE49-F238E27FC236}">
                    <a16:creationId xmlns:a16="http://schemas.microsoft.com/office/drawing/2014/main" id="{89708F38-61FF-7B4E-B662-EC31752DF798}"/>
                  </a:ext>
                </a:extLst>
              </p:cNvPr>
              <p:cNvSpPr>
                <a:spLocks/>
              </p:cNvSpPr>
              <p:nvPr/>
            </p:nvSpPr>
            <p:spPr bwMode="auto">
              <a:xfrm flipV="1">
                <a:off x="12192681" y="9331786"/>
                <a:ext cx="2115816" cy="1180527"/>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76" name="Полилиния 175">
                <a:extLst>
                  <a:ext uri="{FF2B5EF4-FFF2-40B4-BE49-F238E27FC236}">
                    <a16:creationId xmlns:a16="http://schemas.microsoft.com/office/drawing/2014/main" id="{6AA0226A-490C-6C43-981E-20D880786A06}"/>
                  </a:ext>
                </a:extLst>
              </p:cNvPr>
              <p:cNvSpPr>
                <a:spLocks/>
              </p:cNvSpPr>
              <p:nvPr/>
            </p:nvSpPr>
            <p:spPr bwMode="auto">
              <a:xfrm rot="10800000">
                <a:off x="10075594" y="9331786"/>
                <a:ext cx="2117086" cy="1180527"/>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grpSp>
          <p:nvGrpSpPr>
            <p:cNvPr id="24581" name="Группа 129">
              <a:extLst>
                <a:ext uri="{FF2B5EF4-FFF2-40B4-BE49-F238E27FC236}">
                  <a16:creationId xmlns:a16="http://schemas.microsoft.com/office/drawing/2014/main" id="{C9BB26E1-94BD-084B-A9E1-E0F51102F235}"/>
                </a:ext>
              </a:extLst>
            </p:cNvPr>
            <p:cNvGrpSpPr>
              <a:grpSpLocks/>
            </p:cNvGrpSpPr>
            <p:nvPr/>
          </p:nvGrpSpPr>
          <p:grpSpPr bwMode="auto">
            <a:xfrm>
              <a:off x="1448036" y="6852134"/>
              <a:ext cx="4695825" cy="1134390"/>
              <a:chOff x="10312212" y="4996535"/>
              <a:chExt cx="4695825" cy="1134390"/>
            </a:xfrm>
          </p:grpSpPr>
          <p:sp>
            <p:nvSpPr>
              <p:cNvPr id="24618" name="Скругленный прямоугольник 88">
                <a:extLst>
                  <a:ext uri="{FF2B5EF4-FFF2-40B4-BE49-F238E27FC236}">
                    <a16:creationId xmlns:a16="http://schemas.microsoft.com/office/drawing/2014/main" id="{48120248-4C02-E649-8E1C-7344AECEE861}"/>
                  </a:ext>
                </a:extLst>
              </p:cNvPr>
              <p:cNvSpPr>
                <a:spLocks noChangeArrowheads="1"/>
              </p:cNvSpPr>
              <p:nvPr/>
            </p:nvSpPr>
            <p:spPr bwMode="auto">
              <a:xfrm>
                <a:off x="10312212" y="5175250"/>
                <a:ext cx="4695825" cy="955675"/>
              </a:xfrm>
              <a:prstGeom prst="roundRect">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24619" name="Группа 18">
                <a:extLst>
                  <a:ext uri="{FF2B5EF4-FFF2-40B4-BE49-F238E27FC236}">
                    <a16:creationId xmlns:a16="http://schemas.microsoft.com/office/drawing/2014/main" id="{DFFA772F-2905-214F-82BE-C358ED1B61D3}"/>
                  </a:ext>
                </a:extLst>
              </p:cNvPr>
              <p:cNvGrpSpPr>
                <a:grpSpLocks/>
              </p:cNvGrpSpPr>
              <p:nvPr/>
            </p:nvGrpSpPr>
            <p:grpSpPr bwMode="auto">
              <a:xfrm>
                <a:off x="12487136" y="4996535"/>
                <a:ext cx="345976" cy="345543"/>
                <a:chOff x="22748332" y="2517207"/>
                <a:chExt cx="345970" cy="345970"/>
              </a:xfrm>
            </p:grpSpPr>
            <p:sp>
              <p:nvSpPr>
                <p:cNvPr id="24621" name="Овал 89">
                  <a:extLst>
                    <a:ext uri="{FF2B5EF4-FFF2-40B4-BE49-F238E27FC236}">
                      <a16:creationId xmlns:a16="http://schemas.microsoft.com/office/drawing/2014/main" id="{F8A94913-C621-8B4E-9D13-CBE0157A4E8D}"/>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4622" name="Овал 90">
                  <a:extLst>
                    <a:ext uri="{FF2B5EF4-FFF2-40B4-BE49-F238E27FC236}">
                      <a16:creationId xmlns:a16="http://schemas.microsoft.com/office/drawing/2014/main" id="{F17AEBBF-0B3F-0E4A-B7A4-C35B252BB513}"/>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4620" name="Прямоугольник 91">
                <a:extLst>
                  <a:ext uri="{FF2B5EF4-FFF2-40B4-BE49-F238E27FC236}">
                    <a16:creationId xmlns:a16="http://schemas.microsoft.com/office/drawing/2014/main" id="{2428F420-7F52-C044-A0A9-AD718AC70582}"/>
                  </a:ext>
                </a:extLst>
              </p:cNvPr>
              <p:cNvSpPr>
                <a:spLocks noChangeArrowheads="1"/>
              </p:cNvSpPr>
              <p:nvPr/>
            </p:nvSpPr>
            <p:spPr bwMode="auto">
              <a:xfrm>
                <a:off x="10607849" y="5402116"/>
                <a:ext cx="4104550" cy="46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24582" name="Группа 151">
              <a:extLst>
                <a:ext uri="{FF2B5EF4-FFF2-40B4-BE49-F238E27FC236}">
                  <a16:creationId xmlns:a16="http://schemas.microsoft.com/office/drawing/2014/main" id="{72C4AC3C-09DB-9246-83CC-D1F15A46D249}"/>
                </a:ext>
              </a:extLst>
            </p:cNvPr>
            <p:cNvGrpSpPr>
              <a:grpSpLocks/>
            </p:cNvGrpSpPr>
            <p:nvPr/>
          </p:nvGrpSpPr>
          <p:grpSpPr bwMode="auto">
            <a:xfrm>
              <a:off x="18178866" y="6852134"/>
              <a:ext cx="4695825" cy="1134390"/>
              <a:chOff x="10312212" y="4996535"/>
              <a:chExt cx="4695825" cy="1134390"/>
            </a:xfrm>
          </p:grpSpPr>
          <p:sp>
            <p:nvSpPr>
              <p:cNvPr id="24613" name="Скругленный прямоугольник 88">
                <a:extLst>
                  <a:ext uri="{FF2B5EF4-FFF2-40B4-BE49-F238E27FC236}">
                    <a16:creationId xmlns:a16="http://schemas.microsoft.com/office/drawing/2014/main" id="{8620B145-5232-F744-8EB7-A16D3C1DCC9E}"/>
                  </a:ext>
                </a:extLst>
              </p:cNvPr>
              <p:cNvSpPr>
                <a:spLocks noChangeArrowheads="1"/>
              </p:cNvSpPr>
              <p:nvPr/>
            </p:nvSpPr>
            <p:spPr bwMode="auto">
              <a:xfrm>
                <a:off x="10312212" y="5175250"/>
                <a:ext cx="4695825" cy="955675"/>
              </a:xfrm>
              <a:prstGeom prst="roundRect">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24614" name="Группа 18">
                <a:extLst>
                  <a:ext uri="{FF2B5EF4-FFF2-40B4-BE49-F238E27FC236}">
                    <a16:creationId xmlns:a16="http://schemas.microsoft.com/office/drawing/2014/main" id="{B47CF040-D004-6049-A2D2-12D22D42892D}"/>
                  </a:ext>
                </a:extLst>
              </p:cNvPr>
              <p:cNvGrpSpPr>
                <a:grpSpLocks/>
              </p:cNvGrpSpPr>
              <p:nvPr/>
            </p:nvGrpSpPr>
            <p:grpSpPr bwMode="auto">
              <a:xfrm>
                <a:off x="12487136" y="4996535"/>
                <a:ext cx="345976" cy="345543"/>
                <a:chOff x="22748332" y="2517207"/>
                <a:chExt cx="345970" cy="345970"/>
              </a:xfrm>
            </p:grpSpPr>
            <p:sp>
              <p:nvSpPr>
                <p:cNvPr id="3" name="Овал 89">
                  <a:extLst>
                    <a:ext uri="{FF2B5EF4-FFF2-40B4-BE49-F238E27FC236}">
                      <a16:creationId xmlns:a16="http://schemas.microsoft.com/office/drawing/2014/main" id="{35FEFCE3-BD2D-2740-A378-73738218A34B}"/>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4617" name="Овал 90">
                  <a:extLst>
                    <a:ext uri="{FF2B5EF4-FFF2-40B4-BE49-F238E27FC236}">
                      <a16:creationId xmlns:a16="http://schemas.microsoft.com/office/drawing/2014/main" id="{3E125A06-8779-CD42-AC94-9539FDFB9547}"/>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4615" name="Прямоугольник 91">
                <a:extLst>
                  <a:ext uri="{FF2B5EF4-FFF2-40B4-BE49-F238E27FC236}">
                    <a16:creationId xmlns:a16="http://schemas.microsoft.com/office/drawing/2014/main" id="{9A36025D-CACF-D34B-A714-CDFF9958DE7D}"/>
                  </a:ext>
                </a:extLst>
              </p:cNvPr>
              <p:cNvSpPr>
                <a:spLocks noChangeArrowheads="1"/>
              </p:cNvSpPr>
              <p:nvPr/>
            </p:nvSpPr>
            <p:spPr bwMode="auto">
              <a:xfrm>
                <a:off x="10607849" y="5402116"/>
                <a:ext cx="4104550" cy="46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24583" name="Группа 2">
              <a:extLst>
                <a:ext uri="{FF2B5EF4-FFF2-40B4-BE49-F238E27FC236}">
                  <a16:creationId xmlns:a16="http://schemas.microsoft.com/office/drawing/2014/main" id="{2D9D5211-48B6-0147-AA46-1C239E28D34A}"/>
                </a:ext>
              </a:extLst>
            </p:cNvPr>
            <p:cNvGrpSpPr>
              <a:grpSpLocks/>
            </p:cNvGrpSpPr>
            <p:nvPr/>
          </p:nvGrpSpPr>
          <p:grpSpPr bwMode="auto">
            <a:xfrm>
              <a:off x="9413875" y="1220466"/>
              <a:ext cx="5521325" cy="5521325"/>
              <a:chOff x="8830136" y="3537274"/>
              <a:chExt cx="6688364" cy="6688364"/>
            </a:xfrm>
          </p:grpSpPr>
          <p:sp>
            <p:nvSpPr>
              <p:cNvPr id="24608" name="Полилиния 52">
                <a:extLst>
                  <a:ext uri="{FF2B5EF4-FFF2-40B4-BE49-F238E27FC236}">
                    <a16:creationId xmlns:a16="http://schemas.microsoft.com/office/drawing/2014/main" id="{537910B3-BE4D-4144-AAE2-E9DB20E64277}"/>
                  </a:ext>
                </a:extLst>
              </p:cNvPr>
              <p:cNvSpPr>
                <a:spLocks/>
              </p:cNvSpPr>
              <p:nvPr/>
            </p:nvSpPr>
            <p:spPr bwMode="auto">
              <a:xfrm>
                <a:off x="8830136" y="3537274"/>
                <a:ext cx="6688364" cy="6688364"/>
              </a:xfrm>
              <a:custGeom>
                <a:avLst/>
                <a:gdLst>
                  <a:gd name="T0" fmla="*/ 2219051 w 7668212"/>
                  <a:gd name="T1" fmla="*/ 112534 h 7668212"/>
                  <a:gd name="T2" fmla="*/ 112534 w 7668212"/>
                  <a:gd name="T3" fmla="*/ 2219051 h 7668212"/>
                  <a:gd name="T4" fmla="*/ 2219051 w 7668212"/>
                  <a:gd name="T5" fmla="*/ 4325568 h 7668212"/>
                  <a:gd name="T6" fmla="*/ 4325568 w 7668212"/>
                  <a:gd name="T7" fmla="*/ 2219051 h 7668212"/>
                  <a:gd name="T8" fmla="*/ 2219051 w 7668212"/>
                  <a:gd name="T9" fmla="*/ 112534 h 7668212"/>
                  <a:gd name="T10" fmla="*/ 2219051 w 7668212"/>
                  <a:gd name="T11" fmla="*/ 0 h 7668212"/>
                  <a:gd name="T12" fmla="*/ 4438101 w 7668212"/>
                  <a:gd name="T13" fmla="*/ 2219051 h 7668212"/>
                  <a:gd name="T14" fmla="*/ 2219051 w 7668212"/>
                  <a:gd name="T15" fmla="*/ 4438101 h 7668212"/>
                  <a:gd name="T16" fmla="*/ 0 w 7668212"/>
                  <a:gd name="T17" fmla="*/ 2219051 h 7668212"/>
                  <a:gd name="T18" fmla="*/ 2219051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solidFill>
                <a:srgbClr val="EFF0F4">
                  <a:alpha val="45097"/>
                </a:srgbClr>
              </a:soli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endParaRPr lang="ru-RU"/>
              </a:p>
            </p:txBody>
          </p:sp>
          <p:grpSp>
            <p:nvGrpSpPr>
              <p:cNvPr id="24609" name="Группа 6">
                <a:extLst>
                  <a:ext uri="{FF2B5EF4-FFF2-40B4-BE49-F238E27FC236}">
                    <a16:creationId xmlns:a16="http://schemas.microsoft.com/office/drawing/2014/main" id="{D94535C8-7057-284E-AE10-A7CDBEF76F16}"/>
                  </a:ext>
                </a:extLst>
              </p:cNvPr>
              <p:cNvGrpSpPr>
                <a:grpSpLocks/>
              </p:cNvGrpSpPr>
              <p:nvPr/>
            </p:nvGrpSpPr>
            <p:grpSpPr bwMode="auto">
              <a:xfrm>
                <a:off x="9513214" y="4204072"/>
                <a:ext cx="5322207" cy="5322207"/>
                <a:chOff x="8681411" y="3378675"/>
                <a:chExt cx="7668212" cy="7668212"/>
              </a:xfrm>
            </p:grpSpPr>
            <p:sp>
              <p:nvSpPr>
                <p:cNvPr id="24624" name="Полилиния 44">
                  <a:extLst>
                    <a:ext uri="{FF2B5EF4-FFF2-40B4-BE49-F238E27FC236}">
                      <a16:creationId xmlns:a16="http://schemas.microsoft.com/office/drawing/2014/main" id="{453D0DA1-4587-FF44-A44C-CCEEDC7D7115}"/>
                    </a:ext>
                  </a:extLst>
                </p:cNvPr>
                <p:cNvSpPr>
                  <a:spLocks/>
                </p:cNvSpPr>
                <p:nvPr/>
              </p:nvSpPr>
              <p:spPr bwMode="auto">
                <a:xfrm>
                  <a:off x="8681369" y="3379394"/>
                  <a:ext cx="7669413" cy="7666582"/>
                </a:xfrm>
                <a:custGeom>
                  <a:avLst/>
                  <a:gdLst>
                    <a:gd name="T0" fmla="*/ 3834106 w 7668212"/>
                    <a:gd name="T1" fmla="*/ 194436 h 7668212"/>
                    <a:gd name="T2" fmla="*/ 194436 w 7668212"/>
                    <a:gd name="T3" fmla="*/ 3834106 h 7668212"/>
                    <a:gd name="T4" fmla="*/ 3834106 w 7668212"/>
                    <a:gd name="T5" fmla="*/ 7473776 h 7668212"/>
                    <a:gd name="T6" fmla="*/ 7473776 w 7668212"/>
                    <a:gd name="T7" fmla="*/ 3834106 h 7668212"/>
                    <a:gd name="T8" fmla="*/ 3834106 w 7668212"/>
                    <a:gd name="T9" fmla="*/ 194436 h 7668212"/>
                    <a:gd name="T10" fmla="*/ 3834106 w 7668212"/>
                    <a:gd name="T11" fmla="*/ 0 h 7668212"/>
                    <a:gd name="T12" fmla="*/ 7668212 w 7668212"/>
                    <a:gd name="T13" fmla="*/ 3834106 h 7668212"/>
                    <a:gd name="T14" fmla="*/ 3834106 w 7668212"/>
                    <a:gd name="T15" fmla="*/ 7668212 h 7668212"/>
                    <a:gd name="T16" fmla="*/ 0 w 7668212"/>
                    <a:gd name="T17" fmla="*/ 3834106 h 7668212"/>
                    <a:gd name="T18" fmla="*/ 3834106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gradFill rotWithShape="1">
                  <a:gsLst>
                    <a:gs pos="0">
                      <a:schemeClr val="accent1"/>
                    </a:gs>
                    <a:gs pos="98000">
                      <a:schemeClr val="accent5"/>
                    </a:gs>
                  </a:gsLst>
                  <a:lin ang="5400000" scaled="1"/>
                </a:gra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pPr>
                    <a:defRPr/>
                  </a:pPr>
                  <a:endParaRPr lang="ru-RU"/>
                </a:p>
              </p:txBody>
            </p:sp>
            <p:sp>
              <p:nvSpPr>
                <p:cNvPr id="46" name="Text Box 27">
                  <a:extLst>
                    <a:ext uri="{FF2B5EF4-FFF2-40B4-BE49-F238E27FC236}">
                      <a16:creationId xmlns:a16="http://schemas.microsoft.com/office/drawing/2014/main" id="{D02202DA-0D5D-DA4F-B0E9-DDD91B69BA80}"/>
                    </a:ext>
                  </a:extLst>
                </p:cNvPr>
                <p:cNvSpPr txBox="1">
                  <a:spLocks/>
                </p:cNvSpPr>
                <p:nvPr/>
              </p:nvSpPr>
              <p:spPr bwMode="auto">
                <a:xfrm>
                  <a:off x="8980609" y="6186134"/>
                  <a:ext cx="7070933" cy="2100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4400" b="0" dirty="0">
                      <a:solidFill>
                        <a:srgbClr val="555B64"/>
                      </a:solidFill>
                      <a:latin typeface="Impact" charset="0"/>
                      <a:ea typeface="Impact" charset="0"/>
                      <a:cs typeface="Impact" charset="0"/>
                      <a:sym typeface="Helvetica Neue" charset="0"/>
                    </a:rPr>
                    <a:t>MINDMAP</a:t>
                  </a:r>
                </a:p>
                <a:p>
                  <a:pPr algn="ctr" eaLnBrk="1">
                    <a:defRPr/>
                  </a:pPr>
                  <a:r>
                    <a:rPr lang="en-US" altLang="x-none" sz="4400" b="0" dirty="0">
                      <a:solidFill>
                        <a:srgbClr val="555B64"/>
                      </a:solidFill>
                      <a:latin typeface="Impact" charset="0"/>
                      <a:ea typeface="Impact" charset="0"/>
                      <a:cs typeface="Impact" charset="0"/>
                      <a:sym typeface="Helvetica Neue" charset="0"/>
                    </a:rPr>
                    <a:t>INFOGRAPHIC</a:t>
                  </a:r>
                </a:p>
              </p:txBody>
            </p:sp>
          </p:grpSp>
          <p:sp>
            <p:nvSpPr>
              <p:cNvPr id="24610" name="Овал 7">
                <a:extLst>
                  <a:ext uri="{FF2B5EF4-FFF2-40B4-BE49-F238E27FC236}">
                    <a16:creationId xmlns:a16="http://schemas.microsoft.com/office/drawing/2014/main" id="{CB70486A-1ED1-3F47-9C7E-377383D536F5}"/>
                  </a:ext>
                </a:extLst>
              </p:cNvPr>
              <p:cNvSpPr>
                <a:spLocks noChangeArrowheads="1"/>
              </p:cNvSpPr>
              <p:nvPr/>
            </p:nvSpPr>
            <p:spPr bwMode="auto">
              <a:xfrm>
                <a:off x="9006428" y="3713566"/>
                <a:ext cx="6335781" cy="6335781"/>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grpSp>
        <p:sp>
          <p:nvSpPr>
            <p:cNvPr id="142" name="Полилиния 141">
              <a:extLst>
                <a:ext uri="{FF2B5EF4-FFF2-40B4-BE49-F238E27FC236}">
                  <a16:creationId xmlns:a16="http://schemas.microsoft.com/office/drawing/2014/main" id="{841CC38B-4E4E-B14C-9B5B-D59702495C91}"/>
                </a:ext>
              </a:extLst>
            </p:cNvPr>
            <p:cNvSpPr>
              <a:spLocks/>
            </p:cNvSpPr>
            <p:nvPr/>
          </p:nvSpPr>
          <p:spPr bwMode="auto">
            <a:xfrm>
              <a:off x="3856293" y="4027166"/>
              <a:ext cx="5681706" cy="2932112"/>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2290368"/>
                <a:gd name="connsiteY0" fmla="*/ 1179094 h 1179094"/>
                <a:gd name="connsiteX1" fmla="*/ 986589 w 2290368"/>
                <a:gd name="connsiteY1" fmla="*/ 192505 h 1179094"/>
                <a:gd name="connsiteX2" fmla="*/ 1371600 w 2290368"/>
                <a:gd name="connsiteY2" fmla="*/ 0 h 1179094"/>
                <a:gd name="connsiteX3" fmla="*/ 2290368 w 2290368"/>
                <a:gd name="connsiteY3" fmla="*/ 0 h 1179094"/>
              </a:gdLst>
              <a:ahLst/>
              <a:cxnLst>
                <a:cxn ang="0">
                  <a:pos x="connsiteX0" y="connsiteY0"/>
                </a:cxn>
                <a:cxn ang="0">
                  <a:pos x="connsiteX1" y="connsiteY1"/>
                </a:cxn>
                <a:cxn ang="0">
                  <a:pos x="connsiteX2" y="connsiteY2"/>
                </a:cxn>
                <a:cxn ang="0">
                  <a:pos x="connsiteX3" y="connsiteY3"/>
                </a:cxn>
              </a:cxnLst>
              <a:rect l="l" t="t" r="r" b="b"/>
              <a:pathLst>
                <a:path w="2290368" h="1179094">
                  <a:moveTo>
                    <a:pt x="0" y="1179094"/>
                  </a:moveTo>
                  <a:lnTo>
                    <a:pt x="986589" y="192505"/>
                  </a:lnTo>
                  <a:cubicBezTo>
                    <a:pt x="1075897" y="111610"/>
                    <a:pt x="1187507" y="8412"/>
                    <a:pt x="1371600" y="0"/>
                  </a:cubicBezTo>
                  <a:lnTo>
                    <a:pt x="229036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4585" name="Группа 142">
              <a:extLst>
                <a:ext uri="{FF2B5EF4-FFF2-40B4-BE49-F238E27FC236}">
                  <a16:creationId xmlns:a16="http://schemas.microsoft.com/office/drawing/2014/main" id="{E7EFA8E1-659D-0646-850E-F14A91F19D6D}"/>
                </a:ext>
              </a:extLst>
            </p:cNvPr>
            <p:cNvGrpSpPr>
              <a:grpSpLocks/>
            </p:cNvGrpSpPr>
            <p:nvPr/>
          </p:nvGrpSpPr>
          <p:grpSpPr bwMode="auto">
            <a:xfrm>
              <a:off x="9845918" y="9047896"/>
              <a:ext cx="4695825" cy="1134390"/>
              <a:chOff x="10312212" y="4996535"/>
              <a:chExt cx="4695825" cy="1134390"/>
            </a:xfrm>
          </p:grpSpPr>
          <p:sp>
            <p:nvSpPr>
              <p:cNvPr id="24616" name="Скругленный прямоугольник 88">
                <a:extLst>
                  <a:ext uri="{FF2B5EF4-FFF2-40B4-BE49-F238E27FC236}">
                    <a16:creationId xmlns:a16="http://schemas.microsoft.com/office/drawing/2014/main" id="{16E13142-5578-2749-A1D9-CEAC3258564C}"/>
                  </a:ext>
                </a:extLst>
              </p:cNvPr>
              <p:cNvSpPr>
                <a:spLocks noChangeArrowheads="1"/>
              </p:cNvSpPr>
              <p:nvPr/>
            </p:nvSpPr>
            <p:spPr bwMode="auto">
              <a:xfrm>
                <a:off x="10312270" y="5174866"/>
                <a:ext cx="4695862" cy="955675"/>
              </a:xfrm>
              <a:prstGeom prst="roundRect">
                <a:avLst>
                  <a:gd name="adj" fmla="val 50000"/>
                </a:avLst>
              </a:prstGeom>
              <a:solidFill>
                <a:schemeClr val="accent4"/>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24604" name="Группа 18">
                <a:extLst>
                  <a:ext uri="{FF2B5EF4-FFF2-40B4-BE49-F238E27FC236}">
                    <a16:creationId xmlns:a16="http://schemas.microsoft.com/office/drawing/2014/main" id="{F1A56500-3C6A-B543-9329-601FD610A948}"/>
                  </a:ext>
                </a:extLst>
              </p:cNvPr>
              <p:cNvGrpSpPr>
                <a:grpSpLocks/>
              </p:cNvGrpSpPr>
              <p:nvPr/>
            </p:nvGrpSpPr>
            <p:grpSpPr bwMode="auto">
              <a:xfrm>
                <a:off x="12487136" y="4996535"/>
                <a:ext cx="345976" cy="345543"/>
                <a:chOff x="22748332" y="2517207"/>
                <a:chExt cx="345970" cy="345970"/>
              </a:xfrm>
            </p:grpSpPr>
            <p:sp>
              <p:nvSpPr>
                <p:cNvPr id="4" name="Овал 89">
                  <a:extLst>
                    <a:ext uri="{FF2B5EF4-FFF2-40B4-BE49-F238E27FC236}">
                      <a16:creationId xmlns:a16="http://schemas.microsoft.com/office/drawing/2014/main" id="{DF835424-40F7-6047-8E9A-81DD75B76047}"/>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4607" name="Овал 90">
                  <a:extLst>
                    <a:ext uri="{FF2B5EF4-FFF2-40B4-BE49-F238E27FC236}">
                      <a16:creationId xmlns:a16="http://schemas.microsoft.com/office/drawing/2014/main" id="{F3D1640D-92A3-B74A-9188-0799087C1F97}"/>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4605" name="Прямоугольник 91">
                <a:extLst>
                  <a:ext uri="{FF2B5EF4-FFF2-40B4-BE49-F238E27FC236}">
                    <a16:creationId xmlns:a16="http://schemas.microsoft.com/office/drawing/2014/main" id="{A3ED2079-55F9-F544-814D-BDACBA3A6A96}"/>
                  </a:ext>
                </a:extLst>
              </p:cNvPr>
              <p:cNvSpPr>
                <a:spLocks noChangeArrowheads="1"/>
              </p:cNvSpPr>
              <p:nvPr/>
            </p:nvSpPr>
            <p:spPr bwMode="auto">
              <a:xfrm>
                <a:off x="10607849" y="5402116"/>
                <a:ext cx="4104550" cy="46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sp>
          <p:nvSpPr>
            <p:cNvPr id="149" name="Полилиния 148">
              <a:extLst>
                <a:ext uri="{FF2B5EF4-FFF2-40B4-BE49-F238E27FC236}">
                  <a16:creationId xmlns:a16="http://schemas.microsoft.com/office/drawing/2014/main" id="{DF479D60-ECC9-FA45-8742-C8C3F470D126}"/>
                </a:ext>
              </a:extLst>
            </p:cNvPr>
            <p:cNvSpPr>
              <a:spLocks/>
            </p:cNvSpPr>
            <p:nvPr/>
          </p:nvSpPr>
          <p:spPr bwMode="auto">
            <a:xfrm flipH="1">
              <a:off x="14783140" y="4027166"/>
              <a:ext cx="5680119" cy="2932112"/>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2290368"/>
                <a:gd name="connsiteY0" fmla="*/ 1179094 h 1179094"/>
                <a:gd name="connsiteX1" fmla="*/ 986589 w 2290368"/>
                <a:gd name="connsiteY1" fmla="*/ 192505 h 1179094"/>
                <a:gd name="connsiteX2" fmla="*/ 1371600 w 2290368"/>
                <a:gd name="connsiteY2" fmla="*/ 0 h 1179094"/>
                <a:gd name="connsiteX3" fmla="*/ 2290368 w 2290368"/>
                <a:gd name="connsiteY3" fmla="*/ 0 h 1179094"/>
              </a:gdLst>
              <a:ahLst/>
              <a:cxnLst>
                <a:cxn ang="0">
                  <a:pos x="connsiteX0" y="connsiteY0"/>
                </a:cxn>
                <a:cxn ang="0">
                  <a:pos x="connsiteX1" y="connsiteY1"/>
                </a:cxn>
                <a:cxn ang="0">
                  <a:pos x="connsiteX2" y="connsiteY2"/>
                </a:cxn>
                <a:cxn ang="0">
                  <a:pos x="connsiteX3" y="connsiteY3"/>
                </a:cxn>
              </a:cxnLst>
              <a:rect l="l" t="t" r="r" b="b"/>
              <a:pathLst>
                <a:path w="2290368" h="1179094">
                  <a:moveTo>
                    <a:pt x="0" y="1179094"/>
                  </a:moveTo>
                  <a:lnTo>
                    <a:pt x="986589" y="192505"/>
                  </a:lnTo>
                  <a:cubicBezTo>
                    <a:pt x="1075897" y="111610"/>
                    <a:pt x="1187507" y="8412"/>
                    <a:pt x="1371600" y="0"/>
                  </a:cubicBezTo>
                  <a:lnTo>
                    <a:pt x="229036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51" name="Полилиния 150">
              <a:extLst>
                <a:ext uri="{FF2B5EF4-FFF2-40B4-BE49-F238E27FC236}">
                  <a16:creationId xmlns:a16="http://schemas.microsoft.com/office/drawing/2014/main" id="{E8B6176E-3052-5749-AF55-9550B8147FE6}"/>
                </a:ext>
              </a:extLst>
            </p:cNvPr>
            <p:cNvSpPr>
              <a:spLocks/>
            </p:cNvSpPr>
            <p:nvPr/>
          </p:nvSpPr>
          <p:spPr bwMode="auto">
            <a:xfrm rot="5400000" flipV="1">
              <a:off x="10878664" y="7883996"/>
              <a:ext cx="2627312"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4588" name="Группа 194">
              <a:extLst>
                <a:ext uri="{FF2B5EF4-FFF2-40B4-BE49-F238E27FC236}">
                  <a16:creationId xmlns:a16="http://schemas.microsoft.com/office/drawing/2014/main" id="{987CB765-67C4-5A4C-82EB-2E10AA3FFA66}"/>
                </a:ext>
              </a:extLst>
            </p:cNvPr>
            <p:cNvGrpSpPr>
              <a:grpSpLocks/>
            </p:cNvGrpSpPr>
            <p:nvPr/>
          </p:nvGrpSpPr>
          <p:grpSpPr bwMode="auto">
            <a:xfrm rot="10800000">
              <a:off x="7094248" y="10869322"/>
              <a:ext cx="2530406" cy="956767"/>
              <a:chOff x="18694363" y="2211765"/>
              <a:chExt cx="2530140" cy="956855"/>
            </a:xfrm>
          </p:grpSpPr>
          <p:sp>
            <p:nvSpPr>
              <p:cNvPr id="24611" name="Скругленный прямоугольник 201">
                <a:extLst>
                  <a:ext uri="{FF2B5EF4-FFF2-40B4-BE49-F238E27FC236}">
                    <a16:creationId xmlns:a16="http://schemas.microsoft.com/office/drawing/2014/main" id="{D1904268-0ECC-6546-807A-A642FA5933D1}"/>
                  </a:ext>
                </a:extLst>
              </p:cNvPr>
              <p:cNvSpPr>
                <a:spLocks noChangeArrowheads="1"/>
              </p:cNvSpPr>
              <p:nvPr/>
            </p:nvSpPr>
            <p:spPr bwMode="auto">
              <a:xfrm>
                <a:off x="18693704" y="2211302"/>
                <a:ext cx="2530229" cy="957350"/>
              </a:xfrm>
              <a:prstGeom prst="roundRect">
                <a:avLst>
                  <a:gd name="adj" fmla="val 50000"/>
                </a:avLst>
              </a:prstGeom>
              <a:solidFill>
                <a:schemeClr val="accent5"/>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24599" name="Группа 202">
                <a:extLst>
                  <a:ext uri="{FF2B5EF4-FFF2-40B4-BE49-F238E27FC236}">
                    <a16:creationId xmlns:a16="http://schemas.microsoft.com/office/drawing/2014/main" id="{77B70514-7A97-704B-AA8A-F2DFD0F349BD}"/>
                  </a:ext>
                </a:extLst>
              </p:cNvPr>
              <p:cNvGrpSpPr>
                <a:grpSpLocks/>
              </p:cNvGrpSpPr>
              <p:nvPr/>
            </p:nvGrpSpPr>
            <p:grpSpPr bwMode="auto">
              <a:xfrm>
                <a:off x="19011484" y="2517207"/>
                <a:ext cx="345970" cy="345970"/>
                <a:chOff x="22748332" y="2517207"/>
                <a:chExt cx="345970" cy="345970"/>
              </a:xfrm>
            </p:grpSpPr>
            <p:sp>
              <p:nvSpPr>
                <p:cNvPr id="24601" name="Овал 204">
                  <a:extLst>
                    <a:ext uri="{FF2B5EF4-FFF2-40B4-BE49-F238E27FC236}">
                      <a16:creationId xmlns:a16="http://schemas.microsoft.com/office/drawing/2014/main" id="{AF500591-6CBC-EA49-99AB-4DA95FBA3F79}"/>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4602" name="Овал 205">
                  <a:extLst>
                    <a:ext uri="{FF2B5EF4-FFF2-40B4-BE49-F238E27FC236}">
                      <a16:creationId xmlns:a16="http://schemas.microsoft.com/office/drawing/2014/main" id="{967B8953-0B9C-5F46-AACD-3681F3B60939}"/>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4600" name="Прямоугольник 203">
                <a:extLst>
                  <a:ext uri="{FF2B5EF4-FFF2-40B4-BE49-F238E27FC236}">
                    <a16:creationId xmlns:a16="http://schemas.microsoft.com/office/drawing/2014/main" id="{324BDB84-C994-D44F-8729-3E3B022CF2D8}"/>
                  </a:ext>
                </a:extLst>
              </p:cNvPr>
              <p:cNvSpPr>
                <a:spLocks noChangeArrowheads="1"/>
              </p:cNvSpPr>
              <p:nvPr/>
            </p:nvSpPr>
            <p:spPr bwMode="auto">
              <a:xfrm rot="10800000">
                <a:off x="19674889" y="2461526"/>
                <a:ext cx="1074220" cy="46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3</a:t>
                </a:r>
                <a:endParaRPr lang="ru-RU" altLang="ru-RU" sz="2400">
                  <a:solidFill>
                    <a:srgbClr val="FFFFFF"/>
                  </a:solidFill>
                </a:endParaRPr>
              </a:p>
            </p:txBody>
          </p:sp>
        </p:grpSp>
        <p:grpSp>
          <p:nvGrpSpPr>
            <p:cNvPr id="24589" name="Группа 170">
              <a:extLst>
                <a:ext uri="{FF2B5EF4-FFF2-40B4-BE49-F238E27FC236}">
                  <a16:creationId xmlns:a16="http://schemas.microsoft.com/office/drawing/2014/main" id="{B8183307-6C9B-684D-B579-A345101788AA}"/>
                </a:ext>
              </a:extLst>
            </p:cNvPr>
            <p:cNvGrpSpPr>
              <a:grpSpLocks/>
            </p:cNvGrpSpPr>
            <p:nvPr/>
          </p:nvGrpSpPr>
          <p:grpSpPr bwMode="auto">
            <a:xfrm>
              <a:off x="14766807" y="10869322"/>
              <a:ext cx="2530406" cy="957230"/>
              <a:chOff x="18694363" y="2211765"/>
              <a:chExt cx="2530140" cy="956855"/>
            </a:xfrm>
          </p:grpSpPr>
          <p:sp>
            <p:nvSpPr>
              <p:cNvPr id="24606" name="Скругленный прямоугольник 171">
                <a:extLst>
                  <a:ext uri="{FF2B5EF4-FFF2-40B4-BE49-F238E27FC236}">
                    <a16:creationId xmlns:a16="http://schemas.microsoft.com/office/drawing/2014/main" id="{3E6EF0A9-1CA2-0445-B2D6-FBD0703E2C38}"/>
                  </a:ext>
                </a:extLst>
              </p:cNvPr>
              <p:cNvSpPr>
                <a:spLocks noChangeArrowheads="1"/>
              </p:cNvSpPr>
              <p:nvPr/>
            </p:nvSpPr>
            <p:spPr bwMode="auto">
              <a:xfrm>
                <a:off x="18694821" y="2211733"/>
                <a:ext cx="2530229" cy="956887"/>
              </a:xfrm>
              <a:prstGeom prst="roundRect">
                <a:avLst>
                  <a:gd name="adj" fmla="val 50000"/>
                </a:avLst>
              </a:prstGeom>
              <a:solidFill>
                <a:schemeClr val="accent5"/>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24594" name="Группа 172">
                <a:extLst>
                  <a:ext uri="{FF2B5EF4-FFF2-40B4-BE49-F238E27FC236}">
                    <a16:creationId xmlns:a16="http://schemas.microsoft.com/office/drawing/2014/main" id="{4A080649-9DD0-5446-BB2B-96D7A953379D}"/>
                  </a:ext>
                </a:extLst>
              </p:cNvPr>
              <p:cNvGrpSpPr>
                <a:grpSpLocks/>
              </p:cNvGrpSpPr>
              <p:nvPr/>
            </p:nvGrpSpPr>
            <p:grpSpPr bwMode="auto">
              <a:xfrm>
                <a:off x="19011484" y="2517207"/>
                <a:ext cx="345970" cy="345970"/>
                <a:chOff x="22748332" y="2517207"/>
                <a:chExt cx="345970" cy="345970"/>
              </a:xfrm>
            </p:grpSpPr>
            <p:sp>
              <p:nvSpPr>
                <p:cNvPr id="24596" name="Овал 174">
                  <a:extLst>
                    <a:ext uri="{FF2B5EF4-FFF2-40B4-BE49-F238E27FC236}">
                      <a16:creationId xmlns:a16="http://schemas.microsoft.com/office/drawing/2014/main" id="{F1FDB82D-AF65-D043-9168-FB1FB5194DF7}"/>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4597" name="Овал 175">
                  <a:extLst>
                    <a:ext uri="{FF2B5EF4-FFF2-40B4-BE49-F238E27FC236}">
                      <a16:creationId xmlns:a16="http://schemas.microsoft.com/office/drawing/2014/main" id="{C228EC42-0E5F-8E48-88A5-9E636A0E1315}"/>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4595" name="Прямоугольник 173">
                <a:extLst>
                  <a:ext uri="{FF2B5EF4-FFF2-40B4-BE49-F238E27FC236}">
                    <a16:creationId xmlns:a16="http://schemas.microsoft.com/office/drawing/2014/main" id="{A11D3A5E-9D15-6840-9500-75CF05969E69}"/>
                  </a:ext>
                </a:extLst>
              </p:cNvPr>
              <p:cNvSpPr>
                <a:spLocks noChangeArrowheads="1"/>
              </p:cNvSpPr>
              <p:nvPr/>
            </p:nvSpPr>
            <p:spPr bwMode="auto">
              <a:xfrm>
                <a:off x="19674776" y="2438911"/>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6</a:t>
                </a:r>
                <a:endParaRPr lang="ru-RU" altLang="ru-RU" sz="2400">
                  <a:solidFill>
                    <a:srgbClr val="FFFFFF"/>
                  </a:solidFill>
                </a:endParaRPr>
              </a:p>
            </p:txBody>
          </p:sp>
        </p:grpSp>
        <p:sp>
          <p:nvSpPr>
            <p:cNvPr id="24590" name="Овал 58">
              <a:extLst>
                <a:ext uri="{FF2B5EF4-FFF2-40B4-BE49-F238E27FC236}">
                  <a16:creationId xmlns:a16="http://schemas.microsoft.com/office/drawing/2014/main" id="{917C3327-AA03-304A-B3CF-80554B1E7C5B}"/>
                </a:ext>
              </a:extLst>
            </p:cNvPr>
            <p:cNvSpPr>
              <a:spLocks noChangeArrowheads="1"/>
            </p:cNvSpPr>
            <p:nvPr/>
          </p:nvSpPr>
          <p:spPr bwMode="auto">
            <a:xfrm>
              <a:off x="9445160" y="3935204"/>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4591" name="Овал 58">
              <a:extLst>
                <a:ext uri="{FF2B5EF4-FFF2-40B4-BE49-F238E27FC236}">
                  <a16:creationId xmlns:a16="http://schemas.microsoft.com/office/drawing/2014/main" id="{EB5B3F6F-B510-5542-9C39-DCD7FF9A124C}"/>
                </a:ext>
              </a:extLst>
            </p:cNvPr>
            <p:cNvSpPr>
              <a:spLocks noChangeArrowheads="1"/>
            </p:cNvSpPr>
            <p:nvPr/>
          </p:nvSpPr>
          <p:spPr bwMode="auto">
            <a:xfrm>
              <a:off x="14686395" y="3915325"/>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4592" name="Овал 58">
              <a:extLst>
                <a:ext uri="{FF2B5EF4-FFF2-40B4-BE49-F238E27FC236}">
                  <a16:creationId xmlns:a16="http://schemas.microsoft.com/office/drawing/2014/main" id="{AB79281C-AA79-DB46-BA8A-2083AA28C63B}"/>
                </a:ext>
              </a:extLst>
            </p:cNvPr>
            <p:cNvSpPr>
              <a:spLocks noChangeArrowheads="1"/>
            </p:cNvSpPr>
            <p:nvPr/>
          </p:nvSpPr>
          <p:spPr bwMode="auto">
            <a:xfrm>
              <a:off x="12088969" y="6499499"/>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1" name="Группа 1">
            <a:extLst>
              <a:ext uri="{FF2B5EF4-FFF2-40B4-BE49-F238E27FC236}">
                <a16:creationId xmlns:a16="http://schemas.microsoft.com/office/drawing/2014/main" id="{EADAA70F-7792-CB43-B1BB-EA1C0025449E}"/>
              </a:ext>
            </a:extLst>
          </p:cNvPr>
          <p:cNvGrpSpPr>
            <a:grpSpLocks/>
          </p:cNvGrpSpPr>
          <p:nvPr/>
        </p:nvGrpSpPr>
        <p:grpSpPr bwMode="auto">
          <a:xfrm>
            <a:off x="958850" y="1457325"/>
            <a:ext cx="22466300" cy="10961688"/>
            <a:chOff x="958850" y="1457325"/>
            <a:chExt cx="22466300" cy="10961688"/>
          </a:xfrm>
        </p:grpSpPr>
        <p:sp>
          <p:nvSpPr>
            <p:cNvPr id="25602" name="Овал 8">
              <a:extLst>
                <a:ext uri="{FF2B5EF4-FFF2-40B4-BE49-F238E27FC236}">
                  <a16:creationId xmlns:a16="http://schemas.microsoft.com/office/drawing/2014/main" id="{86CBAA10-8420-7449-BCA6-31403C32D63E}"/>
                </a:ext>
              </a:extLst>
            </p:cNvPr>
            <p:cNvSpPr>
              <a:spLocks noChangeArrowheads="1"/>
            </p:cNvSpPr>
            <p:nvPr/>
          </p:nvSpPr>
          <p:spPr bwMode="auto">
            <a:xfrm>
              <a:off x="12091988" y="29479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5603" name="Скругленный прямоугольник 1">
              <a:extLst>
                <a:ext uri="{FF2B5EF4-FFF2-40B4-BE49-F238E27FC236}">
                  <a16:creationId xmlns:a16="http://schemas.microsoft.com/office/drawing/2014/main" id="{ADD85C9D-66D3-C54D-AD9C-3ADF63273604}"/>
                </a:ext>
              </a:extLst>
            </p:cNvPr>
            <p:cNvSpPr>
              <a:spLocks noChangeArrowheads="1"/>
            </p:cNvSpPr>
            <p:nvPr/>
          </p:nvSpPr>
          <p:spPr bwMode="auto">
            <a:xfrm>
              <a:off x="9447213" y="1457325"/>
              <a:ext cx="5508625" cy="1590675"/>
            </a:xfrm>
            <a:prstGeom prst="roundRect">
              <a:avLst>
                <a:gd name="adj" fmla="val 16667"/>
              </a:avLst>
            </a:prstGeom>
            <a:noFill/>
            <a:ln w="25400" algn="ctr">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25617" name="Скругленный прямоугольник 2">
              <a:extLst>
                <a:ext uri="{FF2B5EF4-FFF2-40B4-BE49-F238E27FC236}">
                  <a16:creationId xmlns:a16="http://schemas.microsoft.com/office/drawing/2014/main" id="{84F27A77-5298-C140-BA48-315CC5D6CFD7}"/>
                </a:ext>
              </a:extLst>
            </p:cNvPr>
            <p:cNvSpPr>
              <a:spLocks noChangeArrowheads="1"/>
            </p:cNvSpPr>
            <p:nvPr/>
          </p:nvSpPr>
          <p:spPr bwMode="auto">
            <a:xfrm>
              <a:off x="9690100" y="2671763"/>
              <a:ext cx="5026025" cy="107950"/>
            </a:xfrm>
            <a:prstGeom prst="roundRect">
              <a:avLst>
                <a:gd name="adj" fmla="val 50000"/>
              </a:avLst>
            </a:prstGeom>
            <a:gradFill rotWithShape="0">
              <a:gsLst>
                <a:gs pos="0">
                  <a:schemeClr val="accent1"/>
                </a:gs>
                <a:gs pos="100000">
                  <a:schemeClr val="accent5"/>
                </a:gs>
              </a:gsLst>
              <a:lin ang="0"/>
            </a:gra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32" name="Text Box 27">
              <a:extLst>
                <a:ext uri="{FF2B5EF4-FFF2-40B4-BE49-F238E27FC236}">
                  <a16:creationId xmlns:a16="http://schemas.microsoft.com/office/drawing/2014/main" id="{CD5B1386-E80A-F140-B30F-A724D1F9B40C}"/>
                </a:ext>
              </a:extLst>
            </p:cNvPr>
            <p:cNvSpPr txBox="1">
              <a:spLocks/>
            </p:cNvSpPr>
            <p:nvPr/>
          </p:nvSpPr>
          <p:spPr bwMode="auto">
            <a:xfrm>
              <a:off x="10156825" y="1768475"/>
              <a:ext cx="40513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4400" b="0" dirty="0">
                  <a:solidFill>
                    <a:srgbClr val="555B64"/>
                  </a:solidFill>
                  <a:latin typeface="Impact" charset="0"/>
                  <a:ea typeface="Impact" charset="0"/>
                  <a:cs typeface="Impact" charset="0"/>
                  <a:sym typeface="Helvetica Neue" charset="0"/>
                </a:rPr>
                <a:t>MINDMAP</a:t>
              </a:r>
            </a:p>
          </p:txBody>
        </p:sp>
        <p:sp>
          <p:nvSpPr>
            <p:cNvPr id="15" name="Полилиния 14">
              <a:extLst>
                <a:ext uri="{FF2B5EF4-FFF2-40B4-BE49-F238E27FC236}">
                  <a16:creationId xmlns:a16="http://schemas.microsoft.com/office/drawing/2014/main" id="{07D81CFC-303E-7044-99EF-6F2800519308}"/>
                </a:ext>
              </a:extLst>
            </p:cNvPr>
            <p:cNvSpPr>
              <a:spLocks/>
            </p:cNvSpPr>
            <p:nvPr/>
          </p:nvSpPr>
          <p:spPr bwMode="auto">
            <a:xfrm rot="5400000" flipV="1">
              <a:off x="11652250" y="3546475"/>
              <a:ext cx="1079500"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6" name="Полилиния 5">
              <a:extLst>
                <a:ext uri="{FF2B5EF4-FFF2-40B4-BE49-F238E27FC236}">
                  <a16:creationId xmlns:a16="http://schemas.microsoft.com/office/drawing/2014/main" id="{84C0CA1F-B8F1-2A41-B35C-F6824F6B2874}"/>
                </a:ext>
              </a:extLst>
            </p:cNvPr>
            <p:cNvSpPr/>
            <p:nvPr/>
          </p:nvSpPr>
          <p:spPr bwMode="auto">
            <a:xfrm>
              <a:off x="6208713" y="4321175"/>
              <a:ext cx="5975350" cy="7531100"/>
            </a:xfrm>
            <a:custGeom>
              <a:avLst/>
              <a:gdLst>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Lst>
              <a:ahLst/>
              <a:cxnLst>
                <a:cxn ang="0">
                  <a:pos x="connsiteX0" y="connsiteY0"/>
                </a:cxn>
                <a:cxn ang="0">
                  <a:pos x="connsiteX1" y="connsiteY1"/>
                </a:cxn>
                <a:cxn ang="0">
                  <a:pos x="connsiteX2" y="connsiteY2"/>
                </a:cxn>
                <a:cxn ang="0">
                  <a:pos x="connsiteX3" y="connsiteY3"/>
                </a:cxn>
              </a:cxnLst>
              <a:rect l="l" t="t" r="r" b="b"/>
              <a:pathLst>
                <a:path w="5991726" h="7531769">
                  <a:moveTo>
                    <a:pt x="5991726" y="0"/>
                  </a:moveTo>
                  <a:lnTo>
                    <a:pt x="601579" y="0"/>
                  </a:lnTo>
                  <a:cubicBezTo>
                    <a:pt x="170979" y="1139"/>
                    <a:pt x="-52" y="273648"/>
                    <a:pt x="0" y="481264"/>
                  </a:cubicBezTo>
                  <a:lnTo>
                    <a:pt x="0" y="7531769"/>
                  </a:lnTo>
                </a:path>
              </a:pathLst>
            </a:custGeom>
            <a:noFill/>
            <a:ln w="25400" cap="flat" cmpd="sng" algn="ctr">
              <a:solidFill>
                <a:srgbClr val="BFC5CE"/>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1">
                <a:defRPr/>
              </a:pPr>
              <a:endParaRPr lang="ru-RU">
                <a:latin typeface="Helvetica Neue" charset="0"/>
                <a:ea typeface="Helvetica Neue" charset="0"/>
                <a:cs typeface="Helvetica Neue" charset="0"/>
                <a:sym typeface="Helvetica Neue" charset="0"/>
              </a:endParaRPr>
            </a:p>
          </p:txBody>
        </p:sp>
        <p:grpSp>
          <p:nvGrpSpPr>
            <p:cNvPr id="25608" name="Группа 8">
              <a:extLst>
                <a:ext uri="{FF2B5EF4-FFF2-40B4-BE49-F238E27FC236}">
                  <a16:creationId xmlns:a16="http://schemas.microsoft.com/office/drawing/2014/main" id="{A122C927-37A3-0C4B-8D4B-D0BD9062A9A1}"/>
                </a:ext>
              </a:extLst>
            </p:cNvPr>
            <p:cNvGrpSpPr>
              <a:grpSpLocks/>
            </p:cNvGrpSpPr>
            <p:nvPr/>
          </p:nvGrpSpPr>
          <p:grpSpPr bwMode="auto">
            <a:xfrm>
              <a:off x="958850" y="5443538"/>
              <a:ext cx="10533063" cy="6975475"/>
              <a:chOff x="958752" y="5489848"/>
              <a:chExt cx="10532733" cy="6975364"/>
            </a:xfrm>
          </p:grpSpPr>
          <p:grpSp>
            <p:nvGrpSpPr>
              <p:cNvPr id="25634" name="Группа 7">
                <a:extLst>
                  <a:ext uri="{FF2B5EF4-FFF2-40B4-BE49-F238E27FC236}">
                    <a16:creationId xmlns:a16="http://schemas.microsoft.com/office/drawing/2014/main" id="{BF03F0FA-26BC-6141-82B0-6AFF598B2A32}"/>
                  </a:ext>
                </a:extLst>
              </p:cNvPr>
              <p:cNvGrpSpPr>
                <a:grpSpLocks/>
              </p:cNvGrpSpPr>
              <p:nvPr/>
            </p:nvGrpSpPr>
            <p:grpSpPr bwMode="auto">
              <a:xfrm>
                <a:off x="958752" y="5489848"/>
                <a:ext cx="10532733" cy="2089577"/>
                <a:chOff x="958752" y="5705872"/>
                <a:chExt cx="10532733" cy="2089577"/>
              </a:xfrm>
            </p:grpSpPr>
            <p:sp>
              <p:nvSpPr>
                <p:cNvPr id="25649" name="Скругленный прямоугольник 88">
                  <a:extLst>
                    <a:ext uri="{FF2B5EF4-FFF2-40B4-BE49-F238E27FC236}">
                      <a16:creationId xmlns:a16="http://schemas.microsoft.com/office/drawing/2014/main" id="{C867C15E-4E46-6246-8C91-5998B0098F87}"/>
                    </a:ext>
                  </a:extLst>
                </p:cNvPr>
                <p:cNvSpPr>
                  <a:spLocks noChangeArrowheads="1"/>
                </p:cNvSpPr>
                <p:nvPr/>
              </p:nvSpPr>
              <p:spPr bwMode="auto">
                <a:xfrm>
                  <a:off x="958752" y="5705872"/>
                  <a:ext cx="10532733" cy="2089577"/>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grpSp>
              <p:nvGrpSpPr>
                <p:cNvPr id="25650" name="Группа 6">
                  <a:extLst>
                    <a:ext uri="{FF2B5EF4-FFF2-40B4-BE49-F238E27FC236}">
                      <a16:creationId xmlns:a16="http://schemas.microsoft.com/office/drawing/2014/main" id="{E9EA32CD-960D-0E43-A1C1-BA486210FC97}"/>
                    </a:ext>
                  </a:extLst>
                </p:cNvPr>
                <p:cNvGrpSpPr>
                  <a:grpSpLocks/>
                </p:cNvGrpSpPr>
                <p:nvPr/>
              </p:nvGrpSpPr>
              <p:grpSpPr bwMode="auto">
                <a:xfrm>
                  <a:off x="1130129" y="5850660"/>
                  <a:ext cx="1800000" cy="1800000"/>
                  <a:chOff x="776419" y="5850660"/>
                  <a:chExt cx="1800000" cy="1800000"/>
                </a:xfrm>
              </p:grpSpPr>
              <p:sp>
                <p:nvSpPr>
                  <p:cNvPr id="25653" name="Скругленный прямоугольник 89">
                    <a:extLst>
                      <a:ext uri="{FF2B5EF4-FFF2-40B4-BE49-F238E27FC236}">
                        <a16:creationId xmlns:a16="http://schemas.microsoft.com/office/drawing/2014/main" id="{5C0E0203-8482-0F4E-9791-87553EDD800C}"/>
                      </a:ext>
                    </a:extLst>
                  </p:cNvPr>
                  <p:cNvSpPr>
                    <a:spLocks noChangeArrowheads="1"/>
                  </p:cNvSpPr>
                  <p:nvPr/>
                </p:nvSpPr>
                <p:spPr bwMode="auto">
                  <a:xfrm>
                    <a:off x="776419" y="5850660"/>
                    <a:ext cx="1800000" cy="1800000"/>
                  </a:xfrm>
                  <a:prstGeom prst="roundRect">
                    <a:avLst>
                      <a:gd name="adj" fmla="val 7245"/>
                    </a:avLst>
                  </a:prstGeom>
                  <a:solidFill>
                    <a:schemeClr val="accent1"/>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91" name="Text Box 27">
                    <a:extLst>
                      <a:ext uri="{FF2B5EF4-FFF2-40B4-BE49-F238E27FC236}">
                        <a16:creationId xmlns:a16="http://schemas.microsoft.com/office/drawing/2014/main" id="{9111F592-E1BB-FC4B-AA6F-645EC92E2AE8}"/>
                      </a:ext>
                    </a:extLst>
                  </p:cNvPr>
                  <p:cNvSpPr txBox="1">
                    <a:spLocks/>
                  </p:cNvSpPr>
                  <p:nvPr/>
                </p:nvSpPr>
                <p:spPr bwMode="auto">
                  <a:xfrm>
                    <a:off x="776487" y="6344037"/>
                    <a:ext cx="1800169" cy="7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4400" b="0" dirty="0">
                        <a:solidFill>
                          <a:srgbClr val="FFFFFF"/>
                        </a:solidFill>
                        <a:latin typeface="Impact" charset="0"/>
                        <a:ea typeface="Impact" charset="0"/>
                        <a:cs typeface="Impact" charset="0"/>
                        <a:sym typeface="Helvetica Neue" charset="0"/>
                      </a:rPr>
                      <a:t>1</a:t>
                    </a:r>
                  </a:p>
                </p:txBody>
              </p:sp>
            </p:grpSp>
            <p:sp>
              <p:nvSpPr>
                <p:cNvPr id="25651" name="TextBox 8">
                  <a:extLst>
                    <a:ext uri="{FF2B5EF4-FFF2-40B4-BE49-F238E27FC236}">
                      <a16:creationId xmlns:a16="http://schemas.microsoft.com/office/drawing/2014/main" id="{FDCD5DEC-1DDE-474D-98D8-4F81A35A31D4}"/>
                    </a:ext>
                  </a:extLst>
                </p:cNvPr>
                <p:cNvSpPr txBox="1">
                  <a:spLocks noChangeArrowheads="1"/>
                </p:cNvSpPr>
                <p:nvPr/>
              </p:nvSpPr>
              <p:spPr bwMode="auto">
                <a:xfrm>
                  <a:off x="3215904" y="6691227"/>
                  <a:ext cx="8039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25652" name="Прямоугольник 92">
                  <a:extLst>
                    <a:ext uri="{FF2B5EF4-FFF2-40B4-BE49-F238E27FC236}">
                      <a16:creationId xmlns:a16="http://schemas.microsoft.com/office/drawing/2014/main" id="{92199CBE-59BB-6848-8F83-4E03A6B782D3}"/>
                    </a:ext>
                  </a:extLst>
                </p:cNvPr>
                <p:cNvSpPr>
                  <a:spLocks noChangeArrowheads="1"/>
                </p:cNvSpPr>
                <p:nvPr/>
              </p:nvSpPr>
              <p:spPr bwMode="auto">
                <a:xfrm>
                  <a:off x="3220747" y="6063989"/>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grpSp>
            <p:nvGrpSpPr>
              <p:cNvPr id="25635" name="Группа 95">
                <a:extLst>
                  <a:ext uri="{FF2B5EF4-FFF2-40B4-BE49-F238E27FC236}">
                    <a16:creationId xmlns:a16="http://schemas.microsoft.com/office/drawing/2014/main" id="{BB2CA8EE-3250-0748-94F9-F1AC572E798C}"/>
                  </a:ext>
                </a:extLst>
              </p:cNvPr>
              <p:cNvGrpSpPr>
                <a:grpSpLocks/>
              </p:cNvGrpSpPr>
              <p:nvPr/>
            </p:nvGrpSpPr>
            <p:grpSpPr bwMode="auto">
              <a:xfrm>
                <a:off x="958752" y="7932741"/>
                <a:ext cx="10532733" cy="2089577"/>
                <a:chOff x="958752" y="5705872"/>
                <a:chExt cx="10532733" cy="2089577"/>
              </a:xfrm>
            </p:grpSpPr>
            <p:sp>
              <p:nvSpPr>
                <p:cNvPr id="25643" name="Скругленный прямоугольник 96">
                  <a:extLst>
                    <a:ext uri="{FF2B5EF4-FFF2-40B4-BE49-F238E27FC236}">
                      <a16:creationId xmlns:a16="http://schemas.microsoft.com/office/drawing/2014/main" id="{56A7419B-4F7E-F04E-B85E-8128A06E46B1}"/>
                    </a:ext>
                  </a:extLst>
                </p:cNvPr>
                <p:cNvSpPr>
                  <a:spLocks noChangeArrowheads="1"/>
                </p:cNvSpPr>
                <p:nvPr/>
              </p:nvSpPr>
              <p:spPr bwMode="auto">
                <a:xfrm>
                  <a:off x="958752" y="5705872"/>
                  <a:ext cx="10532733" cy="2089577"/>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grpSp>
              <p:nvGrpSpPr>
                <p:cNvPr id="25644" name="Группа 97">
                  <a:extLst>
                    <a:ext uri="{FF2B5EF4-FFF2-40B4-BE49-F238E27FC236}">
                      <a16:creationId xmlns:a16="http://schemas.microsoft.com/office/drawing/2014/main" id="{D31F87E4-B9D6-8C43-AE27-BAC502F4B0C6}"/>
                    </a:ext>
                  </a:extLst>
                </p:cNvPr>
                <p:cNvGrpSpPr>
                  <a:grpSpLocks/>
                </p:cNvGrpSpPr>
                <p:nvPr/>
              </p:nvGrpSpPr>
              <p:grpSpPr bwMode="auto">
                <a:xfrm>
                  <a:off x="1130129" y="5850660"/>
                  <a:ext cx="1800000" cy="1800000"/>
                  <a:chOff x="776419" y="5850660"/>
                  <a:chExt cx="1800000" cy="1800000"/>
                </a:xfrm>
              </p:grpSpPr>
              <p:sp>
                <p:nvSpPr>
                  <p:cNvPr id="25660" name="Скругленный прямоугольник 100">
                    <a:extLst>
                      <a:ext uri="{FF2B5EF4-FFF2-40B4-BE49-F238E27FC236}">
                        <a16:creationId xmlns:a16="http://schemas.microsoft.com/office/drawing/2014/main" id="{7556F4AA-41A6-3941-962D-D3E2B86CAF38}"/>
                      </a:ext>
                    </a:extLst>
                  </p:cNvPr>
                  <p:cNvSpPr>
                    <a:spLocks noChangeArrowheads="1"/>
                  </p:cNvSpPr>
                  <p:nvPr/>
                </p:nvSpPr>
                <p:spPr bwMode="auto">
                  <a:xfrm>
                    <a:off x="776487" y="5850563"/>
                    <a:ext cx="1800169" cy="1800197"/>
                  </a:xfrm>
                  <a:prstGeom prst="roundRect">
                    <a:avLst>
                      <a:gd name="adj" fmla="val 7245"/>
                    </a:avLst>
                  </a:prstGeom>
                  <a:solidFill>
                    <a:schemeClr val="accent3"/>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02" name="Text Box 27">
                    <a:extLst>
                      <a:ext uri="{FF2B5EF4-FFF2-40B4-BE49-F238E27FC236}">
                        <a16:creationId xmlns:a16="http://schemas.microsoft.com/office/drawing/2014/main" id="{2D56034A-CA4F-9B4E-822F-6511E1A1A5B6}"/>
                      </a:ext>
                    </a:extLst>
                  </p:cNvPr>
                  <p:cNvSpPr txBox="1">
                    <a:spLocks/>
                  </p:cNvSpPr>
                  <p:nvPr/>
                </p:nvSpPr>
                <p:spPr bwMode="auto">
                  <a:xfrm>
                    <a:off x="776487" y="6344267"/>
                    <a:ext cx="1800169" cy="779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ru-RU" altLang="x-none" sz="4400" b="0" dirty="0">
                        <a:solidFill>
                          <a:srgbClr val="FFFFFF"/>
                        </a:solidFill>
                        <a:latin typeface="Impact" charset="0"/>
                        <a:ea typeface="Impact" charset="0"/>
                        <a:cs typeface="Impact" charset="0"/>
                        <a:sym typeface="Helvetica Neue" charset="0"/>
                      </a:rPr>
                      <a:t>2</a:t>
                    </a:r>
                    <a:endParaRPr lang="en-US" altLang="x-none" sz="4400" b="0" dirty="0">
                      <a:solidFill>
                        <a:srgbClr val="FFFFFF"/>
                      </a:solidFill>
                      <a:latin typeface="Impact" charset="0"/>
                      <a:ea typeface="Impact" charset="0"/>
                      <a:cs typeface="Impact" charset="0"/>
                      <a:sym typeface="Helvetica Neue" charset="0"/>
                    </a:endParaRPr>
                  </a:p>
                </p:txBody>
              </p:sp>
            </p:grpSp>
            <p:sp>
              <p:nvSpPr>
                <p:cNvPr id="25645" name="TextBox 8">
                  <a:extLst>
                    <a:ext uri="{FF2B5EF4-FFF2-40B4-BE49-F238E27FC236}">
                      <a16:creationId xmlns:a16="http://schemas.microsoft.com/office/drawing/2014/main" id="{FB60752E-CB28-0544-AD6A-55E3076BCF44}"/>
                    </a:ext>
                  </a:extLst>
                </p:cNvPr>
                <p:cNvSpPr txBox="1">
                  <a:spLocks noChangeArrowheads="1"/>
                </p:cNvSpPr>
                <p:nvPr/>
              </p:nvSpPr>
              <p:spPr bwMode="auto">
                <a:xfrm>
                  <a:off x="3215904" y="6691227"/>
                  <a:ext cx="8039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25646" name="Прямоугольник 99">
                  <a:extLst>
                    <a:ext uri="{FF2B5EF4-FFF2-40B4-BE49-F238E27FC236}">
                      <a16:creationId xmlns:a16="http://schemas.microsoft.com/office/drawing/2014/main" id="{A6645E6A-0F9A-7F4A-8588-05D3A12F88C9}"/>
                    </a:ext>
                  </a:extLst>
                </p:cNvPr>
                <p:cNvSpPr>
                  <a:spLocks noChangeArrowheads="1"/>
                </p:cNvSpPr>
                <p:nvPr/>
              </p:nvSpPr>
              <p:spPr bwMode="auto">
                <a:xfrm>
                  <a:off x="3220747" y="6063989"/>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grpSp>
            <p:nvGrpSpPr>
              <p:cNvPr id="25636" name="Группа 102">
                <a:extLst>
                  <a:ext uri="{FF2B5EF4-FFF2-40B4-BE49-F238E27FC236}">
                    <a16:creationId xmlns:a16="http://schemas.microsoft.com/office/drawing/2014/main" id="{0D20FA76-EEFA-454D-98EF-9A47C27B6151}"/>
                  </a:ext>
                </a:extLst>
              </p:cNvPr>
              <p:cNvGrpSpPr>
                <a:grpSpLocks/>
              </p:cNvGrpSpPr>
              <p:nvPr/>
            </p:nvGrpSpPr>
            <p:grpSpPr bwMode="auto">
              <a:xfrm>
                <a:off x="958752" y="10375635"/>
                <a:ext cx="10532733" cy="2089577"/>
                <a:chOff x="958752" y="5705872"/>
                <a:chExt cx="10532733" cy="2089577"/>
              </a:xfrm>
            </p:grpSpPr>
            <p:sp>
              <p:nvSpPr>
                <p:cNvPr id="25637" name="Скругленный прямоугольник 103">
                  <a:extLst>
                    <a:ext uri="{FF2B5EF4-FFF2-40B4-BE49-F238E27FC236}">
                      <a16:creationId xmlns:a16="http://schemas.microsoft.com/office/drawing/2014/main" id="{CB7FA767-B2CB-B345-A35C-639CBD39F68D}"/>
                    </a:ext>
                  </a:extLst>
                </p:cNvPr>
                <p:cNvSpPr>
                  <a:spLocks noChangeArrowheads="1"/>
                </p:cNvSpPr>
                <p:nvPr/>
              </p:nvSpPr>
              <p:spPr bwMode="auto">
                <a:xfrm>
                  <a:off x="958752" y="5705872"/>
                  <a:ext cx="10532733" cy="2089577"/>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grpSp>
              <p:nvGrpSpPr>
                <p:cNvPr id="25638" name="Группа 104">
                  <a:extLst>
                    <a:ext uri="{FF2B5EF4-FFF2-40B4-BE49-F238E27FC236}">
                      <a16:creationId xmlns:a16="http://schemas.microsoft.com/office/drawing/2014/main" id="{E68BCF09-360F-044C-8697-57790AFA11C4}"/>
                    </a:ext>
                  </a:extLst>
                </p:cNvPr>
                <p:cNvGrpSpPr>
                  <a:grpSpLocks/>
                </p:cNvGrpSpPr>
                <p:nvPr/>
              </p:nvGrpSpPr>
              <p:grpSpPr bwMode="auto">
                <a:xfrm>
                  <a:off x="1130129" y="5850660"/>
                  <a:ext cx="1800000" cy="1800000"/>
                  <a:chOff x="776419" y="5850660"/>
                  <a:chExt cx="1800000" cy="1800000"/>
                </a:xfrm>
              </p:grpSpPr>
              <p:sp>
                <p:nvSpPr>
                  <p:cNvPr id="25654" name="Скругленный прямоугольник 107">
                    <a:extLst>
                      <a:ext uri="{FF2B5EF4-FFF2-40B4-BE49-F238E27FC236}">
                        <a16:creationId xmlns:a16="http://schemas.microsoft.com/office/drawing/2014/main" id="{52D493F2-8B41-7047-93FA-5FB0C4160FCF}"/>
                      </a:ext>
                    </a:extLst>
                  </p:cNvPr>
                  <p:cNvSpPr>
                    <a:spLocks noChangeArrowheads="1"/>
                  </p:cNvSpPr>
                  <p:nvPr/>
                </p:nvSpPr>
                <p:spPr bwMode="auto">
                  <a:xfrm>
                    <a:off x="776487" y="5850792"/>
                    <a:ext cx="1800169" cy="1800197"/>
                  </a:xfrm>
                  <a:prstGeom prst="roundRect">
                    <a:avLst>
                      <a:gd name="adj" fmla="val 7245"/>
                    </a:avLst>
                  </a:prstGeom>
                  <a:solidFill>
                    <a:schemeClr val="accent5"/>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09" name="Text Box 27">
                    <a:extLst>
                      <a:ext uri="{FF2B5EF4-FFF2-40B4-BE49-F238E27FC236}">
                        <a16:creationId xmlns:a16="http://schemas.microsoft.com/office/drawing/2014/main" id="{2F236414-8CFC-CD4B-91B2-06797EA4EA3F}"/>
                      </a:ext>
                    </a:extLst>
                  </p:cNvPr>
                  <p:cNvSpPr txBox="1">
                    <a:spLocks/>
                  </p:cNvSpPr>
                  <p:nvPr/>
                </p:nvSpPr>
                <p:spPr bwMode="auto">
                  <a:xfrm>
                    <a:off x="776487" y="6344497"/>
                    <a:ext cx="1800169" cy="7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4400" b="0" dirty="0">
                        <a:solidFill>
                          <a:srgbClr val="FFFFFF"/>
                        </a:solidFill>
                        <a:latin typeface="Impact" charset="0"/>
                        <a:ea typeface="Impact" charset="0"/>
                        <a:cs typeface="Impact" charset="0"/>
                        <a:sym typeface="Helvetica Neue" charset="0"/>
                      </a:rPr>
                      <a:t>3</a:t>
                    </a:r>
                  </a:p>
                </p:txBody>
              </p:sp>
            </p:grpSp>
            <p:sp>
              <p:nvSpPr>
                <p:cNvPr id="2" name="TextBox 8">
                  <a:extLst>
                    <a:ext uri="{FF2B5EF4-FFF2-40B4-BE49-F238E27FC236}">
                      <a16:creationId xmlns:a16="http://schemas.microsoft.com/office/drawing/2014/main" id="{40CBCA90-EC86-FF4C-A395-EA1533AA33E2}"/>
                    </a:ext>
                  </a:extLst>
                </p:cNvPr>
                <p:cNvSpPr txBox="1">
                  <a:spLocks noChangeArrowheads="1"/>
                </p:cNvSpPr>
                <p:nvPr/>
              </p:nvSpPr>
              <p:spPr bwMode="auto">
                <a:xfrm>
                  <a:off x="3215904" y="6691227"/>
                  <a:ext cx="8039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25640" name="Прямоугольник 106">
                  <a:extLst>
                    <a:ext uri="{FF2B5EF4-FFF2-40B4-BE49-F238E27FC236}">
                      <a16:creationId xmlns:a16="http://schemas.microsoft.com/office/drawing/2014/main" id="{59623933-0BA8-1E40-A902-F006F4DAF362}"/>
                    </a:ext>
                  </a:extLst>
                </p:cNvPr>
                <p:cNvSpPr>
                  <a:spLocks noChangeArrowheads="1"/>
                </p:cNvSpPr>
                <p:nvPr/>
              </p:nvSpPr>
              <p:spPr bwMode="auto">
                <a:xfrm>
                  <a:off x="3220747" y="6063989"/>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grpSp>
        <p:sp>
          <p:nvSpPr>
            <p:cNvPr id="25609" name="Овал 8">
              <a:extLst>
                <a:ext uri="{FF2B5EF4-FFF2-40B4-BE49-F238E27FC236}">
                  <a16:creationId xmlns:a16="http://schemas.microsoft.com/office/drawing/2014/main" id="{AF5D4905-80C4-F945-AA27-721D7354D79B}"/>
                </a:ext>
              </a:extLst>
            </p:cNvPr>
            <p:cNvSpPr>
              <a:spLocks noChangeArrowheads="1"/>
            </p:cNvSpPr>
            <p:nvPr/>
          </p:nvSpPr>
          <p:spPr bwMode="auto">
            <a:xfrm>
              <a:off x="11595100" y="3730625"/>
              <a:ext cx="1174750" cy="1173163"/>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11" name="Полилиния 110">
              <a:extLst>
                <a:ext uri="{FF2B5EF4-FFF2-40B4-BE49-F238E27FC236}">
                  <a16:creationId xmlns:a16="http://schemas.microsoft.com/office/drawing/2014/main" id="{32E273AF-3E95-F94C-BDC1-D9FB3A0E6CE6}"/>
                </a:ext>
              </a:extLst>
            </p:cNvPr>
            <p:cNvSpPr/>
            <p:nvPr/>
          </p:nvSpPr>
          <p:spPr bwMode="auto">
            <a:xfrm flipH="1">
              <a:off x="12192000" y="4310063"/>
              <a:ext cx="5975350" cy="7532687"/>
            </a:xfrm>
            <a:custGeom>
              <a:avLst/>
              <a:gdLst>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Lst>
              <a:ahLst/>
              <a:cxnLst>
                <a:cxn ang="0">
                  <a:pos x="connsiteX0" y="connsiteY0"/>
                </a:cxn>
                <a:cxn ang="0">
                  <a:pos x="connsiteX1" y="connsiteY1"/>
                </a:cxn>
                <a:cxn ang="0">
                  <a:pos x="connsiteX2" y="connsiteY2"/>
                </a:cxn>
                <a:cxn ang="0">
                  <a:pos x="connsiteX3" y="connsiteY3"/>
                </a:cxn>
              </a:cxnLst>
              <a:rect l="l" t="t" r="r" b="b"/>
              <a:pathLst>
                <a:path w="5991726" h="7531769">
                  <a:moveTo>
                    <a:pt x="5991726" y="0"/>
                  </a:moveTo>
                  <a:lnTo>
                    <a:pt x="601579" y="0"/>
                  </a:lnTo>
                  <a:cubicBezTo>
                    <a:pt x="170979" y="1139"/>
                    <a:pt x="-52" y="273648"/>
                    <a:pt x="0" y="481264"/>
                  </a:cubicBezTo>
                  <a:lnTo>
                    <a:pt x="0" y="7531769"/>
                  </a:lnTo>
                </a:path>
              </a:pathLst>
            </a:custGeom>
            <a:noFill/>
            <a:ln w="25400" cap="flat" cmpd="sng" algn="ctr">
              <a:solidFill>
                <a:srgbClr val="BFC5CE"/>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1">
                <a:defRPr/>
              </a:pPr>
              <a:endParaRPr lang="ru-RU">
                <a:latin typeface="Helvetica Neue" charset="0"/>
                <a:ea typeface="Helvetica Neue" charset="0"/>
                <a:cs typeface="Helvetica Neue" charset="0"/>
                <a:sym typeface="Helvetica Neue" charset="0"/>
              </a:endParaRPr>
            </a:p>
          </p:txBody>
        </p:sp>
        <p:grpSp>
          <p:nvGrpSpPr>
            <p:cNvPr id="25611" name="Группа 112">
              <a:extLst>
                <a:ext uri="{FF2B5EF4-FFF2-40B4-BE49-F238E27FC236}">
                  <a16:creationId xmlns:a16="http://schemas.microsoft.com/office/drawing/2014/main" id="{8B0A9914-1F14-3D45-A820-C5D7FF6E02B3}"/>
                </a:ext>
              </a:extLst>
            </p:cNvPr>
            <p:cNvGrpSpPr>
              <a:grpSpLocks/>
            </p:cNvGrpSpPr>
            <p:nvPr/>
          </p:nvGrpSpPr>
          <p:grpSpPr bwMode="auto">
            <a:xfrm>
              <a:off x="12892088" y="5443538"/>
              <a:ext cx="10533062" cy="6975475"/>
              <a:chOff x="958752" y="5489848"/>
              <a:chExt cx="10532733" cy="6975364"/>
            </a:xfrm>
          </p:grpSpPr>
          <p:grpSp>
            <p:nvGrpSpPr>
              <p:cNvPr id="25613" name="Группа 113">
                <a:extLst>
                  <a:ext uri="{FF2B5EF4-FFF2-40B4-BE49-F238E27FC236}">
                    <a16:creationId xmlns:a16="http://schemas.microsoft.com/office/drawing/2014/main" id="{4C719D62-8372-744C-A147-189749CFF968}"/>
                  </a:ext>
                </a:extLst>
              </p:cNvPr>
              <p:cNvGrpSpPr>
                <a:grpSpLocks/>
              </p:cNvGrpSpPr>
              <p:nvPr/>
            </p:nvGrpSpPr>
            <p:grpSpPr bwMode="auto">
              <a:xfrm>
                <a:off x="958752" y="5489848"/>
                <a:ext cx="10532733" cy="2089577"/>
                <a:chOff x="958752" y="5705872"/>
                <a:chExt cx="10532733" cy="2089577"/>
              </a:xfrm>
            </p:grpSpPr>
            <p:sp>
              <p:nvSpPr>
                <p:cNvPr id="25628" name="Скругленный прямоугольник 128">
                  <a:extLst>
                    <a:ext uri="{FF2B5EF4-FFF2-40B4-BE49-F238E27FC236}">
                      <a16:creationId xmlns:a16="http://schemas.microsoft.com/office/drawing/2014/main" id="{1FB88E49-D797-E94D-B02E-5612EE82419E}"/>
                    </a:ext>
                  </a:extLst>
                </p:cNvPr>
                <p:cNvSpPr>
                  <a:spLocks noChangeArrowheads="1"/>
                </p:cNvSpPr>
                <p:nvPr/>
              </p:nvSpPr>
              <p:spPr bwMode="auto">
                <a:xfrm>
                  <a:off x="958752" y="5705872"/>
                  <a:ext cx="10532733" cy="2089577"/>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grpSp>
              <p:nvGrpSpPr>
                <p:cNvPr id="25629" name="Группа 129">
                  <a:extLst>
                    <a:ext uri="{FF2B5EF4-FFF2-40B4-BE49-F238E27FC236}">
                      <a16:creationId xmlns:a16="http://schemas.microsoft.com/office/drawing/2014/main" id="{DE9C886F-D062-EF49-BD0B-C784CE4A5DBF}"/>
                    </a:ext>
                  </a:extLst>
                </p:cNvPr>
                <p:cNvGrpSpPr>
                  <a:grpSpLocks/>
                </p:cNvGrpSpPr>
                <p:nvPr/>
              </p:nvGrpSpPr>
              <p:grpSpPr bwMode="auto">
                <a:xfrm>
                  <a:off x="1130129" y="5850660"/>
                  <a:ext cx="1800000" cy="1800000"/>
                  <a:chOff x="776419" y="5850660"/>
                  <a:chExt cx="1800000" cy="1800000"/>
                </a:xfrm>
              </p:grpSpPr>
              <p:sp>
                <p:nvSpPr>
                  <p:cNvPr id="25632" name="Скругленный прямоугольник 139">
                    <a:extLst>
                      <a:ext uri="{FF2B5EF4-FFF2-40B4-BE49-F238E27FC236}">
                        <a16:creationId xmlns:a16="http://schemas.microsoft.com/office/drawing/2014/main" id="{BE5D7073-2AC4-1A4F-AA61-F7A4C9D71FB4}"/>
                      </a:ext>
                    </a:extLst>
                  </p:cNvPr>
                  <p:cNvSpPr>
                    <a:spLocks noChangeArrowheads="1"/>
                  </p:cNvSpPr>
                  <p:nvPr/>
                </p:nvSpPr>
                <p:spPr bwMode="auto">
                  <a:xfrm>
                    <a:off x="776419" y="5850660"/>
                    <a:ext cx="1800000" cy="1800000"/>
                  </a:xfrm>
                  <a:prstGeom prst="roundRect">
                    <a:avLst>
                      <a:gd name="adj" fmla="val 7245"/>
                    </a:avLst>
                  </a:prstGeom>
                  <a:solidFill>
                    <a:schemeClr val="accent1"/>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41" name="Text Box 27">
                    <a:extLst>
                      <a:ext uri="{FF2B5EF4-FFF2-40B4-BE49-F238E27FC236}">
                        <a16:creationId xmlns:a16="http://schemas.microsoft.com/office/drawing/2014/main" id="{769A6270-B6B5-4C43-A412-4457E9E96F2F}"/>
                      </a:ext>
                    </a:extLst>
                  </p:cNvPr>
                  <p:cNvSpPr txBox="1">
                    <a:spLocks/>
                  </p:cNvSpPr>
                  <p:nvPr/>
                </p:nvSpPr>
                <p:spPr bwMode="auto">
                  <a:xfrm>
                    <a:off x="776487" y="6344037"/>
                    <a:ext cx="1800169" cy="7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4400" b="0" dirty="0">
                        <a:solidFill>
                          <a:srgbClr val="FFFFFF"/>
                        </a:solidFill>
                        <a:latin typeface="Impact" charset="0"/>
                        <a:ea typeface="Impact" charset="0"/>
                        <a:cs typeface="Impact" charset="0"/>
                        <a:sym typeface="Helvetica Neue" charset="0"/>
                      </a:rPr>
                      <a:t>1</a:t>
                    </a:r>
                  </a:p>
                </p:txBody>
              </p:sp>
            </p:grpSp>
            <p:sp>
              <p:nvSpPr>
                <p:cNvPr id="25630" name="TextBox 8">
                  <a:extLst>
                    <a:ext uri="{FF2B5EF4-FFF2-40B4-BE49-F238E27FC236}">
                      <a16:creationId xmlns:a16="http://schemas.microsoft.com/office/drawing/2014/main" id="{0FCF30F9-5EF8-B04F-8A3E-D9DB2D0A87D8}"/>
                    </a:ext>
                  </a:extLst>
                </p:cNvPr>
                <p:cNvSpPr txBox="1">
                  <a:spLocks noChangeArrowheads="1"/>
                </p:cNvSpPr>
                <p:nvPr/>
              </p:nvSpPr>
              <p:spPr bwMode="auto">
                <a:xfrm>
                  <a:off x="3215904" y="6691227"/>
                  <a:ext cx="8039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25631" name="Прямоугольник 132">
                  <a:extLst>
                    <a:ext uri="{FF2B5EF4-FFF2-40B4-BE49-F238E27FC236}">
                      <a16:creationId xmlns:a16="http://schemas.microsoft.com/office/drawing/2014/main" id="{1A1F1925-6EC2-B440-9EF0-315F84AE97B5}"/>
                    </a:ext>
                  </a:extLst>
                </p:cNvPr>
                <p:cNvSpPr>
                  <a:spLocks noChangeArrowheads="1"/>
                </p:cNvSpPr>
                <p:nvPr/>
              </p:nvSpPr>
              <p:spPr bwMode="auto">
                <a:xfrm>
                  <a:off x="3220747" y="6063989"/>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grpSp>
            <p:nvGrpSpPr>
              <p:cNvPr id="25614" name="Группа 114">
                <a:extLst>
                  <a:ext uri="{FF2B5EF4-FFF2-40B4-BE49-F238E27FC236}">
                    <a16:creationId xmlns:a16="http://schemas.microsoft.com/office/drawing/2014/main" id="{2A4E4542-B61C-8647-973B-E14A2F01A5B1}"/>
                  </a:ext>
                </a:extLst>
              </p:cNvPr>
              <p:cNvGrpSpPr>
                <a:grpSpLocks/>
              </p:cNvGrpSpPr>
              <p:nvPr/>
            </p:nvGrpSpPr>
            <p:grpSpPr bwMode="auto">
              <a:xfrm>
                <a:off x="958752" y="7932741"/>
                <a:ext cx="10532733" cy="2089577"/>
                <a:chOff x="958752" y="5705872"/>
                <a:chExt cx="10532733" cy="2089577"/>
              </a:xfrm>
            </p:grpSpPr>
            <p:sp>
              <p:nvSpPr>
                <p:cNvPr id="25622" name="Скругленный прямоугольник 122">
                  <a:extLst>
                    <a:ext uri="{FF2B5EF4-FFF2-40B4-BE49-F238E27FC236}">
                      <a16:creationId xmlns:a16="http://schemas.microsoft.com/office/drawing/2014/main" id="{34B3855B-43E0-E444-A4F0-7FD27F1F54DD}"/>
                    </a:ext>
                  </a:extLst>
                </p:cNvPr>
                <p:cNvSpPr>
                  <a:spLocks noChangeArrowheads="1"/>
                </p:cNvSpPr>
                <p:nvPr/>
              </p:nvSpPr>
              <p:spPr bwMode="auto">
                <a:xfrm>
                  <a:off x="958752" y="5705872"/>
                  <a:ext cx="10532733" cy="2089577"/>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grpSp>
              <p:nvGrpSpPr>
                <p:cNvPr id="25623" name="Группа 123">
                  <a:extLst>
                    <a:ext uri="{FF2B5EF4-FFF2-40B4-BE49-F238E27FC236}">
                      <a16:creationId xmlns:a16="http://schemas.microsoft.com/office/drawing/2014/main" id="{47518FFC-D017-CE46-B09C-E2464947BF24}"/>
                    </a:ext>
                  </a:extLst>
                </p:cNvPr>
                <p:cNvGrpSpPr>
                  <a:grpSpLocks/>
                </p:cNvGrpSpPr>
                <p:nvPr/>
              </p:nvGrpSpPr>
              <p:grpSpPr bwMode="auto">
                <a:xfrm>
                  <a:off x="1130129" y="5850660"/>
                  <a:ext cx="1800000" cy="1800000"/>
                  <a:chOff x="776419" y="5850660"/>
                  <a:chExt cx="1800000" cy="1800000"/>
                </a:xfrm>
              </p:grpSpPr>
              <p:sp>
                <p:nvSpPr>
                  <p:cNvPr id="25639" name="Скругленный прямоугольник 126">
                    <a:extLst>
                      <a:ext uri="{FF2B5EF4-FFF2-40B4-BE49-F238E27FC236}">
                        <a16:creationId xmlns:a16="http://schemas.microsoft.com/office/drawing/2014/main" id="{E3F950D8-F8CA-8344-860D-855F507C09AA}"/>
                      </a:ext>
                    </a:extLst>
                  </p:cNvPr>
                  <p:cNvSpPr>
                    <a:spLocks noChangeArrowheads="1"/>
                  </p:cNvSpPr>
                  <p:nvPr/>
                </p:nvSpPr>
                <p:spPr bwMode="auto">
                  <a:xfrm>
                    <a:off x="776487" y="5850563"/>
                    <a:ext cx="1800169" cy="1800197"/>
                  </a:xfrm>
                  <a:prstGeom prst="roundRect">
                    <a:avLst>
                      <a:gd name="adj" fmla="val 7245"/>
                    </a:avLst>
                  </a:prstGeom>
                  <a:solidFill>
                    <a:schemeClr val="accent3"/>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28" name="Text Box 27">
                    <a:extLst>
                      <a:ext uri="{FF2B5EF4-FFF2-40B4-BE49-F238E27FC236}">
                        <a16:creationId xmlns:a16="http://schemas.microsoft.com/office/drawing/2014/main" id="{42D332EC-9CCB-884C-A856-99ED3BA4BF3C}"/>
                      </a:ext>
                    </a:extLst>
                  </p:cNvPr>
                  <p:cNvSpPr txBox="1">
                    <a:spLocks/>
                  </p:cNvSpPr>
                  <p:nvPr/>
                </p:nvSpPr>
                <p:spPr bwMode="auto">
                  <a:xfrm>
                    <a:off x="776487" y="6344267"/>
                    <a:ext cx="1800169" cy="779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ru-RU" altLang="x-none" sz="4400" b="0" dirty="0">
                        <a:solidFill>
                          <a:srgbClr val="FFFFFF"/>
                        </a:solidFill>
                        <a:latin typeface="Impact" charset="0"/>
                        <a:ea typeface="Impact" charset="0"/>
                        <a:cs typeface="Impact" charset="0"/>
                        <a:sym typeface="Helvetica Neue" charset="0"/>
                      </a:rPr>
                      <a:t>2</a:t>
                    </a:r>
                    <a:endParaRPr lang="en-US" altLang="x-none" sz="4400" b="0" dirty="0">
                      <a:solidFill>
                        <a:srgbClr val="FFFFFF"/>
                      </a:solidFill>
                      <a:latin typeface="Impact" charset="0"/>
                      <a:ea typeface="Impact" charset="0"/>
                      <a:cs typeface="Impact" charset="0"/>
                      <a:sym typeface="Helvetica Neue" charset="0"/>
                    </a:endParaRPr>
                  </a:p>
                </p:txBody>
              </p:sp>
            </p:grpSp>
            <p:sp>
              <p:nvSpPr>
                <p:cNvPr id="25624" name="TextBox 8">
                  <a:extLst>
                    <a:ext uri="{FF2B5EF4-FFF2-40B4-BE49-F238E27FC236}">
                      <a16:creationId xmlns:a16="http://schemas.microsoft.com/office/drawing/2014/main" id="{23FC65B9-EFD7-DE45-93BC-F11427999DD5}"/>
                    </a:ext>
                  </a:extLst>
                </p:cNvPr>
                <p:cNvSpPr txBox="1">
                  <a:spLocks noChangeArrowheads="1"/>
                </p:cNvSpPr>
                <p:nvPr/>
              </p:nvSpPr>
              <p:spPr bwMode="auto">
                <a:xfrm>
                  <a:off x="3215904" y="6691227"/>
                  <a:ext cx="8039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25625" name="Прямоугольник 125">
                  <a:extLst>
                    <a:ext uri="{FF2B5EF4-FFF2-40B4-BE49-F238E27FC236}">
                      <a16:creationId xmlns:a16="http://schemas.microsoft.com/office/drawing/2014/main" id="{A240629E-388B-B643-9E80-4C509F5D430C}"/>
                    </a:ext>
                  </a:extLst>
                </p:cNvPr>
                <p:cNvSpPr>
                  <a:spLocks noChangeArrowheads="1"/>
                </p:cNvSpPr>
                <p:nvPr/>
              </p:nvSpPr>
              <p:spPr bwMode="auto">
                <a:xfrm>
                  <a:off x="3220747" y="6063989"/>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grpSp>
            <p:nvGrpSpPr>
              <p:cNvPr id="25615" name="Группа 115">
                <a:extLst>
                  <a:ext uri="{FF2B5EF4-FFF2-40B4-BE49-F238E27FC236}">
                    <a16:creationId xmlns:a16="http://schemas.microsoft.com/office/drawing/2014/main" id="{E62F5C19-6622-D64B-BA8D-514D3CB55C01}"/>
                  </a:ext>
                </a:extLst>
              </p:cNvPr>
              <p:cNvGrpSpPr>
                <a:grpSpLocks/>
              </p:cNvGrpSpPr>
              <p:nvPr/>
            </p:nvGrpSpPr>
            <p:grpSpPr bwMode="auto">
              <a:xfrm>
                <a:off x="958752" y="10375635"/>
                <a:ext cx="10532733" cy="2089577"/>
                <a:chOff x="958752" y="5705872"/>
                <a:chExt cx="10532733" cy="2089577"/>
              </a:xfrm>
            </p:grpSpPr>
            <p:sp>
              <p:nvSpPr>
                <p:cNvPr id="25616" name="Скругленный прямоугольник 116">
                  <a:extLst>
                    <a:ext uri="{FF2B5EF4-FFF2-40B4-BE49-F238E27FC236}">
                      <a16:creationId xmlns:a16="http://schemas.microsoft.com/office/drawing/2014/main" id="{A5BC5DA4-8FF5-8D43-9AB2-B790AFCB473D}"/>
                    </a:ext>
                  </a:extLst>
                </p:cNvPr>
                <p:cNvSpPr>
                  <a:spLocks noChangeArrowheads="1"/>
                </p:cNvSpPr>
                <p:nvPr/>
              </p:nvSpPr>
              <p:spPr bwMode="auto">
                <a:xfrm>
                  <a:off x="958752" y="5705872"/>
                  <a:ext cx="10532733" cy="2089577"/>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grpSp>
              <p:nvGrpSpPr>
                <p:cNvPr id="3" name="Группа 117">
                  <a:extLst>
                    <a:ext uri="{FF2B5EF4-FFF2-40B4-BE49-F238E27FC236}">
                      <a16:creationId xmlns:a16="http://schemas.microsoft.com/office/drawing/2014/main" id="{B083394C-25B7-074E-8E55-AAC381672346}"/>
                    </a:ext>
                  </a:extLst>
                </p:cNvPr>
                <p:cNvGrpSpPr>
                  <a:grpSpLocks/>
                </p:cNvGrpSpPr>
                <p:nvPr/>
              </p:nvGrpSpPr>
              <p:grpSpPr bwMode="auto">
                <a:xfrm>
                  <a:off x="1130129" y="5850660"/>
                  <a:ext cx="1800000" cy="1800000"/>
                  <a:chOff x="776419" y="5850660"/>
                  <a:chExt cx="1800000" cy="1800000"/>
                </a:xfrm>
              </p:grpSpPr>
              <p:sp>
                <p:nvSpPr>
                  <p:cNvPr id="25633" name="Скругленный прямоугольник 120">
                    <a:extLst>
                      <a:ext uri="{FF2B5EF4-FFF2-40B4-BE49-F238E27FC236}">
                        <a16:creationId xmlns:a16="http://schemas.microsoft.com/office/drawing/2014/main" id="{E3C4C6E4-3D9B-734B-A1EC-FA40DA4A94FE}"/>
                      </a:ext>
                    </a:extLst>
                  </p:cNvPr>
                  <p:cNvSpPr>
                    <a:spLocks noChangeArrowheads="1"/>
                  </p:cNvSpPr>
                  <p:nvPr/>
                </p:nvSpPr>
                <p:spPr bwMode="auto">
                  <a:xfrm>
                    <a:off x="776487" y="5850792"/>
                    <a:ext cx="1800169" cy="1800197"/>
                  </a:xfrm>
                  <a:prstGeom prst="roundRect">
                    <a:avLst>
                      <a:gd name="adj" fmla="val 7245"/>
                    </a:avLst>
                  </a:prstGeom>
                  <a:solidFill>
                    <a:schemeClr val="accent5"/>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22" name="Text Box 27">
                    <a:extLst>
                      <a:ext uri="{FF2B5EF4-FFF2-40B4-BE49-F238E27FC236}">
                        <a16:creationId xmlns:a16="http://schemas.microsoft.com/office/drawing/2014/main" id="{3CC1D05C-B8AC-D047-A741-D4872BADC31B}"/>
                      </a:ext>
                    </a:extLst>
                  </p:cNvPr>
                  <p:cNvSpPr txBox="1">
                    <a:spLocks/>
                  </p:cNvSpPr>
                  <p:nvPr/>
                </p:nvSpPr>
                <p:spPr bwMode="auto">
                  <a:xfrm>
                    <a:off x="776487" y="6344497"/>
                    <a:ext cx="1800169" cy="7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4400" b="0" dirty="0">
                        <a:solidFill>
                          <a:srgbClr val="FFFFFF"/>
                        </a:solidFill>
                        <a:latin typeface="Impact" charset="0"/>
                        <a:ea typeface="Impact" charset="0"/>
                        <a:cs typeface="Impact" charset="0"/>
                        <a:sym typeface="Helvetica Neue" charset="0"/>
                      </a:rPr>
                      <a:t>3</a:t>
                    </a:r>
                  </a:p>
                </p:txBody>
              </p:sp>
            </p:grpSp>
            <p:sp>
              <p:nvSpPr>
                <p:cNvPr id="25618" name="TextBox 8">
                  <a:extLst>
                    <a:ext uri="{FF2B5EF4-FFF2-40B4-BE49-F238E27FC236}">
                      <a16:creationId xmlns:a16="http://schemas.microsoft.com/office/drawing/2014/main" id="{863B5427-58AD-8342-962F-6B99A91CA586}"/>
                    </a:ext>
                  </a:extLst>
                </p:cNvPr>
                <p:cNvSpPr txBox="1">
                  <a:spLocks noChangeArrowheads="1"/>
                </p:cNvSpPr>
                <p:nvPr/>
              </p:nvSpPr>
              <p:spPr bwMode="auto">
                <a:xfrm>
                  <a:off x="3215904" y="6691227"/>
                  <a:ext cx="8039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25619" name="Прямоугольник 119">
                  <a:extLst>
                    <a:ext uri="{FF2B5EF4-FFF2-40B4-BE49-F238E27FC236}">
                      <a16:creationId xmlns:a16="http://schemas.microsoft.com/office/drawing/2014/main" id="{A850D121-CACF-8E48-872F-42AD962072E0}"/>
                    </a:ext>
                  </a:extLst>
                </p:cNvPr>
                <p:cNvSpPr>
                  <a:spLocks noChangeArrowheads="1"/>
                </p:cNvSpPr>
                <p:nvPr/>
              </p:nvSpPr>
              <p:spPr bwMode="auto">
                <a:xfrm>
                  <a:off x="3220747" y="6063989"/>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grpSp>
        <p:sp>
          <p:nvSpPr>
            <p:cNvPr id="163" name="Text Box 27">
              <a:extLst>
                <a:ext uri="{FF2B5EF4-FFF2-40B4-BE49-F238E27FC236}">
                  <a16:creationId xmlns:a16="http://schemas.microsoft.com/office/drawing/2014/main" id="{20A71DF5-8CD9-034B-A842-D66BC0834B81}"/>
                </a:ext>
              </a:extLst>
            </p:cNvPr>
            <p:cNvSpPr txBox="1">
              <a:spLocks/>
            </p:cNvSpPr>
            <p:nvPr/>
          </p:nvSpPr>
          <p:spPr bwMode="auto">
            <a:xfrm>
              <a:off x="11595100" y="3994150"/>
              <a:ext cx="1184275"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3600" b="0" dirty="0">
                  <a:solidFill>
                    <a:srgbClr val="FFFFFF"/>
                  </a:solidFill>
                  <a:latin typeface="Impact" charset="0"/>
                  <a:ea typeface="Impact" charset="0"/>
                  <a:cs typeface="Impact" charset="0"/>
                  <a:sym typeface="Helvetica Neue" charset="0"/>
                </a:rPr>
                <a:t>VS</a:t>
              </a: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5" name="Группа 1">
            <a:extLst>
              <a:ext uri="{FF2B5EF4-FFF2-40B4-BE49-F238E27FC236}">
                <a16:creationId xmlns:a16="http://schemas.microsoft.com/office/drawing/2014/main" id="{ED5439A0-0A2F-CA44-8B57-0B501769483C}"/>
              </a:ext>
            </a:extLst>
          </p:cNvPr>
          <p:cNvGrpSpPr>
            <a:grpSpLocks/>
          </p:cNvGrpSpPr>
          <p:nvPr/>
        </p:nvGrpSpPr>
        <p:grpSpPr bwMode="auto">
          <a:xfrm>
            <a:off x="1819275" y="1457325"/>
            <a:ext cx="21174075" cy="10909300"/>
            <a:chOff x="1819275" y="1457325"/>
            <a:chExt cx="21174075" cy="10909300"/>
          </a:xfrm>
        </p:grpSpPr>
        <p:grpSp>
          <p:nvGrpSpPr>
            <p:cNvPr id="26626" name="Группа 10">
              <a:extLst>
                <a:ext uri="{FF2B5EF4-FFF2-40B4-BE49-F238E27FC236}">
                  <a16:creationId xmlns:a16="http://schemas.microsoft.com/office/drawing/2014/main" id="{8F2BAEA8-78C9-4A4B-8458-59A5C7A80080}"/>
                </a:ext>
              </a:extLst>
            </p:cNvPr>
            <p:cNvGrpSpPr>
              <a:grpSpLocks/>
            </p:cNvGrpSpPr>
            <p:nvPr/>
          </p:nvGrpSpPr>
          <p:grpSpPr bwMode="auto">
            <a:xfrm>
              <a:off x="1819275" y="1457325"/>
              <a:ext cx="13901738" cy="10909300"/>
              <a:chOff x="5207224" y="1457400"/>
              <a:chExt cx="13900350" cy="10909599"/>
            </a:xfrm>
          </p:grpSpPr>
          <p:sp>
            <p:nvSpPr>
              <p:cNvPr id="26628" name="Овал 8">
                <a:extLst>
                  <a:ext uri="{FF2B5EF4-FFF2-40B4-BE49-F238E27FC236}">
                    <a16:creationId xmlns:a16="http://schemas.microsoft.com/office/drawing/2014/main" id="{23D041BD-1D5C-4F43-B666-147C5984B143}"/>
                  </a:ext>
                </a:extLst>
              </p:cNvPr>
              <p:cNvSpPr>
                <a:spLocks noChangeArrowheads="1"/>
              </p:cNvSpPr>
              <p:nvPr/>
            </p:nvSpPr>
            <p:spPr bwMode="auto">
              <a:xfrm>
                <a:off x="12092667" y="2948363"/>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6629" name="Скругленный прямоугольник 1">
                <a:extLst>
                  <a:ext uri="{FF2B5EF4-FFF2-40B4-BE49-F238E27FC236}">
                    <a16:creationId xmlns:a16="http://schemas.microsoft.com/office/drawing/2014/main" id="{FFAF09C1-4E7A-5A42-B660-C36E346B6763}"/>
                  </a:ext>
                </a:extLst>
              </p:cNvPr>
              <p:cNvSpPr>
                <a:spLocks noChangeArrowheads="1"/>
              </p:cNvSpPr>
              <p:nvPr/>
            </p:nvSpPr>
            <p:spPr bwMode="auto">
              <a:xfrm>
                <a:off x="9447213" y="1457400"/>
                <a:ext cx="5508776" cy="1590783"/>
              </a:xfrm>
              <a:prstGeom prst="roundRect">
                <a:avLst>
                  <a:gd name="adj" fmla="val 16667"/>
                </a:avLst>
              </a:prstGeom>
              <a:noFill/>
              <a:ln w="25400" algn="ctr">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26643" name="Скругленный прямоугольник 2">
                <a:extLst>
                  <a:ext uri="{FF2B5EF4-FFF2-40B4-BE49-F238E27FC236}">
                    <a16:creationId xmlns:a16="http://schemas.microsoft.com/office/drawing/2014/main" id="{70D5A9B1-F4D5-F24B-8751-3ECCA40B79CD}"/>
                  </a:ext>
                </a:extLst>
              </p:cNvPr>
              <p:cNvSpPr>
                <a:spLocks noChangeArrowheads="1"/>
              </p:cNvSpPr>
              <p:nvPr/>
            </p:nvSpPr>
            <p:spPr bwMode="auto">
              <a:xfrm>
                <a:off x="9689876" y="2671871"/>
                <a:ext cx="5025523" cy="107953"/>
              </a:xfrm>
              <a:prstGeom prst="roundRect">
                <a:avLst>
                  <a:gd name="adj" fmla="val 50000"/>
                </a:avLst>
              </a:prstGeom>
              <a:gradFill rotWithShape="0">
                <a:gsLst>
                  <a:gs pos="0">
                    <a:schemeClr val="accent1"/>
                  </a:gs>
                  <a:gs pos="100000">
                    <a:schemeClr val="accent5"/>
                  </a:gs>
                </a:gsLst>
                <a:lin ang="0"/>
              </a:gra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32" name="Text Box 27">
                <a:extLst>
                  <a:ext uri="{FF2B5EF4-FFF2-40B4-BE49-F238E27FC236}">
                    <a16:creationId xmlns:a16="http://schemas.microsoft.com/office/drawing/2014/main" id="{CD5B1386-E80A-F140-B30F-A724D1F9B40C}"/>
                  </a:ext>
                </a:extLst>
              </p:cNvPr>
              <p:cNvSpPr txBox="1">
                <a:spLocks/>
              </p:cNvSpPr>
              <p:nvPr/>
            </p:nvSpPr>
            <p:spPr bwMode="auto">
              <a:xfrm>
                <a:off x="10156555" y="1768559"/>
                <a:ext cx="4050896" cy="779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4400" b="0" dirty="0">
                    <a:solidFill>
                      <a:srgbClr val="555B64"/>
                    </a:solidFill>
                    <a:latin typeface="Impact" charset="0"/>
                    <a:ea typeface="Impact" charset="0"/>
                    <a:cs typeface="Impact" charset="0"/>
                    <a:sym typeface="Helvetica Neue" charset="0"/>
                  </a:rPr>
                  <a:t>MINDMAP</a:t>
                </a:r>
              </a:p>
            </p:txBody>
          </p:sp>
          <p:sp>
            <p:nvSpPr>
              <p:cNvPr id="15" name="Полилиния 14">
                <a:extLst>
                  <a:ext uri="{FF2B5EF4-FFF2-40B4-BE49-F238E27FC236}">
                    <a16:creationId xmlns:a16="http://schemas.microsoft.com/office/drawing/2014/main" id="{07D81CFC-303E-7044-99EF-6F2800519308}"/>
                  </a:ext>
                </a:extLst>
              </p:cNvPr>
              <p:cNvSpPr>
                <a:spLocks/>
              </p:cNvSpPr>
              <p:nvPr/>
            </p:nvSpPr>
            <p:spPr bwMode="auto">
              <a:xfrm rot="5400000" flipV="1">
                <a:off x="11651762" y="3546607"/>
                <a:ext cx="1079530"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6" name="Полилиния 5">
                <a:extLst>
                  <a:ext uri="{FF2B5EF4-FFF2-40B4-BE49-F238E27FC236}">
                    <a16:creationId xmlns:a16="http://schemas.microsoft.com/office/drawing/2014/main" id="{84C0CA1F-B8F1-2A41-B35C-F6824F6B2874}"/>
                  </a:ext>
                </a:extLst>
              </p:cNvPr>
              <p:cNvSpPr/>
              <p:nvPr/>
            </p:nvSpPr>
            <p:spPr bwMode="auto">
              <a:xfrm>
                <a:off x="8402543" y="4321328"/>
                <a:ext cx="3863589" cy="7531306"/>
              </a:xfrm>
              <a:custGeom>
                <a:avLst/>
                <a:gdLst>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0" fmla="*/ 3874982 w 3874982"/>
                  <a:gd name="connsiteY0" fmla="*/ 0 h 7531769"/>
                  <a:gd name="connsiteX1" fmla="*/ 601579 w 3874982"/>
                  <a:gd name="connsiteY1" fmla="*/ 0 h 7531769"/>
                  <a:gd name="connsiteX2" fmla="*/ 0 w 3874982"/>
                  <a:gd name="connsiteY2" fmla="*/ 481264 h 7531769"/>
                  <a:gd name="connsiteX3" fmla="*/ 0 w 3874982"/>
                  <a:gd name="connsiteY3" fmla="*/ 7531769 h 7531769"/>
                </a:gdLst>
                <a:ahLst/>
                <a:cxnLst>
                  <a:cxn ang="0">
                    <a:pos x="connsiteX0" y="connsiteY0"/>
                  </a:cxn>
                  <a:cxn ang="0">
                    <a:pos x="connsiteX1" y="connsiteY1"/>
                  </a:cxn>
                  <a:cxn ang="0">
                    <a:pos x="connsiteX2" y="connsiteY2"/>
                  </a:cxn>
                  <a:cxn ang="0">
                    <a:pos x="connsiteX3" y="connsiteY3"/>
                  </a:cxn>
                </a:cxnLst>
                <a:rect l="l" t="t" r="r" b="b"/>
                <a:pathLst>
                  <a:path w="3874982" h="7531769">
                    <a:moveTo>
                      <a:pt x="3874982" y="0"/>
                    </a:moveTo>
                    <a:lnTo>
                      <a:pt x="601579" y="0"/>
                    </a:lnTo>
                    <a:cubicBezTo>
                      <a:pt x="170979" y="1139"/>
                      <a:pt x="-52" y="273648"/>
                      <a:pt x="0" y="481264"/>
                    </a:cubicBezTo>
                    <a:lnTo>
                      <a:pt x="0" y="7531769"/>
                    </a:lnTo>
                  </a:path>
                </a:pathLst>
              </a:custGeom>
              <a:noFill/>
              <a:ln w="25400" cap="flat" cmpd="sng" algn="ctr">
                <a:solidFill>
                  <a:srgbClr val="BFC5CE"/>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1">
                  <a:defRPr/>
                </a:pPr>
                <a:endParaRPr lang="ru-RU">
                  <a:latin typeface="Helvetica Neue" charset="0"/>
                  <a:ea typeface="Helvetica Neue" charset="0"/>
                  <a:cs typeface="Helvetica Neue" charset="0"/>
                  <a:sym typeface="Helvetica Neue" charset="0"/>
                </a:endParaRPr>
              </a:p>
            </p:txBody>
          </p:sp>
          <p:sp>
            <p:nvSpPr>
              <p:cNvPr id="111" name="Полилиния 110">
                <a:extLst>
                  <a:ext uri="{FF2B5EF4-FFF2-40B4-BE49-F238E27FC236}">
                    <a16:creationId xmlns:a16="http://schemas.microsoft.com/office/drawing/2014/main" id="{32E273AF-3E95-F94C-BDC1-D9FB3A0E6CE6}"/>
                  </a:ext>
                </a:extLst>
              </p:cNvPr>
              <p:cNvSpPr/>
              <p:nvPr/>
            </p:nvSpPr>
            <p:spPr bwMode="auto">
              <a:xfrm flipH="1">
                <a:off x="12188352" y="4310216"/>
                <a:ext cx="3677871" cy="7531306"/>
              </a:xfrm>
              <a:custGeom>
                <a:avLst/>
                <a:gdLst>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0" fmla="*/ 3687710 w 3687710"/>
                  <a:gd name="connsiteY0" fmla="*/ 0 h 7531769"/>
                  <a:gd name="connsiteX1" fmla="*/ 601579 w 3687710"/>
                  <a:gd name="connsiteY1" fmla="*/ 0 h 7531769"/>
                  <a:gd name="connsiteX2" fmla="*/ 0 w 3687710"/>
                  <a:gd name="connsiteY2" fmla="*/ 481264 h 7531769"/>
                  <a:gd name="connsiteX3" fmla="*/ 0 w 3687710"/>
                  <a:gd name="connsiteY3" fmla="*/ 7531769 h 7531769"/>
                </a:gdLst>
                <a:ahLst/>
                <a:cxnLst>
                  <a:cxn ang="0">
                    <a:pos x="connsiteX0" y="connsiteY0"/>
                  </a:cxn>
                  <a:cxn ang="0">
                    <a:pos x="connsiteX1" y="connsiteY1"/>
                  </a:cxn>
                  <a:cxn ang="0">
                    <a:pos x="connsiteX2" y="connsiteY2"/>
                  </a:cxn>
                  <a:cxn ang="0">
                    <a:pos x="connsiteX3" y="connsiteY3"/>
                  </a:cxn>
                </a:cxnLst>
                <a:rect l="l" t="t" r="r" b="b"/>
                <a:pathLst>
                  <a:path w="3687710" h="7531769">
                    <a:moveTo>
                      <a:pt x="3687710" y="0"/>
                    </a:moveTo>
                    <a:lnTo>
                      <a:pt x="601579" y="0"/>
                    </a:lnTo>
                    <a:cubicBezTo>
                      <a:pt x="170979" y="1139"/>
                      <a:pt x="-52" y="273648"/>
                      <a:pt x="0" y="481264"/>
                    </a:cubicBezTo>
                    <a:lnTo>
                      <a:pt x="0" y="7531769"/>
                    </a:lnTo>
                  </a:path>
                </a:pathLst>
              </a:custGeom>
              <a:noFill/>
              <a:ln w="25400" cap="flat" cmpd="sng" algn="ctr">
                <a:solidFill>
                  <a:srgbClr val="BFC5CE"/>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1">
                  <a:defRPr/>
                </a:pPr>
                <a:endParaRPr lang="ru-RU">
                  <a:latin typeface="Helvetica Neue" charset="0"/>
                  <a:ea typeface="Helvetica Neue" charset="0"/>
                  <a:cs typeface="Helvetica Neue" charset="0"/>
                  <a:sym typeface="Helvetica Neue" charset="0"/>
                </a:endParaRPr>
              </a:p>
            </p:txBody>
          </p:sp>
          <p:grpSp>
            <p:nvGrpSpPr>
              <p:cNvPr id="26635" name="Группа 4">
                <a:extLst>
                  <a:ext uri="{FF2B5EF4-FFF2-40B4-BE49-F238E27FC236}">
                    <a16:creationId xmlns:a16="http://schemas.microsoft.com/office/drawing/2014/main" id="{EAC231BB-9665-F149-A930-3430B6B5C89B}"/>
                  </a:ext>
                </a:extLst>
              </p:cNvPr>
              <p:cNvGrpSpPr>
                <a:grpSpLocks/>
              </p:cNvGrpSpPr>
              <p:nvPr/>
            </p:nvGrpSpPr>
            <p:grpSpPr bwMode="auto">
              <a:xfrm>
                <a:off x="11595696" y="3730655"/>
                <a:ext cx="1183043" cy="1173753"/>
                <a:chOff x="11595696" y="3730655"/>
                <a:chExt cx="1183043" cy="1173753"/>
              </a:xfrm>
            </p:grpSpPr>
            <p:sp>
              <p:nvSpPr>
                <p:cNvPr id="26662" name="Овал 8">
                  <a:extLst>
                    <a:ext uri="{FF2B5EF4-FFF2-40B4-BE49-F238E27FC236}">
                      <a16:creationId xmlns:a16="http://schemas.microsoft.com/office/drawing/2014/main" id="{85CD3253-9E4F-324C-9750-591ACB835425}"/>
                    </a:ext>
                  </a:extLst>
                </p:cNvPr>
                <p:cNvSpPr>
                  <a:spLocks noChangeArrowheads="1"/>
                </p:cNvSpPr>
                <p:nvPr/>
              </p:nvSpPr>
              <p:spPr bwMode="auto">
                <a:xfrm>
                  <a:off x="11595697" y="3730655"/>
                  <a:ext cx="1173753" cy="1173753"/>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63" name="Text Box 27">
                  <a:extLst>
                    <a:ext uri="{FF2B5EF4-FFF2-40B4-BE49-F238E27FC236}">
                      <a16:creationId xmlns:a16="http://schemas.microsoft.com/office/drawing/2014/main" id="{20A71DF5-8CD9-034B-A842-D66BC0834B81}"/>
                    </a:ext>
                  </a:extLst>
                </p:cNvPr>
                <p:cNvSpPr txBox="1">
                  <a:spLocks/>
                </p:cNvSpPr>
                <p:nvPr/>
              </p:nvSpPr>
              <p:spPr bwMode="auto">
                <a:xfrm>
                  <a:off x="11596274" y="3994294"/>
                  <a:ext cx="1182569" cy="65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3600" b="0" dirty="0">
                      <a:solidFill>
                        <a:srgbClr val="FFFFFF"/>
                      </a:solidFill>
                      <a:latin typeface="Impact" charset="0"/>
                      <a:ea typeface="Impact" charset="0"/>
                      <a:cs typeface="Impact" charset="0"/>
                      <a:sym typeface="Helvetica Neue" charset="0"/>
                    </a:rPr>
                    <a:t>+</a:t>
                  </a:r>
                </a:p>
              </p:txBody>
            </p:sp>
          </p:grpSp>
          <p:grpSp>
            <p:nvGrpSpPr>
              <p:cNvPr id="26636" name="Группа 9">
                <a:extLst>
                  <a:ext uri="{FF2B5EF4-FFF2-40B4-BE49-F238E27FC236}">
                    <a16:creationId xmlns:a16="http://schemas.microsoft.com/office/drawing/2014/main" id="{9AD25667-B504-3746-9346-4CF9DC8C1AB5}"/>
                  </a:ext>
                </a:extLst>
              </p:cNvPr>
              <p:cNvGrpSpPr>
                <a:grpSpLocks/>
              </p:cNvGrpSpPr>
              <p:nvPr/>
            </p:nvGrpSpPr>
            <p:grpSpPr bwMode="auto">
              <a:xfrm>
                <a:off x="5207224" y="5443834"/>
                <a:ext cx="6408712" cy="6923165"/>
                <a:chOff x="3043586" y="5443834"/>
                <a:chExt cx="6408712" cy="6923165"/>
              </a:xfrm>
            </p:grpSpPr>
            <p:grpSp>
              <p:nvGrpSpPr>
                <p:cNvPr id="26650" name="Группа 3">
                  <a:extLst>
                    <a:ext uri="{FF2B5EF4-FFF2-40B4-BE49-F238E27FC236}">
                      <a16:creationId xmlns:a16="http://schemas.microsoft.com/office/drawing/2014/main" id="{4527D5BD-8B3E-FE48-ADEC-BFBE52A6019A}"/>
                    </a:ext>
                  </a:extLst>
                </p:cNvPr>
                <p:cNvGrpSpPr>
                  <a:grpSpLocks/>
                </p:cNvGrpSpPr>
                <p:nvPr/>
              </p:nvGrpSpPr>
              <p:grpSpPr bwMode="auto">
                <a:xfrm>
                  <a:off x="3043586" y="5443834"/>
                  <a:ext cx="6408712" cy="2089577"/>
                  <a:chOff x="3046984" y="5443834"/>
                  <a:chExt cx="6408712" cy="2089577"/>
                </a:xfrm>
              </p:grpSpPr>
              <p:sp>
                <p:nvSpPr>
                  <p:cNvPr id="26659" name="Скругленный прямоугольник 88">
                    <a:extLst>
                      <a:ext uri="{FF2B5EF4-FFF2-40B4-BE49-F238E27FC236}">
                        <a16:creationId xmlns:a16="http://schemas.microsoft.com/office/drawing/2014/main" id="{8FF8959A-5DDA-1440-84CC-06924DF72BFF}"/>
                      </a:ext>
                    </a:extLst>
                  </p:cNvPr>
                  <p:cNvSpPr>
                    <a:spLocks noChangeArrowheads="1"/>
                  </p:cNvSpPr>
                  <p:nvPr/>
                </p:nvSpPr>
                <p:spPr bwMode="auto">
                  <a:xfrm>
                    <a:off x="3046984" y="5443834"/>
                    <a:ext cx="6408712" cy="2089577"/>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sp>
                <p:nvSpPr>
                  <p:cNvPr id="26660" name="TextBox 8">
                    <a:extLst>
                      <a:ext uri="{FF2B5EF4-FFF2-40B4-BE49-F238E27FC236}">
                        <a16:creationId xmlns:a16="http://schemas.microsoft.com/office/drawing/2014/main" id="{EFBFC405-856B-7F49-9A03-05D6C7CC2CB7}"/>
                      </a:ext>
                    </a:extLst>
                  </p:cNvPr>
                  <p:cNvSpPr txBox="1">
                    <a:spLocks noChangeArrowheads="1"/>
                  </p:cNvSpPr>
                  <p:nvPr/>
                </p:nvSpPr>
                <p:spPr bwMode="auto">
                  <a:xfrm>
                    <a:off x="3239456" y="6429189"/>
                    <a:ext cx="60237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a:t>
                    </a:r>
                  </a:p>
                </p:txBody>
              </p:sp>
              <p:sp>
                <p:nvSpPr>
                  <p:cNvPr id="26661" name="Прямоугольник 92">
                    <a:extLst>
                      <a:ext uri="{FF2B5EF4-FFF2-40B4-BE49-F238E27FC236}">
                        <a16:creationId xmlns:a16="http://schemas.microsoft.com/office/drawing/2014/main" id="{875C7FC0-CE45-4441-9906-043D89BF5942}"/>
                      </a:ext>
                    </a:extLst>
                  </p:cNvPr>
                  <p:cNvSpPr>
                    <a:spLocks noChangeArrowheads="1"/>
                  </p:cNvSpPr>
                  <p:nvPr/>
                </p:nvSpPr>
                <p:spPr bwMode="auto">
                  <a:xfrm>
                    <a:off x="4322382" y="5801951"/>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grpSp>
              <p:nvGrpSpPr>
                <p:cNvPr id="26651" name="Группа 68">
                  <a:extLst>
                    <a:ext uri="{FF2B5EF4-FFF2-40B4-BE49-F238E27FC236}">
                      <a16:creationId xmlns:a16="http://schemas.microsoft.com/office/drawing/2014/main" id="{CCF74052-5D86-1147-8DC3-4243341E9481}"/>
                    </a:ext>
                  </a:extLst>
                </p:cNvPr>
                <p:cNvGrpSpPr>
                  <a:grpSpLocks/>
                </p:cNvGrpSpPr>
                <p:nvPr/>
              </p:nvGrpSpPr>
              <p:grpSpPr bwMode="auto">
                <a:xfrm>
                  <a:off x="3043586" y="7860628"/>
                  <a:ext cx="6408712" cy="2089577"/>
                  <a:chOff x="3046984" y="5443834"/>
                  <a:chExt cx="6408712" cy="2089577"/>
                </a:xfrm>
              </p:grpSpPr>
              <p:sp>
                <p:nvSpPr>
                  <p:cNvPr id="26656" name="Скругленный прямоугольник 69">
                    <a:extLst>
                      <a:ext uri="{FF2B5EF4-FFF2-40B4-BE49-F238E27FC236}">
                        <a16:creationId xmlns:a16="http://schemas.microsoft.com/office/drawing/2014/main" id="{5500C04F-7485-2044-93DC-9A1FE3F0A1E1}"/>
                      </a:ext>
                    </a:extLst>
                  </p:cNvPr>
                  <p:cNvSpPr>
                    <a:spLocks noChangeArrowheads="1"/>
                  </p:cNvSpPr>
                  <p:nvPr/>
                </p:nvSpPr>
                <p:spPr bwMode="auto">
                  <a:xfrm>
                    <a:off x="3046984" y="5443834"/>
                    <a:ext cx="6408712" cy="2089577"/>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sp>
                <p:nvSpPr>
                  <p:cNvPr id="26657" name="TextBox 8">
                    <a:extLst>
                      <a:ext uri="{FF2B5EF4-FFF2-40B4-BE49-F238E27FC236}">
                        <a16:creationId xmlns:a16="http://schemas.microsoft.com/office/drawing/2014/main" id="{F3A1811C-BA52-6A4F-A58D-4506B85E23E4}"/>
                      </a:ext>
                    </a:extLst>
                  </p:cNvPr>
                  <p:cNvSpPr txBox="1">
                    <a:spLocks noChangeArrowheads="1"/>
                  </p:cNvSpPr>
                  <p:nvPr/>
                </p:nvSpPr>
                <p:spPr bwMode="auto">
                  <a:xfrm>
                    <a:off x="3239456" y="6429189"/>
                    <a:ext cx="60237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a:t>
                    </a:r>
                  </a:p>
                </p:txBody>
              </p:sp>
              <p:sp>
                <p:nvSpPr>
                  <p:cNvPr id="26658" name="Прямоугольник 71">
                    <a:extLst>
                      <a:ext uri="{FF2B5EF4-FFF2-40B4-BE49-F238E27FC236}">
                        <a16:creationId xmlns:a16="http://schemas.microsoft.com/office/drawing/2014/main" id="{B2CF06D2-92FC-B349-9CEE-EB23ADDA3C4D}"/>
                      </a:ext>
                    </a:extLst>
                  </p:cNvPr>
                  <p:cNvSpPr>
                    <a:spLocks noChangeArrowheads="1"/>
                  </p:cNvSpPr>
                  <p:nvPr/>
                </p:nvSpPr>
                <p:spPr bwMode="auto">
                  <a:xfrm>
                    <a:off x="4322382" y="5801951"/>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grpSp>
              <p:nvGrpSpPr>
                <p:cNvPr id="26652" name="Группа 72">
                  <a:extLst>
                    <a:ext uri="{FF2B5EF4-FFF2-40B4-BE49-F238E27FC236}">
                      <a16:creationId xmlns:a16="http://schemas.microsoft.com/office/drawing/2014/main" id="{0482F2BA-6E2F-9F4D-AA66-17BAB06CF56E}"/>
                    </a:ext>
                  </a:extLst>
                </p:cNvPr>
                <p:cNvGrpSpPr>
                  <a:grpSpLocks/>
                </p:cNvGrpSpPr>
                <p:nvPr/>
              </p:nvGrpSpPr>
              <p:grpSpPr bwMode="auto">
                <a:xfrm>
                  <a:off x="3043586" y="10277422"/>
                  <a:ext cx="6408712" cy="2089577"/>
                  <a:chOff x="3046984" y="5443834"/>
                  <a:chExt cx="6408712" cy="2089577"/>
                </a:xfrm>
              </p:grpSpPr>
              <p:sp>
                <p:nvSpPr>
                  <p:cNvPr id="26653" name="Скругленный прямоугольник 73">
                    <a:extLst>
                      <a:ext uri="{FF2B5EF4-FFF2-40B4-BE49-F238E27FC236}">
                        <a16:creationId xmlns:a16="http://schemas.microsoft.com/office/drawing/2014/main" id="{1792891C-4BB8-B04B-A37B-FEDF5F6F8BD5}"/>
                      </a:ext>
                    </a:extLst>
                  </p:cNvPr>
                  <p:cNvSpPr>
                    <a:spLocks noChangeArrowheads="1"/>
                  </p:cNvSpPr>
                  <p:nvPr/>
                </p:nvSpPr>
                <p:spPr bwMode="auto">
                  <a:xfrm>
                    <a:off x="3046984" y="5443834"/>
                    <a:ext cx="6408712" cy="2089577"/>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sp>
                <p:nvSpPr>
                  <p:cNvPr id="26654" name="TextBox 8">
                    <a:extLst>
                      <a:ext uri="{FF2B5EF4-FFF2-40B4-BE49-F238E27FC236}">
                        <a16:creationId xmlns:a16="http://schemas.microsoft.com/office/drawing/2014/main" id="{D388A16C-E782-7944-8264-3DDD002C46C9}"/>
                      </a:ext>
                    </a:extLst>
                  </p:cNvPr>
                  <p:cNvSpPr txBox="1">
                    <a:spLocks noChangeArrowheads="1"/>
                  </p:cNvSpPr>
                  <p:nvPr/>
                </p:nvSpPr>
                <p:spPr bwMode="auto">
                  <a:xfrm>
                    <a:off x="3239456" y="6429189"/>
                    <a:ext cx="60237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a:t>
                    </a:r>
                  </a:p>
                </p:txBody>
              </p:sp>
              <p:sp>
                <p:nvSpPr>
                  <p:cNvPr id="26655" name="Прямоугольник 75">
                    <a:extLst>
                      <a:ext uri="{FF2B5EF4-FFF2-40B4-BE49-F238E27FC236}">
                        <a16:creationId xmlns:a16="http://schemas.microsoft.com/office/drawing/2014/main" id="{64878D0E-1220-2140-9E79-E216A007C9FC}"/>
                      </a:ext>
                    </a:extLst>
                  </p:cNvPr>
                  <p:cNvSpPr>
                    <a:spLocks noChangeArrowheads="1"/>
                  </p:cNvSpPr>
                  <p:nvPr/>
                </p:nvSpPr>
                <p:spPr bwMode="auto">
                  <a:xfrm>
                    <a:off x="4322382" y="5801951"/>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grpSp>
          <p:grpSp>
            <p:nvGrpSpPr>
              <p:cNvPr id="26637" name="Группа 78">
                <a:extLst>
                  <a:ext uri="{FF2B5EF4-FFF2-40B4-BE49-F238E27FC236}">
                    <a16:creationId xmlns:a16="http://schemas.microsoft.com/office/drawing/2014/main" id="{F0BE1945-FCFF-B647-A7AF-B8D714D76E1F}"/>
                  </a:ext>
                </a:extLst>
              </p:cNvPr>
              <p:cNvGrpSpPr>
                <a:grpSpLocks/>
              </p:cNvGrpSpPr>
              <p:nvPr/>
            </p:nvGrpSpPr>
            <p:grpSpPr bwMode="auto">
              <a:xfrm>
                <a:off x="12698862" y="5443833"/>
                <a:ext cx="6408712" cy="6923165"/>
                <a:chOff x="3043586" y="5443834"/>
                <a:chExt cx="6408712" cy="6923165"/>
              </a:xfrm>
            </p:grpSpPr>
            <p:grpSp>
              <p:nvGrpSpPr>
                <p:cNvPr id="26638" name="Группа 79">
                  <a:extLst>
                    <a:ext uri="{FF2B5EF4-FFF2-40B4-BE49-F238E27FC236}">
                      <a16:creationId xmlns:a16="http://schemas.microsoft.com/office/drawing/2014/main" id="{DF6E8243-4E51-F445-B4DC-FB0144EFC644}"/>
                    </a:ext>
                  </a:extLst>
                </p:cNvPr>
                <p:cNvGrpSpPr>
                  <a:grpSpLocks/>
                </p:cNvGrpSpPr>
                <p:nvPr/>
              </p:nvGrpSpPr>
              <p:grpSpPr bwMode="auto">
                <a:xfrm>
                  <a:off x="3043586" y="5443834"/>
                  <a:ext cx="6408712" cy="2089577"/>
                  <a:chOff x="3046984" y="5443834"/>
                  <a:chExt cx="6408712" cy="2089577"/>
                </a:xfrm>
              </p:grpSpPr>
              <p:sp>
                <p:nvSpPr>
                  <p:cNvPr id="26647" name="Скругленный прямоугольник 93">
                    <a:extLst>
                      <a:ext uri="{FF2B5EF4-FFF2-40B4-BE49-F238E27FC236}">
                        <a16:creationId xmlns:a16="http://schemas.microsoft.com/office/drawing/2014/main" id="{9CD60F1A-2420-6640-BAD8-E0E7DDBBED4B}"/>
                      </a:ext>
                    </a:extLst>
                  </p:cNvPr>
                  <p:cNvSpPr>
                    <a:spLocks noChangeArrowheads="1"/>
                  </p:cNvSpPr>
                  <p:nvPr/>
                </p:nvSpPr>
                <p:spPr bwMode="auto">
                  <a:xfrm>
                    <a:off x="3046984" y="5443834"/>
                    <a:ext cx="6408712" cy="2089577"/>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sp>
                <p:nvSpPr>
                  <p:cNvPr id="26648" name="TextBox 8">
                    <a:extLst>
                      <a:ext uri="{FF2B5EF4-FFF2-40B4-BE49-F238E27FC236}">
                        <a16:creationId xmlns:a16="http://schemas.microsoft.com/office/drawing/2014/main" id="{B0572D15-7103-E642-A74D-C0B040F16552}"/>
                      </a:ext>
                    </a:extLst>
                  </p:cNvPr>
                  <p:cNvSpPr txBox="1">
                    <a:spLocks noChangeArrowheads="1"/>
                  </p:cNvSpPr>
                  <p:nvPr/>
                </p:nvSpPr>
                <p:spPr bwMode="auto">
                  <a:xfrm>
                    <a:off x="3239456" y="6429189"/>
                    <a:ext cx="60237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a:t>
                    </a:r>
                  </a:p>
                </p:txBody>
              </p:sp>
              <p:sp>
                <p:nvSpPr>
                  <p:cNvPr id="26649" name="Прямоугольник 111">
                    <a:extLst>
                      <a:ext uri="{FF2B5EF4-FFF2-40B4-BE49-F238E27FC236}">
                        <a16:creationId xmlns:a16="http://schemas.microsoft.com/office/drawing/2014/main" id="{81380A84-BE39-4D45-9FC6-16C9900BDDCA}"/>
                      </a:ext>
                    </a:extLst>
                  </p:cNvPr>
                  <p:cNvSpPr>
                    <a:spLocks noChangeArrowheads="1"/>
                  </p:cNvSpPr>
                  <p:nvPr/>
                </p:nvSpPr>
                <p:spPr bwMode="auto">
                  <a:xfrm>
                    <a:off x="4322382" y="5801951"/>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grpSp>
              <p:nvGrpSpPr>
                <p:cNvPr id="26639" name="Группа 80">
                  <a:extLst>
                    <a:ext uri="{FF2B5EF4-FFF2-40B4-BE49-F238E27FC236}">
                      <a16:creationId xmlns:a16="http://schemas.microsoft.com/office/drawing/2014/main" id="{2820620B-9CB2-1442-B12E-C4BDD50D6E3F}"/>
                    </a:ext>
                  </a:extLst>
                </p:cNvPr>
                <p:cNvGrpSpPr>
                  <a:grpSpLocks/>
                </p:cNvGrpSpPr>
                <p:nvPr/>
              </p:nvGrpSpPr>
              <p:grpSpPr bwMode="auto">
                <a:xfrm>
                  <a:off x="3043586" y="7860628"/>
                  <a:ext cx="6408712" cy="2089577"/>
                  <a:chOff x="3046984" y="5443834"/>
                  <a:chExt cx="6408712" cy="2089577"/>
                </a:xfrm>
              </p:grpSpPr>
              <p:sp>
                <p:nvSpPr>
                  <p:cNvPr id="26644" name="Скругленный прямоугольник 85">
                    <a:extLst>
                      <a:ext uri="{FF2B5EF4-FFF2-40B4-BE49-F238E27FC236}">
                        <a16:creationId xmlns:a16="http://schemas.microsoft.com/office/drawing/2014/main" id="{D406AE20-6A49-3B4B-AEA6-2570B6268B2E}"/>
                      </a:ext>
                    </a:extLst>
                  </p:cNvPr>
                  <p:cNvSpPr>
                    <a:spLocks noChangeArrowheads="1"/>
                  </p:cNvSpPr>
                  <p:nvPr/>
                </p:nvSpPr>
                <p:spPr bwMode="auto">
                  <a:xfrm>
                    <a:off x="3046984" y="5443834"/>
                    <a:ext cx="6408712" cy="2089577"/>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sp>
                <p:nvSpPr>
                  <p:cNvPr id="26645" name="TextBox 8">
                    <a:extLst>
                      <a:ext uri="{FF2B5EF4-FFF2-40B4-BE49-F238E27FC236}">
                        <a16:creationId xmlns:a16="http://schemas.microsoft.com/office/drawing/2014/main" id="{36F15B2F-A046-BB4B-8FBE-936EFE976C99}"/>
                      </a:ext>
                    </a:extLst>
                  </p:cNvPr>
                  <p:cNvSpPr txBox="1">
                    <a:spLocks noChangeArrowheads="1"/>
                  </p:cNvSpPr>
                  <p:nvPr/>
                </p:nvSpPr>
                <p:spPr bwMode="auto">
                  <a:xfrm>
                    <a:off x="3239456" y="6429189"/>
                    <a:ext cx="60237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a:t>
                    </a:r>
                  </a:p>
                </p:txBody>
              </p:sp>
              <p:sp>
                <p:nvSpPr>
                  <p:cNvPr id="26646" name="Прямоугольник 87">
                    <a:extLst>
                      <a:ext uri="{FF2B5EF4-FFF2-40B4-BE49-F238E27FC236}">
                        <a16:creationId xmlns:a16="http://schemas.microsoft.com/office/drawing/2014/main" id="{325AA100-FD86-C049-8D41-8E43974D1BB7}"/>
                      </a:ext>
                    </a:extLst>
                  </p:cNvPr>
                  <p:cNvSpPr>
                    <a:spLocks noChangeArrowheads="1"/>
                  </p:cNvSpPr>
                  <p:nvPr/>
                </p:nvSpPr>
                <p:spPr bwMode="auto">
                  <a:xfrm>
                    <a:off x="4322382" y="5801951"/>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grpSp>
              <p:nvGrpSpPr>
                <p:cNvPr id="26640" name="Группа 81">
                  <a:extLst>
                    <a:ext uri="{FF2B5EF4-FFF2-40B4-BE49-F238E27FC236}">
                      <a16:creationId xmlns:a16="http://schemas.microsoft.com/office/drawing/2014/main" id="{3B8C8066-A603-2348-AED5-9613AF92A2A0}"/>
                    </a:ext>
                  </a:extLst>
                </p:cNvPr>
                <p:cNvGrpSpPr>
                  <a:grpSpLocks/>
                </p:cNvGrpSpPr>
                <p:nvPr/>
              </p:nvGrpSpPr>
              <p:grpSpPr bwMode="auto">
                <a:xfrm>
                  <a:off x="3043586" y="10277422"/>
                  <a:ext cx="6408712" cy="2089577"/>
                  <a:chOff x="3046984" y="5443834"/>
                  <a:chExt cx="6408712" cy="2089577"/>
                </a:xfrm>
              </p:grpSpPr>
              <p:sp>
                <p:nvSpPr>
                  <p:cNvPr id="26641" name="Скругленный прямоугольник 82">
                    <a:extLst>
                      <a:ext uri="{FF2B5EF4-FFF2-40B4-BE49-F238E27FC236}">
                        <a16:creationId xmlns:a16="http://schemas.microsoft.com/office/drawing/2014/main" id="{670BB9FA-BF82-054A-BBF7-D4F7A61C5994}"/>
                      </a:ext>
                    </a:extLst>
                  </p:cNvPr>
                  <p:cNvSpPr>
                    <a:spLocks noChangeArrowheads="1"/>
                  </p:cNvSpPr>
                  <p:nvPr/>
                </p:nvSpPr>
                <p:spPr bwMode="auto">
                  <a:xfrm>
                    <a:off x="3046984" y="5443834"/>
                    <a:ext cx="6408712" cy="2089577"/>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sp>
                <p:nvSpPr>
                  <p:cNvPr id="26642" name="TextBox 8">
                    <a:extLst>
                      <a:ext uri="{FF2B5EF4-FFF2-40B4-BE49-F238E27FC236}">
                        <a16:creationId xmlns:a16="http://schemas.microsoft.com/office/drawing/2014/main" id="{3569437B-B956-2A45-AAE1-AED1E9EF63CC}"/>
                      </a:ext>
                    </a:extLst>
                  </p:cNvPr>
                  <p:cNvSpPr txBox="1">
                    <a:spLocks noChangeArrowheads="1"/>
                  </p:cNvSpPr>
                  <p:nvPr/>
                </p:nvSpPr>
                <p:spPr bwMode="auto">
                  <a:xfrm>
                    <a:off x="3239456" y="6429189"/>
                    <a:ext cx="60237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a:t>
                    </a:r>
                  </a:p>
                </p:txBody>
              </p:sp>
              <p:sp>
                <p:nvSpPr>
                  <p:cNvPr id="2" name="Прямоугольник 84">
                    <a:extLst>
                      <a:ext uri="{FF2B5EF4-FFF2-40B4-BE49-F238E27FC236}">
                        <a16:creationId xmlns:a16="http://schemas.microsoft.com/office/drawing/2014/main" id="{5DABF27E-2841-C140-AAEC-F26E944D02F8}"/>
                      </a:ext>
                    </a:extLst>
                  </p:cNvPr>
                  <p:cNvSpPr>
                    <a:spLocks noChangeArrowheads="1"/>
                  </p:cNvSpPr>
                  <p:nvPr/>
                </p:nvSpPr>
                <p:spPr bwMode="auto">
                  <a:xfrm>
                    <a:off x="4322382" y="5801951"/>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grpSp>
        </p:grpSp>
        <p:sp>
          <p:nvSpPr>
            <p:cNvPr id="26627" name="TextBox 8">
              <a:extLst>
                <a:ext uri="{FF2B5EF4-FFF2-40B4-BE49-F238E27FC236}">
                  <a16:creationId xmlns:a16="http://schemas.microsoft.com/office/drawing/2014/main" id="{DAA16309-B2AB-C84D-80CA-015301219172}"/>
                </a:ext>
              </a:extLst>
            </p:cNvPr>
            <p:cNvSpPr txBox="1">
              <a:spLocks noChangeArrowheads="1"/>
            </p:cNvSpPr>
            <p:nvPr/>
          </p:nvSpPr>
          <p:spPr bwMode="auto">
            <a:xfrm>
              <a:off x="17175163" y="5446713"/>
              <a:ext cx="5818187"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lnSpc>
                  <a:spcPct val="150000"/>
                </a:lnSpc>
                <a:buClr>
                  <a:schemeClr val="tx2"/>
                </a:buClr>
              </a:pPr>
              <a:r>
                <a:rPr lang="en-US" altLang="ru-RU" sz="2400" b="0">
                  <a:solidFill>
                    <a:srgbClr val="7F8999"/>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400" b="0">
                  <a:solidFill>
                    <a:srgbClr val="7F8999"/>
                  </a:solidFill>
                  <a:latin typeface="Arial" panose="020B0604020202020204" pitchFamily="34" charset="0"/>
                  <a:cs typeface="Arial" panose="020B0604020202020204" pitchFamily="34" charset="0"/>
                </a:rPr>
                <a:t> </a:t>
              </a:r>
              <a:r>
                <a:rPr lang="en-US" altLang="ru-RU" sz="2400" b="0">
                  <a:solidFill>
                    <a:srgbClr val="7F8999"/>
                  </a:solidFill>
                  <a:latin typeface="Arial" panose="020B0604020202020204" pitchFamily="34" charset="0"/>
                  <a:cs typeface="Arial" panose="020B0604020202020204" pitchFamily="34" charset="0"/>
                </a:rPr>
                <a:t>PredSed ut perspiciatis voluptatem accusantium doloremque</a:t>
              </a:r>
            </a:p>
            <a:p>
              <a:pPr eaLnBrk="1">
                <a:lnSpc>
                  <a:spcPct val="150000"/>
                </a:lnSpc>
                <a:buClr>
                  <a:schemeClr val="tx2"/>
                </a:buClr>
              </a:pPr>
              <a:endParaRPr lang="en-US" altLang="ru-RU" sz="2400" b="0">
                <a:solidFill>
                  <a:srgbClr val="7F8999"/>
                </a:solidFill>
                <a:latin typeface="Arial" panose="020B0604020202020204" pitchFamily="34" charset="0"/>
                <a:cs typeface="Arial" panose="020B0604020202020204" pitchFamily="34" charset="0"/>
              </a:endParaRPr>
            </a:p>
            <a:p>
              <a:pPr eaLnBrk="1">
                <a:lnSpc>
                  <a:spcPct val="150000"/>
                </a:lnSpc>
                <a:buClr>
                  <a:schemeClr val="tx2"/>
                </a:buClr>
              </a:pPr>
              <a:r>
                <a:rPr lang="en-US" altLang="ru-RU" sz="2400" b="0">
                  <a:solidFill>
                    <a:srgbClr val="7F8999"/>
                  </a:solidFill>
                  <a:latin typeface="Arial" panose="020B0604020202020204" pitchFamily="34" charset="0"/>
                  <a:cs typeface="Arial" panose="020B0604020202020204" pitchFamily="34" charset="0"/>
                </a:rPr>
                <a:t>aperiam, eaque ipsa quae ab illo inventore veritatis et quasi architecto beatae vitae dicta sunt explicabo. Nemo enim ipsam voluptatem quia voluptas sit aspernatur aut odit aut fugit, sed quia consequuntur magni dolores eos qui</a:t>
              </a:r>
              <a:endParaRPr lang="ru-RU" altLang="ru-RU" sz="2400" b="0">
                <a:solidFill>
                  <a:srgbClr val="7F8999"/>
                </a:solidFill>
                <a:latin typeface="Arial" panose="020B0604020202020204" pitchFamily="34" charset="0"/>
                <a:cs typeface="Arial" panose="020B0604020202020204" pitchFamily="34" charset="0"/>
              </a:endParaRP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Группа 1">
            <a:extLst>
              <a:ext uri="{FF2B5EF4-FFF2-40B4-BE49-F238E27FC236}">
                <a16:creationId xmlns:a16="http://schemas.microsoft.com/office/drawing/2014/main" id="{B275C8E5-E463-5242-B7AF-0D58F33E56DE}"/>
              </a:ext>
            </a:extLst>
          </p:cNvPr>
          <p:cNvGrpSpPr>
            <a:grpSpLocks/>
          </p:cNvGrpSpPr>
          <p:nvPr/>
        </p:nvGrpSpPr>
        <p:grpSpPr bwMode="auto">
          <a:xfrm>
            <a:off x="1433513" y="1025525"/>
            <a:ext cx="21775737" cy="11891963"/>
            <a:chOff x="1433513" y="1025525"/>
            <a:chExt cx="21775737" cy="11891963"/>
          </a:xfrm>
        </p:grpSpPr>
        <p:sp>
          <p:nvSpPr>
            <p:cNvPr id="28674" name="TextBox 8">
              <a:extLst>
                <a:ext uri="{FF2B5EF4-FFF2-40B4-BE49-F238E27FC236}">
                  <a16:creationId xmlns:a16="http://schemas.microsoft.com/office/drawing/2014/main" id="{723F09B2-A5D6-D941-BF05-791A1164AC8B}"/>
                </a:ext>
              </a:extLst>
            </p:cNvPr>
            <p:cNvSpPr txBox="1">
              <a:spLocks noChangeArrowheads="1"/>
            </p:cNvSpPr>
            <p:nvPr/>
          </p:nvSpPr>
          <p:spPr bwMode="auto">
            <a:xfrm>
              <a:off x="20034250" y="5705475"/>
              <a:ext cx="3033713"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Predefined chunks as necessary, making this the first true generator </a:t>
              </a:r>
            </a:p>
          </p:txBody>
        </p:sp>
        <p:grpSp>
          <p:nvGrpSpPr>
            <p:cNvPr id="28675" name="Группа 3">
              <a:extLst>
                <a:ext uri="{FF2B5EF4-FFF2-40B4-BE49-F238E27FC236}">
                  <a16:creationId xmlns:a16="http://schemas.microsoft.com/office/drawing/2014/main" id="{AE4D72C8-9DA5-FE49-AA13-4F0DA9633FD5}"/>
                </a:ext>
              </a:extLst>
            </p:cNvPr>
            <p:cNvGrpSpPr>
              <a:grpSpLocks/>
            </p:cNvGrpSpPr>
            <p:nvPr/>
          </p:nvGrpSpPr>
          <p:grpSpPr bwMode="auto">
            <a:xfrm>
              <a:off x="5253038" y="4697413"/>
              <a:ext cx="13995400" cy="4549775"/>
              <a:chOff x="3751385" y="4120821"/>
              <a:chExt cx="16881231" cy="5486482"/>
            </a:xfrm>
          </p:grpSpPr>
          <p:sp>
            <p:nvSpPr>
              <p:cNvPr id="28751" name="Полилиния 138">
                <a:extLst>
                  <a:ext uri="{FF2B5EF4-FFF2-40B4-BE49-F238E27FC236}">
                    <a16:creationId xmlns:a16="http://schemas.microsoft.com/office/drawing/2014/main" id="{A74241F4-6DCD-F54E-B16F-29C77E1805EE}"/>
                  </a:ext>
                </a:extLst>
              </p:cNvPr>
              <p:cNvSpPr>
                <a:spLocks/>
              </p:cNvSpPr>
              <p:nvPr/>
            </p:nvSpPr>
            <p:spPr bwMode="auto">
              <a:xfrm>
                <a:off x="3751385" y="4120821"/>
                <a:ext cx="16881231" cy="5486482"/>
              </a:xfrm>
              <a:custGeom>
                <a:avLst/>
                <a:gdLst>
                  <a:gd name="T0" fmla="*/ 2743241 w 16881231"/>
                  <a:gd name="T1" fmla="*/ 0 h 5486482"/>
                  <a:gd name="T2" fmla="*/ 14137989 w 16881231"/>
                  <a:gd name="T3" fmla="*/ 0 h 5486482"/>
                  <a:gd name="T4" fmla="*/ 16881231 w 16881231"/>
                  <a:gd name="T5" fmla="*/ 2743241 h 5486482"/>
                  <a:gd name="T6" fmla="*/ 14137989 w 16881231"/>
                  <a:gd name="T7" fmla="*/ 5486482 h 5486482"/>
                  <a:gd name="T8" fmla="*/ 2743241 w 16881231"/>
                  <a:gd name="T9" fmla="*/ 5486482 h 5486482"/>
                  <a:gd name="T10" fmla="*/ 0 w 16881231"/>
                  <a:gd name="T11" fmla="*/ 2743241 h 5486482"/>
                  <a:gd name="T12" fmla="*/ 2743241 w 16881231"/>
                  <a:gd name="T13" fmla="*/ 0 h 5486482"/>
                  <a:gd name="T14" fmla="*/ 2779518 w 16881231"/>
                  <a:gd name="T15" fmla="*/ 367250 h 5486482"/>
                  <a:gd name="T16" fmla="*/ 403527 w 16881231"/>
                  <a:gd name="T17" fmla="*/ 2743241 h 5486482"/>
                  <a:gd name="T18" fmla="*/ 2779518 w 16881231"/>
                  <a:gd name="T19" fmla="*/ 5119232 h 5486482"/>
                  <a:gd name="T20" fmla="*/ 14101711 w 16881231"/>
                  <a:gd name="T21" fmla="*/ 5119232 h 5486482"/>
                  <a:gd name="T22" fmla="*/ 16477703 w 16881231"/>
                  <a:gd name="T23" fmla="*/ 2743241 h 5486482"/>
                  <a:gd name="T24" fmla="*/ 14101711 w 16881231"/>
                  <a:gd name="T25" fmla="*/ 367250 h 5486482"/>
                  <a:gd name="T26" fmla="*/ 2779518 w 16881231"/>
                  <a:gd name="T27" fmla="*/ 367250 h 54864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6881231" h="5486482">
                    <a:moveTo>
                      <a:pt x="2743241" y="0"/>
                    </a:moveTo>
                    <a:lnTo>
                      <a:pt x="14137989" y="0"/>
                    </a:lnTo>
                    <a:cubicBezTo>
                      <a:pt x="15653039" y="0"/>
                      <a:pt x="16881231" y="1228191"/>
                      <a:pt x="16881231" y="2743241"/>
                    </a:cubicBezTo>
                    <a:cubicBezTo>
                      <a:pt x="16881231" y="4258291"/>
                      <a:pt x="15653039" y="5486482"/>
                      <a:pt x="14137989" y="5486482"/>
                    </a:cubicBezTo>
                    <a:lnTo>
                      <a:pt x="2743241" y="5486482"/>
                    </a:lnTo>
                    <a:cubicBezTo>
                      <a:pt x="1228191" y="5486482"/>
                      <a:pt x="0" y="4258291"/>
                      <a:pt x="0" y="2743241"/>
                    </a:cubicBezTo>
                    <a:cubicBezTo>
                      <a:pt x="0" y="1228191"/>
                      <a:pt x="1228191" y="0"/>
                      <a:pt x="2743241" y="0"/>
                    </a:cubicBezTo>
                    <a:close/>
                    <a:moveTo>
                      <a:pt x="2779518" y="367250"/>
                    </a:moveTo>
                    <a:cubicBezTo>
                      <a:pt x="1467294" y="367250"/>
                      <a:pt x="403527" y="1431017"/>
                      <a:pt x="403527" y="2743241"/>
                    </a:cubicBezTo>
                    <a:cubicBezTo>
                      <a:pt x="403527" y="4055465"/>
                      <a:pt x="1467294" y="5119232"/>
                      <a:pt x="2779518" y="5119232"/>
                    </a:cubicBezTo>
                    <a:lnTo>
                      <a:pt x="14101711" y="5119232"/>
                    </a:lnTo>
                    <a:cubicBezTo>
                      <a:pt x="15413935" y="5119232"/>
                      <a:pt x="16477703" y="4055465"/>
                      <a:pt x="16477703" y="2743241"/>
                    </a:cubicBezTo>
                    <a:cubicBezTo>
                      <a:pt x="16477703" y="1431017"/>
                      <a:pt x="15413935" y="367250"/>
                      <a:pt x="14101711" y="367250"/>
                    </a:cubicBezTo>
                    <a:lnTo>
                      <a:pt x="2779518" y="367250"/>
                    </a:lnTo>
                    <a:close/>
                  </a:path>
                </a:pathLst>
              </a:custGeom>
              <a:solidFill>
                <a:srgbClr val="EFF0F5">
                  <a:alpha val="41176"/>
                </a:srgbClr>
              </a:solidFill>
              <a:ln>
                <a:noFill/>
              </a:ln>
              <a:extLst>
                <a:ext uri="{91240B29-F687-4F45-9708-019B960494DF}">
                  <a14:hiddenLine xmlns:a14="http://schemas.microsoft.com/office/drawing/2010/main" w="25400" cap="flat" cmpd="sng" algn="ctr">
                    <a:solidFill>
                      <a:srgbClr val="000000"/>
                    </a:solidFill>
                    <a:prstDash val="solid"/>
                    <a:miter lim="400000"/>
                    <a:headEnd type="none" w="med" len="med"/>
                    <a:tailEnd type="none" w="med" len="med"/>
                  </a14:hiddenLine>
                </a:ext>
              </a:extLst>
            </p:spPr>
            <p:txBody>
              <a:bodyPr lIns="0" tIns="0" rIns="0" bIns="0" anchor="ctr"/>
              <a:lstStyle/>
              <a:p>
                <a:endParaRPr lang="ru-RU"/>
              </a:p>
            </p:txBody>
          </p:sp>
          <p:sp>
            <p:nvSpPr>
              <p:cNvPr id="28752" name="Скругленный прямоугольник 1">
                <a:extLst>
                  <a:ext uri="{FF2B5EF4-FFF2-40B4-BE49-F238E27FC236}">
                    <a16:creationId xmlns:a16="http://schemas.microsoft.com/office/drawing/2014/main" id="{39921A0E-FAC1-7A44-B052-1165A6D4D8EF}"/>
                  </a:ext>
                </a:extLst>
              </p:cNvPr>
              <p:cNvSpPr>
                <a:spLocks noChangeArrowheads="1"/>
              </p:cNvSpPr>
              <p:nvPr/>
            </p:nvSpPr>
            <p:spPr bwMode="auto">
              <a:xfrm>
                <a:off x="4154912" y="4488071"/>
                <a:ext cx="16074176" cy="4751982"/>
              </a:xfrm>
              <a:prstGeom prst="roundRect">
                <a:avLst>
                  <a:gd name="adj" fmla="val 50000"/>
                </a:avLst>
              </a:prstGeom>
              <a:noFill/>
              <a:ln w="25400" algn="ctr">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grpSp>
        <p:sp>
          <p:nvSpPr>
            <p:cNvPr id="141" name="Text Box 27">
              <a:extLst>
                <a:ext uri="{FF2B5EF4-FFF2-40B4-BE49-F238E27FC236}">
                  <a16:creationId xmlns:a16="http://schemas.microsoft.com/office/drawing/2014/main" id="{E65F5A23-12D5-6F42-8D17-3BDC286F9B3F}"/>
                </a:ext>
              </a:extLst>
            </p:cNvPr>
            <p:cNvSpPr txBox="1">
              <a:spLocks/>
            </p:cNvSpPr>
            <p:nvPr/>
          </p:nvSpPr>
          <p:spPr bwMode="auto">
            <a:xfrm>
              <a:off x="7023100" y="5730875"/>
              <a:ext cx="10337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4400" b="0" dirty="0">
                  <a:solidFill>
                    <a:srgbClr val="555B64"/>
                  </a:solidFill>
                  <a:latin typeface="Impact" charset="0"/>
                  <a:ea typeface="Impact" charset="0"/>
                  <a:cs typeface="Impact" charset="0"/>
                  <a:sym typeface="Helvetica Neue" charset="0"/>
                </a:rPr>
                <a:t>MINDMAP  INFOGRAPHIC</a:t>
              </a:r>
            </a:p>
          </p:txBody>
        </p:sp>
        <p:sp>
          <p:nvSpPr>
            <p:cNvPr id="28677" name="TextBox 8">
              <a:extLst>
                <a:ext uri="{FF2B5EF4-FFF2-40B4-BE49-F238E27FC236}">
                  <a16:creationId xmlns:a16="http://schemas.microsoft.com/office/drawing/2014/main" id="{057EE22A-15F8-5C4A-9B76-6EB1B925EA13}"/>
                </a:ext>
              </a:extLst>
            </p:cNvPr>
            <p:cNvSpPr txBox="1">
              <a:spLocks noChangeArrowheads="1"/>
            </p:cNvSpPr>
            <p:nvPr/>
          </p:nvSpPr>
          <p:spPr bwMode="auto">
            <a:xfrm>
              <a:off x="7885113" y="6691313"/>
              <a:ext cx="86137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Predefined chunks as necessary, making this the first true generator on the Intern.</a:t>
              </a:r>
            </a:p>
          </p:txBody>
        </p:sp>
        <p:grpSp>
          <p:nvGrpSpPr>
            <p:cNvPr id="28678" name="Группа 4">
              <a:extLst>
                <a:ext uri="{FF2B5EF4-FFF2-40B4-BE49-F238E27FC236}">
                  <a16:creationId xmlns:a16="http://schemas.microsoft.com/office/drawing/2014/main" id="{EAAAADCD-4FB1-EC4B-89FD-1280144ED268}"/>
                </a:ext>
              </a:extLst>
            </p:cNvPr>
            <p:cNvGrpSpPr>
              <a:grpSpLocks/>
            </p:cNvGrpSpPr>
            <p:nvPr/>
          </p:nvGrpSpPr>
          <p:grpSpPr bwMode="auto">
            <a:xfrm>
              <a:off x="11234738" y="8097838"/>
              <a:ext cx="1914525" cy="200025"/>
              <a:chOff x="13234988" y="2849475"/>
              <a:chExt cx="1915989" cy="200025"/>
            </a:xfrm>
          </p:grpSpPr>
          <p:sp>
            <p:nvSpPr>
              <p:cNvPr id="2" name="Овал 58">
                <a:extLst>
                  <a:ext uri="{FF2B5EF4-FFF2-40B4-BE49-F238E27FC236}">
                    <a16:creationId xmlns:a16="http://schemas.microsoft.com/office/drawing/2014/main" id="{50E1B0DD-DD28-F74A-8338-82E0DC2D46A2}"/>
                  </a:ext>
                </a:extLst>
              </p:cNvPr>
              <p:cNvSpPr>
                <a:spLocks noChangeArrowheads="1"/>
              </p:cNvSpPr>
              <p:nvPr/>
            </p:nvSpPr>
            <p:spPr bwMode="auto">
              <a:xfrm>
                <a:off x="13234988" y="2849475"/>
                <a:ext cx="200025" cy="2000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pPr algn="ctr" eaLnBrk="1"/>
                <a:endParaRPr lang="ru-RU" altLang="ru-RU"/>
              </a:p>
            </p:txBody>
          </p:sp>
          <p:sp>
            <p:nvSpPr>
              <p:cNvPr id="28747" name="Овал 58">
                <a:extLst>
                  <a:ext uri="{FF2B5EF4-FFF2-40B4-BE49-F238E27FC236}">
                    <a16:creationId xmlns:a16="http://schemas.microsoft.com/office/drawing/2014/main" id="{C85ADBCD-5BD3-6D45-AA92-60A66A566B40}"/>
                  </a:ext>
                </a:extLst>
              </p:cNvPr>
              <p:cNvSpPr>
                <a:spLocks noChangeArrowheads="1"/>
              </p:cNvSpPr>
              <p:nvPr/>
            </p:nvSpPr>
            <p:spPr bwMode="auto">
              <a:xfrm>
                <a:off x="13663979" y="2849475"/>
                <a:ext cx="200025" cy="20002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pPr algn="ctr" eaLnBrk="1"/>
                <a:endParaRPr lang="ru-RU" altLang="ru-RU"/>
              </a:p>
            </p:txBody>
          </p:sp>
          <p:sp>
            <p:nvSpPr>
              <p:cNvPr id="28761" name="Овал 58">
                <a:extLst>
                  <a:ext uri="{FF2B5EF4-FFF2-40B4-BE49-F238E27FC236}">
                    <a16:creationId xmlns:a16="http://schemas.microsoft.com/office/drawing/2014/main" id="{8CEC47EC-DB95-7B46-B22C-396867A84878}"/>
                  </a:ext>
                </a:extLst>
              </p:cNvPr>
              <p:cNvSpPr>
                <a:spLocks noChangeArrowheads="1"/>
              </p:cNvSpPr>
              <p:nvPr/>
            </p:nvSpPr>
            <p:spPr bwMode="auto">
              <a:xfrm>
                <a:off x="14092894" y="2849475"/>
                <a:ext cx="200178" cy="200025"/>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pPr algn="ctr" eaLnBrk="1">
                  <a:defRPr/>
                </a:pPr>
                <a:endParaRPr lang="ru-RU" altLang="ru-RU"/>
              </a:p>
            </p:txBody>
          </p:sp>
          <p:sp>
            <p:nvSpPr>
              <p:cNvPr id="28762" name="Овал 58">
                <a:extLst>
                  <a:ext uri="{FF2B5EF4-FFF2-40B4-BE49-F238E27FC236}">
                    <a16:creationId xmlns:a16="http://schemas.microsoft.com/office/drawing/2014/main" id="{9AAF8CB2-3D15-FE4C-8E78-527D8FAF5773}"/>
                  </a:ext>
                </a:extLst>
              </p:cNvPr>
              <p:cNvSpPr>
                <a:spLocks noChangeArrowheads="1"/>
              </p:cNvSpPr>
              <p:nvPr/>
            </p:nvSpPr>
            <p:spPr bwMode="auto">
              <a:xfrm>
                <a:off x="14521846" y="2849475"/>
                <a:ext cx="200178" cy="200025"/>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pPr algn="ctr" eaLnBrk="1">
                  <a:defRPr/>
                </a:pPr>
                <a:endParaRPr lang="ru-RU" altLang="ru-RU"/>
              </a:p>
            </p:txBody>
          </p:sp>
          <p:sp>
            <p:nvSpPr>
              <p:cNvPr id="28763" name="Овал 58">
                <a:extLst>
                  <a:ext uri="{FF2B5EF4-FFF2-40B4-BE49-F238E27FC236}">
                    <a16:creationId xmlns:a16="http://schemas.microsoft.com/office/drawing/2014/main" id="{61C34609-D7DB-5F4B-946D-6CDF41BDC1A7}"/>
                  </a:ext>
                </a:extLst>
              </p:cNvPr>
              <p:cNvSpPr>
                <a:spLocks noChangeArrowheads="1"/>
              </p:cNvSpPr>
              <p:nvPr/>
            </p:nvSpPr>
            <p:spPr bwMode="auto">
              <a:xfrm>
                <a:off x="14950799" y="2849475"/>
                <a:ext cx="200178" cy="200025"/>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pPr algn="ctr" eaLnBrk="1">
                  <a:defRPr/>
                </a:pPr>
                <a:endParaRPr lang="ru-RU" altLang="ru-RU"/>
              </a:p>
            </p:txBody>
          </p:sp>
        </p:grpSp>
        <p:sp>
          <p:nvSpPr>
            <p:cNvPr id="66" name="Полилиния 65">
              <a:extLst>
                <a:ext uri="{FF2B5EF4-FFF2-40B4-BE49-F238E27FC236}">
                  <a16:creationId xmlns:a16="http://schemas.microsoft.com/office/drawing/2014/main" id="{352CF702-ADE3-DE40-9D9D-1BD456B391CD}"/>
                </a:ext>
              </a:extLst>
            </p:cNvPr>
            <p:cNvSpPr>
              <a:spLocks/>
            </p:cNvSpPr>
            <p:nvPr/>
          </p:nvSpPr>
          <p:spPr bwMode="auto">
            <a:xfrm flipH="1">
              <a:off x="6219825" y="3689350"/>
              <a:ext cx="3052763" cy="1296988"/>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51" name="Полилиния 150">
              <a:extLst>
                <a:ext uri="{FF2B5EF4-FFF2-40B4-BE49-F238E27FC236}">
                  <a16:creationId xmlns:a16="http://schemas.microsoft.com/office/drawing/2014/main" id="{80459C46-AF13-4D4C-A435-B94D577B86E2}"/>
                </a:ext>
              </a:extLst>
            </p:cNvPr>
            <p:cNvSpPr>
              <a:spLocks/>
            </p:cNvSpPr>
            <p:nvPr/>
          </p:nvSpPr>
          <p:spPr bwMode="auto">
            <a:xfrm>
              <a:off x="15595600" y="3689350"/>
              <a:ext cx="3052763" cy="1296988"/>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61" name="Полилиния 160">
              <a:extLst>
                <a:ext uri="{FF2B5EF4-FFF2-40B4-BE49-F238E27FC236}">
                  <a16:creationId xmlns:a16="http://schemas.microsoft.com/office/drawing/2014/main" id="{A7004E87-9733-4B40-B374-912CD8CC3838}"/>
                </a:ext>
              </a:extLst>
            </p:cNvPr>
            <p:cNvSpPr>
              <a:spLocks/>
            </p:cNvSpPr>
            <p:nvPr/>
          </p:nvSpPr>
          <p:spPr bwMode="auto">
            <a:xfrm flipH="1">
              <a:off x="8483600" y="2160588"/>
              <a:ext cx="2305050" cy="2844800"/>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2117558"/>
                <a:gd name="connsiteY0" fmla="*/ 1179094 h 1179094"/>
                <a:gd name="connsiteX1" fmla="*/ 986589 w 2117558"/>
                <a:gd name="connsiteY1" fmla="*/ 192505 h 1179094"/>
                <a:gd name="connsiteX2" fmla="*/ 1433853 w 2117558"/>
                <a:gd name="connsiteY2" fmla="*/ 0 h 1179094"/>
                <a:gd name="connsiteX3" fmla="*/ 2117558 w 2117558"/>
                <a:gd name="connsiteY3" fmla="*/ 0 h 1179094"/>
                <a:gd name="connsiteX0" fmla="*/ 0 w 2117558"/>
                <a:gd name="connsiteY0" fmla="*/ 1179094 h 1179094"/>
                <a:gd name="connsiteX1" fmla="*/ 986589 w 2117558"/>
                <a:gd name="connsiteY1" fmla="*/ 192505 h 1179094"/>
                <a:gd name="connsiteX2" fmla="*/ 1433853 w 2117558"/>
                <a:gd name="connsiteY2" fmla="*/ 0 h 1179094"/>
                <a:gd name="connsiteX3" fmla="*/ 2117558 w 2117558"/>
                <a:gd name="connsiteY3" fmla="*/ 0 h 1179094"/>
              </a:gdLst>
              <a:ahLst/>
              <a:cxnLst>
                <a:cxn ang="0">
                  <a:pos x="connsiteX0" y="connsiteY0"/>
                </a:cxn>
                <a:cxn ang="0">
                  <a:pos x="connsiteX1" y="connsiteY1"/>
                </a:cxn>
                <a:cxn ang="0">
                  <a:pos x="connsiteX2" y="connsiteY2"/>
                </a:cxn>
                <a:cxn ang="0">
                  <a:pos x="connsiteX3" y="connsiteY3"/>
                </a:cxn>
              </a:cxnLst>
              <a:rect l="l" t="t" r="r" b="b"/>
              <a:pathLst>
                <a:path w="2117558" h="1179094">
                  <a:moveTo>
                    <a:pt x="0" y="1179094"/>
                  </a:moveTo>
                  <a:lnTo>
                    <a:pt x="986589" y="192505"/>
                  </a:lnTo>
                  <a:cubicBezTo>
                    <a:pt x="1075897" y="111610"/>
                    <a:pt x="1171944" y="2110"/>
                    <a:pt x="1433853"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62" name="Полилиния 161">
              <a:extLst>
                <a:ext uri="{FF2B5EF4-FFF2-40B4-BE49-F238E27FC236}">
                  <a16:creationId xmlns:a16="http://schemas.microsoft.com/office/drawing/2014/main" id="{73DBD902-01CC-9444-8CA9-BD2DF5EAC6F9}"/>
                </a:ext>
              </a:extLst>
            </p:cNvPr>
            <p:cNvSpPr>
              <a:spLocks/>
            </p:cNvSpPr>
            <p:nvPr/>
          </p:nvSpPr>
          <p:spPr bwMode="auto">
            <a:xfrm>
              <a:off x="13596938" y="2160588"/>
              <a:ext cx="2305050" cy="2844800"/>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2117558"/>
                <a:gd name="connsiteY0" fmla="*/ 1179094 h 1179094"/>
                <a:gd name="connsiteX1" fmla="*/ 986589 w 2117558"/>
                <a:gd name="connsiteY1" fmla="*/ 192505 h 1179094"/>
                <a:gd name="connsiteX2" fmla="*/ 1433853 w 2117558"/>
                <a:gd name="connsiteY2" fmla="*/ 0 h 1179094"/>
                <a:gd name="connsiteX3" fmla="*/ 2117558 w 2117558"/>
                <a:gd name="connsiteY3" fmla="*/ 0 h 1179094"/>
                <a:gd name="connsiteX0" fmla="*/ 0 w 2117558"/>
                <a:gd name="connsiteY0" fmla="*/ 1179094 h 1179094"/>
                <a:gd name="connsiteX1" fmla="*/ 986589 w 2117558"/>
                <a:gd name="connsiteY1" fmla="*/ 192505 h 1179094"/>
                <a:gd name="connsiteX2" fmla="*/ 1433853 w 2117558"/>
                <a:gd name="connsiteY2" fmla="*/ 0 h 1179094"/>
                <a:gd name="connsiteX3" fmla="*/ 2117558 w 2117558"/>
                <a:gd name="connsiteY3" fmla="*/ 0 h 1179094"/>
              </a:gdLst>
              <a:ahLst/>
              <a:cxnLst>
                <a:cxn ang="0">
                  <a:pos x="connsiteX0" y="connsiteY0"/>
                </a:cxn>
                <a:cxn ang="0">
                  <a:pos x="connsiteX1" y="connsiteY1"/>
                </a:cxn>
                <a:cxn ang="0">
                  <a:pos x="connsiteX2" y="connsiteY2"/>
                </a:cxn>
                <a:cxn ang="0">
                  <a:pos x="connsiteX3" y="connsiteY3"/>
                </a:cxn>
              </a:cxnLst>
              <a:rect l="l" t="t" r="r" b="b"/>
              <a:pathLst>
                <a:path w="2117558" h="1179094">
                  <a:moveTo>
                    <a:pt x="0" y="1179094"/>
                  </a:moveTo>
                  <a:lnTo>
                    <a:pt x="986589" y="192505"/>
                  </a:lnTo>
                  <a:cubicBezTo>
                    <a:pt x="1075897" y="111610"/>
                    <a:pt x="1171944" y="2110"/>
                    <a:pt x="1433853"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8683" name="Группа 17">
              <a:extLst>
                <a:ext uri="{FF2B5EF4-FFF2-40B4-BE49-F238E27FC236}">
                  <a16:creationId xmlns:a16="http://schemas.microsoft.com/office/drawing/2014/main" id="{F7EE60AA-7C55-DB45-949B-31E6C2CDF608}"/>
                </a:ext>
              </a:extLst>
            </p:cNvPr>
            <p:cNvGrpSpPr>
              <a:grpSpLocks/>
            </p:cNvGrpSpPr>
            <p:nvPr/>
          </p:nvGrpSpPr>
          <p:grpSpPr bwMode="auto">
            <a:xfrm>
              <a:off x="1606550" y="3211513"/>
              <a:ext cx="4695825" cy="957262"/>
              <a:chOff x="1822848" y="2205201"/>
              <a:chExt cx="4695746" cy="956855"/>
            </a:xfrm>
          </p:grpSpPr>
          <p:sp>
            <p:nvSpPr>
              <p:cNvPr id="28755" name="Скругленный прямоугольник 15">
                <a:extLst>
                  <a:ext uri="{FF2B5EF4-FFF2-40B4-BE49-F238E27FC236}">
                    <a16:creationId xmlns:a16="http://schemas.microsoft.com/office/drawing/2014/main" id="{47CC4972-5175-164C-81B8-812E63D0A93B}"/>
                  </a:ext>
                </a:extLst>
              </p:cNvPr>
              <p:cNvSpPr>
                <a:spLocks noChangeArrowheads="1"/>
              </p:cNvSpPr>
              <p:nvPr/>
            </p:nvSpPr>
            <p:spPr bwMode="auto">
              <a:xfrm>
                <a:off x="1822848" y="2205201"/>
                <a:ext cx="4695746" cy="956855"/>
              </a:xfrm>
              <a:prstGeom prst="roundRect">
                <a:avLst>
                  <a:gd name="adj" fmla="val 50000"/>
                </a:avLst>
              </a:prstGeom>
              <a:solidFill>
                <a:schemeClr val="accent4"/>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28743" name="Овал 71">
                <a:extLst>
                  <a:ext uri="{FF2B5EF4-FFF2-40B4-BE49-F238E27FC236}">
                    <a16:creationId xmlns:a16="http://schemas.microsoft.com/office/drawing/2014/main" id="{91B070B8-B672-1140-8EEA-751949FF93E2}"/>
                  </a:ext>
                </a:extLst>
              </p:cNvPr>
              <p:cNvSpPr>
                <a:spLocks noChangeArrowheads="1"/>
              </p:cNvSpPr>
              <p:nvPr/>
            </p:nvSpPr>
            <p:spPr bwMode="auto">
              <a:xfrm>
                <a:off x="5876817" y="2510643"/>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8744" name="Овал 72">
                <a:extLst>
                  <a:ext uri="{FF2B5EF4-FFF2-40B4-BE49-F238E27FC236}">
                    <a16:creationId xmlns:a16="http://schemas.microsoft.com/office/drawing/2014/main" id="{023FDB4A-D2FA-DD47-9972-9635C764BE67}"/>
                  </a:ext>
                </a:extLst>
              </p:cNvPr>
              <p:cNvSpPr>
                <a:spLocks noChangeArrowheads="1"/>
              </p:cNvSpPr>
              <p:nvPr/>
            </p:nvSpPr>
            <p:spPr bwMode="auto">
              <a:xfrm>
                <a:off x="5951728" y="2583640"/>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8745" name="Прямоугольник 16">
                <a:extLst>
                  <a:ext uri="{FF2B5EF4-FFF2-40B4-BE49-F238E27FC236}">
                    <a16:creationId xmlns:a16="http://schemas.microsoft.com/office/drawing/2014/main" id="{F16C583A-6844-CC42-AAF0-689FDF17CBCA}"/>
                  </a:ext>
                </a:extLst>
              </p:cNvPr>
              <p:cNvSpPr>
                <a:spLocks noChangeArrowheads="1"/>
              </p:cNvSpPr>
              <p:nvPr/>
            </p:nvSpPr>
            <p:spPr bwMode="auto">
              <a:xfrm>
                <a:off x="2204497" y="2432347"/>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28684" name="Группа 19">
              <a:extLst>
                <a:ext uri="{FF2B5EF4-FFF2-40B4-BE49-F238E27FC236}">
                  <a16:creationId xmlns:a16="http://schemas.microsoft.com/office/drawing/2014/main" id="{FFE7B69B-6532-E843-B86E-02984D184273}"/>
                </a:ext>
              </a:extLst>
            </p:cNvPr>
            <p:cNvGrpSpPr>
              <a:grpSpLocks/>
            </p:cNvGrpSpPr>
            <p:nvPr/>
          </p:nvGrpSpPr>
          <p:grpSpPr bwMode="auto">
            <a:xfrm>
              <a:off x="18513425" y="3206750"/>
              <a:ext cx="4695825" cy="957263"/>
              <a:chOff x="18694363" y="2211765"/>
              <a:chExt cx="4695746" cy="956855"/>
            </a:xfrm>
          </p:grpSpPr>
          <p:sp>
            <p:nvSpPr>
              <p:cNvPr id="28750" name="Скругленный прямоугольник 88">
                <a:extLst>
                  <a:ext uri="{FF2B5EF4-FFF2-40B4-BE49-F238E27FC236}">
                    <a16:creationId xmlns:a16="http://schemas.microsoft.com/office/drawing/2014/main" id="{F18AAB7E-3AD9-C448-90DD-5B6FA88AEF7F}"/>
                  </a:ext>
                </a:extLst>
              </p:cNvPr>
              <p:cNvSpPr>
                <a:spLocks noChangeArrowheads="1"/>
              </p:cNvSpPr>
              <p:nvPr/>
            </p:nvSpPr>
            <p:spPr bwMode="auto">
              <a:xfrm>
                <a:off x="18694363" y="2211765"/>
                <a:ext cx="4695746" cy="956855"/>
              </a:xfrm>
              <a:prstGeom prst="roundRect">
                <a:avLst>
                  <a:gd name="adj" fmla="val 50000"/>
                </a:avLst>
              </a:prstGeom>
              <a:solidFill>
                <a:schemeClr val="accent4"/>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28738" name="Группа 18">
                <a:extLst>
                  <a:ext uri="{FF2B5EF4-FFF2-40B4-BE49-F238E27FC236}">
                    <a16:creationId xmlns:a16="http://schemas.microsoft.com/office/drawing/2014/main" id="{EE0A396A-7EF8-0A48-B99B-F250C2C89E87}"/>
                  </a:ext>
                </a:extLst>
              </p:cNvPr>
              <p:cNvGrpSpPr>
                <a:grpSpLocks/>
              </p:cNvGrpSpPr>
              <p:nvPr/>
            </p:nvGrpSpPr>
            <p:grpSpPr bwMode="auto">
              <a:xfrm>
                <a:off x="19011484" y="2517207"/>
                <a:ext cx="345970" cy="345970"/>
                <a:chOff x="22748332" y="2517207"/>
                <a:chExt cx="345970" cy="345970"/>
              </a:xfrm>
            </p:grpSpPr>
            <p:sp>
              <p:nvSpPr>
                <p:cNvPr id="28740" name="Овал 89">
                  <a:extLst>
                    <a:ext uri="{FF2B5EF4-FFF2-40B4-BE49-F238E27FC236}">
                      <a16:creationId xmlns:a16="http://schemas.microsoft.com/office/drawing/2014/main" id="{E630596C-F110-4246-B8B4-D165E94489E5}"/>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 name="Овал 90">
                  <a:extLst>
                    <a:ext uri="{FF2B5EF4-FFF2-40B4-BE49-F238E27FC236}">
                      <a16:creationId xmlns:a16="http://schemas.microsoft.com/office/drawing/2014/main" id="{2E14C766-ABA4-D242-AFEE-5AD6B6B23236}"/>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8739" name="Прямоугольник 91">
                <a:extLst>
                  <a:ext uri="{FF2B5EF4-FFF2-40B4-BE49-F238E27FC236}">
                    <a16:creationId xmlns:a16="http://schemas.microsoft.com/office/drawing/2014/main" id="{A7CB78D9-B826-7B40-A01A-52CA4987479E}"/>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28685" name="Группа 17">
              <a:extLst>
                <a:ext uri="{FF2B5EF4-FFF2-40B4-BE49-F238E27FC236}">
                  <a16:creationId xmlns:a16="http://schemas.microsoft.com/office/drawing/2014/main" id="{821B0B45-1B2D-4D4B-A5B5-A9F3D2F7125C}"/>
                </a:ext>
              </a:extLst>
            </p:cNvPr>
            <p:cNvGrpSpPr>
              <a:grpSpLocks/>
            </p:cNvGrpSpPr>
            <p:nvPr/>
          </p:nvGrpSpPr>
          <p:grpSpPr bwMode="auto">
            <a:xfrm>
              <a:off x="3983038" y="1693863"/>
              <a:ext cx="4695825" cy="957262"/>
              <a:chOff x="1822848" y="2205201"/>
              <a:chExt cx="4695746" cy="956855"/>
            </a:xfrm>
          </p:grpSpPr>
          <p:sp>
            <p:nvSpPr>
              <p:cNvPr id="28746" name="Скругленный прямоугольник 15">
                <a:extLst>
                  <a:ext uri="{FF2B5EF4-FFF2-40B4-BE49-F238E27FC236}">
                    <a16:creationId xmlns:a16="http://schemas.microsoft.com/office/drawing/2014/main" id="{06667747-072C-8649-8B8F-A5ABA0315993}"/>
                  </a:ext>
                </a:extLst>
              </p:cNvPr>
              <p:cNvSpPr>
                <a:spLocks noChangeArrowheads="1"/>
              </p:cNvSpPr>
              <p:nvPr/>
            </p:nvSpPr>
            <p:spPr bwMode="auto">
              <a:xfrm>
                <a:off x="1822848" y="2205201"/>
                <a:ext cx="4695746" cy="956855"/>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28734" name="Овал 71">
                <a:extLst>
                  <a:ext uri="{FF2B5EF4-FFF2-40B4-BE49-F238E27FC236}">
                    <a16:creationId xmlns:a16="http://schemas.microsoft.com/office/drawing/2014/main" id="{47582B1D-7224-C840-8038-CC53057BCA57}"/>
                  </a:ext>
                </a:extLst>
              </p:cNvPr>
              <p:cNvSpPr>
                <a:spLocks noChangeArrowheads="1"/>
              </p:cNvSpPr>
              <p:nvPr/>
            </p:nvSpPr>
            <p:spPr bwMode="auto">
              <a:xfrm>
                <a:off x="5876817" y="2510643"/>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8735" name="Овал 72">
                <a:extLst>
                  <a:ext uri="{FF2B5EF4-FFF2-40B4-BE49-F238E27FC236}">
                    <a16:creationId xmlns:a16="http://schemas.microsoft.com/office/drawing/2014/main" id="{945C5576-C3FA-DA42-9B43-507750D989D4}"/>
                  </a:ext>
                </a:extLst>
              </p:cNvPr>
              <p:cNvSpPr>
                <a:spLocks noChangeArrowheads="1"/>
              </p:cNvSpPr>
              <p:nvPr/>
            </p:nvSpPr>
            <p:spPr bwMode="auto">
              <a:xfrm>
                <a:off x="5951728" y="2583640"/>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8736" name="Прямоугольник 16">
                <a:extLst>
                  <a:ext uri="{FF2B5EF4-FFF2-40B4-BE49-F238E27FC236}">
                    <a16:creationId xmlns:a16="http://schemas.microsoft.com/office/drawing/2014/main" id="{98614CE2-B5FB-014C-8277-6231A59E5BF2}"/>
                  </a:ext>
                </a:extLst>
              </p:cNvPr>
              <p:cNvSpPr>
                <a:spLocks noChangeArrowheads="1"/>
              </p:cNvSpPr>
              <p:nvPr/>
            </p:nvSpPr>
            <p:spPr bwMode="auto">
              <a:xfrm>
                <a:off x="2204497" y="2432347"/>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28686" name="Группа 19">
              <a:extLst>
                <a:ext uri="{FF2B5EF4-FFF2-40B4-BE49-F238E27FC236}">
                  <a16:creationId xmlns:a16="http://schemas.microsoft.com/office/drawing/2014/main" id="{C8F1B2F7-5E79-CF40-ADEE-EBE5ED98AB86}"/>
                </a:ext>
              </a:extLst>
            </p:cNvPr>
            <p:cNvGrpSpPr>
              <a:grpSpLocks/>
            </p:cNvGrpSpPr>
            <p:nvPr/>
          </p:nvGrpSpPr>
          <p:grpSpPr bwMode="auto">
            <a:xfrm>
              <a:off x="15705138" y="1701800"/>
              <a:ext cx="4695825" cy="957263"/>
              <a:chOff x="18694363" y="2211765"/>
              <a:chExt cx="4695746" cy="956855"/>
            </a:xfrm>
          </p:grpSpPr>
          <p:sp>
            <p:nvSpPr>
              <p:cNvPr id="28741" name="Скругленный прямоугольник 88">
                <a:extLst>
                  <a:ext uri="{FF2B5EF4-FFF2-40B4-BE49-F238E27FC236}">
                    <a16:creationId xmlns:a16="http://schemas.microsoft.com/office/drawing/2014/main" id="{0DAA542E-7368-844C-B964-E13E06621103}"/>
                  </a:ext>
                </a:extLst>
              </p:cNvPr>
              <p:cNvSpPr>
                <a:spLocks noChangeArrowheads="1"/>
              </p:cNvSpPr>
              <p:nvPr/>
            </p:nvSpPr>
            <p:spPr bwMode="auto">
              <a:xfrm>
                <a:off x="18694363" y="2211765"/>
                <a:ext cx="4695746" cy="956855"/>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28729" name="Группа 18">
                <a:extLst>
                  <a:ext uri="{FF2B5EF4-FFF2-40B4-BE49-F238E27FC236}">
                    <a16:creationId xmlns:a16="http://schemas.microsoft.com/office/drawing/2014/main" id="{F9094996-CF53-CC41-B994-3AFFE4E0E2B8}"/>
                  </a:ext>
                </a:extLst>
              </p:cNvPr>
              <p:cNvGrpSpPr>
                <a:grpSpLocks/>
              </p:cNvGrpSpPr>
              <p:nvPr/>
            </p:nvGrpSpPr>
            <p:grpSpPr bwMode="auto">
              <a:xfrm>
                <a:off x="19011484" y="2517207"/>
                <a:ext cx="345970" cy="345970"/>
                <a:chOff x="22748332" y="2517207"/>
                <a:chExt cx="345970" cy="345970"/>
              </a:xfrm>
            </p:grpSpPr>
            <p:sp>
              <p:nvSpPr>
                <p:cNvPr id="28731" name="Овал 89">
                  <a:extLst>
                    <a:ext uri="{FF2B5EF4-FFF2-40B4-BE49-F238E27FC236}">
                      <a16:creationId xmlns:a16="http://schemas.microsoft.com/office/drawing/2014/main" id="{8DA3AA3B-6A37-F340-B215-9373BA625908}"/>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8732" name="Овал 90">
                  <a:extLst>
                    <a:ext uri="{FF2B5EF4-FFF2-40B4-BE49-F238E27FC236}">
                      <a16:creationId xmlns:a16="http://schemas.microsoft.com/office/drawing/2014/main" id="{DD2D8591-CD70-BA43-9F2D-AF454EE9BB7F}"/>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8730" name="Прямоугольник 91">
                <a:extLst>
                  <a:ext uri="{FF2B5EF4-FFF2-40B4-BE49-F238E27FC236}">
                    <a16:creationId xmlns:a16="http://schemas.microsoft.com/office/drawing/2014/main" id="{026FD9B3-0391-D04F-B877-6C918A442C50}"/>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28687" name="Группа 6">
              <a:extLst>
                <a:ext uri="{FF2B5EF4-FFF2-40B4-BE49-F238E27FC236}">
                  <a16:creationId xmlns:a16="http://schemas.microsoft.com/office/drawing/2014/main" id="{7043FAA9-CA65-9943-B7C7-2DA289D2AB3D}"/>
                </a:ext>
              </a:extLst>
            </p:cNvPr>
            <p:cNvGrpSpPr>
              <a:grpSpLocks/>
            </p:cNvGrpSpPr>
            <p:nvPr/>
          </p:nvGrpSpPr>
          <p:grpSpPr bwMode="auto">
            <a:xfrm>
              <a:off x="9829800" y="1025525"/>
              <a:ext cx="4695825" cy="1117600"/>
              <a:chOff x="9855012" y="842891"/>
              <a:chExt cx="4695825" cy="1118565"/>
            </a:xfrm>
          </p:grpSpPr>
          <p:sp>
            <p:nvSpPr>
              <p:cNvPr id="28723" name="Скругленный прямоугольник 88">
                <a:extLst>
                  <a:ext uri="{FF2B5EF4-FFF2-40B4-BE49-F238E27FC236}">
                    <a16:creationId xmlns:a16="http://schemas.microsoft.com/office/drawing/2014/main" id="{9EFC93EF-E380-CD49-B59F-65F8DDAE7D5A}"/>
                  </a:ext>
                </a:extLst>
              </p:cNvPr>
              <p:cNvSpPr>
                <a:spLocks noChangeArrowheads="1"/>
              </p:cNvSpPr>
              <p:nvPr/>
            </p:nvSpPr>
            <p:spPr bwMode="auto">
              <a:xfrm>
                <a:off x="9855012" y="842891"/>
                <a:ext cx="4695825" cy="955675"/>
              </a:xfrm>
              <a:prstGeom prst="roundRect">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28724" name="Группа 18">
                <a:extLst>
                  <a:ext uri="{FF2B5EF4-FFF2-40B4-BE49-F238E27FC236}">
                    <a16:creationId xmlns:a16="http://schemas.microsoft.com/office/drawing/2014/main" id="{6D56B63C-1982-474F-8237-57E349C531A4}"/>
                  </a:ext>
                </a:extLst>
              </p:cNvPr>
              <p:cNvGrpSpPr>
                <a:grpSpLocks/>
              </p:cNvGrpSpPr>
              <p:nvPr/>
            </p:nvGrpSpPr>
            <p:grpSpPr bwMode="auto">
              <a:xfrm>
                <a:off x="12029936" y="1615913"/>
                <a:ext cx="345976" cy="345543"/>
                <a:chOff x="22748332" y="2517207"/>
                <a:chExt cx="345970" cy="345970"/>
              </a:xfrm>
            </p:grpSpPr>
            <p:sp>
              <p:nvSpPr>
                <p:cNvPr id="28726" name="Овал 89">
                  <a:extLst>
                    <a:ext uri="{FF2B5EF4-FFF2-40B4-BE49-F238E27FC236}">
                      <a16:creationId xmlns:a16="http://schemas.microsoft.com/office/drawing/2014/main" id="{E4E9FABB-4BD8-9E43-9FB1-E0366C0E9BCD}"/>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4" name="Овал 90">
                  <a:extLst>
                    <a:ext uri="{FF2B5EF4-FFF2-40B4-BE49-F238E27FC236}">
                      <a16:creationId xmlns:a16="http://schemas.microsoft.com/office/drawing/2014/main" id="{6420F91C-E62B-1C43-973F-25DF73D6DF97}"/>
                    </a:ext>
                  </a:extLst>
                </p:cNvPr>
                <p:cNvSpPr>
                  <a:spLocks noChangeArrowheads="1"/>
                </p:cNvSpPr>
                <p:nvPr/>
              </p:nvSpPr>
              <p:spPr bwMode="auto">
                <a:xfrm>
                  <a:off x="22823243" y="2590437"/>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8725" name="Прямоугольник 91">
                <a:extLst>
                  <a:ext uri="{FF2B5EF4-FFF2-40B4-BE49-F238E27FC236}">
                    <a16:creationId xmlns:a16="http://schemas.microsoft.com/office/drawing/2014/main" id="{5A43D3AF-4090-9847-ACC1-DE0DD24981FC}"/>
                  </a:ext>
                </a:extLst>
              </p:cNvPr>
              <p:cNvSpPr>
                <a:spLocks noChangeArrowheads="1"/>
              </p:cNvSpPr>
              <p:nvPr/>
            </p:nvSpPr>
            <p:spPr bwMode="auto">
              <a:xfrm>
                <a:off x="10150649" y="1069757"/>
                <a:ext cx="4104550" cy="46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sp>
          <p:nvSpPr>
            <p:cNvPr id="175" name="Полилиния 174">
              <a:extLst>
                <a:ext uri="{FF2B5EF4-FFF2-40B4-BE49-F238E27FC236}">
                  <a16:creationId xmlns:a16="http://schemas.microsoft.com/office/drawing/2014/main" id="{86EBBA53-E63F-9140-B2D7-9049CD5FD4C2}"/>
                </a:ext>
              </a:extLst>
            </p:cNvPr>
            <p:cNvSpPr>
              <a:spLocks/>
            </p:cNvSpPr>
            <p:nvPr/>
          </p:nvSpPr>
          <p:spPr bwMode="auto">
            <a:xfrm rot="5400000">
              <a:off x="10666413" y="3473450"/>
              <a:ext cx="3022600" cy="0"/>
            </a:xfrm>
            <a:custGeom>
              <a:avLst/>
              <a:gdLst>
                <a:gd name="T0" fmla="*/ 0 w 8163"/>
                <a:gd name="T1" fmla="*/ 1908000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8689" name="Группа 182">
              <a:extLst>
                <a:ext uri="{FF2B5EF4-FFF2-40B4-BE49-F238E27FC236}">
                  <a16:creationId xmlns:a16="http://schemas.microsoft.com/office/drawing/2014/main" id="{F02A4F4F-0222-E449-811A-284869CF69F9}"/>
                </a:ext>
              </a:extLst>
            </p:cNvPr>
            <p:cNvGrpSpPr>
              <a:grpSpLocks/>
            </p:cNvGrpSpPr>
            <p:nvPr/>
          </p:nvGrpSpPr>
          <p:grpSpPr bwMode="auto">
            <a:xfrm>
              <a:off x="9829800" y="11784013"/>
              <a:ext cx="4695825" cy="1133475"/>
              <a:chOff x="10312212" y="4996535"/>
              <a:chExt cx="4695825" cy="1134390"/>
            </a:xfrm>
          </p:grpSpPr>
          <p:sp>
            <p:nvSpPr>
              <p:cNvPr id="5" name="Скругленный прямоугольник 88">
                <a:extLst>
                  <a:ext uri="{FF2B5EF4-FFF2-40B4-BE49-F238E27FC236}">
                    <a16:creationId xmlns:a16="http://schemas.microsoft.com/office/drawing/2014/main" id="{F6BCAF14-BB86-F240-817A-7AF384FCE2B6}"/>
                  </a:ext>
                </a:extLst>
              </p:cNvPr>
              <p:cNvSpPr>
                <a:spLocks noChangeArrowheads="1"/>
              </p:cNvSpPr>
              <p:nvPr/>
            </p:nvSpPr>
            <p:spPr bwMode="auto">
              <a:xfrm>
                <a:off x="10312212" y="5175250"/>
                <a:ext cx="4695825" cy="955675"/>
              </a:xfrm>
              <a:prstGeom prst="roundRect">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28719" name="Группа 18">
                <a:extLst>
                  <a:ext uri="{FF2B5EF4-FFF2-40B4-BE49-F238E27FC236}">
                    <a16:creationId xmlns:a16="http://schemas.microsoft.com/office/drawing/2014/main" id="{43C95D6B-9FD0-8840-86C1-8604FD627E47}"/>
                  </a:ext>
                </a:extLst>
              </p:cNvPr>
              <p:cNvGrpSpPr>
                <a:grpSpLocks/>
              </p:cNvGrpSpPr>
              <p:nvPr/>
            </p:nvGrpSpPr>
            <p:grpSpPr bwMode="auto">
              <a:xfrm>
                <a:off x="12487136" y="4996535"/>
                <a:ext cx="345976" cy="345543"/>
                <a:chOff x="22748332" y="2517207"/>
                <a:chExt cx="345970" cy="345970"/>
              </a:xfrm>
            </p:grpSpPr>
            <p:sp>
              <p:nvSpPr>
                <p:cNvPr id="28721" name="Овал 89">
                  <a:extLst>
                    <a:ext uri="{FF2B5EF4-FFF2-40B4-BE49-F238E27FC236}">
                      <a16:creationId xmlns:a16="http://schemas.microsoft.com/office/drawing/2014/main" id="{867BFF4E-4DA3-B24C-BD69-5D509BDF3A40}"/>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6" name="Овал 90">
                  <a:extLst>
                    <a:ext uri="{FF2B5EF4-FFF2-40B4-BE49-F238E27FC236}">
                      <a16:creationId xmlns:a16="http://schemas.microsoft.com/office/drawing/2014/main" id="{E0DFA04D-9EA6-6C49-B081-3C12A0FCB87C}"/>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8720" name="Прямоугольник 91">
                <a:extLst>
                  <a:ext uri="{FF2B5EF4-FFF2-40B4-BE49-F238E27FC236}">
                    <a16:creationId xmlns:a16="http://schemas.microsoft.com/office/drawing/2014/main" id="{320888D1-6CF9-DA43-BD34-C5CD6DA9314E}"/>
                  </a:ext>
                </a:extLst>
              </p:cNvPr>
              <p:cNvSpPr>
                <a:spLocks noChangeArrowheads="1"/>
              </p:cNvSpPr>
              <p:nvPr/>
            </p:nvSpPr>
            <p:spPr bwMode="auto">
              <a:xfrm>
                <a:off x="10607849" y="5402116"/>
                <a:ext cx="4104550" cy="46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sp>
          <p:nvSpPr>
            <p:cNvPr id="176" name="Полилиния 175">
              <a:extLst>
                <a:ext uri="{FF2B5EF4-FFF2-40B4-BE49-F238E27FC236}">
                  <a16:creationId xmlns:a16="http://schemas.microsoft.com/office/drawing/2014/main" id="{DB18B488-898E-2243-8245-A24BD17E7F9F}"/>
                </a:ext>
              </a:extLst>
            </p:cNvPr>
            <p:cNvSpPr>
              <a:spLocks/>
            </p:cNvSpPr>
            <p:nvPr/>
          </p:nvSpPr>
          <p:spPr bwMode="auto">
            <a:xfrm rot="5400000">
              <a:off x="10665619" y="10454482"/>
              <a:ext cx="3024187" cy="0"/>
            </a:xfrm>
            <a:custGeom>
              <a:avLst/>
              <a:gdLst>
                <a:gd name="T0" fmla="*/ 0 w 8163"/>
                <a:gd name="T1" fmla="*/ 1908000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89" name="Полилиния 188">
              <a:extLst>
                <a:ext uri="{FF2B5EF4-FFF2-40B4-BE49-F238E27FC236}">
                  <a16:creationId xmlns:a16="http://schemas.microsoft.com/office/drawing/2014/main" id="{F4EB323A-327C-974B-9705-4749F50E2D85}"/>
                </a:ext>
              </a:extLst>
            </p:cNvPr>
            <p:cNvSpPr>
              <a:spLocks/>
            </p:cNvSpPr>
            <p:nvPr/>
          </p:nvSpPr>
          <p:spPr bwMode="auto">
            <a:xfrm flipH="1" flipV="1">
              <a:off x="8491538" y="8939213"/>
              <a:ext cx="2305050" cy="2844800"/>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2117558"/>
                <a:gd name="connsiteY0" fmla="*/ 1179094 h 1179094"/>
                <a:gd name="connsiteX1" fmla="*/ 986589 w 2117558"/>
                <a:gd name="connsiteY1" fmla="*/ 192505 h 1179094"/>
                <a:gd name="connsiteX2" fmla="*/ 1433853 w 2117558"/>
                <a:gd name="connsiteY2" fmla="*/ 0 h 1179094"/>
                <a:gd name="connsiteX3" fmla="*/ 2117558 w 2117558"/>
                <a:gd name="connsiteY3" fmla="*/ 0 h 1179094"/>
                <a:gd name="connsiteX0" fmla="*/ 0 w 2117558"/>
                <a:gd name="connsiteY0" fmla="*/ 1179094 h 1179094"/>
                <a:gd name="connsiteX1" fmla="*/ 986589 w 2117558"/>
                <a:gd name="connsiteY1" fmla="*/ 192505 h 1179094"/>
                <a:gd name="connsiteX2" fmla="*/ 1433853 w 2117558"/>
                <a:gd name="connsiteY2" fmla="*/ 0 h 1179094"/>
                <a:gd name="connsiteX3" fmla="*/ 2117558 w 2117558"/>
                <a:gd name="connsiteY3" fmla="*/ 0 h 1179094"/>
              </a:gdLst>
              <a:ahLst/>
              <a:cxnLst>
                <a:cxn ang="0">
                  <a:pos x="connsiteX0" y="connsiteY0"/>
                </a:cxn>
                <a:cxn ang="0">
                  <a:pos x="connsiteX1" y="connsiteY1"/>
                </a:cxn>
                <a:cxn ang="0">
                  <a:pos x="connsiteX2" y="connsiteY2"/>
                </a:cxn>
                <a:cxn ang="0">
                  <a:pos x="connsiteX3" y="connsiteY3"/>
                </a:cxn>
              </a:cxnLst>
              <a:rect l="l" t="t" r="r" b="b"/>
              <a:pathLst>
                <a:path w="2117558" h="1179094">
                  <a:moveTo>
                    <a:pt x="0" y="1179094"/>
                  </a:moveTo>
                  <a:lnTo>
                    <a:pt x="986589" y="192505"/>
                  </a:lnTo>
                  <a:cubicBezTo>
                    <a:pt x="1075897" y="111610"/>
                    <a:pt x="1171944" y="2110"/>
                    <a:pt x="1433853"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90" name="Полилиния 189">
              <a:extLst>
                <a:ext uri="{FF2B5EF4-FFF2-40B4-BE49-F238E27FC236}">
                  <a16:creationId xmlns:a16="http://schemas.microsoft.com/office/drawing/2014/main" id="{DEC68C65-CDC1-9346-996A-A1464476AC53}"/>
                </a:ext>
              </a:extLst>
            </p:cNvPr>
            <p:cNvSpPr>
              <a:spLocks/>
            </p:cNvSpPr>
            <p:nvPr/>
          </p:nvSpPr>
          <p:spPr bwMode="auto">
            <a:xfrm flipV="1">
              <a:off x="13604875" y="8939213"/>
              <a:ext cx="2303463" cy="2844800"/>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2117558"/>
                <a:gd name="connsiteY0" fmla="*/ 1179094 h 1179094"/>
                <a:gd name="connsiteX1" fmla="*/ 986589 w 2117558"/>
                <a:gd name="connsiteY1" fmla="*/ 192505 h 1179094"/>
                <a:gd name="connsiteX2" fmla="*/ 1433853 w 2117558"/>
                <a:gd name="connsiteY2" fmla="*/ 0 h 1179094"/>
                <a:gd name="connsiteX3" fmla="*/ 2117558 w 2117558"/>
                <a:gd name="connsiteY3" fmla="*/ 0 h 1179094"/>
                <a:gd name="connsiteX0" fmla="*/ 0 w 2117558"/>
                <a:gd name="connsiteY0" fmla="*/ 1179094 h 1179094"/>
                <a:gd name="connsiteX1" fmla="*/ 986589 w 2117558"/>
                <a:gd name="connsiteY1" fmla="*/ 192505 h 1179094"/>
                <a:gd name="connsiteX2" fmla="*/ 1433853 w 2117558"/>
                <a:gd name="connsiteY2" fmla="*/ 0 h 1179094"/>
                <a:gd name="connsiteX3" fmla="*/ 2117558 w 2117558"/>
                <a:gd name="connsiteY3" fmla="*/ 0 h 1179094"/>
              </a:gdLst>
              <a:ahLst/>
              <a:cxnLst>
                <a:cxn ang="0">
                  <a:pos x="connsiteX0" y="connsiteY0"/>
                </a:cxn>
                <a:cxn ang="0">
                  <a:pos x="connsiteX1" y="connsiteY1"/>
                </a:cxn>
                <a:cxn ang="0">
                  <a:pos x="connsiteX2" y="connsiteY2"/>
                </a:cxn>
                <a:cxn ang="0">
                  <a:pos x="connsiteX3" y="connsiteY3"/>
                </a:cxn>
              </a:cxnLst>
              <a:rect l="l" t="t" r="r" b="b"/>
              <a:pathLst>
                <a:path w="2117558" h="1179094">
                  <a:moveTo>
                    <a:pt x="0" y="1179094"/>
                  </a:moveTo>
                  <a:lnTo>
                    <a:pt x="986589" y="192505"/>
                  </a:lnTo>
                  <a:cubicBezTo>
                    <a:pt x="1075897" y="111610"/>
                    <a:pt x="1171944" y="2110"/>
                    <a:pt x="1433853"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8693" name="Группа 17">
              <a:extLst>
                <a:ext uri="{FF2B5EF4-FFF2-40B4-BE49-F238E27FC236}">
                  <a16:creationId xmlns:a16="http://schemas.microsoft.com/office/drawing/2014/main" id="{35AD83AA-6BE3-0A45-A756-08F44234F41A}"/>
                </a:ext>
              </a:extLst>
            </p:cNvPr>
            <p:cNvGrpSpPr>
              <a:grpSpLocks/>
            </p:cNvGrpSpPr>
            <p:nvPr/>
          </p:nvGrpSpPr>
          <p:grpSpPr bwMode="auto">
            <a:xfrm>
              <a:off x="3954463" y="11304588"/>
              <a:ext cx="4695825" cy="957262"/>
              <a:chOff x="1822848" y="2205201"/>
              <a:chExt cx="4695746" cy="956855"/>
            </a:xfrm>
          </p:grpSpPr>
          <p:sp>
            <p:nvSpPr>
              <p:cNvPr id="28727" name="Скругленный прямоугольник 15">
                <a:extLst>
                  <a:ext uri="{FF2B5EF4-FFF2-40B4-BE49-F238E27FC236}">
                    <a16:creationId xmlns:a16="http://schemas.microsoft.com/office/drawing/2014/main" id="{AB005D9C-24A5-FA40-899F-26AE0318D5EE}"/>
                  </a:ext>
                </a:extLst>
              </p:cNvPr>
              <p:cNvSpPr>
                <a:spLocks noChangeArrowheads="1"/>
              </p:cNvSpPr>
              <p:nvPr/>
            </p:nvSpPr>
            <p:spPr bwMode="auto">
              <a:xfrm>
                <a:off x="1822848" y="2205201"/>
                <a:ext cx="4695746" cy="956855"/>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28715" name="Овал 71">
                <a:extLst>
                  <a:ext uri="{FF2B5EF4-FFF2-40B4-BE49-F238E27FC236}">
                    <a16:creationId xmlns:a16="http://schemas.microsoft.com/office/drawing/2014/main" id="{00EADB6C-89FB-3B44-82C3-203210A7E583}"/>
                  </a:ext>
                </a:extLst>
              </p:cNvPr>
              <p:cNvSpPr>
                <a:spLocks noChangeArrowheads="1"/>
              </p:cNvSpPr>
              <p:nvPr/>
            </p:nvSpPr>
            <p:spPr bwMode="auto">
              <a:xfrm>
                <a:off x="5876817" y="2510643"/>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8716" name="Овал 72">
                <a:extLst>
                  <a:ext uri="{FF2B5EF4-FFF2-40B4-BE49-F238E27FC236}">
                    <a16:creationId xmlns:a16="http://schemas.microsoft.com/office/drawing/2014/main" id="{B80D6912-294F-C744-A2B6-B06910F6000D}"/>
                  </a:ext>
                </a:extLst>
              </p:cNvPr>
              <p:cNvSpPr>
                <a:spLocks noChangeArrowheads="1"/>
              </p:cNvSpPr>
              <p:nvPr/>
            </p:nvSpPr>
            <p:spPr bwMode="auto">
              <a:xfrm>
                <a:off x="5951728" y="2583640"/>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8717" name="Прямоугольник 16">
                <a:extLst>
                  <a:ext uri="{FF2B5EF4-FFF2-40B4-BE49-F238E27FC236}">
                    <a16:creationId xmlns:a16="http://schemas.microsoft.com/office/drawing/2014/main" id="{829D68CE-F9D8-6E43-AFB5-43DCE92A1D39}"/>
                  </a:ext>
                </a:extLst>
              </p:cNvPr>
              <p:cNvSpPr>
                <a:spLocks noChangeArrowheads="1"/>
              </p:cNvSpPr>
              <p:nvPr/>
            </p:nvSpPr>
            <p:spPr bwMode="auto">
              <a:xfrm>
                <a:off x="2204497" y="2432347"/>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28694" name="Группа 19">
              <a:extLst>
                <a:ext uri="{FF2B5EF4-FFF2-40B4-BE49-F238E27FC236}">
                  <a16:creationId xmlns:a16="http://schemas.microsoft.com/office/drawing/2014/main" id="{ECC1B5C1-B4C1-8847-B8DB-DE3B81A8D0F1}"/>
                </a:ext>
              </a:extLst>
            </p:cNvPr>
            <p:cNvGrpSpPr>
              <a:grpSpLocks/>
            </p:cNvGrpSpPr>
            <p:nvPr/>
          </p:nvGrpSpPr>
          <p:grpSpPr bwMode="auto">
            <a:xfrm>
              <a:off x="15676563" y="11304588"/>
              <a:ext cx="4695825" cy="957262"/>
              <a:chOff x="18694363" y="2211765"/>
              <a:chExt cx="4695746" cy="956855"/>
            </a:xfrm>
          </p:grpSpPr>
          <p:sp>
            <p:nvSpPr>
              <p:cNvPr id="28722" name="Скругленный прямоугольник 88">
                <a:extLst>
                  <a:ext uri="{FF2B5EF4-FFF2-40B4-BE49-F238E27FC236}">
                    <a16:creationId xmlns:a16="http://schemas.microsoft.com/office/drawing/2014/main" id="{43A901BD-F9FA-E347-869C-E146EC2E7DCA}"/>
                  </a:ext>
                </a:extLst>
              </p:cNvPr>
              <p:cNvSpPr>
                <a:spLocks noChangeArrowheads="1"/>
              </p:cNvSpPr>
              <p:nvPr/>
            </p:nvSpPr>
            <p:spPr bwMode="auto">
              <a:xfrm>
                <a:off x="18694363" y="2211765"/>
                <a:ext cx="4695746" cy="956855"/>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28710" name="Группа 18">
                <a:extLst>
                  <a:ext uri="{FF2B5EF4-FFF2-40B4-BE49-F238E27FC236}">
                    <a16:creationId xmlns:a16="http://schemas.microsoft.com/office/drawing/2014/main" id="{9A68240A-A96B-E04B-B2F5-7783CF103AE7}"/>
                  </a:ext>
                </a:extLst>
              </p:cNvPr>
              <p:cNvGrpSpPr>
                <a:grpSpLocks/>
              </p:cNvGrpSpPr>
              <p:nvPr/>
            </p:nvGrpSpPr>
            <p:grpSpPr bwMode="auto">
              <a:xfrm>
                <a:off x="19011484" y="2517207"/>
                <a:ext cx="345970" cy="345970"/>
                <a:chOff x="22748332" y="2517207"/>
                <a:chExt cx="345970" cy="345970"/>
              </a:xfrm>
            </p:grpSpPr>
            <p:sp>
              <p:nvSpPr>
                <p:cNvPr id="28712" name="Овал 89">
                  <a:extLst>
                    <a:ext uri="{FF2B5EF4-FFF2-40B4-BE49-F238E27FC236}">
                      <a16:creationId xmlns:a16="http://schemas.microsoft.com/office/drawing/2014/main" id="{3C0E8016-2208-BA48-BDAB-4F49BAB021FB}"/>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7" name="Овал 90">
                  <a:extLst>
                    <a:ext uri="{FF2B5EF4-FFF2-40B4-BE49-F238E27FC236}">
                      <a16:creationId xmlns:a16="http://schemas.microsoft.com/office/drawing/2014/main" id="{944A6DA8-1982-8141-B015-31372423B173}"/>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8711" name="Прямоугольник 91">
                <a:extLst>
                  <a:ext uri="{FF2B5EF4-FFF2-40B4-BE49-F238E27FC236}">
                    <a16:creationId xmlns:a16="http://schemas.microsoft.com/office/drawing/2014/main" id="{21052478-9A25-ED4F-AD68-64B28781D511}"/>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sp>
          <p:nvSpPr>
            <p:cNvPr id="202" name="Полилиния 201">
              <a:extLst>
                <a:ext uri="{FF2B5EF4-FFF2-40B4-BE49-F238E27FC236}">
                  <a16:creationId xmlns:a16="http://schemas.microsoft.com/office/drawing/2014/main" id="{4F40525A-13E3-8342-AA12-EDD6F1D8660D}"/>
                </a:ext>
              </a:extLst>
            </p:cNvPr>
            <p:cNvSpPr>
              <a:spLocks/>
            </p:cNvSpPr>
            <p:nvPr/>
          </p:nvSpPr>
          <p:spPr bwMode="auto">
            <a:xfrm flipV="1">
              <a:off x="15624175" y="8939213"/>
              <a:ext cx="3052763" cy="1295400"/>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203" name="Полилиния 202">
              <a:extLst>
                <a:ext uri="{FF2B5EF4-FFF2-40B4-BE49-F238E27FC236}">
                  <a16:creationId xmlns:a16="http://schemas.microsoft.com/office/drawing/2014/main" id="{AF0C99CE-61B5-A849-9FD9-DB9990F69462}"/>
                </a:ext>
              </a:extLst>
            </p:cNvPr>
            <p:cNvSpPr>
              <a:spLocks/>
            </p:cNvSpPr>
            <p:nvPr/>
          </p:nvSpPr>
          <p:spPr bwMode="auto">
            <a:xfrm flipH="1" flipV="1">
              <a:off x="6224588" y="8939213"/>
              <a:ext cx="3052762" cy="1295400"/>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8697" name="Группа 17">
              <a:extLst>
                <a:ext uri="{FF2B5EF4-FFF2-40B4-BE49-F238E27FC236}">
                  <a16:creationId xmlns:a16="http://schemas.microsoft.com/office/drawing/2014/main" id="{BF4A5806-DC75-D043-ABE2-FC28D44039BA}"/>
                </a:ext>
              </a:extLst>
            </p:cNvPr>
            <p:cNvGrpSpPr>
              <a:grpSpLocks/>
            </p:cNvGrpSpPr>
            <p:nvPr/>
          </p:nvGrpSpPr>
          <p:grpSpPr bwMode="auto">
            <a:xfrm>
              <a:off x="1606550" y="9759950"/>
              <a:ext cx="4695825" cy="957263"/>
              <a:chOff x="1822848" y="2205201"/>
              <a:chExt cx="4695746" cy="956855"/>
            </a:xfrm>
          </p:grpSpPr>
          <p:sp>
            <p:nvSpPr>
              <p:cNvPr id="28718" name="Скругленный прямоугольник 15">
                <a:extLst>
                  <a:ext uri="{FF2B5EF4-FFF2-40B4-BE49-F238E27FC236}">
                    <a16:creationId xmlns:a16="http://schemas.microsoft.com/office/drawing/2014/main" id="{70BF1F75-6BED-E043-821C-AA58B98C49C9}"/>
                  </a:ext>
                </a:extLst>
              </p:cNvPr>
              <p:cNvSpPr>
                <a:spLocks noChangeArrowheads="1"/>
              </p:cNvSpPr>
              <p:nvPr/>
            </p:nvSpPr>
            <p:spPr bwMode="auto">
              <a:xfrm>
                <a:off x="1822848" y="2205201"/>
                <a:ext cx="4695746" cy="956855"/>
              </a:xfrm>
              <a:prstGeom prst="roundRect">
                <a:avLst>
                  <a:gd name="adj" fmla="val 50000"/>
                </a:avLst>
              </a:prstGeom>
              <a:solidFill>
                <a:schemeClr val="accent4"/>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28706" name="Овал 71">
                <a:extLst>
                  <a:ext uri="{FF2B5EF4-FFF2-40B4-BE49-F238E27FC236}">
                    <a16:creationId xmlns:a16="http://schemas.microsoft.com/office/drawing/2014/main" id="{B6A3A353-94CF-EB4E-ADA2-614AF10CCC64}"/>
                  </a:ext>
                </a:extLst>
              </p:cNvPr>
              <p:cNvSpPr>
                <a:spLocks noChangeArrowheads="1"/>
              </p:cNvSpPr>
              <p:nvPr/>
            </p:nvSpPr>
            <p:spPr bwMode="auto">
              <a:xfrm>
                <a:off x="5876817" y="2510643"/>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8707" name="Овал 72">
                <a:extLst>
                  <a:ext uri="{FF2B5EF4-FFF2-40B4-BE49-F238E27FC236}">
                    <a16:creationId xmlns:a16="http://schemas.microsoft.com/office/drawing/2014/main" id="{22AD6EA6-A535-724E-BEEE-F5BB24512D84}"/>
                  </a:ext>
                </a:extLst>
              </p:cNvPr>
              <p:cNvSpPr>
                <a:spLocks noChangeArrowheads="1"/>
              </p:cNvSpPr>
              <p:nvPr/>
            </p:nvSpPr>
            <p:spPr bwMode="auto">
              <a:xfrm>
                <a:off x="5951728" y="2583640"/>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8708" name="Прямоугольник 16">
                <a:extLst>
                  <a:ext uri="{FF2B5EF4-FFF2-40B4-BE49-F238E27FC236}">
                    <a16:creationId xmlns:a16="http://schemas.microsoft.com/office/drawing/2014/main" id="{BD76299D-9634-EE47-8F3C-65D0C4D200F4}"/>
                  </a:ext>
                </a:extLst>
              </p:cNvPr>
              <p:cNvSpPr>
                <a:spLocks noChangeArrowheads="1"/>
              </p:cNvSpPr>
              <p:nvPr/>
            </p:nvSpPr>
            <p:spPr bwMode="auto">
              <a:xfrm>
                <a:off x="2204497" y="2432347"/>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28698" name="Группа 19">
              <a:extLst>
                <a:ext uri="{FF2B5EF4-FFF2-40B4-BE49-F238E27FC236}">
                  <a16:creationId xmlns:a16="http://schemas.microsoft.com/office/drawing/2014/main" id="{399D2607-E63C-4D45-B863-457B7C430C42}"/>
                </a:ext>
              </a:extLst>
            </p:cNvPr>
            <p:cNvGrpSpPr>
              <a:grpSpLocks/>
            </p:cNvGrpSpPr>
            <p:nvPr/>
          </p:nvGrpSpPr>
          <p:grpSpPr bwMode="auto">
            <a:xfrm>
              <a:off x="18513425" y="9759950"/>
              <a:ext cx="4695825" cy="957263"/>
              <a:chOff x="18694363" y="2211765"/>
              <a:chExt cx="4695746" cy="956855"/>
            </a:xfrm>
          </p:grpSpPr>
          <p:sp>
            <p:nvSpPr>
              <p:cNvPr id="28713" name="Скругленный прямоугольник 88">
                <a:extLst>
                  <a:ext uri="{FF2B5EF4-FFF2-40B4-BE49-F238E27FC236}">
                    <a16:creationId xmlns:a16="http://schemas.microsoft.com/office/drawing/2014/main" id="{F022967D-F305-6D46-937F-02F3D3576686}"/>
                  </a:ext>
                </a:extLst>
              </p:cNvPr>
              <p:cNvSpPr>
                <a:spLocks noChangeArrowheads="1"/>
              </p:cNvSpPr>
              <p:nvPr/>
            </p:nvSpPr>
            <p:spPr bwMode="auto">
              <a:xfrm>
                <a:off x="18694363" y="2211765"/>
                <a:ext cx="4695746" cy="956855"/>
              </a:xfrm>
              <a:prstGeom prst="roundRect">
                <a:avLst>
                  <a:gd name="adj" fmla="val 50000"/>
                </a:avLst>
              </a:prstGeom>
              <a:solidFill>
                <a:schemeClr val="accent4"/>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28701" name="Группа 18">
                <a:extLst>
                  <a:ext uri="{FF2B5EF4-FFF2-40B4-BE49-F238E27FC236}">
                    <a16:creationId xmlns:a16="http://schemas.microsoft.com/office/drawing/2014/main" id="{61743188-4FBA-CF4E-B631-525A91825B99}"/>
                  </a:ext>
                </a:extLst>
              </p:cNvPr>
              <p:cNvGrpSpPr>
                <a:grpSpLocks/>
              </p:cNvGrpSpPr>
              <p:nvPr/>
            </p:nvGrpSpPr>
            <p:grpSpPr bwMode="auto">
              <a:xfrm>
                <a:off x="19011484" y="2517207"/>
                <a:ext cx="345970" cy="345970"/>
                <a:chOff x="22748332" y="2517207"/>
                <a:chExt cx="345970" cy="345970"/>
              </a:xfrm>
            </p:grpSpPr>
            <p:sp>
              <p:nvSpPr>
                <p:cNvPr id="28703" name="Овал 89">
                  <a:extLst>
                    <a:ext uri="{FF2B5EF4-FFF2-40B4-BE49-F238E27FC236}">
                      <a16:creationId xmlns:a16="http://schemas.microsoft.com/office/drawing/2014/main" id="{3ADA8D61-CF39-4948-9A96-7B2F33F96A0A}"/>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8704" name="Овал 90">
                  <a:extLst>
                    <a:ext uri="{FF2B5EF4-FFF2-40B4-BE49-F238E27FC236}">
                      <a16:creationId xmlns:a16="http://schemas.microsoft.com/office/drawing/2014/main" id="{43247964-D88A-754C-9507-071A44EA9F43}"/>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8702" name="Прямоугольник 91">
                <a:extLst>
                  <a:ext uri="{FF2B5EF4-FFF2-40B4-BE49-F238E27FC236}">
                    <a16:creationId xmlns:a16="http://schemas.microsoft.com/office/drawing/2014/main" id="{279B316A-E16C-BE4A-B0EC-7C2E4CAB4E78}"/>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sp>
          <p:nvSpPr>
            <p:cNvPr id="28699" name="TextBox 8">
              <a:extLst>
                <a:ext uri="{FF2B5EF4-FFF2-40B4-BE49-F238E27FC236}">
                  <a16:creationId xmlns:a16="http://schemas.microsoft.com/office/drawing/2014/main" id="{119B62C8-7B7A-6146-AAE0-BF35D6242E30}"/>
                </a:ext>
              </a:extLst>
            </p:cNvPr>
            <p:cNvSpPr txBox="1">
              <a:spLocks noChangeArrowheads="1"/>
            </p:cNvSpPr>
            <p:nvPr/>
          </p:nvSpPr>
          <p:spPr bwMode="auto">
            <a:xfrm>
              <a:off x="1433513" y="5705475"/>
              <a:ext cx="3033712"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Predefined chunks as necessary, making this the first true generator </a:t>
              </a:r>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7" name="Группа 1">
            <a:extLst>
              <a:ext uri="{FF2B5EF4-FFF2-40B4-BE49-F238E27FC236}">
                <a16:creationId xmlns:a16="http://schemas.microsoft.com/office/drawing/2014/main" id="{C832BB8E-9E32-1048-8CB7-8D55CA51CCB7}"/>
              </a:ext>
            </a:extLst>
          </p:cNvPr>
          <p:cNvGrpSpPr>
            <a:grpSpLocks/>
          </p:cNvGrpSpPr>
          <p:nvPr/>
        </p:nvGrpSpPr>
        <p:grpSpPr bwMode="auto">
          <a:xfrm>
            <a:off x="3000375" y="1320800"/>
            <a:ext cx="18349913" cy="11036300"/>
            <a:chOff x="2999732" y="1320193"/>
            <a:chExt cx="18350083" cy="11037664"/>
          </a:xfrm>
        </p:grpSpPr>
        <p:grpSp>
          <p:nvGrpSpPr>
            <p:cNvPr id="29698" name="Группа 9">
              <a:extLst>
                <a:ext uri="{FF2B5EF4-FFF2-40B4-BE49-F238E27FC236}">
                  <a16:creationId xmlns:a16="http://schemas.microsoft.com/office/drawing/2014/main" id="{7CF0F678-45A6-494E-BB81-83437A14FB27}"/>
                </a:ext>
              </a:extLst>
            </p:cNvPr>
            <p:cNvGrpSpPr>
              <a:grpSpLocks/>
            </p:cNvGrpSpPr>
            <p:nvPr/>
          </p:nvGrpSpPr>
          <p:grpSpPr bwMode="auto">
            <a:xfrm>
              <a:off x="7356475" y="2063750"/>
              <a:ext cx="9636125" cy="9636125"/>
              <a:chOff x="7356036" y="2063174"/>
              <a:chExt cx="9636564" cy="9636564"/>
            </a:xfrm>
          </p:grpSpPr>
          <p:sp>
            <p:nvSpPr>
              <p:cNvPr id="29727" name="Полилиния 52">
                <a:extLst>
                  <a:ext uri="{FF2B5EF4-FFF2-40B4-BE49-F238E27FC236}">
                    <a16:creationId xmlns:a16="http://schemas.microsoft.com/office/drawing/2014/main" id="{CF42DBB1-EECF-924E-97B8-6E8B46BD922C}"/>
                  </a:ext>
                </a:extLst>
              </p:cNvPr>
              <p:cNvSpPr>
                <a:spLocks/>
              </p:cNvSpPr>
              <p:nvPr/>
            </p:nvSpPr>
            <p:spPr bwMode="auto">
              <a:xfrm>
                <a:off x="7356036" y="2063174"/>
                <a:ext cx="9636564" cy="9636564"/>
              </a:xfrm>
              <a:custGeom>
                <a:avLst/>
                <a:gdLst>
                  <a:gd name="T0" fmla="*/ 9562612 w 7668212"/>
                  <a:gd name="T1" fmla="*/ 484942 h 7668212"/>
                  <a:gd name="T2" fmla="*/ 484942 w 7668212"/>
                  <a:gd name="T3" fmla="*/ 9562612 h 7668212"/>
                  <a:gd name="T4" fmla="*/ 9562612 w 7668212"/>
                  <a:gd name="T5" fmla="*/ 18640282 h 7668212"/>
                  <a:gd name="T6" fmla="*/ 18640282 w 7668212"/>
                  <a:gd name="T7" fmla="*/ 9562612 h 7668212"/>
                  <a:gd name="T8" fmla="*/ 9562612 w 7668212"/>
                  <a:gd name="T9" fmla="*/ 484942 h 7668212"/>
                  <a:gd name="T10" fmla="*/ 9562612 w 7668212"/>
                  <a:gd name="T11" fmla="*/ 0 h 7668212"/>
                  <a:gd name="T12" fmla="*/ 19125223 w 7668212"/>
                  <a:gd name="T13" fmla="*/ 9562612 h 7668212"/>
                  <a:gd name="T14" fmla="*/ 9562612 w 7668212"/>
                  <a:gd name="T15" fmla="*/ 19125223 h 7668212"/>
                  <a:gd name="T16" fmla="*/ 0 w 7668212"/>
                  <a:gd name="T17" fmla="*/ 9562612 h 7668212"/>
                  <a:gd name="T18" fmla="*/ 9562612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solidFill>
                <a:srgbClr val="EFF0F4">
                  <a:alpha val="45097"/>
                </a:srgbClr>
              </a:soli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endParaRPr lang="ru-RU"/>
              </a:p>
            </p:txBody>
          </p:sp>
          <p:grpSp>
            <p:nvGrpSpPr>
              <p:cNvPr id="29728" name="Группа 6">
                <a:extLst>
                  <a:ext uri="{FF2B5EF4-FFF2-40B4-BE49-F238E27FC236}">
                    <a16:creationId xmlns:a16="http://schemas.microsoft.com/office/drawing/2014/main" id="{86C2B3E0-952F-1B47-83C8-DE452B6660D7}"/>
                  </a:ext>
                </a:extLst>
              </p:cNvPr>
              <p:cNvGrpSpPr>
                <a:grpSpLocks/>
              </p:cNvGrpSpPr>
              <p:nvPr/>
            </p:nvGrpSpPr>
            <p:grpSpPr bwMode="auto">
              <a:xfrm>
                <a:off x="8340212" y="3023894"/>
                <a:ext cx="7668212" cy="7668212"/>
                <a:chOff x="8681411" y="3378675"/>
                <a:chExt cx="7668212" cy="7668212"/>
              </a:xfrm>
            </p:grpSpPr>
            <p:sp>
              <p:nvSpPr>
                <p:cNvPr id="29743" name="Полилиния 44">
                  <a:extLst>
                    <a:ext uri="{FF2B5EF4-FFF2-40B4-BE49-F238E27FC236}">
                      <a16:creationId xmlns:a16="http://schemas.microsoft.com/office/drawing/2014/main" id="{B4F14A08-F501-8B45-8B20-049F881A8031}"/>
                    </a:ext>
                  </a:extLst>
                </p:cNvPr>
                <p:cNvSpPr>
                  <a:spLocks/>
                </p:cNvSpPr>
                <p:nvPr/>
              </p:nvSpPr>
              <p:spPr bwMode="auto">
                <a:xfrm>
                  <a:off x="8680936" y="3378041"/>
                  <a:ext cx="7668045" cy="7668922"/>
                </a:xfrm>
                <a:custGeom>
                  <a:avLst/>
                  <a:gdLst>
                    <a:gd name="T0" fmla="*/ 3834106 w 7668212"/>
                    <a:gd name="T1" fmla="*/ 194436 h 7668212"/>
                    <a:gd name="T2" fmla="*/ 194436 w 7668212"/>
                    <a:gd name="T3" fmla="*/ 3834106 h 7668212"/>
                    <a:gd name="T4" fmla="*/ 3834106 w 7668212"/>
                    <a:gd name="T5" fmla="*/ 7473776 h 7668212"/>
                    <a:gd name="T6" fmla="*/ 7473776 w 7668212"/>
                    <a:gd name="T7" fmla="*/ 3834106 h 7668212"/>
                    <a:gd name="T8" fmla="*/ 3834106 w 7668212"/>
                    <a:gd name="T9" fmla="*/ 194436 h 7668212"/>
                    <a:gd name="T10" fmla="*/ 3834106 w 7668212"/>
                    <a:gd name="T11" fmla="*/ 0 h 7668212"/>
                    <a:gd name="T12" fmla="*/ 7668212 w 7668212"/>
                    <a:gd name="T13" fmla="*/ 3834106 h 7668212"/>
                    <a:gd name="T14" fmla="*/ 3834106 w 7668212"/>
                    <a:gd name="T15" fmla="*/ 7668212 h 7668212"/>
                    <a:gd name="T16" fmla="*/ 0 w 7668212"/>
                    <a:gd name="T17" fmla="*/ 3834106 h 7668212"/>
                    <a:gd name="T18" fmla="*/ 3834106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gradFill rotWithShape="1">
                  <a:gsLst>
                    <a:gs pos="0">
                      <a:schemeClr val="accent1"/>
                    </a:gs>
                    <a:gs pos="99001">
                      <a:schemeClr val="accent5"/>
                    </a:gs>
                  </a:gsLst>
                  <a:lin ang="5400000" scaled="1"/>
                </a:gra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pPr>
                    <a:defRPr/>
                  </a:pPr>
                  <a:endParaRPr lang="ru-RU"/>
                </a:p>
              </p:txBody>
            </p:sp>
            <p:sp>
              <p:nvSpPr>
                <p:cNvPr id="46" name="Text Box 27">
                  <a:extLst>
                    <a:ext uri="{FF2B5EF4-FFF2-40B4-BE49-F238E27FC236}">
                      <a16:creationId xmlns:a16="http://schemas.microsoft.com/office/drawing/2014/main" id="{24E4F8DD-5B96-C348-8591-DF789B968E23}"/>
                    </a:ext>
                  </a:extLst>
                </p:cNvPr>
                <p:cNvSpPr txBox="1">
                  <a:spLocks/>
                </p:cNvSpPr>
                <p:nvPr/>
              </p:nvSpPr>
              <p:spPr bwMode="auto">
                <a:xfrm>
                  <a:off x="8979402" y="6131232"/>
                  <a:ext cx="7071112" cy="1765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5400" b="0" dirty="0">
                      <a:solidFill>
                        <a:srgbClr val="555B64"/>
                      </a:solidFill>
                      <a:latin typeface="Impact" charset="0"/>
                      <a:ea typeface="Impact" charset="0"/>
                      <a:cs typeface="Impact" charset="0"/>
                      <a:sym typeface="Helvetica Neue" charset="0"/>
                    </a:rPr>
                    <a:t>MINDMAP</a:t>
                  </a:r>
                </a:p>
                <a:p>
                  <a:pPr algn="ctr" eaLnBrk="1">
                    <a:defRPr/>
                  </a:pPr>
                  <a:r>
                    <a:rPr lang="en-US" altLang="x-none" sz="5400" b="0" dirty="0">
                      <a:solidFill>
                        <a:srgbClr val="555B64"/>
                      </a:solidFill>
                      <a:latin typeface="Impact" charset="0"/>
                      <a:ea typeface="Impact" charset="0"/>
                      <a:cs typeface="Impact" charset="0"/>
                      <a:sym typeface="Helvetica Neue" charset="0"/>
                    </a:rPr>
                    <a:t>INFOGRAPHIC</a:t>
                  </a:r>
                </a:p>
              </p:txBody>
            </p:sp>
          </p:grpSp>
          <p:sp>
            <p:nvSpPr>
              <p:cNvPr id="29729" name="Овал 7">
                <a:extLst>
                  <a:ext uri="{FF2B5EF4-FFF2-40B4-BE49-F238E27FC236}">
                    <a16:creationId xmlns:a16="http://schemas.microsoft.com/office/drawing/2014/main" id="{5C6A4CF9-EF11-3847-A098-B31447AF2E49}"/>
                  </a:ext>
                </a:extLst>
              </p:cNvPr>
              <p:cNvSpPr>
                <a:spLocks noChangeArrowheads="1"/>
              </p:cNvSpPr>
              <p:nvPr/>
            </p:nvSpPr>
            <p:spPr bwMode="auto">
              <a:xfrm>
                <a:off x="7610036" y="2317174"/>
                <a:ext cx="9128564" cy="9128564"/>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grpSp>
        <p:sp>
          <p:nvSpPr>
            <p:cNvPr id="29699" name="Овал 8">
              <a:extLst>
                <a:ext uri="{FF2B5EF4-FFF2-40B4-BE49-F238E27FC236}">
                  <a16:creationId xmlns:a16="http://schemas.microsoft.com/office/drawing/2014/main" id="{60335441-307C-7745-9A76-FF6508F7EA31}"/>
                </a:ext>
              </a:extLst>
            </p:cNvPr>
            <p:cNvSpPr>
              <a:spLocks noChangeArrowheads="1"/>
            </p:cNvSpPr>
            <p:nvPr/>
          </p:nvSpPr>
          <p:spPr bwMode="auto">
            <a:xfrm>
              <a:off x="15555913" y="382905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9700" name="Овал 56">
              <a:extLst>
                <a:ext uri="{FF2B5EF4-FFF2-40B4-BE49-F238E27FC236}">
                  <a16:creationId xmlns:a16="http://schemas.microsoft.com/office/drawing/2014/main" id="{A070E5D8-DF41-2B47-B0D7-1CF6C00F26C3}"/>
                </a:ext>
              </a:extLst>
            </p:cNvPr>
            <p:cNvSpPr>
              <a:spLocks noChangeArrowheads="1"/>
            </p:cNvSpPr>
            <p:nvPr/>
          </p:nvSpPr>
          <p:spPr bwMode="auto">
            <a:xfrm>
              <a:off x="15605125" y="97170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9701" name="Овал 58">
              <a:extLst>
                <a:ext uri="{FF2B5EF4-FFF2-40B4-BE49-F238E27FC236}">
                  <a16:creationId xmlns:a16="http://schemas.microsoft.com/office/drawing/2014/main" id="{FC65A3C0-8ACD-5847-812C-30D608517110}"/>
                </a:ext>
              </a:extLst>
            </p:cNvPr>
            <p:cNvSpPr>
              <a:spLocks noChangeArrowheads="1"/>
            </p:cNvSpPr>
            <p:nvPr/>
          </p:nvSpPr>
          <p:spPr bwMode="auto">
            <a:xfrm>
              <a:off x="8599488" y="382905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9702" name="Овал 59">
              <a:extLst>
                <a:ext uri="{FF2B5EF4-FFF2-40B4-BE49-F238E27FC236}">
                  <a16:creationId xmlns:a16="http://schemas.microsoft.com/office/drawing/2014/main" id="{7FAB8C7B-9E61-6049-98F8-57BB7F2BD04D}"/>
                </a:ext>
              </a:extLst>
            </p:cNvPr>
            <p:cNvSpPr>
              <a:spLocks noChangeArrowheads="1"/>
            </p:cNvSpPr>
            <p:nvPr/>
          </p:nvSpPr>
          <p:spPr bwMode="auto">
            <a:xfrm>
              <a:off x="8583613" y="97170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3" name="Полилиния 12">
              <a:extLst>
                <a:ext uri="{FF2B5EF4-FFF2-40B4-BE49-F238E27FC236}">
                  <a16:creationId xmlns:a16="http://schemas.microsoft.com/office/drawing/2014/main" id="{1A8A907B-3DF0-E049-9E48-AEB861CB5D5B}"/>
                </a:ext>
              </a:extLst>
            </p:cNvPr>
            <p:cNvSpPr>
              <a:spLocks/>
            </p:cNvSpPr>
            <p:nvPr/>
          </p:nvSpPr>
          <p:spPr bwMode="auto">
            <a:xfrm>
              <a:off x="15712550" y="2695138"/>
              <a:ext cx="2117745" cy="1179659"/>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66" name="Полилиния 65">
              <a:extLst>
                <a:ext uri="{FF2B5EF4-FFF2-40B4-BE49-F238E27FC236}">
                  <a16:creationId xmlns:a16="http://schemas.microsoft.com/office/drawing/2014/main" id="{A7317AB0-6DC5-8D49-8787-32EA5AD3D6F7}"/>
                </a:ext>
              </a:extLst>
            </p:cNvPr>
            <p:cNvSpPr>
              <a:spLocks/>
            </p:cNvSpPr>
            <p:nvPr/>
          </p:nvSpPr>
          <p:spPr bwMode="auto">
            <a:xfrm flipH="1">
              <a:off x="6522428" y="2682436"/>
              <a:ext cx="2116157" cy="1181246"/>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70" name="Полилиния 69">
              <a:extLst>
                <a:ext uri="{FF2B5EF4-FFF2-40B4-BE49-F238E27FC236}">
                  <a16:creationId xmlns:a16="http://schemas.microsoft.com/office/drawing/2014/main" id="{E5E89450-8EF1-4444-A64C-BD6ABB683A0A}"/>
                </a:ext>
              </a:extLst>
            </p:cNvPr>
            <p:cNvSpPr>
              <a:spLocks noChangeAspect="1"/>
            </p:cNvSpPr>
            <p:nvPr/>
          </p:nvSpPr>
          <p:spPr bwMode="auto">
            <a:xfrm flipH="1" flipV="1">
              <a:off x="6501789" y="9854061"/>
              <a:ext cx="2116158" cy="1181246"/>
            </a:xfrm>
            <a:custGeom>
              <a:avLst/>
              <a:gdLst>
                <a:gd name="T0" fmla="*/ 0 w 2117558"/>
                <a:gd name="T1" fmla="*/ 1180801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71" name="Полилиния 70">
              <a:extLst>
                <a:ext uri="{FF2B5EF4-FFF2-40B4-BE49-F238E27FC236}">
                  <a16:creationId xmlns:a16="http://schemas.microsoft.com/office/drawing/2014/main" id="{59220850-782E-4447-A65B-A23E197922FB}"/>
                </a:ext>
              </a:extLst>
            </p:cNvPr>
            <p:cNvSpPr>
              <a:spLocks/>
            </p:cNvSpPr>
            <p:nvPr/>
          </p:nvSpPr>
          <p:spPr bwMode="auto">
            <a:xfrm flipV="1">
              <a:off x="15720488" y="9854061"/>
              <a:ext cx="2116157" cy="1181246"/>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29707" name="TextBox 8">
              <a:extLst>
                <a:ext uri="{FF2B5EF4-FFF2-40B4-BE49-F238E27FC236}">
                  <a16:creationId xmlns:a16="http://schemas.microsoft.com/office/drawing/2014/main" id="{857A8F22-8966-8F46-BB37-FD4B67F67F53}"/>
                </a:ext>
              </a:extLst>
            </p:cNvPr>
            <p:cNvSpPr txBox="1">
              <a:spLocks noChangeArrowheads="1"/>
            </p:cNvSpPr>
            <p:nvPr/>
          </p:nvSpPr>
          <p:spPr bwMode="auto">
            <a:xfrm>
              <a:off x="2999732" y="5383793"/>
              <a:ext cx="3163665"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Predefined chunks as necessary, making this the first true generator on the Intern.</a:t>
              </a:r>
            </a:p>
          </p:txBody>
        </p:sp>
        <p:sp>
          <p:nvSpPr>
            <p:cNvPr id="29708" name="Овал 7">
              <a:extLst>
                <a:ext uri="{FF2B5EF4-FFF2-40B4-BE49-F238E27FC236}">
                  <a16:creationId xmlns:a16="http://schemas.microsoft.com/office/drawing/2014/main" id="{2B912F61-01B1-0B47-B112-9BA66600552B}"/>
                </a:ext>
              </a:extLst>
            </p:cNvPr>
            <p:cNvSpPr>
              <a:spLocks noChangeArrowheads="1"/>
            </p:cNvSpPr>
            <p:nvPr/>
          </p:nvSpPr>
          <p:spPr bwMode="auto">
            <a:xfrm>
              <a:off x="3860788" y="1320193"/>
              <a:ext cx="2657487" cy="2657487"/>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73" name="Shape">
              <a:extLst>
                <a:ext uri="{FF2B5EF4-FFF2-40B4-BE49-F238E27FC236}">
                  <a16:creationId xmlns:a16="http://schemas.microsoft.com/office/drawing/2014/main" id="{9970ECE3-6B87-2D47-85E2-0FA35010EC27}"/>
                </a:ext>
              </a:extLst>
            </p:cNvPr>
            <p:cNvSpPr/>
            <p:nvPr/>
          </p:nvSpPr>
          <p:spPr>
            <a:xfrm>
              <a:off x="4787274" y="2156909"/>
              <a:ext cx="893771" cy="8954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0360"/>
                  </a:lnTo>
                  <a:lnTo>
                    <a:pt x="20713" y="10360"/>
                  </a:lnTo>
                  <a:lnTo>
                    <a:pt x="20713" y="20713"/>
                  </a:lnTo>
                  <a:lnTo>
                    <a:pt x="887" y="20713"/>
                  </a:lnTo>
                  <a:lnTo>
                    <a:pt x="887" y="887"/>
                  </a:lnTo>
                  <a:lnTo>
                    <a:pt x="11262" y="887"/>
                  </a:lnTo>
                  <a:lnTo>
                    <a:pt x="11262" y="0"/>
                  </a:lnTo>
                  <a:lnTo>
                    <a:pt x="0" y="0"/>
                  </a:lnTo>
                  <a:close/>
                  <a:moveTo>
                    <a:pt x="16302" y="930"/>
                  </a:moveTo>
                  <a:lnTo>
                    <a:pt x="6336" y="10875"/>
                  </a:lnTo>
                  <a:lnTo>
                    <a:pt x="6327" y="15367"/>
                  </a:lnTo>
                  <a:lnTo>
                    <a:pt x="10810" y="15339"/>
                  </a:lnTo>
                  <a:lnTo>
                    <a:pt x="20777" y="5394"/>
                  </a:lnTo>
                  <a:lnTo>
                    <a:pt x="16302" y="930"/>
                  </a:lnTo>
                  <a:close/>
                  <a:moveTo>
                    <a:pt x="16270" y="2183"/>
                  </a:moveTo>
                  <a:lnTo>
                    <a:pt x="19502" y="5408"/>
                  </a:lnTo>
                  <a:lnTo>
                    <a:pt x="18194" y="6715"/>
                  </a:lnTo>
                  <a:lnTo>
                    <a:pt x="14962" y="3490"/>
                  </a:lnTo>
                  <a:lnTo>
                    <a:pt x="16270" y="2183"/>
                  </a:lnTo>
                  <a:close/>
                  <a:moveTo>
                    <a:pt x="14364" y="4088"/>
                  </a:moveTo>
                  <a:lnTo>
                    <a:pt x="17596" y="7313"/>
                  </a:lnTo>
                  <a:lnTo>
                    <a:pt x="10459" y="14449"/>
                  </a:lnTo>
                  <a:lnTo>
                    <a:pt x="7221" y="14469"/>
                  </a:lnTo>
                  <a:lnTo>
                    <a:pt x="7227" y="11223"/>
                  </a:lnTo>
                  <a:lnTo>
                    <a:pt x="14364" y="4088"/>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75" name="Shape">
              <a:extLst>
                <a:ext uri="{FF2B5EF4-FFF2-40B4-BE49-F238E27FC236}">
                  <a16:creationId xmlns:a16="http://schemas.microsoft.com/office/drawing/2014/main" id="{AE99E853-8336-C248-B369-BDD38F0B547B}"/>
                </a:ext>
              </a:extLst>
            </p:cNvPr>
            <p:cNvSpPr/>
            <p:nvPr/>
          </p:nvSpPr>
          <p:spPr>
            <a:xfrm>
              <a:off x="4745998" y="10578050"/>
              <a:ext cx="893771" cy="889110"/>
            </a:xfrm>
            <a:custGeom>
              <a:avLst/>
              <a:gdLst/>
              <a:ahLst/>
              <a:cxnLst>
                <a:cxn ang="0">
                  <a:pos x="wd2" y="hd2"/>
                </a:cxn>
                <a:cxn ang="5400000">
                  <a:pos x="wd2" y="hd2"/>
                </a:cxn>
                <a:cxn ang="10800000">
                  <a:pos x="wd2" y="hd2"/>
                </a:cxn>
                <a:cxn ang="16200000">
                  <a:pos x="wd2" y="hd2"/>
                </a:cxn>
              </a:cxnLst>
              <a:rect l="0" t="0" r="r" b="b"/>
              <a:pathLst>
                <a:path w="20743" h="21600" extrusionOk="0">
                  <a:moveTo>
                    <a:pt x="8778" y="0"/>
                  </a:moveTo>
                  <a:cubicBezTo>
                    <a:pt x="6532" y="0"/>
                    <a:pt x="4285" y="897"/>
                    <a:pt x="2571" y="2690"/>
                  </a:cubicBezTo>
                  <a:cubicBezTo>
                    <a:pt x="-857" y="6277"/>
                    <a:pt x="-857" y="12093"/>
                    <a:pt x="2571" y="15680"/>
                  </a:cubicBezTo>
                  <a:cubicBezTo>
                    <a:pt x="5849" y="19109"/>
                    <a:pt x="11073" y="19258"/>
                    <a:pt x="14521" y="16128"/>
                  </a:cubicBezTo>
                  <a:lnTo>
                    <a:pt x="19750" y="21600"/>
                  </a:lnTo>
                  <a:lnTo>
                    <a:pt x="20743" y="20561"/>
                  </a:lnTo>
                  <a:lnTo>
                    <a:pt x="15506" y="15082"/>
                  </a:lnTo>
                  <a:cubicBezTo>
                    <a:pt x="18401" y="11473"/>
                    <a:pt x="18229" y="6084"/>
                    <a:pt x="14985" y="2690"/>
                  </a:cubicBezTo>
                  <a:cubicBezTo>
                    <a:pt x="13271" y="897"/>
                    <a:pt x="11024" y="0"/>
                    <a:pt x="8778" y="0"/>
                  </a:cubicBezTo>
                  <a:close/>
                  <a:moveTo>
                    <a:pt x="8778" y="958"/>
                  </a:moveTo>
                  <a:cubicBezTo>
                    <a:pt x="10790" y="958"/>
                    <a:pt x="12802" y="1762"/>
                    <a:pt x="14337" y="3368"/>
                  </a:cubicBezTo>
                  <a:cubicBezTo>
                    <a:pt x="17408" y="6581"/>
                    <a:pt x="17408" y="11790"/>
                    <a:pt x="14337" y="15002"/>
                  </a:cubicBezTo>
                  <a:cubicBezTo>
                    <a:pt x="11267" y="18215"/>
                    <a:pt x="6289" y="18215"/>
                    <a:pt x="3218" y="15002"/>
                  </a:cubicBezTo>
                  <a:cubicBezTo>
                    <a:pt x="148" y="11790"/>
                    <a:pt x="148" y="6581"/>
                    <a:pt x="3218" y="3368"/>
                  </a:cubicBezTo>
                  <a:cubicBezTo>
                    <a:pt x="4753" y="1762"/>
                    <a:pt x="6766" y="958"/>
                    <a:pt x="8778" y="958"/>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29711" name="Овал 7">
              <a:extLst>
                <a:ext uri="{FF2B5EF4-FFF2-40B4-BE49-F238E27FC236}">
                  <a16:creationId xmlns:a16="http://schemas.microsoft.com/office/drawing/2014/main" id="{EB597458-1764-4C40-ABD1-74FB5B33226C}"/>
                </a:ext>
              </a:extLst>
            </p:cNvPr>
            <p:cNvSpPr>
              <a:spLocks noChangeArrowheads="1"/>
            </p:cNvSpPr>
            <p:nvPr/>
          </p:nvSpPr>
          <p:spPr bwMode="auto">
            <a:xfrm>
              <a:off x="3860788" y="9700370"/>
              <a:ext cx="2657487" cy="2657487"/>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29712" name="Овал 7">
              <a:extLst>
                <a:ext uri="{FF2B5EF4-FFF2-40B4-BE49-F238E27FC236}">
                  <a16:creationId xmlns:a16="http://schemas.microsoft.com/office/drawing/2014/main" id="{FB685E3F-154D-FC45-82B3-BCC9C762E6E4}"/>
                </a:ext>
              </a:extLst>
            </p:cNvPr>
            <p:cNvSpPr>
              <a:spLocks noChangeArrowheads="1"/>
            </p:cNvSpPr>
            <p:nvPr/>
          </p:nvSpPr>
          <p:spPr bwMode="auto">
            <a:xfrm>
              <a:off x="17841196" y="1320193"/>
              <a:ext cx="2657487" cy="2657487"/>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29713" name="Овал 7">
              <a:extLst>
                <a:ext uri="{FF2B5EF4-FFF2-40B4-BE49-F238E27FC236}">
                  <a16:creationId xmlns:a16="http://schemas.microsoft.com/office/drawing/2014/main" id="{DE5F4481-4C4E-C44B-9C2C-15BA4AEEFBC1}"/>
                </a:ext>
              </a:extLst>
            </p:cNvPr>
            <p:cNvSpPr>
              <a:spLocks noChangeArrowheads="1"/>
            </p:cNvSpPr>
            <p:nvPr/>
          </p:nvSpPr>
          <p:spPr bwMode="auto">
            <a:xfrm>
              <a:off x="17841196" y="9700370"/>
              <a:ext cx="2657487" cy="2657487"/>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80" name="Shape">
              <a:extLst>
                <a:ext uri="{FF2B5EF4-FFF2-40B4-BE49-F238E27FC236}">
                  <a16:creationId xmlns:a16="http://schemas.microsoft.com/office/drawing/2014/main" id="{E889EB94-9725-4340-9920-60FFF4CE693D}"/>
                </a:ext>
              </a:extLst>
            </p:cNvPr>
            <p:cNvSpPr/>
            <p:nvPr/>
          </p:nvSpPr>
          <p:spPr>
            <a:xfrm>
              <a:off x="18765341" y="2215654"/>
              <a:ext cx="917584" cy="9145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096"/>
                  </a:lnTo>
                  <a:lnTo>
                    <a:pt x="5426" y="17096"/>
                  </a:lnTo>
                  <a:lnTo>
                    <a:pt x="5426" y="21600"/>
                  </a:lnTo>
                  <a:lnTo>
                    <a:pt x="8981" y="17096"/>
                  </a:lnTo>
                  <a:lnTo>
                    <a:pt x="21600" y="17096"/>
                  </a:lnTo>
                  <a:lnTo>
                    <a:pt x="21600" y="0"/>
                  </a:lnTo>
                  <a:lnTo>
                    <a:pt x="0" y="0"/>
                  </a:lnTo>
                  <a:close/>
                  <a:moveTo>
                    <a:pt x="882" y="864"/>
                  </a:moveTo>
                  <a:lnTo>
                    <a:pt x="20717" y="864"/>
                  </a:lnTo>
                  <a:lnTo>
                    <a:pt x="20717" y="16231"/>
                  </a:lnTo>
                  <a:lnTo>
                    <a:pt x="8598" y="16231"/>
                  </a:lnTo>
                  <a:lnTo>
                    <a:pt x="6257" y="19470"/>
                  </a:lnTo>
                  <a:lnTo>
                    <a:pt x="6261" y="16231"/>
                  </a:lnTo>
                  <a:lnTo>
                    <a:pt x="882" y="16231"/>
                  </a:lnTo>
                  <a:lnTo>
                    <a:pt x="882" y="864"/>
                  </a:lnTo>
                  <a:close/>
                  <a:moveTo>
                    <a:pt x="5853" y="6321"/>
                  </a:moveTo>
                  <a:cubicBezTo>
                    <a:pt x="5399" y="6321"/>
                    <a:pt x="4945" y="6494"/>
                    <a:pt x="4598" y="6841"/>
                  </a:cubicBezTo>
                  <a:cubicBezTo>
                    <a:pt x="3906" y="7535"/>
                    <a:pt x="3906" y="8660"/>
                    <a:pt x="4598" y="9354"/>
                  </a:cubicBezTo>
                  <a:cubicBezTo>
                    <a:pt x="5291" y="10048"/>
                    <a:pt x="6415" y="10048"/>
                    <a:pt x="7107" y="9354"/>
                  </a:cubicBezTo>
                  <a:cubicBezTo>
                    <a:pt x="7800" y="8660"/>
                    <a:pt x="7800" y="7535"/>
                    <a:pt x="7107" y="6841"/>
                  </a:cubicBezTo>
                  <a:cubicBezTo>
                    <a:pt x="6761" y="6494"/>
                    <a:pt x="6307" y="6321"/>
                    <a:pt x="5853" y="6321"/>
                  </a:cubicBezTo>
                  <a:close/>
                  <a:moveTo>
                    <a:pt x="10789" y="6321"/>
                  </a:moveTo>
                  <a:cubicBezTo>
                    <a:pt x="10335" y="6321"/>
                    <a:pt x="9881" y="6494"/>
                    <a:pt x="9535" y="6841"/>
                  </a:cubicBezTo>
                  <a:cubicBezTo>
                    <a:pt x="8842" y="7535"/>
                    <a:pt x="8842" y="8660"/>
                    <a:pt x="9535" y="9354"/>
                  </a:cubicBezTo>
                  <a:cubicBezTo>
                    <a:pt x="10228" y="10048"/>
                    <a:pt x="11351" y="10048"/>
                    <a:pt x="12044" y="9354"/>
                  </a:cubicBezTo>
                  <a:cubicBezTo>
                    <a:pt x="12737" y="8660"/>
                    <a:pt x="12737" y="7535"/>
                    <a:pt x="12044" y="6841"/>
                  </a:cubicBezTo>
                  <a:cubicBezTo>
                    <a:pt x="11698" y="6494"/>
                    <a:pt x="11243" y="6321"/>
                    <a:pt x="10789" y="6321"/>
                  </a:cubicBezTo>
                  <a:close/>
                  <a:moveTo>
                    <a:pt x="15726" y="6321"/>
                  </a:moveTo>
                  <a:cubicBezTo>
                    <a:pt x="15272" y="6321"/>
                    <a:pt x="14818" y="6494"/>
                    <a:pt x="14471" y="6841"/>
                  </a:cubicBezTo>
                  <a:cubicBezTo>
                    <a:pt x="13779" y="7535"/>
                    <a:pt x="13779" y="8660"/>
                    <a:pt x="14471" y="9354"/>
                  </a:cubicBezTo>
                  <a:cubicBezTo>
                    <a:pt x="15164" y="10048"/>
                    <a:pt x="16288" y="10048"/>
                    <a:pt x="16981" y="9354"/>
                  </a:cubicBezTo>
                  <a:cubicBezTo>
                    <a:pt x="17673" y="8660"/>
                    <a:pt x="17673" y="7535"/>
                    <a:pt x="16981" y="6841"/>
                  </a:cubicBezTo>
                  <a:cubicBezTo>
                    <a:pt x="16634" y="6494"/>
                    <a:pt x="16180" y="6321"/>
                    <a:pt x="15726" y="6321"/>
                  </a:cubicBezTo>
                  <a:close/>
                  <a:moveTo>
                    <a:pt x="5853" y="7220"/>
                  </a:moveTo>
                  <a:cubicBezTo>
                    <a:pt x="6077" y="7220"/>
                    <a:pt x="6301" y="7306"/>
                    <a:pt x="6472" y="7477"/>
                  </a:cubicBezTo>
                  <a:cubicBezTo>
                    <a:pt x="6815" y="7820"/>
                    <a:pt x="6815" y="8376"/>
                    <a:pt x="6472" y="8719"/>
                  </a:cubicBezTo>
                  <a:cubicBezTo>
                    <a:pt x="6130" y="9062"/>
                    <a:pt x="5576" y="9062"/>
                    <a:pt x="5233" y="8719"/>
                  </a:cubicBezTo>
                  <a:cubicBezTo>
                    <a:pt x="4891" y="8376"/>
                    <a:pt x="4891" y="7820"/>
                    <a:pt x="5233" y="7477"/>
                  </a:cubicBezTo>
                  <a:cubicBezTo>
                    <a:pt x="5404" y="7306"/>
                    <a:pt x="5628" y="7220"/>
                    <a:pt x="5853" y="7220"/>
                  </a:cubicBezTo>
                  <a:close/>
                  <a:moveTo>
                    <a:pt x="10789" y="7220"/>
                  </a:moveTo>
                  <a:cubicBezTo>
                    <a:pt x="11014" y="7220"/>
                    <a:pt x="11238" y="7306"/>
                    <a:pt x="11409" y="7477"/>
                  </a:cubicBezTo>
                  <a:cubicBezTo>
                    <a:pt x="11751" y="7820"/>
                    <a:pt x="11751" y="8376"/>
                    <a:pt x="11409" y="8719"/>
                  </a:cubicBezTo>
                  <a:cubicBezTo>
                    <a:pt x="11067" y="9062"/>
                    <a:pt x="10512" y="9062"/>
                    <a:pt x="10170" y="8719"/>
                  </a:cubicBezTo>
                  <a:cubicBezTo>
                    <a:pt x="9827" y="8376"/>
                    <a:pt x="9827" y="7820"/>
                    <a:pt x="10170" y="7477"/>
                  </a:cubicBezTo>
                  <a:cubicBezTo>
                    <a:pt x="10341" y="7306"/>
                    <a:pt x="10565" y="7220"/>
                    <a:pt x="10789" y="7220"/>
                  </a:cubicBezTo>
                  <a:close/>
                  <a:moveTo>
                    <a:pt x="15726" y="7220"/>
                  </a:moveTo>
                  <a:cubicBezTo>
                    <a:pt x="15950" y="7220"/>
                    <a:pt x="16174" y="7306"/>
                    <a:pt x="16346" y="7477"/>
                  </a:cubicBezTo>
                  <a:cubicBezTo>
                    <a:pt x="16688" y="7820"/>
                    <a:pt x="16688" y="8376"/>
                    <a:pt x="16346" y="8719"/>
                  </a:cubicBezTo>
                  <a:cubicBezTo>
                    <a:pt x="16003" y="9062"/>
                    <a:pt x="15449" y="9062"/>
                    <a:pt x="15106" y="8719"/>
                  </a:cubicBezTo>
                  <a:cubicBezTo>
                    <a:pt x="14764" y="8376"/>
                    <a:pt x="14764" y="7820"/>
                    <a:pt x="15106" y="7477"/>
                  </a:cubicBezTo>
                  <a:cubicBezTo>
                    <a:pt x="15278" y="7306"/>
                    <a:pt x="15502" y="7220"/>
                    <a:pt x="15726" y="722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82" name="Shape">
              <a:extLst>
                <a:ext uri="{FF2B5EF4-FFF2-40B4-BE49-F238E27FC236}">
                  <a16:creationId xmlns:a16="http://schemas.microsoft.com/office/drawing/2014/main" id="{17F5A437-4B6E-8C4F-8650-1A5393AFC2EA}"/>
                </a:ext>
              </a:extLst>
            </p:cNvPr>
            <p:cNvSpPr/>
            <p:nvPr/>
          </p:nvSpPr>
          <p:spPr>
            <a:xfrm>
              <a:off x="18820904" y="10535182"/>
              <a:ext cx="777882" cy="846243"/>
            </a:xfrm>
            <a:custGeom>
              <a:avLst/>
              <a:gdLst/>
              <a:ahLst/>
              <a:cxnLst>
                <a:cxn ang="0">
                  <a:pos x="wd2" y="hd2"/>
                </a:cxn>
                <a:cxn ang="5400000">
                  <a:pos x="wd2" y="hd2"/>
                </a:cxn>
                <a:cxn ang="10800000">
                  <a:pos x="wd2" y="hd2"/>
                </a:cxn>
                <a:cxn ang="16200000">
                  <a:pos x="wd2" y="hd2"/>
                </a:cxn>
              </a:cxnLst>
              <a:rect l="0" t="0" r="r" b="b"/>
              <a:pathLst>
                <a:path w="21384" h="21585" extrusionOk="0">
                  <a:moveTo>
                    <a:pt x="10716" y="1"/>
                  </a:moveTo>
                  <a:cubicBezTo>
                    <a:pt x="9147" y="-15"/>
                    <a:pt x="7629" y="516"/>
                    <a:pt x="6463" y="1490"/>
                  </a:cubicBezTo>
                  <a:cubicBezTo>
                    <a:pt x="5663" y="2158"/>
                    <a:pt x="5072" y="3013"/>
                    <a:pt x="4750" y="3966"/>
                  </a:cubicBezTo>
                  <a:cubicBezTo>
                    <a:pt x="4032" y="6089"/>
                    <a:pt x="4608" y="8255"/>
                    <a:pt x="5555" y="10144"/>
                  </a:cubicBezTo>
                  <a:cubicBezTo>
                    <a:pt x="6012" y="11054"/>
                    <a:pt x="6568" y="11931"/>
                    <a:pt x="7292" y="12701"/>
                  </a:cubicBezTo>
                  <a:cubicBezTo>
                    <a:pt x="7356" y="12769"/>
                    <a:pt x="7423" y="12835"/>
                    <a:pt x="7489" y="12901"/>
                  </a:cubicBezTo>
                  <a:cubicBezTo>
                    <a:pt x="5629" y="13155"/>
                    <a:pt x="3903" y="13959"/>
                    <a:pt x="2572" y="15197"/>
                  </a:cubicBezTo>
                  <a:cubicBezTo>
                    <a:pt x="760" y="16882"/>
                    <a:pt x="-111" y="19200"/>
                    <a:pt x="12" y="21585"/>
                  </a:cubicBezTo>
                  <a:lnTo>
                    <a:pt x="21370" y="21585"/>
                  </a:lnTo>
                  <a:cubicBezTo>
                    <a:pt x="21489" y="19678"/>
                    <a:pt x="20896" y="17792"/>
                    <a:pt x="19691" y="16244"/>
                  </a:cubicBezTo>
                  <a:cubicBezTo>
                    <a:pt x="18298" y="14455"/>
                    <a:pt x="16202" y="13253"/>
                    <a:pt x="13861" y="12891"/>
                  </a:cubicBezTo>
                  <a:cubicBezTo>
                    <a:pt x="14266" y="12500"/>
                    <a:pt x="14638" y="12069"/>
                    <a:pt x="14960" y="11613"/>
                  </a:cubicBezTo>
                  <a:cubicBezTo>
                    <a:pt x="15763" y="10477"/>
                    <a:pt x="16298" y="9192"/>
                    <a:pt x="16640" y="7851"/>
                  </a:cubicBezTo>
                  <a:cubicBezTo>
                    <a:pt x="16940" y="6671"/>
                    <a:pt x="17084" y="5453"/>
                    <a:pt x="16771" y="4293"/>
                  </a:cubicBezTo>
                  <a:cubicBezTo>
                    <a:pt x="16477" y="3205"/>
                    <a:pt x="15801" y="2236"/>
                    <a:pt x="14878" y="1490"/>
                  </a:cubicBezTo>
                  <a:cubicBezTo>
                    <a:pt x="13722" y="554"/>
                    <a:pt x="12250" y="16"/>
                    <a:pt x="10716" y="1"/>
                  </a:cubicBezTo>
                  <a:close/>
                  <a:moveTo>
                    <a:pt x="10691" y="884"/>
                  </a:moveTo>
                  <a:cubicBezTo>
                    <a:pt x="11872" y="890"/>
                    <a:pt x="13016" y="1264"/>
                    <a:pt x="13948" y="1938"/>
                  </a:cubicBezTo>
                  <a:cubicBezTo>
                    <a:pt x="14846" y="2586"/>
                    <a:pt x="15494" y="3474"/>
                    <a:pt x="15794" y="4473"/>
                  </a:cubicBezTo>
                  <a:cubicBezTo>
                    <a:pt x="16126" y="5573"/>
                    <a:pt x="16020" y="6741"/>
                    <a:pt x="15718" y="7869"/>
                  </a:cubicBezTo>
                  <a:cubicBezTo>
                    <a:pt x="15423" y="8965"/>
                    <a:pt x="14924" y="10025"/>
                    <a:pt x="14294" y="10950"/>
                  </a:cubicBezTo>
                  <a:cubicBezTo>
                    <a:pt x="13968" y="11429"/>
                    <a:pt x="13599" y="11878"/>
                    <a:pt x="13185" y="12278"/>
                  </a:cubicBezTo>
                  <a:cubicBezTo>
                    <a:pt x="12788" y="12661"/>
                    <a:pt x="12346" y="13002"/>
                    <a:pt x="11803" y="13237"/>
                  </a:cubicBezTo>
                  <a:cubicBezTo>
                    <a:pt x="11448" y="13391"/>
                    <a:pt x="11065" y="13485"/>
                    <a:pt x="10676" y="13481"/>
                  </a:cubicBezTo>
                  <a:cubicBezTo>
                    <a:pt x="10304" y="13476"/>
                    <a:pt x="9941" y="13381"/>
                    <a:pt x="9599" y="13237"/>
                  </a:cubicBezTo>
                  <a:cubicBezTo>
                    <a:pt x="8547" y="12793"/>
                    <a:pt x="7801" y="11949"/>
                    <a:pt x="7200" y="11057"/>
                  </a:cubicBezTo>
                  <a:cubicBezTo>
                    <a:pt x="6575" y="10130"/>
                    <a:pt x="6078" y="9121"/>
                    <a:pt x="5741" y="8051"/>
                  </a:cubicBezTo>
                  <a:cubicBezTo>
                    <a:pt x="5378" y="6893"/>
                    <a:pt x="5217" y="5688"/>
                    <a:pt x="5529" y="4549"/>
                  </a:cubicBezTo>
                  <a:cubicBezTo>
                    <a:pt x="5810" y="3523"/>
                    <a:pt x="6461" y="2605"/>
                    <a:pt x="7382" y="1938"/>
                  </a:cubicBezTo>
                  <a:cubicBezTo>
                    <a:pt x="8327" y="1252"/>
                    <a:pt x="9491" y="878"/>
                    <a:pt x="10691" y="884"/>
                  </a:cubicBezTo>
                  <a:close/>
                  <a:moveTo>
                    <a:pt x="8418" y="13662"/>
                  </a:moveTo>
                  <a:cubicBezTo>
                    <a:pt x="8850" y="13944"/>
                    <a:pt x="9330" y="14162"/>
                    <a:pt x="9864" y="14267"/>
                  </a:cubicBezTo>
                  <a:cubicBezTo>
                    <a:pt x="10167" y="14327"/>
                    <a:pt x="10477" y="14346"/>
                    <a:pt x="10787" y="14339"/>
                  </a:cubicBezTo>
                  <a:cubicBezTo>
                    <a:pt x="11106" y="14332"/>
                    <a:pt x="11425" y="14298"/>
                    <a:pt x="11732" y="14217"/>
                  </a:cubicBezTo>
                  <a:cubicBezTo>
                    <a:pt x="12174" y="14102"/>
                    <a:pt x="12567" y="13906"/>
                    <a:pt x="12927" y="13664"/>
                  </a:cubicBezTo>
                  <a:cubicBezTo>
                    <a:pt x="13911" y="13761"/>
                    <a:pt x="14863" y="14001"/>
                    <a:pt x="15748" y="14372"/>
                  </a:cubicBezTo>
                  <a:cubicBezTo>
                    <a:pt x="16748" y="14790"/>
                    <a:pt x="17671" y="15374"/>
                    <a:pt x="18418" y="16147"/>
                  </a:cubicBezTo>
                  <a:cubicBezTo>
                    <a:pt x="19022" y="16771"/>
                    <a:pt x="19484" y="17493"/>
                    <a:pt x="19806" y="18263"/>
                  </a:cubicBezTo>
                  <a:cubicBezTo>
                    <a:pt x="20130" y="19038"/>
                    <a:pt x="20315" y="19865"/>
                    <a:pt x="20344" y="20710"/>
                  </a:cubicBezTo>
                  <a:lnTo>
                    <a:pt x="1018" y="20710"/>
                  </a:lnTo>
                  <a:cubicBezTo>
                    <a:pt x="1033" y="18992"/>
                    <a:pt x="1739" y="17342"/>
                    <a:pt x="2996" y="16080"/>
                  </a:cubicBezTo>
                  <a:cubicBezTo>
                    <a:pt x="3755" y="15319"/>
                    <a:pt x="4677" y="14734"/>
                    <a:pt x="5679" y="14324"/>
                  </a:cubicBezTo>
                  <a:cubicBezTo>
                    <a:pt x="6541" y="13970"/>
                    <a:pt x="7465" y="13745"/>
                    <a:pt x="8418" y="13662"/>
                  </a:cubicBez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grpSp>
          <p:nvGrpSpPr>
            <p:cNvPr id="29716" name="Группа 4">
              <a:extLst>
                <a:ext uri="{FF2B5EF4-FFF2-40B4-BE49-F238E27FC236}">
                  <a16:creationId xmlns:a16="http://schemas.microsoft.com/office/drawing/2014/main" id="{115BE083-B5B0-EA4B-8733-CF0123844ECB}"/>
                </a:ext>
              </a:extLst>
            </p:cNvPr>
            <p:cNvGrpSpPr>
              <a:grpSpLocks/>
            </p:cNvGrpSpPr>
            <p:nvPr/>
          </p:nvGrpSpPr>
          <p:grpSpPr bwMode="auto">
            <a:xfrm>
              <a:off x="11234738" y="8010128"/>
              <a:ext cx="1914525" cy="200025"/>
              <a:chOff x="13234988" y="2849475"/>
              <a:chExt cx="1915989" cy="200025"/>
            </a:xfrm>
          </p:grpSpPr>
          <p:sp>
            <p:nvSpPr>
              <p:cNvPr id="29722" name="Овал 58">
                <a:extLst>
                  <a:ext uri="{FF2B5EF4-FFF2-40B4-BE49-F238E27FC236}">
                    <a16:creationId xmlns:a16="http://schemas.microsoft.com/office/drawing/2014/main" id="{FBDAC6E4-27E2-674E-A018-A3607A5C8599}"/>
                  </a:ext>
                </a:extLst>
              </p:cNvPr>
              <p:cNvSpPr>
                <a:spLocks noChangeArrowheads="1"/>
              </p:cNvSpPr>
              <p:nvPr/>
            </p:nvSpPr>
            <p:spPr bwMode="auto">
              <a:xfrm>
                <a:off x="13234988" y="2849475"/>
                <a:ext cx="200025" cy="2000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pPr algn="ctr" eaLnBrk="1"/>
                <a:endParaRPr lang="ru-RU" altLang="ru-RU"/>
              </a:p>
            </p:txBody>
          </p:sp>
          <p:sp>
            <p:nvSpPr>
              <p:cNvPr id="29723" name="Овал 58">
                <a:extLst>
                  <a:ext uri="{FF2B5EF4-FFF2-40B4-BE49-F238E27FC236}">
                    <a16:creationId xmlns:a16="http://schemas.microsoft.com/office/drawing/2014/main" id="{933D9719-1E53-244A-A6A7-0933FCA654AB}"/>
                  </a:ext>
                </a:extLst>
              </p:cNvPr>
              <p:cNvSpPr>
                <a:spLocks noChangeArrowheads="1"/>
              </p:cNvSpPr>
              <p:nvPr/>
            </p:nvSpPr>
            <p:spPr bwMode="auto">
              <a:xfrm>
                <a:off x="13663979" y="2849475"/>
                <a:ext cx="200025" cy="20002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pPr algn="ctr" eaLnBrk="1"/>
                <a:endParaRPr lang="ru-RU" altLang="ru-RU"/>
              </a:p>
            </p:txBody>
          </p:sp>
          <p:sp>
            <p:nvSpPr>
              <p:cNvPr id="29737" name="Овал 58">
                <a:extLst>
                  <a:ext uri="{FF2B5EF4-FFF2-40B4-BE49-F238E27FC236}">
                    <a16:creationId xmlns:a16="http://schemas.microsoft.com/office/drawing/2014/main" id="{F3D0F314-B3F3-674F-86F6-244442D3D6AF}"/>
                  </a:ext>
                </a:extLst>
              </p:cNvPr>
              <p:cNvSpPr>
                <a:spLocks noChangeArrowheads="1"/>
              </p:cNvSpPr>
              <p:nvPr/>
            </p:nvSpPr>
            <p:spPr bwMode="auto">
              <a:xfrm>
                <a:off x="14092334" y="2850092"/>
                <a:ext cx="200180" cy="20005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pPr algn="ctr" eaLnBrk="1">
                  <a:defRPr/>
                </a:pPr>
                <a:endParaRPr lang="ru-RU" altLang="ru-RU"/>
              </a:p>
            </p:txBody>
          </p:sp>
          <p:sp>
            <p:nvSpPr>
              <p:cNvPr id="29738" name="Овал 58">
                <a:extLst>
                  <a:ext uri="{FF2B5EF4-FFF2-40B4-BE49-F238E27FC236}">
                    <a16:creationId xmlns:a16="http://schemas.microsoft.com/office/drawing/2014/main" id="{B393145D-FAB5-5B49-BA9E-97EA571D32CD}"/>
                  </a:ext>
                </a:extLst>
              </p:cNvPr>
              <p:cNvSpPr>
                <a:spLocks noChangeArrowheads="1"/>
              </p:cNvSpPr>
              <p:nvPr/>
            </p:nvSpPr>
            <p:spPr bwMode="auto">
              <a:xfrm>
                <a:off x="14521291" y="2850092"/>
                <a:ext cx="200180" cy="20005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pPr algn="ctr" eaLnBrk="1">
                  <a:defRPr/>
                </a:pPr>
                <a:endParaRPr lang="ru-RU" altLang="ru-RU"/>
              </a:p>
            </p:txBody>
          </p:sp>
          <p:sp>
            <p:nvSpPr>
              <p:cNvPr id="29739" name="Овал 58">
                <a:extLst>
                  <a:ext uri="{FF2B5EF4-FFF2-40B4-BE49-F238E27FC236}">
                    <a16:creationId xmlns:a16="http://schemas.microsoft.com/office/drawing/2014/main" id="{2363CDAF-B287-BE46-A1EA-F95960AB80DF}"/>
                  </a:ext>
                </a:extLst>
              </p:cNvPr>
              <p:cNvSpPr>
                <a:spLocks noChangeArrowheads="1"/>
              </p:cNvSpPr>
              <p:nvPr/>
            </p:nvSpPr>
            <p:spPr bwMode="auto">
              <a:xfrm>
                <a:off x="14950248" y="2850092"/>
                <a:ext cx="200180" cy="200050"/>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pPr algn="ctr" eaLnBrk="1">
                  <a:defRPr/>
                </a:pPr>
                <a:endParaRPr lang="ru-RU" altLang="ru-RU"/>
              </a:p>
            </p:txBody>
          </p:sp>
        </p:grpSp>
        <p:sp>
          <p:nvSpPr>
            <p:cNvPr id="29717" name="TextBox 8">
              <a:extLst>
                <a:ext uri="{FF2B5EF4-FFF2-40B4-BE49-F238E27FC236}">
                  <a16:creationId xmlns:a16="http://schemas.microsoft.com/office/drawing/2014/main" id="{0A5A82A7-7B89-CB45-8D20-732EC0A19CB6}"/>
                </a:ext>
              </a:extLst>
            </p:cNvPr>
            <p:cNvSpPr txBox="1">
              <a:spLocks noChangeArrowheads="1"/>
            </p:cNvSpPr>
            <p:nvPr/>
          </p:nvSpPr>
          <p:spPr bwMode="auto">
            <a:xfrm>
              <a:off x="18186150" y="5383793"/>
              <a:ext cx="3163665"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Predefined chunks as necessary, making this the first true generator on the Intern.</a:t>
              </a:r>
            </a:p>
          </p:txBody>
        </p:sp>
        <p:sp>
          <p:nvSpPr>
            <p:cNvPr id="29718" name="Овал 58">
              <a:extLst>
                <a:ext uri="{FF2B5EF4-FFF2-40B4-BE49-F238E27FC236}">
                  <a16:creationId xmlns:a16="http://schemas.microsoft.com/office/drawing/2014/main" id="{8F5B4C06-0ED2-B844-B7A0-5484843276BE}"/>
                </a:ext>
              </a:extLst>
            </p:cNvPr>
            <p:cNvSpPr>
              <a:spLocks noChangeArrowheads="1"/>
            </p:cNvSpPr>
            <p:nvPr/>
          </p:nvSpPr>
          <p:spPr bwMode="auto">
            <a:xfrm>
              <a:off x="6422335" y="2582053"/>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9719" name="Овал 58">
              <a:extLst>
                <a:ext uri="{FF2B5EF4-FFF2-40B4-BE49-F238E27FC236}">
                  <a16:creationId xmlns:a16="http://schemas.microsoft.com/office/drawing/2014/main" id="{E97BFD7E-86C9-7A4B-9A94-52375D021296}"/>
                </a:ext>
              </a:extLst>
            </p:cNvPr>
            <p:cNvSpPr>
              <a:spLocks noChangeArrowheads="1"/>
            </p:cNvSpPr>
            <p:nvPr/>
          </p:nvSpPr>
          <p:spPr bwMode="auto">
            <a:xfrm>
              <a:off x="6425369" y="10929113"/>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9720" name="Овал 58">
              <a:extLst>
                <a:ext uri="{FF2B5EF4-FFF2-40B4-BE49-F238E27FC236}">
                  <a16:creationId xmlns:a16="http://schemas.microsoft.com/office/drawing/2014/main" id="{3BF57EF9-1682-7A4E-903D-435D026BDD8D}"/>
                </a:ext>
              </a:extLst>
            </p:cNvPr>
            <p:cNvSpPr>
              <a:spLocks noChangeArrowheads="1"/>
            </p:cNvSpPr>
            <p:nvPr/>
          </p:nvSpPr>
          <p:spPr bwMode="auto">
            <a:xfrm>
              <a:off x="17744385" y="1094669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9721" name="Овал 58">
              <a:extLst>
                <a:ext uri="{FF2B5EF4-FFF2-40B4-BE49-F238E27FC236}">
                  <a16:creationId xmlns:a16="http://schemas.microsoft.com/office/drawing/2014/main" id="{3C28A359-6D81-764B-94FC-CD4E5CEE3D1B}"/>
                </a:ext>
              </a:extLst>
            </p:cNvPr>
            <p:cNvSpPr>
              <a:spLocks noChangeArrowheads="1"/>
            </p:cNvSpPr>
            <p:nvPr/>
          </p:nvSpPr>
          <p:spPr bwMode="auto">
            <a:xfrm>
              <a:off x="17742314" y="2601941"/>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1" name="Группа 2">
            <a:extLst>
              <a:ext uri="{FF2B5EF4-FFF2-40B4-BE49-F238E27FC236}">
                <a16:creationId xmlns:a16="http://schemas.microsoft.com/office/drawing/2014/main" id="{A2E8034B-FCE8-3340-8F73-4F652B257DDE}"/>
              </a:ext>
            </a:extLst>
          </p:cNvPr>
          <p:cNvGrpSpPr>
            <a:grpSpLocks/>
          </p:cNvGrpSpPr>
          <p:nvPr/>
        </p:nvGrpSpPr>
        <p:grpSpPr bwMode="auto">
          <a:xfrm>
            <a:off x="2824163" y="1320800"/>
            <a:ext cx="18654712" cy="11036300"/>
            <a:chOff x="2823913" y="1320193"/>
            <a:chExt cx="18654502" cy="11037664"/>
          </a:xfrm>
        </p:grpSpPr>
        <p:grpSp>
          <p:nvGrpSpPr>
            <p:cNvPr id="30722" name="Группа 9">
              <a:extLst>
                <a:ext uri="{FF2B5EF4-FFF2-40B4-BE49-F238E27FC236}">
                  <a16:creationId xmlns:a16="http://schemas.microsoft.com/office/drawing/2014/main" id="{F95F693F-8D6F-C44E-8529-3CEE7C9902A7}"/>
                </a:ext>
              </a:extLst>
            </p:cNvPr>
            <p:cNvGrpSpPr>
              <a:grpSpLocks/>
            </p:cNvGrpSpPr>
            <p:nvPr/>
          </p:nvGrpSpPr>
          <p:grpSpPr bwMode="auto">
            <a:xfrm>
              <a:off x="7356475" y="2063750"/>
              <a:ext cx="9636125" cy="9636125"/>
              <a:chOff x="7356036" y="2063174"/>
              <a:chExt cx="9636564" cy="9636564"/>
            </a:xfrm>
          </p:grpSpPr>
          <p:sp>
            <p:nvSpPr>
              <p:cNvPr id="30759" name="Полилиния 52">
                <a:extLst>
                  <a:ext uri="{FF2B5EF4-FFF2-40B4-BE49-F238E27FC236}">
                    <a16:creationId xmlns:a16="http://schemas.microsoft.com/office/drawing/2014/main" id="{679A0C91-0E09-1A47-B983-77129E35E827}"/>
                  </a:ext>
                </a:extLst>
              </p:cNvPr>
              <p:cNvSpPr>
                <a:spLocks/>
              </p:cNvSpPr>
              <p:nvPr/>
            </p:nvSpPr>
            <p:spPr bwMode="auto">
              <a:xfrm>
                <a:off x="7356036" y="2063174"/>
                <a:ext cx="9636564" cy="9636564"/>
              </a:xfrm>
              <a:custGeom>
                <a:avLst/>
                <a:gdLst>
                  <a:gd name="T0" fmla="*/ 9562612 w 7668212"/>
                  <a:gd name="T1" fmla="*/ 484942 h 7668212"/>
                  <a:gd name="T2" fmla="*/ 484942 w 7668212"/>
                  <a:gd name="T3" fmla="*/ 9562612 h 7668212"/>
                  <a:gd name="T4" fmla="*/ 9562612 w 7668212"/>
                  <a:gd name="T5" fmla="*/ 18640282 h 7668212"/>
                  <a:gd name="T6" fmla="*/ 18640282 w 7668212"/>
                  <a:gd name="T7" fmla="*/ 9562612 h 7668212"/>
                  <a:gd name="T8" fmla="*/ 9562612 w 7668212"/>
                  <a:gd name="T9" fmla="*/ 484942 h 7668212"/>
                  <a:gd name="T10" fmla="*/ 9562612 w 7668212"/>
                  <a:gd name="T11" fmla="*/ 0 h 7668212"/>
                  <a:gd name="T12" fmla="*/ 19125223 w 7668212"/>
                  <a:gd name="T13" fmla="*/ 9562612 h 7668212"/>
                  <a:gd name="T14" fmla="*/ 9562612 w 7668212"/>
                  <a:gd name="T15" fmla="*/ 19125223 h 7668212"/>
                  <a:gd name="T16" fmla="*/ 0 w 7668212"/>
                  <a:gd name="T17" fmla="*/ 9562612 h 7668212"/>
                  <a:gd name="T18" fmla="*/ 9562612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solidFill>
                <a:srgbClr val="EFF0F4">
                  <a:alpha val="45097"/>
                </a:srgbClr>
              </a:soli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endParaRPr lang="ru-RU"/>
              </a:p>
            </p:txBody>
          </p:sp>
          <p:grpSp>
            <p:nvGrpSpPr>
              <p:cNvPr id="30760" name="Группа 6">
                <a:extLst>
                  <a:ext uri="{FF2B5EF4-FFF2-40B4-BE49-F238E27FC236}">
                    <a16:creationId xmlns:a16="http://schemas.microsoft.com/office/drawing/2014/main" id="{AD2B7AB5-81D7-7945-9E41-CFADB507DA9C}"/>
                  </a:ext>
                </a:extLst>
              </p:cNvPr>
              <p:cNvGrpSpPr>
                <a:grpSpLocks/>
              </p:cNvGrpSpPr>
              <p:nvPr/>
            </p:nvGrpSpPr>
            <p:grpSpPr bwMode="auto">
              <a:xfrm>
                <a:off x="8340212" y="3023894"/>
                <a:ext cx="7668212" cy="7668212"/>
                <a:chOff x="8681411" y="3378675"/>
                <a:chExt cx="7668212" cy="7668212"/>
              </a:xfrm>
            </p:grpSpPr>
            <p:sp>
              <p:nvSpPr>
                <p:cNvPr id="30775" name="Полилиния 44">
                  <a:extLst>
                    <a:ext uri="{FF2B5EF4-FFF2-40B4-BE49-F238E27FC236}">
                      <a16:creationId xmlns:a16="http://schemas.microsoft.com/office/drawing/2014/main" id="{80F37811-979C-454E-90F1-23D2C4AFEC8E}"/>
                    </a:ext>
                  </a:extLst>
                </p:cNvPr>
                <p:cNvSpPr>
                  <a:spLocks/>
                </p:cNvSpPr>
                <p:nvPr/>
              </p:nvSpPr>
              <p:spPr bwMode="auto">
                <a:xfrm>
                  <a:off x="8681218" y="3378041"/>
                  <a:ext cx="7667888" cy="7668922"/>
                </a:xfrm>
                <a:custGeom>
                  <a:avLst/>
                  <a:gdLst>
                    <a:gd name="T0" fmla="*/ 3834106 w 7668212"/>
                    <a:gd name="T1" fmla="*/ 194436 h 7668212"/>
                    <a:gd name="T2" fmla="*/ 194436 w 7668212"/>
                    <a:gd name="T3" fmla="*/ 3834106 h 7668212"/>
                    <a:gd name="T4" fmla="*/ 3834106 w 7668212"/>
                    <a:gd name="T5" fmla="*/ 7473776 h 7668212"/>
                    <a:gd name="T6" fmla="*/ 7473776 w 7668212"/>
                    <a:gd name="T7" fmla="*/ 3834106 h 7668212"/>
                    <a:gd name="T8" fmla="*/ 3834106 w 7668212"/>
                    <a:gd name="T9" fmla="*/ 194436 h 7668212"/>
                    <a:gd name="T10" fmla="*/ 3834106 w 7668212"/>
                    <a:gd name="T11" fmla="*/ 0 h 7668212"/>
                    <a:gd name="T12" fmla="*/ 7668212 w 7668212"/>
                    <a:gd name="T13" fmla="*/ 3834106 h 7668212"/>
                    <a:gd name="T14" fmla="*/ 3834106 w 7668212"/>
                    <a:gd name="T15" fmla="*/ 7668212 h 7668212"/>
                    <a:gd name="T16" fmla="*/ 0 w 7668212"/>
                    <a:gd name="T17" fmla="*/ 3834106 h 7668212"/>
                    <a:gd name="T18" fmla="*/ 3834106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gradFill rotWithShape="1">
                  <a:gsLst>
                    <a:gs pos="0">
                      <a:schemeClr val="accent1"/>
                    </a:gs>
                    <a:gs pos="100000">
                      <a:schemeClr val="accent5"/>
                    </a:gs>
                  </a:gsLst>
                  <a:lin ang="5400000" scaled="1"/>
                </a:gra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pPr>
                    <a:defRPr/>
                  </a:pPr>
                  <a:endParaRPr lang="ru-RU"/>
                </a:p>
              </p:txBody>
            </p:sp>
            <p:sp>
              <p:nvSpPr>
                <p:cNvPr id="46" name="Text Box 27">
                  <a:extLst>
                    <a:ext uri="{FF2B5EF4-FFF2-40B4-BE49-F238E27FC236}">
                      <a16:creationId xmlns:a16="http://schemas.microsoft.com/office/drawing/2014/main" id="{24E4F8DD-5B96-C348-8591-DF789B968E23}"/>
                    </a:ext>
                  </a:extLst>
                </p:cNvPr>
                <p:cNvSpPr txBox="1">
                  <a:spLocks/>
                </p:cNvSpPr>
                <p:nvPr/>
              </p:nvSpPr>
              <p:spPr bwMode="auto">
                <a:xfrm>
                  <a:off x="8979678" y="6131232"/>
                  <a:ext cx="7070968" cy="1765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5400" b="0" dirty="0">
                      <a:solidFill>
                        <a:srgbClr val="555B64"/>
                      </a:solidFill>
                      <a:latin typeface="Impact" charset="0"/>
                      <a:ea typeface="Impact" charset="0"/>
                      <a:cs typeface="Impact" charset="0"/>
                      <a:sym typeface="Helvetica Neue" charset="0"/>
                    </a:rPr>
                    <a:t>MINDMAP</a:t>
                  </a:r>
                </a:p>
                <a:p>
                  <a:pPr algn="ctr" eaLnBrk="1">
                    <a:defRPr/>
                  </a:pPr>
                  <a:r>
                    <a:rPr lang="en-US" altLang="x-none" sz="5400" b="0" dirty="0">
                      <a:solidFill>
                        <a:srgbClr val="555B64"/>
                      </a:solidFill>
                      <a:latin typeface="Impact" charset="0"/>
                      <a:ea typeface="Impact" charset="0"/>
                      <a:cs typeface="Impact" charset="0"/>
                      <a:sym typeface="Helvetica Neue" charset="0"/>
                    </a:rPr>
                    <a:t>INFOGRAPHIC</a:t>
                  </a:r>
                </a:p>
              </p:txBody>
            </p:sp>
          </p:grpSp>
          <p:sp>
            <p:nvSpPr>
              <p:cNvPr id="30761" name="Овал 7">
                <a:extLst>
                  <a:ext uri="{FF2B5EF4-FFF2-40B4-BE49-F238E27FC236}">
                    <a16:creationId xmlns:a16="http://schemas.microsoft.com/office/drawing/2014/main" id="{1E58F647-FF86-D84D-A194-48B3160F99D6}"/>
                  </a:ext>
                </a:extLst>
              </p:cNvPr>
              <p:cNvSpPr>
                <a:spLocks noChangeArrowheads="1"/>
              </p:cNvSpPr>
              <p:nvPr/>
            </p:nvSpPr>
            <p:spPr bwMode="auto">
              <a:xfrm>
                <a:off x="7610036" y="2317174"/>
                <a:ext cx="9128564" cy="9128564"/>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grpSp>
        <p:sp>
          <p:nvSpPr>
            <p:cNvPr id="30723" name="Овал 8">
              <a:extLst>
                <a:ext uri="{FF2B5EF4-FFF2-40B4-BE49-F238E27FC236}">
                  <a16:creationId xmlns:a16="http://schemas.microsoft.com/office/drawing/2014/main" id="{8C773E4D-11AD-3F46-A359-DA765F1A101D}"/>
                </a:ext>
              </a:extLst>
            </p:cNvPr>
            <p:cNvSpPr>
              <a:spLocks noChangeArrowheads="1"/>
            </p:cNvSpPr>
            <p:nvPr/>
          </p:nvSpPr>
          <p:spPr bwMode="auto">
            <a:xfrm>
              <a:off x="15555913" y="382905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0724" name="Овал 56">
              <a:extLst>
                <a:ext uri="{FF2B5EF4-FFF2-40B4-BE49-F238E27FC236}">
                  <a16:creationId xmlns:a16="http://schemas.microsoft.com/office/drawing/2014/main" id="{F148362D-1CFC-9C43-8813-51BCACE9E52D}"/>
                </a:ext>
              </a:extLst>
            </p:cNvPr>
            <p:cNvSpPr>
              <a:spLocks noChangeArrowheads="1"/>
            </p:cNvSpPr>
            <p:nvPr/>
          </p:nvSpPr>
          <p:spPr bwMode="auto">
            <a:xfrm>
              <a:off x="15605125" y="97170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0725" name="Овал 58">
              <a:extLst>
                <a:ext uri="{FF2B5EF4-FFF2-40B4-BE49-F238E27FC236}">
                  <a16:creationId xmlns:a16="http://schemas.microsoft.com/office/drawing/2014/main" id="{78D8120D-93B1-B04A-874B-8DAC43F5CC19}"/>
                </a:ext>
              </a:extLst>
            </p:cNvPr>
            <p:cNvSpPr>
              <a:spLocks noChangeArrowheads="1"/>
            </p:cNvSpPr>
            <p:nvPr/>
          </p:nvSpPr>
          <p:spPr bwMode="auto">
            <a:xfrm>
              <a:off x="8599488" y="382905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0726" name="Овал 59">
              <a:extLst>
                <a:ext uri="{FF2B5EF4-FFF2-40B4-BE49-F238E27FC236}">
                  <a16:creationId xmlns:a16="http://schemas.microsoft.com/office/drawing/2014/main" id="{5F159000-4638-FD46-8D9F-5BA078C5EB25}"/>
                </a:ext>
              </a:extLst>
            </p:cNvPr>
            <p:cNvSpPr>
              <a:spLocks noChangeArrowheads="1"/>
            </p:cNvSpPr>
            <p:nvPr/>
          </p:nvSpPr>
          <p:spPr bwMode="auto">
            <a:xfrm>
              <a:off x="8583613" y="97170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3" name="Полилиния 12">
              <a:extLst>
                <a:ext uri="{FF2B5EF4-FFF2-40B4-BE49-F238E27FC236}">
                  <a16:creationId xmlns:a16="http://schemas.microsoft.com/office/drawing/2014/main" id="{1A8A907B-3DF0-E049-9E48-AEB861CB5D5B}"/>
                </a:ext>
              </a:extLst>
            </p:cNvPr>
            <p:cNvSpPr>
              <a:spLocks/>
            </p:cNvSpPr>
            <p:nvPr/>
          </p:nvSpPr>
          <p:spPr bwMode="auto">
            <a:xfrm>
              <a:off x="15712680" y="2695138"/>
              <a:ext cx="2117701" cy="1179659"/>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66" name="Полилиния 65">
              <a:extLst>
                <a:ext uri="{FF2B5EF4-FFF2-40B4-BE49-F238E27FC236}">
                  <a16:creationId xmlns:a16="http://schemas.microsoft.com/office/drawing/2014/main" id="{A7317AB0-6DC5-8D49-8787-32EA5AD3D6F7}"/>
                </a:ext>
              </a:extLst>
            </p:cNvPr>
            <p:cNvSpPr>
              <a:spLocks/>
            </p:cNvSpPr>
            <p:nvPr/>
          </p:nvSpPr>
          <p:spPr bwMode="auto">
            <a:xfrm flipH="1">
              <a:off x="6522746" y="2682436"/>
              <a:ext cx="2116113" cy="1181246"/>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70" name="Полилиния 69">
              <a:extLst>
                <a:ext uri="{FF2B5EF4-FFF2-40B4-BE49-F238E27FC236}">
                  <a16:creationId xmlns:a16="http://schemas.microsoft.com/office/drawing/2014/main" id="{E5E89450-8EF1-4444-A64C-BD6ABB683A0A}"/>
                </a:ext>
              </a:extLst>
            </p:cNvPr>
            <p:cNvSpPr>
              <a:spLocks noChangeAspect="1"/>
            </p:cNvSpPr>
            <p:nvPr/>
          </p:nvSpPr>
          <p:spPr bwMode="auto">
            <a:xfrm flipH="1" flipV="1">
              <a:off x="6502109" y="9854061"/>
              <a:ext cx="2116114" cy="1181246"/>
            </a:xfrm>
            <a:custGeom>
              <a:avLst/>
              <a:gdLst>
                <a:gd name="T0" fmla="*/ 0 w 2117558"/>
                <a:gd name="T1" fmla="*/ 1180801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71" name="Полилиния 70">
              <a:extLst>
                <a:ext uri="{FF2B5EF4-FFF2-40B4-BE49-F238E27FC236}">
                  <a16:creationId xmlns:a16="http://schemas.microsoft.com/office/drawing/2014/main" id="{59220850-782E-4447-A65B-A23E197922FB}"/>
                </a:ext>
              </a:extLst>
            </p:cNvPr>
            <p:cNvSpPr>
              <a:spLocks/>
            </p:cNvSpPr>
            <p:nvPr/>
          </p:nvSpPr>
          <p:spPr bwMode="auto">
            <a:xfrm flipV="1">
              <a:off x="15720618" y="9854061"/>
              <a:ext cx="2116113" cy="1181246"/>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30731" name="Овал 7">
              <a:extLst>
                <a:ext uri="{FF2B5EF4-FFF2-40B4-BE49-F238E27FC236}">
                  <a16:creationId xmlns:a16="http://schemas.microsoft.com/office/drawing/2014/main" id="{2B2037ED-2CBA-3248-859B-6B4105D7FB5F}"/>
                </a:ext>
              </a:extLst>
            </p:cNvPr>
            <p:cNvSpPr>
              <a:spLocks noChangeArrowheads="1"/>
            </p:cNvSpPr>
            <p:nvPr/>
          </p:nvSpPr>
          <p:spPr bwMode="auto">
            <a:xfrm>
              <a:off x="3860788" y="1320193"/>
              <a:ext cx="2657487" cy="2657487"/>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73" name="Shape">
              <a:extLst>
                <a:ext uri="{FF2B5EF4-FFF2-40B4-BE49-F238E27FC236}">
                  <a16:creationId xmlns:a16="http://schemas.microsoft.com/office/drawing/2014/main" id="{9970ECE3-6B87-2D47-85E2-0FA35010EC27}"/>
                </a:ext>
              </a:extLst>
            </p:cNvPr>
            <p:cNvSpPr/>
            <p:nvPr/>
          </p:nvSpPr>
          <p:spPr>
            <a:xfrm>
              <a:off x="4787628" y="2156909"/>
              <a:ext cx="893753" cy="8954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0360"/>
                  </a:lnTo>
                  <a:lnTo>
                    <a:pt x="20713" y="10360"/>
                  </a:lnTo>
                  <a:lnTo>
                    <a:pt x="20713" y="20713"/>
                  </a:lnTo>
                  <a:lnTo>
                    <a:pt x="887" y="20713"/>
                  </a:lnTo>
                  <a:lnTo>
                    <a:pt x="887" y="887"/>
                  </a:lnTo>
                  <a:lnTo>
                    <a:pt x="11262" y="887"/>
                  </a:lnTo>
                  <a:lnTo>
                    <a:pt x="11262" y="0"/>
                  </a:lnTo>
                  <a:lnTo>
                    <a:pt x="0" y="0"/>
                  </a:lnTo>
                  <a:close/>
                  <a:moveTo>
                    <a:pt x="16302" y="930"/>
                  </a:moveTo>
                  <a:lnTo>
                    <a:pt x="6336" y="10875"/>
                  </a:lnTo>
                  <a:lnTo>
                    <a:pt x="6327" y="15367"/>
                  </a:lnTo>
                  <a:lnTo>
                    <a:pt x="10810" y="15339"/>
                  </a:lnTo>
                  <a:lnTo>
                    <a:pt x="20777" y="5394"/>
                  </a:lnTo>
                  <a:lnTo>
                    <a:pt x="16302" y="930"/>
                  </a:lnTo>
                  <a:close/>
                  <a:moveTo>
                    <a:pt x="16270" y="2183"/>
                  </a:moveTo>
                  <a:lnTo>
                    <a:pt x="19502" y="5408"/>
                  </a:lnTo>
                  <a:lnTo>
                    <a:pt x="18194" y="6715"/>
                  </a:lnTo>
                  <a:lnTo>
                    <a:pt x="14962" y="3490"/>
                  </a:lnTo>
                  <a:lnTo>
                    <a:pt x="16270" y="2183"/>
                  </a:lnTo>
                  <a:close/>
                  <a:moveTo>
                    <a:pt x="14364" y="4088"/>
                  </a:moveTo>
                  <a:lnTo>
                    <a:pt x="17596" y="7313"/>
                  </a:lnTo>
                  <a:lnTo>
                    <a:pt x="10459" y="14449"/>
                  </a:lnTo>
                  <a:lnTo>
                    <a:pt x="7221" y="14469"/>
                  </a:lnTo>
                  <a:lnTo>
                    <a:pt x="7227" y="11223"/>
                  </a:lnTo>
                  <a:lnTo>
                    <a:pt x="14364" y="4088"/>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75" name="Shape">
              <a:extLst>
                <a:ext uri="{FF2B5EF4-FFF2-40B4-BE49-F238E27FC236}">
                  <a16:creationId xmlns:a16="http://schemas.microsoft.com/office/drawing/2014/main" id="{AE99E853-8336-C248-B369-BDD38F0B547B}"/>
                </a:ext>
              </a:extLst>
            </p:cNvPr>
            <p:cNvSpPr/>
            <p:nvPr/>
          </p:nvSpPr>
          <p:spPr>
            <a:xfrm>
              <a:off x="4744766" y="10578050"/>
              <a:ext cx="893752" cy="889110"/>
            </a:xfrm>
            <a:custGeom>
              <a:avLst/>
              <a:gdLst/>
              <a:ahLst/>
              <a:cxnLst>
                <a:cxn ang="0">
                  <a:pos x="wd2" y="hd2"/>
                </a:cxn>
                <a:cxn ang="5400000">
                  <a:pos x="wd2" y="hd2"/>
                </a:cxn>
                <a:cxn ang="10800000">
                  <a:pos x="wd2" y="hd2"/>
                </a:cxn>
                <a:cxn ang="16200000">
                  <a:pos x="wd2" y="hd2"/>
                </a:cxn>
              </a:cxnLst>
              <a:rect l="0" t="0" r="r" b="b"/>
              <a:pathLst>
                <a:path w="20743" h="21600" extrusionOk="0">
                  <a:moveTo>
                    <a:pt x="8778" y="0"/>
                  </a:moveTo>
                  <a:cubicBezTo>
                    <a:pt x="6532" y="0"/>
                    <a:pt x="4285" y="897"/>
                    <a:pt x="2571" y="2690"/>
                  </a:cubicBezTo>
                  <a:cubicBezTo>
                    <a:pt x="-857" y="6277"/>
                    <a:pt x="-857" y="12093"/>
                    <a:pt x="2571" y="15680"/>
                  </a:cubicBezTo>
                  <a:cubicBezTo>
                    <a:pt x="5849" y="19109"/>
                    <a:pt x="11073" y="19258"/>
                    <a:pt x="14521" y="16128"/>
                  </a:cubicBezTo>
                  <a:lnTo>
                    <a:pt x="19750" y="21600"/>
                  </a:lnTo>
                  <a:lnTo>
                    <a:pt x="20743" y="20561"/>
                  </a:lnTo>
                  <a:lnTo>
                    <a:pt x="15506" y="15082"/>
                  </a:lnTo>
                  <a:cubicBezTo>
                    <a:pt x="18401" y="11473"/>
                    <a:pt x="18229" y="6084"/>
                    <a:pt x="14985" y="2690"/>
                  </a:cubicBezTo>
                  <a:cubicBezTo>
                    <a:pt x="13271" y="897"/>
                    <a:pt x="11024" y="0"/>
                    <a:pt x="8778" y="0"/>
                  </a:cubicBezTo>
                  <a:close/>
                  <a:moveTo>
                    <a:pt x="8778" y="958"/>
                  </a:moveTo>
                  <a:cubicBezTo>
                    <a:pt x="10790" y="958"/>
                    <a:pt x="12802" y="1762"/>
                    <a:pt x="14337" y="3368"/>
                  </a:cubicBezTo>
                  <a:cubicBezTo>
                    <a:pt x="17408" y="6581"/>
                    <a:pt x="17408" y="11790"/>
                    <a:pt x="14337" y="15002"/>
                  </a:cubicBezTo>
                  <a:cubicBezTo>
                    <a:pt x="11267" y="18215"/>
                    <a:pt x="6289" y="18215"/>
                    <a:pt x="3218" y="15002"/>
                  </a:cubicBezTo>
                  <a:cubicBezTo>
                    <a:pt x="148" y="11790"/>
                    <a:pt x="148" y="6581"/>
                    <a:pt x="3218" y="3368"/>
                  </a:cubicBezTo>
                  <a:cubicBezTo>
                    <a:pt x="4753" y="1762"/>
                    <a:pt x="6766" y="958"/>
                    <a:pt x="8778" y="958"/>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30734" name="Овал 7">
              <a:extLst>
                <a:ext uri="{FF2B5EF4-FFF2-40B4-BE49-F238E27FC236}">
                  <a16:creationId xmlns:a16="http://schemas.microsoft.com/office/drawing/2014/main" id="{D0669BE9-4C7A-8948-82B1-B0C30FE3015D}"/>
                </a:ext>
              </a:extLst>
            </p:cNvPr>
            <p:cNvSpPr>
              <a:spLocks noChangeArrowheads="1"/>
            </p:cNvSpPr>
            <p:nvPr/>
          </p:nvSpPr>
          <p:spPr bwMode="auto">
            <a:xfrm>
              <a:off x="3860788" y="9700370"/>
              <a:ext cx="2657487" cy="2657487"/>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30735" name="Овал 7">
              <a:extLst>
                <a:ext uri="{FF2B5EF4-FFF2-40B4-BE49-F238E27FC236}">
                  <a16:creationId xmlns:a16="http://schemas.microsoft.com/office/drawing/2014/main" id="{18892982-C81F-A549-A5C0-773E87131F65}"/>
                </a:ext>
              </a:extLst>
            </p:cNvPr>
            <p:cNvSpPr>
              <a:spLocks noChangeArrowheads="1"/>
            </p:cNvSpPr>
            <p:nvPr/>
          </p:nvSpPr>
          <p:spPr bwMode="auto">
            <a:xfrm>
              <a:off x="17841196" y="1320193"/>
              <a:ext cx="2657487" cy="2657487"/>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30736" name="Овал 7">
              <a:extLst>
                <a:ext uri="{FF2B5EF4-FFF2-40B4-BE49-F238E27FC236}">
                  <a16:creationId xmlns:a16="http://schemas.microsoft.com/office/drawing/2014/main" id="{588F2DAA-04C0-BC47-B698-8B8FB7FFE186}"/>
                </a:ext>
              </a:extLst>
            </p:cNvPr>
            <p:cNvSpPr>
              <a:spLocks noChangeArrowheads="1"/>
            </p:cNvSpPr>
            <p:nvPr/>
          </p:nvSpPr>
          <p:spPr bwMode="auto">
            <a:xfrm>
              <a:off x="17841196" y="9700370"/>
              <a:ext cx="2657487" cy="2657487"/>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80" name="Shape">
              <a:extLst>
                <a:ext uri="{FF2B5EF4-FFF2-40B4-BE49-F238E27FC236}">
                  <a16:creationId xmlns:a16="http://schemas.microsoft.com/office/drawing/2014/main" id="{E889EB94-9725-4340-9920-60FFF4CE693D}"/>
                </a:ext>
              </a:extLst>
            </p:cNvPr>
            <p:cNvSpPr/>
            <p:nvPr/>
          </p:nvSpPr>
          <p:spPr>
            <a:xfrm>
              <a:off x="18765409" y="2215654"/>
              <a:ext cx="917565" cy="9145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096"/>
                  </a:lnTo>
                  <a:lnTo>
                    <a:pt x="5426" y="17096"/>
                  </a:lnTo>
                  <a:lnTo>
                    <a:pt x="5426" y="21600"/>
                  </a:lnTo>
                  <a:lnTo>
                    <a:pt x="8981" y="17096"/>
                  </a:lnTo>
                  <a:lnTo>
                    <a:pt x="21600" y="17096"/>
                  </a:lnTo>
                  <a:lnTo>
                    <a:pt x="21600" y="0"/>
                  </a:lnTo>
                  <a:lnTo>
                    <a:pt x="0" y="0"/>
                  </a:lnTo>
                  <a:close/>
                  <a:moveTo>
                    <a:pt x="882" y="864"/>
                  </a:moveTo>
                  <a:lnTo>
                    <a:pt x="20717" y="864"/>
                  </a:lnTo>
                  <a:lnTo>
                    <a:pt x="20717" y="16231"/>
                  </a:lnTo>
                  <a:lnTo>
                    <a:pt x="8598" y="16231"/>
                  </a:lnTo>
                  <a:lnTo>
                    <a:pt x="6257" y="19470"/>
                  </a:lnTo>
                  <a:lnTo>
                    <a:pt x="6261" y="16231"/>
                  </a:lnTo>
                  <a:lnTo>
                    <a:pt x="882" y="16231"/>
                  </a:lnTo>
                  <a:lnTo>
                    <a:pt x="882" y="864"/>
                  </a:lnTo>
                  <a:close/>
                  <a:moveTo>
                    <a:pt x="5853" y="6321"/>
                  </a:moveTo>
                  <a:cubicBezTo>
                    <a:pt x="5399" y="6321"/>
                    <a:pt x="4945" y="6494"/>
                    <a:pt x="4598" y="6841"/>
                  </a:cubicBezTo>
                  <a:cubicBezTo>
                    <a:pt x="3906" y="7535"/>
                    <a:pt x="3906" y="8660"/>
                    <a:pt x="4598" y="9354"/>
                  </a:cubicBezTo>
                  <a:cubicBezTo>
                    <a:pt x="5291" y="10048"/>
                    <a:pt x="6415" y="10048"/>
                    <a:pt x="7107" y="9354"/>
                  </a:cubicBezTo>
                  <a:cubicBezTo>
                    <a:pt x="7800" y="8660"/>
                    <a:pt x="7800" y="7535"/>
                    <a:pt x="7107" y="6841"/>
                  </a:cubicBezTo>
                  <a:cubicBezTo>
                    <a:pt x="6761" y="6494"/>
                    <a:pt x="6307" y="6321"/>
                    <a:pt x="5853" y="6321"/>
                  </a:cubicBezTo>
                  <a:close/>
                  <a:moveTo>
                    <a:pt x="10789" y="6321"/>
                  </a:moveTo>
                  <a:cubicBezTo>
                    <a:pt x="10335" y="6321"/>
                    <a:pt x="9881" y="6494"/>
                    <a:pt x="9535" y="6841"/>
                  </a:cubicBezTo>
                  <a:cubicBezTo>
                    <a:pt x="8842" y="7535"/>
                    <a:pt x="8842" y="8660"/>
                    <a:pt x="9535" y="9354"/>
                  </a:cubicBezTo>
                  <a:cubicBezTo>
                    <a:pt x="10228" y="10048"/>
                    <a:pt x="11351" y="10048"/>
                    <a:pt x="12044" y="9354"/>
                  </a:cubicBezTo>
                  <a:cubicBezTo>
                    <a:pt x="12737" y="8660"/>
                    <a:pt x="12737" y="7535"/>
                    <a:pt x="12044" y="6841"/>
                  </a:cubicBezTo>
                  <a:cubicBezTo>
                    <a:pt x="11698" y="6494"/>
                    <a:pt x="11243" y="6321"/>
                    <a:pt x="10789" y="6321"/>
                  </a:cubicBezTo>
                  <a:close/>
                  <a:moveTo>
                    <a:pt x="15726" y="6321"/>
                  </a:moveTo>
                  <a:cubicBezTo>
                    <a:pt x="15272" y="6321"/>
                    <a:pt x="14818" y="6494"/>
                    <a:pt x="14471" y="6841"/>
                  </a:cubicBezTo>
                  <a:cubicBezTo>
                    <a:pt x="13779" y="7535"/>
                    <a:pt x="13779" y="8660"/>
                    <a:pt x="14471" y="9354"/>
                  </a:cubicBezTo>
                  <a:cubicBezTo>
                    <a:pt x="15164" y="10048"/>
                    <a:pt x="16288" y="10048"/>
                    <a:pt x="16981" y="9354"/>
                  </a:cubicBezTo>
                  <a:cubicBezTo>
                    <a:pt x="17673" y="8660"/>
                    <a:pt x="17673" y="7535"/>
                    <a:pt x="16981" y="6841"/>
                  </a:cubicBezTo>
                  <a:cubicBezTo>
                    <a:pt x="16634" y="6494"/>
                    <a:pt x="16180" y="6321"/>
                    <a:pt x="15726" y="6321"/>
                  </a:cubicBezTo>
                  <a:close/>
                  <a:moveTo>
                    <a:pt x="5853" y="7220"/>
                  </a:moveTo>
                  <a:cubicBezTo>
                    <a:pt x="6077" y="7220"/>
                    <a:pt x="6301" y="7306"/>
                    <a:pt x="6472" y="7477"/>
                  </a:cubicBezTo>
                  <a:cubicBezTo>
                    <a:pt x="6815" y="7820"/>
                    <a:pt x="6815" y="8376"/>
                    <a:pt x="6472" y="8719"/>
                  </a:cubicBezTo>
                  <a:cubicBezTo>
                    <a:pt x="6130" y="9062"/>
                    <a:pt x="5576" y="9062"/>
                    <a:pt x="5233" y="8719"/>
                  </a:cubicBezTo>
                  <a:cubicBezTo>
                    <a:pt x="4891" y="8376"/>
                    <a:pt x="4891" y="7820"/>
                    <a:pt x="5233" y="7477"/>
                  </a:cubicBezTo>
                  <a:cubicBezTo>
                    <a:pt x="5404" y="7306"/>
                    <a:pt x="5628" y="7220"/>
                    <a:pt x="5853" y="7220"/>
                  </a:cubicBezTo>
                  <a:close/>
                  <a:moveTo>
                    <a:pt x="10789" y="7220"/>
                  </a:moveTo>
                  <a:cubicBezTo>
                    <a:pt x="11014" y="7220"/>
                    <a:pt x="11238" y="7306"/>
                    <a:pt x="11409" y="7477"/>
                  </a:cubicBezTo>
                  <a:cubicBezTo>
                    <a:pt x="11751" y="7820"/>
                    <a:pt x="11751" y="8376"/>
                    <a:pt x="11409" y="8719"/>
                  </a:cubicBezTo>
                  <a:cubicBezTo>
                    <a:pt x="11067" y="9062"/>
                    <a:pt x="10512" y="9062"/>
                    <a:pt x="10170" y="8719"/>
                  </a:cubicBezTo>
                  <a:cubicBezTo>
                    <a:pt x="9827" y="8376"/>
                    <a:pt x="9827" y="7820"/>
                    <a:pt x="10170" y="7477"/>
                  </a:cubicBezTo>
                  <a:cubicBezTo>
                    <a:pt x="10341" y="7306"/>
                    <a:pt x="10565" y="7220"/>
                    <a:pt x="10789" y="7220"/>
                  </a:cubicBezTo>
                  <a:close/>
                  <a:moveTo>
                    <a:pt x="15726" y="7220"/>
                  </a:moveTo>
                  <a:cubicBezTo>
                    <a:pt x="15950" y="7220"/>
                    <a:pt x="16174" y="7306"/>
                    <a:pt x="16346" y="7477"/>
                  </a:cubicBezTo>
                  <a:cubicBezTo>
                    <a:pt x="16688" y="7820"/>
                    <a:pt x="16688" y="8376"/>
                    <a:pt x="16346" y="8719"/>
                  </a:cubicBezTo>
                  <a:cubicBezTo>
                    <a:pt x="16003" y="9062"/>
                    <a:pt x="15449" y="9062"/>
                    <a:pt x="15106" y="8719"/>
                  </a:cubicBezTo>
                  <a:cubicBezTo>
                    <a:pt x="14764" y="8376"/>
                    <a:pt x="14764" y="7820"/>
                    <a:pt x="15106" y="7477"/>
                  </a:cubicBezTo>
                  <a:cubicBezTo>
                    <a:pt x="15278" y="7306"/>
                    <a:pt x="15502" y="7220"/>
                    <a:pt x="15726" y="722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82" name="Shape">
              <a:extLst>
                <a:ext uri="{FF2B5EF4-FFF2-40B4-BE49-F238E27FC236}">
                  <a16:creationId xmlns:a16="http://schemas.microsoft.com/office/drawing/2014/main" id="{17F5A437-4B6E-8C4F-8650-1A5393AFC2EA}"/>
                </a:ext>
              </a:extLst>
            </p:cNvPr>
            <p:cNvSpPr/>
            <p:nvPr/>
          </p:nvSpPr>
          <p:spPr>
            <a:xfrm>
              <a:off x="18820970" y="10535182"/>
              <a:ext cx="777866" cy="846243"/>
            </a:xfrm>
            <a:custGeom>
              <a:avLst/>
              <a:gdLst/>
              <a:ahLst/>
              <a:cxnLst>
                <a:cxn ang="0">
                  <a:pos x="wd2" y="hd2"/>
                </a:cxn>
                <a:cxn ang="5400000">
                  <a:pos x="wd2" y="hd2"/>
                </a:cxn>
                <a:cxn ang="10800000">
                  <a:pos x="wd2" y="hd2"/>
                </a:cxn>
                <a:cxn ang="16200000">
                  <a:pos x="wd2" y="hd2"/>
                </a:cxn>
              </a:cxnLst>
              <a:rect l="0" t="0" r="r" b="b"/>
              <a:pathLst>
                <a:path w="21384" h="21585" extrusionOk="0">
                  <a:moveTo>
                    <a:pt x="10716" y="1"/>
                  </a:moveTo>
                  <a:cubicBezTo>
                    <a:pt x="9147" y="-15"/>
                    <a:pt x="7629" y="516"/>
                    <a:pt x="6463" y="1490"/>
                  </a:cubicBezTo>
                  <a:cubicBezTo>
                    <a:pt x="5663" y="2158"/>
                    <a:pt x="5072" y="3013"/>
                    <a:pt x="4750" y="3966"/>
                  </a:cubicBezTo>
                  <a:cubicBezTo>
                    <a:pt x="4032" y="6089"/>
                    <a:pt x="4608" y="8255"/>
                    <a:pt x="5555" y="10144"/>
                  </a:cubicBezTo>
                  <a:cubicBezTo>
                    <a:pt x="6012" y="11054"/>
                    <a:pt x="6568" y="11931"/>
                    <a:pt x="7292" y="12701"/>
                  </a:cubicBezTo>
                  <a:cubicBezTo>
                    <a:pt x="7356" y="12769"/>
                    <a:pt x="7423" y="12835"/>
                    <a:pt x="7489" y="12901"/>
                  </a:cubicBezTo>
                  <a:cubicBezTo>
                    <a:pt x="5629" y="13155"/>
                    <a:pt x="3903" y="13959"/>
                    <a:pt x="2572" y="15197"/>
                  </a:cubicBezTo>
                  <a:cubicBezTo>
                    <a:pt x="760" y="16882"/>
                    <a:pt x="-111" y="19200"/>
                    <a:pt x="12" y="21585"/>
                  </a:cubicBezTo>
                  <a:lnTo>
                    <a:pt x="21370" y="21585"/>
                  </a:lnTo>
                  <a:cubicBezTo>
                    <a:pt x="21489" y="19678"/>
                    <a:pt x="20896" y="17792"/>
                    <a:pt x="19691" y="16244"/>
                  </a:cubicBezTo>
                  <a:cubicBezTo>
                    <a:pt x="18298" y="14455"/>
                    <a:pt x="16202" y="13253"/>
                    <a:pt x="13861" y="12891"/>
                  </a:cubicBezTo>
                  <a:cubicBezTo>
                    <a:pt x="14266" y="12500"/>
                    <a:pt x="14638" y="12069"/>
                    <a:pt x="14960" y="11613"/>
                  </a:cubicBezTo>
                  <a:cubicBezTo>
                    <a:pt x="15763" y="10477"/>
                    <a:pt x="16298" y="9192"/>
                    <a:pt x="16640" y="7851"/>
                  </a:cubicBezTo>
                  <a:cubicBezTo>
                    <a:pt x="16940" y="6671"/>
                    <a:pt x="17084" y="5453"/>
                    <a:pt x="16771" y="4293"/>
                  </a:cubicBezTo>
                  <a:cubicBezTo>
                    <a:pt x="16477" y="3205"/>
                    <a:pt x="15801" y="2236"/>
                    <a:pt x="14878" y="1490"/>
                  </a:cubicBezTo>
                  <a:cubicBezTo>
                    <a:pt x="13722" y="554"/>
                    <a:pt x="12250" y="16"/>
                    <a:pt x="10716" y="1"/>
                  </a:cubicBezTo>
                  <a:close/>
                  <a:moveTo>
                    <a:pt x="10691" y="884"/>
                  </a:moveTo>
                  <a:cubicBezTo>
                    <a:pt x="11872" y="890"/>
                    <a:pt x="13016" y="1264"/>
                    <a:pt x="13948" y="1938"/>
                  </a:cubicBezTo>
                  <a:cubicBezTo>
                    <a:pt x="14846" y="2586"/>
                    <a:pt x="15494" y="3474"/>
                    <a:pt x="15794" y="4473"/>
                  </a:cubicBezTo>
                  <a:cubicBezTo>
                    <a:pt x="16126" y="5573"/>
                    <a:pt x="16020" y="6741"/>
                    <a:pt x="15718" y="7869"/>
                  </a:cubicBezTo>
                  <a:cubicBezTo>
                    <a:pt x="15423" y="8965"/>
                    <a:pt x="14924" y="10025"/>
                    <a:pt x="14294" y="10950"/>
                  </a:cubicBezTo>
                  <a:cubicBezTo>
                    <a:pt x="13968" y="11429"/>
                    <a:pt x="13599" y="11878"/>
                    <a:pt x="13185" y="12278"/>
                  </a:cubicBezTo>
                  <a:cubicBezTo>
                    <a:pt x="12788" y="12661"/>
                    <a:pt x="12346" y="13002"/>
                    <a:pt x="11803" y="13237"/>
                  </a:cubicBezTo>
                  <a:cubicBezTo>
                    <a:pt x="11448" y="13391"/>
                    <a:pt x="11065" y="13485"/>
                    <a:pt x="10676" y="13481"/>
                  </a:cubicBezTo>
                  <a:cubicBezTo>
                    <a:pt x="10304" y="13476"/>
                    <a:pt x="9941" y="13381"/>
                    <a:pt x="9599" y="13237"/>
                  </a:cubicBezTo>
                  <a:cubicBezTo>
                    <a:pt x="8547" y="12793"/>
                    <a:pt x="7801" y="11949"/>
                    <a:pt x="7200" y="11057"/>
                  </a:cubicBezTo>
                  <a:cubicBezTo>
                    <a:pt x="6575" y="10130"/>
                    <a:pt x="6078" y="9121"/>
                    <a:pt x="5741" y="8051"/>
                  </a:cubicBezTo>
                  <a:cubicBezTo>
                    <a:pt x="5378" y="6893"/>
                    <a:pt x="5217" y="5688"/>
                    <a:pt x="5529" y="4549"/>
                  </a:cubicBezTo>
                  <a:cubicBezTo>
                    <a:pt x="5810" y="3523"/>
                    <a:pt x="6461" y="2605"/>
                    <a:pt x="7382" y="1938"/>
                  </a:cubicBezTo>
                  <a:cubicBezTo>
                    <a:pt x="8327" y="1252"/>
                    <a:pt x="9491" y="878"/>
                    <a:pt x="10691" y="884"/>
                  </a:cubicBezTo>
                  <a:close/>
                  <a:moveTo>
                    <a:pt x="8418" y="13662"/>
                  </a:moveTo>
                  <a:cubicBezTo>
                    <a:pt x="8850" y="13944"/>
                    <a:pt x="9330" y="14162"/>
                    <a:pt x="9864" y="14267"/>
                  </a:cubicBezTo>
                  <a:cubicBezTo>
                    <a:pt x="10167" y="14327"/>
                    <a:pt x="10477" y="14346"/>
                    <a:pt x="10787" y="14339"/>
                  </a:cubicBezTo>
                  <a:cubicBezTo>
                    <a:pt x="11106" y="14332"/>
                    <a:pt x="11425" y="14298"/>
                    <a:pt x="11732" y="14217"/>
                  </a:cubicBezTo>
                  <a:cubicBezTo>
                    <a:pt x="12174" y="14102"/>
                    <a:pt x="12567" y="13906"/>
                    <a:pt x="12927" y="13664"/>
                  </a:cubicBezTo>
                  <a:cubicBezTo>
                    <a:pt x="13911" y="13761"/>
                    <a:pt x="14863" y="14001"/>
                    <a:pt x="15748" y="14372"/>
                  </a:cubicBezTo>
                  <a:cubicBezTo>
                    <a:pt x="16748" y="14790"/>
                    <a:pt x="17671" y="15374"/>
                    <a:pt x="18418" y="16147"/>
                  </a:cubicBezTo>
                  <a:cubicBezTo>
                    <a:pt x="19022" y="16771"/>
                    <a:pt x="19484" y="17493"/>
                    <a:pt x="19806" y="18263"/>
                  </a:cubicBezTo>
                  <a:cubicBezTo>
                    <a:pt x="20130" y="19038"/>
                    <a:pt x="20315" y="19865"/>
                    <a:pt x="20344" y="20710"/>
                  </a:cubicBezTo>
                  <a:lnTo>
                    <a:pt x="1018" y="20710"/>
                  </a:lnTo>
                  <a:cubicBezTo>
                    <a:pt x="1033" y="18992"/>
                    <a:pt x="1739" y="17342"/>
                    <a:pt x="2996" y="16080"/>
                  </a:cubicBezTo>
                  <a:cubicBezTo>
                    <a:pt x="3755" y="15319"/>
                    <a:pt x="4677" y="14734"/>
                    <a:pt x="5679" y="14324"/>
                  </a:cubicBezTo>
                  <a:cubicBezTo>
                    <a:pt x="6541" y="13970"/>
                    <a:pt x="7465" y="13745"/>
                    <a:pt x="8418" y="13662"/>
                  </a:cubicBez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grpSp>
          <p:nvGrpSpPr>
            <p:cNvPr id="30739" name="Группа 4">
              <a:extLst>
                <a:ext uri="{FF2B5EF4-FFF2-40B4-BE49-F238E27FC236}">
                  <a16:creationId xmlns:a16="http://schemas.microsoft.com/office/drawing/2014/main" id="{409B901B-1994-BB42-A7F3-7A3E27087A23}"/>
                </a:ext>
              </a:extLst>
            </p:cNvPr>
            <p:cNvGrpSpPr>
              <a:grpSpLocks/>
            </p:cNvGrpSpPr>
            <p:nvPr/>
          </p:nvGrpSpPr>
          <p:grpSpPr bwMode="auto">
            <a:xfrm>
              <a:off x="11234738" y="8010128"/>
              <a:ext cx="1914525" cy="200025"/>
              <a:chOff x="13234988" y="2849475"/>
              <a:chExt cx="1915989" cy="200025"/>
            </a:xfrm>
          </p:grpSpPr>
          <p:sp>
            <p:nvSpPr>
              <p:cNvPr id="30754" name="Овал 58">
                <a:extLst>
                  <a:ext uri="{FF2B5EF4-FFF2-40B4-BE49-F238E27FC236}">
                    <a16:creationId xmlns:a16="http://schemas.microsoft.com/office/drawing/2014/main" id="{8EB00A6A-988B-5642-A808-749F240C3C7B}"/>
                  </a:ext>
                </a:extLst>
              </p:cNvPr>
              <p:cNvSpPr>
                <a:spLocks noChangeArrowheads="1"/>
              </p:cNvSpPr>
              <p:nvPr/>
            </p:nvSpPr>
            <p:spPr bwMode="auto">
              <a:xfrm>
                <a:off x="13234988" y="2849475"/>
                <a:ext cx="200025" cy="2000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pPr algn="ctr" eaLnBrk="1"/>
                <a:endParaRPr lang="ru-RU" altLang="ru-RU"/>
              </a:p>
            </p:txBody>
          </p:sp>
          <p:sp>
            <p:nvSpPr>
              <p:cNvPr id="30755" name="Овал 58">
                <a:extLst>
                  <a:ext uri="{FF2B5EF4-FFF2-40B4-BE49-F238E27FC236}">
                    <a16:creationId xmlns:a16="http://schemas.microsoft.com/office/drawing/2014/main" id="{AFD6B91F-4D51-1645-8B81-C732893A45E3}"/>
                  </a:ext>
                </a:extLst>
              </p:cNvPr>
              <p:cNvSpPr>
                <a:spLocks noChangeArrowheads="1"/>
              </p:cNvSpPr>
              <p:nvPr/>
            </p:nvSpPr>
            <p:spPr bwMode="auto">
              <a:xfrm>
                <a:off x="13663979" y="2849475"/>
                <a:ext cx="200025" cy="20002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pPr algn="ctr" eaLnBrk="1"/>
                <a:endParaRPr lang="ru-RU" altLang="ru-RU"/>
              </a:p>
            </p:txBody>
          </p:sp>
          <p:sp>
            <p:nvSpPr>
              <p:cNvPr id="30769" name="Овал 58">
                <a:extLst>
                  <a:ext uri="{FF2B5EF4-FFF2-40B4-BE49-F238E27FC236}">
                    <a16:creationId xmlns:a16="http://schemas.microsoft.com/office/drawing/2014/main" id="{889A6D05-58E0-5C41-BD0A-901BBC377DFE}"/>
                  </a:ext>
                </a:extLst>
              </p:cNvPr>
              <p:cNvSpPr>
                <a:spLocks noChangeArrowheads="1"/>
              </p:cNvSpPr>
              <p:nvPr/>
            </p:nvSpPr>
            <p:spPr bwMode="auto">
              <a:xfrm>
                <a:off x="14092538" y="2850092"/>
                <a:ext cx="200176" cy="20005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pPr algn="ctr" eaLnBrk="1">
                  <a:defRPr/>
                </a:pPr>
                <a:endParaRPr lang="ru-RU" altLang="ru-RU"/>
              </a:p>
            </p:txBody>
          </p:sp>
          <p:sp>
            <p:nvSpPr>
              <p:cNvPr id="30770" name="Овал 58">
                <a:extLst>
                  <a:ext uri="{FF2B5EF4-FFF2-40B4-BE49-F238E27FC236}">
                    <a16:creationId xmlns:a16="http://schemas.microsoft.com/office/drawing/2014/main" id="{4ADFAC2E-9259-9547-B084-B0C9D3587202}"/>
                  </a:ext>
                </a:extLst>
              </p:cNvPr>
              <p:cNvSpPr>
                <a:spLocks noChangeArrowheads="1"/>
              </p:cNvSpPr>
              <p:nvPr/>
            </p:nvSpPr>
            <p:spPr bwMode="auto">
              <a:xfrm>
                <a:off x="14521486" y="2850092"/>
                <a:ext cx="200176" cy="20005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pPr algn="ctr" eaLnBrk="1">
                  <a:defRPr/>
                </a:pPr>
                <a:endParaRPr lang="ru-RU" altLang="ru-RU"/>
              </a:p>
            </p:txBody>
          </p:sp>
          <p:sp>
            <p:nvSpPr>
              <p:cNvPr id="30771" name="Овал 58">
                <a:extLst>
                  <a:ext uri="{FF2B5EF4-FFF2-40B4-BE49-F238E27FC236}">
                    <a16:creationId xmlns:a16="http://schemas.microsoft.com/office/drawing/2014/main" id="{B97EAEEC-6A2D-254A-AB1A-142ED725C832}"/>
                  </a:ext>
                </a:extLst>
              </p:cNvPr>
              <p:cNvSpPr>
                <a:spLocks noChangeArrowheads="1"/>
              </p:cNvSpPr>
              <p:nvPr/>
            </p:nvSpPr>
            <p:spPr bwMode="auto">
              <a:xfrm>
                <a:off x="14950434" y="2850092"/>
                <a:ext cx="200176" cy="200050"/>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pPr algn="ctr" eaLnBrk="1">
                  <a:defRPr/>
                </a:pPr>
                <a:endParaRPr lang="ru-RU" altLang="ru-RU"/>
              </a:p>
            </p:txBody>
          </p:sp>
        </p:grpSp>
        <p:sp>
          <p:nvSpPr>
            <p:cNvPr id="30740" name="Овал 58">
              <a:extLst>
                <a:ext uri="{FF2B5EF4-FFF2-40B4-BE49-F238E27FC236}">
                  <a16:creationId xmlns:a16="http://schemas.microsoft.com/office/drawing/2014/main" id="{4E76793D-B28D-1A42-9FFB-FFBA6FFA9375}"/>
                </a:ext>
              </a:extLst>
            </p:cNvPr>
            <p:cNvSpPr>
              <a:spLocks noChangeArrowheads="1"/>
            </p:cNvSpPr>
            <p:nvPr/>
          </p:nvSpPr>
          <p:spPr bwMode="auto">
            <a:xfrm>
              <a:off x="6422335" y="2582053"/>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0741" name="Овал 58">
              <a:extLst>
                <a:ext uri="{FF2B5EF4-FFF2-40B4-BE49-F238E27FC236}">
                  <a16:creationId xmlns:a16="http://schemas.microsoft.com/office/drawing/2014/main" id="{DB83BA7A-16A3-854E-8F65-BE9374B05EFD}"/>
                </a:ext>
              </a:extLst>
            </p:cNvPr>
            <p:cNvSpPr>
              <a:spLocks noChangeArrowheads="1"/>
            </p:cNvSpPr>
            <p:nvPr/>
          </p:nvSpPr>
          <p:spPr bwMode="auto">
            <a:xfrm>
              <a:off x="6425369" y="10929113"/>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0742" name="Овал 58">
              <a:extLst>
                <a:ext uri="{FF2B5EF4-FFF2-40B4-BE49-F238E27FC236}">
                  <a16:creationId xmlns:a16="http://schemas.microsoft.com/office/drawing/2014/main" id="{F6B4B473-6B6A-B642-9781-D9B5B64E9599}"/>
                </a:ext>
              </a:extLst>
            </p:cNvPr>
            <p:cNvSpPr>
              <a:spLocks noChangeArrowheads="1"/>
            </p:cNvSpPr>
            <p:nvPr/>
          </p:nvSpPr>
          <p:spPr bwMode="auto">
            <a:xfrm>
              <a:off x="17744385" y="1094669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0743" name="Овал 58">
              <a:extLst>
                <a:ext uri="{FF2B5EF4-FFF2-40B4-BE49-F238E27FC236}">
                  <a16:creationId xmlns:a16="http://schemas.microsoft.com/office/drawing/2014/main" id="{11D52A43-3D5F-104B-BCBF-CF1054FC9E3A}"/>
                </a:ext>
              </a:extLst>
            </p:cNvPr>
            <p:cNvSpPr>
              <a:spLocks noChangeArrowheads="1"/>
            </p:cNvSpPr>
            <p:nvPr/>
          </p:nvSpPr>
          <p:spPr bwMode="auto">
            <a:xfrm>
              <a:off x="17742314" y="2601941"/>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0744" name="Овал 57">
              <a:extLst>
                <a:ext uri="{FF2B5EF4-FFF2-40B4-BE49-F238E27FC236}">
                  <a16:creationId xmlns:a16="http://schemas.microsoft.com/office/drawing/2014/main" id="{B992AF27-AA05-FF45-88B9-44D5A395153E}"/>
                </a:ext>
              </a:extLst>
            </p:cNvPr>
            <p:cNvSpPr>
              <a:spLocks noChangeArrowheads="1"/>
            </p:cNvSpPr>
            <p:nvPr/>
          </p:nvSpPr>
          <p:spPr bwMode="auto">
            <a:xfrm>
              <a:off x="16638588" y="67706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0745" name="Овал 60">
              <a:extLst>
                <a:ext uri="{FF2B5EF4-FFF2-40B4-BE49-F238E27FC236}">
                  <a16:creationId xmlns:a16="http://schemas.microsoft.com/office/drawing/2014/main" id="{3F5F1834-5A7C-594F-96C4-A33DFAAAD836}"/>
                </a:ext>
              </a:extLst>
            </p:cNvPr>
            <p:cNvSpPr>
              <a:spLocks noChangeArrowheads="1"/>
            </p:cNvSpPr>
            <p:nvPr/>
          </p:nvSpPr>
          <p:spPr bwMode="auto">
            <a:xfrm>
              <a:off x="7510463" y="67706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52" name="Полилиния 51">
              <a:extLst>
                <a:ext uri="{FF2B5EF4-FFF2-40B4-BE49-F238E27FC236}">
                  <a16:creationId xmlns:a16="http://schemas.microsoft.com/office/drawing/2014/main" id="{E5655891-D5CA-9E4F-A4BC-519EF0B2924D}"/>
                </a:ext>
              </a:extLst>
            </p:cNvPr>
            <p:cNvSpPr>
              <a:spLocks/>
            </p:cNvSpPr>
            <p:nvPr/>
          </p:nvSpPr>
          <p:spPr bwMode="auto">
            <a:xfrm>
              <a:off x="5506758" y="6870779"/>
              <a:ext cx="2052614"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30747" name="Овал 7">
              <a:extLst>
                <a:ext uri="{FF2B5EF4-FFF2-40B4-BE49-F238E27FC236}">
                  <a16:creationId xmlns:a16="http://schemas.microsoft.com/office/drawing/2014/main" id="{6802D7BC-2A6D-C34B-B8E2-1453276C4B84}"/>
                </a:ext>
              </a:extLst>
            </p:cNvPr>
            <p:cNvSpPr>
              <a:spLocks noChangeArrowheads="1"/>
            </p:cNvSpPr>
            <p:nvPr/>
          </p:nvSpPr>
          <p:spPr bwMode="auto">
            <a:xfrm>
              <a:off x="2823913" y="5510280"/>
              <a:ext cx="2657487" cy="2657487"/>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54" name="Полилиния 53">
              <a:extLst>
                <a:ext uri="{FF2B5EF4-FFF2-40B4-BE49-F238E27FC236}">
                  <a16:creationId xmlns:a16="http://schemas.microsoft.com/office/drawing/2014/main" id="{E0C33FA1-BFC6-8140-AEC7-91B272D1638C}"/>
                </a:ext>
              </a:extLst>
            </p:cNvPr>
            <p:cNvSpPr>
              <a:spLocks/>
            </p:cNvSpPr>
            <p:nvPr/>
          </p:nvSpPr>
          <p:spPr bwMode="auto">
            <a:xfrm>
              <a:off x="16738193" y="6870779"/>
              <a:ext cx="2052615"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30749" name="Овал 7">
              <a:extLst>
                <a:ext uri="{FF2B5EF4-FFF2-40B4-BE49-F238E27FC236}">
                  <a16:creationId xmlns:a16="http://schemas.microsoft.com/office/drawing/2014/main" id="{B393E818-01AE-7243-BA60-9D9639E27EC4}"/>
                </a:ext>
              </a:extLst>
            </p:cNvPr>
            <p:cNvSpPr>
              <a:spLocks noChangeArrowheads="1"/>
            </p:cNvSpPr>
            <p:nvPr/>
          </p:nvSpPr>
          <p:spPr bwMode="auto">
            <a:xfrm>
              <a:off x="18820928" y="5510280"/>
              <a:ext cx="2657487" cy="2657487"/>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56" name="Shape">
              <a:extLst>
                <a:ext uri="{FF2B5EF4-FFF2-40B4-BE49-F238E27FC236}">
                  <a16:creationId xmlns:a16="http://schemas.microsoft.com/office/drawing/2014/main" id="{8DBA3409-FC54-994A-A7FD-F1A3811FDDA1}"/>
                </a:ext>
              </a:extLst>
            </p:cNvPr>
            <p:cNvSpPr/>
            <p:nvPr/>
          </p:nvSpPr>
          <p:spPr>
            <a:xfrm>
              <a:off x="3768464" y="6515135"/>
              <a:ext cx="893753" cy="5985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905" y="1369"/>
                  </a:moveTo>
                  <a:lnTo>
                    <a:pt x="20138" y="1369"/>
                  </a:lnTo>
                  <a:lnTo>
                    <a:pt x="10806" y="10703"/>
                  </a:lnTo>
                  <a:lnTo>
                    <a:pt x="1905" y="1369"/>
                  </a:lnTo>
                  <a:close/>
                  <a:moveTo>
                    <a:pt x="874" y="2005"/>
                  </a:moveTo>
                  <a:lnTo>
                    <a:pt x="10808" y="12268"/>
                  </a:lnTo>
                  <a:lnTo>
                    <a:pt x="20726" y="2480"/>
                  </a:lnTo>
                  <a:lnTo>
                    <a:pt x="20726" y="20231"/>
                  </a:lnTo>
                  <a:lnTo>
                    <a:pt x="874" y="20231"/>
                  </a:lnTo>
                  <a:lnTo>
                    <a:pt x="874" y="2005"/>
                  </a:ln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57" name="Shape">
              <a:extLst>
                <a:ext uri="{FF2B5EF4-FFF2-40B4-BE49-F238E27FC236}">
                  <a16:creationId xmlns:a16="http://schemas.microsoft.com/office/drawing/2014/main" id="{AB98DFD1-F5A7-C54A-8257-45E98620598C}"/>
                </a:ext>
              </a:extLst>
            </p:cNvPr>
            <p:cNvSpPr/>
            <p:nvPr/>
          </p:nvSpPr>
          <p:spPr>
            <a:xfrm>
              <a:off x="19746472" y="6354778"/>
              <a:ext cx="917565" cy="917688"/>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5"/>
                    <a:pt x="2881" y="3016"/>
                  </a:cubicBezTo>
                  <a:cubicBezTo>
                    <a:pt x="-961" y="7037"/>
                    <a:pt x="-961" y="13557"/>
                    <a:pt x="2881" y="17579"/>
                  </a:cubicBezTo>
                  <a:cubicBezTo>
                    <a:pt x="6724" y="21600"/>
                    <a:pt x="12954" y="21600"/>
                    <a:pt x="16797" y="17579"/>
                  </a:cubicBezTo>
                  <a:cubicBezTo>
                    <a:pt x="20639" y="13557"/>
                    <a:pt x="20639" y="7037"/>
                    <a:pt x="16797" y="3016"/>
                  </a:cubicBezTo>
                  <a:cubicBezTo>
                    <a:pt x="14875" y="1005"/>
                    <a:pt x="12357" y="0"/>
                    <a:pt x="9839" y="0"/>
                  </a:cubicBezTo>
                  <a:close/>
                  <a:moveTo>
                    <a:pt x="9839" y="875"/>
                  </a:moveTo>
                  <a:cubicBezTo>
                    <a:pt x="12143" y="875"/>
                    <a:pt x="14447" y="1795"/>
                    <a:pt x="16205" y="3634"/>
                  </a:cubicBezTo>
                  <a:cubicBezTo>
                    <a:pt x="19720" y="7314"/>
                    <a:pt x="19720" y="13280"/>
                    <a:pt x="16205" y="16960"/>
                  </a:cubicBezTo>
                  <a:cubicBezTo>
                    <a:pt x="12689" y="20639"/>
                    <a:pt x="6989" y="20639"/>
                    <a:pt x="3473" y="16960"/>
                  </a:cubicBezTo>
                  <a:cubicBezTo>
                    <a:pt x="-42" y="13280"/>
                    <a:pt x="-42" y="7314"/>
                    <a:pt x="3473" y="3634"/>
                  </a:cubicBezTo>
                  <a:cubicBezTo>
                    <a:pt x="5231" y="1795"/>
                    <a:pt x="7535" y="875"/>
                    <a:pt x="9839" y="875"/>
                  </a:cubicBezTo>
                  <a:close/>
                  <a:moveTo>
                    <a:pt x="9464" y="3847"/>
                  </a:moveTo>
                  <a:lnTo>
                    <a:pt x="9464" y="10731"/>
                  </a:lnTo>
                  <a:lnTo>
                    <a:pt x="9471" y="10731"/>
                  </a:lnTo>
                  <a:lnTo>
                    <a:pt x="9471" y="10738"/>
                  </a:lnTo>
                  <a:lnTo>
                    <a:pt x="13098" y="10738"/>
                  </a:lnTo>
                  <a:lnTo>
                    <a:pt x="13098" y="9901"/>
                  </a:lnTo>
                  <a:lnTo>
                    <a:pt x="10242" y="9901"/>
                  </a:lnTo>
                  <a:lnTo>
                    <a:pt x="10242" y="3847"/>
                  </a:lnTo>
                  <a:lnTo>
                    <a:pt x="9464" y="3847"/>
                  </a:ln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30752" name="Овал 60">
              <a:extLst>
                <a:ext uri="{FF2B5EF4-FFF2-40B4-BE49-F238E27FC236}">
                  <a16:creationId xmlns:a16="http://schemas.microsoft.com/office/drawing/2014/main" id="{D6227CD7-3C45-5049-BC39-433FE5190232}"/>
                </a:ext>
              </a:extLst>
            </p:cNvPr>
            <p:cNvSpPr>
              <a:spLocks noChangeArrowheads="1"/>
            </p:cNvSpPr>
            <p:nvPr/>
          </p:nvSpPr>
          <p:spPr bwMode="auto">
            <a:xfrm>
              <a:off x="5376847" y="6773929"/>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0753" name="Овал 60">
              <a:extLst>
                <a:ext uri="{FF2B5EF4-FFF2-40B4-BE49-F238E27FC236}">
                  <a16:creationId xmlns:a16="http://schemas.microsoft.com/office/drawing/2014/main" id="{84FEB45F-3BB1-A54F-99C6-19755EF98AAC}"/>
                </a:ext>
              </a:extLst>
            </p:cNvPr>
            <p:cNvSpPr>
              <a:spLocks noChangeArrowheads="1"/>
            </p:cNvSpPr>
            <p:nvPr/>
          </p:nvSpPr>
          <p:spPr bwMode="auto">
            <a:xfrm>
              <a:off x="18696924" y="6779676"/>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Группа 1">
            <a:extLst>
              <a:ext uri="{FF2B5EF4-FFF2-40B4-BE49-F238E27FC236}">
                <a16:creationId xmlns:a16="http://schemas.microsoft.com/office/drawing/2014/main" id="{FBBEF65A-94AC-EF40-B3A6-6F9BF5EEEF82}"/>
              </a:ext>
            </a:extLst>
          </p:cNvPr>
          <p:cNvGrpSpPr>
            <a:grpSpLocks/>
          </p:cNvGrpSpPr>
          <p:nvPr/>
        </p:nvGrpSpPr>
        <p:grpSpPr bwMode="auto">
          <a:xfrm>
            <a:off x="958850" y="-2217738"/>
            <a:ext cx="22466300" cy="14636751"/>
            <a:chOff x="958850" y="-2217935"/>
            <a:chExt cx="22466300" cy="14636948"/>
          </a:xfrm>
        </p:grpSpPr>
        <p:sp>
          <p:nvSpPr>
            <p:cNvPr id="15" name="Полилиния 14">
              <a:extLst>
                <a:ext uri="{FF2B5EF4-FFF2-40B4-BE49-F238E27FC236}">
                  <a16:creationId xmlns:a16="http://schemas.microsoft.com/office/drawing/2014/main" id="{07D81CFC-303E-7044-99EF-6F2800519308}"/>
                </a:ext>
              </a:extLst>
            </p:cNvPr>
            <p:cNvSpPr>
              <a:spLocks/>
            </p:cNvSpPr>
            <p:nvPr/>
          </p:nvSpPr>
          <p:spPr bwMode="auto">
            <a:xfrm rot="5400000" flipV="1">
              <a:off x="11652243" y="3654307"/>
              <a:ext cx="1079515"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6" name="Полилиния 5">
              <a:extLst>
                <a:ext uri="{FF2B5EF4-FFF2-40B4-BE49-F238E27FC236}">
                  <a16:creationId xmlns:a16="http://schemas.microsoft.com/office/drawing/2014/main" id="{84C0CA1F-B8F1-2A41-B35C-F6824F6B2874}"/>
                </a:ext>
              </a:extLst>
            </p:cNvPr>
            <p:cNvSpPr/>
            <p:nvPr/>
          </p:nvSpPr>
          <p:spPr bwMode="auto">
            <a:xfrm>
              <a:off x="6208713" y="4321066"/>
              <a:ext cx="5975350" cy="7531201"/>
            </a:xfrm>
            <a:custGeom>
              <a:avLst/>
              <a:gdLst>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Lst>
              <a:ahLst/>
              <a:cxnLst>
                <a:cxn ang="0">
                  <a:pos x="connsiteX0" y="connsiteY0"/>
                </a:cxn>
                <a:cxn ang="0">
                  <a:pos x="connsiteX1" y="connsiteY1"/>
                </a:cxn>
                <a:cxn ang="0">
                  <a:pos x="connsiteX2" y="connsiteY2"/>
                </a:cxn>
                <a:cxn ang="0">
                  <a:pos x="connsiteX3" y="connsiteY3"/>
                </a:cxn>
              </a:cxnLst>
              <a:rect l="l" t="t" r="r" b="b"/>
              <a:pathLst>
                <a:path w="5991726" h="7531769">
                  <a:moveTo>
                    <a:pt x="5991726" y="0"/>
                  </a:moveTo>
                  <a:lnTo>
                    <a:pt x="601579" y="0"/>
                  </a:lnTo>
                  <a:cubicBezTo>
                    <a:pt x="170979" y="1139"/>
                    <a:pt x="-52" y="273648"/>
                    <a:pt x="0" y="481264"/>
                  </a:cubicBezTo>
                  <a:lnTo>
                    <a:pt x="0" y="7531769"/>
                  </a:lnTo>
                </a:path>
              </a:pathLst>
            </a:custGeom>
            <a:noFill/>
            <a:ln w="25400" cap="flat" cmpd="sng" algn="ctr">
              <a:solidFill>
                <a:srgbClr val="BFC5CE"/>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1">
                <a:defRPr/>
              </a:pPr>
              <a:endParaRPr lang="ru-RU">
                <a:latin typeface="Helvetica Neue" charset="0"/>
                <a:ea typeface="Helvetica Neue" charset="0"/>
                <a:cs typeface="Helvetica Neue" charset="0"/>
                <a:sym typeface="Helvetica Neue" charset="0"/>
              </a:endParaRPr>
            </a:p>
          </p:txBody>
        </p:sp>
        <p:sp>
          <p:nvSpPr>
            <p:cNvPr id="31748" name="Скругленный прямоугольник 88">
              <a:extLst>
                <a:ext uri="{FF2B5EF4-FFF2-40B4-BE49-F238E27FC236}">
                  <a16:creationId xmlns:a16="http://schemas.microsoft.com/office/drawing/2014/main" id="{577D993E-3EB4-5442-9E0C-FD9B12A98092}"/>
                </a:ext>
              </a:extLst>
            </p:cNvPr>
            <p:cNvSpPr>
              <a:spLocks noChangeArrowheads="1"/>
            </p:cNvSpPr>
            <p:nvPr/>
          </p:nvSpPr>
          <p:spPr bwMode="auto">
            <a:xfrm>
              <a:off x="958850" y="5443538"/>
              <a:ext cx="10533063" cy="2089610"/>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sp>
          <p:nvSpPr>
            <p:cNvPr id="31749" name="Скругленный прямоугольник 89">
              <a:extLst>
                <a:ext uri="{FF2B5EF4-FFF2-40B4-BE49-F238E27FC236}">
                  <a16:creationId xmlns:a16="http://schemas.microsoft.com/office/drawing/2014/main" id="{0A509B94-6464-284D-94D3-B34F00FDB997}"/>
                </a:ext>
              </a:extLst>
            </p:cNvPr>
            <p:cNvSpPr>
              <a:spLocks noChangeArrowheads="1"/>
            </p:cNvSpPr>
            <p:nvPr/>
          </p:nvSpPr>
          <p:spPr bwMode="auto">
            <a:xfrm>
              <a:off x="1130232" y="5588328"/>
              <a:ext cx="1800056" cy="1800028"/>
            </a:xfrm>
            <a:prstGeom prst="roundRect">
              <a:avLst>
                <a:gd name="adj" fmla="val 7245"/>
              </a:avLst>
            </a:prstGeom>
            <a:solidFill>
              <a:schemeClr val="accent1"/>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1750" name="TextBox 8">
              <a:extLst>
                <a:ext uri="{FF2B5EF4-FFF2-40B4-BE49-F238E27FC236}">
                  <a16:creationId xmlns:a16="http://schemas.microsoft.com/office/drawing/2014/main" id="{96C9421F-2F06-CF46-ACA5-CE27B513EEC1}"/>
                </a:ext>
              </a:extLst>
            </p:cNvPr>
            <p:cNvSpPr txBox="1">
              <a:spLocks noChangeArrowheads="1"/>
            </p:cNvSpPr>
            <p:nvPr/>
          </p:nvSpPr>
          <p:spPr bwMode="auto">
            <a:xfrm>
              <a:off x="3216073" y="6428909"/>
              <a:ext cx="8039475" cy="70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31751" name="Прямоугольник 92">
              <a:extLst>
                <a:ext uri="{FF2B5EF4-FFF2-40B4-BE49-F238E27FC236}">
                  <a16:creationId xmlns:a16="http://schemas.microsoft.com/office/drawing/2014/main" id="{FD4683E8-2F63-CF4B-A3F5-780FF4F503D4}"/>
                </a:ext>
              </a:extLst>
            </p:cNvPr>
            <p:cNvSpPr>
              <a:spLocks noChangeArrowheads="1"/>
            </p:cNvSpPr>
            <p:nvPr/>
          </p:nvSpPr>
          <p:spPr bwMode="auto">
            <a:xfrm>
              <a:off x="3220916" y="5801661"/>
              <a:ext cx="3858037" cy="5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sp>
          <p:nvSpPr>
            <p:cNvPr id="31752" name="Скругленный прямоугольник 96">
              <a:extLst>
                <a:ext uri="{FF2B5EF4-FFF2-40B4-BE49-F238E27FC236}">
                  <a16:creationId xmlns:a16="http://schemas.microsoft.com/office/drawing/2014/main" id="{9E00D453-92EA-4741-BF52-040470534595}"/>
                </a:ext>
              </a:extLst>
            </p:cNvPr>
            <p:cNvSpPr>
              <a:spLocks noChangeArrowheads="1"/>
            </p:cNvSpPr>
            <p:nvPr/>
          </p:nvSpPr>
          <p:spPr bwMode="auto">
            <a:xfrm>
              <a:off x="958850" y="7886470"/>
              <a:ext cx="10533063" cy="2089610"/>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sp>
          <p:nvSpPr>
            <p:cNvPr id="31753" name="Скругленный прямоугольник 100">
              <a:extLst>
                <a:ext uri="{FF2B5EF4-FFF2-40B4-BE49-F238E27FC236}">
                  <a16:creationId xmlns:a16="http://schemas.microsoft.com/office/drawing/2014/main" id="{4F2181B4-4329-4644-884D-A7FA9A48FD1A}"/>
                </a:ext>
              </a:extLst>
            </p:cNvPr>
            <p:cNvSpPr>
              <a:spLocks noChangeArrowheads="1"/>
            </p:cNvSpPr>
            <p:nvPr/>
          </p:nvSpPr>
          <p:spPr bwMode="auto">
            <a:xfrm>
              <a:off x="1130300" y="8031104"/>
              <a:ext cx="1800225" cy="1800249"/>
            </a:xfrm>
            <a:prstGeom prst="roundRect">
              <a:avLst>
                <a:gd name="adj" fmla="val 7245"/>
              </a:avLst>
            </a:prstGeom>
            <a:solidFill>
              <a:schemeClr val="accent3"/>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31754" name="TextBox 8">
              <a:extLst>
                <a:ext uri="{FF2B5EF4-FFF2-40B4-BE49-F238E27FC236}">
                  <a16:creationId xmlns:a16="http://schemas.microsoft.com/office/drawing/2014/main" id="{022F11A7-C6D3-8843-98C9-4784E4FBA769}"/>
                </a:ext>
              </a:extLst>
            </p:cNvPr>
            <p:cNvSpPr txBox="1">
              <a:spLocks noChangeArrowheads="1"/>
            </p:cNvSpPr>
            <p:nvPr/>
          </p:nvSpPr>
          <p:spPr bwMode="auto">
            <a:xfrm>
              <a:off x="3216073" y="8871841"/>
              <a:ext cx="8039475" cy="70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31755" name="Прямоугольник 99">
              <a:extLst>
                <a:ext uri="{FF2B5EF4-FFF2-40B4-BE49-F238E27FC236}">
                  <a16:creationId xmlns:a16="http://schemas.microsoft.com/office/drawing/2014/main" id="{A08AE2F4-85AF-694A-B852-5112A4BD40E8}"/>
                </a:ext>
              </a:extLst>
            </p:cNvPr>
            <p:cNvSpPr>
              <a:spLocks noChangeArrowheads="1"/>
            </p:cNvSpPr>
            <p:nvPr/>
          </p:nvSpPr>
          <p:spPr bwMode="auto">
            <a:xfrm>
              <a:off x="3220916" y="8244593"/>
              <a:ext cx="3858037" cy="5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sp>
          <p:nvSpPr>
            <p:cNvPr id="31756" name="Скругленный прямоугольник 103">
              <a:extLst>
                <a:ext uri="{FF2B5EF4-FFF2-40B4-BE49-F238E27FC236}">
                  <a16:creationId xmlns:a16="http://schemas.microsoft.com/office/drawing/2014/main" id="{FBEDFCC8-309F-CA4B-9CBC-B78C90878EE7}"/>
                </a:ext>
              </a:extLst>
            </p:cNvPr>
            <p:cNvSpPr>
              <a:spLocks noChangeArrowheads="1"/>
            </p:cNvSpPr>
            <p:nvPr/>
          </p:nvSpPr>
          <p:spPr bwMode="auto">
            <a:xfrm>
              <a:off x="958850" y="10329403"/>
              <a:ext cx="10533063" cy="2089610"/>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sp>
          <p:nvSpPr>
            <p:cNvPr id="31757" name="Скругленный прямоугольник 107">
              <a:extLst>
                <a:ext uri="{FF2B5EF4-FFF2-40B4-BE49-F238E27FC236}">
                  <a16:creationId xmlns:a16="http://schemas.microsoft.com/office/drawing/2014/main" id="{F2A5FD09-F58E-464A-A1DD-8B87470A71B6}"/>
                </a:ext>
              </a:extLst>
            </p:cNvPr>
            <p:cNvSpPr>
              <a:spLocks noChangeArrowheads="1"/>
            </p:cNvSpPr>
            <p:nvPr/>
          </p:nvSpPr>
          <p:spPr bwMode="auto">
            <a:xfrm>
              <a:off x="1130300" y="10474299"/>
              <a:ext cx="1800225" cy="1800249"/>
            </a:xfrm>
            <a:prstGeom prst="roundRect">
              <a:avLst>
                <a:gd name="adj" fmla="val 7245"/>
              </a:avLst>
            </a:prstGeom>
            <a:solidFill>
              <a:schemeClr val="accent5"/>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31758" name="TextBox 8">
              <a:extLst>
                <a:ext uri="{FF2B5EF4-FFF2-40B4-BE49-F238E27FC236}">
                  <a16:creationId xmlns:a16="http://schemas.microsoft.com/office/drawing/2014/main" id="{42B7D8F5-8FDE-8240-8DAE-26F8DE66BD9B}"/>
                </a:ext>
              </a:extLst>
            </p:cNvPr>
            <p:cNvSpPr txBox="1">
              <a:spLocks noChangeArrowheads="1"/>
            </p:cNvSpPr>
            <p:nvPr/>
          </p:nvSpPr>
          <p:spPr bwMode="auto">
            <a:xfrm>
              <a:off x="3216073" y="11314774"/>
              <a:ext cx="8039475" cy="70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31759" name="Прямоугольник 106">
              <a:extLst>
                <a:ext uri="{FF2B5EF4-FFF2-40B4-BE49-F238E27FC236}">
                  <a16:creationId xmlns:a16="http://schemas.microsoft.com/office/drawing/2014/main" id="{1DD3C4BE-3D76-C94E-B420-84D9CF5A4675}"/>
                </a:ext>
              </a:extLst>
            </p:cNvPr>
            <p:cNvSpPr>
              <a:spLocks noChangeArrowheads="1"/>
            </p:cNvSpPr>
            <p:nvPr/>
          </p:nvSpPr>
          <p:spPr bwMode="auto">
            <a:xfrm>
              <a:off x="3220916" y="10687526"/>
              <a:ext cx="3858037" cy="5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sp>
          <p:nvSpPr>
            <p:cNvPr id="31760" name="Овал 8">
              <a:extLst>
                <a:ext uri="{FF2B5EF4-FFF2-40B4-BE49-F238E27FC236}">
                  <a16:creationId xmlns:a16="http://schemas.microsoft.com/office/drawing/2014/main" id="{0E227570-BF64-2041-B86F-49688B010669}"/>
                </a:ext>
              </a:extLst>
            </p:cNvPr>
            <p:cNvSpPr>
              <a:spLocks noChangeArrowheads="1"/>
            </p:cNvSpPr>
            <p:nvPr/>
          </p:nvSpPr>
          <p:spPr bwMode="auto">
            <a:xfrm>
              <a:off x="11595100" y="3730625"/>
              <a:ext cx="1174750" cy="1173163"/>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11" name="Полилиния 110">
              <a:extLst>
                <a:ext uri="{FF2B5EF4-FFF2-40B4-BE49-F238E27FC236}">
                  <a16:creationId xmlns:a16="http://schemas.microsoft.com/office/drawing/2014/main" id="{32E273AF-3E95-F94C-BDC1-D9FB3A0E6CE6}"/>
                </a:ext>
              </a:extLst>
            </p:cNvPr>
            <p:cNvSpPr/>
            <p:nvPr/>
          </p:nvSpPr>
          <p:spPr bwMode="auto">
            <a:xfrm flipH="1">
              <a:off x="12192000" y="4309954"/>
              <a:ext cx="5975350" cy="7532788"/>
            </a:xfrm>
            <a:custGeom>
              <a:avLst/>
              <a:gdLst>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 name="connsiteX4" fmla="*/ 1443789 w 5991726"/>
                <a:gd name="connsiteY4" fmla="*/ 7531769 h 7531769"/>
                <a:gd name="connsiteX0" fmla="*/ 5991726 w 5991726"/>
                <a:gd name="connsiteY0" fmla="*/ 0 h 7531769"/>
                <a:gd name="connsiteX1" fmla="*/ 601579 w 5991726"/>
                <a:gd name="connsiteY1" fmla="*/ 0 h 7531769"/>
                <a:gd name="connsiteX2" fmla="*/ 0 w 5991726"/>
                <a:gd name="connsiteY2" fmla="*/ 481264 h 7531769"/>
                <a:gd name="connsiteX3" fmla="*/ 0 w 5991726"/>
                <a:gd name="connsiteY3" fmla="*/ 7531769 h 7531769"/>
              </a:gdLst>
              <a:ahLst/>
              <a:cxnLst>
                <a:cxn ang="0">
                  <a:pos x="connsiteX0" y="connsiteY0"/>
                </a:cxn>
                <a:cxn ang="0">
                  <a:pos x="connsiteX1" y="connsiteY1"/>
                </a:cxn>
                <a:cxn ang="0">
                  <a:pos x="connsiteX2" y="connsiteY2"/>
                </a:cxn>
                <a:cxn ang="0">
                  <a:pos x="connsiteX3" y="connsiteY3"/>
                </a:cxn>
              </a:cxnLst>
              <a:rect l="l" t="t" r="r" b="b"/>
              <a:pathLst>
                <a:path w="5991726" h="7531769">
                  <a:moveTo>
                    <a:pt x="5991726" y="0"/>
                  </a:moveTo>
                  <a:lnTo>
                    <a:pt x="601579" y="0"/>
                  </a:lnTo>
                  <a:cubicBezTo>
                    <a:pt x="170979" y="1139"/>
                    <a:pt x="-52" y="273648"/>
                    <a:pt x="0" y="481264"/>
                  </a:cubicBezTo>
                  <a:lnTo>
                    <a:pt x="0" y="7531769"/>
                  </a:lnTo>
                </a:path>
              </a:pathLst>
            </a:custGeom>
            <a:noFill/>
            <a:ln w="25400" cap="flat" cmpd="sng" algn="ctr">
              <a:solidFill>
                <a:srgbClr val="BFC5CE"/>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1">
                <a:defRPr/>
              </a:pPr>
              <a:endParaRPr lang="ru-RU">
                <a:latin typeface="Helvetica Neue" charset="0"/>
                <a:ea typeface="Helvetica Neue" charset="0"/>
                <a:cs typeface="Helvetica Neue" charset="0"/>
                <a:sym typeface="Helvetica Neue" charset="0"/>
              </a:endParaRPr>
            </a:p>
          </p:txBody>
        </p:sp>
        <p:sp>
          <p:nvSpPr>
            <p:cNvPr id="31762" name="Скругленный прямоугольник 128">
              <a:extLst>
                <a:ext uri="{FF2B5EF4-FFF2-40B4-BE49-F238E27FC236}">
                  <a16:creationId xmlns:a16="http://schemas.microsoft.com/office/drawing/2014/main" id="{F90865B7-9A3F-A543-88BE-469A9D7F977C}"/>
                </a:ext>
              </a:extLst>
            </p:cNvPr>
            <p:cNvSpPr>
              <a:spLocks noChangeArrowheads="1"/>
            </p:cNvSpPr>
            <p:nvPr/>
          </p:nvSpPr>
          <p:spPr bwMode="auto">
            <a:xfrm>
              <a:off x="12892088" y="5443538"/>
              <a:ext cx="10533062" cy="2089610"/>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sp>
          <p:nvSpPr>
            <p:cNvPr id="31763" name="Скругленный прямоугольник 139">
              <a:extLst>
                <a:ext uri="{FF2B5EF4-FFF2-40B4-BE49-F238E27FC236}">
                  <a16:creationId xmlns:a16="http://schemas.microsoft.com/office/drawing/2014/main" id="{7D4473DE-6543-E440-B139-2F56FD5F25C5}"/>
                </a:ext>
              </a:extLst>
            </p:cNvPr>
            <p:cNvSpPr>
              <a:spLocks noChangeArrowheads="1"/>
            </p:cNvSpPr>
            <p:nvPr/>
          </p:nvSpPr>
          <p:spPr bwMode="auto">
            <a:xfrm>
              <a:off x="13063470" y="5588328"/>
              <a:ext cx="1800056" cy="1800028"/>
            </a:xfrm>
            <a:prstGeom prst="roundRect">
              <a:avLst>
                <a:gd name="adj" fmla="val 7245"/>
              </a:avLst>
            </a:prstGeom>
            <a:solidFill>
              <a:schemeClr val="accent1"/>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1764" name="TextBox 8">
              <a:extLst>
                <a:ext uri="{FF2B5EF4-FFF2-40B4-BE49-F238E27FC236}">
                  <a16:creationId xmlns:a16="http://schemas.microsoft.com/office/drawing/2014/main" id="{530DBAF3-715A-204F-8AB4-089045364C20}"/>
                </a:ext>
              </a:extLst>
            </p:cNvPr>
            <p:cNvSpPr txBox="1">
              <a:spLocks noChangeArrowheads="1"/>
            </p:cNvSpPr>
            <p:nvPr/>
          </p:nvSpPr>
          <p:spPr bwMode="auto">
            <a:xfrm>
              <a:off x="15149311" y="6428909"/>
              <a:ext cx="8039474" cy="70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31765" name="Прямоугольник 132">
              <a:extLst>
                <a:ext uri="{FF2B5EF4-FFF2-40B4-BE49-F238E27FC236}">
                  <a16:creationId xmlns:a16="http://schemas.microsoft.com/office/drawing/2014/main" id="{24253ADC-0BD7-E340-ACA0-2BD75E295604}"/>
                </a:ext>
              </a:extLst>
            </p:cNvPr>
            <p:cNvSpPr>
              <a:spLocks noChangeArrowheads="1"/>
            </p:cNvSpPr>
            <p:nvPr/>
          </p:nvSpPr>
          <p:spPr bwMode="auto">
            <a:xfrm>
              <a:off x="15154154" y="5801661"/>
              <a:ext cx="3858037" cy="5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sp>
          <p:nvSpPr>
            <p:cNvPr id="31766" name="Скругленный прямоугольник 122">
              <a:extLst>
                <a:ext uri="{FF2B5EF4-FFF2-40B4-BE49-F238E27FC236}">
                  <a16:creationId xmlns:a16="http://schemas.microsoft.com/office/drawing/2014/main" id="{1A04419B-1318-AF45-82A3-9112E08CA04D}"/>
                </a:ext>
              </a:extLst>
            </p:cNvPr>
            <p:cNvSpPr>
              <a:spLocks noChangeArrowheads="1"/>
            </p:cNvSpPr>
            <p:nvPr/>
          </p:nvSpPr>
          <p:spPr bwMode="auto">
            <a:xfrm>
              <a:off x="12892088" y="7886470"/>
              <a:ext cx="10533062" cy="2089610"/>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sp>
          <p:nvSpPr>
            <p:cNvPr id="31767" name="Скругленный прямоугольник 126">
              <a:extLst>
                <a:ext uri="{FF2B5EF4-FFF2-40B4-BE49-F238E27FC236}">
                  <a16:creationId xmlns:a16="http://schemas.microsoft.com/office/drawing/2014/main" id="{5B182E32-9964-E747-B38F-6012776F9BF3}"/>
                </a:ext>
              </a:extLst>
            </p:cNvPr>
            <p:cNvSpPr>
              <a:spLocks noChangeArrowheads="1"/>
            </p:cNvSpPr>
            <p:nvPr/>
          </p:nvSpPr>
          <p:spPr bwMode="auto">
            <a:xfrm>
              <a:off x="13063538" y="8031104"/>
              <a:ext cx="1800225" cy="1800249"/>
            </a:xfrm>
            <a:prstGeom prst="roundRect">
              <a:avLst>
                <a:gd name="adj" fmla="val 7245"/>
              </a:avLst>
            </a:prstGeom>
            <a:solidFill>
              <a:schemeClr val="accent3"/>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31768" name="TextBox 8">
              <a:extLst>
                <a:ext uri="{FF2B5EF4-FFF2-40B4-BE49-F238E27FC236}">
                  <a16:creationId xmlns:a16="http://schemas.microsoft.com/office/drawing/2014/main" id="{3100A3B1-0C51-344C-AD68-9A784C7AA3A6}"/>
                </a:ext>
              </a:extLst>
            </p:cNvPr>
            <p:cNvSpPr txBox="1">
              <a:spLocks noChangeArrowheads="1"/>
            </p:cNvSpPr>
            <p:nvPr/>
          </p:nvSpPr>
          <p:spPr bwMode="auto">
            <a:xfrm>
              <a:off x="15149311" y="8871841"/>
              <a:ext cx="8039474" cy="70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31769" name="Прямоугольник 125">
              <a:extLst>
                <a:ext uri="{FF2B5EF4-FFF2-40B4-BE49-F238E27FC236}">
                  <a16:creationId xmlns:a16="http://schemas.microsoft.com/office/drawing/2014/main" id="{72979A94-1F4D-8542-B921-D4DFD7397B40}"/>
                </a:ext>
              </a:extLst>
            </p:cNvPr>
            <p:cNvSpPr>
              <a:spLocks noChangeArrowheads="1"/>
            </p:cNvSpPr>
            <p:nvPr/>
          </p:nvSpPr>
          <p:spPr bwMode="auto">
            <a:xfrm>
              <a:off x="15154154" y="8244593"/>
              <a:ext cx="3858037" cy="5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sp>
          <p:nvSpPr>
            <p:cNvPr id="31770" name="Скругленный прямоугольник 116">
              <a:extLst>
                <a:ext uri="{FF2B5EF4-FFF2-40B4-BE49-F238E27FC236}">
                  <a16:creationId xmlns:a16="http://schemas.microsoft.com/office/drawing/2014/main" id="{22752CB2-48B9-F84A-A71C-07C22D288768}"/>
                </a:ext>
              </a:extLst>
            </p:cNvPr>
            <p:cNvSpPr>
              <a:spLocks noChangeArrowheads="1"/>
            </p:cNvSpPr>
            <p:nvPr/>
          </p:nvSpPr>
          <p:spPr bwMode="auto">
            <a:xfrm>
              <a:off x="12892088" y="10329403"/>
              <a:ext cx="10533062" cy="2089610"/>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sp>
          <p:nvSpPr>
            <p:cNvPr id="31771" name="Скругленный прямоугольник 120">
              <a:extLst>
                <a:ext uri="{FF2B5EF4-FFF2-40B4-BE49-F238E27FC236}">
                  <a16:creationId xmlns:a16="http://schemas.microsoft.com/office/drawing/2014/main" id="{7E357039-B596-4641-A8A5-BD0C0D61EA01}"/>
                </a:ext>
              </a:extLst>
            </p:cNvPr>
            <p:cNvSpPr>
              <a:spLocks noChangeArrowheads="1"/>
            </p:cNvSpPr>
            <p:nvPr/>
          </p:nvSpPr>
          <p:spPr bwMode="auto">
            <a:xfrm>
              <a:off x="13063538" y="10474299"/>
              <a:ext cx="1800225" cy="1800249"/>
            </a:xfrm>
            <a:prstGeom prst="roundRect">
              <a:avLst>
                <a:gd name="adj" fmla="val 7245"/>
              </a:avLst>
            </a:prstGeom>
            <a:solidFill>
              <a:schemeClr val="accent5"/>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31772" name="TextBox 8">
              <a:extLst>
                <a:ext uri="{FF2B5EF4-FFF2-40B4-BE49-F238E27FC236}">
                  <a16:creationId xmlns:a16="http://schemas.microsoft.com/office/drawing/2014/main" id="{5FB43DAB-A0B9-B94C-BEE2-16E9FA860FBF}"/>
                </a:ext>
              </a:extLst>
            </p:cNvPr>
            <p:cNvSpPr txBox="1">
              <a:spLocks noChangeArrowheads="1"/>
            </p:cNvSpPr>
            <p:nvPr/>
          </p:nvSpPr>
          <p:spPr bwMode="auto">
            <a:xfrm>
              <a:off x="15149311" y="11314774"/>
              <a:ext cx="8039474" cy="70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31773" name="Прямоугольник 119">
              <a:extLst>
                <a:ext uri="{FF2B5EF4-FFF2-40B4-BE49-F238E27FC236}">
                  <a16:creationId xmlns:a16="http://schemas.microsoft.com/office/drawing/2014/main" id="{7467DE79-06FC-3244-B9A9-D7CA4B8AC719}"/>
                </a:ext>
              </a:extLst>
            </p:cNvPr>
            <p:cNvSpPr>
              <a:spLocks noChangeArrowheads="1"/>
            </p:cNvSpPr>
            <p:nvPr/>
          </p:nvSpPr>
          <p:spPr bwMode="auto">
            <a:xfrm>
              <a:off x="15154154" y="10687526"/>
              <a:ext cx="3858037" cy="5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sp>
          <p:nvSpPr>
            <p:cNvPr id="163" name="Text Box 27">
              <a:extLst>
                <a:ext uri="{FF2B5EF4-FFF2-40B4-BE49-F238E27FC236}">
                  <a16:creationId xmlns:a16="http://schemas.microsoft.com/office/drawing/2014/main" id="{20A71DF5-8CD9-034B-A842-D66BC0834B81}"/>
                </a:ext>
              </a:extLst>
            </p:cNvPr>
            <p:cNvSpPr txBox="1">
              <a:spLocks/>
            </p:cNvSpPr>
            <p:nvPr/>
          </p:nvSpPr>
          <p:spPr bwMode="auto">
            <a:xfrm>
              <a:off x="11595100" y="3994037"/>
              <a:ext cx="1184275" cy="655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3600" b="0" dirty="0">
                  <a:solidFill>
                    <a:srgbClr val="FFFFFF"/>
                  </a:solidFill>
                  <a:latin typeface="Impact" charset="0"/>
                  <a:ea typeface="Impact" charset="0"/>
                  <a:cs typeface="Impact" charset="0"/>
                  <a:sym typeface="Helvetica Neue" charset="0"/>
                </a:rPr>
                <a:t>VS</a:t>
              </a:r>
            </a:p>
          </p:txBody>
        </p:sp>
        <p:grpSp>
          <p:nvGrpSpPr>
            <p:cNvPr id="31775" name="Группа 2">
              <a:extLst>
                <a:ext uri="{FF2B5EF4-FFF2-40B4-BE49-F238E27FC236}">
                  <a16:creationId xmlns:a16="http://schemas.microsoft.com/office/drawing/2014/main" id="{35E6A401-0CD5-4342-9D0C-CBAAB5CB6642}"/>
                </a:ext>
              </a:extLst>
            </p:cNvPr>
            <p:cNvGrpSpPr>
              <a:grpSpLocks/>
            </p:cNvGrpSpPr>
            <p:nvPr/>
          </p:nvGrpSpPr>
          <p:grpSpPr bwMode="auto">
            <a:xfrm>
              <a:off x="9408112" y="-2217935"/>
              <a:ext cx="5521325" cy="5521325"/>
              <a:chOff x="8830136" y="3537274"/>
              <a:chExt cx="6688364" cy="6688364"/>
            </a:xfrm>
          </p:grpSpPr>
          <p:sp>
            <p:nvSpPr>
              <p:cNvPr id="31783" name="Полилиния 52">
                <a:extLst>
                  <a:ext uri="{FF2B5EF4-FFF2-40B4-BE49-F238E27FC236}">
                    <a16:creationId xmlns:a16="http://schemas.microsoft.com/office/drawing/2014/main" id="{8C151992-BC56-9844-9FC9-ED46977501D3}"/>
                  </a:ext>
                </a:extLst>
              </p:cNvPr>
              <p:cNvSpPr>
                <a:spLocks/>
              </p:cNvSpPr>
              <p:nvPr/>
            </p:nvSpPr>
            <p:spPr bwMode="auto">
              <a:xfrm>
                <a:off x="8830136" y="3537274"/>
                <a:ext cx="6688364" cy="6688364"/>
              </a:xfrm>
              <a:custGeom>
                <a:avLst/>
                <a:gdLst>
                  <a:gd name="T0" fmla="*/ 2219051 w 7668212"/>
                  <a:gd name="T1" fmla="*/ 112534 h 7668212"/>
                  <a:gd name="T2" fmla="*/ 112534 w 7668212"/>
                  <a:gd name="T3" fmla="*/ 2219051 h 7668212"/>
                  <a:gd name="T4" fmla="*/ 2219051 w 7668212"/>
                  <a:gd name="T5" fmla="*/ 4325568 h 7668212"/>
                  <a:gd name="T6" fmla="*/ 4325568 w 7668212"/>
                  <a:gd name="T7" fmla="*/ 2219051 h 7668212"/>
                  <a:gd name="T8" fmla="*/ 2219051 w 7668212"/>
                  <a:gd name="T9" fmla="*/ 112534 h 7668212"/>
                  <a:gd name="T10" fmla="*/ 2219051 w 7668212"/>
                  <a:gd name="T11" fmla="*/ 0 h 7668212"/>
                  <a:gd name="T12" fmla="*/ 4438101 w 7668212"/>
                  <a:gd name="T13" fmla="*/ 2219051 h 7668212"/>
                  <a:gd name="T14" fmla="*/ 2219051 w 7668212"/>
                  <a:gd name="T15" fmla="*/ 4438101 h 7668212"/>
                  <a:gd name="T16" fmla="*/ 0 w 7668212"/>
                  <a:gd name="T17" fmla="*/ 2219051 h 7668212"/>
                  <a:gd name="T18" fmla="*/ 2219051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solidFill>
                <a:srgbClr val="EFF0F4">
                  <a:alpha val="45097"/>
                </a:srgbClr>
              </a:soli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endParaRPr lang="ru-RU"/>
              </a:p>
            </p:txBody>
          </p:sp>
          <p:grpSp>
            <p:nvGrpSpPr>
              <p:cNvPr id="31784" name="Группа 6">
                <a:extLst>
                  <a:ext uri="{FF2B5EF4-FFF2-40B4-BE49-F238E27FC236}">
                    <a16:creationId xmlns:a16="http://schemas.microsoft.com/office/drawing/2014/main" id="{E3E74638-3737-224D-BECB-348115ECAB27}"/>
                  </a:ext>
                </a:extLst>
              </p:cNvPr>
              <p:cNvGrpSpPr>
                <a:grpSpLocks/>
              </p:cNvGrpSpPr>
              <p:nvPr/>
            </p:nvGrpSpPr>
            <p:grpSpPr bwMode="auto">
              <a:xfrm>
                <a:off x="9513214" y="4204072"/>
                <a:ext cx="5322207" cy="5322207"/>
                <a:chOff x="8681411" y="3378675"/>
                <a:chExt cx="7668212" cy="7668212"/>
              </a:xfrm>
            </p:grpSpPr>
            <p:sp>
              <p:nvSpPr>
                <p:cNvPr id="31786" name="Полилиния 44">
                  <a:extLst>
                    <a:ext uri="{FF2B5EF4-FFF2-40B4-BE49-F238E27FC236}">
                      <a16:creationId xmlns:a16="http://schemas.microsoft.com/office/drawing/2014/main" id="{F5DFFED9-43FB-1E47-AE06-BAD64FA03F74}"/>
                    </a:ext>
                  </a:extLst>
                </p:cNvPr>
                <p:cNvSpPr>
                  <a:spLocks/>
                </p:cNvSpPr>
                <p:nvPr/>
              </p:nvSpPr>
              <p:spPr bwMode="auto">
                <a:xfrm>
                  <a:off x="8679818" y="3379410"/>
                  <a:ext cx="7669353" cy="7666687"/>
                </a:xfrm>
                <a:custGeom>
                  <a:avLst/>
                  <a:gdLst>
                    <a:gd name="T0" fmla="*/ 3834106 w 7668212"/>
                    <a:gd name="T1" fmla="*/ 194436 h 7668212"/>
                    <a:gd name="T2" fmla="*/ 194436 w 7668212"/>
                    <a:gd name="T3" fmla="*/ 3834106 h 7668212"/>
                    <a:gd name="T4" fmla="*/ 3834106 w 7668212"/>
                    <a:gd name="T5" fmla="*/ 7473776 h 7668212"/>
                    <a:gd name="T6" fmla="*/ 7473776 w 7668212"/>
                    <a:gd name="T7" fmla="*/ 3834106 h 7668212"/>
                    <a:gd name="T8" fmla="*/ 3834106 w 7668212"/>
                    <a:gd name="T9" fmla="*/ 194436 h 7668212"/>
                    <a:gd name="T10" fmla="*/ 3834106 w 7668212"/>
                    <a:gd name="T11" fmla="*/ 0 h 7668212"/>
                    <a:gd name="T12" fmla="*/ 7668212 w 7668212"/>
                    <a:gd name="T13" fmla="*/ 3834106 h 7668212"/>
                    <a:gd name="T14" fmla="*/ 3834106 w 7668212"/>
                    <a:gd name="T15" fmla="*/ 7668212 h 7668212"/>
                    <a:gd name="T16" fmla="*/ 0 w 7668212"/>
                    <a:gd name="T17" fmla="*/ 3834106 h 7668212"/>
                    <a:gd name="T18" fmla="*/ 3834106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gradFill rotWithShape="1">
                  <a:gsLst>
                    <a:gs pos="0">
                      <a:schemeClr val="accent1"/>
                    </a:gs>
                    <a:gs pos="100000">
                      <a:schemeClr val="accent5"/>
                    </a:gs>
                  </a:gsLst>
                  <a:lin ang="5400000" scaled="1"/>
                </a:gra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pPr>
                    <a:defRPr/>
                  </a:pPr>
                  <a:endParaRPr lang="ru-RU"/>
                </a:p>
              </p:txBody>
            </p:sp>
            <p:sp>
              <p:nvSpPr>
                <p:cNvPr id="73" name="Text Box 27">
                  <a:extLst>
                    <a:ext uri="{FF2B5EF4-FFF2-40B4-BE49-F238E27FC236}">
                      <a16:creationId xmlns:a16="http://schemas.microsoft.com/office/drawing/2014/main" id="{E4BF48A8-2759-D84D-A520-05EF75F923CE}"/>
                    </a:ext>
                  </a:extLst>
                </p:cNvPr>
                <p:cNvSpPr txBox="1">
                  <a:spLocks/>
                </p:cNvSpPr>
                <p:nvPr/>
              </p:nvSpPr>
              <p:spPr bwMode="auto">
                <a:xfrm>
                  <a:off x="8976284" y="7638065"/>
                  <a:ext cx="7073649" cy="1360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4400" b="0" dirty="0">
                      <a:solidFill>
                        <a:srgbClr val="555B64"/>
                      </a:solidFill>
                      <a:latin typeface="Impact" charset="0"/>
                      <a:ea typeface="Impact" charset="0"/>
                      <a:cs typeface="Impact" charset="0"/>
                      <a:sym typeface="Helvetica Neue" charset="0"/>
                    </a:rPr>
                    <a:t>MINDMAP</a:t>
                  </a:r>
                </a:p>
              </p:txBody>
            </p:sp>
          </p:grpSp>
          <p:sp>
            <p:nvSpPr>
              <p:cNvPr id="31785" name="Овал 7">
                <a:extLst>
                  <a:ext uri="{FF2B5EF4-FFF2-40B4-BE49-F238E27FC236}">
                    <a16:creationId xmlns:a16="http://schemas.microsoft.com/office/drawing/2014/main" id="{5E8D2353-D355-E048-916A-7BB80451D0E8}"/>
                  </a:ext>
                </a:extLst>
              </p:cNvPr>
              <p:cNvSpPr>
                <a:spLocks noChangeArrowheads="1"/>
              </p:cNvSpPr>
              <p:nvPr/>
            </p:nvSpPr>
            <p:spPr bwMode="auto">
              <a:xfrm>
                <a:off x="9006428" y="3713566"/>
                <a:ext cx="6335781" cy="6335781"/>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grpSp>
        <p:sp>
          <p:nvSpPr>
            <p:cNvPr id="31776" name="Овал 8">
              <a:extLst>
                <a:ext uri="{FF2B5EF4-FFF2-40B4-BE49-F238E27FC236}">
                  <a16:creationId xmlns:a16="http://schemas.microsoft.com/office/drawing/2014/main" id="{D8160761-BF92-9A48-9DAB-8E7F9FDAB41F}"/>
                </a:ext>
              </a:extLst>
            </p:cNvPr>
            <p:cNvSpPr>
              <a:spLocks noChangeArrowheads="1"/>
            </p:cNvSpPr>
            <p:nvPr/>
          </p:nvSpPr>
          <p:spPr bwMode="auto">
            <a:xfrm>
              <a:off x="12091988" y="3053086"/>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74" name="Shape">
              <a:extLst>
                <a:ext uri="{FF2B5EF4-FFF2-40B4-BE49-F238E27FC236}">
                  <a16:creationId xmlns:a16="http://schemas.microsoft.com/office/drawing/2014/main" id="{3801E8E3-B353-A741-8D74-C14DF385282B}"/>
                </a:ext>
              </a:extLst>
            </p:cNvPr>
            <p:cNvSpPr/>
            <p:nvPr/>
          </p:nvSpPr>
          <p:spPr>
            <a:xfrm>
              <a:off x="13525500" y="10906105"/>
              <a:ext cx="898525" cy="8953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443"/>
                  </a:lnTo>
                  <a:lnTo>
                    <a:pt x="10368" y="18443"/>
                  </a:lnTo>
                  <a:lnTo>
                    <a:pt x="10368" y="20734"/>
                  </a:lnTo>
                  <a:lnTo>
                    <a:pt x="1881" y="20734"/>
                  </a:lnTo>
                  <a:lnTo>
                    <a:pt x="1881" y="21600"/>
                  </a:lnTo>
                  <a:lnTo>
                    <a:pt x="19719" y="21600"/>
                  </a:lnTo>
                  <a:lnTo>
                    <a:pt x="19719" y="20734"/>
                  </a:lnTo>
                  <a:lnTo>
                    <a:pt x="11232" y="20734"/>
                  </a:lnTo>
                  <a:lnTo>
                    <a:pt x="11232" y="18443"/>
                  </a:lnTo>
                  <a:lnTo>
                    <a:pt x="21600" y="18443"/>
                  </a:lnTo>
                  <a:lnTo>
                    <a:pt x="21600" y="0"/>
                  </a:lnTo>
                  <a:lnTo>
                    <a:pt x="0" y="0"/>
                  </a:lnTo>
                  <a:close/>
                  <a:moveTo>
                    <a:pt x="901" y="876"/>
                  </a:moveTo>
                  <a:lnTo>
                    <a:pt x="20699" y="876"/>
                  </a:lnTo>
                  <a:lnTo>
                    <a:pt x="20699" y="13511"/>
                  </a:lnTo>
                  <a:lnTo>
                    <a:pt x="901" y="13511"/>
                  </a:lnTo>
                  <a:lnTo>
                    <a:pt x="901" y="876"/>
                  </a:lnTo>
                  <a:close/>
                  <a:moveTo>
                    <a:pt x="901" y="14376"/>
                  </a:moveTo>
                  <a:lnTo>
                    <a:pt x="20699" y="14376"/>
                  </a:lnTo>
                  <a:lnTo>
                    <a:pt x="20699" y="17567"/>
                  </a:lnTo>
                  <a:lnTo>
                    <a:pt x="901" y="17567"/>
                  </a:lnTo>
                  <a:lnTo>
                    <a:pt x="901" y="14376"/>
                  </a:lnTo>
                  <a:close/>
                  <a:moveTo>
                    <a:pt x="10837" y="15256"/>
                  </a:moveTo>
                  <a:cubicBezTo>
                    <a:pt x="10607" y="15256"/>
                    <a:pt x="10376" y="15345"/>
                    <a:pt x="10200" y="15521"/>
                  </a:cubicBezTo>
                  <a:cubicBezTo>
                    <a:pt x="9847" y="15874"/>
                    <a:pt x="9847" y="16446"/>
                    <a:pt x="10200" y="16798"/>
                  </a:cubicBezTo>
                  <a:cubicBezTo>
                    <a:pt x="10552" y="17151"/>
                    <a:pt x="11123" y="17151"/>
                    <a:pt x="11475" y="16798"/>
                  </a:cubicBezTo>
                  <a:cubicBezTo>
                    <a:pt x="11827" y="16446"/>
                    <a:pt x="11827" y="15874"/>
                    <a:pt x="11475" y="15521"/>
                  </a:cubicBezTo>
                  <a:cubicBezTo>
                    <a:pt x="11299" y="15345"/>
                    <a:pt x="11068" y="15256"/>
                    <a:pt x="10837" y="15256"/>
                  </a:cubicBezTo>
                  <a:close/>
                  <a:moveTo>
                    <a:pt x="10837" y="15825"/>
                  </a:moveTo>
                  <a:cubicBezTo>
                    <a:pt x="10923" y="15825"/>
                    <a:pt x="11008" y="15858"/>
                    <a:pt x="11073" y="15923"/>
                  </a:cubicBezTo>
                  <a:cubicBezTo>
                    <a:pt x="11203" y="16054"/>
                    <a:pt x="11203" y="16265"/>
                    <a:pt x="11073" y="16395"/>
                  </a:cubicBezTo>
                  <a:cubicBezTo>
                    <a:pt x="10943" y="16525"/>
                    <a:pt x="10732" y="16525"/>
                    <a:pt x="10602" y="16395"/>
                  </a:cubicBezTo>
                  <a:cubicBezTo>
                    <a:pt x="10472" y="16265"/>
                    <a:pt x="10472" y="16054"/>
                    <a:pt x="10602" y="15923"/>
                  </a:cubicBezTo>
                  <a:cubicBezTo>
                    <a:pt x="10667" y="15858"/>
                    <a:pt x="10752" y="15825"/>
                    <a:pt x="10837" y="15825"/>
                  </a:cubicBezTo>
                  <a:close/>
                </a:path>
              </a:pathLst>
            </a:cu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76" name="Shape">
              <a:extLst>
                <a:ext uri="{FF2B5EF4-FFF2-40B4-BE49-F238E27FC236}">
                  <a16:creationId xmlns:a16="http://schemas.microsoft.com/office/drawing/2014/main" id="{86F1E819-CD9F-344E-95F7-1CEF0444CA2A}"/>
                </a:ext>
              </a:extLst>
            </p:cNvPr>
            <p:cNvSpPr/>
            <p:nvPr/>
          </p:nvSpPr>
          <p:spPr>
            <a:xfrm>
              <a:off x="13530263" y="6026064"/>
              <a:ext cx="893762" cy="889012"/>
            </a:xfrm>
            <a:custGeom>
              <a:avLst/>
              <a:gdLst/>
              <a:ahLst/>
              <a:cxnLst>
                <a:cxn ang="0">
                  <a:pos x="wd2" y="hd2"/>
                </a:cxn>
                <a:cxn ang="5400000">
                  <a:pos x="wd2" y="hd2"/>
                </a:cxn>
                <a:cxn ang="10800000">
                  <a:pos x="wd2" y="hd2"/>
                </a:cxn>
                <a:cxn ang="16200000">
                  <a:pos x="wd2" y="hd2"/>
                </a:cxn>
              </a:cxnLst>
              <a:rect l="0" t="0" r="r" b="b"/>
              <a:pathLst>
                <a:path w="20743" h="21600" extrusionOk="0">
                  <a:moveTo>
                    <a:pt x="8778" y="0"/>
                  </a:moveTo>
                  <a:cubicBezTo>
                    <a:pt x="6532" y="0"/>
                    <a:pt x="4285" y="897"/>
                    <a:pt x="2571" y="2690"/>
                  </a:cubicBezTo>
                  <a:cubicBezTo>
                    <a:pt x="-857" y="6277"/>
                    <a:pt x="-857" y="12093"/>
                    <a:pt x="2571" y="15680"/>
                  </a:cubicBezTo>
                  <a:cubicBezTo>
                    <a:pt x="5849" y="19109"/>
                    <a:pt x="11073" y="19258"/>
                    <a:pt x="14521" y="16128"/>
                  </a:cubicBezTo>
                  <a:lnTo>
                    <a:pt x="19750" y="21600"/>
                  </a:lnTo>
                  <a:lnTo>
                    <a:pt x="20743" y="20561"/>
                  </a:lnTo>
                  <a:lnTo>
                    <a:pt x="15506" y="15082"/>
                  </a:lnTo>
                  <a:cubicBezTo>
                    <a:pt x="18401" y="11473"/>
                    <a:pt x="18229" y="6084"/>
                    <a:pt x="14985" y="2690"/>
                  </a:cubicBezTo>
                  <a:cubicBezTo>
                    <a:pt x="13271" y="897"/>
                    <a:pt x="11024" y="0"/>
                    <a:pt x="8778" y="0"/>
                  </a:cubicBezTo>
                  <a:close/>
                  <a:moveTo>
                    <a:pt x="8778" y="958"/>
                  </a:moveTo>
                  <a:cubicBezTo>
                    <a:pt x="10790" y="958"/>
                    <a:pt x="12802" y="1762"/>
                    <a:pt x="14337" y="3368"/>
                  </a:cubicBezTo>
                  <a:cubicBezTo>
                    <a:pt x="17408" y="6581"/>
                    <a:pt x="17408" y="11790"/>
                    <a:pt x="14337" y="15002"/>
                  </a:cubicBezTo>
                  <a:cubicBezTo>
                    <a:pt x="11267" y="18215"/>
                    <a:pt x="6289" y="18215"/>
                    <a:pt x="3218" y="15002"/>
                  </a:cubicBezTo>
                  <a:cubicBezTo>
                    <a:pt x="148" y="11790"/>
                    <a:pt x="148" y="6581"/>
                    <a:pt x="3218" y="3368"/>
                  </a:cubicBezTo>
                  <a:cubicBezTo>
                    <a:pt x="4753" y="1762"/>
                    <a:pt x="6766" y="958"/>
                    <a:pt x="8778" y="958"/>
                  </a:cubicBezTo>
                  <a:close/>
                </a:path>
              </a:pathLst>
            </a:cu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78" name="Shape">
              <a:extLst>
                <a:ext uri="{FF2B5EF4-FFF2-40B4-BE49-F238E27FC236}">
                  <a16:creationId xmlns:a16="http://schemas.microsoft.com/office/drawing/2014/main" id="{6AEFF7CC-61D4-7F41-9808-85216A68B2F8}"/>
                </a:ext>
              </a:extLst>
            </p:cNvPr>
            <p:cNvSpPr/>
            <p:nvPr/>
          </p:nvSpPr>
          <p:spPr>
            <a:xfrm>
              <a:off x="13517563" y="8458147"/>
              <a:ext cx="920750" cy="919175"/>
            </a:xfrm>
            <a:custGeom>
              <a:avLst/>
              <a:gdLst/>
              <a:ahLst/>
              <a:cxnLst>
                <a:cxn ang="0">
                  <a:pos x="wd2" y="hd2"/>
                </a:cxn>
                <a:cxn ang="5400000">
                  <a:pos x="wd2" y="hd2"/>
                </a:cxn>
                <a:cxn ang="10800000">
                  <a:pos x="wd2" y="hd2"/>
                </a:cxn>
                <a:cxn ang="16200000">
                  <a:pos x="wd2" y="hd2"/>
                </a:cxn>
              </a:cxnLst>
              <a:rect l="0" t="0" r="r" b="b"/>
              <a:pathLst>
                <a:path w="21600" h="21600" extrusionOk="0">
                  <a:moveTo>
                    <a:pt x="10362" y="0"/>
                  </a:moveTo>
                  <a:lnTo>
                    <a:pt x="10362" y="3597"/>
                  </a:lnTo>
                  <a:lnTo>
                    <a:pt x="11238" y="3597"/>
                  </a:lnTo>
                  <a:lnTo>
                    <a:pt x="11238" y="0"/>
                  </a:lnTo>
                  <a:lnTo>
                    <a:pt x="10362" y="0"/>
                  </a:lnTo>
                  <a:close/>
                  <a:moveTo>
                    <a:pt x="3468" y="2848"/>
                  </a:moveTo>
                  <a:lnTo>
                    <a:pt x="2848" y="3468"/>
                  </a:lnTo>
                  <a:lnTo>
                    <a:pt x="5393" y="6014"/>
                  </a:lnTo>
                  <a:lnTo>
                    <a:pt x="6014" y="5393"/>
                  </a:lnTo>
                  <a:lnTo>
                    <a:pt x="3468" y="2848"/>
                  </a:lnTo>
                  <a:close/>
                  <a:moveTo>
                    <a:pt x="18127" y="2853"/>
                  </a:moveTo>
                  <a:lnTo>
                    <a:pt x="15583" y="5397"/>
                  </a:lnTo>
                  <a:lnTo>
                    <a:pt x="16203" y="6017"/>
                  </a:lnTo>
                  <a:lnTo>
                    <a:pt x="18747" y="3473"/>
                  </a:lnTo>
                  <a:lnTo>
                    <a:pt x="18127" y="2853"/>
                  </a:lnTo>
                  <a:close/>
                  <a:moveTo>
                    <a:pt x="10800" y="5383"/>
                  </a:moveTo>
                  <a:cubicBezTo>
                    <a:pt x="9414" y="5383"/>
                    <a:pt x="8027" y="5912"/>
                    <a:pt x="6970" y="6970"/>
                  </a:cubicBezTo>
                  <a:cubicBezTo>
                    <a:pt x="4855" y="9085"/>
                    <a:pt x="4855" y="12515"/>
                    <a:pt x="6970" y="14630"/>
                  </a:cubicBezTo>
                  <a:cubicBezTo>
                    <a:pt x="9085" y="16745"/>
                    <a:pt x="12515" y="16745"/>
                    <a:pt x="14630" y="14630"/>
                  </a:cubicBezTo>
                  <a:cubicBezTo>
                    <a:pt x="16745" y="12515"/>
                    <a:pt x="16745" y="9085"/>
                    <a:pt x="14630" y="6970"/>
                  </a:cubicBezTo>
                  <a:cubicBezTo>
                    <a:pt x="13573" y="5912"/>
                    <a:pt x="12186" y="5383"/>
                    <a:pt x="10800" y="5383"/>
                  </a:cubicBezTo>
                  <a:close/>
                  <a:moveTo>
                    <a:pt x="10800" y="6278"/>
                  </a:moveTo>
                  <a:cubicBezTo>
                    <a:pt x="11957" y="6278"/>
                    <a:pt x="13115" y="6720"/>
                    <a:pt x="13997" y="7603"/>
                  </a:cubicBezTo>
                  <a:cubicBezTo>
                    <a:pt x="15763" y="9368"/>
                    <a:pt x="15763" y="12232"/>
                    <a:pt x="13997" y="13997"/>
                  </a:cubicBezTo>
                  <a:cubicBezTo>
                    <a:pt x="12232" y="15763"/>
                    <a:pt x="9368" y="15763"/>
                    <a:pt x="7603" y="13997"/>
                  </a:cubicBezTo>
                  <a:cubicBezTo>
                    <a:pt x="5837" y="12232"/>
                    <a:pt x="5837" y="9368"/>
                    <a:pt x="7603" y="7603"/>
                  </a:cubicBezTo>
                  <a:cubicBezTo>
                    <a:pt x="8485" y="6720"/>
                    <a:pt x="9643" y="6278"/>
                    <a:pt x="10800" y="6278"/>
                  </a:cubicBezTo>
                  <a:close/>
                  <a:moveTo>
                    <a:pt x="0" y="10362"/>
                  </a:moveTo>
                  <a:lnTo>
                    <a:pt x="0" y="11238"/>
                  </a:lnTo>
                  <a:lnTo>
                    <a:pt x="3597" y="11238"/>
                  </a:lnTo>
                  <a:lnTo>
                    <a:pt x="3597" y="10362"/>
                  </a:lnTo>
                  <a:lnTo>
                    <a:pt x="0" y="10362"/>
                  </a:lnTo>
                  <a:close/>
                  <a:moveTo>
                    <a:pt x="18003" y="10362"/>
                  </a:moveTo>
                  <a:lnTo>
                    <a:pt x="18003" y="11238"/>
                  </a:lnTo>
                  <a:lnTo>
                    <a:pt x="21600" y="11238"/>
                  </a:lnTo>
                  <a:lnTo>
                    <a:pt x="21600" y="10362"/>
                  </a:lnTo>
                  <a:lnTo>
                    <a:pt x="18003" y="10362"/>
                  </a:lnTo>
                  <a:close/>
                  <a:moveTo>
                    <a:pt x="5397" y="15583"/>
                  </a:moveTo>
                  <a:lnTo>
                    <a:pt x="2853" y="18127"/>
                  </a:lnTo>
                  <a:lnTo>
                    <a:pt x="3473" y="18747"/>
                  </a:lnTo>
                  <a:lnTo>
                    <a:pt x="6017" y="16203"/>
                  </a:lnTo>
                  <a:lnTo>
                    <a:pt x="5397" y="15583"/>
                  </a:lnTo>
                  <a:close/>
                  <a:moveTo>
                    <a:pt x="16207" y="15586"/>
                  </a:moveTo>
                  <a:lnTo>
                    <a:pt x="15586" y="16207"/>
                  </a:lnTo>
                  <a:lnTo>
                    <a:pt x="18132" y="18752"/>
                  </a:lnTo>
                  <a:lnTo>
                    <a:pt x="18752" y="18132"/>
                  </a:lnTo>
                  <a:lnTo>
                    <a:pt x="16207" y="15586"/>
                  </a:lnTo>
                  <a:close/>
                  <a:moveTo>
                    <a:pt x="10362" y="18003"/>
                  </a:moveTo>
                  <a:lnTo>
                    <a:pt x="10362" y="21600"/>
                  </a:lnTo>
                  <a:lnTo>
                    <a:pt x="11238" y="21600"/>
                  </a:lnTo>
                  <a:lnTo>
                    <a:pt x="11238" y="18003"/>
                  </a:lnTo>
                  <a:lnTo>
                    <a:pt x="10362" y="18003"/>
                  </a:lnTo>
                  <a:close/>
                </a:path>
              </a:pathLst>
            </a:cu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79" name="Shape">
              <a:extLst>
                <a:ext uri="{FF2B5EF4-FFF2-40B4-BE49-F238E27FC236}">
                  <a16:creationId xmlns:a16="http://schemas.microsoft.com/office/drawing/2014/main" id="{78AF9C70-6C19-C247-9F3C-0878E8C2040D}"/>
                </a:ext>
              </a:extLst>
            </p:cNvPr>
            <p:cNvSpPr/>
            <p:nvPr/>
          </p:nvSpPr>
          <p:spPr>
            <a:xfrm>
              <a:off x="1711325" y="8378771"/>
              <a:ext cx="817563" cy="917587"/>
            </a:xfrm>
            <a:custGeom>
              <a:avLst/>
              <a:gdLst/>
              <a:ahLst/>
              <a:cxnLst>
                <a:cxn ang="0">
                  <a:pos x="wd2" y="hd2"/>
                </a:cxn>
                <a:cxn ang="5400000">
                  <a:pos x="wd2" y="hd2"/>
                </a:cxn>
                <a:cxn ang="10800000">
                  <a:pos x="wd2" y="hd2"/>
                </a:cxn>
                <a:cxn ang="16200000">
                  <a:pos x="wd2" y="hd2"/>
                </a:cxn>
              </a:cxnLst>
              <a:rect l="0" t="0" r="r" b="b"/>
              <a:pathLst>
                <a:path w="21184" h="21600" extrusionOk="0">
                  <a:moveTo>
                    <a:pt x="7980" y="0"/>
                  </a:moveTo>
                  <a:lnTo>
                    <a:pt x="7980" y="3345"/>
                  </a:lnTo>
                  <a:lnTo>
                    <a:pt x="8979" y="3345"/>
                  </a:lnTo>
                  <a:lnTo>
                    <a:pt x="8979" y="0"/>
                  </a:lnTo>
                  <a:lnTo>
                    <a:pt x="7980" y="0"/>
                  </a:lnTo>
                  <a:close/>
                  <a:moveTo>
                    <a:pt x="3750" y="1401"/>
                  </a:moveTo>
                  <a:lnTo>
                    <a:pt x="3750" y="3345"/>
                  </a:lnTo>
                  <a:lnTo>
                    <a:pt x="4748" y="3345"/>
                  </a:lnTo>
                  <a:lnTo>
                    <a:pt x="4748" y="1401"/>
                  </a:lnTo>
                  <a:lnTo>
                    <a:pt x="3750" y="1401"/>
                  </a:lnTo>
                  <a:close/>
                  <a:moveTo>
                    <a:pt x="12210" y="1401"/>
                  </a:moveTo>
                  <a:lnTo>
                    <a:pt x="12210" y="3345"/>
                  </a:lnTo>
                  <a:lnTo>
                    <a:pt x="13209" y="3345"/>
                  </a:lnTo>
                  <a:lnTo>
                    <a:pt x="13209" y="1401"/>
                  </a:lnTo>
                  <a:lnTo>
                    <a:pt x="12210" y="1401"/>
                  </a:lnTo>
                  <a:close/>
                  <a:moveTo>
                    <a:pt x="0" y="4821"/>
                  </a:moveTo>
                  <a:lnTo>
                    <a:pt x="0" y="21600"/>
                  </a:lnTo>
                  <a:lnTo>
                    <a:pt x="16959" y="21600"/>
                  </a:lnTo>
                  <a:lnTo>
                    <a:pt x="16959" y="15874"/>
                  </a:lnTo>
                  <a:cubicBezTo>
                    <a:pt x="18038" y="15867"/>
                    <a:pt x="19114" y="15496"/>
                    <a:pt x="19937" y="14748"/>
                  </a:cubicBezTo>
                  <a:cubicBezTo>
                    <a:pt x="21600" y="13237"/>
                    <a:pt x="21600" y="10787"/>
                    <a:pt x="19937" y="9276"/>
                  </a:cubicBezTo>
                  <a:cubicBezTo>
                    <a:pt x="19114" y="8528"/>
                    <a:pt x="18038" y="8151"/>
                    <a:pt x="16959" y="8144"/>
                  </a:cubicBezTo>
                  <a:lnTo>
                    <a:pt x="16959" y="4821"/>
                  </a:lnTo>
                  <a:lnTo>
                    <a:pt x="0" y="4821"/>
                  </a:lnTo>
                  <a:close/>
                  <a:moveTo>
                    <a:pt x="1046" y="5776"/>
                  </a:moveTo>
                  <a:lnTo>
                    <a:pt x="15912" y="5776"/>
                  </a:lnTo>
                  <a:lnTo>
                    <a:pt x="15912" y="20645"/>
                  </a:lnTo>
                  <a:lnTo>
                    <a:pt x="1046" y="20645"/>
                  </a:lnTo>
                  <a:lnTo>
                    <a:pt x="1046" y="5776"/>
                  </a:lnTo>
                  <a:close/>
                  <a:moveTo>
                    <a:pt x="16959" y="9121"/>
                  </a:moveTo>
                  <a:cubicBezTo>
                    <a:pt x="17762" y="9128"/>
                    <a:pt x="18564" y="9410"/>
                    <a:pt x="19177" y="9967"/>
                  </a:cubicBezTo>
                  <a:cubicBezTo>
                    <a:pt x="20419" y="11097"/>
                    <a:pt x="20419" y="12927"/>
                    <a:pt x="19177" y="14057"/>
                  </a:cubicBezTo>
                  <a:cubicBezTo>
                    <a:pt x="18564" y="14614"/>
                    <a:pt x="17762" y="14894"/>
                    <a:pt x="16959" y="14902"/>
                  </a:cubicBezTo>
                  <a:lnTo>
                    <a:pt x="16959" y="9121"/>
                  </a:lnTo>
                  <a:close/>
                </a:path>
              </a:pathLst>
            </a:cu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80" name="Shape">
              <a:extLst>
                <a:ext uri="{FF2B5EF4-FFF2-40B4-BE49-F238E27FC236}">
                  <a16:creationId xmlns:a16="http://schemas.microsoft.com/office/drawing/2014/main" id="{B56D9AF4-FA9E-B945-BD8C-782218A1166F}"/>
                </a:ext>
              </a:extLst>
            </p:cNvPr>
            <p:cNvSpPr/>
            <p:nvPr/>
          </p:nvSpPr>
          <p:spPr>
            <a:xfrm>
              <a:off x="1606550" y="6073690"/>
              <a:ext cx="917575" cy="916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096"/>
                  </a:lnTo>
                  <a:lnTo>
                    <a:pt x="5426" y="17096"/>
                  </a:lnTo>
                  <a:lnTo>
                    <a:pt x="5426" y="21600"/>
                  </a:lnTo>
                  <a:lnTo>
                    <a:pt x="8981" y="17096"/>
                  </a:lnTo>
                  <a:lnTo>
                    <a:pt x="21600" y="17096"/>
                  </a:lnTo>
                  <a:lnTo>
                    <a:pt x="21600" y="0"/>
                  </a:lnTo>
                  <a:lnTo>
                    <a:pt x="0" y="0"/>
                  </a:lnTo>
                  <a:close/>
                  <a:moveTo>
                    <a:pt x="882" y="864"/>
                  </a:moveTo>
                  <a:lnTo>
                    <a:pt x="20717" y="864"/>
                  </a:lnTo>
                  <a:lnTo>
                    <a:pt x="20717" y="16231"/>
                  </a:lnTo>
                  <a:lnTo>
                    <a:pt x="8598" y="16231"/>
                  </a:lnTo>
                  <a:lnTo>
                    <a:pt x="6257" y="19470"/>
                  </a:lnTo>
                  <a:lnTo>
                    <a:pt x="6261" y="16231"/>
                  </a:lnTo>
                  <a:lnTo>
                    <a:pt x="882" y="16231"/>
                  </a:lnTo>
                  <a:lnTo>
                    <a:pt x="882" y="864"/>
                  </a:lnTo>
                  <a:close/>
                  <a:moveTo>
                    <a:pt x="5853" y="6321"/>
                  </a:moveTo>
                  <a:cubicBezTo>
                    <a:pt x="5399" y="6321"/>
                    <a:pt x="4945" y="6494"/>
                    <a:pt x="4598" y="6841"/>
                  </a:cubicBezTo>
                  <a:cubicBezTo>
                    <a:pt x="3906" y="7535"/>
                    <a:pt x="3906" y="8660"/>
                    <a:pt x="4598" y="9354"/>
                  </a:cubicBezTo>
                  <a:cubicBezTo>
                    <a:pt x="5291" y="10048"/>
                    <a:pt x="6415" y="10048"/>
                    <a:pt x="7107" y="9354"/>
                  </a:cubicBezTo>
                  <a:cubicBezTo>
                    <a:pt x="7800" y="8660"/>
                    <a:pt x="7800" y="7535"/>
                    <a:pt x="7107" y="6841"/>
                  </a:cubicBezTo>
                  <a:cubicBezTo>
                    <a:pt x="6761" y="6494"/>
                    <a:pt x="6307" y="6321"/>
                    <a:pt x="5853" y="6321"/>
                  </a:cubicBezTo>
                  <a:close/>
                  <a:moveTo>
                    <a:pt x="10789" y="6321"/>
                  </a:moveTo>
                  <a:cubicBezTo>
                    <a:pt x="10335" y="6321"/>
                    <a:pt x="9881" y="6494"/>
                    <a:pt x="9535" y="6841"/>
                  </a:cubicBezTo>
                  <a:cubicBezTo>
                    <a:pt x="8842" y="7535"/>
                    <a:pt x="8842" y="8660"/>
                    <a:pt x="9535" y="9354"/>
                  </a:cubicBezTo>
                  <a:cubicBezTo>
                    <a:pt x="10228" y="10048"/>
                    <a:pt x="11351" y="10048"/>
                    <a:pt x="12044" y="9354"/>
                  </a:cubicBezTo>
                  <a:cubicBezTo>
                    <a:pt x="12737" y="8660"/>
                    <a:pt x="12737" y="7535"/>
                    <a:pt x="12044" y="6841"/>
                  </a:cubicBezTo>
                  <a:cubicBezTo>
                    <a:pt x="11698" y="6494"/>
                    <a:pt x="11243" y="6321"/>
                    <a:pt x="10789" y="6321"/>
                  </a:cubicBezTo>
                  <a:close/>
                  <a:moveTo>
                    <a:pt x="15726" y="6321"/>
                  </a:moveTo>
                  <a:cubicBezTo>
                    <a:pt x="15272" y="6321"/>
                    <a:pt x="14818" y="6494"/>
                    <a:pt x="14471" y="6841"/>
                  </a:cubicBezTo>
                  <a:cubicBezTo>
                    <a:pt x="13779" y="7535"/>
                    <a:pt x="13779" y="8660"/>
                    <a:pt x="14471" y="9354"/>
                  </a:cubicBezTo>
                  <a:cubicBezTo>
                    <a:pt x="15164" y="10048"/>
                    <a:pt x="16288" y="10048"/>
                    <a:pt x="16981" y="9354"/>
                  </a:cubicBezTo>
                  <a:cubicBezTo>
                    <a:pt x="17673" y="8660"/>
                    <a:pt x="17673" y="7535"/>
                    <a:pt x="16981" y="6841"/>
                  </a:cubicBezTo>
                  <a:cubicBezTo>
                    <a:pt x="16634" y="6494"/>
                    <a:pt x="16180" y="6321"/>
                    <a:pt x="15726" y="6321"/>
                  </a:cubicBezTo>
                  <a:close/>
                  <a:moveTo>
                    <a:pt x="5853" y="7220"/>
                  </a:moveTo>
                  <a:cubicBezTo>
                    <a:pt x="6077" y="7220"/>
                    <a:pt x="6301" y="7306"/>
                    <a:pt x="6472" y="7477"/>
                  </a:cubicBezTo>
                  <a:cubicBezTo>
                    <a:pt x="6815" y="7820"/>
                    <a:pt x="6815" y="8376"/>
                    <a:pt x="6472" y="8719"/>
                  </a:cubicBezTo>
                  <a:cubicBezTo>
                    <a:pt x="6130" y="9062"/>
                    <a:pt x="5576" y="9062"/>
                    <a:pt x="5233" y="8719"/>
                  </a:cubicBezTo>
                  <a:cubicBezTo>
                    <a:pt x="4891" y="8376"/>
                    <a:pt x="4891" y="7820"/>
                    <a:pt x="5233" y="7477"/>
                  </a:cubicBezTo>
                  <a:cubicBezTo>
                    <a:pt x="5404" y="7306"/>
                    <a:pt x="5628" y="7220"/>
                    <a:pt x="5853" y="7220"/>
                  </a:cubicBezTo>
                  <a:close/>
                  <a:moveTo>
                    <a:pt x="10789" y="7220"/>
                  </a:moveTo>
                  <a:cubicBezTo>
                    <a:pt x="11014" y="7220"/>
                    <a:pt x="11238" y="7306"/>
                    <a:pt x="11409" y="7477"/>
                  </a:cubicBezTo>
                  <a:cubicBezTo>
                    <a:pt x="11751" y="7820"/>
                    <a:pt x="11751" y="8376"/>
                    <a:pt x="11409" y="8719"/>
                  </a:cubicBezTo>
                  <a:cubicBezTo>
                    <a:pt x="11067" y="9062"/>
                    <a:pt x="10512" y="9062"/>
                    <a:pt x="10170" y="8719"/>
                  </a:cubicBezTo>
                  <a:cubicBezTo>
                    <a:pt x="9827" y="8376"/>
                    <a:pt x="9827" y="7820"/>
                    <a:pt x="10170" y="7477"/>
                  </a:cubicBezTo>
                  <a:cubicBezTo>
                    <a:pt x="10341" y="7306"/>
                    <a:pt x="10565" y="7220"/>
                    <a:pt x="10789" y="7220"/>
                  </a:cubicBezTo>
                  <a:close/>
                  <a:moveTo>
                    <a:pt x="15726" y="7220"/>
                  </a:moveTo>
                  <a:cubicBezTo>
                    <a:pt x="15950" y="7220"/>
                    <a:pt x="16174" y="7306"/>
                    <a:pt x="16346" y="7477"/>
                  </a:cubicBezTo>
                  <a:cubicBezTo>
                    <a:pt x="16688" y="7820"/>
                    <a:pt x="16688" y="8376"/>
                    <a:pt x="16346" y="8719"/>
                  </a:cubicBezTo>
                  <a:cubicBezTo>
                    <a:pt x="16003" y="9062"/>
                    <a:pt x="15449" y="9062"/>
                    <a:pt x="15106" y="8719"/>
                  </a:cubicBezTo>
                  <a:cubicBezTo>
                    <a:pt x="14764" y="8376"/>
                    <a:pt x="14764" y="7820"/>
                    <a:pt x="15106" y="7477"/>
                  </a:cubicBezTo>
                  <a:cubicBezTo>
                    <a:pt x="15278" y="7306"/>
                    <a:pt x="15502" y="7220"/>
                    <a:pt x="15726" y="7220"/>
                  </a:cubicBezTo>
                  <a:close/>
                </a:path>
              </a:pathLst>
            </a:cu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81" name="Shape">
              <a:extLst>
                <a:ext uri="{FF2B5EF4-FFF2-40B4-BE49-F238E27FC236}">
                  <a16:creationId xmlns:a16="http://schemas.microsoft.com/office/drawing/2014/main" id="{2AC9E73E-E17D-B04B-9B94-5B894440F6AF}"/>
                </a:ext>
              </a:extLst>
            </p:cNvPr>
            <p:cNvSpPr/>
            <p:nvPr/>
          </p:nvSpPr>
          <p:spPr>
            <a:xfrm>
              <a:off x="1608138" y="10945793"/>
              <a:ext cx="893762" cy="8953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0360"/>
                  </a:lnTo>
                  <a:lnTo>
                    <a:pt x="20713" y="10360"/>
                  </a:lnTo>
                  <a:lnTo>
                    <a:pt x="20713" y="20713"/>
                  </a:lnTo>
                  <a:lnTo>
                    <a:pt x="887" y="20713"/>
                  </a:lnTo>
                  <a:lnTo>
                    <a:pt x="887" y="887"/>
                  </a:lnTo>
                  <a:lnTo>
                    <a:pt x="11262" y="887"/>
                  </a:lnTo>
                  <a:lnTo>
                    <a:pt x="11262" y="0"/>
                  </a:lnTo>
                  <a:lnTo>
                    <a:pt x="0" y="0"/>
                  </a:lnTo>
                  <a:close/>
                  <a:moveTo>
                    <a:pt x="16302" y="930"/>
                  </a:moveTo>
                  <a:lnTo>
                    <a:pt x="6336" y="10875"/>
                  </a:lnTo>
                  <a:lnTo>
                    <a:pt x="6327" y="15367"/>
                  </a:lnTo>
                  <a:lnTo>
                    <a:pt x="10810" y="15339"/>
                  </a:lnTo>
                  <a:lnTo>
                    <a:pt x="20777" y="5394"/>
                  </a:lnTo>
                  <a:lnTo>
                    <a:pt x="16302" y="930"/>
                  </a:lnTo>
                  <a:close/>
                  <a:moveTo>
                    <a:pt x="16270" y="2183"/>
                  </a:moveTo>
                  <a:lnTo>
                    <a:pt x="19502" y="5408"/>
                  </a:lnTo>
                  <a:lnTo>
                    <a:pt x="18194" y="6715"/>
                  </a:lnTo>
                  <a:lnTo>
                    <a:pt x="14962" y="3490"/>
                  </a:lnTo>
                  <a:lnTo>
                    <a:pt x="16270" y="2183"/>
                  </a:lnTo>
                  <a:close/>
                  <a:moveTo>
                    <a:pt x="14364" y="4088"/>
                  </a:moveTo>
                  <a:lnTo>
                    <a:pt x="17596" y="7313"/>
                  </a:lnTo>
                  <a:lnTo>
                    <a:pt x="10459" y="14449"/>
                  </a:lnTo>
                  <a:lnTo>
                    <a:pt x="7221" y="14469"/>
                  </a:lnTo>
                  <a:lnTo>
                    <a:pt x="7227" y="11223"/>
                  </a:lnTo>
                  <a:lnTo>
                    <a:pt x="14364" y="4088"/>
                  </a:lnTo>
                  <a:close/>
                </a:path>
              </a:pathLst>
            </a:cu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69" name="Группа 9">
            <a:extLst>
              <a:ext uri="{FF2B5EF4-FFF2-40B4-BE49-F238E27FC236}">
                <a16:creationId xmlns:a16="http://schemas.microsoft.com/office/drawing/2014/main" id="{EF04A7D1-BE9C-7945-A03B-D3A20E4236F8}"/>
              </a:ext>
            </a:extLst>
          </p:cNvPr>
          <p:cNvGrpSpPr>
            <a:grpSpLocks/>
          </p:cNvGrpSpPr>
          <p:nvPr/>
        </p:nvGrpSpPr>
        <p:grpSpPr bwMode="auto">
          <a:xfrm>
            <a:off x="1306513" y="1096963"/>
            <a:ext cx="21745575" cy="11522075"/>
            <a:chOff x="1306547" y="1097360"/>
            <a:chExt cx="21746334" cy="11521280"/>
          </a:xfrm>
        </p:grpSpPr>
        <p:grpSp>
          <p:nvGrpSpPr>
            <p:cNvPr id="32770" name="Группа 1">
              <a:extLst>
                <a:ext uri="{FF2B5EF4-FFF2-40B4-BE49-F238E27FC236}">
                  <a16:creationId xmlns:a16="http://schemas.microsoft.com/office/drawing/2014/main" id="{C12F06D6-EF3E-9946-A3BA-95FFC8042781}"/>
                </a:ext>
              </a:extLst>
            </p:cNvPr>
            <p:cNvGrpSpPr>
              <a:grpSpLocks/>
            </p:cNvGrpSpPr>
            <p:nvPr/>
          </p:nvGrpSpPr>
          <p:grpSpPr bwMode="auto">
            <a:xfrm>
              <a:off x="17750521" y="5430751"/>
              <a:ext cx="4095750" cy="2862015"/>
              <a:chOff x="17868717" y="5432549"/>
              <a:chExt cx="4095750" cy="2862015"/>
            </a:xfrm>
          </p:grpSpPr>
          <p:sp>
            <p:nvSpPr>
              <p:cNvPr id="163" name="Полилиния 162">
                <a:extLst>
                  <a:ext uri="{FF2B5EF4-FFF2-40B4-BE49-F238E27FC236}">
                    <a16:creationId xmlns:a16="http://schemas.microsoft.com/office/drawing/2014/main" id="{31817841-F53C-8B46-8042-C2D5E09E1512}"/>
                  </a:ext>
                </a:extLst>
              </p:cNvPr>
              <p:cNvSpPr>
                <a:spLocks/>
              </p:cNvSpPr>
              <p:nvPr/>
            </p:nvSpPr>
            <p:spPr bwMode="auto">
              <a:xfrm>
                <a:off x="17868642" y="5893077"/>
                <a:ext cx="2117799" cy="1181019"/>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64" name="Полилиния 163">
                <a:extLst>
                  <a:ext uri="{FF2B5EF4-FFF2-40B4-BE49-F238E27FC236}">
                    <a16:creationId xmlns:a16="http://schemas.microsoft.com/office/drawing/2014/main" id="{7B5E6F7D-6614-9D44-B851-5CC10C2602C9}"/>
                  </a:ext>
                </a:extLst>
              </p:cNvPr>
              <p:cNvSpPr>
                <a:spLocks/>
              </p:cNvSpPr>
              <p:nvPr/>
            </p:nvSpPr>
            <p:spPr bwMode="auto">
              <a:xfrm flipV="1">
                <a:off x="17868642" y="6642326"/>
                <a:ext cx="2117799" cy="1181019"/>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32903" name="Группа 164">
                <a:extLst>
                  <a:ext uri="{FF2B5EF4-FFF2-40B4-BE49-F238E27FC236}">
                    <a16:creationId xmlns:a16="http://schemas.microsoft.com/office/drawing/2014/main" id="{C01BE9B8-6F5F-4149-B548-2BE93FAB5563}"/>
                  </a:ext>
                </a:extLst>
              </p:cNvPr>
              <p:cNvGrpSpPr>
                <a:grpSpLocks/>
              </p:cNvGrpSpPr>
              <p:nvPr/>
            </p:nvGrpSpPr>
            <p:grpSpPr bwMode="auto">
              <a:xfrm>
                <a:off x="19434061" y="5432549"/>
                <a:ext cx="2530406" cy="957230"/>
                <a:chOff x="18694363" y="2211765"/>
                <a:chExt cx="2530140" cy="956855"/>
              </a:xfrm>
            </p:grpSpPr>
            <p:sp>
              <p:nvSpPr>
                <p:cNvPr id="32923" name="Скругленный прямоугольник 165">
                  <a:extLst>
                    <a:ext uri="{FF2B5EF4-FFF2-40B4-BE49-F238E27FC236}">
                      <a16:creationId xmlns:a16="http://schemas.microsoft.com/office/drawing/2014/main" id="{58C81B21-B63C-D246-A290-6B15DAE940CE}"/>
                    </a:ext>
                  </a:extLst>
                </p:cNvPr>
                <p:cNvSpPr>
                  <a:spLocks noChangeArrowheads="1"/>
                </p:cNvSpPr>
                <p:nvPr/>
              </p:nvSpPr>
              <p:spPr bwMode="auto">
                <a:xfrm>
                  <a:off x="18694274" y="2211950"/>
                  <a:ext cx="2530297" cy="956821"/>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32911" name="Группа 166">
                  <a:extLst>
                    <a:ext uri="{FF2B5EF4-FFF2-40B4-BE49-F238E27FC236}">
                      <a16:creationId xmlns:a16="http://schemas.microsoft.com/office/drawing/2014/main" id="{831B5C4F-5365-9D41-B425-6DD983F49656}"/>
                    </a:ext>
                  </a:extLst>
                </p:cNvPr>
                <p:cNvGrpSpPr>
                  <a:grpSpLocks/>
                </p:cNvGrpSpPr>
                <p:nvPr/>
              </p:nvGrpSpPr>
              <p:grpSpPr bwMode="auto">
                <a:xfrm>
                  <a:off x="19011484" y="2517207"/>
                  <a:ext cx="345970" cy="345970"/>
                  <a:chOff x="22748332" y="2517207"/>
                  <a:chExt cx="345970" cy="345970"/>
                </a:xfrm>
              </p:grpSpPr>
              <p:sp>
                <p:nvSpPr>
                  <p:cNvPr id="32913" name="Овал 168">
                    <a:extLst>
                      <a:ext uri="{FF2B5EF4-FFF2-40B4-BE49-F238E27FC236}">
                        <a16:creationId xmlns:a16="http://schemas.microsoft.com/office/drawing/2014/main" id="{A48465ED-B7F6-4D4E-9D5A-9905CCE1EC73}"/>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914" name="Овал 169">
                    <a:extLst>
                      <a:ext uri="{FF2B5EF4-FFF2-40B4-BE49-F238E27FC236}">
                        <a16:creationId xmlns:a16="http://schemas.microsoft.com/office/drawing/2014/main" id="{7C942C11-ECD5-8747-B946-2705F56B99A5}"/>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32912" name="Прямоугольник 167">
                  <a:extLst>
                    <a:ext uri="{FF2B5EF4-FFF2-40B4-BE49-F238E27FC236}">
                      <a16:creationId xmlns:a16="http://schemas.microsoft.com/office/drawing/2014/main" id="{100B4AD1-32C8-CB4F-8B71-3F3D05323DDD}"/>
                    </a:ext>
                  </a:extLst>
                </p:cNvPr>
                <p:cNvSpPr>
                  <a:spLocks noChangeArrowheads="1"/>
                </p:cNvSpPr>
                <p:nvPr/>
              </p:nvSpPr>
              <p:spPr bwMode="auto">
                <a:xfrm>
                  <a:off x="19674776" y="2438911"/>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3</a:t>
                  </a:r>
                  <a:endParaRPr lang="ru-RU" altLang="ru-RU" sz="2400">
                    <a:solidFill>
                      <a:srgbClr val="FFFFFF"/>
                    </a:solidFill>
                  </a:endParaRPr>
                </a:p>
              </p:txBody>
            </p:sp>
          </p:grpSp>
          <p:grpSp>
            <p:nvGrpSpPr>
              <p:cNvPr id="2" name="Группа 170">
                <a:extLst>
                  <a:ext uri="{FF2B5EF4-FFF2-40B4-BE49-F238E27FC236}">
                    <a16:creationId xmlns:a16="http://schemas.microsoft.com/office/drawing/2014/main" id="{A1C2F38B-09C4-A745-BCE5-7C9754FD827B}"/>
                  </a:ext>
                </a:extLst>
              </p:cNvPr>
              <p:cNvGrpSpPr>
                <a:grpSpLocks/>
              </p:cNvGrpSpPr>
              <p:nvPr/>
            </p:nvGrpSpPr>
            <p:grpSpPr bwMode="auto">
              <a:xfrm>
                <a:off x="19434061" y="7337334"/>
                <a:ext cx="2530406" cy="957230"/>
                <a:chOff x="18694363" y="2211765"/>
                <a:chExt cx="2530140" cy="956855"/>
              </a:xfrm>
            </p:grpSpPr>
            <p:sp>
              <p:nvSpPr>
                <p:cNvPr id="32918" name="Скругленный прямоугольник 171">
                  <a:extLst>
                    <a:ext uri="{FF2B5EF4-FFF2-40B4-BE49-F238E27FC236}">
                      <a16:creationId xmlns:a16="http://schemas.microsoft.com/office/drawing/2014/main" id="{50B46A9A-3FC6-DD4B-9825-F1685D278F55}"/>
                    </a:ext>
                  </a:extLst>
                </p:cNvPr>
                <p:cNvSpPr>
                  <a:spLocks noChangeArrowheads="1"/>
                </p:cNvSpPr>
                <p:nvPr/>
              </p:nvSpPr>
              <p:spPr bwMode="auto">
                <a:xfrm>
                  <a:off x="18694274" y="2212034"/>
                  <a:ext cx="2530297" cy="956821"/>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32906" name="Группа 172">
                  <a:extLst>
                    <a:ext uri="{FF2B5EF4-FFF2-40B4-BE49-F238E27FC236}">
                      <a16:creationId xmlns:a16="http://schemas.microsoft.com/office/drawing/2014/main" id="{07999C61-CBB0-414C-ABA5-5F3AF088F031}"/>
                    </a:ext>
                  </a:extLst>
                </p:cNvPr>
                <p:cNvGrpSpPr>
                  <a:grpSpLocks/>
                </p:cNvGrpSpPr>
                <p:nvPr/>
              </p:nvGrpSpPr>
              <p:grpSpPr bwMode="auto">
                <a:xfrm>
                  <a:off x="19011484" y="2517207"/>
                  <a:ext cx="345970" cy="345970"/>
                  <a:chOff x="22748332" y="2517207"/>
                  <a:chExt cx="345970" cy="345970"/>
                </a:xfrm>
              </p:grpSpPr>
              <p:sp>
                <p:nvSpPr>
                  <p:cNvPr id="32908" name="Овал 174">
                    <a:extLst>
                      <a:ext uri="{FF2B5EF4-FFF2-40B4-BE49-F238E27FC236}">
                        <a16:creationId xmlns:a16="http://schemas.microsoft.com/office/drawing/2014/main" id="{5523B744-9422-C74F-B912-0609604EB3B7}"/>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 name="Овал 175">
                    <a:extLst>
                      <a:ext uri="{FF2B5EF4-FFF2-40B4-BE49-F238E27FC236}">
                        <a16:creationId xmlns:a16="http://schemas.microsoft.com/office/drawing/2014/main" id="{31BB5D9A-52EF-8D4F-9A3F-D244D44EB380}"/>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32907" name="Прямоугольник 173">
                  <a:extLst>
                    <a:ext uri="{FF2B5EF4-FFF2-40B4-BE49-F238E27FC236}">
                      <a16:creationId xmlns:a16="http://schemas.microsoft.com/office/drawing/2014/main" id="{9A13EEE1-1702-0B40-8478-51E66FCDD6F7}"/>
                    </a:ext>
                  </a:extLst>
                </p:cNvPr>
                <p:cNvSpPr>
                  <a:spLocks noChangeArrowheads="1"/>
                </p:cNvSpPr>
                <p:nvPr/>
              </p:nvSpPr>
              <p:spPr bwMode="auto">
                <a:xfrm>
                  <a:off x="19674776" y="2438911"/>
                  <a:ext cx="1074220" cy="461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4</a:t>
                  </a:r>
                  <a:endParaRPr lang="ru-RU" altLang="ru-RU" sz="2400">
                    <a:solidFill>
                      <a:srgbClr val="FFFFFF"/>
                    </a:solidFill>
                  </a:endParaRPr>
                </a:p>
              </p:txBody>
            </p:sp>
          </p:grpSp>
        </p:grpSp>
        <p:grpSp>
          <p:nvGrpSpPr>
            <p:cNvPr id="32771" name="Группа 5">
              <a:extLst>
                <a:ext uri="{FF2B5EF4-FFF2-40B4-BE49-F238E27FC236}">
                  <a16:creationId xmlns:a16="http://schemas.microsoft.com/office/drawing/2014/main" id="{EBBB8C07-865A-1345-B081-009C5A5E550E}"/>
                </a:ext>
              </a:extLst>
            </p:cNvPr>
            <p:cNvGrpSpPr>
              <a:grpSpLocks/>
            </p:cNvGrpSpPr>
            <p:nvPr/>
          </p:nvGrpSpPr>
          <p:grpSpPr bwMode="auto">
            <a:xfrm>
              <a:off x="2482646" y="5430751"/>
              <a:ext cx="4103860" cy="2865611"/>
              <a:chOff x="22332070" y="5432549"/>
              <a:chExt cx="4103860" cy="2865611"/>
            </a:xfrm>
          </p:grpSpPr>
          <p:sp>
            <p:nvSpPr>
              <p:cNvPr id="193" name="Полилиния 192">
                <a:extLst>
                  <a:ext uri="{FF2B5EF4-FFF2-40B4-BE49-F238E27FC236}">
                    <a16:creationId xmlns:a16="http://schemas.microsoft.com/office/drawing/2014/main" id="{296E0C2D-EDFC-514B-B614-6E978ED4887F}"/>
                  </a:ext>
                </a:extLst>
              </p:cNvPr>
              <p:cNvSpPr>
                <a:spLocks/>
              </p:cNvSpPr>
              <p:nvPr/>
            </p:nvSpPr>
            <p:spPr bwMode="auto">
              <a:xfrm rot="10800000">
                <a:off x="24318381" y="6656611"/>
                <a:ext cx="2117799" cy="1181018"/>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94" name="Полилиния 193">
                <a:extLst>
                  <a:ext uri="{FF2B5EF4-FFF2-40B4-BE49-F238E27FC236}">
                    <a16:creationId xmlns:a16="http://schemas.microsoft.com/office/drawing/2014/main" id="{9465464B-87D1-3F45-9ECB-B4419C5DEF28}"/>
                  </a:ext>
                </a:extLst>
              </p:cNvPr>
              <p:cNvSpPr>
                <a:spLocks/>
              </p:cNvSpPr>
              <p:nvPr/>
            </p:nvSpPr>
            <p:spPr bwMode="auto">
              <a:xfrm rot="10800000" flipV="1">
                <a:off x="24310443" y="5904188"/>
                <a:ext cx="2117799" cy="1181018"/>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32889" name="Группа 194">
                <a:extLst>
                  <a:ext uri="{FF2B5EF4-FFF2-40B4-BE49-F238E27FC236}">
                    <a16:creationId xmlns:a16="http://schemas.microsoft.com/office/drawing/2014/main" id="{27F628D8-1E31-4F4E-9A91-D3B0367E8640}"/>
                  </a:ext>
                </a:extLst>
              </p:cNvPr>
              <p:cNvGrpSpPr>
                <a:grpSpLocks/>
              </p:cNvGrpSpPr>
              <p:nvPr/>
            </p:nvGrpSpPr>
            <p:grpSpPr bwMode="auto">
              <a:xfrm rot="10800000">
                <a:off x="22340180" y="7341393"/>
                <a:ext cx="2530406" cy="956767"/>
                <a:chOff x="18694363" y="2211765"/>
                <a:chExt cx="2530140" cy="956855"/>
              </a:xfrm>
            </p:grpSpPr>
            <p:sp>
              <p:nvSpPr>
                <p:cNvPr id="32909" name="Скругленный прямоугольник 201">
                  <a:extLst>
                    <a:ext uri="{FF2B5EF4-FFF2-40B4-BE49-F238E27FC236}">
                      <a16:creationId xmlns:a16="http://schemas.microsoft.com/office/drawing/2014/main" id="{63376C58-9827-2145-AD0A-7B9A00BFADFE}"/>
                    </a:ext>
                  </a:extLst>
                </p:cNvPr>
                <p:cNvSpPr>
                  <a:spLocks noChangeArrowheads="1"/>
                </p:cNvSpPr>
                <p:nvPr/>
              </p:nvSpPr>
              <p:spPr bwMode="auto">
                <a:xfrm>
                  <a:off x="18694099" y="2211952"/>
                  <a:ext cx="2530297" cy="957284"/>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32897" name="Группа 202">
                  <a:extLst>
                    <a:ext uri="{FF2B5EF4-FFF2-40B4-BE49-F238E27FC236}">
                      <a16:creationId xmlns:a16="http://schemas.microsoft.com/office/drawing/2014/main" id="{990A7827-89E1-834E-9DB0-D398F2033F07}"/>
                    </a:ext>
                  </a:extLst>
                </p:cNvPr>
                <p:cNvGrpSpPr>
                  <a:grpSpLocks/>
                </p:cNvGrpSpPr>
                <p:nvPr/>
              </p:nvGrpSpPr>
              <p:grpSpPr bwMode="auto">
                <a:xfrm>
                  <a:off x="19011484" y="2517207"/>
                  <a:ext cx="345970" cy="345970"/>
                  <a:chOff x="22748332" y="2517207"/>
                  <a:chExt cx="345970" cy="345970"/>
                </a:xfrm>
              </p:grpSpPr>
              <p:sp>
                <p:nvSpPr>
                  <p:cNvPr id="32899" name="Овал 204">
                    <a:extLst>
                      <a:ext uri="{FF2B5EF4-FFF2-40B4-BE49-F238E27FC236}">
                        <a16:creationId xmlns:a16="http://schemas.microsoft.com/office/drawing/2014/main" id="{BF924274-EE5B-EC41-9F86-35EC19A18E90}"/>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900" name="Овал 205">
                    <a:extLst>
                      <a:ext uri="{FF2B5EF4-FFF2-40B4-BE49-F238E27FC236}">
                        <a16:creationId xmlns:a16="http://schemas.microsoft.com/office/drawing/2014/main" id="{7D2304A7-0513-4043-B415-DB6470AA4B1B}"/>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4" name="Прямоугольник 203">
                  <a:extLst>
                    <a:ext uri="{FF2B5EF4-FFF2-40B4-BE49-F238E27FC236}">
                      <a16:creationId xmlns:a16="http://schemas.microsoft.com/office/drawing/2014/main" id="{EC90AC32-F8EB-DE46-8702-F4990B1842B4}"/>
                    </a:ext>
                  </a:extLst>
                </p:cNvPr>
                <p:cNvSpPr>
                  <a:spLocks noChangeArrowheads="1"/>
                </p:cNvSpPr>
                <p:nvPr/>
              </p:nvSpPr>
              <p:spPr bwMode="auto">
                <a:xfrm rot="10800000">
                  <a:off x="19674776" y="2461568"/>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2</a:t>
                  </a:r>
                  <a:endParaRPr lang="ru-RU" altLang="ru-RU" sz="2400">
                    <a:solidFill>
                      <a:srgbClr val="FFFFFF"/>
                    </a:solidFill>
                  </a:endParaRPr>
                </a:p>
              </p:txBody>
            </p:sp>
          </p:grpSp>
          <p:grpSp>
            <p:nvGrpSpPr>
              <p:cNvPr id="32890" name="Группа 195">
                <a:extLst>
                  <a:ext uri="{FF2B5EF4-FFF2-40B4-BE49-F238E27FC236}">
                    <a16:creationId xmlns:a16="http://schemas.microsoft.com/office/drawing/2014/main" id="{0C40A3A7-73BD-8845-9986-5EFB0A71BC77}"/>
                  </a:ext>
                </a:extLst>
              </p:cNvPr>
              <p:cNvGrpSpPr>
                <a:grpSpLocks/>
              </p:cNvGrpSpPr>
              <p:nvPr/>
            </p:nvGrpSpPr>
            <p:grpSpPr bwMode="auto">
              <a:xfrm rot="10800000">
                <a:off x="22332070" y="5432549"/>
                <a:ext cx="2530406" cy="956767"/>
                <a:chOff x="18694363" y="2211765"/>
                <a:chExt cx="2530140" cy="956855"/>
              </a:xfrm>
            </p:grpSpPr>
            <p:sp>
              <p:nvSpPr>
                <p:cNvPr id="32904" name="Скругленный прямоугольник 196">
                  <a:extLst>
                    <a:ext uri="{FF2B5EF4-FFF2-40B4-BE49-F238E27FC236}">
                      <a16:creationId xmlns:a16="http://schemas.microsoft.com/office/drawing/2014/main" id="{76DBA263-4163-8C48-AE63-5EE910B0102D}"/>
                    </a:ext>
                  </a:extLst>
                </p:cNvPr>
                <p:cNvSpPr>
                  <a:spLocks noChangeArrowheads="1"/>
                </p:cNvSpPr>
                <p:nvPr/>
              </p:nvSpPr>
              <p:spPr bwMode="auto">
                <a:xfrm>
                  <a:off x="18693927" y="2211151"/>
                  <a:ext cx="2530297" cy="957284"/>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32892" name="Группа 197">
                  <a:extLst>
                    <a:ext uri="{FF2B5EF4-FFF2-40B4-BE49-F238E27FC236}">
                      <a16:creationId xmlns:a16="http://schemas.microsoft.com/office/drawing/2014/main" id="{655A613D-B1D3-2D40-9CD1-0303B7439C28}"/>
                    </a:ext>
                  </a:extLst>
                </p:cNvPr>
                <p:cNvGrpSpPr>
                  <a:grpSpLocks/>
                </p:cNvGrpSpPr>
                <p:nvPr/>
              </p:nvGrpSpPr>
              <p:grpSpPr bwMode="auto">
                <a:xfrm>
                  <a:off x="19011484" y="2517207"/>
                  <a:ext cx="345970" cy="345970"/>
                  <a:chOff x="22748332" y="2517207"/>
                  <a:chExt cx="345970" cy="345970"/>
                </a:xfrm>
              </p:grpSpPr>
              <p:sp>
                <p:nvSpPr>
                  <p:cNvPr id="32894" name="Овал 199">
                    <a:extLst>
                      <a:ext uri="{FF2B5EF4-FFF2-40B4-BE49-F238E27FC236}">
                        <a16:creationId xmlns:a16="http://schemas.microsoft.com/office/drawing/2014/main" id="{ACB6BEBC-C810-0043-9448-BA383EEC0534}"/>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95" name="Овал 200">
                    <a:extLst>
                      <a:ext uri="{FF2B5EF4-FFF2-40B4-BE49-F238E27FC236}">
                        <a16:creationId xmlns:a16="http://schemas.microsoft.com/office/drawing/2014/main" id="{EF03FFEC-2EFE-DC4D-AC2D-727BF5C46349}"/>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32893" name="Прямоугольник 198">
                  <a:extLst>
                    <a:ext uri="{FF2B5EF4-FFF2-40B4-BE49-F238E27FC236}">
                      <a16:creationId xmlns:a16="http://schemas.microsoft.com/office/drawing/2014/main" id="{E0FA653A-1EEA-864D-8DCF-7CF1CF046928}"/>
                    </a:ext>
                  </a:extLst>
                </p:cNvPr>
                <p:cNvSpPr>
                  <a:spLocks noChangeArrowheads="1"/>
                </p:cNvSpPr>
                <p:nvPr/>
              </p:nvSpPr>
              <p:spPr bwMode="auto">
                <a:xfrm rot="10800000">
                  <a:off x="19674776" y="2475215"/>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1</a:t>
                  </a:r>
                  <a:endParaRPr lang="ru-RU" altLang="ru-RU" sz="2400">
                    <a:solidFill>
                      <a:srgbClr val="FFFFFF"/>
                    </a:solidFill>
                  </a:endParaRPr>
                </a:p>
              </p:txBody>
            </p:sp>
          </p:grpSp>
        </p:grpSp>
        <p:grpSp>
          <p:nvGrpSpPr>
            <p:cNvPr id="32772" name="Группа 2">
              <a:extLst>
                <a:ext uri="{FF2B5EF4-FFF2-40B4-BE49-F238E27FC236}">
                  <a16:creationId xmlns:a16="http://schemas.microsoft.com/office/drawing/2014/main" id="{AD670175-7F19-A141-B481-8A4A356C309B}"/>
                </a:ext>
              </a:extLst>
            </p:cNvPr>
            <p:cNvGrpSpPr>
              <a:grpSpLocks/>
            </p:cNvGrpSpPr>
            <p:nvPr/>
          </p:nvGrpSpPr>
          <p:grpSpPr bwMode="auto">
            <a:xfrm>
              <a:off x="9413875" y="4121150"/>
              <a:ext cx="5521325" cy="5521325"/>
              <a:chOff x="8830136" y="3537274"/>
              <a:chExt cx="6688364" cy="6688364"/>
            </a:xfrm>
          </p:grpSpPr>
          <p:sp>
            <p:nvSpPr>
              <p:cNvPr id="32882" name="Полилиния 52">
                <a:extLst>
                  <a:ext uri="{FF2B5EF4-FFF2-40B4-BE49-F238E27FC236}">
                    <a16:creationId xmlns:a16="http://schemas.microsoft.com/office/drawing/2014/main" id="{DB60A0AD-E3E4-F040-992B-B392A8BC5C4B}"/>
                  </a:ext>
                </a:extLst>
              </p:cNvPr>
              <p:cNvSpPr>
                <a:spLocks/>
              </p:cNvSpPr>
              <p:nvPr/>
            </p:nvSpPr>
            <p:spPr bwMode="auto">
              <a:xfrm>
                <a:off x="8830136" y="3537274"/>
                <a:ext cx="6688364" cy="6688364"/>
              </a:xfrm>
              <a:custGeom>
                <a:avLst/>
                <a:gdLst>
                  <a:gd name="T0" fmla="*/ 2219051 w 7668212"/>
                  <a:gd name="T1" fmla="*/ 112534 h 7668212"/>
                  <a:gd name="T2" fmla="*/ 112534 w 7668212"/>
                  <a:gd name="T3" fmla="*/ 2219051 h 7668212"/>
                  <a:gd name="T4" fmla="*/ 2219051 w 7668212"/>
                  <a:gd name="T5" fmla="*/ 4325568 h 7668212"/>
                  <a:gd name="T6" fmla="*/ 4325568 w 7668212"/>
                  <a:gd name="T7" fmla="*/ 2219051 h 7668212"/>
                  <a:gd name="T8" fmla="*/ 2219051 w 7668212"/>
                  <a:gd name="T9" fmla="*/ 112534 h 7668212"/>
                  <a:gd name="T10" fmla="*/ 2219051 w 7668212"/>
                  <a:gd name="T11" fmla="*/ 0 h 7668212"/>
                  <a:gd name="T12" fmla="*/ 4438101 w 7668212"/>
                  <a:gd name="T13" fmla="*/ 2219051 h 7668212"/>
                  <a:gd name="T14" fmla="*/ 2219051 w 7668212"/>
                  <a:gd name="T15" fmla="*/ 4438101 h 7668212"/>
                  <a:gd name="T16" fmla="*/ 0 w 7668212"/>
                  <a:gd name="T17" fmla="*/ 2219051 h 7668212"/>
                  <a:gd name="T18" fmla="*/ 2219051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solidFill>
                <a:srgbClr val="EFF0F4">
                  <a:alpha val="45097"/>
                </a:srgbClr>
              </a:soli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endParaRPr lang="ru-RU"/>
              </a:p>
            </p:txBody>
          </p:sp>
          <p:grpSp>
            <p:nvGrpSpPr>
              <p:cNvPr id="32883" name="Группа 6">
                <a:extLst>
                  <a:ext uri="{FF2B5EF4-FFF2-40B4-BE49-F238E27FC236}">
                    <a16:creationId xmlns:a16="http://schemas.microsoft.com/office/drawing/2014/main" id="{A4E499AB-584D-D047-BB3C-561E6F17ED37}"/>
                  </a:ext>
                </a:extLst>
              </p:cNvPr>
              <p:cNvGrpSpPr>
                <a:grpSpLocks/>
              </p:cNvGrpSpPr>
              <p:nvPr/>
            </p:nvGrpSpPr>
            <p:grpSpPr bwMode="auto">
              <a:xfrm>
                <a:off x="9513214" y="4204072"/>
                <a:ext cx="5322207" cy="5322207"/>
                <a:chOff x="8681411" y="3378675"/>
                <a:chExt cx="7668212" cy="7668212"/>
              </a:xfrm>
            </p:grpSpPr>
            <p:sp>
              <p:nvSpPr>
                <p:cNvPr id="32898" name="Полилиния 44">
                  <a:extLst>
                    <a:ext uri="{FF2B5EF4-FFF2-40B4-BE49-F238E27FC236}">
                      <a16:creationId xmlns:a16="http://schemas.microsoft.com/office/drawing/2014/main" id="{2C2F8FED-1421-E347-B353-FB9FA4384381}"/>
                    </a:ext>
                  </a:extLst>
                </p:cNvPr>
                <p:cNvSpPr>
                  <a:spLocks/>
                </p:cNvSpPr>
                <p:nvPr/>
              </p:nvSpPr>
              <p:spPr bwMode="auto">
                <a:xfrm>
                  <a:off x="8681430" y="3379658"/>
                  <a:ext cx="7669622" cy="7666053"/>
                </a:xfrm>
                <a:custGeom>
                  <a:avLst/>
                  <a:gdLst>
                    <a:gd name="T0" fmla="*/ 3834106 w 7668212"/>
                    <a:gd name="T1" fmla="*/ 194436 h 7668212"/>
                    <a:gd name="T2" fmla="*/ 194436 w 7668212"/>
                    <a:gd name="T3" fmla="*/ 3834106 h 7668212"/>
                    <a:gd name="T4" fmla="*/ 3834106 w 7668212"/>
                    <a:gd name="T5" fmla="*/ 7473776 h 7668212"/>
                    <a:gd name="T6" fmla="*/ 7473776 w 7668212"/>
                    <a:gd name="T7" fmla="*/ 3834106 h 7668212"/>
                    <a:gd name="T8" fmla="*/ 3834106 w 7668212"/>
                    <a:gd name="T9" fmla="*/ 194436 h 7668212"/>
                    <a:gd name="T10" fmla="*/ 3834106 w 7668212"/>
                    <a:gd name="T11" fmla="*/ 0 h 7668212"/>
                    <a:gd name="T12" fmla="*/ 7668212 w 7668212"/>
                    <a:gd name="T13" fmla="*/ 3834106 h 7668212"/>
                    <a:gd name="T14" fmla="*/ 3834106 w 7668212"/>
                    <a:gd name="T15" fmla="*/ 7668212 h 7668212"/>
                    <a:gd name="T16" fmla="*/ 0 w 7668212"/>
                    <a:gd name="T17" fmla="*/ 3834106 h 7668212"/>
                    <a:gd name="T18" fmla="*/ 3834106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gradFill rotWithShape="1">
                  <a:gsLst>
                    <a:gs pos="0">
                      <a:schemeClr val="accent1"/>
                    </a:gs>
                    <a:gs pos="100000">
                      <a:schemeClr val="accent5"/>
                    </a:gs>
                  </a:gsLst>
                  <a:lin ang="5400000" scaled="1"/>
                </a:gra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pPr>
                    <a:defRPr/>
                  </a:pPr>
                  <a:endParaRPr lang="ru-RU"/>
                </a:p>
              </p:txBody>
            </p:sp>
            <p:sp>
              <p:nvSpPr>
                <p:cNvPr id="46" name="Text Box 27">
                  <a:extLst>
                    <a:ext uri="{FF2B5EF4-FFF2-40B4-BE49-F238E27FC236}">
                      <a16:creationId xmlns:a16="http://schemas.microsoft.com/office/drawing/2014/main" id="{D02202DA-0D5D-DA4F-B0E9-DDD91B69BA80}"/>
                    </a:ext>
                  </a:extLst>
                </p:cNvPr>
                <p:cNvSpPr txBox="1">
                  <a:spLocks/>
                </p:cNvSpPr>
                <p:nvPr/>
              </p:nvSpPr>
              <p:spPr bwMode="auto">
                <a:xfrm>
                  <a:off x="8980678" y="6186203"/>
                  <a:ext cx="7071126" cy="21000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4400" b="0" dirty="0">
                      <a:solidFill>
                        <a:srgbClr val="555B64"/>
                      </a:solidFill>
                      <a:latin typeface="Impact" charset="0"/>
                      <a:ea typeface="Impact" charset="0"/>
                      <a:cs typeface="Impact" charset="0"/>
                      <a:sym typeface="Helvetica Neue" charset="0"/>
                    </a:rPr>
                    <a:t>MINDMAP</a:t>
                  </a:r>
                </a:p>
                <a:p>
                  <a:pPr algn="ctr" eaLnBrk="1">
                    <a:defRPr/>
                  </a:pPr>
                  <a:r>
                    <a:rPr lang="en-US" altLang="x-none" sz="4400" b="0" dirty="0">
                      <a:solidFill>
                        <a:srgbClr val="555B64"/>
                      </a:solidFill>
                      <a:latin typeface="Impact" charset="0"/>
                      <a:ea typeface="Impact" charset="0"/>
                      <a:cs typeface="Impact" charset="0"/>
                      <a:sym typeface="Helvetica Neue" charset="0"/>
                    </a:rPr>
                    <a:t>INFOGRAPHIC</a:t>
                  </a:r>
                </a:p>
              </p:txBody>
            </p:sp>
          </p:grpSp>
          <p:sp>
            <p:nvSpPr>
              <p:cNvPr id="32884" name="Овал 7">
                <a:extLst>
                  <a:ext uri="{FF2B5EF4-FFF2-40B4-BE49-F238E27FC236}">
                    <a16:creationId xmlns:a16="http://schemas.microsoft.com/office/drawing/2014/main" id="{C59622AA-C2BA-B842-8F5D-5D1CEA6E7DAA}"/>
                  </a:ext>
                </a:extLst>
              </p:cNvPr>
              <p:cNvSpPr>
                <a:spLocks noChangeArrowheads="1"/>
              </p:cNvSpPr>
              <p:nvPr/>
            </p:nvSpPr>
            <p:spPr bwMode="auto">
              <a:xfrm>
                <a:off x="9006428" y="3713566"/>
                <a:ext cx="6335781" cy="6335781"/>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grpSp>
        <p:sp>
          <p:nvSpPr>
            <p:cNvPr id="32773" name="Овал 8">
              <a:extLst>
                <a:ext uri="{FF2B5EF4-FFF2-40B4-BE49-F238E27FC236}">
                  <a16:creationId xmlns:a16="http://schemas.microsoft.com/office/drawing/2014/main" id="{BAC657D7-E83E-204B-A105-991C30A15963}"/>
                </a:ext>
              </a:extLst>
            </p:cNvPr>
            <p:cNvSpPr>
              <a:spLocks noChangeArrowheads="1"/>
            </p:cNvSpPr>
            <p:nvPr/>
          </p:nvSpPr>
          <p:spPr bwMode="auto">
            <a:xfrm>
              <a:off x="13682478" y="472615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774" name="Овал 56">
              <a:extLst>
                <a:ext uri="{FF2B5EF4-FFF2-40B4-BE49-F238E27FC236}">
                  <a16:creationId xmlns:a16="http://schemas.microsoft.com/office/drawing/2014/main" id="{E3E468AA-8159-4A46-A0CA-363D4DC95DD7}"/>
                </a:ext>
              </a:extLst>
            </p:cNvPr>
            <p:cNvSpPr>
              <a:spLocks noChangeArrowheads="1"/>
            </p:cNvSpPr>
            <p:nvPr/>
          </p:nvSpPr>
          <p:spPr bwMode="auto">
            <a:xfrm>
              <a:off x="13701085" y="8807456"/>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775" name="Овал 57">
              <a:extLst>
                <a:ext uri="{FF2B5EF4-FFF2-40B4-BE49-F238E27FC236}">
                  <a16:creationId xmlns:a16="http://schemas.microsoft.com/office/drawing/2014/main" id="{344B16EB-FA27-434D-B02F-A25AD224B262}"/>
                </a:ext>
              </a:extLst>
            </p:cNvPr>
            <p:cNvSpPr>
              <a:spLocks noChangeArrowheads="1"/>
            </p:cNvSpPr>
            <p:nvPr/>
          </p:nvSpPr>
          <p:spPr bwMode="auto">
            <a:xfrm>
              <a:off x="14689138" y="67706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776" name="Овал 58">
              <a:extLst>
                <a:ext uri="{FF2B5EF4-FFF2-40B4-BE49-F238E27FC236}">
                  <a16:creationId xmlns:a16="http://schemas.microsoft.com/office/drawing/2014/main" id="{C77B9EBE-F5F9-F840-85E4-47F8226A58C3}"/>
                </a:ext>
              </a:extLst>
            </p:cNvPr>
            <p:cNvSpPr>
              <a:spLocks noChangeArrowheads="1"/>
            </p:cNvSpPr>
            <p:nvPr/>
          </p:nvSpPr>
          <p:spPr bwMode="auto">
            <a:xfrm>
              <a:off x="10473431" y="4721944"/>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777" name="Овал 59">
              <a:extLst>
                <a:ext uri="{FF2B5EF4-FFF2-40B4-BE49-F238E27FC236}">
                  <a16:creationId xmlns:a16="http://schemas.microsoft.com/office/drawing/2014/main" id="{DAB14E4D-D392-E14D-B028-8D9815818324}"/>
                </a:ext>
              </a:extLst>
            </p:cNvPr>
            <p:cNvSpPr>
              <a:spLocks noChangeArrowheads="1"/>
            </p:cNvSpPr>
            <p:nvPr/>
          </p:nvSpPr>
          <p:spPr bwMode="auto">
            <a:xfrm>
              <a:off x="10429764" y="8820442"/>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778" name="Овал 60">
              <a:extLst>
                <a:ext uri="{FF2B5EF4-FFF2-40B4-BE49-F238E27FC236}">
                  <a16:creationId xmlns:a16="http://schemas.microsoft.com/office/drawing/2014/main" id="{6BF8F504-FCBB-EB44-8D2F-583974182152}"/>
                </a:ext>
              </a:extLst>
            </p:cNvPr>
            <p:cNvSpPr>
              <a:spLocks noChangeArrowheads="1"/>
            </p:cNvSpPr>
            <p:nvPr/>
          </p:nvSpPr>
          <p:spPr bwMode="auto">
            <a:xfrm>
              <a:off x="9463088" y="67706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3" name="Полилиния 12">
              <a:extLst>
                <a:ext uri="{FF2B5EF4-FFF2-40B4-BE49-F238E27FC236}">
                  <a16:creationId xmlns:a16="http://schemas.microsoft.com/office/drawing/2014/main" id="{5B1CB1B7-7626-4C4D-8698-F39EEE2E2092}"/>
                </a:ext>
              </a:extLst>
            </p:cNvPr>
            <p:cNvSpPr>
              <a:spLocks/>
            </p:cNvSpPr>
            <p:nvPr/>
          </p:nvSpPr>
          <p:spPr bwMode="auto">
            <a:xfrm>
              <a:off x="13787908" y="4056256"/>
              <a:ext cx="1703446" cy="763534"/>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1703921"/>
                <a:gd name="connsiteY0" fmla="*/ 762269 h 762269"/>
                <a:gd name="connsiteX1" fmla="*/ 572952 w 1703921"/>
                <a:gd name="connsiteY1" fmla="*/ 192505 h 762269"/>
                <a:gd name="connsiteX2" fmla="*/ 957963 w 1703921"/>
                <a:gd name="connsiteY2" fmla="*/ 0 h 762269"/>
                <a:gd name="connsiteX3" fmla="*/ 1703921 w 1703921"/>
                <a:gd name="connsiteY3" fmla="*/ 0 h 762269"/>
              </a:gdLst>
              <a:ahLst/>
              <a:cxnLst>
                <a:cxn ang="0">
                  <a:pos x="connsiteX0" y="connsiteY0"/>
                </a:cxn>
                <a:cxn ang="0">
                  <a:pos x="connsiteX1" y="connsiteY1"/>
                </a:cxn>
                <a:cxn ang="0">
                  <a:pos x="connsiteX2" y="connsiteY2"/>
                </a:cxn>
                <a:cxn ang="0">
                  <a:pos x="connsiteX3" y="connsiteY3"/>
                </a:cxn>
              </a:cxnLst>
              <a:rect l="l" t="t" r="r" b="b"/>
              <a:pathLst>
                <a:path w="1703921" h="762269">
                  <a:moveTo>
                    <a:pt x="0" y="762269"/>
                  </a:moveTo>
                  <a:lnTo>
                    <a:pt x="572952" y="192505"/>
                  </a:lnTo>
                  <a:cubicBezTo>
                    <a:pt x="662260" y="111610"/>
                    <a:pt x="773870" y="8412"/>
                    <a:pt x="957963" y="0"/>
                  </a:cubicBezTo>
                  <a:lnTo>
                    <a:pt x="1703921"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5" name="Полилиния 14">
              <a:extLst>
                <a:ext uri="{FF2B5EF4-FFF2-40B4-BE49-F238E27FC236}">
                  <a16:creationId xmlns:a16="http://schemas.microsoft.com/office/drawing/2014/main" id="{07D81CFC-303E-7044-99EF-6F2800519308}"/>
                </a:ext>
              </a:extLst>
            </p:cNvPr>
            <p:cNvSpPr>
              <a:spLocks/>
            </p:cNvSpPr>
            <p:nvPr/>
          </p:nvSpPr>
          <p:spPr bwMode="auto">
            <a:xfrm>
              <a:off x="14848395" y="6873873"/>
              <a:ext cx="1439912"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66" name="Полилиния 65">
              <a:extLst>
                <a:ext uri="{FF2B5EF4-FFF2-40B4-BE49-F238E27FC236}">
                  <a16:creationId xmlns:a16="http://schemas.microsoft.com/office/drawing/2014/main" id="{8E448FF6-8A5A-BC4A-B1CA-BECA63069BC9}"/>
                </a:ext>
              </a:extLst>
            </p:cNvPr>
            <p:cNvSpPr>
              <a:spLocks/>
            </p:cNvSpPr>
            <p:nvPr/>
          </p:nvSpPr>
          <p:spPr bwMode="auto">
            <a:xfrm flipH="1">
              <a:off x="8899824" y="4056256"/>
              <a:ext cx="1693922" cy="758773"/>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1695565"/>
                <a:gd name="connsiteY0" fmla="*/ 758100 h 758100"/>
                <a:gd name="connsiteX1" fmla="*/ 564596 w 1695565"/>
                <a:gd name="connsiteY1" fmla="*/ 192505 h 758100"/>
                <a:gd name="connsiteX2" fmla="*/ 949607 w 1695565"/>
                <a:gd name="connsiteY2" fmla="*/ 0 h 758100"/>
                <a:gd name="connsiteX3" fmla="*/ 1695565 w 1695565"/>
                <a:gd name="connsiteY3" fmla="*/ 0 h 758100"/>
              </a:gdLst>
              <a:ahLst/>
              <a:cxnLst>
                <a:cxn ang="0">
                  <a:pos x="connsiteX0" y="connsiteY0"/>
                </a:cxn>
                <a:cxn ang="0">
                  <a:pos x="connsiteX1" y="connsiteY1"/>
                </a:cxn>
                <a:cxn ang="0">
                  <a:pos x="connsiteX2" y="connsiteY2"/>
                </a:cxn>
                <a:cxn ang="0">
                  <a:pos x="connsiteX3" y="connsiteY3"/>
                </a:cxn>
              </a:cxnLst>
              <a:rect l="l" t="t" r="r" b="b"/>
              <a:pathLst>
                <a:path w="1695565" h="758100">
                  <a:moveTo>
                    <a:pt x="0" y="758100"/>
                  </a:moveTo>
                  <a:lnTo>
                    <a:pt x="564596" y="192505"/>
                  </a:lnTo>
                  <a:cubicBezTo>
                    <a:pt x="653904" y="111610"/>
                    <a:pt x="765514" y="8412"/>
                    <a:pt x="949607" y="0"/>
                  </a:cubicBezTo>
                  <a:lnTo>
                    <a:pt x="1695565"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67" name="Полилиния 66">
              <a:extLst>
                <a:ext uri="{FF2B5EF4-FFF2-40B4-BE49-F238E27FC236}">
                  <a16:creationId xmlns:a16="http://schemas.microsoft.com/office/drawing/2014/main" id="{1763AC91-433F-8F48-A609-D3ACB72BB6ED}"/>
                </a:ext>
              </a:extLst>
            </p:cNvPr>
            <p:cNvSpPr>
              <a:spLocks/>
            </p:cNvSpPr>
            <p:nvPr/>
          </p:nvSpPr>
          <p:spPr bwMode="auto">
            <a:xfrm>
              <a:off x="8023493" y="6870699"/>
              <a:ext cx="1439913"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70" name="Полилиния 69">
              <a:extLst>
                <a:ext uri="{FF2B5EF4-FFF2-40B4-BE49-F238E27FC236}">
                  <a16:creationId xmlns:a16="http://schemas.microsoft.com/office/drawing/2014/main" id="{5DEBA427-DE76-874A-A36C-8756DFCE56C3}"/>
                </a:ext>
              </a:extLst>
            </p:cNvPr>
            <p:cNvSpPr>
              <a:spLocks noChangeAspect="1"/>
            </p:cNvSpPr>
            <p:nvPr/>
          </p:nvSpPr>
          <p:spPr bwMode="auto">
            <a:xfrm flipH="1" flipV="1">
              <a:off x="8877598" y="8929545"/>
              <a:ext cx="1657408" cy="722262"/>
            </a:xfrm>
            <a:custGeom>
              <a:avLst/>
              <a:gdLst>
                <a:gd name="T0" fmla="*/ 0 w 2117558"/>
                <a:gd name="T1" fmla="*/ 1180801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1658306"/>
                <a:gd name="connsiteY0" fmla="*/ 720586 h 720586"/>
                <a:gd name="connsiteX1" fmla="*/ 527337 w 1658306"/>
                <a:gd name="connsiteY1" fmla="*/ 192505 h 720586"/>
                <a:gd name="connsiteX2" fmla="*/ 912348 w 1658306"/>
                <a:gd name="connsiteY2" fmla="*/ 0 h 720586"/>
                <a:gd name="connsiteX3" fmla="*/ 1658306 w 1658306"/>
                <a:gd name="connsiteY3" fmla="*/ 0 h 720586"/>
              </a:gdLst>
              <a:ahLst/>
              <a:cxnLst>
                <a:cxn ang="0">
                  <a:pos x="connsiteX0" y="connsiteY0"/>
                </a:cxn>
                <a:cxn ang="0">
                  <a:pos x="connsiteX1" y="connsiteY1"/>
                </a:cxn>
                <a:cxn ang="0">
                  <a:pos x="connsiteX2" y="connsiteY2"/>
                </a:cxn>
                <a:cxn ang="0">
                  <a:pos x="connsiteX3" y="connsiteY3"/>
                </a:cxn>
              </a:cxnLst>
              <a:rect l="l" t="t" r="r" b="b"/>
              <a:pathLst>
                <a:path w="1658306" h="720586">
                  <a:moveTo>
                    <a:pt x="0" y="720586"/>
                  </a:moveTo>
                  <a:lnTo>
                    <a:pt x="527337" y="192505"/>
                  </a:lnTo>
                  <a:cubicBezTo>
                    <a:pt x="616645" y="111610"/>
                    <a:pt x="728255" y="8412"/>
                    <a:pt x="912348" y="0"/>
                  </a:cubicBezTo>
                  <a:lnTo>
                    <a:pt x="1658306"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71" name="Полилиния 70">
              <a:extLst>
                <a:ext uri="{FF2B5EF4-FFF2-40B4-BE49-F238E27FC236}">
                  <a16:creationId xmlns:a16="http://schemas.microsoft.com/office/drawing/2014/main" id="{0110E021-4681-5E4E-A4BF-CF4921766EC1}"/>
                </a:ext>
              </a:extLst>
            </p:cNvPr>
            <p:cNvSpPr>
              <a:spLocks/>
            </p:cNvSpPr>
            <p:nvPr/>
          </p:nvSpPr>
          <p:spPr bwMode="auto">
            <a:xfrm flipV="1">
              <a:off x="13814896" y="8908908"/>
              <a:ext cx="1684397" cy="742899"/>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1683356"/>
                <a:gd name="connsiteY0" fmla="*/ 741428 h 741428"/>
                <a:gd name="connsiteX1" fmla="*/ 552387 w 1683356"/>
                <a:gd name="connsiteY1" fmla="*/ 192505 h 741428"/>
                <a:gd name="connsiteX2" fmla="*/ 937398 w 1683356"/>
                <a:gd name="connsiteY2" fmla="*/ 0 h 741428"/>
                <a:gd name="connsiteX3" fmla="*/ 1683356 w 1683356"/>
                <a:gd name="connsiteY3" fmla="*/ 0 h 741428"/>
              </a:gdLst>
              <a:ahLst/>
              <a:cxnLst>
                <a:cxn ang="0">
                  <a:pos x="connsiteX0" y="connsiteY0"/>
                </a:cxn>
                <a:cxn ang="0">
                  <a:pos x="connsiteX1" y="connsiteY1"/>
                </a:cxn>
                <a:cxn ang="0">
                  <a:pos x="connsiteX2" y="connsiteY2"/>
                </a:cxn>
                <a:cxn ang="0">
                  <a:pos x="connsiteX3" y="connsiteY3"/>
                </a:cxn>
              </a:cxnLst>
              <a:rect l="l" t="t" r="r" b="b"/>
              <a:pathLst>
                <a:path w="1683356" h="741428">
                  <a:moveTo>
                    <a:pt x="0" y="741428"/>
                  </a:moveTo>
                  <a:lnTo>
                    <a:pt x="552387" y="192505"/>
                  </a:lnTo>
                  <a:cubicBezTo>
                    <a:pt x="641695" y="111610"/>
                    <a:pt x="753305" y="8412"/>
                    <a:pt x="937398" y="0"/>
                  </a:cubicBezTo>
                  <a:lnTo>
                    <a:pt x="1683356"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32785" name="Овал 7">
              <a:extLst>
                <a:ext uri="{FF2B5EF4-FFF2-40B4-BE49-F238E27FC236}">
                  <a16:creationId xmlns:a16="http://schemas.microsoft.com/office/drawing/2014/main" id="{54128B71-D116-E145-BE70-56E71E2DB78F}"/>
                </a:ext>
              </a:extLst>
            </p:cNvPr>
            <p:cNvSpPr>
              <a:spLocks noChangeArrowheads="1"/>
            </p:cNvSpPr>
            <p:nvPr/>
          </p:nvSpPr>
          <p:spPr bwMode="auto">
            <a:xfrm>
              <a:off x="11238516" y="10742786"/>
              <a:ext cx="1875854" cy="1875854"/>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131" name="Полилиния 130">
              <a:extLst>
                <a:ext uri="{FF2B5EF4-FFF2-40B4-BE49-F238E27FC236}">
                  <a16:creationId xmlns:a16="http://schemas.microsoft.com/office/drawing/2014/main" id="{DBC459CE-7E77-0C40-93E7-17CD52790BD4}"/>
                </a:ext>
              </a:extLst>
            </p:cNvPr>
            <p:cNvSpPr>
              <a:spLocks/>
            </p:cNvSpPr>
            <p:nvPr/>
          </p:nvSpPr>
          <p:spPr bwMode="auto">
            <a:xfrm rot="5400000">
              <a:off x="11523327" y="3631629"/>
              <a:ext cx="1296898"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32" name="Полилиния 131">
              <a:extLst>
                <a:ext uri="{FF2B5EF4-FFF2-40B4-BE49-F238E27FC236}">
                  <a16:creationId xmlns:a16="http://schemas.microsoft.com/office/drawing/2014/main" id="{FFC33CF3-F778-EF4B-916C-12D321778704}"/>
                </a:ext>
              </a:extLst>
            </p:cNvPr>
            <p:cNvSpPr>
              <a:spLocks/>
            </p:cNvSpPr>
            <p:nvPr/>
          </p:nvSpPr>
          <p:spPr bwMode="auto">
            <a:xfrm rot="5400000">
              <a:off x="11568569" y="10108975"/>
              <a:ext cx="1225465"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32788" name="Овал 7">
              <a:extLst>
                <a:ext uri="{FF2B5EF4-FFF2-40B4-BE49-F238E27FC236}">
                  <a16:creationId xmlns:a16="http://schemas.microsoft.com/office/drawing/2014/main" id="{92A970EE-436A-D14B-98EA-61F0A5D92B0B}"/>
                </a:ext>
              </a:extLst>
            </p:cNvPr>
            <p:cNvSpPr>
              <a:spLocks noChangeArrowheads="1"/>
            </p:cNvSpPr>
            <p:nvPr/>
          </p:nvSpPr>
          <p:spPr bwMode="auto">
            <a:xfrm>
              <a:off x="11238516" y="1097360"/>
              <a:ext cx="1875854" cy="1875854"/>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32789" name="Овал 7">
              <a:extLst>
                <a:ext uri="{FF2B5EF4-FFF2-40B4-BE49-F238E27FC236}">
                  <a16:creationId xmlns:a16="http://schemas.microsoft.com/office/drawing/2014/main" id="{7EAF0659-66C5-5643-8589-3510C7E0B141}"/>
                </a:ext>
              </a:extLst>
            </p:cNvPr>
            <p:cNvSpPr>
              <a:spLocks noChangeArrowheads="1"/>
            </p:cNvSpPr>
            <p:nvPr/>
          </p:nvSpPr>
          <p:spPr bwMode="auto">
            <a:xfrm>
              <a:off x="15484324" y="3117552"/>
              <a:ext cx="1875854" cy="1875854"/>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32790" name="Овал 7">
              <a:extLst>
                <a:ext uri="{FF2B5EF4-FFF2-40B4-BE49-F238E27FC236}">
                  <a16:creationId xmlns:a16="http://schemas.microsoft.com/office/drawing/2014/main" id="{E21C3B34-2DF3-A548-AE73-3591B1E402F8}"/>
                </a:ext>
              </a:extLst>
            </p:cNvPr>
            <p:cNvSpPr>
              <a:spLocks noChangeArrowheads="1"/>
            </p:cNvSpPr>
            <p:nvPr/>
          </p:nvSpPr>
          <p:spPr bwMode="auto">
            <a:xfrm>
              <a:off x="6985299" y="3117552"/>
              <a:ext cx="1875854" cy="1875854"/>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32791" name="Овал 7">
              <a:extLst>
                <a:ext uri="{FF2B5EF4-FFF2-40B4-BE49-F238E27FC236}">
                  <a16:creationId xmlns:a16="http://schemas.microsoft.com/office/drawing/2014/main" id="{81874F3B-5B28-1642-A8D8-A07902902326}"/>
                </a:ext>
              </a:extLst>
            </p:cNvPr>
            <p:cNvSpPr>
              <a:spLocks noChangeArrowheads="1"/>
            </p:cNvSpPr>
            <p:nvPr/>
          </p:nvSpPr>
          <p:spPr bwMode="auto">
            <a:xfrm>
              <a:off x="15484324" y="8675498"/>
              <a:ext cx="1875854" cy="1875854"/>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32792" name="Овал 7">
              <a:extLst>
                <a:ext uri="{FF2B5EF4-FFF2-40B4-BE49-F238E27FC236}">
                  <a16:creationId xmlns:a16="http://schemas.microsoft.com/office/drawing/2014/main" id="{C0627BF1-B746-9240-BD8F-F79B74BD0184}"/>
                </a:ext>
              </a:extLst>
            </p:cNvPr>
            <p:cNvSpPr>
              <a:spLocks noChangeArrowheads="1"/>
            </p:cNvSpPr>
            <p:nvPr/>
          </p:nvSpPr>
          <p:spPr bwMode="auto">
            <a:xfrm>
              <a:off x="6985299" y="8675498"/>
              <a:ext cx="1875854" cy="1875854"/>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32793" name="Овал 58">
              <a:extLst>
                <a:ext uri="{FF2B5EF4-FFF2-40B4-BE49-F238E27FC236}">
                  <a16:creationId xmlns:a16="http://schemas.microsoft.com/office/drawing/2014/main" id="{19AF3E2A-1A79-184D-B27C-82FD37B8503F}"/>
                </a:ext>
              </a:extLst>
            </p:cNvPr>
            <p:cNvSpPr>
              <a:spLocks noChangeArrowheads="1"/>
            </p:cNvSpPr>
            <p:nvPr/>
          </p:nvSpPr>
          <p:spPr bwMode="auto">
            <a:xfrm>
              <a:off x="12060825" y="4174349"/>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794" name="Овал 59">
              <a:extLst>
                <a:ext uri="{FF2B5EF4-FFF2-40B4-BE49-F238E27FC236}">
                  <a16:creationId xmlns:a16="http://schemas.microsoft.com/office/drawing/2014/main" id="{1FD73910-7995-1042-9E15-AF8B9411600F}"/>
                </a:ext>
              </a:extLst>
            </p:cNvPr>
            <p:cNvSpPr>
              <a:spLocks noChangeArrowheads="1"/>
            </p:cNvSpPr>
            <p:nvPr/>
          </p:nvSpPr>
          <p:spPr bwMode="auto">
            <a:xfrm>
              <a:off x="12077808" y="9391125"/>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43" name="Полилиния 142">
              <a:extLst>
                <a:ext uri="{FF2B5EF4-FFF2-40B4-BE49-F238E27FC236}">
                  <a16:creationId xmlns:a16="http://schemas.microsoft.com/office/drawing/2014/main" id="{D09DF76C-5EBC-8043-89D6-4DBF214211A6}"/>
                </a:ext>
              </a:extLst>
            </p:cNvPr>
            <p:cNvSpPr>
              <a:spLocks/>
            </p:cNvSpPr>
            <p:nvPr/>
          </p:nvSpPr>
          <p:spPr bwMode="auto">
            <a:xfrm rot="10800000">
              <a:off x="17355144" y="4056256"/>
              <a:ext cx="1047787"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45" name="Полилиния 144">
              <a:extLst>
                <a:ext uri="{FF2B5EF4-FFF2-40B4-BE49-F238E27FC236}">
                  <a16:creationId xmlns:a16="http://schemas.microsoft.com/office/drawing/2014/main" id="{905E053B-B2FF-C24F-92AB-87918D0C251F}"/>
                </a:ext>
              </a:extLst>
            </p:cNvPr>
            <p:cNvSpPr>
              <a:spLocks/>
            </p:cNvSpPr>
            <p:nvPr/>
          </p:nvSpPr>
          <p:spPr bwMode="auto">
            <a:xfrm rot="10800000">
              <a:off x="17345619" y="9651807"/>
              <a:ext cx="1046200"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46" name="Полилиния 145">
              <a:extLst>
                <a:ext uri="{FF2B5EF4-FFF2-40B4-BE49-F238E27FC236}">
                  <a16:creationId xmlns:a16="http://schemas.microsoft.com/office/drawing/2014/main" id="{9FF50D6D-AC0F-E44F-AAAD-73A0F091DB0D}"/>
                </a:ext>
              </a:extLst>
            </p:cNvPr>
            <p:cNvSpPr>
              <a:spLocks/>
            </p:cNvSpPr>
            <p:nvPr/>
          </p:nvSpPr>
          <p:spPr bwMode="auto">
            <a:xfrm rot="10800000">
              <a:off x="5927920" y="9651807"/>
              <a:ext cx="1047787"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32798" name="Группа 7">
              <a:extLst>
                <a:ext uri="{FF2B5EF4-FFF2-40B4-BE49-F238E27FC236}">
                  <a16:creationId xmlns:a16="http://schemas.microsoft.com/office/drawing/2014/main" id="{F32CE456-F240-6043-8BCB-B75B4AD944AE}"/>
                </a:ext>
              </a:extLst>
            </p:cNvPr>
            <p:cNvGrpSpPr>
              <a:grpSpLocks/>
            </p:cNvGrpSpPr>
            <p:nvPr/>
          </p:nvGrpSpPr>
          <p:grpSpPr bwMode="auto">
            <a:xfrm>
              <a:off x="1306547" y="3577641"/>
              <a:ext cx="5678752" cy="955675"/>
              <a:chOff x="1306547" y="3577641"/>
              <a:chExt cx="5678752" cy="955675"/>
            </a:xfrm>
          </p:grpSpPr>
          <p:sp>
            <p:nvSpPr>
              <p:cNvPr id="144" name="Полилиния 143">
                <a:extLst>
                  <a:ext uri="{FF2B5EF4-FFF2-40B4-BE49-F238E27FC236}">
                    <a16:creationId xmlns:a16="http://schemas.microsoft.com/office/drawing/2014/main" id="{08EF2177-8F93-F548-8A67-E839CE4BA3C1}"/>
                  </a:ext>
                </a:extLst>
              </p:cNvPr>
              <p:cNvSpPr>
                <a:spLocks/>
              </p:cNvSpPr>
              <p:nvPr/>
            </p:nvSpPr>
            <p:spPr bwMode="auto">
              <a:xfrm rot="10800000">
                <a:off x="5937445" y="4056256"/>
                <a:ext cx="1047787"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32877" name="Группа 17">
                <a:extLst>
                  <a:ext uri="{FF2B5EF4-FFF2-40B4-BE49-F238E27FC236}">
                    <a16:creationId xmlns:a16="http://schemas.microsoft.com/office/drawing/2014/main" id="{1F03EC78-720B-324B-9FA0-3C966E6FA5A4}"/>
                  </a:ext>
                </a:extLst>
              </p:cNvPr>
              <p:cNvGrpSpPr>
                <a:grpSpLocks/>
              </p:cNvGrpSpPr>
              <p:nvPr/>
            </p:nvGrpSpPr>
            <p:grpSpPr bwMode="auto">
              <a:xfrm>
                <a:off x="1306547" y="3577641"/>
                <a:ext cx="4695825" cy="955675"/>
                <a:chOff x="1822848" y="2205201"/>
                <a:chExt cx="4695746" cy="956855"/>
              </a:xfrm>
            </p:grpSpPr>
            <p:sp>
              <p:nvSpPr>
                <p:cNvPr id="32878" name="Скругленный прямоугольник 15">
                  <a:extLst>
                    <a:ext uri="{FF2B5EF4-FFF2-40B4-BE49-F238E27FC236}">
                      <a16:creationId xmlns:a16="http://schemas.microsoft.com/office/drawing/2014/main" id="{D532C915-D633-4F4E-B9F8-7811C80B490F}"/>
                    </a:ext>
                  </a:extLst>
                </p:cNvPr>
                <p:cNvSpPr>
                  <a:spLocks noChangeArrowheads="1"/>
                </p:cNvSpPr>
                <p:nvPr/>
              </p:nvSpPr>
              <p:spPr bwMode="auto">
                <a:xfrm>
                  <a:off x="1822848" y="2205201"/>
                  <a:ext cx="4695746" cy="956855"/>
                </a:xfrm>
                <a:prstGeom prst="roundRect">
                  <a:avLst>
                    <a:gd name="adj" fmla="val 50000"/>
                  </a:avLst>
                </a:prstGeom>
                <a:solidFill>
                  <a:schemeClr val="accent2"/>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79" name="Овал 71">
                  <a:extLst>
                    <a:ext uri="{FF2B5EF4-FFF2-40B4-BE49-F238E27FC236}">
                      <a16:creationId xmlns:a16="http://schemas.microsoft.com/office/drawing/2014/main" id="{328438CE-3676-BA45-B1A8-636286F4A0DC}"/>
                    </a:ext>
                  </a:extLst>
                </p:cNvPr>
                <p:cNvSpPr>
                  <a:spLocks noChangeArrowheads="1"/>
                </p:cNvSpPr>
                <p:nvPr/>
              </p:nvSpPr>
              <p:spPr bwMode="auto">
                <a:xfrm>
                  <a:off x="5876817" y="2510643"/>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5" name="Овал 72">
                  <a:extLst>
                    <a:ext uri="{FF2B5EF4-FFF2-40B4-BE49-F238E27FC236}">
                      <a16:creationId xmlns:a16="http://schemas.microsoft.com/office/drawing/2014/main" id="{CE72BE77-CFB2-414A-BC65-BBF6488C9191}"/>
                    </a:ext>
                  </a:extLst>
                </p:cNvPr>
                <p:cNvSpPr>
                  <a:spLocks noChangeArrowheads="1"/>
                </p:cNvSpPr>
                <p:nvPr/>
              </p:nvSpPr>
              <p:spPr bwMode="auto">
                <a:xfrm>
                  <a:off x="5951728" y="2583640"/>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81" name="Прямоугольник 16">
                  <a:extLst>
                    <a:ext uri="{FF2B5EF4-FFF2-40B4-BE49-F238E27FC236}">
                      <a16:creationId xmlns:a16="http://schemas.microsoft.com/office/drawing/2014/main" id="{E776E33A-8601-6044-AB9C-40861FCDC8F3}"/>
                    </a:ext>
                  </a:extLst>
                </p:cNvPr>
                <p:cNvSpPr>
                  <a:spLocks noChangeArrowheads="1"/>
                </p:cNvSpPr>
                <p:nvPr/>
              </p:nvSpPr>
              <p:spPr bwMode="auto">
                <a:xfrm>
                  <a:off x="2204497" y="2432347"/>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grpSp>
          <p:nvGrpSpPr>
            <p:cNvPr id="32799" name="Группа 19">
              <a:extLst>
                <a:ext uri="{FF2B5EF4-FFF2-40B4-BE49-F238E27FC236}">
                  <a16:creationId xmlns:a16="http://schemas.microsoft.com/office/drawing/2014/main" id="{B828742A-6CAA-414A-8CC4-61881B85EE82}"/>
                </a:ext>
              </a:extLst>
            </p:cNvPr>
            <p:cNvGrpSpPr>
              <a:grpSpLocks/>
            </p:cNvGrpSpPr>
            <p:nvPr/>
          </p:nvGrpSpPr>
          <p:grpSpPr bwMode="auto">
            <a:xfrm>
              <a:off x="18357056" y="3577641"/>
              <a:ext cx="4695825" cy="955675"/>
              <a:chOff x="18694363" y="2211765"/>
              <a:chExt cx="4695746" cy="956855"/>
            </a:xfrm>
          </p:grpSpPr>
          <p:sp>
            <p:nvSpPr>
              <p:cNvPr id="32871" name="Скругленный прямоугольник 88">
                <a:extLst>
                  <a:ext uri="{FF2B5EF4-FFF2-40B4-BE49-F238E27FC236}">
                    <a16:creationId xmlns:a16="http://schemas.microsoft.com/office/drawing/2014/main" id="{CF66BAF2-811E-4A4F-8D35-8851246DD624}"/>
                  </a:ext>
                </a:extLst>
              </p:cNvPr>
              <p:cNvSpPr>
                <a:spLocks noChangeArrowheads="1"/>
              </p:cNvSpPr>
              <p:nvPr/>
            </p:nvSpPr>
            <p:spPr bwMode="auto">
              <a:xfrm>
                <a:off x="18694363" y="2211765"/>
                <a:ext cx="4695746" cy="956855"/>
              </a:xfrm>
              <a:prstGeom prst="roundRect">
                <a:avLst>
                  <a:gd name="adj" fmla="val 50000"/>
                </a:avLst>
              </a:prstGeom>
              <a:solidFill>
                <a:schemeClr val="accent2"/>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32872" name="Группа 18">
                <a:extLst>
                  <a:ext uri="{FF2B5EF4-FFF2-40B4-BE49-F238E27FC236}">
                    <a16:creationId xmlns:a16="http://schemas.microsoft.com/office/drawing/2014/main" id="{B9AEE353-1CF4-E041-9A4A-A2D37B4E8C2C}"/>
                  </a:ext>
                </a:extLst>
              </p:cNvPr>
              <p:cNvGrpSpPr>
                <a:grpSpLocks/>
              </p:cNvGrpSpPr>
              <p:nvPr/>
            </p:nvGrpSpPr>
            <p:grpSpPr bwMode="auto">
              <a:xfrm>
                <a:off x="19011484" y="2517207"/>
                <a:ext cx="345970" cy="345970"/>
                <a:chOff x="22748332" y="2517207"/>
                <a:chExt cx="345970" cy="345970"/>
              </a:xfrm>
            </p:grpSpPr>
            <p:sp>
              <p:nvSpPr>
                <p:cNvPr id="32874" name="Овал 89">
                  <a:extLst>
                    <a:ext uri="{FF2B5EF4-FFF2-40B4-BE49-F238E27FC236}">
                      <a16:creationId xmlns:a16="http://schemas.microsoft.com/office/drawing/2014/main" id="{3ECB35EE-291C-4540-986A-D786067A09F1}"/>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6" name="Овал 90">
                  <a:extLst>
                    <a:ext uri="{FF2B5EF4-FFF2-40B4-BE49-F238E27FC236}">
                      <a16:creationId xmlns:a16="http://schemas.microsoft.com/office/drawing/2014/main" id="{31A8B9DB-57B2-B14A-BE71-30B4FC593C71}"/>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32873" name="Прямоугольник 91">
                <a:extLst>
                  <a:ext uri="{FF2B5EF4-FFF2-40B4-BE49-F238E27FC236}">
                    <a16:creationId xmlns:a16="http://schemas.microsoft.com/office/drawing/2014/main" id="{9C646A08-A7AF-6043-B426-FC6F62B40910}"/>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32800" name="Группа 17">
              <a:extLst>
                <a:ext uri="{FF2B5EF4-FFF2-40B4-BE49-F238E27FC236}">
                  <a16:creationId xmlns:a16="http://schemas.microsoft.com/office/drawing/2014/main" id="{99597004-1D9F-B24C-A4FB-60096506F514}"/>
                </a:ext>
              </a:extLst>
            </p:cNvPr>
            <p:cNvGrpSpPr>
              <a:grpSpLocks/>
            </p:cNvGrpSpPr>
            <p:nvPr/>
          </p:nvGrpSpPr>
          <p:grpSpPr bwMode="auto">
            <a:xfrm>
              <a:off x="1306547" y="9156204"/>
              <a:ext cx="4695825" cy="955675"/>
              <a:chOff x="1822848" y="2205201"/>
              <a:chExt cx="4695746" cy="956855"/>
            </a:xfrm>
          </p:grpSpPr>
          <p:sp>
            <p:nvSpPr>
              <p:cNvPr id="32880" name="Скругленный прямоугольник 15">
                <a:extLst>
                  <a:ext uri="{FF2B5EF4-FFF2-40B4-BE49-F238E27FC236}">
                    <a16:creationId xmlns:a16="http://schemas.microsoft.com/office/drawing/2014/main" id="{FFB484E2-4C3D-874A-9D39-FF7A218C82E5}"/>
                  </a:ext>
                </a:extLst>
              </p:cNvPr>
              <p:cNvSpPr>
                <a:spLocks noChangeArrowheads="1"/>
              </p:cNvSpPr>
              <p:nvPr/>
            </p:nvSpPr>
            <p:spPr bwMode="auto">
              <a:xfrm>
                <a:off x="1822848" y="2205538"/>
                <a:ext cx="4695910" cy="956789"/>
              </a:xfrm>
              <a:prstGeom prst="roundRect">
                <a:avLst>
                  <a:gd name="adj" fmla="val 50000"/>
                </a:avLst>
              </a:prstGeom>
              <a:solidFill>
                <a:schemeClr val="accent4"/>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32868" name="Овал 71">
                <a:extLst>
                  <a:ext uri="{FF2B5EF4-FFF2-40B4-BE49-F238E27FC236}">
                    <a16:creationId xmlns:a16="http://schemas.microsoft.com/office/drawing/2014/main" id="{DB9E35AD-0C2E-7440-BBBC-7B46D532C88D}"/>
                  </a:ext>
                </a:extLst>
              </p:cNvPr>
              <p:cNvSpPr>
                <a:spLocks noChangeArrowheads="1"/>
              </p:cNvSpPr>
              <p:nvPr/>
            </p:nvSpPr>
            <p:spPr bwMode="auto">
              <a:xfrm>
                <a:off x="5876817" y="2510643"/>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69" name="Овал 72">
                <a:extLst>
                  <a:ext uri="{FF2B5EF4-FFF2-40B4-BE49-F238E27FC236}">
                    <a16:creationId xmlns:a16="http://schemas.microsoft.com/office/drawing/2014/main" id="{09FC641E-72FB-2342-8706-67E8D43700E9}"/>
                  </a:ext>
                </a:extLst>
              </p:cNvPr>
              <p:cNvSpPr>
                <a:spLocks noChangeArrowheads="1"/>
              </p:cNvSpPr>
              <p:nvPr/>
            </p:nvSpPr>
            <p:spPr bwMode="auto">
              <a:xfrm>
                <a:off x="5951728" y="2583640"/>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70" name="Прямоугольник 16">
                <a:extLst>
                  <a:ext uri="{FF2B5EF4-FFF2-40B4-BE49-F238E27FC236}">
                    <a16:creationId xmlns:a16="http://schemas.microsoft.com/office/drawing/2014/main" id="{E01E04FC-F847-9C4F-95F9-EBB2E78CF40F}"/>
                  </a:ext>
                </a:extLst>
              </p:cNvPr>
              <p:cNvSpPr>
                <a:spLocks noChangeArrowheads="1"/>
              </p:cNvSpPr>
              <p:nvPr/>
            </p:nvSpPr>
            <p:spPr bwMode="auto">
              <a:xfrm>
                <a:off x="2204497" y="2432347"/>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32801" name="Группа 19">
              <a:extLst>
                <a:ext uri="{FF2B5EF4-FFF2-40B4-BE49-F238E27FC236}">
                  <a16:creationId xmlns:a16="http://schemas.microsoft.com/office/drawing/2014/main" id="{3ABD2014-5991-A84C-BB0D-A005B158DD95}"/>
                </a:ext>
              </a:extLst>
            </p:cNvPr>
            <p:cNvGrpSpPr>
              <a:grpSpLocks/>
            </p:cNvGrpSpPr>
            <p:nvPr/>
          </p:nvGrpSpPr>
          <p:grpSpPr bwMode="auto">
            <a:xfrm>
              <a:off x="18357056" y="9156204"/>
              <a:ext cx="4695825" cy="955675"/>
              <a:chOff x="18694363" y="2211765"/>
              <a:chExt cx="4695746" cy="956855"/>
            </a:xfrm>
          </p:grpSpPr>
          <p:sp>
            <p:nvSpPr>
              <p:cNvPr id="32875" name="Скругленный прямоугольник 88">
                <a:extLst>
                  <a:ext uri="{FF2B5EF4-FFF2-40B4-BE49-F238E27FC236}">
                    <a16:creationId xmlns:a16="http://schemas.microsoft.com/office/drawing/2014/main" id="{CB982E24-BD59-4F4D-8051-F52FF83BC07A}"/>
                  </a:ext>
                </a:extLst>
              </p:cNvPr>
              <p:cNvSpPr>
                <a:spLocks noChangeArrowheads="1"/>
              </p:cNvSpPr>
              <p:nvPr/>
            </p:nvSpPr>
            <p:spPr bwMode="auto">
              <a:xfrm>
                <a:off x="18694199" y="2212102"/>
                <a:ext cx="4695910" cy="956789"/>
              </a:xfrm>
              <a:prstGeom prst="roundRect">
                <a:avLst>
                  <a:gd name="adj" fmla="val 50000"/>
                </a:avLst>
              </a:prstGeom>
              <a:solidFill>
                <a:schemeClr val="accent4"/>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32863" name="Группа 18">
                <a:extLst>
                  <a:ext uri="{FF2B5EF4-FFF2-40B4-BE49-F238E27FC236}">
                    <a16:creationId xmlns:a16="http://schemas.microsoft.com/office/drawing/2014/main" id="{2B175381-7A14-0E4D-895D-1E574A65F2B7}"/>
                  </a:ext>
                </a:extLst>
              </p:cNvPr>
              <p:cNvGrpSpPr>
                <a:grpSpLocks/>
              </p:cNvGrpSpPr>
              <p:nvPr/>
            </p:nvGrpSpPr>
            <p:grpSpPr bwMode="auto">
              <a:xfrm>
                <a:off x="19011484" y="2517207"/>
                <a:ext cx="345970" cy="345970"/>
                <a:chOff x="22748332" y="2517207"/>
                <a:chExt cx="345970" cy="345970"/>
              </a:xfrm>
            </p:grpSpPr>
            <p:sp>
              <p:nvSpPr>
                <p:cNvPr id="32865" name="Овал 89">
                  <a:extLst>
                    <a:ext uri="{FF2B5EF4-FFF2-40B4-BE49-F238E27FC236}">
                      <a16:creationId xmlns:a16="http://schemas.microsoft.com/office/drawing/2014/main" id="{DE6EE1A8-03C9-4242-8E55-2B183D30A685}"/>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66" name="Овал 90">
                  <a:extLst>
                    <a:ext uri="{FF2B5EF4-FFF2-40B4-BE49-F238E27FC236}">
                      <a16:creationId xmlns:a16="http://schemas.microsoft.com/office/drawing/2014/main" id="{E73C1EFD-EA95-DE4D-BE5E-930880B4B1CF}"/>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32864" name="Прямоугольник 91">
                <a:extLst>
                  <a:ext uri="{FF2B5EF4-FFF2-40B4-BE49-F238E27FC236}">
                    <a16:creationId xmlns:a16="http://schemas.microsoft.com/office/drawing/2014/main" id="{639AAB42-81DA-1C4E-86A2-1283AA748BB6}"/>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sp>
          <p:nvSpPr>
            <p:cNvPr id="32802" name="Овал 7">
              <a:extLst>
                <a:ext uri="{FF2B5EF4-FFF2-40B4-BE49-F238E27FC236}">
                  <a16:creationId xmlns:a16="http://schemas.microsoft.com/office/drawing/2014/main" id="{DEFE9E1F-6FD8-4048-A4C1-0DB0DC951A47}"/>
                </a:ext>
              </a:extLst>
            </p:cNvPr>
            <p:cNvSpPr>
              <a:spLocks noChangeArrowheads="1"/>
            </p:cNvSpPr>
            <p:nvPr/>
          </p:nvSpPr>
          <p:spPr bwMode="auto">
            <a:xfrm>
              <a:off x="16287888" y="5897748"/>
              <a:ext cx="1875854" cy="1875854"/>
            </a:xfrm>
            <a:prstGeom prst="ellipse">
              <a:avLst/>
            </a:prstGeom>
            <a:solidFill>
              <a:srgbClr val="FFFFFF"/>
            </a:solidFill>
            <a:ln w="25400">
              <a:solidFill>
                <a:srgbClr val="BFC5CE"/>
              </a:solidFill>
              <a:miter lim="400000"/>
              <a:headEnd/>
              <a:tailEnd/>
            </a:ln>
          </p:spPr>
          <p:txBody>
            <a:bodyPr lIns="0" tIns="0" rIns="0" bIns="0" anchor="ctr">
              <a:spAutoFit/>
            </a:bodyPr>
            <a:lstStyle/>
            <a:p>
              <a:pPr algn="ctr" eaLnBrk="1"/>
              <a:endParaRPr lang="ru-RU" altLang="ru-RU"/>
            </a:p>
          </p:txBody>
        </p:sp>
        <p:sp>
          <p:nvSpPr>
            <p:cNvPr id="32803" name="Овал 7">
              <a:extLst>
                <a:ext uri="{FF2B5EF4-FFF2-40B4-BE49-F238E27FC236}">
                  <a16:creationId xmlns:a16="http://schemas.microsoft.com/office/drawing/2014/main" id="{D6E46A42-E34C-C340-90D5-A9C29D788AB9}"/>
                </a:ext>
              </a:extLst>
            </p:cNvPr>
            <p:cNvSpPr>
              <a:spLocks noChangeArrowheads="1"/>
            </p:cNvSpPr>
            <p:nvPr/>
          </p:nvSpPr>
          <p:spPr bwMode="auto">
            <a:xfrm>
              <a:off x="6142302" y="5897748"/>
              <a:ext cx="1875854" cy="1875854"/>
            </a:xfrm>
            <a:prstGeom prst="ellipse">
              <a:avLst/>
            </a:prstGeom>
            <a:solidFill>
              <a:srgbClr val="FFFFFF"/>
            </a:solidFill>
            <a:ln w="25400">
              <a:solidFill>
                <a:srgbClr val="BFC5CE"/>
              </a:solidFill>
              <a:miter lim="400000"/>
              <a:headEnd/>
              <a:tailEnd/>
            </a:ln>
          </p:spPr>
          <p:txBody>
            <a:bodyPr lIns="0" tIns="0" rIns="0" bIns="0" anchor="ctr">
              <a:spAutoFit/>
            </a:bodyPr>
            <a:lstStyle/>
            <a:p>
              <a:pPr algn="ctr" eaLnBrk="1"/>
              <a:endParaRPr lang="ru-RU" altLang="ru-RU"/>
            </a:p>
          </p:txBody>
        </p:sp>
        <p:grpSp>
          <p:nvGrpSpPr>
            <p:cNvPr id="32804" name="Группа 6">
              <a:extLst>
                <a:ext uri="{FF2B5EF4-FFF2-40B4-BE49-F238E27FC236}">
                  <a16:creationId xmlns:a16="http://schemas.microsoft.com/office/drawing/2014/main" id="{D40C86B7-43A6-5347-9E5C-8E28CE3C0FB1}"/>
                </a:ext>
              </a:extLst>
            </p:cNvPr>
            <p:cNvGrpSpPr>
              <a:grpSpLocks/>
            </p:cNvGrpSpPr>
            <p:nvPr/>
          </p:nvGrpSpPr>
          <p:grpSpPr bwMode="auto">
            <a:xfrm>
              <a:off x="13115389" y="1584427"/>
              <a:ext cx="5698475" cy="955675"/>
              <a:chOff x="13115389" y="1798961"/>
              <a:chExt cx="5698475" cy="955675"/>
            </a:xfrm>
          </p:grpSpPr>
          <p:sp>
            <p:nvSpPr>
              <p:cNvPr id="182" name="Полилиния 181">
                <a:extLst>
                  <a:ext uri="{FF2B5EF4-FFF2-40B4-BE49-F238E27FC236}">
                    <a16:creationId xmlns:a16="http://schemas.microsoft.com/office/drawing/2014/main" id="{597634CE-94BB-DA4F-8F52-E4E98C29440B}"/>
                  </a:ext>
                </a:extLst>
              </p:cNvPr>
              <p:cNvSpPr>
                <a:spLocks/>
              </p:cNvSpPr>
              <p:nvPr/>
            </p:nvSpPr>
            <p:spPr bwMode="auto">
              <a:xfrm rot="10800000">
                <a:off x="13114784" y="2277027"/>
                <a:ext cx="1047787"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32856" name="Группа 19">
                <a:extLst>
                  <a:ext uri="{FF2B5EF4-FFF2-40B4-BE49-F238E27FC236}">
                    <a16:creationId xmlns:a16="http://schemas.microsoft.com/office/drawing/2014/main" id="{56741CF8-D9B5-4C41-9CD8-478245DD0206}"/>
                  </a:ext>
                </a:extLst>
              </p:cNvPr>
              <p:cNvGrpSpPr>
                <a:grpSpLocks/>
              </p:cNvGrpSpPr>
              <p:nvPr/>
            </p:nvGrpSpPr>
            <p:grpSpPr bwMode="auto">
              <a:xfrm>
                <a:off x="14118039" y="1798961"/>
                <a:ext cx="4695825" cy="955675"/>
                <a:chOff x="18694363" y="2211765"/>
                <a:chExt cx="4695746" cy="956855"/>
              </a:xfrm>
            </p:grpSpPr>
            <p:sp>
              <p:nvSpPr>
                <p:cNvPr id="7" name="Скругленный прямоугольник 88">
                  <a:extLst>
                    <a:ext uri="{FF2B5EF4-FFF2-40B4-BE49-F238E27FC236}">
                      <a16:creationId xmlns:a16="http://schemas.microsoft.com/office/drawing/2014/main" id="{4190E457-9FF2-6245-B1BC-90B54A17CE56}"/>
                    </a:ext>
                  </a:extLst>
                </p:cNvPr>
                <p:cNvSpPr>
                  <a:spLocks noChangeArrowheads="1"/>
                </p:cNvSpPr>
                <p:nvPr/>
              </p:nvSpPr>
              <p:spPr bwMode="auto">
                <a:xfrm>
                  <a:off x="18694363" y="2211765"/>
                  <a:ext cx="4695746" cy="956855"/>
                </a:xfrm>
                <a:prstGeom prst="roundRect">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32858" name="Группа 18">
                  <a:extLst>
                    <a:ext uri="{FF2B5EF4-FFF2-40B4-BE49-F238E27FC236}">
                      <a16:creationId xmlns:a16="http://schemas.microsoft.com/office/drawing/2014/main" id="{519575E1-2F75-E44E-A5E4-059986F932D8}"/>
                    </a:ext>
                  </a:extLst>
                </p:cNvPr>
                <p:cNvGrpSpPr>
                  <a:grpSpLocks/>
                </p:cNvGrpSpPr>
                <p:nvPr/>
              </p:nvGrpSpPr>
              <p:grpSpPr bwMode="auto">
                <a:xfrm>
                  <a:off x="19011484" y="2517207"/>
                  <a:ext cx="345970" cy="345970"/>
                  <a:chOff x="22748332" y="2517207"/>
                  <a:chExt cx="345970" cy="345970"/>
                </a:xfrm>
              </p:grpSpPr>
              <p:sp>
                <p:nvSpPr>
                  <p:cNvPr id="32860" name="Овал 89">
                    <a:extLst>
                      <a:ext uri="{FF2B5EF4-FFF2-40B4-BE49-F238E27FC236}">
                        <a16:creationId xmlns:a16="http://schemas.microsoft.com/office/drawing/2014/main" id="{41865D95-D9EF-D841-B5E8-B5A8F2B56BC9}"/>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61" name="Овал 90">
                    <a:extLst>
                      <a:ext uri="{FF2B5EF4-FFF2-40B4-BE49-F238E27FC236}">
                        <a16:creationId xmlns:a16="http://schemas.microsoft.com/office/drawing/2014/main" id="{D67CF26D-A83F-354A-BFA5-63028816F202}"/>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32859" name="Прямоугольник 91">
                  <a:extLst>
                    <a:ext uri="{FF2B5EF4-FFF2-40B4-BE49-F238E27FC236}">
                      <a16:creationId xmlns:a16="http://schemas.microsoft.com/office/drawing/2014/main" id="{14E734EA-4645-2C48-847B-6675301B5B04}"/>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grpSp>
          <p:nvGrpSpPr>
            <p:cNvPr id="32805" name="Группа 188">
              <a:extLst>
                <a:ext uri="{FF2B5EF4-FFF2-40B4-BE49-F238E27FC236}">
                  <a16:creationId xmlns:a16="http://schemas.microsoft.com/office/drawing/2014/main" id="{84B96375-18C3-E847-BAC4-C8C1F7202C16}"/>
                </a:ext>
              </a:extLst>
            </p:cNvPr>
            <p:cNvGrpSpPr>
              <a:grpSpLocks/>
            </p:cNvGrpSpPr>
            <p:nvPr/>
          </p:nvGrpSpPr>
          <p:grpSpPr bwMode="auto">
            <a:xfrm>
              <a:off x="5556906" y="1603158"/>
              <a:ext cx="5678752" cy="955675"/>
              <a:chOff x="1306547" y="3577641"/>
              <a:chExt cx="5678752" cy="955675"/>
            </a:xfrm>
          </p:grpSpPr>
          <p:sp>
            <p:nvSpPr>
              <p:cNvPr id="190" name="Полилиния 189">
                <a:extLst>
                  <a:ext uri="{FF2B5EF4-FFF2-40B4-BE49-F238E27FC236}">
                    <a16:creationId xmlns:a16="http://schemas.microsoft.com/office/drawing/2014/main" id="{1D785945-277A-0F46-9360-79FBF046EFA7}"/>
                  </a:ext>
                </a:extLst>
              </p:cNvPr>
              <p:cNvSpPr>
                <a:spLocks/>
              </p:cNvSpPr>
              <p:nvPr/>
            </p:nvSpPr>
            <p:spPr bwMode="auto">
              <a:xfrm rot="10800000">
                <a:off x="5936972" y="4056025"/>
                <a:ext cx="1047787"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32850" name="Группа 17">
                <a:extLst>
                  <a:ext uri="{FF2B5EF4-FFF2-40B4-BE49-F238E27FC236}">
                    <a16:creationId xmlns:a16="http://schemas.microsoft.com/office/drawing/2014/main" id="{42733834-E8A3-0F4A-9CB2-7A877152A916}"/>
                  </a:ext>
                </a:extLst>
              </p:cNvPr>
              <p:cNvGrpSpPr>
                <a:grpSpLocks/>
              </p:cNvGrpSpPr>
              <p:nvPr/>
            </p:nvGrpSpPr>
            <p:grpSpPr bwMode="auto">
              <a:xfrm>
                <a:off x="1306547" y="3577641"/>
                <a:ext cx="4695825" cy="955675"/>
                <a:chOff x="1822848" y="2205201"/>
                <a:chExt cx="4695746" cy="956855"/>
              </a:xfrm>
            </p:grpSpPr>
            <p:sp>
              <p:nvSpPr>
                <p:cNvPr id="8" name="Скругленный прямоугольник 15">
                  <a:extLst>
                    <a:ext uri="{FF2B5EF4-FFF2-40B4-BE49-F238E27FC236}">
                      <a16:creationId xmlns:a16="http://schemas.microsoft.com/office/drawing/2014/main" id="{5764A253-8F56-FE4C-A865-6E7849C142D8}"/>
                    </a:ext>
                  </a:extLst>
                </p:cNvPr>
                <p:cNvSpPr>
                  <a:spLocks noChangeArrowheads="1"/>
                </p:cNvSpPr>
                <p:nvPr/>
              </p:nvSpPr>
              <p:spPr bwMode="auto">
                <a:xfrm>
                  <a:off x="1822848" y="2205201"/>
                  <a:ext cx="4695746" cy="956855"/>
                </a:xfrm>
                <a:prstGeom prst="roundRect">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52" name="Овал 71">
                  <a:extLst>
                    <a:ext uri="{FF2B5EF4-FFF2-40B4-BE49-F238E27FC236}">
                      <a16:creationId xmlns:a16="http://schemas.microsoft.com/office/drawing/2014/main" id="{FD6BC3AF-E8E5-ED4A-8E32-D2B8A0B7DB36}"/>
                    </a:ext>
                  </a:extLst>
                </p:cNvPr>
                <p:cNvSpPr>
                  <a:spLocks noChangeArrowheads="1"/>
                </p:cNvSpPr>
                <p:nvPr/>
              </p:nvSpPr>
              <p:spPr bwMode="auto">
                <a:xfrm>
                  <a:off x="5876817" y="2510643"/>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53" name="Овал 72">
                  <a:extLst>
                    <a:ext uri="{FF2B5EF4-FFF2-40B4-BE49-F238E27FC236}">
                      <a16:creationId xmlns:a16="http://schemas.microsoft.com/office/drawing/2014/main" id="{55B1AF31-18B7-1C47-A64C-11762613C334}"/>
                    </a:ext>
                  </a:extLst>
                </p:cNvPr>
                <p:cNvSpPr>
                  <a:spLocks noChangeArrowheads="1"/>
                </p:cNvSpPr>
                <p:nvPr/>
              </p:nvSpPr>
              <p:spPr bwMode="auto">
                <a:xfrm>
                  <a:off x="5951728" y="2583640"/>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54" name="Прямоугольник 16">
                  <a:extLst>
                    <a:ext uri="{FF2B5EF4-FFF2-40B4-BE49-F238E27FC236}">
                      <a16:creationId xmlns:a16="http://schemas.microsoft.com/office/drawing/2014/main" id="{1BFCB712-679D-C749-90BE-6B855B5973CA}"/>
                    </a:ext>
                  </a:extLst>
                </p:cNvPr>
                <p:cNvSpPr>
                  <a:spLocks noChangeArrowheads="1"/>
                </p:cNvSpPr>
                <p:nvPr/>
              </p:nvSpPr>
              <p:spPr bwMode="auto">
                <a:xfrm>
                  <a:off x="2204497" y="2432347"/>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grpSp>
          <p:nvGrpSpPr>
            <p:cNvPr id="32806" name="Группа 197">
              <a:extLst>
                <a:ext uri="{FF2B5EF4-FFF2-40B4-BE49-F238E27FC236}">
                  <a16:creationId xmlns:a16="http://schemas.microsoft.com/office/drawing/2014/main" id="{0BF39CE1-C1B4-3F41-A6F8-7820D35AF5F4}"/>
                </a:ext>
              </a:extLst>
            </p:cNvPr>
            <p:cNvGrpSpPr>
              <a:grpSpLocks/>
            </p:cNvGrpSpPr>
            <p:nvPr/>
          </p:nvGrpSpPr>
          <p:grpSpPr bwMode="auto">
            <a:xfrm>
              <a:off x="13114370" y="11233229"/>
              <a:ext cx="5698475" cy="955675"/>
              <a:chOff x="13115389" y="1798961"/>
              <a:chExt cx="5698475" cy="955675"/>
            </a:xfrm>
          </p:grpSpPr>
          <p:sp>
            <p:nvSpPr>
              <p:cNvPr id="199" name="Полилиния 198">
                <a:extLst>
                  <a:ext uri="{FF2B5EF4-FFF2-40B4-BE49-F238E27FC236}">
                    <a16:creationId xmlns:a16="http://schemas.microsoft.com/office/drawing/2014/main" id="{2BC80BEA-76E4-9040-8EA6-8A327443C53A}"/>
                  </a:ext>
                </a:extLst>
              </p:cNvPr>
              <p:cNvSpPr>
                <a:spLocks/>
              </p:cNvSpPr>
              <p:nvPr/>
            </p:nvSpPr>
            <p:spPr bwMode="auto">
              <a:xfrm rot="10800000">
                <a:off x="13115803" y="2276385"/>
                <a:ext cx="1047787"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32843" name="Группа 19">
                <a:extLst>
                  <a:ext uri="{FF2B5EF4-FFF2-40B4-BE49-F238E27FC236}">
                    <a16:creationId xmlns:a16="http://schemas.microsoft.com/office/drawing/2014/main" id="{4BE37B56-C49F-634F-8BCD-45BE6B5C3163}"/>
                  </a:ext>
                </a:extLst>
              </p:cNvPr>
              <p:cNvGrpSpPr>
                <a:grpSpLocks/>
              </p:cNvGrpSpPr>
              <p:nvPr/>
            </p:nvGrpSpPr>
            <p:grpSpPr bwMode="auto">
              <a:xfrm>
                <a:off x="14118039" y="1798961"/>
                <a:ext cx="4695825" cy="955675"/>
                <a:chOff x="18694363" y="2211765"/>
                <a:chExt cx="4695746" cy="956855"/>
              </a:xfrm>
            </p:grpSpPr>
            <p:sp>
              <p:nvSpPr>
                <p:cNvPr id="32857" name="Скругленный прямоугольник 88">
                  <a:extLst>
                    <a:ext uri="{FF2B5EF4-FFF2-40B4-BE49-F238E27FC236}">
                      <a16:creationId xmlns:a16="http://schemas.microsoft.com/office/drawing/2014/main" id="{F5C3AD51-AE9A-A040-B681-00CE08E9044A}"/>
                    </a:ext>
                  </a:extLst>
                </p:cNvPr>
                <p:cNvSpPr>
                  <a:spLocks noChangeArrowheads="1"/>
                </p:cNvSpPr>
                <p:nvPr/>
              </p:nvSpPr>
              <p:spPr bwMode="auto">
                <a:xfrm>
                  <a:off x="18693874" y="2211384"/>
                  <a:ext cx="4695910" cy="956789"/>
                </a:xfrm>
                <a:prstGeom prst="roundRect">
                  <a:avLst>
                    <a:gd name="adj" fmla="val 50000"/>
                  </a:avLst>
                </a:prstGeom>
                <a:solidFill>
                  <a:schemeClr val="accent5"/>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32845" name="Группа 18">
                  <a:extLst>
                    <a:ext uri="{FF2B5EF4-FFF2-40B4-BE49-F238E27FC236}">
                      <a16:creationId xmlns:a16="http://schemas.microsoft.com/office/drawing/2014/main" id="{B5483397-C78A-9F41-BA6A-6A4BF6AFF786}"/>
                    </a:ext>
                  </a:extLst>
                </p:cNvPr>
                <p:cNvGrpSpPr>
                  <a:grpSpLocks/>
                </p:cNvGrpSpPr>
                <p:nvPr/>
              </p:nvGrpSpPr>
              <p:grpSpPr bwMode="auto">
                <a:xfrm>
                  <a:off x="19011484" y="2517207"/>
                  <a:ext cx="345970" cy="345970"/>
                  <a:chOff x="22748332" y="2517207"/>
                  <a:chExt cx="345970" cy="345970"/>
                </a:xfrm>
              </p:grpSpPr>
              <p:sp>
                <p:nvSpPr>
                  <p:cNvPr id="32847" name="Овал 89">
                    <a:extLst>
                      <a:ext uri="{FF2B5EF4-FFF2-40B4-BE49-F238E27FC236}">
                        <a16:creationId xmlns:a16="http://schemas.microsoft.com/office/drawing/2014/main" id="{494FA9F1-6BCE-DB40-A541-1C713FC1AFB4}"/>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48" name="Овал 90">
                    <a:extLst>
                      <a:ext uri="{FF2B5EF4-FFF2-40B4-BE49-F238E27FC236}">
                        <a16:creationId xmlns:a16="http://schemas.microsoft.com/office/drawing/2014/main" id="{463743AF-D6FA-0148-A20F-AE3CB8007BB4}"/>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32846" name="Прямоугольник 91">
                  <a:extLst>
                    <a:ext uri="{FF2B5EF4-FFF2-40B4-BE49-F238E27FC236}">
                      <a16:creationId xmlns:a16="http://schemas.microsoft.com/office/drawing/2014/main" id="{3B90E91F-5A9F-CC41-8603-26CA35ECCD7E}"/>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grpSp>
          <p:nvGrpSpPr>
            <p:cNvPr id="32807" name="Группа 205">
              <a:extLst>
                <a:ext uri="{FF2B5EF4-FFF2-40B4-BE49-F238E27FC236}">
                  <a16:creationId xmlns:a16="http://schemas.microsoft.com/office/drawing/2014/main" id="{EE4358A9-ED9D-2748-823E-5F594017BC27}"/>
                </a:ext>
              </a:extLst>
            </p:cNvPr>
            <p:cNvGrpSpPr>
              <a:grpSpLocks/>
            </p:cNvGrpSpPr>
            <p:nvPr/>
          </p:nvGrpSpPr>
          <p:grpSpPr bwMode="auto">
            <a:xfrm>
              <a:off x="5555887" y="11251960"/>
              <a:ext cx="5678752" cy="955675"/>
              <a:chOff x="1306547" y="3577641"/>
              <a:chExt cx="5678752" cy="955675"/>
            </a:xfrm>
          </p:grpSpPr>
          <p:sp>
            <p:nvSpPr>
              <p:cNvPr id="207" name="Полилиния 206">
                <a:extLst>
                  <a:ext uri="{FF2B5EF4-FFF2-40B4-BE49-F238E27FC236}">
                    <a16:creationId xmlns:a16="http://schemas.microsoft.com/office/drawing/2014/main" id="{1E7D2A12-D84C-234C-839A-E84A68D3B59B}"/>
                  </a:ext>
                </a:extLst>
              </p:cNvPr>
              <p:cNvSpPr>
                <a:spLocks/>
              </p:cNvSpPr>
              <p:nvPr/>
            </p:nvSpPr>
            <p:spPr bwMode="auto">
              <a:xfrm rot="10800000">
                <a:off x="5937991" y="4055382"/>
                <a:ext cx="1047787"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32837" name="Группа 17">
                <a:extLst>
                  <a:ext uri="{FF2B5EF4-FFF2-40B4-BE49-F238E27FC236}">
                    <a16:creationId xmlns:a16="http://schemas.microsoft.com/office/drawing/2014/main" id="{E5A3ED24-83F4-5A48-BED4-A1D32362E4FE}"/>
                  </a:ext>
                </a:extLst>
              </p:cNvPr>
              <p:cNvGrpSpPr>
                <a:grpSpLocks/>
              </p:cNvGrpSpPr>
              <p:nvPr/>
            </p:nvGrpSpPr>
            <p:grpSpPr bwMode="auto">
              <a:xfrm>
                <a:off x="1306547" y="3577641"/>
                <a:ext cx="4695825" cy="955675"/>
                <a:chOff x="1822848" y="2205201"/>
                <a:chExt cx="4695746" cy="956855"/>
              </a:xfrm>
            </p:grpSpPr>
            <p:sp>
              <p:nvSpPr>
                <p:cNvPr id="32851" name="Скругленный прямоугольник 15">
                  <a:extLst>
                    <a:ext uri="{FF2B5EF4-FFF2-40B4-BE49-F238E27FC236}">
                      <a16:creationId xmlns:a16="http://schemas.microsoft.com/office/drawing/2014/main" id="{076290CB-B8C7-3746-9C62-2C4DCD847E05}"/>
                    </a:ext>
                  </a:extLst>
                </p:cNvPr>
                <p:cNvSpPr>
                  <a:spLocks noChangeArrowheads="1"/>
                </p:cNvSpPr>
                <p:nvPr/>
              </p:nvSpPr>
              <p:spPr bwMode="auto">
                <a:xfrm>
                  <a:off x="1823393" y="2205137"/>
                  <a:ext cx="4695910" cy="956789"/>
                </a:xfrm>
                <a:prstGeom prst="roundRect">
                  <a:avLst>
                    <a:gd name="adj" fmla="val 50000"/>
                  </a:avLst>
                </a:prstGeom>
                <a:solidFill>
                  <a:schemeClr val="accent5"/>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32839" name="Овал 71">
                  <a:extLst>
                    <a:ext uri="{FF2B5EF4-FFF2-40B4-BE49-F238E27FC236}">
                      <a16:creationId xmlns:a16="http://schemas.microsoft.com/office/drawing/2014/main" id="{2BC3F40A-0530-D54A-9EB8-148324AE7FCE}"/>
                    </a:ext>
                  </a:extLst>
                </p:cNvPr>
                <p:cNvSpPr>
                  <a:spLocks noChangeArrowheads="1"/>
                </p:cNvSpPr>
                <p:nvPr/>
              </p:nvSpPr>
              <p:spPr bwMode="auto">
                <a:xfrm>
                  <a:off x="5876817" y="2510643"/>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40" name="Овал 72">
                  <a:extLst>
                    <a:ext uri="{FF2B5EF4-FFF2-40B4-BE49-F238E27FC236}">
                      <a16:creationId xmlns:a16="http://schemas.microsoft.com/office/drawing/2014/main" id="{43CF736E-B513-BE4B-9B9D-DFC44D076EA0}"/>
                    </a:ext>
                  </a:extLst>
                </p:cNvPr>
                <p:cNvSpPr>
                  <a:spLocks noChangeArrowheads="1"/>
                </p:cNvSpPr>
                <p:nvPr/>
              </p:nvSpPr>
              <p:spPr bwMode="auto">
                <a:xfrm>
                  <a:off x="5951728" y="2583640"/>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41" name="Прямоугольник 16">
                  <a:extLst>
                    <a:ext uri="{FF2B5EF4-FFF2-40B4-BE49-F238E27FC236}">
                      <a16:creationId xmlns:a16="http://schemas.microsoft.com/office/drawing/2014/main" id="{F9727749-0BAB-1149-9D34-9C88587DF28D}"/>
                    </a:ext>
                  </a:extLst>
                </p:cNvPr>
                <p:cNvSpPr>
                  <a:spLocks noChangeArrowheads="1"/>
                </p:cNvSpPr>
                <p:nvPr/>
              </p:nvSpPr>
              <p:spPr bwMode="auto">
                <a:xfrm>
                  <a:off x="2204497" y="2432347"/>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sp>
          <p:nvSpPr>
            <p:cNvPr id="32808" name="Овал 58">
              <a:extLst>
                <a:ext uri="{FF2B5EF4-FFF2-40B4-BE49-F238E27FC236}">
                  <a16:creationId xmlns:a16="http://schemas.microsoft.com/office/drawing/2014/main" id="{6B07FCD6-C283-1047-A5AB-6B5BA2903F86}"/>
                </a:ext>
              </a:extLst>
            </p:cNvPr>
            <p:cNvSpPr>
              <a:spLocks noChangeArrowheads="1"/>
            </p:cNvSpPr>
            <p:nvPr/>
          </p:nvSpPr>
          <p:spPr bwMode="auto">
            <a:xfrm>
              <a:off x="11129726" y="1980834"/>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09" name="Овал 58">
              <a:extLst>
                <a:ext uri="{FF2B5EF4-FFF2-40B4-BE49-F238E27FC236}">
                  <a16:creationId xmlns:a16="http://schemas.microsoft.com/office/drawing/2014/main" id="{98EDBFFF-ADE6-2D41-BA85-E7EA7C8F49C7}"/>
                </a:ext>
              </a:extLst>
            </p:cNvPr>
            <p:cNvSpPr>
              <a:spLocks noChangeArrowheads="1"/>
            </p:cNvSpPr>
            <p:nvPr/>
          </p:nvSpPr>
          <p:spPr bwMode="auto">
            <a:xfrm>
              <a:off x="12070542" y="285423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10" name="Овал 58">
              <a:extLst>
                <a:ext uri="{FF2B5EF4-FFF2-40B4-BE49-F238E27FC236}">
                  <a16:creationId xmlns:a16="http://schemas.microsoft.com/office/drawing/2014/main" id="{370FB323-B6CC-5D49-96A5-3BF9DAB4192D}"/>
                </a:ext>
              </a:extLst>
            </p:cNvPr>
            <p:cNvSpPr>
              <a:spLocks noChangeArrowheads="1"/>
            </p:cNvSpPr>
            <p:nvPr/>
          </p:nvSpPr>
          <p:spPr bwMode="auto">
            <a:xfrm>
              <a:off x="13009714" y="1967179"/>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11" name="Овал 58">
              <a:extLst>
                <a:ext uri="{FF2B5EF4-FFF2-40B4-BE49-F238E27FC236}">
                  <a16:creationId xmlns:a16="http://schemas.microsoft.com/office/drawing/2014/main" id="{42672093-5940-2748-B51C-02EFFF6AB152}"/>
                </a:ext>
              </a:extLst>
            </p:cNvPr>
            <p:cNvSpPr>
              <a:spLocks noChangeArrowheads="1"/>
            </p:cNvSpPr>
            <p:nvPr/>
          </p:nvSpPr>
          <p:spPr bwMode="auto">
            <a:xfrm>
              <a:off x="15378861" y="3955532"/>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12" name="Овал 58">
              <a:extLst>
                <a:ext uri="{FF2B5EF4-FFF2-40B4-BE49-F238E27FC236}">
                  <a16:creationId xmlns:a16="http://schemas.microsoft.com/office/drawing/2014/main" id="{8CA92830-37EF-CA4A-8540-A8CC966BF281}"/>
                </a:ext>
              </a:extLst>
            </p:cNvPr>
            <p:cNvSpPr>
              <a:spLocks noChangeArrowheads="1"/>
            </p:cNvSpPr>
            <p:nvPr/>
          </p:nvSpPr>
          <p:spPr bwMode="auto">
            <a:xfrm>
              <a:off x="17256043" y="395286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13" name="Овал 58">
              <a:extLst>
                <a:ext uri="{FF2B5EF4-FFF2-40B4-BE49-F238E27FC236}">
                  <a16:creationId xmlns:a16="http://schemas.microsoft.com/office/drawing/2014/main" id="{4C53B5D1-9572-B14A-BA48-CD7A6112FD5B}"/>
                </a:ext>
              </a:extLst>
            </p:cNvPr>
            <p:cNvSpPr>
              <a:spLocks noChangeArrowheads="1"/>
            </p:cNvSpPr>
            <p:nvPr/>
          </p:nvSpPr>
          <p:spPr bwMode="auto">
            <a:xfrm>
              <a:off x="16183391" y="676584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14" name="Овал 58">
              <a:extLst>
                <a:ext uri="{FF2B5EF4-FFF2-40B4-BE49-F238E27FC236}">
                  <a16:creationId xmlns:a16="http://schemas.microsoft.com/office/drawing/2014/main" id="{762EA63A-7C25-6647-96C1-E039BDBA7A91}"/>
                </a:ext>
              </a:extLst>
            </p:cNvPr>
            <p:cNvSpPr>
              <a:spLocks noChangeArrowheads="1"/>
            </p:cNvSpPr>
            <p:nvPr/>
          </p:nvSpPr>
          <p:spPr bwMode="auto">
            <a:xfrm>
              <a:off x="18046396" y="6954562"/>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15" name="Овал 58">
              <a:extLst>
                <a:ext uri="{FF2B5EF4-FFF2-40B4-BE49-F238E27FC236}">
                  <a16:creationId xmlns:a16="http://schemas.microsoft.com/office/drawing/2014/main" id="{0E6DC303-3B41-0F47-8B33-A1641040F8D2}"/>
                </a:ext>
              </a:extLst>
            </p:cNvPr>
            <p:cNvSpPr>
              <a:spLocks noChangeArrowheads="1"/>
            </p:cNvSpPr>
            <p:nvPr/>
          </p:nvSpPr>
          <p:spPr bwMode="auto">
            <a:xfrm>
              <a:off x="15357595" y="9563699"/>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16" name="Овал 58">
              <a:extLst>
                <a:ext uri="{FF2B5EF4-FFF2-40B4-BE49-F238E27FC236}">
                  <a16:creationId xmlns:a16="http://schemas.microsoft.com/office/drawing/2014/main" id="{1932D533-0DA9-7E44-A0AE-A66397C6D844}"/>
                </a:ext>
              </a:extLst>
            </p:cNvPr>
            <p:cNvSpPr>
              <a:spLocks noChangeArrowheads="1"/>
            </p:cNvSpPr>
            <p:nvPr/>
          </p:nvSpPr>
          <p:spPr bwMode="auto">
            <a:xfrm>
              <a:off x="17248955" y="9539762"/>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17" name="Овал 58">
              <a:extLst>
                <a:ext uri="{FF2B5EF4-FFF2-40B4-BE49-F238E27FC236}">
                  <a16:creationId xmlns:a16="http://schemas.microsoft.com/office/drawing/2014/main" id="{29AE2C3B-1F40-A348-BB21-60F9D275D6E0}"/>
                </a:ext>
              </a:extLst>
            </p:cNvPr>
            <p:cNvSpPr>
              <a:spLocks noChangeArrowheads="1"/>
            </p:cNvSpPr>
            <p:nvPr/>
          </p:nvSpPr>
          <p:spPr bwMode="auto">
            <a:xfrm>
              <a:off x="18048233" y="6589784"/>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18" name="Овал 58">
              <a:extLst>
                <a:ext uri="{FF2B5EF4-FFF2-40B4-BE49-F238E27FC236}">
                  <a16:creationId xmlns:a16="http://schemas.microsoft.com/office/drawing/2014/main" id="{715FEB21-CE7A-8E4D-880A-9D6B503271E0}"/>
                </a:ext>
              </a:extLst>
            </p:cNvPr>
            <p:cNvSpPr>
              <a:spLocks noChangeArrowheads="1"/>
            </p:cNvSpPr>
            <p:nvPr/>
          </p:nvSpPr>
          <p:spPr bwMode="auto">
            <a:xfrm>
              <a:off x="6041843" y="657091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19" name="Овал 58">
              <a:extLst>
                <a:ext uri="{FF2B5EF4-FFF2-40B4-BE49-F238E27FC236}">
                  <a16:creationId xmlns:a16="http://schemas.microsoft.com/office/drawing/2014/main" id="{E58FCF39-FA21-4F4C-9BAA-BD1C24C98714}"/>
                </a:ext>
              </a:extLst>
            </p:cNvPr>
            <p:cNvSpPr>
              <a:spLocks noChangeArrowheads="1"/>
            </p:cNvSpPr>
            <p:nvPr/>
          </p:nvSpPr>
          <p:spPr bwMode="auto">
            <a:xfrm>
              <a:off x="6047694" y="6979372"/>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20" name="Овал 58">
              <a:extLst>
                <a:ext uri="{FF2B5EF4-FFF2-40B4-BE49-F238E27FC236}">
                  <a16:creationId xmlns:a16="http://schemas.microsoft.com/office/drawing/2014/main" id="{58D2EF71-27F7-AC4F-909B-88AE6F8D7F55}"/>
                </a:ext>
              </a:extLst>
            </p:cNvPr>
            <p:cNvSpPr>
              <a:spLocks noChangeArrowheads="1"/>
            </p:cNvSpPr>
            <p:nvPr/>
          </p:nvSpPr>
          <p:spPr bwMode="auto">
            <a:xfrm>
              <a:off x="7899596" y="6770537"/>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21" name="Овал 58">
              <a:extLst>
                <a:ext uri="{FF2B5EF4-FFF2-40B4-BE49-F238E27FC236}">
                  <a16:creationId xmlns:a16="http://schemas.microsoft.com/office/drawing/2014/main" id="{145215A2-54CD-6944-9BE3-445D1D2E1249}"/>
                </a:ext>
              </a:extLst>
            </p:cNvPr>
            <p:cNvSpPr>
              <a:spLocks noChangeArrowheads="1"/>
            </p:cNvSpPr>
            <p:nvPr/>
          </p:nvSpPr>
          <p:spPr bwMode="auto">
            <a:xfrm>
              <a:off x="11123123" y="11642251"/>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22" name="Овал 58">
              <a:extLst>
                <a:ext uri="{FF2B5EF4-FFF2-40B4-BE49-F238E27FC236}">
                  <a16:creationId xmlns:a16="http://schemas.microsoft.com/office/drawing/2014/main" id="{335B7E92-65F9-5643-AE88-5682C92E08E1}"/>
                </a:ext>
              </a:extLst>
            </p:cNvPr>
            <p:cNvSpPr>
              <a:spLocks noChangeArrowheads="1"/>
            </p:cNvSpPr>
            <p:nvPr/>
          </p:nvSpPr>
          <p:spPr bwMode="auto">
            <a:xfrm>
              <a:off x="12082037" y="1063574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23" name="Овал 58">
              <a:extLst>
                <a:ext uri="{FF2B5EF4-FFF2-40B4-BE49-F238E27FC236}">
                  <a16:creationId xmlns:a16="http://schemas.microsoft.com/office/drawing/2014/main" id="{95706091-6892-DE42-A8AA-22350CA5B0B3}"/>
                </a:ext>
              </a:extLst>
            </p:cNvPr>
            <p:cNvSpPr>
              <a:spLocks noChangeArrowheads="1"/>
            </p:cNvSpPr>
            <p:nvPr/>
          </p:nvSpPr>
          <p:spPr bwMode="auto">
            <a:xfrm>
              <a:off x="13003849" y="11607682"/>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24" name="Овал 58">
              <a:extLst>
                <a:ext uri="{FF2B5EF4-FFF2-40B4-BE49-F238E27FC236}">
                  <a16:creationId xmlns:a16="http://schemas.microsoft.com/office/drawing/2014/main" id="{83583C6C-B8C6-2640-93B3-6A81F7E131BA}"/>
                </a:ext>
              </a:extLst>
            </p:cNvPr>
            <p:cNvSpPr>
              <a:spLocks noChangeArrowheads="1"/>
            </p:cNvSpPr>
            <p:nvPr/>
          </p:nvSpPr>
          <p:spPr bwMode="auto">
            <a:xfrm>
              <a:off x="6867629" y="9555864"/>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25" name="Овал 58">
              <a:extLst>
                <a:ext uri="{FF2B5EF4-FFF2-40B4-BE49-F238E27FC236}">
                  <a16:creationId xmlns:a16="http://schemas.microsoft.com/office/drawing/2014/main" id="{381E658A-1177-7748-87D6-E5950C6005BB}"/>
                </a:ext>
              </a:extLst>
            </p:cNvPr>
            <p:cNvSpPr>
              <a:spLocks noChangeArrowheads="1"/>
            </p:cNvSpPr>
            <p:nvPr/>
          </p:nvSpPr>
          <p:spPr bwMode="auto">
            <a:xfrm>
              <a:off x="8748355" y="9556737"/>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26" name="Овал 58">
              <a:extLst>
                <a:ext uri="{FF2B5EF4-FFF2-40B4-BE49-F238E27FC236}">
                  <a16:creationId xmlns:a16="http://schemas.microsoft.com/office/drawing/2014/main" id="{54673238-692F-D147-99D1-7A722F9FA7F3}"/>
                </a:ext>
              </a:extLst>
            </p:cNvPr>
            <p:cNvSpPr>
              <a:spLocks noChangeArrowheads="1"/>
            </p:cNvSpPr>
            <p:nvPr/>
          </p:nvSpPr>
          <p:spPr bwMode="auto">
            <a:xfrm>
              <a:off x="6870827" y="3961151"/>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2827" name="Овал 58">
              <a:extLst>
                <a:ext uri="{FF2B5EF4-FFF2-40B4-BE49-F238E27FC236}">
                  <a16:creationId xmlns:a16="http://schemas.microsoft.com/office/drawing/2014/main" id="{20E67D70-B721-C34D-8B03-31959F161625}"/>
                </a:ext>
              </a:extLst>
            </p:cNvPr>
            <p:cNvSpPr>
              <a:spLocks noChangeArrowheads="1"/>
            </p:cNvSpPr>
            <p:nvPr/>
          </p:nvSpPr>
          <p:spPr bwMode="auto">
            <a:xfrm>
              <a:off x="8752753" y="3953049"/>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36" name="Shape">
              <a:extLst>
                <a:ext uri="{FF2B5EF4-FFF2-40B4-BE49-F238E27FC236}">
                  <a16:creationId xmlns:a16="http://schemas.microsoft.com/office/drawing/2014/main" id="{D954F6E4-28F9-5E41-8E9F-E5D57C5AD067}"/>
                </a:ext>
              </a:extLst>
            </p:cNvPr>
            <p:cNvSpPr/>
            <p:nvPr/>
          </p:nvSpPr>
          <p:spPr>
            <a:xfrm>
              <a:off x="16053349" y="3641946"/>
              <a:ext cx="776315" cy="7778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0360"/>
                  </a:lnTo>
                  <a:lnTo>
                    <a:pt x="20713" y="10360"/>
                  </a:lnTo>
                  <a:lnTo>
                    <a:pt x="20713" y="20713"/>
                  </a:lnTo>
                  <a:lnTo>
                    <a:pt x="887" y="20713"/>
                  </a:lnTo>
                  <a:lnTo>
                    <a:pt x="887" y="887"/>
                  </a:lnTo>
                  <a:lnTo>
                    <a:pt x="11262" y="887"/>
                  </a:lnTo>
                  <a:lnTo>
                    <a:pt x="11262" y="0"/>
                  </a:lnTo>
                  <a:lnTo>
                    <a:pt x="0" y="0"/>
                  </a:lnTo>
                  <a:close/>
                  <a:moveTo>
                    <a:pt x="16302" y="930"/>
                  </a:moveTo>
                  <a:lnTo>
                    <a:pt x="6336" y="10875"/>
                  </a:lnTo>
                  <a:lnTo>
                    <a:pt x="6327" y="15367"/>
                  </a:lnTo>
                  <a:lnTo>
                    <a:pt x="10810" y="15339"/>
                  </a:lnTo>
                  <a:lnTo>
                    <a:pt x="20777" y="5394"/>
                  </a:lnTo>
                  <a:lnTo>
                    <a:pt x="16302" y="930"/>
                  </a:lnTo>
                  <a:close/>
                  <a:moveTo>
                    <a:pt x="16270" y="2183"/>
                  </a:moveTo>
                  <a:lnTo>
                    <a:pt x="19502" y="5408"/>
                  </a:lnTo>
                  <a:lnTo>
                    <a:pt x="18194" y="6715"/>
                  </a:lnTo>
                  <a:lnTo>
                    <a:pt x="14962" y="3490"/>
                  </a:lnTo>
                  <a:lnTo>
                    <a:pt x="16270" y="2183"/>
                  </a:lnTo>
                  <a:close/>
                  <a:moveTo>
                    <a:pt x="14364" y="4088"/>
                  </a:moveTo>
                  <a:lnTo>
                    <a:pt x="17596" y="7313"/>
                  </a:lnTo>
                  <a:lnTo>
                    <a:pt x="10459" y="14449"/>
                  </a:lnTo>
                  <a:lnTo>
                    <a:pt x="7221" y="14469"/>
                  </a:lnTo>
                  <a:lnTo>
                    <a:pt x="7227" y="11223"/>
                  </a:lnTo>
                  <a:lnTo>
                    <a:pt x="14364" y="4088"/>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237" name="Shape">
              <a:extLst>
                <a:ext uri="{FF2B5EF4-FFF2-40B4-BE49-F238E27FC236}">
                  <a16:creationId xmlns:a16="http://schemas.microsoft.com/office/drawing/2014/main" id="{72EA7B45-873E-6F4F-8272-0981926FC1B3}"/>
                </a:ext>
              </a:extLst>
            </p:cNvPr>
            <p:cNvSpPr/>
            <p:nvPr/>
          </p:nvSpPr>
          <p:spPr>
            <a:xfrm>
              <a:off x="16848714" y="6461152"/>
              <a:ext cx="779489" cy="7778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443"/>
                  </a:lnTo>
                  <a:lnTo>
                    <a:pt x="10368" y="18443"/>
                  </a:lnTo>
                  <a:lnTo>
                    <a:pt x="10368" y="20734"/>
                  </a:lnTo>
                  <a:lnTo>
                    <a:pt x="1881" y="20734"/>
                  </a:lnTo>
                  <a:lnTo>
                    <a:pt x="1881" y="21600"/>
                  </a:lnTo>
                  <a:lnTo>
                    <a:pt x="19719" y="21600"/>
                  </a:lnTo>
                  <a:lnTo>
                    <a:pt x="19719" y="20734"/>
                  </a:lnTo>
                  <a:lnTo>
                    <a:pt x="11232" y="20734"/>
                  </a:lnTo>
                  <a:lnTo>
                    <a:pt x="11232" y="18443"/>
                  </a:lnTo>
                  <a:lnTo>
                    <a:pt x="21600" y="18443"/>
                  </a:lnTo>
                  <a:lnTo>
                    <a:pt x="21600" y="0"/>
                  </a:lnTo>
                  <a:lnTo>
                    <a:pt x="0" y="0"/>
                  </a:lnTo>
                  <a:close/>
                  <a:moveTo>
                    <a:pt x="901" y="876"/>
                  </a:moveTo>
                  <a:lnTo>
                    <a:pt x="20699" y="876"/>
                  </a:lnTo>
                  <a:lnTo>
                    <a:pt x="20699" y="13511"/>
                  </a:lnTo>
                  <a:lnTo>
                    <a:pt x="901" y="13511"/>
                  </a:lnTo>
                  <a:lnTo>
                    <a:pt x="901" y="876"/>
                  </a:lnTo>
                  <a:close/>
                  <a:moveTo>
                    <a:pt x="901" y="14376"/>
                  </a:moveTo>
                  <a:lnTo>
                    <a:pt x="20699" y="14376"/>
                  </a:lnTo>
                  <a:lnTo>
                    <a:pt x="20699" y="17567"/>
                  </a:lnTo>
                  <a:lnTo>
                    <a:pt x="901" y="17567"/>
                  </a:lnTo>
                  <a:lnTo>
                    <a:pt x="901" y="14376"/>
                  </a:lnTo>
                  <a:close/>
                  <a:moveTo>
                    <a:pt x="10837" y="15256"/>
                  </a:moveTo>
                  <a:cubicBezTo>
                    <a:pt x="10607" y="15256"/>
                    <a:pt x="10376" y="15345"/>
                    <a:pt x="10200" y="15521"/>
                  </a:cubicBezTo>
                  <a:cubicBezTo>
                    <a:pt x="9847" y="15874"/>
                    <a:pt x="9847" y="16446"/>
                    <a:pt x="10200" y="16798"/>
                  </a:cubicBezTo>
                  <a:cubicBezTo>
                    <a:pt x="10552" y="17151"/>
                    <a:pt x="11123" y="17151"/>
                    <a:pt x="11475" y="16798"/>
                  </a:cubicBezTo>
                  <a:cubicBezTo>
                    <a:pt x="11827" y="16446"/>
                    <a:pt x="11827" y="15874"/>
                    <a:pt x="11475" y="15521"/>
                  </a:cubicBezTo>
                  <a:cubicBezTo>
                    <a:pt x="11299" y="15345"/>
                    <a:pt x="11068" y="15256"/>
                    <a:pt x="10837" y="15256"/>
                  </a:cubicBezTo>
                  <a:close/>
                  <a:moveTo>
                    <a:pt x="10837" y="15825"/>
                  </a:moveTo>
                  <a:cubicBezTo>
                    <a:pt x="10923" y="15825"/>
                    <a:pt x="11008" y="15858"/>
                    <a:pt x="11073" y="15923"/>
                  </a:cubicBezTo>
                  <a:cubicBezTo>
                    <a:pt x="11203" y="16054"/>
                    <a:pt x="11203" y="16265"/>
                    <a:pt x="11073" y="16395"/>
                  </a:cubicBezTo>
                  <a:cubicBezTo>
                    <a:pt x="10943" y="16525"/>
                    <a:pt x="10732" y="16525"/>
                    <a:pt x="10602" y="16395"/>
                  </a:cubicBezTo>
                  <a:cubicBezTo>
                    <a:pt x="10472" y="16265"/>
                    <a:pt x="10472" y="16054"/>
                    <a:pt x="10602" y="15923"/>
                  </a:cubicBezTo>
                  <a:cubicBezTo>
                    <a:pt x="10667" y="15858"/>
                    <a:pt x="10752" y="15825"/>
                    <a:pt x="10837" y="15825"/>
                  </a:cubicBez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238" name="Shape">
              <a:extLst>
                <a:ext uri="{FF2B5EF4-FFF2-40B4-BE49-F238E27FC236}">
                  <a16:creationId xmlns:a16="http://schemas.microsoft.com/office/drawing/2014/main" id="{6DB3B8AD-E32E-5844-A1CA-FE64215D7ACB}"/>
                </a:ext>
              </a:extLst>
            </p:cNvPr>
            <p:cNvSpPr/>
            <p:nvPr/>
          </p:nvSpPr>
          <p:spPr>
            <a:xfrm>
              <a:off x="6662959" y="6469089"/>
              <a:ext cx="796953" cy="7952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096"/>
                  </a:lnTo>
                  <a:lnTo>
                    <a:pt x="5426" y="17096"/>
                  </a:lnTo>
                  <a:lnTo>
                    <a:pt x="5426" y="21600"/>
                  </a:lnTo>
                  <a:lnTo>
                    <a:pt x="8981" y="17096"/>
                  </a:lnTo>
                  <a:lnTo>
                    <a:pt x="21600" y="17096"/>
                  </a:lnTo>
                  <a:lnTo>
                    <a:pt x="21600" y="0"/>
                  </a:lnTo>
                  <a:lnTo>
                    <a:pt x="0" y="0"/>
                  </a:lnTo>
                  <a:close/>
                  <a:moveTo>
                    <a:pt x="882" y="864"/>
                  </a:moveTo>
                  <a:lnTo>
                    <a:pt x="20717" y="864"/>
                  </a:lnTo>
                  <a:lnTo>
                    <a:pt x="20717" y="16231"/>
                  </a:lnTo>
                  <a:lnTo>
                    <a:pt x="8598" y="16231"/>
                  </a:lnTo>
                  <a:lnTo>
                    <a:pt x="6257" y="19470"/>
                  </a:lnTo>
                  <a:lnTo>
                    <a:pt x="6261" y="16231"/>
                  </a:lnTo>
                  <a:lnTo>
                    <a:pt x="882" y="16231"/>
                  </a:lnTo>
                  <a:lnTo>
                    <a:pt x="882" y="864"/>
                  </a:lnTo>
                  <a:close/>
                  <a:moveTo>
                    <a:pt x="5853" y="6321"/>
                  </a:moveTo>
                  <a:cubicBezTo>
                    <a:pt x="5399" y="6321"/>
                    <a:pt x="4945" y="6494"/>
                    <a:pt x="4598" y="6841"/>
                  </a:cubicBezTo>
                  <a:cubicBezTo>
                    <a:pt x="3906" y="7535"/>
                    <a:pt x="3906" y="8660"/>
                    <a:pt x="4598" y="9354"/>
                  </a:cubicBezTo>
                  <a:cubicBezTo>
                    <a:pt x="5291" y="10048"/>
                    <a:pt x="6415" y="10048"/>
                    <a:pt x="7107" y="9354"/>
                  </a:cubicBezTo>
                  <a:cubicBezTo>
                    <a:pt x="7800" y="8660"/>
                    <a:pt x="7800" y="7535"/>
                    <a:pt x="7107" y="6841"/>
                  </a:cubicBezTo>
                  <a:cubicBezTo>
                    <a:pt x="6761" y="6494"/>
                    <a:pt x="6307" y="6321"/>
                    <a:pt x="5853" y="6321"/>
                  </a:cubicBezTo>
                  <a:close/>
                  <a:moveTo>
                    <a:pt x="10789" y="6321"/>
                  </a:moveTo>
                  <a:cubicBezTo>
                    <a:pt x="10335" y="6321"/>
                    <a:pt x="9881" y="6494"/>
                    <a:pt x="9535" y="6841"/>
                  </a:cubicBezTo>
                  <a:cubicBezTo>
                    <a:pt x="8842" y="7535"/>
                    <a:pt x="8842" y="8660"/>
                    <a:pt x="9535" y="9354"/>
                  </a:cubicBezTo>
                  <a:cubicBezTo>
                    <a:pt x="10228" y="10048"/>
                    <a:pt x="11351" y="10048"/>
                    <a:pt x="12044" y="9354"/>
                  </a:cubicBezTo>
                  <a:cubicBezTo>
                    <a:pt x="12737" y="8660"/>
                    <a:pt x="12737" y="7535"/>
                    <a:pt x="12044" y="6841"/>
                  </a:cubicBezTo>
                  <a:cubicBezTo>
                    <a:pt x="11698" y="6494"/>
                    <a:pt x="11243" y="6321"/>
                    <a:pt x="10789" y="6321"/>
                  </a:cubicBezTo>
                  <a:close/>
                  <a:moveTo>
                    <a:pt x="15726" y="6321"/>
                  </a:moveTo>
                  <a:cubicBezTo>
                    <a:pt x="15272" y="6321"/>
                    <a:pt x="14818" y="6494"/>
                    <a:pt x="14471" y="6841"/>
                  </a:cubicBezTo>
                  <a:cubicBezTo>
                    <a:pt x="13779" y="7535"/>
                    <a:pt x="13779" y="8660"/>
                    <a:pt x="14471" y="9354"/>
                  </a:cubicBezTo>
                  <a:cubicBezTo>
                    <a:pt x="15164" y="10048"/>
                    <a:pt x="16288" y="10048"/>
                    <a:pt x="16981" y="9354"/>
                  </a:cubicBezTo>
                  <a:cubicBezTo>
                    <a:pt x="17673" y="8660"/>
                    <a:pt x="17673" y="7535"/>
                    <a:pt x="16981" y="6841"/>
                  </a:cubicBezTo>
                  <a:cubicBezTo>
                    <a:pt x="16634" y="6494"/>
                    <a:pt x="16180" y="6321"/>
                    <a:pt x="15726" y="6321"/>
                  </a:cubicBezTo>
                  <a:close/>
                  <a:moveTo>
                    <a:pt x="5853" y="7220"/>
                  </a:moveTo>
                  <a:cubicBezTo>
                    <a:pt x="6077" y="7220"/>
                    <a:pt x="6301" y="7306"/>
                    <a:pt x="6472" y="7477"/>
                  </a:cubicBezTo>
                  <a:cubicBezTo>
                    <a:pt x="6815" y="7820"/>
                    <a:pt x="6815" y="8376"/>
                    <a:pt x="6472" y="8719"/>
                  </a:cubicBezTo>
                  <a:cubicBezTo>
                    <a:pt x="6130" y="9062"/>
                    <a:pt x="5576" y="9062"/>
                    <a:pt x="5233" y="8719"/>
                  </a:cubicBezTo>
                  <a:cubicBezTo>
                    <a:pt x="4891" y="8376"/>
                    <a:pt x="4891" y="7820"/>
                    <a:pt x="5233" y="7477"/>
                  </a:cubicBezTo>
                  <a:cubicBezTo>
                    <a:pt x="5404" y="7306"/>
                    <a:pt x="5628" y="7220"/>
                    <a:pt x="5853" y="7220"/>
                  </a:cubicBezTo>
                  <a:close/>
                  <a:moveTo>
                    <a:pt x="10789" y="7220"/>
                  </a:moveTo>
                  <a:cubicBezTo>
                    <a:pt x="11014" y="7220"/>
                    <a:pt x="11238" y="7306"/>
                    <a:pt x="11409" y="7477"/>
                  </a:cubicBezTo>
                  <a:cubicBezTo>
                    <a:pt x="11751" y="7820"/>
                    <a:pt x="11751" y="8376"/>
                    <a:pt x="11409" y="8719"/>
                  </a:cubicBezTo>
                  <a:cubicBezTo>
                    <a:pt x="11067" y="9062"/>
                    <a:pt x="10512" y="9062"/>
                    <a:pt x="10170" y="8719"/>
                  </a:cubicBezTo>
                  <a:cubicBezTo>
                    <a:pt x="9827" y="8376"/>
                    <a:pt x="9827" y="7820"/>
                    <a:pt x="10170" y="7477"/>
                  </a:cubicBezTo>
                  <a:cubicBezTo>
                    <a:pt x="10341" y="7306"/>
                    <a:pt x="10565" y="7220"/>
                    <a:pt x="10789" y="7220"/>
                  </a:cubicBezTo>
                  <a:close/>
                  <a:moveTo>
                    <a:pt x="15726" y="7220"/>
                  </a:moveTo>
                  <a:cubicBezTo>
                    <a:pt x="15950" y="7220"/>
                    <a:pt x="16174" y="7306"/>
                    <a:pt x="16346" y="7477"/>
                  </a:cubicBezTo>
                  <a:cubicBezTo>
                    <a:pt x="16688" y="7820"/>
                    <a:pt x="16688" y="8376"/>
                    <a:pt x="16346" y="8719"/>
                  </a:cubicBezTo>
                  <a:cubicBezTo>
                    <a:pt x="16003" y="9062"/>
                    <a:pt x="15449" y="9062"/>
                    <a:pt x="15106" y="8719"/>
                  </a:cubicBezTo>
                  <a:cubicBezTo>
                    <a:pt x="14764" y="8376"/>
                    <a:pt x="14764" y="7820"/>
                    <a:pt x="15106" y="7477"/>
                  </a:cubicBezTo>
                  <a:cubicBezTo>
                    <a:pt x="15278" y="7306"/>
                    <a:pt x="15502" y="7220"/>
                    <a:pt x="15726" y="7220"/>
                  </a:cubicBez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239" name="Shape">
              <a:extLst>
                <a:ext uri="{FF2B5EF4-FFF2-40B4-BE49-F238E27FC236}">
                  <a16:creationId xmlns:a16="http://schemas.microsoft.com/office/drawing/2014/main" id="{D21937AF-4992-6A4D-BEBA-A5871805F114}"/>
                </a:ext>
              </a:extLst>
            </p:cNvPr>
            <p:cNvSpPr/>
            <p:nvPr/>
          </p:nvSpPr>
          <p:spPr>
            <a:xfrm>
              <a:off x="7548815" y="3792749"/>
              <a:ext cx="776314" cy="519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905" y="1369"/>
                  </a:moveTo>
                  <a:lnTo>
                    <a:pt x="20138" y="1369"/>
                  </a:lnTo>
                  <a:lnTo>
                    <a:pt x="10806" y="10703"/>
                  </a:lnTo>
                  <a:lnTo>
                    <a:pt x="1905" y="1369"/>
                  </a:lnTo>
                  <a:close/>
                  <a:moveTo>
                    <a:pt x="874" y="2005"/>
                  </a:moveTo>
                  <a:lnTo>
                    <a:pt x="10808" y="12268"/>
                  </a:lnTo>
                  <a:lnTo>
                    <a:pt x="20726" y="2480"/>
                  </a:lnTo>
                  <a:lnTo>
                    <a:pt x="20726" y="20231"/>
                  </a:lnTo>
                  <a:lnTo>
                    <a:pt x="874" y="20231"/>
                  </a:lnTo>
                  <a:lnTo>
                    <a:pt x="874" y="2005"/>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240" name="Shape">
              <a:extLst>
                <a:ext uri="{FF2B5EF4-FFF2-40B4-BE49-F238E27FC236}">
                  <a16:creationId xmlns:a16="http://schemas.microsoft.com/office/drawing/2014/main" id="{103BF5DB-6548-B944-9859-346EFFAD5B08}"/>
                </a:ext>
              </a:extLst>
            </p:cNvPr>
            <p:cNvSpPr/>
            <p:nvPr/>
          </p:nvSpPr>
          <p:spPr>
            <a:xfrm>
              <a:off x="11773299" y="1641834"/>
              <a:ext cx="796953" cy="796870"/>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5"/>
                    <a:pt x="2881" y="3016"/>
                  </a:cubicBezTo>
                  <a:cubicBezTo>
                    <a:pt x="-961" y="7037"/>
                    <a:pt x="-961" y="13557"/>
                    <a:pt x="2881" y="17579"/>
                  </a:cubicBezTo>
                  <a:cubicBezTo>
                    <a:pt x="6724" y="21600"/>
                    <a:pt x="12954" y="21600"/>
                    <a:pt x="16797" y="17579"/>
                  </a:cubicBezTo>
                  <a:cubicBezTo>
                    <a:pt x="20639" y="13557"/>
                    <a:pt x="20639" y="7037"/>
                    <a:pt x="16797" y="3016"/>
                  </a:cubicBezTo>
                  <a:cubicBezTo>
                    <a:pt x="14875" y="1005"/>
                    <a:pt x="12357" y="0"/>
                    <a:pt x="9839" y="0"/>
                  </a:cubicBezTo>
                  <a:close/>
                  <a:moveTo>
                    <a:pt x="9839" y="875"/>
                  </a:moveTo>
                  <a:cubicBezTo>
                    <a:pt x="12143" y="875"/>
                    <a:pt x="14447" y="1795"/>
                    <a:pt x="16205" y="3634"/>
                  </a:cubicBezTo>
                  <a:cubicBezTo>
                    <a:pt x="19720" y="7314"/>
                    <a:pt x="19720" y="13280"/>
                    <a:pt x="16205" y="16960"/>
                  </a:cubicBezTo>
                  <a:cubicBezTo>
                    <a:pt x="12689" y="20639"/>
                    <a:pt x="6989" y="20639"/>
                    <a:pt x="3473" y="16960"/>
                  </a:cubicBezTo>
                  <a:cubicBezTo>
                    <a:pt x="-42" y="13280"/>
                    <a:pt x="-42" y="7314"/>
                    <a:pt x="3473" y="3634"/>
                  </a:cubicBezTo>
                  <a:cubicBezTo>
                    <a:pt x="5231" y="1795"/>
                    <a:pt x="7535" y="875"/>
                    <a:pt x="9839" y="875"/>
                  </a:cubicBezTo>
                  <a:close/>
                  <a:moveTo>
                    <a:pt x="9464" y="3847"/>
                  </a:moveTo>
                  <a:lnTo>
                    <a:pt x="9464" y="10731"/>
                  </a:lnTo>
                  <a:lnTo>
                    <a:pt x="9471" y="10731"/>
                  </a:lnTo>
                  <a:lnTo>
                    <a:pt x="9471" y="10738"/>
                  </a:lnTo>
                  <a:lnTo>
                    <a:pt x="13098" y="10738"/>
                  </a:lnTo>
                  <a:lnTo>
                    <a:pt x="13098" y="9901"/>
                  </a:lnTo>
                  <a:lnTo>
                    <a:pt x="10242" y="9901"/>
                  </a:lnTo>
                  <a:lnTo>
                    <a:pt x="10242" y="3847"/>
                  </a:lnTo>
                  <a:lnTo>
                    <a:pt x="9464" y="3847"/>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241" name="Shape">
              <a:extLst>
                <a:ext uri="{FF2B5EF4-FFF2-40B4-BE49-F238E27FC236}">
                  <a16:creationId xmlns:a16="http://schemas.microsoft.com/office/drawing/2014/main" id="{D624BE72-476A-084B-9165-0160B685AC19}"/>
                </a:ext>
              </a:extLst>
            </p:cNvPr>
            <p:cNvSpPr/>
            <p:nvPr/>
          </p:nvSpPr>
          <p:spPr>
            <a:xfrm>
              <a:off x="7544052" y="9281945"/>
              <a:ext cx="800128" cy="649242"/>
            </a:xfrm>
            <a:custGeom>
              <a:avLst/>
              <a:gdLst/>
              <a:ahLst/>
              <a:cxnLst>
                <a:cxn ang="0">
                  <a:pos x="wd2" y="hd2"/>
                </a:cxn>
                <a:cxn ang="5400000">
                  <a:pos x="wd2" y="hd2"/>
                </a:cxn>
                <a:cxn ang="10800000">
                  <a:pos x="wd2" y="hd2"/>
                </a:cxn>
                <a:cxn ang="16200000">
                  <a:pos x="wd2" y="hd2"/>
                </a:cxn>
              </a:cxnLst>
              <a:rect l="0" t="0" r="r" b="b"/>
              <a:pathLst>
                <a:path w="21600" h="21600" extrusionOk="0">
                  <a:moveTo>
                    <a:pt x="1808" y="0"/>
                  </a:moveTo>
                  <a:lnTo>
                    <a:pt x="1808" y="1129"/>
                  </a:lnTo>
                  <a:lnTo>
                    <a:pt x="0" y="1129"/>
                  </a:lnTo>
                  <a:lnTo>
                    <a:pt x="0" y="21600"/>
                  </a:lnTo>
                  <a:lnTo>
                    <a:pt x="21600" y="21600"/>
                  </a:lnTo>
                  <a:lnTo>
                    <a:pt x="21600" y="1129"/>
                  </a:lnTo>
                  <a:lnTo>
                    <a:pt x="7183" y="1129"/>
                  </a:lnTo>
                  <a:lnTo>
                    <a:pt x="7183" y="0"/>
                  </a:lnTo>
                  <a:lnTo>
                    <a:pt x="1808" y="0"/>
                  </a:lnTo>
                  <a:close/>
                  <a:moveTo>
                    <a:pt x="865" y="2193"/>
                  </a:moveTo>
                  <a:lnTo>
                    <a:pt x="20736" y="2193"/>
                  </a:lnTo>
                  <a:lnTo>
                    <a:pt x="20736" y="20536"/>
                  </a:lnTo>
                  <a:lnTo>
                    <a:pt x="865" y="20536"/>
                  </a:lnTo>
                  <a:lnTo>
                    <a:pt x="865" y="2193"/>
                  </a:lnTo>
                  <a:close/>
                  <a:moveTo>
                    <a:pt x="14835" y="4981"/>
                  </a:moveTo>
                  <a:lnTo>
                    <a:pt x="14835" y="6094"/>
                  </a:lnTo>
                  <a:lnTo>
                    <a:pt x="18456" y="6094"/>
                  </a:lnTo>
                  <a:lnTo>
                    <a:pt x="18456" y="4981"/>
                  </a:lnTo>
                  <a:lnTo>
                    <a:pt x="14835" y="4981"/>
                  </a:lnTo>
                  <a:close/>
                  <a:moveTo>
                    <a:pt x="8083" y="6670"/>
                  </a:moveTo>
                  <a:cubicBezTo>
                    <a:pt x="7051" y="6670"/>
                    <a:pt x="6018" y="7154"/>
                    <a:pt x="5231" y="8124"/>
                  </a:cubicBezTo>
                  <a:cubicBezTo>
                    <a:pt x="3655" y="10064"/>
                    <a:pt x="3655" y="13209"/>
                    <a:pt x="5231" y="15149"/>
                  </a:cubicBezTo>
                  <a:cubicBezTo>
                    <a:pt x="6806" y="17088"/>
                    <a:pt x="9360" y="17088"/>
                    <a:pt x="10935" y="15149"/>
                  </a:cubicBezTo>
                  <a:cubicBezTo>
                    <a:pt x="12511" y="13209"/>
                    <a:pt x="12511" y="10064"/>
                    <a:pt x="10935" y="8124"/>
                  </a:cubicBezTo>
                  <a:cubicBezTo>
                    <a:pt x="10148" y="7154"/>
                    <a:pt x="9115" y="6670"/>
                    <a:pt x="8083" y="6670"/>
                  </a:cubicBezTo>
                  <a:close/>
                  <a:moveTo>
                    <a:pt x="8083" y="7757"/>
                  </a:moveTo>
                  <a:cubicBezTo>
                    <a:pt x="8889" y="7757"/>
                    <a:pt x="9696" y="8136"/>
                    <a:pt x="10311" y="8894"/>
                  </a:cubicBezTo>
                  <a:cubicBezTo>
                    <a:pt x="11541" y="10408"/>
                    <a:pt x="11541" y="12864"/>
                    <a:pt x="10311" y="14379"/>
                  </a:cubicBezTo>
                  <a:cubicBezTo>
                    <a:pt x="9081" y="15893"/>
                    <a:pt x="7086" y="15893"/>
                    <a:pt x="5855" y="14379"/>
                  </a:cubicBezTo>
                  <a:cubicBezTo>
                    <a:pt x="4625" y="12864"/>
                    <a:pt x="4625" y="10408"/>
                    <a:pt x="5855" y="8894"/>
                  </a:cubicBezTo>
                  <a:cubicBezTo>
                    <a:pt x="6470" y="8136"/>
                    <a:pt x="7277" y="7757"/>
                    <a:pt x="8083" y="7757"/>
                  </a:cubicBez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242" name="Shape">
              <a:extLst>
                <a:ext uri="{FF2B5EF4-FFF2-40B4-BE49-F238E27FC236}">
                  <a16:creationId xmlns:a16="http://schemas.microsoft.com/office/drawing/2014/main" id="{9931AFD6-8518-AD44-BC5B-8E6214D6119C}"/>
                </a:ext>
              </a:extLst>
            </p:cNvPr>
            <p:cNvSpPr/>
            <p:nvPr/>
          </p:nvSpPr>
          <p:spPr>
            <a:xfrm>
              <a:off x="11789175" y="11255071"/>
              <a:ext cx="790603" cy="792108"/>
            </a:xfrm>
            <a:custGeom>
              <a:avLst/>
              <a:gdLst/>
              <a:ahLst/>
              <a:cxnLst>
                <a:cxn ang="0">
                  <a:pos x="wd2" y="hd2"/>
                </a:cxn>
                <a:cxn ang="5400000">
                  <a:pos x="wd2" y="hd2"/>
                </a:cxn>
                <a:cxn ang="10800000">
                  <a:pos x="wd2" y="hd2"/>
                </a:cxn>
                <a:cxn ang="16200000">
                  <a:pos x="wd2" y="hd2"/>
                </a:cxn>
              </a:cxnLst>
              <a:rect l="0" t="0" r="r" b="b"/>
              <a:pathLst>
                <a:path w="21600" h="21600" extrusionOk="0">
                  <a:moveTo>
                    <a:pt x="10750" y="0"/>
                  </a:moveTo>
                  <a:cubicBezTo>
                    <a:pt x="7422" y="0"/>
                    <a:pt x="4700" y="2591"/>
                    <a:pt x="4485" y="5867"/>
                  </a:cubicBezTo>
                  <a:lnTo>
                    <a:pt x="0" y="5867"/>
                  </a:lnTo>
                  <a:lnTo>
                    <a:pt x="0" y="21600"/>
                  </a:lnTo>
                  <a:lnTo>
                    <a:pt x="21600" y="21600"/>
                  </a:lnTo>
                  <a:lnTo>
                    <a:pt x="21600" y="5867"/>
                  </a:lnTo>
                  <a:lnTo>
                    <a:pt x="17016" y="5867"/>
                  </a:lnTo>
                  <a:cubicBezTo>
                    <a:pt x="16802" y="2591"/>
                    <a:pt x="14079" y="0"/>
                    <a:pt x="10750" y="0"/>
                  </a:cubicBezTo>
                  <a:close/>
                  <a:moveTo>
                    <a:pt x="10758" y="933"/>
                  </a:moveTo>
                  <a:cubicBezTo>
                    <a:pt x="13588" y="933"/>
                    <a:pt x="15912" y="3101"/>
                    <a:pt x="16167" y="5867"/>
                  </a:cubicBezTo>
                  <a:lnTo>
                    <a:pt x="5349" y="5867"/>
                  </a:lnTo>
                  <a:cubicBezTo>
                    <a:pt x="5603" y="3101"/>
                    <a:pt x="7927" y="933"/>
                    <a:pt x="10758" y="933"/>
                  </a:cubicBezTo>
                  <a:close/>
                  <a:moveTo>
                    <a:pt x="851" y="6752"/>
                  </a:moveTo>
                  <a:lnTo>
                    <a:pt x="4470" y="6752"/>
                  </a:lnTo>
                  <a:lnTo>
                    <a:pt x="4470" y="9459"/>
                  </a:lnTo>
                  <a:lnTo>
                    <a:pt x="5324" y="9459"/>
                  </a:lnTo>
                  <a:lnTo>
                    <a:pt x="5324" y="6752"/>
                  </a:lnTo>
                  <a:lnTo>
                    <a:pt x="16191" y="6752"/>
                  </a:lnTo>
                  <a:lnTo>
                    <a:pt x="16191" y="9459"/>
                  </a:lnTo>
                  <a:lnTo>
                    <a:pt x="17032" y="9459"/>
                  </a:lnTo>
                  <a:lnTo>
                    <a:pt x="17032" y="6752"/>
                  </a:lnTo>
                  <a:lnTo>
                    <a:pt x="20749" y="6752"/>
                  </a:lnTo>
                  <a:lnTo>
                    <a:pt x="20749" y="16722"/>
                  </a:lnTo>
                  <a:lnTo>
                    <a:pt x="851" y="16722"/>
                  </a:lnTo>
                  <a:lnTo>
                    <a:pt x="851" y="6752"/>
                  </a:lnTo>
                  <a:close/>
                  <a:moveTo>
                    <a:pt x="851" y="17551"/>
                  </a:moveTo>
                  <a:lnTo>
                    <a:pt x="20749" y="17551"/>
                  </a:lnTo>
                  <a:lnTo>
                    <a:pt x="20749" y="20716"/>
                  </a:lnTo>
                  <a:lnTo>
                    <a:pt x="851" y="20716"/>
                  </a:lnTo>
                  <a:lnTo>
                    <a:pt x="851" y="17551"/>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243" name="Shape">
              <a:extLst>
                <a:ext uri="{FF2B5EF4-FFF2-40B4-BE49-F238E27FC236}">
                  <a16:creationId xmlns:a16="http://schemas.microsoft.com/office/drawing/2014/main" id="{95BB5414-25E4-2340-B06B-F8CD85F45BE9}"/>
                </a:ext>
              </a:extLst>
            </p:cNvPr>
            <p:cNvSpPr/>
            <p:nvPr/>
          </p:nvSpPr>
          <p:spPr>
            <a:xfrm>
              <a:off x="16031123" y="9208925"/>
              <a:ext cx="800128" cy="798457"/>
            </a:xfrm>
            <a:custGeom>
              <a:avLst/>
              <a:gdLst/>
              <a:ahLst/>
              <a:cxnLst>
                <a:cxn ang="0">
                  <a:pos x="wd2" y="hd2"/>
                </a:cxn>
                <a:cxn ang="5400000">
                  <a:pos x="wd2" y="hd2"/>
                </a:cxn>
                <a:cxn ang="10800000">
                  <a:pos x="wd2" y="hd2"/>
                </a:cxn>
                <a:cxn ang="16200000">
                  <a:pos x="wd2" y="hd2"/>
                </a:cxn>
              </a:cxnLst>
              <a:rect l="0" t="0" r="r" b="b"/>
              <a:pathLst>
                <a:path w="21600" h="21600" extrusionOk="0">
                  <a:moveTo>
                    <a:pt x="10362" y="0"/>
                  </a:moveTo>
                  <a:lnTo>
                    <a:pt x="10362" y="3597"/>
                  </a:lnTo>
                  <a:lnTo>
                    <a:pt x="11238" y="3597"/>
                  </a:lnTo>
                  <a:lnTo>
                    <a:pt x="11238" y="0"/>
                  </a:lnTo>
                  <a:lnTo>
                    <a:pt x="10362" y="0"/>
                  </a:lnTo>
                  <a:close/>
                  <a:moveTo>
                    <a:pt x="3468" y="2848"/>
                  </a:moveTo>
                  <a:lnTo>
                    <a:pt x="2848" y="3468"/>
                  </a:lnTo>
                  <a:lnTo>
                    <a:pt x="5393" y="6014"/>
                  </a:lnTo>
                  <a:lnTo>
                    <a:pt x="6014" y="5393"/>
                  </a:lnTo>
                  <a:lnTo>
                    <a:pt x="3468" y="2848"/>
                  </a:lnTo>
                  <a:close/>
                  <a:moveTo>
                    <a:pt x="18127" y="2853"/>
                  </a:moveTo>
                  <a:lnTo>
                    <a:pt x="15583" y="5397"/>
                  </a:lnTo>
                  <a:lnTo>
                    <a:pt x="16203" y="6017"/>
                  </a:lnTo>
                  <a:lnTo>
                    <a:pt x="18747" y="3473"/>
                  </a:lnTo>
                  <a:lnTo>
                    <a:pt x="18127" y="2853"/>
                  </a:lnTo>
                  <a:close/>
                  <a:moveTo>
                    <a:pt x="10800" y="5383"/>
                  </a:moveTo>
                  <a:cubicBezTo>
                    <a:pt x="9414" y="5383"/>
                    <a:pt x="8027" y="5912"/>
                    <a:pt x="6970" y="6970"/>
                  </a:cubicBezTo>
                  <a:cubicBezTo>
                    <a:pt x="4855" y="9085"/>
                    <a:pt x="4855" y="12515"/>
                    <a:pt x="6970" y="14630"/>
                  </a:cubicBezTo>
                  <a:cubicBezTo>
                    <a:pt x="9085" y="16745"/>
                    <a:pt x="12515" y="16745"/>
                    <a:pt x="14630" y="14630"/>
                  </a:cubicBezTo>
                  <a:cubicBezTo>
                    <a:pt x="16745" y="12515"/>
                    <a:pt x="16745" y="9085"/>
                    <a:pt x="14630" y="6970"/>
                  </a:cubicBezTo>
                  <a:cubicBezTo>
                    <a:pt x="13573" y="5912"/>
                    <a:pt x="12186" y="5383"/>
                    <a:pt x="10800" y="5383"/>
                  </a:cubicBezTo>
                  <a:close/>
                  <a:moveTo>
                    <a:pt x="10800" y="6278"/>
                  </a:moveTo>
                  <a:cubicBezTo>
                    <a:pt x="11957" y="6278"/>
                    <a:pt x="13115" y="6720"/>
                    <a:pt x="13997" y="7603"/>
                  </a:cubicBezTo>
                  <a:cubicBezTo>
                    <a:pt x="15763" y="9368"/>
                    <a:pt x="15763" y="12232"/>
                    <a:pt x="13997" y="13997"/>
                  </a:cubicBezTo>
                  <a:cubicBezTo>
                    <a:pt x="12232" y="15763"/>
                    <a:pt x="9368" y="15763"/>
                    <a:pt x="7603" y="13997"/>
                  </a:cubicBezTo>
                  <a:cubicBezTo>
                    <a:pt x="5837" y="12232"/>
                    <a:pt x="5837" y="9368"/>
                    <a:pt x="7603" y="7603"/>
                  </a:cubicBezTo>
                  <a:cubicBezTo>
                    <a:pt x="8485" y="6720"/>
                    <a:pt x="9643" y="6278"/>
                    <a:pt x="10800" y="6278"/>
                  </a:cubicBezTo>
                  <a:close/>
                  <a:moveTo>
                    <a:pt x="0" y="10362"/>
                  </a:moveTo>
                  <a:lnTo>
                    <a:pt x="0" y="11238"/>
                  </a:lnTo>
                  <a:lnTo>
                    <a:pt x="3597" y="11238"/>
                  </a:lnTo>
                  <a:lnTo>
                    <a:pt x="3597" y="10362"/>
                  </a:lnTo>
                  <a:lnTo>
                    <a:pt x="0" y="10362"/>
                  </a:lnTo>
                  <a:close/>
                  <a:moveTo>
                    <a:pt x="18003" y="10362"/>
                  </a:moveTo>
                  <a:lnTo>
                    <a:pt x="18003" y="11238"/>
                  </a:lnTo>
                  <a:lnTo>
                    <a:pt x="21600" y="11238"/>
                  </a:lnTo>
                  <a:lnTo>
                    <a:pt x="21600" y="10362"/>
                  </a:lnTo>
                  <a:lnTo>
                    <a:pt x="18003" y="10362"/>
                  </a:lnTo>
                  <a:close/>
                  <a:moveTo>
                    <a:pt x="5397" y="15583"/>
                  </a:moveTo>
                  <a:lnTo>
                    <a:pt x="2853" y="18127"/>
                  </a:lnTo>
                  <a:lnTo>
                    <a:pt x="3473" y="18747"/>
                  </a:lnTo>
                  <a:lnTo>
                    <a:pt x="6017" y="16203"/>
                  </a:lnTo>
                  <a:lnTo>
                    <a:pt x="5397" y="15583"/>
                  </a:lnTo>
                  <a:close/>
                  <a:moveTo>
                    <a:pt x="16207" y="15586"/>
                  </a:moveTo>
                  <a:lnTo>
                    <a:pt x="15586" y="16207"/>
                  </a:lnTo>
                  <a:lnTo>
                    <a:pt x="18132" y="18752"/>
                  </a:lnTo>
                  <a:lnTo>
                    <a:pt x="18752" y="18132"/>
                  </a:lnTo>
                  <a:lnTo>
                    <a:pt x="16207" y="15586"/>
                  </a:lnTo>
                  <a:close/>
                  <a:moveTo>
                    <a:pt x="10362" y="18003"/>
                  </a:moveTo>
                  <a:lnTo>
                    <a:pt x="10362" y="21600"/>
                  </a:lnTo>
                  <a:lnTo>
                    <a:pt x="11238" y="21600"/>
                  </a:lnTo>
                  <a:lnTo>
                    <a:pt x="11238" y="18003"/>
                  </a:lnTo>
                  <a:lnTo>
                    <a:pt x="10362" y="18003"/>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gr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Группа 35">
            <a:extLst>
              <a:ext uri="{FF2B5EF4-FFF2-40B4-BE49-F238E27FC236}">
                <a16:creationId xmlns:a16="http://schemas.microsoft.com/office/drawing/2014/main" id="{CD95F311-CF08-C845-980E-3B8E184C84AF}"/>
              </a:ext>
            </a:extLst>
          </p:cNvPr>
          <p:cNvGrpSpPr>
            <a:grpSpLocks/>
          </p:cNvGrpSpPr>
          <p:nvPr/>
        </p:nvGrpSpPr>
        <p:grpSpPr bwMode="auto">
          <a:xfrm>
            <a:off x="3119438" y="2940050"/>
            <a:ext cx="18153062" cy="7662863"/>
            <a:chOff x="3119438" y="2939554"/>
            <a:chExt cx="18153062" cy="7662862"/>
          </a:xfrm>
        </p:grpSpPr>
        <p:sp>
          <p:nvSpPr>
            <p:cNvPr id="2" name="Shape">
              <a:extLst>
                <a:ext uri="{FF2B5EF4-FFF2-40B4-BE49-F238E27FC236}">
                  <a16:creationId xmlns:a16="http://schemas.microsoft.com/office/drawing/2014/main" id="{6B9FA1EF-553D-534F-AA4B-611D1269914A}"/>
                </a:ext>
              </a:extLst>
            </p:cNvPr>
            <p:cNvSpPr/>
            <p:nvPr/>
          </p:nvSpPr>
          <p:spPr>
            <a:xfrm>
              <a:off x="3119438" y="2939554"/>
              <a:ext cx="917575" cy="917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877" y="878"/>
                  </a:moveTo>
                  <a:lnTo>
                    <a:pt x="20722" y="878"/>
                  </a:lnTo>
                  <a:lnTo>
                    <a:pt x="20722" y="5446"/>
                  </a:lnTo>
                  <a:lnTo>
                    <a:pt x="877" y="5446"/>
                  </a:lnTo>
                  <a:lnTo>
                    <a:pt x="877" y="878"/>
                  </a:lnTo>
                  <a:close/>
                  <a:moveTo>
                    <a:pt x="3171" y="2277"/>
                  </a:moveTo>
                  <a:lnTo>
                    <a:pt x="3171" y="4061"/>
                  </a:lnTo>
                  <a:lnTo>
                    <a:pt x="4956" y="4061"/>
                  </a:lnTo>
                  <a:lnTo>
                    <a:pt x="4956" y="2277"/>
                  </a:lnTo>
                  <a:lnTo>
                    <a:pt x="3171" y="2277"/>
                  </a:lnTo>
                  <a:close/>
                  <a:moveTo>
                    <a:pt x="6325" y="2277"/>
                  </a:moveTo>
                  <a:lnTo>
                    <a:pt x="6325" y="4061"/>
                  </a:lnTo>
                  <a:lnTo>
                    <a:pt x="8110" y="4061"/>
                  </a:lnTo>
                  <a:lnTo>
                    <a:pt x="8110" y="2277"/>
                  </a:lnTo>
                  <a:lnTo>
                    <a:pt x="6325" y="2277"/>
                  </a:lnTo>
                  <a:close/>
                  <a:moveTo>
                    <a:pt x="9479" y="2277"/>
                  </a:moveTo>
                  <a:lnTo>
                    <a:pt x="9479" y="4061"/>
                  </a:lnTo>
                  <a:lnTo>
                    <a:pt x="11263" y="4061"/>
                  </a:lnTo>
                  <a:lnTo>
                    <a:pt x="11263" y="2277"/>
                  </a:lnTo>
                  <a:lnTo>
                    <a:pt x="9479" y="2277"/>
                  </a:lnTo>
                  <a:close/>
                  <a:moveTo>
                    <a:pt x="877" y="6318"/>
                  </a:moveTo>
                  <a:lnTo>
                    <a:pt x="20722" y="6318"/>
                  </a:lnTo>
                  <a:lnTo>
                    <a:pt x="20722" y="20722"/>
                  </a:lnTo>
                  <a:lnTo>
                    <a:pt x="877" y="20722"/>
                  </a:lnTo>
                  <a:lnTo>
                    <a:pt x="877" y="6318"/>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3" name="Shape">
              <a:extLst>
                <a:ext uri="{FF2B5EF4-FFF2-40B4-BE49-F238E27FC236}">
                  <a16:creationId xmlns:a16="http://schemas.microsoft.com/office/drawing/2014/main" id="{CC89E0DC-55E6-484F-8FC6-15EA8CDB858D}"/>
                </a:ext>
              </a:extLst>
            </p:cNvPr>
            <p:cNvSpPr/>
            <p:nvPr/>
          </p:nvSpPr>
          <p:spPr>
            <a:xfrm>
              <a:off x="5045075" y="3137992"/>
              <a:ext cx="893763" cy="5207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896" y="1508"/>
                  </a:moveTo>
                  <a:lnTo>
                    <a:pt x="2645" y="1508"/>
                  </a:lnTo>
                  <a:cubicBezTo>
                    <a:pt x="2523" y="2205"/>
                    <a:pt x="2304" y="2863"/>
                    <a:pt x="1983" y="3413"/>
                  </a:cubicBezTo>
                  <a:cubicBezTo>
                    <a:pt x="1669" y="3953"/>
                    <a:pt x="1294" y="4323"/>
                    <a:pt x="896" y="4532"/>
                  </a:cubicBezTo>
                  <a:lnTo>
                    <a:pt x="896" y="1508"/>
                  </a:lnTo>
                  <a:close/>
                  <a:moveTo>
                    <a:pt x="3523" y="1508"/>
                  </a:moveTo>
                  <a:lnTo>
                    <a:pt x="18076" y="1508"/>
                  </a:lnTo>
                  <a:cubicBezTo>
                    <a:pt x="18215" y="2585"/>
                    <a:pt x="18525" y="3609"/>
                    <a:pt x="19013" y="4447"/>
                  </a:cubicBezTo>
                  <a:cubicBezTo>
                    <a:pt x="19495" y="5274"/>
                    <a:pt x="20084" y="5804"/>
                    <a:pt x="20703" y="6046"/>
                  </a:cubicBezTo>
                  <a:lnTo>
                    <a:pt x="20703" y="15499"/>
                  </a:lnTo>
                  <a:cubicBezTo>
                    <a:pt x="20084" y="15741"/>
                    <a:pt x="19495" y="16270"/>
                    <a:pt x="19013" y="17097"/>
                  </a:cubicBezTo>
                  <a:cubicBezTo>
                    <a:pt x="18516" y="17949"/>
                    <a:pt x="18202" y="18994"/>
                    <a:pt x="18067" y="20092"/>
                  </a:cubicBezTo>
                  <a:lnTo>
                    <a:pt x="3532" y="20092"/>
                  </a:lnTo>
                  <a:cubicBezTo>
                    <a:pt x="3397" y="18994"/>
                    <a:pt x="3083" y="17949"/>
                    <a:pt x="2586" y="17097"/>
                  </a:cubicBezTo>
                  <a:cubicBezTo>
                    <a:pt x="2104" y="16270"/>
                    <a:pt x="1515" y="15742"/>
                    <a:pt x="896" y="15500"/>
                  </a:cubicBezTo>
                  <a:lnTo>
                    <a:pt x="896" y="6043"/>
                  </a:lnTo>
                  <a:cubicBezTo>
                    <a:pt x="1515" y="5801"/>
                    <a:pt x="2104" y="5274"/>
                    <a:pt x="2586" y="4447"/>
                  </a:cubicBezTo>
                  <a:cubicBezTo>
                    <a:pt x="3074" y="3609"/>
                    <a:pt x="3385" y="2585"/>
                    <a:pt x="3523" y="1508"/>
                  </a:cubicBezTo>
                  <a:close/>
                  <a:moveTo>
                    <a:pt x="18954" y="1508"/>
                  </a:moveTo>
                  <a:lnTo>
                    <a:pt x="20703" y="1508"/>
                  </a:lnTo>
                  <a:lnTo>
                    <a:pt x="20703" y="4535"/>
                  </a:lnTo>
                  <a:cubicBezTo>
                    <a:pt x="20305" y="4324"/>
                    <a:pt x="19931" y="3953"/>
                    <a:pt x="19616" y="3413"/>
                  </a:cubicBezTo>
                  <a:cubicBezTo>
                    <a:pt x="19295" y="2863"/>
                    <a:pt x="19076" y="2205"/>
                    <a:pt x="18954" y="1508"/>
                  </a:cubicBezTo>
                  <a:close/>
                  <a:moveTo>
                    <a:pt x="10800" y="4605"/>
                  </a:moveTo>
                  <a:cubicBezTo>
                    <a:pt x="9875" y="4605"/>
                    <a:pt x="8952" y="5210"/>
                    <a:pt x="8246" y="6419"/>
                  </a:cubicBezTo>
                  <a:cubicBezTo>
                    <a:pt x="6836" y="8838"/>
                    <a:pt x="6836" y="12760"/>
                    <a:pt x="8246" y="15179"/>
                  </a:cubicBezTo>
                  <a:cubicBezTo>
                    <a:pt x="9657" y="17598"/>
                    <a:pt x="11943" y="17598"/>
                    <a:pt x="13353" y="15179"/>
                  </a:cubicBezTo>
                  <a:cubicBezTo>
                    <a:pt x="14763" y="12760"/>
                    <a:pt x="14763" y="8838"/>
                    <a:pt x="13353" y="6419"/>
                  </a:cubicBezTo>
                  <a:cubicBezTo>
                    <a:pt x="12648" y="5210"/>
                    <a:pt x="11724" y="4605"/>
                    <a:pt x="10800" y="4605"/>
                  </a:cubicBezTo>
                  <a:close/>
                  <a:moveTo>
                    <a:pt x="10800" y="6115"/>
                  </a:moveTo>
                  <a:cubicBezTo>
                    <a:pt x="11499" y="6115"/>
                    <a:pt x="12197" y="6573"/>
                    <a:pt x="12731" y="7488"/>
                  </a:cubicBezTo>
                  <a:cubicBezTo>
                    <a:pt x="13797" y="9317"/>
                    <a:pt x="13797" y="12283"/>
                    <a:pt x="12731" y="14112"/>
                  </a:cubicBezTo>
                  <a:cubicBezTo>
                    <a:pt x="11664" y="15942"/>
                    <a:pt x="9935" y="15942"/>
                    <a:pt x="8868" y="14112"/>
                  </a:cubicBezTo>
                  <a:cubicBezTo>
                    <a:pt x="7802" y="12283"/>
                    <a:pt x="7802" y="9317"/>
                    <a:pt x="8868" y="7488"/>
                  </a:cubicBezTo>
                  <a:cubicBezTo>
                    <a:pt x="9402" y="6573"/>
                    <a:pt x="10101" y="6115"/>
                    <a:pt x="10800" y="6115"/>
                  </a:cubicBezTo>
                  <a:close/>
                  <a:moveTo>
                    <a:pt x="20703" y="17007"/>
                  </a:moveTo>
                  <a:lnTo>
                    <a:pt x="20703" y="20092"/>
                  </a:lnTo>
                  <a:lnTo>
                    <a:pt x="18946" y="20092"/>
                  </a:lnTo>
                  <a:cubicBezTo>
                    <a:pt x="19065" y="19374"/>
                    <a:pt x="19286" y="18696"/>
                    <a:pt x="19616" y="18130"/>
                  </a:cubicBezTo>
                  <a:cubicBezTo>
                    <a:pt x="19931" y="17591"/>
                    <a:pt x="20305" y="17218"/>
                    <a:pt x="20703" y="17007"/>
                  </a:cubicBezTo>
                  <a:close/>
                  <a:moveTo>
                    <a:pt x="896" y="17011"/>
                  </a:moveTo>
                  <a:cubicBezTo>
                    <a:pt x="1294" y="17221"/>
                    <a:pt x="1669" y="17591"/>
                    <a:pt x="1983" y="18130"/>
                  </a:cubicBezTo>
                  <a:cubicBezTo>
                    <a:pt x="2313" y="18696"/>
                    <a:pt x="2534" y="19374"/>
                    <a:pt x="2653" y="20092"/>
                  </a:cubicBezTo>
                  <a:lnTo>
                    <a:pt x="896" y="20092"/>
                  </a:lnTo>
                  <a:lnTo>
                    <a:pt x="896" y="17011"/>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4" name="Shape">
              <a:extLst>
                <a:ext uri="{FF2B5EF4-FFF2-40B4-BE49-F238E27FC236}">
                  <a16:creationId xmlns:a16="http://schemas.microsoft.com/office/drawing/2014/main" id="{EC05E872-76A5-B044-B706-681713DECD6A}"/>
                </a:ext>
              </a:extLst>
            </p:cNvPr>
            <p:cNvSpPr/>
            <p:nvPr/>
          </p:nvSpPr>
          <p:spPr>
            <a:xfrm>
              <a:off x="6946900" y="2939554"/>
              <a:ext cx="912813" cy="917575"/>
            </a:xfrm>
            <a:custGeom>
              <a:avLst/>
              <a:gdLst/>
              <a:ahLst/>
              <a:cxnLst>
                <a:cxn ang="0">
                  <a:pos x="wd2" y="hd2"/>
                </a:cxn>
                <a:cxn ang="5400000">
                  <a:pos x="wd2" y="hd2"/>
                </a:cxn>
                <a:cxn ang="10800000">
                  <a:pos x="wd2" y="hd2"/>
                </a:cxn>
                <a:cxn ang="16200000">
                  <a:pos x="wd2" y="hd2"/>
                </a:cxn>
              </a:cxnLst>
              <a:rect l="0" t="0" r="r" b="b"/>
              <a:pathLst>
                <a:path w="21600" h="21600" extrusionOk="0">
                  <a:moveTo>
                    <a:pt x="3319" y="0"/>
                  </a:moveTo>
                  <a:lnTo>
                    <a:pt x="3319" y="925"/>
                  </a:lnTo>
                  <a:lnTo>
                    <a:pt x="18281" y="925"/>
                  </a:lnTo>
                  <a:lnTo>
                    <a:pt x="18281" y="0"/>
                  </a:lnTo>
                  <a:lnTo>
                    <a:pt x="3319" y="0"/>
                  </a:lnTo>
                  <a:close/>
                  <a:moveTo>
                    <a:pt x="1799" y="1787"/>
                  </a:moveTo>
                  <a:lnTo>
                    <a:pt x="1799" y="2712"/>
                  </a:lnTo>
                  <a:lnTo>
                    <a:pt x="19779" y="2712"/>
                  </a:lnTo>
                  <a:lnTo>
                    <a:pt x="19779" y="1787"/>
                  </a:lnTo>
                  <a:lnTo>
                    <a:pt x="1799" y="1787"/>
                  </a:lnTo>
                  <a:close/>
                  <a:moveTo>
                    <a:pt x="0" y="3574"/>
                  </a:moveTo>
                  <a:lnTo>
                    <a:pt x="0" y="21600"/>
                  </a:lnTo>
                  <a:lnTo>
                    <a:pt x="21600" y="21600"/>
                  </a:lnTo>
                  <a:lnTo>
                    <a:pt x="21600" y="3574"/>
                  </a:lnTo>
                  <a:lnTo>
                    <a:pt x="0" y="3574"/>
                  </a:lnTo>
                  <a:close/>
                  <a:moveTo>
                    <a:pt x="818" y="4488"/>
                  </a:moveTo>
                  <a:lnTo>
                    <a:pt x="20782" y="4488"/>
                  </a:lnTo>
                  <a:lnTo>
                    <a:pt x="20782" y="20687"/>
                  </a:lnTo>
                  <a:lnTo>
                    <a:pt x="818" y="20687"/>
                  </a:lnTo>
                  <a:lnTo>
                    <a:pt x="818" y="4488"/>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5" name="Shape">
              <a:extLst>
                <a:ext uri="{FF2B5EF4-FFF2-40B4-BE49-F238E27FC236}">
                  <a16:creationId xmlns:a16="http://schemas.microsoft.com/office/drawing/2014/main" id="{2B31BD35-A2D7-AE40-B849-DC5057BB01A4}"/>
                </a:ext>
              </a:extLst>
            </p:cNvPr>
            <p:cNvSpPr/>
            <p:nvPr/>
          </p:nvSpPr>
          <p:spPr>
            <a:xfrm>
              <a:off x="8867775" y="2950667"/>
              <a:ext cx="893763" cy="8953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0360"/>
                  </a:lnTo>
                  <a:lnTo>
                    <a:pt x="20713" y="10360"/>
                  </a:lnTo>
                  <a:lnTo>
                    <a:pt x="20713" y="20713"/>
                  </a:lnTo>
                  <a:lnTo>
                    <a:pt x="887" y="20713"/>
                  </a:lnTo>
                  <a:lnTo>
                    <a:pt x="887" y="887"/>
                  </a:lnTo>
                  <a:lnTo>
                    <a:pt x="11262" y="887"/>
                  </a:lnTo>
                  <a:lnTo>
                    <a:pt x="11262" y="0"/>
                  </a:lnTo>
                  <a:lnTo>
                    <a:pt x="0" y="0"/>
                  </a:lnTo>
                  <a:close/>
                  <a:moveTo>
                    <a:pt x="16302" y="930"/>
                  </a:moveTo>
                  <a:lnTo>
                    <a:pt x="6336" y="10875"/>
                  </a:lnTo>
                  <a:lnTo>
                    <a:pt x="6327" y="15367"/>
                  </a:lnTo>
                  <a:lnTo>
                    <a:pt x="10810" y="15339"/>
                  </a:lnTo>
                  <a:lnTo>
                    <a:pt x="20777" y="5394"/>
                  </a:lnTo>
                  <a:lnTo>
                    <a:pt x="16302" y="930"/>
                  </a:lnTo>
                  <a:close/>
                  <a:moveTo>
                    <a:pt x="16270" y="2183"/>
                  </a:moveTo>
                  <a:lnTo>
                    <a:pt x="19502" y="5408"/>
                  </a:lnTo>
                  <a:lnTo>
                    <a:pt x="18194" y="6715"/>
                  </a:lnTo>
                  <a:lnTo>
                    <a:pt x="14962" y="3490"/>
                  </a:lnTo>
                  <a:lnTo>
                    <a:pt x="16270" y="2183"/>
                  </a:lnTo>
                  <a:close/>
                  <a:moveTo>
                    <a:pt x="14364" y="4088"/>
                  </a:moveTo>
                  <a:lnTo>
                    <a:pt x="17596" y="7313"/>
                  </a:lnTo>
                  <a:lnTo>
                    <a:pt x="10459" y="14449"/>
                  </a:lnTo>
                  <a:lnTo>
                    <a:pt x="7221" y="14469"/>
                  </a:lnTo>
                  <a:lnTo>
                    <a:pt x="7227" y="11223"/>
                  </a:lnTo>
                  <a:lnTo>
                    <a:pt x="14364" y="4088"/>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6" name="Shape">
              <a:extLst>
                <a:ext uri="{FF2B5EF4-FFF2-40B4-BE49-F238E27FC236}">
                  <a16:creationId xmlns:a16="http://schemas.microsoft.com/office/drawing/2014/main" id="{1B93B7D9-425A-5D43-8E7B-BA361284C751}"/>
                </a:ext>
              </a:extLst>
            </p:cNvPr>
            <p:cNvSpPr/>
            <p:nvPr/>
          </p:nvSpPr>
          <p:spPr>
            <a:xfrm>
              <a:off x="10769600" y="2939554"/>
              <a:ext cx="917575" cy="917575"/>
            </a:xfrm>
            <a:custGeom>
              <a:avLst/>
              <a:gdLst/>
              <a:ahLst/>
              <a:cxnLst>
                <a:cxn ang="0">
                  <a:pos x="wd2" y="hd2"/>
                </a:cxn>
                <a:cxn ang="5400000">
                  <a:pos x="wd2" y="hd2"/>
                </a:cxn>
                <a:cxn ang="10800000">
                  <a:pos x="wd2" y="hd2"/>
                </a:cxn>
                <a:cxn ang="16200000">
                  <a:pos x="wd2" y="hd2"/>
                </a:cxn>
              </a:cxnLst>
              <a:rect l="0" t="0" r="r" b="b"/>
              <a:pathLst>
                <a:path w="21084" h="21600" extrusionOk="0">
                  <a:moveTo>
                    <a:pt x="2244" y="0"/>
                  </a:moveTo>
                  <a:lnTo>
                    <a:pt x="2244" y="5470"/>
                  </a:lnTo>
                  <a:cubicBezTo>
                    <a:pt x="1706" y="5554"/>
                    <a:pt x="1188" y="5805"/>
                    <a:pt x="774" y="6229"/>
                  </a:cubicBezTo>
                  <a:cubicBezTo>
                    <a:pt x="-258" y="7287"/>
                    <a:pt x="-258" y="9001"/>
                    <a:pt x="774" y="10059"/>
                  </a:cubicBezTo>
                  <a:cubicBezTo>
                    <a:pt x="1189" y="10483"/>
                    <a:pt x="1706" y="10734"/>
                    <a:pt x="2244" y="10818"/>
                  </a:cubicBezTo>
                  <a:lnTo>
                    <a:pt x="2244" y="21584"/>
                  </a:lnTo>
                  <a:lnTo>
                    <a:pt x="3045" y="21584"/>
                  </a:lnTo>
                  <a:lnTo>
                    <a:pt x="3045" y="10818"/>
                  </a:lnTo>
                  <a:cubicBezTo>
                    <a:pt x="3582" y="10734"/>
                    <a:pt x="4100" y="10483"/>
                    <a:pt x="4513" y="10059"/>
                  </a:cubicBezTo>
                  <a:cubicBezTo>
                    <a:pt x="5546" y="9001"/>
                    <a:pt x="5546" y="7287"/>
                    <a:pt x="4513" y="6229"/>
                  </a:cubicBezTo>
                  <a:cubicBezTo>
                    <a:pt x="4099" y="5805"/>
                    <a:pt x="3582" y="5554"/>
                    <a:pt x="3045" y="5470"/>
                  </a:cubicBezTo>
                  <a:lnTo>
                    <a:pt x="3045" y="0"/>
                  </a:lnTo>
                  <a:lnTo>
                    <a:pt x="2244" y="0"/>
                  </a:lnTo>
                  <a:close/>
                  <a:moveTo>
                    <a:pt x="10142" y="16"/>
                  </a:moveTo>
                  <a:lnTo>
                    <a:pt x="10142" y="12212"/>
                  </a:lnTo>
                  <a:cubicBezTo>
                    <a:pt x="9604" y="12296"/>
                    <a:pt x="9087" y="12547"/>
                    <a:pt x="8673" y="12971"/>
                  </a:cubicBezTo>
                  <a:cubicBezTo>
                    <a:pt x="7640" y="14029"/>
                    <a:pt x="7640" y="15744"/>
                    <a:pt x="8673" y="16802"/>
                  </a:cubicBezTo>
                  <a:cubicBezTo>
                    <a:pt x="9087" y="17226"/>
                    <a:pt x="9604" y="17477"/>
                    <a:pt x="10142" y="17561"/>
                  </a:cubicBezTo>
                  <a:lnTo>
                    <a:pt x="10142" y="21600"/>
                  </a:lnTo>
                  <a:lnTo>
                    <a:pt x="10942" y="21600"/>
                  </a:lnTo>
                  <a:lnTo>
                    <a:pt x="10942" y="17561"/>
                  </a:lnTo>
                  <a:cubicBezTo>
                    <a:pt x="11480" y="17477"/>
                    <a:pt x="11997" y="17226"/>
                    <a:pt x="12411" y="16802"/>
                  </a:cubicBezTo>
                  <a:cubicBezTo>
                    <a:pt x="13444" y="15744"/>
                    <a:pt x="13444" y="14029"/>
                    <a:pt x="12411" y="12971"/>
                  </a:cubicBezTo>
                  <a:cubicBezTo>
                    <a:pt x="11997" y="12547"/>
                    <a:pt x="11480" y="12296"/>
                    <a:pt x="10942" y="12212"/>
                  </a:cubicBezTo>
                  <a:lnTo>
                    <a:pt x="10942" y="16"/>
                  </a:lnTo>
                  <a:lnTo>
                    <a:pt x="10142" y="16"/>
                  </a:lnTo>
                  <a:close/>
                  <a:moveTo>
                    <a:pt x="18040" y="16"/>
                  </a:moveTo>
                  <a:lnTo>
                    <a:pt x="18040" y="7232"/>
                  </a:lnTo>
                  <a:cubicBezTo>
                    <a:pt x="17502" y="7316"/>
                    <a:pt x="16985" y="7567"/>
                    <a:pt x="16571" y="7991"/>
                  </a:cubicBezTo>
                  <a:cubicBezTo>
                    <a:pt x="15538" y="9049"/>
                    <a:pt x="15538" y="10763"/>
                    <a:pt x="16571" y="11821"/>
                  </a:cubicBezTo>
                  <a:cubicBezTo>
                    <a:pt x="16985" y="12245"/>
                    <a:pt x="17502" y="12496"/>
                    <a:pt x="18040" y="12580"/>
                  </a:cubicBezTo>
                  <a:lnTo>
                    <a:pt x="18040" y="21600"/>
                  </a:lnTo>
                  <a:lnTo>
                    <a:pt x="18840" y="21600"/>
                  </a:lnTo>
                  <a:lnTo>
                    <a:pt x="18840" y="12580"/>
                  </a:lnTo>
                  <a:cubicBezTo>
                    <a:pt x="19378" y="12496"/>
                    <a:pt x="19895" y="12245"/>
                    <a:pt x="20310" y="11821"/>
                  </a:cubicBezTo>
                  <a:cubicBezTo>
                    <a:pt x="21342" y="10763"/>
                    <a:pt x="21342" y="9049"/>
                    <a:pt x="20310" y="7991"/>
                  </a:cubicBezTo>
                  <a:cubicBezTo>
                    <a:pt x="19895" y="7567"/>
                    <a:pt x="19378" y="7316"/>
                    <a:pt x="18840" y="7232"/>
                  </a:cubicBezTo>
                  <a:lnTo>
                    <a:pt x="18840" y="16"/>
                  </a:lnTo>
                  <a:lnTo>
                    <a:pt x="18040" y="16"/>
                  </a:lnTo>
                  <a:close/>
                  <a:moveTo>
                    <a:pt x="2644" y="6325"/>
                  </a:moveTo>
                  <a:cubicBezTo>
                    <a:pt x="3099" y="6325"/>
                    <a:pt x="3553" y="6502"/>
                    <a:pt x="3900" y="6857"/>
                  </a:cubicBezTo>
                  <a:cubicBezTo>
                    <a:pt x="4594" y="7568"/>
                    <a:pt x="4594" y="8720"/>
                    <a:pt x="3900" y="9431"/>
                  </a:cubicBezTo>
                  <a:cubicBezTo>
                    <a:pt x="3207" y="10142"/>
                    <a:pt x="2081" y="10142"/>
                    <a:pt x="1388" y="9431"/>
                  </a:cubicBezTo>
                  <a:cubicBezTo>
                    <a:pt x="694" y="8720"/>
                    <a:pt x="694" y="7568"/>
                    <a:pt x="1388" y="6857"/>
                  </a:cubicBezTo>
                  <a:cubicBezTo>
                    <a:pt x="1734" y="6502"/>
                    <a:pt x="2190" y="6325"/>
                    <a:pt x="2644" y="6325"/>
                  </a:cubicBezTo>
                  <a:close/>
                  <a:moveTo>
                    <a:pt x="18440" y="8086"/>
                  </a:moveTo>
                  <a:cubicBezTo>
                    <a:pt x="18895" y="8086"/>
                    <a:pt x="19350" y="8264"/>
                    <a:pt x="19696" y="8619"/>
                  </a:cubicBezTo>
                  <a:cubicBezTo>
                    <a:pt x="20390" y="9330"/>
                    <a:pt x="20390" y="10482"/>
                    <a:pt x="19696" y="11193"/>
                  </a:cubicBezTo>
                  <a:cubicBezTo>
                    <a:pt x="19003" y="11904"/>
                    <a:pt x="17877" y="11904"/>
                    <a:pt x="17184" y="11193"/>
                  </a:cubicBezTo>
                  <a:cubicBezTo>
                    <a:pt x="16490" y="10482"/>
                    <a:pt x="16490" y="9330"/>
                    <a:pt x="17184" y="8619"/>
                  </a:cubicBezTo>
                  <a:cubicBezTo>
                    <a:pt x="17531" y="8264"/>
                    <a:pt x="17986" y="8086"/>
                    <a:pt x="18440" y="8086"/>
                  </a:cubicBezTo>
                  <a:close/>
                  <a:moveTo>
                    <a:pt x="10542" y="13067"/>
                  </a:moveTo>
                  <a:cubicBezTo>
                    <a:pt x="10997" y="13067"/>
                    <a:pt x="11451" y="13244"/>
                    <a:pt x="11798" y="13599"/>
                  </a:cubicBezTo>
                  <a:cubicBezTo>
                    <a:pt x="12492" y="14310"/>
                    <a:pt x="12492" y="15463"/>
                    <a:pt x="11798" y="16174"/>
                  </a:cubicBezTo>
                  <a:cubicBezTo>
                    <a:pt x="11104" y="16884"/>
                    <a:pt x="9980" y="16884"/>
                    <a:pt x="9286" y="16174"/>
                  </a:cubicBezTo>
                  <a:cubicBezTo>
                    <a:pt x="8592" y="15463"/>
                    <a:pt x="8592" y="14310"/>
                    <a:pt x="9286" y="13599"/>
                  </a:cubicBezTo>
                  <a:cubicBezTo>
                    <a:pt x="9633" y="13244"/>
                    <a:pt x="10087" y="13067"/>
                    <a:pt x="10542" y="13067"/>
                  </a:cubicBez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7" name="Shape">
              <a:extLst>
                <a:ext uri="{FF2B5EF4-FFF2-40B4-BE49-F238E27FC236}">
                  <a16:creationId xmlns:a16="http://schemas.microsoft.com/office/drawing/2014/main" id="{B3AB0DBE-5844-9F49-A1D2-7202499C0B53}"/>
                </a:ext>
              </a:extLst>
            </p:cNvPr>
            <p:cNvSpPr/>
            <p:nvPr/>
          </p:nvSpPr>
          <p:spPr>
            <a:xfrm>
              <a:off x="12696825" y="2939554"/>
              <a:ext cx="915988" cy="917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864" y="864"/>
                  </a:moveTo>
                  <a:lnTo>
                    <a:pt x="20736" y="864"/>
                  </a:lnTo>
                  <a:lnTo>
                    <a:pt x="20736" y="20736"/>
                  </a:lnTo>
                  <a:lnTo>
                    <a:pt x="864" y="20736"/>
                  </a:lnTo>
                  <a:lnTo>
                    <a:pt x="864" y="864"/>
                  </a:lnTo>
                  <a:close/>
                  <a:moveTo>
                    <a:pt x="13910" y="3650"/>
                  </a:moveTo>
                  <a:cubicBezTo>
                    <a:pt x="13343" y="3650"/>
                    <a:pt x="12776" y="3867"/>
                    <a:pt x="12343" y="4300"/>
                  </a:cubicBezTo>
                  <a:cubicBezTo>
                    <a:pt x="11477" y="5166"/>
                    <a:pt x="11477" y="6570"/>
                    <a:pt x="12343" y="7436"/>
                  </a:cubicBezTo>
                  <a:cubicBezTo>
                    <a:pt x="13209" y="8302"/>
                    <a:pt x="14613" y="8302"/>
                    <a:pt x="15478" y="7436"/>
                  </a:cubicBezTo>
                  <a:cubicBezTo>
                    <a:pt x="16344" y="6570"/>
                    <a:pt x="16344" y="5166"/>
                    <a:pt x="15478" y="4300"/>
                  </a:cubicBezTo>
                  <a:cubicBezTo>
                    <a:pt x="15046" y="3867"/>
                    <a:pt x="14478" y="3650"/>
                    <a:pt x="13910" y="3650"/>
                  </a:cubicBezTo>
                  <a:close/>
                  <a:moveTo>
                    <a:pt x="13910" y="4523"/>
                  </a:moveTo>
                  <a:cubicBezTo>
                    <a:pt x="14254" y="4523"/>
                    <a:pt x="14598" y="4655"/>
                    <a:pt x="14861" y="4918"/>
                  </a:cubicBezTo>
                  <a:cubicBezTo>
                    <a:pt x="15386" y="5442"/>
                    <a:pt x="15386" y="6293"/>
                    <a:pt x="14861" y="6818"/>
                  </a:cubicBezTo>
                  <a:cubicBezTo>
                    <a:pt x="14336" y="7343"/>
                    <a:pt x="13485" y="7343"/>
                    <a:pt x="12960" y="6818"/>
                  </a:cubicBezTo>
                  <a:cubicBezTo>
                    <a:pt x="12435" y="6293"/>
                    <a:pt x="12435" y="5442"/>
                    <a:pt x="12960" y="4918"/>
                  </a:cubicBezTo>
                  <a:cubicBezTo>
                    <a:pt x="13222" y="4655"/>
                    <a:pt x="13566" y="4523"/>
                    <a:pt x="13910" y="4523"/>
                  </a:cubicBezTo>
                  <a:close/>
                  <a:moveTo>
                    <a:pt x="13892" y="10178"/>
                  </a:moveTo>
                  <a:lnTo>
                    <a:pt x="10558" y="13512"/>
                  </a:lnTo>
                  <a:lnTo>
                    <a:pt x="8562" y="11516"/>
                  </a:lnTo>
                  <a:lnTo>
                    <a:pt x="2816" y="17262"/>
                  </a:lnTo>
                  <a:lnTo>
                    <a:pt x="3427" y="17873"/>
                  </a:lnTo>
                  <a:lnTo>
                    <a:pt x="8562" y="12738"/>
                  </a:lnTo>
                  <a:lnTo>
                    <a:pt x="14571" y="18748"/>
                  </a:lnTo>
                  <a:lnTo>
                    <a:pt x="15182" y="18137"/>
                  </a:lnTo>
                  <a:lnTo>
                    <a:pt x="11169" y="14123"/>
                  </a:lnTo>
                  <a:lnTo>
                    <a:pt x="13893" y="11400"/>
                  </a:lnTo>
                  <a:lnTo>
                    <a:pt x="18087" y="15594"/>
                  </a:lnTo>
                  <a:lnTo>
                    <a:pt x="18697" y="14983"/>
                  </a:lnTo>
                  <a:lnTo>
                    <a:pt x="13892" y="10178"/>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8" name="Shape">
              <a:extLst>
                <a:ext uri="{FF2B5EF4-FFF2-40B4-BE49-F238E27FC236}">
                  <a16:creationId xmlns:a16="http://schemas.microsoft.com/office/drawing/2014/main" id="{DFB7CEE4-89C4-C547-AD37-200385594025}"/>
                </a:ext>
              </a:extLst>
            </p:cNvPr>
            <p:cNvSpPr/>
            <p:nvPr/>
          </p:nvSpPr>
          <p:spPr>
            <a:xfrm>
              <a:off x="14620875" y="3091954"/>
              <a:ext cx="893763" cy="611188"/>
            </a:xfrm>
            <a:custGeom>
              <a:avLst/>
              <a:gdLst/>
              <a:ahLst/>
              <a:cxnLst>
                <a:cxn ang="0">
                  <a:pos x="wd2" y="hd2"/>
                </a:cxn>
                <a:cxn ang="5400000">
                  <a:pos x="wd2" y="hd2"/>
                </a:cxn>
                <a:cxn ang="10800000">
                  <a:pos x="wd2" y="hd2"/>
                </a:cxn>
                <a:cxn ang="16200000">
                  <a:pos x="wd2" y="hd2"/>
                </a:cxn>
              </a:cxnLst>
              <a:rect l="0" t="0" r="r" b="b"/>
              <a:pathLst>
                <a:path w="21600" h="21600" extrusionOk="0">
                  <a:moveTo>
                    <a:pt x="14225" y="0"/>
                  </a:moveTo>
                  <a:lnTo>
                    <a:pt x="13565" y="967"/>
                  </a:lnTo>
                  <a:lnTo>
                    <a:pt x="19798" y="10092"/>
                  </a:lnTo>
                  <a:lnTo>
                    <a:pt x="0" y="10092"/>
                  </a:lnTo>
                  <a:lnTo>
                    <a:pt x="0" y="11459"/>
                  </a:lnTo>
                  <a:lnTo>
                    <a:pt x="19832" y="11459"/>
                  </a:lnTo>
                  <a:lnTo>
                    <a:pt x="13565" y="20633"/>
                  </a:lnTo>
                  <a:lnTo>
                    <a:pt x="14225" y="21600"/>
                  </a:lnTo>
                  <a:lnTo>
                    <a:pt x="21600" y="10804"/>
                  </a:lnTo>
                  <a:lnTo>
                    <a:pt x="14225" y="0"/>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9" name="Shape">
              <a:extLst>
                <a:ext uri="{FF2B5EF4-FFF2-40B4-BE49-F238E27FC236}">
                  <a16:creationId xmlns:a16="http://schemas.microsoft.com/office/drawing/2014/main" id="{9EC2EADF-1118-4741-8584-489520C90643}"/>
                </a:ext>
              </a:extLst>
            </p:cNvPr>
            <p:cNvSpPr/>
            <p:nvPr/>
          </p:nvSpPr>
          <p:spPr>
            <a:xfrm>
              <a:off x="16522700" y="2939554"/>
              <a:ext cx="917575" cy="9159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096"/>
                  </a:lnTo>
                  <a:lnTo>
                    <a:pt x="5427" y="17096"/>
                  </a:lnTo>
                  <a:lnTo>
                    <a:pt x="5427" y="21600"/>
                  </a:lnTo>
                  <a:lnTo>
                    <a:pt x="8981" y="17096"/>
                  </a:lnTo>
                  <a:lnTo>
                    <a:pt x="21600" y="17096"/>
                  </a:lnTo>
                  <a:lnTo>
                    <a:pt x="21600" y="0"/>
                  </a:lnTo>
                  <a:lnTo>
                    <a:pt x="0" y="0"/>
                  </a:lnTo>
                  <a:close/>
                  <a:moveTo>
                    <a:pt x="882" y="864"/>
                  </a:moveTo>
                  <a:lnTo>
                    <a:pt x="20717" y="864"/>
                  </a:lnTo>
                  <a:lnTo>
                    <a:pt x="20717" y="16231"/>
                  </a:lnTo>
                  <a:lnTo>
                    <a:pt x="8598" y="16231"/>
                  </a:lnTo>
                  <a:lnTo>
                    <a:pt x="6257" y="19470"/>
                  </a:lnTo>
                  <a:lnTo>
                    <a:pt x="6261" y="16231"/>
                  </a:lnTo>
                  <a:lnTo>
                    <a:pt x="882" y="16231"/>
                  </a:lnTo>
                  <a:lnTo>
                    <a:pt x="882" y="864"/>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10" name="Shape">
              <a:extLst>
                <a:ext uri="{FF2B5EF4-FFF2-40B4-BE49-F238E27FC236}">
                  <a16:creationId xmlns:a16="http://schemas.microsoft.com/office/drawing/2014/main" id="{935FBC6C-633D-B44D-BA83-B9A8B3E484B5}"/>
                </a:ext>
              </a:extLst>
            </p:cNvPr>
            <p:cNvSpPr/>
            <p:nvPr/>
          </p:nvSpPr>
          <p:spPr>
            <a:xfrm>
              <a:off x="18448338" y="2939554"/>
              <a:ext cx="917575" cy="917575"/>
            </a:xfrm>
            <a:custGeom>
              <a:avLst/>
              <a:gdLst/>
              <a:ahLst/>
              <a:cxnLst>
                <a:cxn ang="0">
                  <a:pos x="wd2" y="hd2"/>
                </a:cxn>
                <a:cxn ang="5400000">
                  <a:pos x="wd2" y="hd2"/>
                </a:cxn>
                <a:cxn ang="10800000">
                  <a:pos x="wd2" y="hd2"/>
                </a:cxn>
                <a:cxn ang="16200000">
                  <a:pos x="wd2" y="hd2"/>
                </a:cxn>
              </a:cxnLst>
              <a:rect l="0" t="0" r="r" b="b"/>
              <a:pathLst>
                <a:path w="21600" h="21600" extrusionOk="0">
                  <a:moveTo>
                    <a:pt x="4483" y="0"/>
                  </a:moveTo>
                  <a:lnTo>
                    <a:pt x="4483" y="3585"/>
                  </a:lnTo>
                  <a:lnTo>
                    <a:pt x="0" y="3585"/>
                  </a:lnTo>
                  <a:lnTo>
                    <a:pt x="0" y="4474"/>
                  </a:lnTo>
                  <a:lnTo>
                    <a:pt x="1794" y="4474"/>
                  </a:lnTo>
                  <a:lnTo>
                    <a:pt x="1794" y="21600"/>
                  </a:lnTo>
                  <a:lnTo>
                    <a:pt x="19807" y="21600"/>
                  </a:lnTo>
                  <a:lnTo>
                    <a:pt x="19807" y="4474"/>
                  </a:lnTo>
                  <a:lnTo>
                    <a:pt x="21600" y="4474"/>
                  </a:lnTo>
                  <a:lnTo>
                    <a:pt x="21600" y="3585"/>
                  </a:lnTo>
                  <a:lnTo>
                    <a:pt x="17117" y="3585"/>
                  </a:lnTo>
                  <a:lnTo>
                    <a:pt x="17117" y="0"/>
                  </a:lnTo>
                  <a:lnTo>
                    <a:pt x="4483" y="0"/>
                  </a:lnTo>
                  <a:close/>
                  <a:moveTo>
                    <a:pt x="5360" y="892"/>
                  </a:moveTo>
                  <a:lnTo>
                    <a:pt x="16241" y="892"/>
                  </a:lnTo>
                  <a:lnTo>
                    <a:pt x="16241" y="3585"/>
                  </a:lnTo>
                  <a:lnTo>
                    <a:pt x="5360" y="3585"/>
                  </a:lnTo>
                  <a:lnTo>
                    <a:pt x="5360" y="892"/>
                  </a:lnTo>
                  <a:close/>
                  <a:moveTo>
                    <a:pt x="2688" y="4474"/>
                  </a:moveTo>
                  <a:lnTo>
                    <a:pt x="18912" y="4474"/>
                  </a:lnTo>
                  <a:lnTo>
                    <a:pt x="18912" y="20678"/>
                  </a:lnTo>
                  <a:lnTo>
                    <a:pt x="2688" y="20678"/>
                  </a:lnTo>
                  <a:lnTo>
                    <a:pt x="2688" y="4474"/>
                  </a:lnTo>
                  <a:close/>
                  <a:moveTo>
                    <a:pt x="10356" y="6253"/>
                  </a:moveTo>
                  <a:lnTo>
                    <a:pt x="10356" y="18889"/>
                  </a:lnTo>
                  <a:lnTo>
                    <a:pt x="11245" y="18889"/>
                  </a:lnTo>
                  <a:lnTo>
                    <a:pt x="11245" y="6253"/>
                  </a:lnTo>
                  <a:lnTo>
                    <a:pt x="10356" y="6253"/>
                  </a:lnTo>
                  <a:close/>
                  <a:moveTo>
                    <a:pt x="5877" y="7173"/>
                  </a:moveTo>
                  <a:lnTo>
                    <a:pt x="5877" y="17968"/>
                  </a:lnTo>
                  <a:lnTo>
                    <a:pt x="6766" y="17968"/>
                  </a:lnTo>
                  <a:lnTo>
                    <a:pt x="6766" y="7173"/>
                  </a:lnTo>
                  <a:lnTo>
                    <a:pt x="5877" y="7173"/>
                  </a:lnTo>
                  <a:close/>
                  <a:moveTo>
                    <a:pt x="14834" y="7173"/>
                  </a:moveTo>
                  <a:lnTo>
                    <a:pt x="14834" y="17968"/>
                  </a:lnTo>
                  <a:lnTo>
                    <a:pt x="15723" y="17968"/>
                  </a:lnTo>
                  <a:lnTo>
                    <a:pt x="15723" y="7173"/>
                  </a:lnTo>
                  <a:lnTo>
                    <a:pt x="14834" y="7173"/>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11" name="Shape">
              <a:extLst>
                <a:ext uri="{FF2B5EF4-FFF2-40B4-BE49-F238E27FC236}">
                  <a16:creationId xmlns:a16="http://schemas.microsoft.com/office/drawing/2014/main" id="{E10EF92D-FB33-6245-99A7-4D4F17CAA9F3}"/>
                </a:ext>
              </a:extLst>
            </p:cNvPr>
            <p:cNvSpPr/>
            <p:nvPr/>
          </p:nvSpPr>
          <p:spPr>
            <a:xfrm>
              <a:off x="20373975" y="2950667"/>
              <a:ext cx="898525" cy="8953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443"/>
                  </a:lnTo>
                  <a:lnTo>
                    <a:pt x="10368" y="18443"/>
                  </a:lnTo>
                  <a:lnTo>
                    <a:pt x="10368" y="20734"/>
                  </a:lnTo>
                  <a:lnTo>
                    <a:pt x="1881" y="20734"/>
                  </a:lnTo>
                  <a:lnTo>
                    <a:pt x="1881" y="21600"/>
                  </a:lnTo>
                  <a:lnTo>
                    <a:pt x="19719" y="21600"/>
                  </a:lnTo>
                  <a:lnTo>
                    <a:pt x="19719" y="20734"/>
                  </a:lnTo>
                  <a:lnTo>
                    <a:pt x="11232" y="20734"/>
                  </a:lnTo>
                  <a:lnTo>
                    <a:pt x="11232" y="18443"/>
                  </a:lnTo>
                  <a:lnTo>
                    <a:pt x="21600" y="18443"/>
                  </a:lnTo>
                  <a:lnTo>
                    <a:pt x="21600" y="0"/>
                  </a:lnTo>
                  <a:lnTo>
                    <a:pt x="0" y="0"/>
                  </a:lnTo>
                  <a:close/>
                  <a:moveTo>
                    <a:pt x="901" y="876"/>
                  </a:moveTo>
                  <a:lnTo>
                    <a:pt x="20699" y="876"/>
                  </a:lnTo>
                  <a:lnTo>
                    <a:pt x="20699" y="13511"/>
                  </a:lnTo>
                  <a:lnTo>
                    <a:pt x="901" y="13511"/>
                  </a:lnTo>
                  <a:lnTo>
                    <a:pt x="901" y="876"/>
                  </a:lnTo>
                  <a:close/>
                  <a:moveTo>
                    <a:pt x="901" y="14376"/>
                  </a:moveTo>
                  <a:lnTo>
                    <a:pt x="20699" y="14376"/>
                  </a:lnTo>
                  <a:lnTo>
                    <a:pt x="20699" y="17567"/>
                  </a:lnTo>
                  <a:lnTo>
                    <a:pt x="901" y="17567"/>
                  </a:lnTo>
                  <a:lnTo>
                    <a:pt x="901" y="14376"/>
                  </a:lnTo>
                  <a:close/>
                  <a:moveTo>
                    <a:pt x="10837" y="15256"/>
                  </a:moveTo>
                  <a:cubicBezTo>
                    <a:pt x="10607" y="15256"/>
                    <a:pt x="10376" y="15345"/>
                    <a:pt x="10200" y="15521"/>
                  </a:cubicBezTo>
                  <a:cubicBezTo>
                    <a:pt x="9847" y="15874"/>
                    <a:pt x="9847" y="16446"/>
                    <a:pt x="10200" y="16798"/>
                  </a:cubicBezTo>
                  <a:cubicBezTo>
                    <a:pt x="10552" y="17151"/>
                    <a:pt x="11123" y="17151"/>
                    <a:pt x="11475" y="16798"/>
                  </a:cubicBezTo>
                  <a:cubicBezTo>
                    <a:pt x="11827" y="16446"/>
                    <a:pt x="11827" y="15874"/>
                    <a:pt x="11475" y="15521"/>
                  </a:cubicBezTo>
                  <a:cubicBezTo>
                    <a:pt x="11299" y="15345"/>
                    <a:pt x="11068" y="15256"/>
                    <a:pt x="10837" y="15256"/>
                  </a:cubicBezTo>
                  <a:close/>
                  <a:moveTo>
                    <a:pt x="10837" y="15825"/>
                  </a:moveTo>
                  <a:cubicBezTo>
                    <a:pt x="10923" y="15825"/>
                    <a:pt x="11008" y="15858"/>
                    <a:pt x="11073" y="15923"/>
                  </a:cubicBezTo>
                  <a:cubicBezTo>
                    <a:pt x="11203" y="16054"/>
                    <a:pt x="11203" y="16265"/>
                    <a:pt x="11073" y="16395"/>
                  </a:cubicBezTo>
                  <a:cubicBezTo>
                    <a:pt x="10943" y="16525"/>
                    <a:pt x="10732" y="16525"/>
                    <a:pt x="10602" y="16395"/>
                  </a:cubicBezTo>
                  <a:cubicBezTo>
                    <a:pt x="10472" y="16265"/>
                    <a:pt x="10472" y="16054"/>
                    <a:pt x="10602" y="15923"/>
                  </a:cubicBezTo>
                  <a:cubicBezTo>
                    <a:pt x="10667" y="15858"/>
                    <a:pt x="10752" y="15825"/>
                    <a:pt x="10837" y="15825"/>
                  </a:cubicBez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12" name="Shape">
              <a:extLst>
                <a:ext uri="{FF2B5EF4-FFF2-40B4-BE49-F238E27FC236}">
                  <a16:creationId xmlns:a16="http://schemas.microsoft.com/office/drawing/2014/main" id="{5E8626E6-E56A-9240-B186-63F92F3E1FF5}"/>
                </a:ext>
              </a:extLst>
            </p:cNvPr>
            <p:cNvSpPr/>
            <p:nvPr/>
          </p:nvSpPr>
          <p:spPr>
            <a:xfrm>
              <a:off x="3257550" y="5154117"/>
              <a:ext cx="574675" cy="917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405" y="898"/>
                  </a:moveTo>
                  <a:lnTo>
                    <a:pt x="20193" y="898"/>
                  </a:lnTo>
                  <a:lnTo>
                    <a:pt x="20193" y="20730"/>
                  </a:lnTo>
                  <a:lnTo>
                    <a:pt x="1405" y="20730"/>
                  </a:lnTo>
                  <a:lnTo>
                    <a:pt x="1405" y="898"/>
                  </a:lnTo>
                  <a:close/>
                  <a:moveTo>
                    <a:pt x="8671" y="1783"/>
                  </a:moveTo>
                  <a:lnTo>
                    <a:pt x="8671" y="2688"/>
                  </a:lnTo>
                  <a:lnTo>
                    <a:pt x="12928" y="2688"/>
                  </a:lnTo>
                  <a:lnTo>
                    <a:pt x="12928" y="1783"/>
                  </a:lnTo>
                  <a:lnTo>
                    <a:pt x="8671" y="1783"/>
                  </a:lnTo>
                  <a:close/>
                  <a:moveTo>
                    <a:pt x="11050" y="17555"/>
                  </a:moveTo>
                  <a:cubicBezTo>
                    <a:pt x="10505" y="17555"/>
                    <a:pt x="9960" y="17685"/>
                    <a:pt x="9544" y="17945"/>
                  </a:cubicBezTo>
                  <a:cubicBezTo>
                    <a:pt x="8713" y="18466"/>
                    <a:pt x="8713" y="19309"/>
                    <a:pt x="9544" y="19829"/>
                  </a:cubicBezTo>
                  <a:cubicBezTo>
                    <a:pt x="10375" y="20350"/>
                    <a:pt x="11723" y="20350"/>
                    <a:pt x="12554" y="19829"/>
                  </a:cubicBezTo>
                  <a:cubicBezTo>
                    <a:pt x="13386" y="19309"/>
                    <a:pt x="13386" y="18466"/>
                    <a:pt x="12554" y="17945"/>
                  </a:cubicBezTo>
                  <a:cubicBezTo>
                    <a:pt x="12139" y="17685"/>
                    <a:pt x="11594" y="17555"/>
                    <a:pt x="11050" y="17555"/>
                  </a:cubicBezTo>
                  <a:close/>
                  <a:moveTo>
                    <a:pt x="11050" y="18435"/>
                  </a:moveTo>
                  <a:cubicBezTo>
                    <a:pt x="11235" y="18435"/>
                    <a:pt x="11419" y="18480"/>
                    <a:pt x="11560" y="18568"/>
                  </a:cubicBezTo>
                  <a:cubicBezTo>
                    <a:pt x="11842" y="18744"/>
                    <a:pt x="11842" y="19030"/>
                    <a:pt x="11560" y="19207"/>
                  </a:cubicBezTo>
                  <a:cubicBezTo>
                    <a:pt x="11278" y="19384"/>
                    <a:pt x="10821" y="19384"/>
                    <a:pt x="10539" y="19207"/>
                  </a:cubicBezTo>
                  <a:cubicBezTo>
                    <a:pt x="10257" y="19030"/>
                    <a:pt x="10257" y="18744"/>
                    <a:pt x="10539" y="18568"/>
                  </a:cubicBezTo>
                  <a:cubicBezTo>
                    <a:pt x="10680" y="18480"/>
                    <a:pt x="10865" y="18435"/>
                    <a:pt x="11050" y="18435"/>
                  </a:cubicBez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13" name="Shape">
              <a:extLst>
                <a:ext uri="{FF2B5EF4-FFF2-40B4-BE49-F238E27FC236}">
                  <a16:creationId xmlns:a16="http://schemas.microsoft.com/office/drawing/2014/main" id="{9759E6E3-B185-9046-A3AF-2B92E4F6C113}"/>
                </a:ext>
              </a:extLst>
            </p:cNvPr>
            <p:cNvSpPr/>
            <p:nvPr/>
          </p:nvSpPr>
          <p:spPr>
            <a:xfrm>
              <a:off x="4862513" y="5311279"/>
              <a:ext cx="919162" cy="917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096"/>
                  </a:lnTo>
                  <a:lnTo>
                    <a:pt x="5426" y="17096"/>
                  </a:lnTo>
                  <a:lnTo>
                    <a:pt x="5426" y="21600"/>
                  </a:lnTo>
                  <a:lnTo>
                    <a:pt x="8981" y="17096"/>
                  </a:lnTo>
                  <a:lnTo>
                    <a:pt x="21600" y="17096"/>
                  </a:lnTo>
                  <a:lnTo>
                    <a:pt x="21600" y="0"/>
                  </a:lnTo>
                  <a:lnTo>
                    <a:pt x="0" y="0"/>
                  </a:lnTo>
                  <a:close/>
                  <a:moveTo>
                    <a:pt x="882" y="864"/>
                  </a:moveTo>
                  <a:lnTo>
                    <a:pt x="20717" y="864"/>
                  </a:lnTo>
                  <a:lnTo>
                    <a:pt x="20717" y="16231"/>
                  </a:lnTo>
                  <a:lnTo>
                    <a:pt x="8598" y="16231"/>
                  </a:lnTo>
                  <a:lnTo>
                    <a:pt x="6257" y="19470"/>
                  </a:lnTo>
                  <a:lnTo>
                    <a:pt x="6261" y="16231"/>
                  </a:lnTo>
                  <a:lnTo>
                    <a:pt x="882" y="16231"/>
                  </a:lnTo>
                  <a:lnTo>
                    <a:pt x="882" y="864"/>
                  </a:lnTo>
                  <a:close/>
                  <a:moveTo>
                    <a:pt x="4066" y="4088"/>
                  </a:moveTo>
                  <a:lnTo>
                    <a:pt x="4066" y="4995"/>
                  </a:lnTo>
                  <a:lnTo>
                    <a:pt x="17554" y="4995"/>
                  </a:lnTo>
                  <a:lnTo>
                    <a:pt x="17554" y="4088"/>
                  </a:lnTo>
                  <a:lnTo>
                    <a:pt x="4066" y="4088"/>
                  </a:lnTo>
                  <a:close/>
                  <a:moveTo>
                    <a:pt x="4066" y="7701"/>
                  </a:moveTo>
                  <a:lnTo>
                    <a:pt x="4066" y="8608"/>
                  </a:lnTo>
                  <a:lnTo>
                    <a:pt x="17554" y="8608"/>
                  </a:lnTo>
                  <a:lnTo>
                    <a:pt x="17554" y="7701"/>
                  </a:lnTo>
                  <a:lnTo>
                    <a:pt x="4066" y="7701"/>
                  </a:lnTo>
                  <a:close/>
                  <a:moveTo>
                    <a:pt x="4066" y="11313"/>
                  </a:moveTo>
                  <a:lnTo>
                    <a:pt x="4066" y="12220"/>
                  </a:lnTo>
                  <a:lnTo>
                    <a:pt x="13522" y="12220"/>
                  </a:lnTo>
                  <a:lnTo>
                    <a:pt x="13522" y="11313"/>
                  </a:lnTo>
                  <a:lnTo>
                    <a:pt x="4066" y="11313"/>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14" name="Shape">
              <a:extLst>
                <a:ext uri="{FF2B5EF4-FFF2-40B4-BE49-F238E27FC236}">
                  <a16:creationId xmlns:a16="http://schemas.microsoft.com/office/drawing/2014/main" id="{D5E3B681-F02F-B34F-BDB5-5B77CA054CAC}"/>
                </a:ext>
              </a:extLst>
            </p:cNvPr>
            <p:cNvSpPr/>
            <p:nvPr/>
          </p:nvSpPr>
          <p:spPr>
            <a:xfrm>
              <a:off x="6811963" y="5312867"/>
              <a:ext cx="917575" cy="91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096"/>
                  </a:lnTo>
                  <a:lnTo>
                    <a:pt x="5426" y="17096"/>
                  </a:lnTo>
                  <a:lnTo>
                    <a:pt x="5426" y="21600"/>
                  </a:lnTo>
                  <a:lnTo>
                    <a:pt x="8981" y="17096"/>
                  </a:lnTo>
                  <a:lnTo>
                    <a:pt x="21600" y="17096"/>
                  </a:lnTo>
                  <a:lnTo>
                    <a:pt x="21600" y="0"/>
                  </a:lnTo>
                  <a:lnTo>
                    <a:pt x="0" y="0"/>
                  </a:lnTo>
                  <a:close/>
                  <a:moveTo>
                    <a:pt x="882" y="864"/>
                  </a:moveTo>
                  <a:lnTo>
                    <a:pt x="20717" y="864"/>
                  </a:lnTo>
                  <a:lnTo>
                    <a:pt x="20717" y="16231"/>
                  </a:lnTo>
                  <a:lnTo>
                    <a:pt x="8598" y="16231"/>
                  </a:lnTo>
                  <a:lnTo>
                    <a:pt x="6257" y="19470"/>
                  </a:lnTo>
                  <a:lnTo>
                    <a:pt x="6261" y="16231"/>
                  </a:lnTo>
                  <a:lnTo>
                    <a:pt x="882" y="16231"/>
                  </a:lnTo>
                  <a:lnTo>
                    <a:pt x="882" y="864"/>
                  </a:lnTo>
                  <a:close/>
                  <a:moveTo>
                    <a:pt x="5853" y="6321"/>
                  </a:moveTo>
                  <a:cubicBezTo>
                    <a:pt x="5399" y="6321"/>
                    <a:pt x="4945" y="6494"/>
                    <a:pt x="4598" y="6841"/>
                  </a:cubicBezTo>
                  <a:cubicBezTo>
                    <a:pt x="3906" y="7535"/>
                    <a:pt x="3906" y="8660"/>
                    <a:pt x="4598" y="9354"/>
                  </a:cubicBezTo>
                  <a:cubicBezTo>
                    <a:pt x="5291" y="10048"/>
                    <a:pt x="6415" y="10048"/>
                    <a:pt x="7107" y="9354"/>
                  </a:cubicBezTo>
                  <a:cubicBezTo>
                    <a:pt x="7800" y="8660"/>
                    <a:pt x="7800" y="7535"/>
                    <a:pt x="7107" y="6841"/>
                  </a:cubicBezTo>
                  <a:cubicBezTo>
                    <a:pt x="6761" y="6494"/>
                    <a:pt x="6307" y="6321"/>
                    <a:pt x="5853" y="6321"/>
                  </a:cubicBezTo>
                  <a:close/>
                  <a:moveTo>
                    <a:pt x="10789" y="6321"/>
                  </a:moveTo>
                  <a:cubicBezTo>
                    <a:pt x="10335" y="6321"/>
                    <a:pt x="9881" y="6494"/>
                    <a:pt x="9535" y="6841"/>
                  </a:cubicBezTo>
                  <a:cubicBezTo>
                    <a:pt x="8842" y="7535"/>
                    <a:pt x="8842" y="8660"/>
                    <a:pt x="9535" y="9354"/>
                  </a:cubicBezTo>
                  <a:cubicBezTo>
                    <a:pt x="10228" y="10048"/>
                    <a:pt x="11351" y="10048"/>
                    <a:pt x="12044" y="9354"/>
                  </a:cubicBezTo>
                  <a:cubicBezTo>
                    <a:pt x="12737" y="8660"/>
                    <a:pt x="12737" y="7535"/>
                    <a:pt x="12044" y="6841"/>
                  </a:cubicBezTo>
                  <a:cubicBezTo>
                    <a:pt x="11698" y="6494"/>
                    <a:pt x="11243" y="6321"/>
                    <a:pt x="10789" y="6321"/>
                  </a:cubicBezTo>
                  <a:close/>
                  <a:moveTo>
                    <a:pt x="15726" y="6321"/>
                  </a:moveTo>
                  <a:cubicBezTo>
                    <a:pt x="15272" y="6321"/>
                    <a:pt x="14818" y="6494"/>
                    <a:pt x="14471" y="6841"/>
                  </a:cubicBezTo>
                  <a:cubicBezTo>
                    <a:pt x="13779" y="7535"/>
                    <a:pt x="13779" y="8660"/>
                    <a:pt x="14471" y="9354"/>
                  </a:cubicBezTo>
                  <a:cubicBezTo>
                    <a:pt x="15164" y="10048"/>
                    <a:pt x="16288" y="10048"/>
                    <a:pt x="16981" y="9354"/>
                  </a:cubicBezTo>
                  <a:cubicBezTo>
                    <a:pt x="17673" y="8660"/>
                    <a:pt x="17673" y="7535"/>
                    <a:pt x="16981" y="6841"/>
                  </a:cubicBezTo>
                  <a:cubicBezTo>
                    <a:pt x="16634" y="6494"/>
                    <a:pt x="16180" y="6321"/>
                    <a:pt x="15726" y="6321"/>
                  </a:cubicBezTo>
                  <a:close/>
                  <a:moveTo>
                    <a:pt x="5853" y="7220"/>
                  </a:moveTo>
                  <a:cubicBezTo>
                    <a:pt x="6077" y="7220"/>
                    <a:pt x="6301" y="7306"/>
                    <a:pt x="6472" y="7477"/>
                  </a:cubicBezTo>
                  <a:cubicBezTo>
                    <a:pt x="6815" y="7820"/>
                    <a:pt x="6815" y="8376"/>
                    <a:pt x="6472" y="8719"/>
                  </a:cubicBezTo>
                  <a:cubicBezTo>
                    <a:pt x="6130" y="9062"/>
                    <a:pt x="5576" y="9062"/>
                    <a:pt x="5233" y="8719"/>
                  </a:cubicBezTo>
                  <a:cubicBezTo>
                    <a:pt x="4891" y="8376"/>
                    <a:pt x="4891" y="7820"/>
                    <a:pt x="5233" y="7477"/>
                  </a:cubicBezTo>
                  <a:cubicBezTo>
                    <a:pt x="5404" y="7306"/>
                    <a:pt x="5628" y="7220"/>
                    <a:pt x="5853" y="7220"/>
                  </a:cubicBezTo>
                  <a:close/>
                  <a:moveTo>
                    <a:pt x="10789" y="7220"/>
                  </a:moveTo>
                  <a:cubicBezTo>
                    <a:pt x="11014" y="7220"/>
                    <a:pt x="11238" y="7306"/>
                    <a:pt x="11409" y="7477"/>
                  </a:cubicBezTo>
                  <a:cubicBezTo>
                    <a:pt x="11751" y="7820"/>
                    <a:pt x="11751" y="8376"/>
                    <a:pt x="11409" y="8719"/>
                  </a:cubicBezTo>
                  <a:cubicBezTo>
                    <a:pt x="11067" y="9062"/>
                    <a:pt x="10512" y="9062"/>
                    <a:pt x="10170" y="8719"/>
                  </a:cubicBezTo>
                  <a:cubicBezTo>
                    <a:pt x="9827" y="8376"/>
                    <a:pt x="9827" y="7820"/>
                    <a:pt x="10170" y="7477"/>
                  </a:cubicBezTo>
                  <a:cubicBezTo>
                    <a:pt x="10341" y="7306"/>
                    <a:pt x="10565" y="7220"/>
                    <a:pt x="10789" y="7220"/>
                  </a:cubicBezTo>
                  <a:close/>
                  <a:moveTo>
                    <a:pt x="15726" y="7220"/>
                  </a:moveTo>
                  <a:cubicBezTo>
                    <a:pt x="15950" y="7220"/>
                    <a:pt x="16174" y="7306"/>
                    <a:pt x="16346" y="7477"/>
                  </a:cubicBezTo>
                  <a:cubicBezTo>
                    <a:pt x="16688" y="7820"/>
                    <a:pt x="16688" y="8376"/>
                    <a:pt x="16346" y="8719"/>
                  </a:cubicBezTo>
                  <a:cubicBezTo>
                    <a:pt x="16003" y="9062"/>
                    <a:pt x="15449" y="9062"/>
                    <a:pt x="15106" y="8719"/>
                  </a:cubicBezTo>
                  <a:cubicBezTo>
                    <a:pt x="14764" y="8376"/>
                    <a:pt x="14764" y="7820"/>
                    <a:pt x="15106" y="7477"/>
                  </a:cubicBezTo>
                  <a:cubicBezTo>
                    <a:pt x="15278" y="7306"/>
                    <a:pt x="15502" y="7220"/>
                    <a:pt x="15726" y="7220"/>
                  </a:cubicBez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15" name="Shape">
              <a:extLst>
                <a:ext uri="{FF2B5EF4-FFF2-40B4-BE49-F238E27FC236}">
                  <a16:creationId xmlns:a16="http://schemas.microsoft.com/office/drawing/2014/main" id="{9BF9C9C7-15B6-A449-B384-04066608934C}"/>
                </a:ext>
              </a:extLst>
            </p:cNvPr>
            <p:cNvSpPr/>
            <p:nvPr/>
          </p:nvSpPr>
          <p:spPr>
            <a:xfrm>
              <a:off x="8759825" y="5325567"/>
              <a:ext cx="893763" cy="889000"/>
            </a:xfrm>
            <a:custGeom>
              <a:avLst/>
              <a:gdLst/>
              <a:ahLst/>
              <a:cxnLst>
                <a:cxn ang="0">
                  <a:pos x="wd2" y="hd2"/>
                </a:cxn>
                <a:cxn ang="5400000">
                  <a:pos x="wd2" y="hd2"/>
                </a:cxn>
                <a:cxn ang="10800000">
                  <a:pos x="wd2" y="hd2"/>
                </a:cxn>
                <a:cxn ang="16200000">
                  <a:pos x="wd2" y="hd2"/>
                </a:cxn>
              </a:cxnLst>
              <a:rect l="0" t="0" r="r" b="b"/>
              <a:pathLst>
                <a:path w="20743" h="21600" extrusionOk="0">
                  <a:moveTo>
                    <a:pt x="8778" y="0"/>
                  </a:moveTo>
                  <a:cubicBezTo>
                    <a:pt x="6532" y="0"/>
                    <a:pt x="4285" y="897"/>
                    <a:pt x="2571" y="2690"/>
                  </a:cubicBezTo>
                  <a:cubicBezTo>
                    <a:pt x="-857" y="6277"/>
                    <a:pt x="-857" y="12093"/>
                    <a:pt x="2571" y="15680"/>
                  </a:cubicBezTo>
                  <a:cubicBezTo>
                    <a:pt x="5849" y="19109"/>
                    <a:pt x="11073" y="19258"/>
                    <a:pt x="14521" y="16128"/>
                  </a:cubicBezTo>
                  <a:lnTo>
                    <a:pt x="19750" y="21600"/>
                  </a:lnTo>
                  <a:lnTo>
                    <a:pt x="20743" y="20561"/>
                  </a:lnTo>
                  <a:lnTo>
                    <a:pt x="15506" y="15082"/>
                  </a:lnTo>
                  <a:cubicBezTo>
                    <a:pt x="18401" y="11473"/>
                    <a:pt x="18229" y="6084"/>
                    <a:pt x="14985" y="2690"/>
                  </a:cubicBezTo>
                  <a:cubicBezTo>
                    <a:pt x="13271" y="897"/>
                    <a:pt x="11024" y="0"/>
                    <a:pt x="8778" y="0"/>
                  </a:cubicBezTo>
                  <a:close/>
                  <a:moveTo>
                    <a:pt x="8778" y="958"/>
                  </a:moveTo>
                  <a:cubicBezTo>
                    <a:pt x="10790" y="958"/>
                    <a:pt x="12802" y="1762"/>
                    <a:pt x="14337" y="3368"/>
                  </a:cubicBezTo>
                  <a:cubicBezTo>
                    <a:pt x="17408" y="6581"/>
                    <a:pt x="17408" y="11790"/>
                    <a:pt x="14337" y="15002"/>
                  </a:cubicBezTo>
                  <a:cubicBezTo>
                    <a:pt x="11267" y="18215"/>
                    <a:pt x="6289" y="18215"/>
                    <a:pt x="3218" y="15002"/>
                  </a:cubicBezTo>
                  <a:cubicBezTo>
                    <a:pt x="148" y="11790"/>
                    <a:pt x="148" y="6581"/>
                    <a:pt x="3218" y="3368"/>
                  </a:cubicBezTo>
                  <a:cubicBezTo>
                    <a:pt x="4753" y="1762"/>
                    <a:pt x="6766" y="958"/>
                    <a:pt x="8778" y="958"/>
                  </a:cubicBez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16" name="Shape">
              <a:extLst>
                <a:ext uri="{FF2B5EF4-FFF2-40B4-BE49-F238E27FC236}">
                  <a16:creationId xmlns:a16="http://schemas.microsoft.com/office/drawing/2014/main" id="{A66E3BE1-2682-5B4E-AC32-0C683418E817}"/>
                </a:ext>
              </a:extLst>
            </p:cNvPr>
            <p:cNvSpPr/>
            <p:nvPr/>
          </p:nvSpPr>
          <p:spPr>
            <a:xfrm>
              <a:off x="10683875" y="5311279"/>
              <a:ext cx="919163" cy="919163"/>
            </a:xfrm>
            <a:custGeom>
              <a:avLst/>
              <a:gdLst/>
              <a:ahLst/>
              <a:cxnLst>
                <a:cxn ang="0">
                  <a:pos x="wd2" y="hd2"/>
                </a:cxn>
                <a:cxn ang="5400000">
                  <a:pos x="wd2" y="hd2"/>
                </a:cxn>
                <a:cxn ang="10800000">
                  <a:pos x="wd2" y="hd2"/>
                </a:cxn>
                <a:cxn ang="16200000">
                  <a:pos x="wd2" y="hd2"/>
                </a:cxn>
              </a:cxnLst>
              <a:rect l="0" t="0" r="r" b="b"/>
              <a:pathLst>
                <a:path w="21600" h="21600" extrusionOk="0">
                  <a:moveTo>
                    <a:pt x="4483" y="0"/>
                  </a:moveTo>
                  <a:lnTo>
                    <a:pt x="4483" y="3572"/>
                  </a:lnTo>
                  <a:lnTo>
                    <a:pt x="5408" y="3572"/>
                  </a:lnTo>
                  <a:lnTo>
                    <a:pt x="5408" y="926"/>
                  </a:lnTo>
                  <a:lnTo>
                    <a:pt x="20675" y="926"/>
                  </a:lnTo>
                  <a:lnTo>
                    <a:pt x="20675" y="16198"/>
                  </a:lnTo>
                  <a:lnTo>
                    <a:pt x="18128" y="16198"/>
                  </a:lnTo>
                  <a:lnTo>
                    <a:pt x="18128" y="17124"/>
                  </a:lnTo>
                  <a:lnTo>
                    <a:pt x="21600" y="17124"/>
                  </a:lnTo>
                  <a:lnTo>
                    <a:pt x="21600" y="0"/>
                  </a:lnTo>
                  <a:lnTo>
                    <a:pt x="4483" y="0"/>
                  </a:lnTo>
                  <a:close/>
                  <a:moveTo>
                    <a:pt x="0" y="4476"/>
                  </a:moveTo>
                  <a:lnTo>
                    <a:pt x="0" y="21600"/>
                  </a:lnTo>
                  <a:lnTo>
                    <a:pt x="17117" y="21600"/>
                  </a:lnTo>
                  <a:lnTo>
                    <a:pt x="17117" y="4476"/>
                  </a:lnTo>
                  <a:lnTo>
                    <a:pt x="0" y="4476"/>
                  </a:lnTo>
                  <a:close/>
                  <a:moveTo>
                    <a:pt x="925" y="5402"/>
                  </a:moveTo>
                  <a:lnTo>
                    <a:pt x="16192" y="5402"/>
                  </a:lnTo>
                  <a:lnTo>
                    <a:pt x="16192" y="20673"/>
                  </a:lnTo>
                  <a:lnTo>
                    <a:pt x="925" y="20673"/>
                  </a:lnTo>
                  <a:lnTo>
                    <a:pt x="925" y="5402"/>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17" name="Shape">
              <a:extLst>
                <a:ext uri="{FF2B5EF4-FFF2-40B4-BE49-F238E27FC236}">
                  <a16:creationId xmlns:a16="http://schemas.microsoft.com/office/drawing/2014/main" id="{5881E8E8-C64E-FC42-B233-7DA12F8C635D}"/>
                </a:ext>
              </a:extLst>
            </p:cNvPr>
            <p:cNvSpPr/>
            <p:nvPr/>
          </p:nvSpPr>
          <p:spPr>
            <a:xfrm>
              <a:off x="12633325" y="5471617"/>
              <a:ext cx="893763" cy="5984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905" y="1369"/>
                  </a:moveTo>
                  <a:lnTo>
                    <a:pt x="20138" y="1369"/>
                  </a:lnTo>
                  <a:lnTo>
                    <a:pt x="10806" y="10703"/>
                  </a:lnTo>
                  <a:lnTo>
                    <a:pt x="1905" y="1369"/>
                  </a:lnTo>
                  <a:close/>
                  <a:moveTo>
                    <a:pt x="874" y="2005"/>
                  </a:moveTo>
                  <a:lnTo>
                    <a:pt x="10808" y="12268"/>
                  </a:lnTo>
                  <a:lnTo>
                    <a:pt x="20726" y="2480"/>
                  </a:lnTo>
                  <a:lnTo>
                    <a:pt x="20726" y="20231"/>
                  </a:lnTo>
                  <a:lnTo>
                    <a:pt x="874" y="20231"/>
                  </a:lnTo>
                  <a:lnTo>
                    <a:pt x="874" y="2005"/>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18" name="Shape">
              <a:extLst>
                <a:ext uri="{FF2B5EF4-FFF2-40B4-BE49-F238E27FC236}">
                  <a16:creationId xmlns:a16="http://schemas.microsoft.com/office/drawing/2014/main" id="{3C1E72B5-3D82-6D4C-AA9F-B4010E29AE29}"/>
                </a:ext>
              </a:extLst>
            </p:cNvPr>
            <p:cNvSpPr/>
            <p:nvPr/>
          </p:nvSpPr>
          <p:spPr>
            <a:xfrm>
              <a:off x="14557375" y="5311279"/>
              <a:ext cx="917575" cy="917575"/>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5"/>
                    <a:pt x="2881" y="3016"/>
                  </a:cubicBezTo>
                  <a:cubicBezTo>
                    <a:pt x="-961" y="7037"/>
                    <a:pt x="-961" y="13557"/>
                    <a:pt x="2881" y="17579"/>
                  </a:cubicBezTo>
                  <a:cubicBezTo>
                    <a:pt x="6724" y="21600"/>
                    <a:pt x="12954" y="21600"/>
                    <a:pt x="16797" y="17579"/>
                  </a:cubicBezTo>
                  <a:cubicBezTo>
                    <a:pt x="20639" y="13557"/>
                    <a:pt x="20639" y="7037"/>
                    <a:pt x="16797" y="3016"/>
                  </a:cubicBezTo>
                  <a:cubicBezTo>
                    <a:pt x="14875" y="1005"/>
                    <a:pt x="12357" y="0"/>
                    <a:pt x="9839" y="0"/>
                  </a:cubicBezTo>
                  <a:close/>
                  <a:moveTo>
                    <a:pt x="9839" y="875"/>
                  </a:moveTo>
                  <a:cubicBezTo>
                    <a:pt x="12143" y="875"/>
                    <a:pt x="14447" y="1795"/>
                    <a:pt x="16205" y="3634"/>
                  </a:cubicBezTo>
                  <a:cubicBezTo>
                    <a:pt x="19720" y="7314"/>
                    <a:pt x="19720" y="13280"/>
                    <a:pt x="16205" y="16960"/>
                  </a:cubicBezTo>
                  <a:cubicBezTo>
                    <a:pt x="12689" y="20639"/>
                    <a:pt x="6989" y="20639"/>
                    <a:pt x="3473" y="16960"/>
                  </a:cubicBezTo>
                  <a:cubicBezTo>
                    <a:pt x="-42" y="13280"/>
                    <a:pt x="-42" y="7314"/>
                    <a:pt x="3473" y="3634"/>
                  </a:cubicBezTo>
                  <a:cubicBezTo>
                    <a:pt x="5231" y="1795"/>
                    <a:pt x="7535" y="875"/>
                    <a:pt x="9839" y="875"/>
                  </a:cubicBezTo>
                  <a:close/>
                  <a:moveTo>
                    <a:pt x="9464" y="3847"/>
                  </a:moveTo>
                  <a:lnTo>
                    <a:pt x="9464" y="10731"/>
                  </a:lnTo>
                  <a:lnTo>
                    <a:pt x="9471" y="10731"/>
                  </a:lnTo>
                  <a:lnTo>
                    <a:pt x="9471" y="10738"/>
                  </a:lnTo>
                  <a:lnTo>
                    <a:pt x="13098" y="10738"/>
                  </a:lnTo>
                  <a:lnTo>
                    <a:pt x="13098" y="9901"/>
                  </a:lnTo>
                  <a:lnTo>
                    <a:pt x="10242" y="9901"/>
                  </a:lnTo>
                  <a:lnTo>
                    <a:pt x="10242" y="3847"/>
                  </a:lnTo>
                  <a:lnTo>
                    <a:pt x="9464" y="3847"/>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19" name="Shape">
              <a:extLst>
                <a:ext uri="{FF2B5EF4-FFF2-40B4-BE49-F238E27FC236}">
                  <a16:creationId xmlns:a16="http://schemas.microsoft.com/office/drawing/2014/main" id="{FCB780BF-1F92-0247-8160-59DE56789E9D}"/>
                </a:ext>
              </a:extLst>
            </p:cNvPr>
            <p:cNvSpPr/>
            <p:nvPr/>
          </p:nvSpPr>
          <p:spPr>
            <a:xfrm>
              <a:off x="16505238" y="5322392"/>
              <a:ext cx="892175" cy="895350"/>
            </a:xfrm>
            <a:custGeom>
              <a:avLst/>
              <a:gdLst/>
              <a:ahLst/>
              <a:cxnLst>
                <a:cxn ang="0">
                  <a:pos x="wd2" y="hd2"/>
                </a:cxn>
                <a:cxn ang="5400000">
                  <a:pos x="wd2" y="hd2"/>
                </a:cxn>
                <a:cxn ang="10800000">
                  <a:pos x="wd2" y="hd2"/>
                </a:cxn>
                <a:cxn ang="16200000">
                  <a:pos x="wd2" y="hd2"/>
                </a:cxn>
              </a:cxnLst>
              <a:rect l="0" t="0" r="r" b="b"/>
              <a:pathLst>
                <a:path w="21600" h="21600" extrusionOk="0">
                  <a:moveTo>
                    <a:pt x="4031" y="0"/>
                  </a:moveTo>
                  <a:lnTo>
                    <a:pt x="4031" y="1824"/>
                  </a:lnTo>
                  <a:lnTo>
                    <a:pt x="0" y="1824"/>
                  </a:lnTo>
                  <a:lnTo>
                    <a:pt x="0" y="21600"/>
                  </a:lnTo>
                  <a:lnTo>
                    <a:pt x="21600" y="21600"/>
                  </a:lnTo>
                  <a:lnTo>
                    <a:pt x="21600" y="1824"/>
                  </a:lnTo>
                  <a:lnTo>
                    <a:pt x="17562" y="1824"/>
                  </a:lnTo>
                  <a:lnTo>
                    <a:pt x="17562" y="0"/>
                  </a:lnTo>
                  <a:lnTo>
                    <a:pt x="16658" y="0"/>
                  </a:lnTo>
                  <a:lnTo>
                    <a:pt x="16658" y="1824"/>
                  </a:lnTo>
                  <a:lnTo>
                    <a:pt x="4934" y="1824"/>
                  </a:lnTo>
                  <a:lnTo>
                    <a:pt x="4934" y="0"/>
                  </a:lnTo>
                  <a:lnTo>
                    <a:pt x="4031" y="0"/>
                  </a:lnTo>
                  <a:close/>
                  <a:moveTo>
                    <a:pt x="857" y="2709"/>
                  </a:moveTo>
                  <a:lnTo>
                    <a:pt x="4031" y="2709"/>
                  </a:lnTo>
                  <a:lnTo>
                    <a:pt x="4031" y="3641"/>
                  </a:lnTo>
                  <a:lnTo>
                    <a:pt x="4934" y="3641"/>
                  </a:lnTo>
                  <a:lnTo>
                    <a:pt x="4934" y="2709"/>
                  </a:lnTo>
                  <a:lnTo>
                    <a:pt x="16658" y="2709"/>
                  </a:lnTo>
                  <a:lnTo>
                    <a:pt x="16658" y="3641"/>
                  </a:lnTo>
                  <a:lnTo>
                    <a:pt x="17562" y="3641"/>
                  </a:lnTo>
                  <a:lnTo>
                    <a:pt x="17562" y="2709"/>
                  </a:lnTo>
                  <a:lnTo>
                    <a:pt x="20734" y="2709"/>
                  </a:lnTo>
                  <a:lnTo>
                    <a:pt x="20734" y="6334"/>
                  </a:lnTo>
                  <a:lnTo>
                    <a:pt x="857" y="6334"/>
                  </a:lnTo>
                  <a:lnTo>
                    <a:pt x="857" y="2709"/>
                  </a:lnTo>
                  <a:close/>
                  <a:moveTo>
                    <a:pt x="857" y="7235"/>
                  </a:moveTo>
                  <a:lnTo>
                    <a:pt x="20734" y="7235"/>
                  </a:lnTo>
                  <a:lnTo>
                    <a:pt x="20734" y="20715"/>
                  </a:lnTo>
                  <a:lnTo>
                    <a:pt x="857" y="20715"/>
                  </a:lnTo>
                  <a:lnTo>
                    <a:pt x="857" y="7235"/>
                  </a:lnTo>
                  <a:close/>
                  <a:moveTo>
                    <a:pt x="6752" y="9482"/>
                  </a:moveTo>
                  <a:lnTo>
                    <a:pt x="6752" y="11243"/>
                  </a:lnTo>
                  <a:lnTo>
                    <a:pt x="8525" y="11243"/>
                  </a:lnTo>
                  <a:lnTo>
                    <a:pt x="8525" y="9482"/>
                  </a:lnTo>
                  <a:lnTo>
                    <a:pt x="6752" y="9482"/>
                  </a:lnTo>
                  <a:close/>
                  <a:moveTo>
                    <a:pt x="9908" y="9482"/>
                  </a:moveTo>
                  <a:lnTo>
                    <a:pt x="9908" y="11243"/>
                  </a:lnTo>
                  <a:lnTo>
                    <a:pt x="11681" y="11243"/>
                  </a:lnTo>
                  <a:lnTo>
                    <a:pt x="11681" y="9482"/>
                  </a:lnTo>
                  <a:lnTo>
                    <a:pt x="9908" y="9482"/>
                  </a:lnTo>
                  <a:close/>
                  <a:moveTo>
                    <a:pt x="13065" y="9482"/>
                  </a:moveTo>
                  <a:lnTo>
                    <a:pt x="13065" y="11243"/>
                  </a:lnTo>
                  <a:lnTo>
                    <a:pt x="14839" y="11243"/>
                  </a:lnTo>
                  <a:lnTo>
                    <a:pt x="14839" y="9482"/>
                  </a:lnTo>
                  <a:lnTo>
                    <a:pt x="13065" y="9482"/>
                  </a:lnTo>
                  <a:close/>
                  <a:moveTo>
                    <a:pt x="16222" y="9482"/>
                  </a:moveTo>
                  <a:lnTo>
                    <a:pt x="16222" y="11243"/>
                  </a:lnTo>
                  <a:lnTo>
                    <a:pt x="17995" y="11243"/>
                  </a:lnTo>
                  <a:lnTo>
                    <a:pt x="17995" y="9482"/>
                  </a:lnTo>
                  <a:lnTo>
                    <a:pt x="16222" y="9482"/>
                  </a:lnTo>
                  <a:close/>
                  <a:moveTo>
                    <a:pt x="3595" y="12612"/>
                  </a:moveTo>
                  <a:lnTo>
                    <a:pt x="3595" y="14373"/>
                  </a:lnTo>
                  <a:lnTo>
                    <a:pt x="5368" y="14373"/>
                  </a:lnTo>
                  <a:lnTo>
                    <a:pt x="5368" y="12612"/>
                  </a:lnTo>
                  <a:lnTo>
                    <a:pt x="3595" y="12612"/>
                  </a:lnTo>
                  <a:close/>
                  <a:moveTo>
                    <a:pt x="6752" y="12612"/>
                  </a:moveTo>
                  <a:lnTo>
                    <a:pt x="6752" y="14373"/>
                  </a:lnTo>
                  <a:lnTo>
                    <a:pt x="8525" y="14373"/>
                  </a:lnTo>
                  <a:lnTo>
                    <a:pt x="8525" y="12612"/>
                  </a:lnTo>
                  <a:lnTo>
                    <a:pt x="6752" y="12612"/>
                  </a:lnTo>
                  <a:close/>
                  <a:moveTo>
                    <a:pt x="9908" y="12612"/>
                  </a:moveTo>
                  <a:lnTo>
                    <a:pt x="9908" y="14373"/>
                  </a:lnTo>
                  <a:lnTo>
                    <a:pt x="11681" y="14373"/>
                  </a:lnTo>
                  <a:lnTo>
                    <a:pt x="11681" y="12612"/>
                  </a:lnTo>
                  <a:lnTo>
                    <a:pt x="9908" y="12612"/>
                  </a:lnTo>
                  <a:close/>
                  <a:moveTo>
                    <a:pt x="13065" y="12612"/>
                  </a:moveTo>
                  <a:lnTo>
                    <a:pt x="13065" y="14373"/>
                  </a:lnTo>
                  <a:lnTo>
                    <a:pt x="14839" y="14373"/>
                  </a:lnTo>
                  <a:lnTo>
                    <a:pt x="14839" y="12612"/>
                  </a:lnTo>
                  <a:lnTo>
                    <a:pt x="13065" y="12612"/>
                  </a:lnTo>
                  <a:close/>
                  <a:moveTo>
                    <a:pt x="16222" y="12612"/>
                  </a:moveTo>
                  <a:lnTo>
                    <a:pt x="16222" y="14373"/>
                  </a:lnTo>
                  <a:lnTo>
                    <a:pt x="17995" y="14373"/>
                  </a:lnTo>
                  <a:lnTo>
                    <a:pt x="17995" y="12612"/>
                  </a:lnTo>
                  <a:lnTo>
                    <a:pt x="16222" y="12612"/>
                  </a:lnTo>
                  <a:close/>
                  <a:moveTo>
                    <a:pt x="3595" y="15742"/>
                  </a:moveTo>
                  <a:lnTo>
                    <a:pt x="3595" y="17503"/>
                  </a:lnTo>
                  <a:lnTo>
                    <a:pt x="5368" y="17503"/>
                  </a:lnTo>
                  <a:lnTo>
                    <a:pt x="5368" y="15742"/>
                  </a:lnTo>
                  <a:lnTo>
                    <a:pt x="3595" y="15742"/>
                  </a:lnTo>
                  <a:close/>
                  <a:moveTo>
                    <a:pt x="6752" y="15742"/>
                  </a:moveTo>
                  <a:lnTo>
                    <a:pt x="6752" y="17503"/>
                  </a:lnTo>
                  <a:lnTo>
                    <a:pt x="8525" y="17503"/>
                  </a:lnTo>
                  <a:lnTo>
                    <a:pt x="8525" y="15742"/>
                  </a:lnTo>
                  <a:lnTo>
                    <a:pt x="6752" y="15742"/>
                  </a:lnTo>
                  <a:close/>
                  <a:moveTo>
                    <a:pt x="9908" y="15742"/>
                  </a:moveTo>
                  <a:lnTo>
                    <a:pt x="9908" y="17503"/>
                  </a:lnTo>
                  <a:lnTo>
                    <a:pt x="11681" y="17503"/>
                  </a:lnTo>
                  <a:lnTo>
                    <a:pt x="11681" y="15742"/>
                  </a:lnTo>
                  <a:lnTo>
                    <a:pt x="9908" y="15742"/>
                  </a:lnTo>
                  <a:close/>
                  <a:moveTo>
                    <a:pt x="13065" y="15742"/>
                  </a:moveTo>
                  <a:lnTo>
                    <a:pt x="13065" y="17503"/>
                  </a:lnTo>
                  <a:lnTo>
                    <a:pt x="14839" y="17503"/>
                  </a:lnTo>
                  <a:lnTo>
                    <a:pt x="14839" y="15742"/>
                  </a:lnTo>
                  <a:lnTo>
                    <a:pt x="13065" y="15742"/>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20" name="Shape">
              <a:extLst>
                <a:ext uri="{FF2B5EF4-FFF2-40B4-BE49-F238E27FC236}">
                  <a16:creationId xmlns:a16="http://schemas.microsoft.com/office/drawing/2014/main" id="{65172574-6DFE-394E-8201-29C2FCED2B30}"/>
                </a:ext>
              </a:extLst>
            </p:cNvPr>
            <p:cNvSpPr/>
            <p:nvPr/>
          </p:nvSpPr>
          <p:spPr>
            <a:xfrm>
              <a:off x="18427700" y="5355729"/>
              <a:ext cx="922338" cy="611188"/>
            </a:xfrm>
            <a:custGeom>
              <a:avLst/>
              <a:gdLst/>
              <a:ahLst/>
              <a:cxnLst>
                <a:cxn ang="0">
                  <a:pos x="wd2" y="hd2"/>
                </a:cxn>
                <a:cxn ang="5400000">
                  <a:pos x="wd2" y="hd2"/>
                </a:cxn>
                <a:cxn ang="10800000">
                  <a:pos x="wd2" y="hd2"/>
                </a:cxn>
                <a:cxn ang="16200000">
                  <a:pos x="wd2" y="hd2"/>
                </a:cxn>
              </a:cxnLst>
              <a:rect l="0" t="0" r="r" b="b"/>
              <a:pathLst>
                <a:path w="21600" h="21600" extrusionOk="0">
                  <a:moveTo>
                    <a:pt x="20896" y="0"/>
                  </a:moveTo>
                  <a:lnTo>
                    <a:pt x="7998" y="19494"/>
                  </a:lnTo>
                  <a:lnTo>
                    <a:pt x="704" y="8471"/>
                  </a:lnTo>
                  <a:lnTo>
                    <a:pt x="0" y="9535"/>
                  </a:lnTo>
                  <a:lnTo>
                    <a:pt x="7994" y="21600"/>
                  </a:lnTo>
                  <a:lnTo>
                    <a:pt x="21600" y="1063"/>
                  </a:lnTo>
                  <a:lnTo>
                    <a:pt x="20896" y="0"/>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21" name="Shape">
              <a:extLst>
                <a:ext uri="{FF2B5EF4-FFF2-40B4-BE49-F238E27FC236}">
                  <a16:creationId xmlns:a16="http://schemas.microsoft.com/office/drawing/2014/main" id="{606D4656-4AF3-DC4B-802D-B154BBAFFD12}"/>
                </a:ext>
              </a:extLst>
            </p:cNvPr>
            <p:cNvSpPr/>
            <p:nvPr/>
          </p:nvSpPr>
          <p:spPr>
            <a:xfrm>
              <a:off x="20380325" y="5101729"/>
              <a:ext cx="892175" cy="889000"/>
            </a:xfrm>
            <a:custGeom>
              <a:avLst/>
              <a:gdLst/>
              <a:ahLst/>
              <a:cxnLst>
                <a:cxn ang="0">
                  <a:pos x="wd2" y="hd2"/>
                </a:cxn>
                <a:cxn ang="5400000">
                  <a:pos x="wd2" y="hd2"/>
                </a:cxn>
                <a:cxn ang="10800000">
                  <a:pos x="wd2" y="hd2"/>
                </a:cxn>
                <a:cxn ang="16200000">
                  <a:pos x="wd2" y="hd2"/>
                </a:cxn>
              </a:cxnLst>
              <a:rect l="0" t="0" r="r" b="b"/>
              <a:pathLst>
                <a:path w="21600" h="21600" extrusionOk="0">
                  <a:moveTo>
                    <a:pt x="674" y="21600"/>
                  </a:moveTo>
                  <a:lnTo>
                    <a:pt x="0" y="20924"/>
                  </a:lnTo>
                  <a:lnTo>
                    <a:pt x="10126" y="10779"/>
                  </a:lnTo>
                  <a:lnTo>
                    <a:pt x="41" y="676"/>
                  </a:lnTo>
                  <a:lnTo>
                    <a:pt x="716" y="0"/>
                  </a:lnTo>
                  <a:lnTo>
                    <a:pt x="10800" y="10103"/>
                  </a:lnTo>
                  <a:lnTo>
                    <a:pt x="20884" y="0"/>
                  </a:lnTo>
                  <a:lnTo>
                    <a:pt x="21559" y="676"/>
                  </a:lnTo>
                  <a:lnTo>
                    <a:pt x="11474" y="10779"/>
                  </a:lnTo>
                  <a:lnTo>
                    <a:pt x="21600" y="20924"/>
                  </a:lnTo>
                  <a:lnTo>
                    <a:pt x="20926" y="21600"/>
                  </a:lnTo>
                  <a:lnTo>
                    <a:pt x="10800" y="11455"/>
                  </a:lnTo>
                  <a:lnTo>
                    <a:pt x="674" y="21600"/>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22" name="Shape">
              <a:extLst>
                <a:ext uri="{FF2B5EF4-FFF2-40B4-BE49-F238E27FC236}">
                  <a16:creationId xmlns:a16="http://schemas.microsoft.com/office/drawing/2014/main" id="{9B803CDE-50D3-B94C-9255-D363D6154E2B}"/>
                </a:ext>
              </a:extLst>
            </p:cNvPr>
            <p:cNvSpPr/>
            <p:nvPr/>
          </p:nvSpPr>
          <p:spPr>
            <a:xfrm>
              <a:off x="3140075" y="7506791"/>
              <a:ext cx="896938" cy="895350"/>
            </a:xfrm>
            <a:custGeom>
              <a:avLst/>
              <a:gdLst/>
              <a:ahLst/>
              <a:cxnLst>
                <a:cxn ang="0">
                  <a:pos x="wd2" y="hd2"/>
                </a:cxn>
                <a:cxn ang="5400000">
                  <a:pos x="wd2" y="hd2"/>
                </a:cxn>
                <a:cxn ang="10800000">
                  <a:pos x="wd2" y="hd2"/>
                </a:cxn>
                <a:cxn ang="16200000">
                  <a:pos x="wd2" y="hd2"/>
                </a:cxn>
              </a:cxnLst>
              <a:rect l="0" t="0" r="r" b="b"/>
              <a:pathLst>
                <a:path w="21588" h="21600" extrusionOk="0">
                  <a:moveTo>
                    <a:pt x="2051" y="0"/>
                  </a:moveTo>
                  <a:cubicBezTo>
                    <a:pt x="974" y="80"/>
                    <a:pt x="110" y="924"/>
                    <a:pt x="4" y="2001"/>
                  </a:cubicBezTo>
                  <a:cubicBezTo>
                    <a:pt x="2" y="2023"/>
                    <a:pt x="2" y="2045"/>
                    <a:pt x="1" y="2068"/>
                  </a:cubicBezTo>
                  <a:lnTo>
                    <a:pt x="0" y="2068"/>
                  </a:lnTo>
                  <a:cubicBezTo>
                    <a:pt x="0" y="2071"/>
                    <a:pt x="0" y="2073"/>
                    <a:pt x="0" y="2076"/>
                  </a:cubicBezTo>
                  <a:cubicBezTo>
                    <a:pt x="0" y="2079"/>
                    <a:pt x="0" y="2081"/>
                    <a:pt x="0" y="2084"/>
                  </a:cubicBezTo>
                  <a:cubicBezTo>
                    <a:pt x="0" y="5300"/>
                    <a:pt x="0" y="8516"/>
                    <a:pt x="0" y="11732"/>
                  </a:cubicBezTo>
                  <a:cubicBezTo>
                    <a:pt x="0" y="13376"/>
                    <a:pt x="0" y="15021"/>
                    <a:pt x="0" y="16666"/>
                  </a:cubicBezTo>
                  <a:cubicBezTo>
                    <a:pt x="0" y="17531"/>
                    <a:pt x="0" y="18396"/>
                    <a:pt x="0" y="19261"/>
                  </a:cubicBezTo>
                  <a:cubicBezTo>
                    <a:pt x="-12" y="19908"/>
                    <a:pt x="249" y="20529"/>
                    <a:pt x="718" y="20974"/>
                  </a:cubicBezTo>
                  <a:cubicBezTo>
                    <a:pt x="1136" y="21370"/>
                    <a:pt x="1688" y="21593"/>
                    <a:pt x="2263" y="21600"/>
                  </a:cubicBezTo>
                  <a:cubicBezTo>
                    <a:pt x="3307" y="21600"/>
                    <a:pt x="4352" y="21600"/>
                    <a:pt x="5397" y="21600"/>
                  </a:cubicBezTo>
                  <a:cubicBezTo>
                    <a:pt x="7195" y="21600"/>
                    <a:pt x="8994" y="21600"/>
                    <a:pt x="10793" y="21600"/>
                  </a:cubicBezTo>
                  <a:cubicBezTo>
                    <a:pt x="14391" y="21600"/>
                    <a:pt x="17989" y="21600"/>
                    <a:pt x="21587" y="21600"/>
                  </a:cubicBezTo>
                  <a:lnTo>
                    <a:pt x="21588" y="3611"/>
                  </a:lnTo>
                  <a:cubicBezTo>
                    <a:pt x="20797" y="3599"/>
                    <a:pt x="20180" y="2921"/>
                    <a:pt x="20241" y="2131"/>
                  </a:cubicBezTo>
                  <a:cubicBezTo>
                    <a:pt x="20296" y="1428"/>
                    <a:pt x="20883" y="885"/>
                    <a:pt x="21588" y="887"/>
                  </a:cubicBezTo>
                  <a:lnTo>
                    <a:pt x="21582" y="5"/>
                  </a:lnTo>
                  <a:lnTo>
                    <a:pt x="2051" y="0"/>
                  </a:lnTo>
                  <a:close/>
                  <a:moveTo>
                    <a:pt x="19793" y="876"/>
                  </a:moveTo>
                  <a:cubicBezTo>
                    <a:pt x="19534" y="1241"/>
                    <a:pt x="19379" y="1676"/>
                    <a:pt x="19360" y="2135"/>
                  </a:cubicBezTo>
                  <a:cubicBezTo>
                    <a:pt x="19339" y="2668"/>
                    <a:pt x="19502" y="3183"/>
                    <a:pt x="19806" y="3604"/>
                  </a:cubicBezTo>
                  <a:lnTo>
                    <a:pt x="2246" y="3608"/>
                  </a:lnTo>
                  <a:cubicBezTo>
                    <a:pt x="1880" y="3603"/>
                    <a:pt x="1551" y="3455"/>
                    <a:pt x="1309" y="3218"/>
                  </a:cubicBezTo>
                  <a:cubicBezTo>
                    <a:pt x="1059" y="2974"/>
                    <a:pt x="902" y="2636"/>
                    <a:pt x="895" y="2261"/>
                  </a:cubicBezTo>
                  <a:cubicBezTo>
                    <a:pt x="895" y="2246"/>
                    <a:pt x="895" y="2230"/>
                    <a:pt x="895" y="2215"/>
                  </a:cubicBezTo>
                  <a:cubicBezTo>
                    <a:pt x="895" y="2199"/>
                    <a:pt x="895" y="2184"/>
                    <a:pt x="895" y="2168"/>
                  </a:cubicBezTo>
                  <a:cubicBezTo>
                    <a:pt x="913" y="1813"/>
                    <a:pt x="1067" y="1493"/>
                    <a:pt x="1305" y="1261"/>
                  </a:cubicBezTo>
                  <a:cubicBezTo>
                    <a:pt x="1532" y="1040"/>
                    <a:pt x="1836" y="898"/>
                    <a:pt x="2173" y="878"/>
                  </a:cubicBezTo>
                  <a:lnTo>
                    <a:pt x="19793" y="876"/>
                  </a:lnTo>
                  <a:close/>
                  <a:moveTo>
                    <a:pt x="895" y="4035"/>
                  </a:moveTo>
                  <a:cubicBezTo>
                    <a:pt x="1058" y="4158"/>
                    <a:pt x="1238" y="4261"/>
                    <a:pt x="1432" y="4339"/>
                  </a:cubicBezTo>
                  <a:cubicBezTo>
                    <a:pt x="1625" y="4416"/>
                    <a:pt x="1833" y="4467"/>
                    <a:pt x="2051" y="4488"/>
                  </a:cubicBezTo>
                  <a:lnTo>
                    <a:pt x="20667" y="4498"/>
                  </a:lnTo>
                  <a:lnTo>
                    <a:pt x="20667" y="20722"/>
                  </a:lnTo>
                  <a:cubicBezTo>
                    <a:pt x="17372" y="20722"/>
                    <a:pt x="14077" y="20722"/>
                    <a:pt x="10781" y="20722"/>
                  </a:cubicBezTo>
                  <a:cubicBezTo>
                    <a:pt x="9133" y="20722"/>
                    <a:pt x="7486" y="20722"/>
                    <a:pt x="5838" y="20722"/>
                  </a:cubicBezTo>
                  <a:cubicBezTo>
                    <a:pt x="5014" y="20722"/>
                    <a:pt x="4190" y="20722"/>
                    <a:pt x="3367" y="20722"/>
                  </a:cubicBezTo>
                  <a:cubicBezTo>
                    <a:pt x="2980" y="20722"/>
                    <a:pt x="2594" y="20722"/>
                    <a:pt x="2207" y="20722"/>
                  </a:cubicBezTo>
                  <a:cubicBezTo>
                    <a:pt x="1716" y="20685"/>
                    <a:pt x="1279" y="20397"/>
                    <a:pt x="1051" y="19959"/>
                  </a:cubicBezTo>
                  <a:cubicBezTo>
                    <a:pt x="952" y="19768"/>
                    <a:pt x="898" y="19556"/>
                    <a:pt x="895" y="19340"/>
                  </a:cubicBezTo>
                  <a:cubicBezTo>
                    <a:pt x="895" y="18229"/>
                    <a:pt x="895" y="17118"/>
                    <a:pt x="895" y="16008"/>
                  </a:cubicBezTo>
                  <a:cubicBezTo>
                    <a:pt x="895" y="14436"/>
                    <a:pt x="895" y="12864"/>
                    <a:pt x="895" y="11293"/>
                  </a:cubicBezTo>
                  <a:cubicBezTo>
                    <a:pt x="895" y="8873"/>
                    <a:pt x="895" y="6454"/>
                    <a:pt x="895" y="4035"/>
                  </a:cubicBezTo>
                  <a:close/>
                  <a:moveTo>
                    <a:pt x="5447" y="7651"/>
                  </a:moveTo>
                  <a:lnTo>
                    <a:pt x="5447" y="8563"/>
                  </a:lnTo>
                  <a:lnTo>
                    <a:pt x="15734" y="8563"/>
                  </a:lnTo>
                  <a:lnTo>
                    <a:pt x="15734" y="7651"/>
                  </a:lnTo>
                  <a:lnTo>
                    <a:pt x="5447" y="7651"/>
                  </a:lnTo>
                  <a:close/>
                  <a:moveTo>
                    <a:pt x="5447" y="10760"/>
                  </a:moveTo>
                  <a:lnTo>
                    <a:pt x="5447" y="11672"/>
                  </a:lnTo>
                  <a:lnTo>
                    <a:pt x="12619" y="11672"/>
                  </a:lnTo>
                  <a:lnTo>
                    <a:pt x="12619" y="10760"/>
                  </a:lnTo>
                  <a:lnTo>
                    <a:pt x="5447" y="10760"/>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23" name="Shape">
              <a:extLst>
                <a:ext uri="{FF2B5EF4-FFF2-40B4-BE49-F238E27FC236}">
                  <a16:creationId xmlns:a16="http://schemas.microsoft.com/office/drawing/2014/main" id="{D8A95FA3-4CD5-AB49-81A3-6D1516109540}"/>
                </a:ext>
              </a:extLst>
            </p:cNvPr>
            <p:cNvSpPr/>
            <p:nvPr/>
          </p:nvSpPr>
          <p:spPr>
            <a:xfrm>
              <a:off x="5060950" y="7509966"/>
              <a:ext cx="889000" cy="889000"/>
            </a:xfrm>
            <a:custGeom>
              <a:avLst/>
              <a:gdLst/>
              <a:ahLst/>
              <a:cxnLst>
                <a:cxn ang="0">
                  <a:pos x="wd2" y="hd2"/>
                </a:cxn>
                <a:cxn ang="5400000">
                  <a:pos x="wd2" y="hd2"/>
                </a:cxn>
                <a:cxn ang="10800000">
                  <a:pos x="wd2" y="hd2"/>
                </a:cxn>
                <a:cxn ang="16200000">
                  <a:pos x="wd2" y="hd2"/>
                </a:cxn>
              </a:cxnLst>
              <a:rect l="0" t="0" r="r" b="b"/>
              <a:pathLst>
                <a:path w="21600" h="21600" extrusionOk="0">
                  <a:moveTo>
                    <a:pt x="10812" y="0"/>
                  </a:moveTo>
                  <a:lnTo>
                    <a:pt x="0" y="5910"/>
                  </a:lnTo>
                  <a:lnTo>
                    <a:pt x="0" y="21600"/>
                  </a:lnTo>
                  <a:lnTo>
                    <a:pt x="21600" y="21600"/>
                  </a:lnTo>
                  <a:lnTo>
                    <a:pt x="21600" y="5910"/>
                  </a:lnTo>
                  <a:lnTo>
                    <a:pt x="10812" y="0"/>
                  </a:lnTo>
                  <a:close/>
                  <a:moveTo>
                    <a:pt x="10816" y="1097"/>
                  </a:moveTo>
                  <a:lnTo>
                    <a:pt x="20711" y="6517"/>
                  </a:lnTo>
                  <a:lnTo>
                    <a:pt x="20711" y="20709"/>
                  </a:lnTo>
                  <a:lnTo>
                    <a:pt x="898" y="20709"/>
                  </a:lnTo>
                  <a:lnTo>
                    <a:pt x="898" y="6517"/>
                  </a:lnTo>
                  <a:lnTo>
                    <a:pt x="10816" y="1097"/>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24" name="Shape">
              <a:extLst>
                <a:ext uri="{FF2B5EF4-FFF2-40B4-BE49-F238E27FC236}">
                  <a16:creationId xmlns:a16="http://schemas.microsoft.com/office/drawing/2014/main" id="{CBE15EE6-606D-6E49-A687-0DA2DF2AE3A9}"/>
                </a:ext>
              </a:extLst>
            </p:cNvPr>
            <p:cNvSpPr/>
            <p:nvPr/>
          </p:nvSpPr>
          <p:spPr>
            <a:xfrm>
              <a:off x="6973888" y="7495678"/>
              <a:ext cx="817562" cy="917575"/>
            </a:xfrm>
            <a:custGeom>
              <a:avLst/>
              <a:gdLst/>
              <a:ahLst/>
              <a:cxnLst>
                <a:cxn ang="0">
                  <a:pos x="wd2" y="hd2"/>
                </a:cxn>
                <a:cxn ang="5400000">
                  <a:pos x="wd2" y="hd2"/>
                </a:cxn>
                <a:cxn ang="10800000">
                  <a:pos x="wd2" y="hd2"/>
                </a:cxn>
                <a:cxn ang="16200000">
                  <a:pos x="wd2" y="hd2"/>
                </a:cxn>
              </a:cxnLst>
              <a:rect l="0" t="0" r="r" b="b"/>
              <a:pathLst>
                <a:path w="21184" h="21600" extrusionOk="0">
                  <a:moveTo>
                    <a:pt x="7980" y="0"/>
                  </a:moveTo>
                  <a:lnTo>
                    <a:pt x="7980" y="3345"/>
                  </a:lnTo>
                  <a:lnTo>
                    <a:pt x="8979" y="3345"/>
                  </a:lnTo>
                  <a:lnTo>
                    <a:pt x="8979" y="0"/>
                  </a:lnTo>
                  <a:lnTo>
                    <a:pt x="7980" y="0"/>
                  </a:lnTo>
                  <a:close/>
                  <a:moveTo>
                    <a:pt x="3750" y="1401"/>
                  </a:moveTo>
                  <a:lnTo>
                    <a:pt x="3750" y="3345"/>
                  </a:lnTo>
                  <a:lnTo>
                    <a:pt x="4748" y="3345"/>
                  </a:lnTo>
                  <a:lnTo>
                    <a:pt x="4748" y="1401"/>
                  </a:lnTo>
                  <a:lnTo>
                    <a:pt x="3750" y="1401"/>
                  </a:lnTo>
                  <a:close/>
                  <a:moveTo>
                    <a:pt x="12210" y="1401"/>
                  </a:moveTo>
                  <a:lnTo>
                    <a:pt x="12210" y="3345"/>
                  </a:lnTo>
                  <a:lnTo>
                    <a:pt x="13209" y="3345"/>
                  </a:lnTo>
                  <a:lnTo>
                    <a:pt x="13209" y="1401"/>
                  </a:lnTo>
                  <a:lnTo>
                    <a:pt x="12210" y="1401"/>
                  </a:lnTo>
                  <a:close/>
                  <a:moveTo>
                    <a:pt x="0" y="4821"/>
                  </a:moveTo>
                  <a:lnTo>
                    <a:pt x="0" y="21600"/>
                  </a:lnTo>
                  <a:lnTo>
                    <a:pt x="16959" y="21600"/>
                  </a:lnTo>
                  <a:lnTo>
                    <a:pt x="16959" y="15874"/>
                  </a:lnTo>
                  <a:cubicBezTo>
                    <a:pt x="18038" y="15867"/>
                    <a:pt x="19114" y="15496"/>
                    <a:pt x="19937" y="14748"/>
                  </a:cubicBezTo>
                  <a:cubicBezTo>
                    <a:pt x="21600" y="13237"/>
                    <a:pt x="21600" y="10787"/>
                    <a:pt x="19937" y="9276"/>
                  </a:cubicBezTo>
                  <a:cubicBezTo>
                    <a:pt x="19114" y="8528"/>
                    <a:pt x="18038" y="8151"/>
                    <a:pt x="16959" y="8144"/>
                  </a:cubicBezTo>
                  <a:lnTo>
                    <a:pt x="16959" y="4821"/>
                  </a:lnTo>
                  <a:lnTo>
                    <a:pt x="0" y="4821"/>
                  </a:lnTo>
                  <a:close/>
                  <a:moveTo>
                    <a:pt x="1046" y="5776"/>
                  </a:moveTo>
                  <a:lnTo>
                    <a:pt x="15912" y="5776"/>
                  </a:lnTo>
                  <a:lnTo>
                    <a:pt x="15912" y="20645"/>
                  </a:lnTo>
                  <a:lnTo>
                    <a:pt x="1046" y="20645"/>
                  </a:lnTo>
                  <a:lnTo>
                    <a:pt x="1046" y="5776"/>
                  </a:lnTo>
                  <a:close/>
                  <a:moveTo>
                    <a:pt x="16959" y="9121"/>
                  </a:moveTo>
                  <a:cubicBezTo>
                    <a:pt x="17762" y="9128"/>
                    <a:pt x="18564" y="9410"/>
                    <a:pt x="19177" y="9967"/>
                  </a:cubicBezTo>
                  <a:cubicBezTo>
                    <a:pt x="20419" y="11097"/>
                    <a:pt x="20419" y="12927"/>
                    <a:pt x="19177" y="14057"/>
                  </a:cubicBezTo>
                  <a:cubicBezTo>
                    <a:pt x="18564" y="14614"/>
                    <a:pt x="17762" y="14894"/>
                    <a:pt x="16959" y="14902"/>
                  </a:cubicBezTo>
                  <a:lnTo>
                    <a:pt x="16959" y="9121"/>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25" name="Shape">
              <a:extLst>
                <a:ext uri="{FF2B5EF4-FFF2-40B4-BE49-F238E27FC236}">
                  <a16:creationId xmlns:a16="http://schemas.microsoft.com/office/drawing/2014/main" id="{88CD7DF3-612F-E948-8DDA-94037C73922A}"/>
                </a:ext>
              </a:extLst>
            </p:cNvPr>
            <p:cNvSpPr/>
            <p:nvPr/>
          </p:nvSpPr>
          <p:spPr>
            <a:xfrm>
              <a:off x="8815388" y="7581403"/>
              <a:ext cx="920750" cy="746125"/>
            </a:xfrm>
            <a:custGeom>
              <a:avLst/>
              <a:gdLst/>
              <a:ahLst/>
              <a:cxnLst>
                <a:cxn ang="0">
                  <a:pos x="wd2" y="hd2"/>
                </a:cxn>
                <a:cxn ang="5400000">
                  <a:pos x="wd2" y="hd2"/>
                </a:cxn>
                <a:cxn ang="10800000">
                  <a:pos x="wd2" y="hd2"/>
                </a:cxn>
                <a:cxn ang="16200000">
                  <a:pos x="wd2" y="hd2"/>
                </a:cxn>
              </a:cxnLst>
              <a:rect l="0" t="0" r="r" b="b"/>
              <a:pathLst>
                <a:path w="21600" h="21600" extrusionOk="0">
                  <a:moveTo>
                    <a:pt x="1808" y="0"/>
                  </a:moveTo>
                  <a:lnTo>
                    <a:pt x="1808" y="1129"/>
                  </a:lnTo>
                  <a:lnTo>
                    <a:pt x="0" y="1129"/>
                  </a:lnTo>
                  <a:lnTo>
                    <a:pt x="0" y="21600"/>
                  </a:lnTo>
                  <a:lnTo>
                    <a:pt x="21600" y="21600"/>
                  </a:lnTo>
                  <a:lnTo>
                    <a:pt x="21600" y="1129"/>
                  </a:lnTo>
                  <a:lnTo>
                    <a:pt x="7183" y="1129"/>
                  </a:lnTo>
                  <a:lnTo>
                    <a:pt x="7183" y="0"/>
                  </a:lnTo>
                  <a:lnTo>
                    <a:pt x="1808" y="0"/>
                  </a:lnTo>
                  <a:close/>
                  <a:moveTo>
                    <a:pt x="865" y="2193"/>
                  </a:moveTo>
                  <a:lnTo>
                    <a:pt x="20736" y="2193"/>
                  </a:lnTo>
                  <a:lnTo>
                    <a:pt x="20736" y="20536"/>
                  </a:lnTo>
                  <a:lnTo>
                    <a:pt x="865" y="20536"/>
                  </a:lnTo>
                  <a:lnTo>
                    <a:pt x="865" y="2193"/>
                  </a:lnTo>
                  <a:close/>
                  <a:moveTo>
                    <a:pt x="14835" y="4981"/>
                  </a:moveTo>
                  <a:lnTo>
                    <a:pt x="14835" y="6094"/>
                  </a:lnTo>
                  <a:lnTo>
                    <a:pt x="18456" y="6094"/>
                  </a:lnTo>
                  <a:lnTo>
                    <a:pt x="18456" y="4981"/>
                  </a:lnTo>
                  <a:lnTo>
                    <a:pt x="14835" y="4981"/>
                  </a:lnTo>
                  <a:close/>
                  <a:moveTo>
                    <a:pt x="8083" y="6670"/>
                  </a:moveTo>
                  <a:cubicBezTo>
                    <a:pt x="7051" y="6670"/>
                    <a:pt x="6018" y="7154"/>
                    <a:pt x="5231" y="8124"/>
                  </a:cubicBezTo>
                  <a:cubicBezTo>
                    <a:pt x="3655" y="10064"/>
                    <a:pt x="3655" y="13209"/>
                    <a:pt x="5231" y="15149"/>
                  </a:cubicBezTo>
                  <a:cubicBezTo>
                    <a:pt x="6806" y="17088"/>
                    <a:pt x="9360" y="17088"/>
                    <a:pt x="10935" y="15149"/>
                  </a:cubicBezTo>
                  <a:cubicBezTo>
                    <a:pt x="12511" y="13209"/>
                    <a:pt x="12511" y="10064"/>
                    <a:pt x="10935" y="8124"/>
                  </a:cubicBezTo>
                  <a:cubicBezTo>
                    <a:pt x="10148" y="7154"/>
                    <a:pt x="9115" y="6670"/>
                    <a:pt x="8083" y="6670"/>
                  </a:cubicBezTo>
                  <a:close/>
                  <a:moveTo>
                    <a:pt x="8083" y="7757"/>
                  </a:moveTo>
                  <a:cubicBezTo>
                    <a:pt x="8889" y="7757"/>
                    <a:pt x="9696" y="8136"/>
                    <a:pt x="10311" y="8894"/>
                  </a:cubicBezTo>
                  <a:cubicBezTo>
                    <a:pt x="11541" y="10408"/>
                    <a:pt x="11541" y="12864"/>
                    <a:pt x="10311" y="14379"/>
                  </a:cubicBezTo>
                  <a:cubicBezTo>
                    <a:pt x="9081" y="15893"/>
                    <a:pt x="7086" y="15893"/>
                    <a:pt x="5855" y="14379"/>
                  </a:cubicBezTo>
                  <a:cubicBezTo>
                    <a:pt x="4625" y="12864"/>
                    <a:pt x="4625" y="10408"/>
                    <a:pt x="5855" y="8894"/>
                  </a:cubicBezTo>
                  <a:cubicBezTo>
                    <a:pt x="6470" y="8136"/>
                    <a:pt x="7277" y="7757"/>
                    <a:pt x="8083" y="7757"/>
                  </a:cubicBez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26" name="Shape">
              <a:extLst>
                <a:ext uri="{FF2B5EF4-FFF2-40B4-BE49-F238E27FC236}">
                  <a16:creationId xmlns:a16="http://schemas.microsoft.com/office/drawing/2014/main" id="{6CB01B80-3B83-414C-8722-33C9873358EB}"/>
                </a:ext>
              </a:extLst>
            </p:cNvPr>
            <p:cNvSpPr/>
            <p:nvPr/>
          </p:nvSpPr>
          <p:spPr>
            <a:xfrm>
              <a:off x="10760075" y="7498853"/>
              <a:ext cx="909638" cy="911225"/>
            </a:xfrm>
            <a:custGeom>
              <a:avLst/>
              <a:gdLst/>
              <a:ahLst/>
              <a:cxnLst>
                <a:cxn ang="0">
                  <a:pos x="wd2" y="hd2"/>
                </a:cxn>
                <a:cxn ang="5400000">
                  <a:pos x="wd2" y="hd2"/>
                </a:cxn>
                <a:cxn ang="10800000">
                  <a:pos x="wd2" y="hd2"/>
                </a:cxn>
                <a:cxn ang="16200000">
                  <a:pos x="wd2" y="hd2"/>
                </a:cxn>
              </a:cxnLst>
              <a:rect l="0" t="0" r="r" b="b"/>
              <a:pathLst>
                <a:path w="21600" h="21600" extrusionOk="0">
                  <a:moveTo>
                    <a:pt x="10750" y="0"/>
                  </a:moveTo>
                  <a:cubicBezTo>
                    <a:pt x="7422" y="0"/>
                    <a:pt x="4700" y="2591"/>
                    <a:pt x="4485" y="5867"/>
                  </a:cubicBezTo>
                  <a:lnTo>
                    <a:pt x="0" y="5867"/>
                  </a:lnTo>
                  <a:lnTo>
                    <a:pt x="0" y="21600"/>
                  </a:lnTo>
                  <a:lnTo>
                    <a:pt x="21600" y="21600"/>
                  </a:lnTo>
                  <a:lnTo>
                    <a:pt x="21600" y="5867"/>
                  </a:lnTo>
                  <a:lnTo>
                    <a:pt x="17016" y="5867"/>
                  </a:lnTo>
                  <a:cubicBezTo>
                    <a:pt x="16802" y="2591"/>
                    <a:pt x="14079" y="0"/>
                    <a:pt x="10750" y="0"/>
                  </a:cubicBezTo>
                  <a:close/>
                  <a:moveTo>
                    <a:pt x="10758" y="933"/>
                  </a:moveTo>
                  <a:cubicBezTo>
                    <a:pt x="13588" y="933"/>
                    <a:pt x="15912" y="3101"/>
                    <a:pt x="16167" y="5867"/>
                  </a:cubicBezTo>
                  <a:lnTo>
                    <a:pt x="5349" y="5867"/>
                  </a:lnTo>
                  <a:cubicBezTo>
                    <a:pt x="5603" y="3101"/>
                    <a:pt x="7927" y="933"/>
                    <a:pt x="10758" y="933"/>
                  </a:cubicBezTo>
                  <a:close/>
                  <a:moveTo>
                    <a:pt x="851" y="6752"/>
                  </a:moveTo>
                  <a:lnTo>
                    <a:pt x="4470" y="6752"/>
                  </a:lnTo>
                  <a:lnTo>
                    <a:pt x="4470" y="9459"/>
                  </a:lnTo>
                  <a:lnTo>
                    <a:pt x="5324" y="9459"/>
                  </a:lnTo>
                  <a:lnTo>
                    <a:pt x="5324" y="6752"/>
                  </a:lnTo>
                  <a:lnTo>
                    <a:pt x="16191" y="6752"/>
                  </a:lnTo>
                  <a:lnTo>
                    <a:pt x="16191" y="9459"/>
                  </a:lnTo>
                  <a:lnTo>
                    <a:pt x="17032" y="9459"/>
                  </a:lnTo>
                  <a:lnTo>
                    <a:pt x="17032" y="6752"/>
                  </a:lnTo>
                  <a:lnTo>
                    <a:pt x="20749" y="6752"/>
                  </a:lnTo>
                  <a:lnTo>
                    <a:pt x="20749" y="16722"/>
                  </a:lnTo>
                  <a:lnTo>
                    <a:pt x="851" y="16722"/>
                  </a:lnTo>
                  <a:lnTo>
                    <a:pt x="851" y="6752"/>
                  </a:lnTo>
                  <a:close/>
                  <a:moveTo>
                    <a:pt x="851" y="17551"/>
                  </a:moveTo>
                  <a:lnTo>
                    <a:pt x="20749" y="17551"/>
                  </a:lnTo>
                  <a:lnTo>
                    <a:pt x="20749" y="20716"/>
                  </a:lnTo>
                  <a:lnTo>
                    <a:pt x="851" y="20716"/>
                  </a:lnTo>
                  <a:lnTo>
                    <a:pt x="851" y="17551"/>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27" name="Shape">
              <a:extLst>
                <a:ext uri="{FF2B5EF4-FFF2-40B4-BE49-F238E27FC236}">
                  <a16:creationId xmlns:a16="http://schemas.microsoft.com/office/drawing/2014/main" id="{C9D37DAD-0E30-364E-B382-469FB794BFB5}"/>
                </a:ext>
              </a:extLst>
            </p:cNvPr>
            <p:cNvSpPr/>
            <p:nvPr/>
          </p:nvSpPr>
          <p:spPr>
            <a:xfrm>
              <a:off x="12695238" y="7592516"/>
              <a:ext cx="915987" cy="7239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699"/>
                  </a:lnTo>
                  <a:lnTo>
                    <a:pt x="10375" y="17699"/>
                  </a:lnTo>
                  <a:lnTo>
                    <a:pt x="10375" y="20523"/>
                  </a:lnTo>
                  <a:lnTo>
                    <a:pt x="4086" y="20523"/>
                  </a:lnTo>
                  <a:lnTo>
                    <a:pt x="4086" y="21600"/>
                  </a:lnTo>
                  <a:lnTo>
                    <a:pt x="17514" y="21600"/>
                  </a:lnTo>
                  <a:lnTo>
                    <a:pt x="17514" y="20523"/>
                  </a:lnTo>
                  <a:lnTo>
                    <a:pt x="11225" y="20523"/>
                  </a:lnTo>
                  <a:lnTo>
                    <a:pt x="11225" y="17699"/>
                  </a:lnTo>
                  <a:lnTo>
                    <a:pt x="21600" y="17699"/>
                  </a:lnTo>
                  <a:lnTo>
                    <a:pt x="21600" y="0"/>
                  </a:lnTo>
                  <a:lnTo>
                    <a:pt x="0" y="0"/>
                  </a:lnTo>
                  <a:close/>
                  <a:moveTo>
                    <a:pt x="887" y="1136"/>
                  </a:moveTo>
                  <a:lnTo>
                    <a:pt x="20713" y="1136"/>
                  </a:lnTo>
                  <a:lnTo>
                    <a:pt x="20713" y="16563"/>
                  </a:lnTo>
                  <a:lnTo>
                    <a:pt x="887" y="16563"/>
                  </a:lnTo>
                  <a:lnTo>
                    <a:pt x="887" y="1136"/>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28" name="Shape">
              <a:extLst>
                <a:ext uri="{FF2B5EF4-FFF2-40B4-BE49-F238E27FC236}">
                  <a16:creationId xmlns:a16="http://schemas.microsoft.com/office/drawing/2014/main" id="{2B708F99-F583-0743-AB71-512DE4EB5013}"/>
                </a:ext>
              </a:extLst>
            </p:cNvPr>
            <p:cNvSpPr/>
            <p:nvPr/>
          </p:nvSpPr>
          <p:spPr>
            <a:xfrm>
              <a:off x="14635163" y="7494091"/>
              <a:ext cx="920750" cy="919162"/>
            </a:xfrm>
            <a:custGeom>
              <a:avLst/>
              <a:gdLst/>
              <a:ahLst/>
              <a:cxnLst>
                <a:cxn ang="0">
                  <a:pos x="wd2" y="hd2"/>
                </a:cxn>
                <a:cxn ang="5400000">
                  <a:pos x="wd2" y="hd2"/>
                </a:cxn>
                <a:cxn ang="10800000">
                  <a:pos x="wd2" y="hd2"/>
                </a:cxn>
                <a:cxn ang="16200000">
                  <a:pos x="wd2" y="hd2"/>
                </a:cxn>
              </a:cxnLst>
              <a:rect l="0" t="0" r="r" b="b"/>
              <a:pathLst>
                <a:path w="21600" h="21600" extrusionOk="0">
                  <a:moveTo>
                    <a:pt x="10362" y="0"/>
                  </a:moveTo>
                  <a:lnTo>
                    <a:pt x="10362" y="3597"/>
                  </a:lnTo>
                  <a:lnTo>
                    <a:pt x="11238" y="3597"/>
                  </a:lnTo>
                  <a:lnTo>
                    <a:pt x="11238" y="0"/>
                  </a:lnTo>
                  <a:lnTo>
                    <a:pt x="10362" y="0"/>
                  </a:lnTo>
                  <a:close/>
                  <a:moveTo>
                    <a:pt x="3468" y="2848"/>
                  </a:moveTo>
                  <a:lnTo>
                    <a:pt x="2848" y="3468"/>
                  </a:lnTo>
                  <a:lnTo>
                    <a:pt x="5393" y="6014"/>
                  </a:lnTo>
                  <a:lnTo>
                    <a:pt x="6014" y="5393"/>
                  </a:lnTo>
                  <a:lnTo>
                    <a:pt x="3468" y="2848"/>
                  </a:lnTo>
                  <a:close/>
                  <a:moveTo>
                    <a:pt x="18127" y="2853"/>
                  </a:moveTo>
                  <a:lnTo>
                    <a:pt x="15583" y="5397"/>
                  </a:lnTo>
                  <a:lnTo>
                    <a:pt x="16203" y="6017"/>
                  </a:lnTo>
                  <a:lnTo>
                    <a:pt x="18747" y="3473"/>
                  </a:lnTo>
                  <a:lnTo>
                    <a:pt x="18127" y="2853"/>
                  </a:lnTo>
                  <a:close/>
                  <a:moveTo>
                    <a:pt x="10800" y="5383"/>
                  </a:moveTo>
                  <a:cubicBezTo>
                    <a:pt x="9414" y="5383"/>
                    <a:pt x="8027" y="5912"/>
                    <a:pt x="6970" y="6970"/>
                  </a:cubicBezTo>
                  <a:cubicBezTo>
                    <a:pt x="4855" y="9085"/>
                    <a:pt x="4855" y="12515"/>
                    <a:pt x="6970" y="14630"/>
                  </a:cubicBezTo>
                  <a:cubicBezTo>
                    <a:pt x="9085" y="16745"/>
                    <a:pt x="12515" y="16745"/>
                    <a:pt x="14630" y="14630"/>
                  </a:cubicBezTo>
                  <a:cubicBezTo>
                    <a:pt x="16745" y="12515"/>
                    <a:pt x="16745" y="9085"/>
                    <a:pt x="14630" y="6970"/>
                  </a:cubicBezTo>
                  <a:cubicBezTo>
                    <a:pt x="13573" y="5912"/>
                    <a:pt x="12186" y="5383"/>
                    <a:pt x="10800" y="5383"/>
                  </a:cubicBezTo>
                  <a:close/>
                  <a:moveTo>
                    <a:pt x="10800" y="6278"/>
                  </a:moveTo>
                  <a:cubicBezTo>
                    <a:pt x="11957" y="6278"/>
                    <a:pt x="13115" y="6720"/>
                    <a:pt x="13997" y="7603"/>
                  </a:cubicBezTo>
                  <a:cubicBezTo>
                    <a:pt x="15763" y="9368"/>
                    <a:pt x="15763" y="12232"/>
                    <a:pt x="13997" y="13997"/>
                  </a:cubicBezTo>
                  <a:cubicBezTo>
                    <a:pt x="12232" y="15763"/>
                    <a:pt x="9368" y="15763"/>
                    <a:pt x="7603" y="13997"/>
                  </a:cubicBezTo>
                  <a:cubicBezTo>
                    <a:pt x="5837" y="12232"/>
                    <a:pt x="5837" y="9368"/>
                    <a:pt x="7603" y="7603"/>
                  </a:cubicBezTo>
                  <a:cubicBezTo>
                    <a:pt x="8485" y="6720"/>
                    <a:pt x="9643" y="6278"/>
                    <a:pt x="10800" y="6278"/>
                  </a:cubicBezTo>
                  <a:close/>
                  <a:moveTo>
                    <a:pt x="0" y="10362"/>
                  </a:moveTo>
                  <a:lnTo>
                    <a:pt x="0" y="11238"/>
                  </a:lnTo>
                  <a:lnTo>
                    <a:pt x="3597" y="11238"/>
                  </a:lnTo>
                  <a:lnTo>
                    <a:pt x="3597" y="10362"/>
                  </a:lnTo>
                  <a:lnTo>
                    <a:pt x="0" y="10362"/>
                  </a:lnTo>
                  <a:close/>
                  <a:moveTo>
                    <a:pt x="18003" y="10362"/>
                  </a:moveTo>
                  <a:lnTo>
                    <a:pt x="18003" y="11238"/>
                  </a:lnTo>
                  <a:lnTo>
                    <a:pt x="21600" y="11238"/>
                  </a:lnTo>
                  <a:lnTo>
                    <a:pt x="21600" y="10362"/>
                  </a:lnTo>
                  <a:lnTo>
                    <a:pt x="18003" y="10362"/>
                  </a:lnTo>
                  <a:close/>
                  <a:moveTo>
                    <a:pt x="5397" y="15583"/>
                  </a:moveTo>
                  <a:lnTo>
                    <a:pt x="2853" y="18127"/>
                  </a:lnTo>
                  <a:lnTo>
                    <a:pt x="3473" y="18747"/>
                  </a:lnTo>
                  <a:lnTo>
                    <a:pt x="6017" y="16203"/>
                  </a:lnTo>
                  <a:lnTo>
                    <a:pt x="5397" y="15583"/>
                  </a:lnTo>
                  <a:close/>
                  <a:moveTo>
                    <a:pt x="16207" y="15586"/>
                  </a:moveTo>
                  <a:lnTo>
                    <a:pt x="15586" y="16207"/>
                  </a:lnTo>
                  <a:lnTo>
                    <a:pt x="18132" y="18752"/>
                  </a:lnTo>
                  <a:lnTo>
                    <a:pt x="18752" y="18132"/>
                  </a:lnTo>
                  <a:lnTo>
                    <a:pt x="16207" y="15586"/>
                  </a:lnTo>
                  <a:close/>
                  <a:moveTo>
                    <a:pt x="10362" y="18003"/>
                  </a:moveTo>
                  <a:lnTo>
                    <a:pt x="10362" y="21600"/>
                  </a:lnTo>
                  <a:lnTo>
                    <a:pt x="11238" y="21600"/>
                  </a:lnTo>
                  <a:lnTo>
                    <a:pt x="11238" y="18003"/>
                  </a:lnTo>
                  <a:lnTo>
                    <a:pt x="10362" y="18003"/>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29" name="Shape">
              <a:extLst>
                <a:ext uri="{FF2B5EF4-FFF2-40B4-BE49-F238E27FC236}">
                  <a16:creationId xmlns:a16="http://schemas.microsoft.com/office/drawing/2014/main" id="{3D6E2462-1367-0542-A5F4-05C7B72D970F}"/>
                </a:ext>
              </a:extLst>
            </p:cNvPr>
            <p:cNvSpPr/>
            <p:nvPr/>
          </p:nvSpPr>
          <p:spPr>
            <a:xfrm>
              <a:off x="16579850" y="7494091"/>
              <a:ext cx="919163" cy="9191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1689"/>
                  </a:lnTo>
                  <a:lnTo>
                    <a:pt x="20720" y="11689"/>
                  </a:lnTo>
                  <a:lnTo>
                    <a:pt x="20720" y="20719"/>
                  </a:lnTo>
                  <a:lnTo>
                    <a:pt x="880" y="20719"/>
                  </a:lnTo>
                  <a:lnTo>
                    <a:pt x="880" y="881"/>
                  </a:lnTo>
                  <a:lnTo>
                    <a:pt x="13036" y="881"/>
                  </a:lnTo>
                  <a:lnTo>
                    <a:pt x="13036" y="0"/>
                  </a:lnTo>
                  <a:lnTo>
                    <a:pt x="0" y="0"/>
                  </a:lnTo>
                  <a:close/>
                  <a:moveTo>
                    <a:pt x="17444" y="2183"/>
                  </a:moveTo>
                  <a:lnTo>
                    <a:pt x="16842" y="2783"/>
                  </a:lnTo>
                  <a:lnTo>
                    <a:pt x="19488" y="5430"/>
                  </a:lnTo>
                  <a:lnTo>
                    <a:pt x="15981" y="5430"/>
                  </a:lnTo>
                  <a:cubicBezTo>
                    <a:pt x="15981" y="5430"/>
                    <a:pt x="15936" y="5430"/>
                    <a:pt x="15846" y="5432"/>
                  </a:cubicBezTo>
                  <a:cubicBezTo>
                    <a:pt x="15755" y="5435"/>
                    <a:pt x="15617" y="5440"/>
                    <a:pt x="15432" y="5449"/>
                  </a:cubicBezTo>
                  <a:cubicBezTo>
                    <a:pt x="13689" y="5515"/>
                    <a:pt x="12118" y="6247"/>
                    <a:pt x="10967" y="7399"/>
                  </a:cubicBezTo>
                  <a:cubicBezTo>
                    <a:pt x="9815" y="8550"/>
                    <a:pt x="9083" y="10121"/>
                    <a:pt x="9017" y="11864"/>
                  </a:cubicBezTo>
                  <a:cubicBezTo>
                    <a:pt x="9013" y="11934"/>
                    <a:pt x="9012" y="11965"/>
                    <a:pt x="9011" y="11989"/>
                  </a:cubicBezTo>
                  <a:cubicBezTo>
                    <a:pt x="9011" y="12013"/>
                    <a:pt x="9011" y="12030"/>
                    <a:pt x="9010" y="12073"/>
                  </a:cubicBezTo>
                  <a:lnTo>
                    <a:pt x="9885" y="12073"/>
                  </a:lnTo>
                  <a:cubicBezTo>
                    <a:pt x="9888" y="11965"/>
                    <a:pt x="9887" y="11961"/>
                    <a:pt x="9897" y="11757"/>
                  </a:cubicBezTo>
                  <a:cubicBezTo>
                    <a:pt x="10048" y="8790"/>
                    <a:pt x="12419" y="6421"/>
                    <a:pt x="15386" y="6268"/>
                  </a:cubicBezTo>
                  <a:cubicBezTo>
                    <a:pt x="15799" y="6247"/>
                    <a:pt x="16027" y="6244"/>
                    <a:pt x="16027" y="6244"/>
                  </a:cubicBezTo>
                  <a:lnTo>
                    <a:pt x="19439" y="6244"/>
                  </a:lnTo>
                  <a:lnTo>
                    <a:pt x="16842" y="8841"/>
                  </a:lnTo>
                  <a:lnTo>
                    <a:pt x="17444" y="9443"/>
                  </a:lnTo>
                  <a:lnTo>
                    <a:pt x="21074" y="5813"/>
                  </a:lnTo>
                  <a:lnTo>
                    <a:pt x="17444" y="2183"/>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30" name="Shape">
              <a:extLst>
                <a:ext uri="{FF2B5EF4-FFF2-40B4-BE49-F238E27FC236}">
                  <a16:creationId xmlns:a16="http://schemas.microsoft.com/office/drawing/2014/main" id="{DEB78CFE-C1AA-A34A-81DC-EE7AC4BEB716}"/>
                </a:ext>
              </a:extLst>
            </p:cNvPr>
            <p:cNvSpPr/>
            <p:nvPr/>
          </p:nvSpPr>
          <p:spPr>
            <a:xfrm>
              <a:off x="18522950" y="7530603"/>
              <a:ext cx="927100" cy="847725"/>
            </a:xfrm>
            <a:custGeom>
              <a:avLst/>
              <a:gdLst/>
              <a:ahLst/>
              <a:cxnLst>
                <a:cxn ang="0">
                  <a:pos x="wd2" y="hd2"/>
                </a:cxn>
                <a:cxn ang="5400000">
                  <a:pos x="wd2" y="hd2"/>
                </a:cxn>
                <a:cxn ang="10800000">
                  <a:pos x="wd2" y="hd2"/>
                </a:cxn>
                <a:cxn ang="16200000">
                  <a:pos x="wd2" y="hd2"/>
                </a:cxn>
              </a:cxnLst>
              <a:rect l="0" t="0" r="r" b="b"/>
              <a:pathLst>
                <a:path w="21538" h="21570" extrusionOk="0">
                  <a:moveTo>
                    <a:pt x="6134" y="0"/>
                  </a:moveTo>
                  <a:cubicBezTo>
                    <a:pt x="4371" y="1"/>
                    <a:pt x="2593" y="770"/>
                    <a:pt x="1360" y="2391"/>
                  </a:cubicBezTo>
                  <a:cubicBezTo>
                    <a:pt x="406" y="3646"/>
                    <a:pt x="-24" y="5199"/>
                    <a:pt x="1" y="6731"/>
                  </a:cubicBezTo>
                  <a:cubicBezTo>
                    <a:pt x="27" y="8297"/>
                    <a:pt x="528" y="9857"/>
                    <a:pt x="1510" y="11132"/>
                  </a:cubicBezTo>
                  <a:lnTo>
                    <a:pt x="10847" y="21570"/>
                  </a:lnTo>
                  <a:lnTo>
                    <a:pt x="20076" y="11132"/>
                  </a:lnTo>
                  <a:cubicBezTo>
                    <a:pt x="21010" y="9851"/>
                    <a:pt x="21494" y="8315"/>
                    <a:pt x="21535" y="6772"/>
                  </a:cubicBezTo>
                  <a:cubicBezTo>
                    <a:pt x="21576" y="5230"/>
                    <a:pt x="21175" y="3657"/>
                    <a:pt x="20226" y="2391"/>
                  </a:cubicBezTo>
                  <a:cubicBezTo>
                    <a:pt x="19028" y="792"/>
                    <a:pt x="17297" y="35"/>
                    <a:pt x="15580" y="2"/>
                  </a:cubicBezTo>
                  <a:cubicBezTo>
                    <a:pt x="13860" y="-30"/>
                    <a:pt x="12122" y="664"/>
                    <a:pt x="10793" y="2114"/>
                  </a:cubicBezTo>
                  <a:cubicBezTo>
                    <a:pt x="9502" y="700"/>
                    <a:pt x="7816" y="-1"/>
                    <a:pt x="6134" y="0"/>
                  </a:cubicBezTo>
                  <a:close/>
                  <a:moveTo>
                    <a:pt x="6237" y="1013"/>
                  </a:moveTo>
                  <a:cubicBezTo>
                    <a:pt x="6422" y="1012"/>
                    <a:pt x="6607" y="1021"/>
                    <a:pt x="6791" y="1040"/>
                  </a:cubicBezTo>
                  <a:cubicBezTo>
                    <a:pt x="8295" y="1193"/>
                    <a:pt x="9745" y="1979"/>
                    <a:pt x="10779" y="3369"/>
                  </a:cubicBezTo>
                  <a:cubicBezTo>
                    <a:pt x="11789" y="2048"/>
                    <a:pt x="13230" y="1212"/>
                    <a:pt x="14795" y="1040"/>
                  </a:cubicBezTo>
                  <a:cubicBezTo>
                    <a:pt x="16327" y="872"/>
                    <a:pt x="17875" y="1364"/>
                    <a:pt x="18998" y="2529"/>
                  </a:cubicBezTo>
                  <a:cubicBezTo>
                    <a:pt x="20101" y="3675"/>
                    <a:pt x="20631" y="5220"/>
                    <a:pt x="20637" y="6755"/>
                  </a:cubicBezTo>
                  <a:cubicBezTo>
                    <a:pt x="20644" y="8312"/>
                    <a:pt x="20115" y="9875"/>
                    <a:pt x="19034" y="11078"/>
                  </a:cubicBezTo>
                  <a:lnTo>
                    <a:pt x="10793" y="19910"/>
                  </a:lnTo>
                  <a:lnTo>
                    <a:pt x="2552" y="11078"/>
                  </a:lnTo>
                  <a:cubicBezTo>
                    <a:pt x="267" y="8774"/>
                    <a:pt x="282" y="4808"/>
                    <a:pt x="2588" y="2529"/>
                  </a:cubicBezTo>
                  <a:cubicBezTo>
                    <a:pt x="3632" y="1498"/>
                    <a:pt x="4939" y="1017"/>
                    <a:pt x="6237" y="1013"/>
                  </a:cubicBez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31" name="Shape">
              <a:extLst>
                <a:ext uri="{FF2B5EF4-FFF2-40B4-BE49-F238E27FC236}">
                  <a16:creationId xmlns:a16="http://schemas.microsoft.com/office/drawing/2014/main" id="{051A12B8-60BB-F445-94E9-8BBF2E02C1C8}"/>
                </a:ext>
              </a:extLst>
            </p:cNvPr>
            <p:cNvSpPr/>
            <p:nvPr/>
          </p:nvSpPr>
          <p:spPr>
            <a:xfrm>
              <a:off x="20473988" y="7475041"/>
              <a:ext cx="685800" cy="958850"/>
            </a:xfrm>
            <a:custGeom>
              <a:avLst/>
              <a:gdLst/>
              <a:ahLst/>
              <a:cxnLst>
                <a:cxn ang="0">
                  <a:pos x="wd2" y="hd2"/>
                </a:cxn>
                <a:cxn ang="5400000">
                  <a:pos x="wd2" y="hd2"/>
                </a:cxn>
                <a:cxn ang="10800000">
                  <a:pos x="wd2" y="hd2"/>
                </a:cxn>
                <a:cxn ang="16200000">
                  <a:pos x="wd2" y="hd2"/>
                </a:cxn>
              </a:cxnLst>
              <a:rect l="0" t="0" r="r" b="b"/>
              <a:pathLst>
                <a:path w="21600" h="21600" extrusionOk="0">
                  <a:moveTo>
                    <a:pt x="13320" y="0"/>
                  </a:moveTo>
                  <a:lnTo>
                    <a:pt x="12320" y="716"/>
                  </a:lnTo>
                  <a:lnTo>
                    <a:pt x="16397" y="3630"/>
                  </a:lnTo>
                  <a:cubicBezTo>
                    <a:pt x="16125" y="3627"/>
                    <a:pt x="15854" y="3624"/>
                    <a:pt x="15584" y="3623"/>
                  </a:cubicBezTo>
                  <a:cubicBezTo>
                    <a:pt x="15314" y="3622"/>
                    <a:pt x="15045" y="3622"/>
                    <a:pt x="14777" y="3622"/>
                  </a:cubicBezTo>
                  <a:lnTo>
                    <a:pt x="14079" y="3622"/>
                  </a:lnTo>
                  <a:cubicBezTo>
                    <a:pt x="13020" y="3622"/>
                    <a:pt x="11939" y="3622"/>
                    <a:pt x="10873" y="3662"/>
                  </a:cubicBezTo>
                  <a:cubicBezTo>
                    <a:pt x="9806" y="3702"/>
                    <a:pt x="8754" y="3783"/>
                    <a:pt x="7756" y="3944"/>
                  </a:cubicBezTo>
                  <a:cubicBezTo>
                    <a:pt x="5943" y="4271"/>
                    <a:pt x="4328" y="4940"/>
                    <a:pt x="3053" y="5851"/>
                  </a:cubicBezTo>
                  <a:cubicBezTo>
                    <a:pt x="1778" y="6762"/>
                    <a:pt x="842" y="7916"/>
                    <a:pt x="385" y="9212"/>
                  </a:cubicBezTo>
                  <a:cubicBezTo>
                    <a:pt x="277" y="9551"/>
                    <a:pt x="196" y="9899"/>
                    <a:pt x="134" y="10252"/>
                  </a:cubicBezTo>
                  <a:cubicBezTo>
                    <a:pt x="72" y="10605"/>
                    <a:pt x="30" y="10964"/>
                    <a:pt x="0" y="11326"/>
                  </a:cubicBezTo>
                  <a:lnTo>
                    <a:pt x="1335" y="11326"/>
                  </a:lnTo>
                  <a:cubicBezTo>
                    <a:pt x="1364" y="11035"/>
                    <a:pt x="1402" y="10746"/>
                    <a:pt x="1455" y="10462"/>
                  </a:cubicBezTo>
                  <a:cubicBezTo>
                    <a:pt x="1508" y="10178"/>
                    <a:pt x="1576" y="9898"/>
                    <a:pt x="1663" y="9624"/>
                  </a:cubicBezTo>
                  <a:cubicBezTo>
                    <a:pt x="2079" y="8446"/>
                    <a:pt x="2930" y="7398"/>
                    <a:pt x="4089" y="6569"/>
                  </a:cubicBezTo>
                  <a:cubicBezTo>
                    <a:pt x="5249" y="5741"/>
                    <a:pt x="6715" y="5132"/>
                    <a:pt x="8363" y="4835"/>
                  </a:cubicBezTo>
                  <a:cubicBezTo>
                    <a:pt x="9271" y="4688"/>
                    <a:pt x="10226" y="4615"/>
                    <a:pt x="11196" y="4579"/>
                  </a:cubicBezTo>
                  <a:cubicBezTo>
                    <a:pt x="12165" y="4542"/>
                    <a:pt x="13148" y="4542"/>
                    <a:pt x="14110" y="4542"/>
                  </a:cubicBezTo>
                  <a:lnTo>
                    <a:pt x="14746" y="4542"/>
                  </a:lnTo>
                  <a:cubicBezTo>
                    <a:pt x="15040" y="4542"/>
                    <a:pt x="15335" y="4542"/>
                    <a:pt x="15631" y="4544"/>
                  </a:cubicBezTo>
                  <a:cubicBezTo>
                    <a:pt x="15928" y="4546"/>
                    <a:pt x="16226" y="4549"/>
                    <a:pt x="16524" y="4554"/>
                  </a:cubicBezTo>
                  <a:lnTo>
                    <a:pt x="12320" y="7559"/>
                  </a:lnTo>
                  <a:lnTo>
                    <a:pt x="13320" y="8275"/>
                  </a:lnTo>
                  <a:lnTo>
                    <a:pt x="19120" y="4130"/>
                  </a:lnTo>
                  <a:lnTo>
                    <a:pt x="13320" y="0"/>
                  </a:lnTo>
                  <a:close/>
                  <a:moveTo>
                    <a:pt x="20265" y="10274"/>
                  </a:moveTo>
                  <a:cubicBezTo>
                    <a:pt x="20236" y="10565"/>
                    <a:pt x="20198" y="10854"/>
                    <a:pt x="20145" y="11138"/>
                  </a:cubicBezTo>
                  <a:cubicBezTo>
                    <a:pt x="20092" y="11422"/>
                    <a:pt x="20024" y="11702"/>
                    <a:pt x="19937" y="11976"/>
                  </a:cubicBezTo>
                  <a:cubicBezTo>
                    <a:pt x="19521" y="13154"/>
                    <a:pt x="18670" y="14203"/>
                    <a:pt x="17511" y="15032"/>
                  </a:cubicBezTo>
                  <a:cubicBezTo>
                    <a:pt x="16351" y="15860"/>
                    <a:pt x="14885" y="16468"/>
                    <a:pt x="13237" y="16765"/>
                  </a:cubicBezTo>
                  <a:cubicBezTo>
                    <a:pt x="12329" y="16912"/>
                    <a:pt x="11374" y="16985"/>
                    <a:pt x="10404" y="17022"/>
                  </a:cubicBezTo>
                  <a:cubicBezTo>
                    <a:pt x="9435" y="17059"/>
                    <a:pt x="8452" y="17058"/>
                    <a:pt x="7490" y="17058"/>
                  </a:cubicBezTo>
                  <a:lnTo>
                    <a:pt x="6854" y="17058"/>
                  </a:lnTo>
                  <a:cubicBezTo>
                    <a:pt x="6560" y="17058"/>
                    <a:pt x="6265" y="17058"/>
                    <a:pt x="5969" y="17056"/>
                  </a:cubicBezTo>
                  <a:cubicBezTo>
                    <a:pt x="5672" y="17054"/>
                    <a:pt x="5374" y="17051"/>
                    <a:pt x="5076" y="17046"/>
                  </a:cubicBezTo>
                  <a:lnTo>
                    <a:pt x="9280" y="14041"/>
                  </a:lnTo>
                  <a:lnTo>
                    <a:pt x="8280" y="13325"/>
                  </a:lnTo>
                  <a:lnTo>
                    <a:pt x="2480" y="17470"/>
                  </a:lnTo>
                  <a:lnTo>
                    <a:pt x="8280" y="21600"/>
                  </a:lnTo>
                  <a:lnTo>
                    <a:pt x="9280" y="20884"/>
                  </a:lnTo>
                  <a:lnTo>
                    <a:pt x="5203" y="17970"/>
                  </a:lnTo>
                  <a:cubicBezTo>
                    <a:pt x="5475" y="17973"/>
                    <a:pt x="5746" y="17976"/>
                    <a:pt x="6016" y="17977"/>
                  </a:cubicBezTo>
                  <a:cubicBezTo>
                    <a:pt x="6286" y="17978"/>
                    <a:pt x="6555" y="17978"/>
                    <a:pt x="6823" y="17978"/>
                  </a:cubicBezTo>
                  <a:lnTo>
                    <a:pt x="7521" y="17978"/>
                  </a:lnTo>
                  <a:cubicBezTo>
                    <a:pt x="8580" y="17978"/>
                    <a:pt x="9661" y="17979"/>
                    <a:pt x="10727" y="17939"/>
                  </a:cubicBezTo>
                  <a:cubicBezTo>
                    <a:pt x="11794" y="17899"/>
                    <a:pt x="12846" y="17817"/>
                    <a:pt x="13844" y="17656"/>
                  </a:cubicBezTo>
                  <a:cubicBezTo>
                    <a:pt x="15657" y="17329"/>
                    <a:pt x="17272" y="16660"/>
                    <a:pt x="18547" y="15749"/>
                  </a:cubicBezTo>
                  <a:cubicBezTo>
                    <a:pt x="19822" y="14838"/>
                    <a:pt x="20758" y="13684"/>
                    <a:pt x="21215" y="12388"/>
                  </a:cubicBezTo>
                  <a:cubicBezTo>
                    <a:pt x="21323" y="12049"/>
                    <a:pt x="21404" y="11701"/>
                    <a:pt x="21466" y="11348"/>
                  </a:cubicBezTo>
                  <a:cubicBezTo>
                    <a:pt x="21528" y="10995"/>
                    <a:pt x="21570" y="10636"/>
                    <a:pt x="21600" y="10274"/>
                  </a:cubicBezTo>
                  <a:lnTo>
                    <a:pt x="20265" y="10274"/>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32" name="Shape">
              <a:extLst>
                <a:ext uri="{FF2B5EF4-FFF2-40B4-BE49-F238E27FC236}">
                  <a16:creationId xmlns:a16="http://schemas.microsoft.com/office/drawing/2014/main" id="{B026D289-892A-284C-BBB2-3B4F7FCF0614}"/>
                </a:ext>
              </a:extLst>
            </p:cNvPr>
            <p:cNvSpPr/>
            <p:nvPr/>
          </p:nvSpPr>
          <p:spPr>
            <a:xfrm>
              <a:off x="8896350" y="9862641"/>
              <a:ext cx="893763" cy="5572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5342" y="21600"/>
                  </a:lnTo>
                  <a:lnTo>
                    <a:pt x="15342" y="11488"/>
                  </a:lnTo>
                  <a:lnTo>
                    <a:pt x="21600" y="20847"/>
                  </a:lnTo>
                  <a:lnTo>
                    <a:pt x="21600" y="619"/>
                  </a:lnTo>
                  <a:lnTo>
                    <a:pt x="15342" y="9976"/>
                  </a:lnTo>
                  <a:lnTo>
                    <a:pt x="15342" y="0"/>
                  </a:lnTo>
                  <a:lnTo>
                    <a:pt x="0" y="0"/>
                  </a:lnTo>
                  <a:close/>
                  <a:moveTo>
                    <a:pt x="886" y="1356"/>
                  </a:moveTo>
                  <a:lnTo>
                    <a:pt x="14456" y="1356"/>
                  </a:lnTo>
                  <a:lnTo>
                    <a:pt x="14456" y="20244"/>
                  </a:lnTo>
                  <a:lnTo>
                    <a:pt x="886" y="20244"/>
                  </a:lnTo>
                  <a:lnTo>
                    <a:pt x="886" y="1356"/>
                  </a:lnTo>
                  <a:close/>
                  <a:moveTo>
                    <a:pt x="20707" y="3972"/>
                  </a:moveTo>
                  <a:lnTo>
                    <a:pt x="20707" y="17493"/>
                  </a:lnTo>
                  <a:lnTo>
                    <a:pt x="16186" y="10732"/>
                  </a:lnTo>
                  <a:lnTo>
                    <a:pt x="20707" y="3972"/>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33" name="Shape">
              <a:extLst>
                <a:ext uri="{FF2B5EF4-FFF2-40B4-BE49-F238E27FC236}">
                  <a16:creationId xmlns:a16="http://schemas.microsoft.com/office/drawing/2014/main" id="{CD63E1B5-5B70-EB43-A686-56B5A01AD537}"/>
                </a:ext>
              </a:extLst>
            </p:cNvPr>
            <p:cNvSpPr/>
            <p:nvPr/>
          </p:nvSpPr>
          <p:spPr>
            <a:xfrm>
              <a:off x="10750550" y="9718178"/>
              <a:ext cx="777875" cy="846138"/>
            </a:xfrm>
            <a:custGeom>
              <a:avLst/>
              <a:gdLst/>
              <a:ahLst/>
              <a:cxnLst>
                <a:cxn ang="0">
                  <a:pos x="wd2" y="hd2"/>
                </a:cxn>
                <a:cxn ang="5400000">
                  <a:pos x="wd2" y="hd2"/>
                </a:cxn>
                <a:cxn ang="10800000">
                  <a:pos x="wd2" y="hd2"/>
                </a:cxn>
                <a:cxn ang="16200000">
                  <a:pos x="wd2" y="hd2"/>
                </a:cxn>
              </a:cxnLst>
              <a:rect l="0" t="0" r="r" b="b"/>
              <a:pathLst>
                <a:path w="21384" h="21585" extrusionOk="0">
                  <a:moveTo>
                    <a:pt x="10716" y="1"/>
                  </a:moveTo>
                  <a:cubicBezTo>
                    <a:pt x="9147" y="-15"/>
                    <a:pt x="7629" y="516"/>
                    <a:pt x="6463" y="1490"/>
                  </a:cubicBezTo>
                  <a:cubicBezTo>
                    <a:pt x="5663" y="2158"/>
                    <a:pt x="5072" y="3013"/>
                    <a:pt x="4750" y="3966"/>
                  </a:cubicBezTo>
                  <a:cubicBezTo>
                    <a:pt x="4032" y="6089"/>
                    <a:pt x="4608" y="8255"/>
                    <a:pt x="5555" y="10144"/>
                  </a:cubicBezTo>
                  <a:cubicBezTo>
                    <a:pt x="6012" y="11054"/>
                    <a:pt x="6568" y="11931"/>
                    <a:pt x="7292" y="12701"/>
                  </a:cubicBezTo>
                  <a:cubicBezTo>
                    <a:pt x="7356" y="12769"/>
                    <a:pt x="7423" y="12835"/>
                    <a:pt x="7489" y="12901"/>
                  </a:cubicBezTo>
                  <a:cubicBezTo>
                    <a:pt x="5629" y="13155"/>
                    <a:pt x="3903" y="13959"/>
                    <a:pt x="2572" y="15197"/>
                  </a:cubicBezTo>
                  <a:cubicBezTo>
                    <a:pt x="760" y="16882"/>
                    <a:pt x="-111" y="19200"/>
                    <a:pt x="12" y="21585"/>
                  </a:cubicBezTo>
                  <a:lnTo>
                    <a:pt x="21370" y="21585"/>
                  </a:lnTo>
                  <a:cubicBezTo>
                    <a:pt x="21489" y="19678"/>
                    <a:pt x="20896" y="17792"/>
                    <a:pt x="19691" y="16244"/>
                  </a:cubicBezTo>
                  <a:cubicBezTo>
                    <a:pt x="18298" y="14455"/>
                    <a:pt x="16202" y="13253"/>
                    <a:pt x="13861" y="12891"/>
                  </a:cubicBezTo>
                  <a:cubicBezTo>
                    <a:pt x="14266" y="12500"/>
                    <a:pt x="14638" y="12069"/>
                    <a:pt x="14960" y="11613"/>
                  </a:cubicBezTo>
                  <a:cubicBezTo>
                    <a:pt x="15763" y="10477"/>
                    <a:pt x="16298" y="9192"/>
                    <a:pt x="16640" y="7851"/>
                  </a:cubicBezTo>
                  <a:cubicBezTo>
                    <a:pt x="16940" y="6671"/>
                    <a:pt x="17084" y="5453"/>
                    <a:pt x="16771" y="4293"/>
                  </a:cubicBezTo>
                  <a:cubicBezTo>
                    <a:pt x="16477" y="3205"/>
                    <a:pt x="15801" y="2236"/>
                    <a:pt x="14878" y="1490"/>
                  </a:cubicBezTo>
                  <a:cubicBezTo>
                    <a:pt x="13722" y="554"/>
                    <a:pt x="12250" y="16"/>
                    <a:pt x="10716" y="1"/>
                  </a:cubicBezTo>
                  <a:close/>
                  <a:moveTo>
                    <a:pt x="10691" y="884"/>
                  </a:moveTo>
                  <a:cubicBezTo>
                    <a:pt x="11872" y="890"/>
                    <a:pt x="13016" y="1264"/>
                    <a:pt x="13948" y="1938"/>
                  </a:cubicBezTo>
                  <a:cubicBezTo>
                    <a:pt x="14846" y="2586"/>
                    <a:pt x="15494" y="3474"/>
                    <a:pt x="15794" y="4473"/>
                  </a:cubicBezTo>
                  <a:cubicBezTo>
                    <a:pt x="16126" y="5573"/>
                    <a:pt x="16020" y="6741"/>
                    <a:pt x="15718" y="7869"/>
                  </a:cubicBezTo>
                  <a:cubicBezTo>
                    <a:pt x="15423" y="8965"/>
                    <a:pt x="14924" y="10025"/>
                    <a:pt x="14294" y="10950"/>
                  </a:cubicBezTo>
                  <a:cubicBezTo>
                    <a:pt x="13968" y="11429"/>
                    <a:pt x="13599" y="11878"/>
                    <a:pt x="13185" y="12278"/>
                  </a:cubicBezTo>
                  <a:cubicBezTo>
                    <a:pt x="12788" y="12661"/>
                    <a:pt x="12346" y="13002"/>
                    <a:pt x="11803" y="13237"/>
                  </a:cubicBezTo>
                  <a:cubicBezTo>
                    <a:pt x="11448" y="13391"/>
                    <a:pt x="11065" y="13485"/>
                    <a:pt x="10676" y="13481"/>
                  </a:cubicBezTo>
                  <a:cubicBezTo>
                    <a:pt x="10304" y="13476"/>
                    <a:pt x="9941" y="13381"/>
                    <a:pt x="9599" y="13237"/>
                  </a:cubicBezTo>
                  <a:cubicBezTo>
                    <a:pt x="8547" y="12793"/>
                    <a:pt x="7801" y="11949"/>
                    <a:pt x="7200" y="11057"/>
                  </a:cubicBezTo>
                  <a:cubicBezTo>
                    <a:pt x="6575" y="10130"/>
                    <a:pt x="6078" y="9121"/>
                    <a:pt x="5741" y="8051"/>
                  </a:cubicBezTo>
                  <a:cubicBezTo>
                    <a:pt x="5378" y="6893"/>
                    <a:pt x="5217" y="5688"/>
                    <a:pt x="5529" y="4549"/>
                  </a:cubicBezTo>
                  <a:cubicBezTo>
                    <a:pt x="5810" y="3523"/>
                    <a:pt x="6461" y="2605"/>
                    <a:pt x="7382" y="1938"/>
                  </a:cubicBezTo>
                  <a:cubicBezTo>
                    <a:pt x="8327" y="1252"/>
                    <a:pt x="9491" y="878"/>
                    <a:pt x="10691" y="884"/>
                  </a:cubicBezTo>
                  <a:close/>
                  <a:moveTo>
                    <a:pt x="8418" y="13662"/>
                  </a:moveTo>
                  <a:cubicBezTo>
                    <a:pt x="8850" y="13944"/>
                    <a:pt x="9330" y="14162"/>
                    <a:pt x="9864" y="14267"/>
                  </a:cubicBezTo>
                  <a:cubicBezTo>
                    <a:pt x="10167" y="14327"/>
                    <a:pt x="10477" y="14346"/>
                    <a:pt x="10787" y="14339"/>
                  </a:cubicBezTo>
                  <a:cubicBezTo>
                    <a:pt x="11106" y="14332"/>
                    <a:pt x="11425" y="14298"/>
                    <a:pt x="11732" y="14217"/>
                  </a:cubicBezTo>
                  <a:cubicBezTo>
                    <a:pt x="12174" y="14102"/>
                    <a:pt x="12567" y="13906"/>
                    <a:pt x="12927" y="13664"/>
                  </a:cubicBezTo>
                  <a:cubicBezTo>
                    <a:pt x="13911" y="13761"/>
                    <a:pt x="14863" y="14001"/>
                    <a:pt x="15748" y="14372"/>
                  </a:cubicBezTo>
                  <a:cubicBezTo>
                    <a:pt x="16748" y="14790"/>
                    <a:pt x="17671" y="15374"/>
                    <a:pt x="18418" y="16147"/>
                  </a:cubicBezTo>
                  <a:cubicBezTo>
                    <a:pt x="19022" y="16771"/>
                    <a:pt x="19484" y="17493"/>
                    <a:pt x="19806" y="18263"/>
                  </a:cubicBezTo>
                  <a:cubicBezTo>
                    <a:pt x="20130" y="19038"/>
                    <a:pt x="20315" y="19865"/>
                    <a:pt x="20344" y="20710"/>
                  </a:cubicBezTo>
                  <a:lnTo>
                    <a:pt x="1018" y="20710"/>
                  </a:lnTo>
                  <a:cubicBezTo>
                    <a:pt x="1033" y="18992"/>
                    <a:pt x="1739" y="17342"/>
                    <a:pt x="2996" y="16080"/>
                  </a:cubicBezTo>
                  <a:cubicBezTo>
                    <a:pt x="3755" y="15319"/>
                    <a:pt x="4677" y="14734"/>
                    <a:pt x="5679" y="14324"/>
                  </a:cubicBezTo>
                  <a:cubicBezTo>
                    <a:pt x="6541" y="13970"/>
                    <a:pt x="7465" y="13745"/>
                    <a:pt x="8418" y="13662"/>
                  </a:cubicBez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34" name="Shape">
              <a:extLst>
                <a:ext uri="{FF2B5EF4-FFF2-40B4-BE49-F238E27FC236}">
                  <a16:creationId xmlns:a16="http://schemas.microsoft.com/office/drawing/2014/main" id="{87885653-F57C-FD42-BC35-437DC3CF2B61}"/>
                </a:ext>
              </a:extLst>
            </p:cNvPr>
            <p:cNvSpPr/>
            <p:nvPr/>
          </p:nvSpPr>
          <p:spPr>
            <a:xfrm>
              <a:off x="12490450" y="9681666"/>
              <a:ext cx="1009650" cy="919162"/>
            </a:xfrm>
            <a:custGeom>
              <a:avLst/>
              <a:gdLst/>
              <a:ahLst/>
              <a:cxnLst>
                <a:cxn ang="0">
                  <a:pos x="wd2" y="hd2"/>
                </a:cxn>
                <a:cxn ang="5400000">
                  <a:pos x="wd2" y="hd2"/>
                </a:cxn>
                <a:cxn ang="10800000">
                  <a:pos x="wd2" y="hd2"/>
                </a:cxn>
                <a:cxn ang="16200000">
                  <a:pos x="wd2" y="hd2"/>
                </a:cxn>
              </a:cxnLst>
              <a:rect l="0" t="0" r="r" b="b"/>
              <a:pathLst>
                <a:path w="21115" h="21578" extrusionOk="0">
                  <a:moveTo>
                    <a:pt x="10973" y="0"/>
                  </a:moveTo>
                  <a:cubicBezTo>
                    <a:pt x="7657" y="-22"/>
                    <a:pt x="4756" y="2753"/>
                    <a:pt x="4348" y="6571"/>
                  </a:cubicBezTo>
                  <a:cubicBezTo>
                    <a:pt x="1398" y="7895"/>
                    <a:pt x="-369" y="11307"/>
                    <a:pt x="65" y="14841"/>
                  </a:cubicBezTo>
                  <a:cubicBezTo>
                    <a:pt x="522" y="18561"/>
                    <a:pt x="3270" y="21390"/>
                    <a:pt x="6610" y="21578"/>
                  </a:cubicBezTo>
                  <a:lnTo>
                    <a:pt x="15461" y="21578"/>
                  </a:lnTo>
                  <a:cubicBezTo>
                    <a:pt x="18501" y="21461"/>
                    <a:pt x="20955" y="18749"/>
                    <a:pt x="21108" y="15337"/>
                  </a:cubicBezTo>
                  <a:cubicBezTo>
                    <a:pt x="21231" y="12568"/>
                    <a:pt x="19752" y="10025"/>
                    <a:pt x="17444" y="9038"/>
                  </a:cubicBezTo>
                  <a:cubicBezTo>
                    <a:pt x="18244" y="4863"/>
                    <a:pt x="15767" y="786"/>
                    <a:pt x="12013" y="98"/>
                  </a:cubicBezTo>
                  <a:cubicBezTo>
                    <a:pt x="11664" y="34"/>
                    <a:pt x="11316" y="2"/>
                    <a:pt x="10973" y="0"/>
                  </a:cubicBezTo>
                  <a:close/>
                  <a:moveTo>
                    <a:pt x="10687" y="957"/>
                  </a:moveTo>
                  <a:cubicBezTo>
                    <a:pt x="14750" y="868"/>
                    <a:pt x="17685" y="5294"/>
                    <a:pt x="16443" y="9640"/>
                  </a:cubicBezTo>
                  <a:cubicBezTo>
                    <a:pt x="18735" y="10241"/>
                    <a:pt x="20329" y="12579"/>
                    <a:pt x="20246" y="15220"/>
                  </a:cubicBezTo>
                  <a:cubicBezTo>
                    <a:pt x="20150" y="18273"/>
                    <a:pt x="17910" y="20687"/>
                    <a:pt x="15190" y="20668"/>
                  </a:cubicBezTo>
                  <a:lnTo>
                    <a:pt x="6819" y="20668"/>
                  </a:lnTo>
                  <a:cubicBezTo>
                    <a:pt x="3779" y="20559"/>
                    <a:pt x="1271" y="17965"/>
                    <a:pt x="924" y="14572"/>
                  </a:cubicBezTo>
                  <a:cubicBezTo>
                    <a:pt x="590" y="11300"/>
                    <a:pt x="2377" y="8224"/>
                    <a:pt x="5179" y="7249"/>
                  </a:cubicBezTo>
                  <a:cubicBezTo>
                    <a:pt x="5185" y="3819"/>
                    <a:pt x="7632" y="1023"/>
                    <a:pt x="10687" y="957"/>
                  </a:cubicBez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sp>
          <p:nvSpPr>
            <p:cNvPr id="35" name="Shape">
              <a:extLst>
                <a:ext uri="{FF2B5EF4-FFF2-40B4-BE49-F238E27FC236}">
                  <a16:creationId xmlns:a16="http://schemas.microsoft.com/office/drawing/2014/main" id="{AF542548-3AB0-194C-B607-4EA3C71C8083}"/>
                </a:ext>
              </a:extLst>
            </p:cNvPr>
            <p:cNvSpPr/>
            <p:nvPr/>
          </p:nvSpPr>
          <p:spPr>
            <a:xfrm>
              <a:off x="14460538" y="9678491"/>
              <a:ext cx="923925" cy="923925"/>
            </a:xfrm>
            <a:custGeom>
              <a:avLst/>
              <a:gdLst/>
              <a:ahLst/>
              <a:cxnLst>
                <a:cxn ang="0">
                  <a:pos x="wd2" y="hd2"/>
                </a:cxn>
                <a:cxn ang="5400000">
                  <a:pos x="wd2" y="hd2"/>
                </a:cxn>
                <a:cxn ang="10800000">
                  <a:pos x="wd2" y="hd2"/>
                </a:cxn>
                <a:cxn ang="16200000">
                  <a:pos x="wd2" y="hd2"/>
                </a:cxn>
              </a:cxnLst>
              <a:rect l="0" t="0" r="r" b="b"/>
              <a:pathLst>
                <a:path w="21600" h="21600" extrusionOk="0">
                  <a:moveTo>
                    <a:pt x="6291" y="0"/>
                  </a:moveTo>
                  <a:lnTo>
                    <a:pt x="6291" y="6303"/>
                  </a:lnTo>
                  <a:lnTo>
                    <a:pt x="7168" y="6303"/>
                  </a:lnTo>
                  <a:lnTo>
                    <a:pt x="7204" y="892"/>
                  </a:lnTo>
                  <a:lnTo>
                    <a:pt x="20728" y="892"/>
                  </a:lnTo>
                  <a:lnTo>
                    <a:pt x="20728" y="10356"/>
                  </a:lnTo>
                  <a:lnTo>
                    <a:pt x="18927" y="10356"/>
                  </a:lnTo>
                  <a:lnTo>
                    <a:pt x="18927" y="12640"/>
                  </a:lnTo>
                  <a:lnTo>
                    <a:pt x="16654" y="10353"/>
                  </a:lnTo>
                  <a:lnTo>
                    <a:pt x="15771" y="10353"/>
                  </a:lnTo>
                  <a:lnTo>
                    <a:pt x="15771" y="11270"/>
                  </a:lnTo>
                  <a:lnTo>
                    <a:pt x="16237" y="11270"/>
                  </a:lnTo>
                  <a:lnTo>
                    <a:pt x="19802" y="14410"/>
                  </a:lnTo>
                  <a:lnTo>
                    <a:pt x="19802" y="11245"/>
                  </a:lnTo>
                  <a:lnTo>
                    <a:pt x="21600" y="11245"/>
                  </a:lnTo>
                  <a:lnTo>
                    <a:pt x="21600" y="0"/>
                  </a:lnTo>
                  <a:lnTo>
                    <a:pt x="6291" y="0"/>
                  </a:lnTo>
                  <a:close/>
                  <a:moveTo>
                    <a:pt x="0" y="7214"/>
                  </a:moveTo>
                  <a:lnTo>
                    <a:pt x="0" y="18461"/>
                  </a:lnTo>
                  <a:lnTo>
                    <a:pt x="5425" y="18461"/>
                  </a:lnTo>
                  <a:lnTo>
                    <a:pt x="5425" y="21600"/>
                  </a:lnTo>
                  <a:lnTo>
                    <a:pt x="9028" y="18444"/>
                  </a:lnTo>
                  <a:lnTo>
                    <a:pt x="14867" y="18444"/>
                  </a:lnTo>
                  <a:lnTo>
                    <a:pt x="14867" y="7214"/>
                  </a:lnTo>
                  <a:lnTo>
                    <a:pt x="0" y="7214"/>
                  </a:lnTo>
                  <a:close/>
                  <a:moveTo>
                    <a:pt x="873" y="8117"/>
                  </a:moveTo>
                  <a:lnTo>
                    <a:pt x="13997" y="8117"/>
                  </a:lnTo>
                  <a:lnTo>
                    <a:pt x="13997" y="17562"/>
                  </a:lnTo>
                  <a:lnTo>
                    <a:pt x="8538" y="17562"/>
                  </a:lnTo>
                  <a:lnTo>
                    <a:pt x="6289" y="19861"/>
                  </a:lnTo>
                  <a:lnTo>
                    <a:pt x="6289" y="17553"/>
                  </a:lnTo>
                  <a:lnTo>
                    <a:pt x="873" y="17537"/>
                  </a:lnTo>
                  <a:lnTo>
                    <a:pt x="873" y="8117"/>
                  </a:lnTo>
                  <a:close/>
                </a:path>
              </a:pathLst>
            </a:custGeom>
            <a:solidFill>
              <a:srgbClr val="AAB1B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b="0">
                <a:solidFill>
                  <a:srgbClr val="FFFFFF"/>
                </a:solidFill>
                <a:latin typeface="+mn-lt"/>
                <a:ea typeface="+mn-ea"/>
                <a:cs typeface="+mn-cs"/>
                <a:sym typeface="Helvetica Neue Medium"/>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5" name="Группа 1">
            <a:extLst>
              <a:ext uri="{FF2B5EF4-FFF2-40B4-BE49-F238E27FC236}">
                <a16:creationId xmlns:a16="http://schemas.microsoft.com/office/drawing/2014/main" id="{1C6E3338-88F7-6D43-AD93-92A3FCDCACB4}"/>
              </a:ext>
            </a:extLst>
          </p:cNvPr>
          <p:cNvGrpSpPr>
            <a:grpSpLocks/>
          </p:cNvGrpSpPr>
          <p:nvPr/>
        </p:nvGrpSpPr>
        <p:grpSpPr bwMode="auto">
          <a:xfrm>
            <a:off x="1879600" y="2063750"/>
            <a:ext cx="20624800" cy="9636125"/>
            <a:chOff x="1879600" y="2063750"/>
            <a:chExt cx="20624800" cy="9636125"/>
          </a:xfrm>
        </p:grpSpPr>
        <p:grpSp>
          <p:nvGrpSpPr>
            <p:cNvPr id="16386" name="Группа 9">
              <a:extLst>
                <a:ext uri="{FF2B5EF4-FFF2-40B4-BE49-F238E27FC236}">
                  <a16:creationId xmlns:a16="http://schemas.microsoft.com/office/drawing/2014/main" id="{98B76143-B951-7B49-8E14-528358D4DCBE}"/>
                </a:ext>
              </a:extLst>
            </p:cNvPr>
            <p:cNvGrpSpPr>
              <a:grpSpLocks/>
            </p:cNvGrpSpPr>
            <p:nvPr/>
          </p:nvGrpSpPr>
          <p:grpSpPr bwMode="auto">
            <a:xfrm>
              <a:off x="7356475" y="2063750"/>
              <a:ext cx="9636125" cy="9636125"/>
              <a:chOff x="7356036" y="2063174"/>
              <a:chExt cx="9636564" cy="9636564"/>
            </a:xfrm>
          </p:grpSpPr>
          <p:sp>
            <p:nvSpPr>
              <p:cNvPr id="16436" name="Полилиния 52">
                <a:extLst>
                  <a:ext uri="{FF2B5EF4-FFF2-40B4-BE49-F238E27FC236}">
                    <a16:creationId xmlns:a16="http://schemas.microsoft.com/office/drawing/2014/main" id="{3EE55794-F8A7-0146-BDEB-4718CD801D3A}"/>
                  </a:ext>
                </a:extLst>
              </p:cNvPr>
              <p:cNvSpPr>
                <a:spLocks/>
              </p:cNvSpPr>
              <p:nvPr/>
            </p:nvSpPr>
            <p:spPr bwMode="auto">
              <a:xfrm>
                <a:off x="7356036" y="2063174"/>
                <a:ext cx="9636564" cy="9636564"/>
              </a:xfrm>
              <a:custGeom>
                <a:avLst/>
                <a:gdLst>
                  <a:gd name="T0" fmla="*/ 9562612 w 7668212"/>
                  <a:gd name="T1" fmla="*/ 484942 h 7668212"/>
                  <a:gd name="T2" fmla="*/ 484942 w 7668212"/>
                  <a:gd name="T3" fmla="*/ 9562612 h 7668212"/>
                  <a:gd name="T4" fmla="*/ 9562612 w 7668212"/>
                  <a:gd name="T5" fmla="*/ 18640282 h 7668212"/>
                  <a:gd name="T6" fmla="*/ 18640282 w 7668212"/>
                  <a:gd name="T7" fmla="*/ 9562612 h 7668212"/>
                  <a:gd name="T8" fmla="*/ 9562612 w 7668212"/>
                  <a:gd name="T9" fmla="*/ 484942 h 7668212"/>
                  <a:gd name="T10" fmla="*/ 9562612 w 7668212"/>
                  <a:gd name="T11" fmla="*/ 0 h 7668212"/>
                  <a:gd name="T12" fmla="*/ 19125223 w 7668212"/>
                  <a:gd name="T13" fmla="*/ 9562612 h 7668212"/>
                  <a:gd name="T14" fmla="*/ 9562612 w 7668212"/>
                  <a:gd name="T15" fmla="*/ 19125223 h 7668212"/>
                  <a:gd name="T16" fmla="*/ 0 w 7668212"/>
                  <a:gd name="T17" fmla="*/ 9562612 h 7668212"/>
                  <a:gd name="T18" fmla="*/ 9562612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solidFill>
                <a:srgbClr val="EFF0F4">
                  <a:alpha val="45097"/>
                </a:srgbClr>
              </a:soli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endParaRPr lang="ru-RU"/>
              </a:p>
            </p:txBody>
          </p:sp>
          <p:grpSp>
            <p:nvGrpSpPr>
              <p:cNvPr id="2" name="Группа 6">
                <a:extLst>
                  <a:ext uri="{FF2B5EF4-FFF2-40B4-BE49-F238E27FC236}">
                    <a16:creationId xmlns:a16="http://schemas.microsoft.com/office/drawing/2014/main" id="{AF08F11A-ADF0-F44F-A67A-CFA3B18C5DA1}"/>
                  </a:ext>
                </a:extLst>
              </p:cNvPr>
              <p:cNvGrpSpPr>
                <a:grpSpLocks/>
              </p:cNvGrpSpPr>
              <p:nvPr/>
            </p:nvGrpSpPr>
            <p:grpSpPr bwMode="auto">
              <a:xfrm>
                <a:off x="8340212" y="3023894"/>
                <a:ext cx="7668212" cy="7668212"/>
                <a:chOff x="8681411" y="3378675"/>
                <a:chExt cx="7668212" cy="7668212"/>
              </a:xfrm>
            </p:grpSpPr>
            <p:sp>
              <p:nvSpPr>
                <p:cNvPr id="16452" name="Полилиния 44">
                  <a:extLst>
                    <a:ext uri="{FF2B5EF4-FFF2-40B4-BE49-F238E27FC236}">
                      <a16:creationId xmlns:a16="http://schemas.microsoft.com/office/drawing/2014/main" id="{000C06F9-C132-854E-9B6C-EA8C08478470}"/>
                    </a:ext>
                  </a:extLst>
                </p:cNvPr>
                <p:cNvSpPr>
                  <a:spLocks/>
                </p:cNvSpPr>
                <p:nvPr/>
              </p:nvSpPr>
              <p:spPr bwMode="auto">
                <a:xfrm>
                  <a:off x="8681530" y="3378437"/>
                  <a:ext cx="7667974" cy="7667974"/>
                </a:xfrm>
                <a:custGeom>
                  <a:avLst/>
                  <a:gdLst>
                    <a:gd name="T0" fmla="*/ 3834106 w 7668212"/>
                    <a:gd name="T1" fmla="*/ 194436 h 7668212"/>
                    <a:gd name="T2" fmla="*/ 194436 w 7668212"/>
                    <a:gd name="T3" fmla="*/ 3834106 h 7668212"/>
                    <a:gd name="T4" fmla="*/ 3834106 w 7668212"/>
                    <a:gd name="T5" fmla="*/ 7473776 h 7668212"/>
                    <a:gd name="T6" fmla="*/ 7473776 w 7668212"/>
                    <a:gd name="T7" fmla="*/ 3834106 h 7668212"/>
                    <a:gd name="T8" fmla="*/ 3834106 w 7668212"/>
                    <a:gd name="T9" fmla="*/ 194436 h 7668212"/>
                    <a:gd name="T10" fmla="*/ 3834106 w 7668212"/>
                    <a:gd name="T11" fmla="*/ 0 h 7668212"/>
                    <a:gd name="T12" fmla="*/ 7668212 w 7668212"/>
                    <a:gd name="T13" fmla="*/ 3834106 h 7668212"/>
                    <a:gd name="T14" fmla="*/ 3834106 w 7668212"/>
                    <a:gd name="T15" fmla="*/ 7668212 h 7668212"/>
                    <a:gd name="T16" fmla="*/ 0 w 7668212"/>
                    <a:gd name="T17" fmla="*/ 3834106 h 7668212"/>
                    <a:gd name="T18" fmla="*/ 3834106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gradFill rotWithShape="1">
                  <a:gsLst>
                    <a:gs pos="0">
                      <a:schemeClr val="accent1"/>
                    </a:gs>
                    <a:gs pos="49500">
                      <a:schemeClr val="accent3"/>
                    </a:gs>
                    <a:gs pos="100000">
                      <a:schemeClr val="accent5"/>
                    </a:gs>
                  </a:gsLst>
                  <a:lin ang="5400000" scaled="1"/>
                </a:gra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pPr>
                    <a:defRPr/>
                  </a:pPr>
                  <a:endParaRPr lang="ru-RU"/>
                </a:p>
              </p:txBody>
            </p:sp>
            <p:sp>
              <p:nvSpPr>
                <p:cNvPr id="46" name="Text Box 27">
                  <a:extLst>
                    <a:ext uri="{FF2B5EF4-FFF2-40B4-BE49-F238E27FC236}">
                      <a16:creationId xmlns:a16="http://schemas.microsoft.com/office/drawing/2014/main" id="{24E4F8DD-5B96-C348-8591-DF789B968E23}"/>
                    </a:ext>
                  </a:extLst>
                </p:cNvPr>
                <p:cNvSpPr txBox="1">
                  <a:spLocks/>
                </p:cNvSpPr>
                <p:nvPr/>
              </p:nvSpPr>
              <p:spPr bwMode="auto">
                <a:xfrm>
                  <a:off x="8979994" y="6353547"/>
                  <a:ext cx="7071047" cy="1765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5400" b="0" dirty="0">
                      <a:solidFill>
                        <a:srgbClr val="555B64"/>
                      </a:solidFill>
                      <a:latin typeface="Impact" charset="0"/>
                      <a:ea typeface="Impact" charset="0"/>
                      <a:cs typeface="Impact" charset="0"/>
                      <a:sym typeface="Helvetica Neue" charset="0"/>
                    </a:rPr>
                    <a:t>MINDMAP</a:t>
                  </a:r>
                </a:p>
                <a:p>
                  <a:pPr algn="ctr" eaLnBrk="1">
                    <a:defRPr/>
                  </a:pPr>
                  <a:r>
                    <a:rPr lang="en-US" altLang="x-none" sz="5400" b="0" dirty="0">
                      <a:solidFill>
                        <a:srgbClr val="555B64"/>
                      </a:solidFill>
                      <a:latin typeface="Impact" charset="0"/>
                      <a:ea typeface="Impact" charset="0"/>
                      <a:cs typeface="Impact" charset="0"/>
                      <a:sym typeface="Helvetica Neue" charset="0"/>
                    </a:rPr>
                    <a:t>INFOGRAPHIC</a:t>
                  </a:r>
                </a:p>
              </p:txBody>
            </p:sp>
          </p:grpSp>
          <p:sp>
            <p:nvSpPr>
              <p:cNvPr id="16438" name="Овал 7">
                <a:extLst>
                  <a:ext uri="{FF2B5EF4-FFF2-40B4-BE49-F238E27FC236}">
                    <a16:creationId xmlns:a16="http://schemas.microsoft.com/office/drawing/2014/main" id="{AD8FFFD9-4F8D-7742-B9CE-2DA4F99B4326}"/>
                  </a:ext>
                </a:extLst>
              </p:cNvPr>
              <p:cNvSpPr>
                <a:spLocks noChangeArrowheads="1"/>
              </p:cNvSpPr>
              <p:nvPr/>
            </p:nvSpPr>
            <p:spPr bwMode="auto">
              <a:xfrm>
                <a:off x="7610036" y="2317174"/>
                <a:ext cx="9128564" cy="9128564"/>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grpSp>
        <p:sp>
          <p:nvSpPr>
            <p:cNvPr id="16387" name="Овал 8">
              <a:extLst>
                <a:ext uri="{FF2B5EF4-FFF2-40B4-BE49-F238E27FC236}">
                  <a16:creationId xmlns:a16="http://schemas.microsoft.com/office/drawing/2014/main" id="{68A762B8-86FD-7049-B307-34ADF4E1AC0F}"/>
                </a:ext>
              </a:extLst>
            </p:cNvPr>
            <p:cNvSpPr>
              <a:spLocks noChangeArrowheads="1"/>
            </p:cNvSpPr>
            <p:nvPr/>
          </p:nvSpPr>
          <p:spPr bwMode="auto">
            <a:xfrm>
              <a:off x="15555913" y="382905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6388" name="Овал 56">
              <a:extLst>
                <a:ext uri="{FF2B5EF4-FFF2-40B4-BE49-F238E27FC236}">
                  <a16:creationId xmlns:a16="http://schemas.microsoft.com/office/drawing/2014/main" id="{BC8F4036-9479-9D40-9306-97376A8F31AA}"/>
                </a:ext>
              </a:extLst>
            </p:cNvPr>
            <p:cNvSpPr>
              <a:spLocks noChangeArrowheads="1"/>
            </p:cNvSpPr>
            <p:nvPr/>
          </p:nvSpPr>
          <p:spPr bwMode="auto">
            <a:xfrm>
              <a:off x="15605125" y="97170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6389" name="Овал 57">
              <a:extLst>
                <a:ext uri="{FF2B5EF4-FFF2-40B4-BE49-F238E27FC236}">
                  <a16:creationId xmlns:a16="http://schemas.microsoft.com/office/drawing/2014/main" id="{480B035F-2335-5448-82A0-C79DBFF6094C}"/>
                </a:ext>
              </a:extLst>
            </p:cNvPr>
            <p:cNvSpPr>
              <a:spLocks noChangeArrowheads="1"/>
            </p:cNvSpPr>
            <p:nvPr/>
          </p:nvSpPr>
          <p:spPr bwMode="auto">
            <a:xfrm>
              <a:off x="16638588" y="67706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6390" name="Овал 58">
              <a:extLst>
                <a:ext uri="{FF2B5EF4-FFF2-40B4-BE49-F238E27FC236}">
                  <a16:creationId xmlns:a16="http://schemas.microsoft.com/office/drawing/2014/main" id="{BB6906D7-6D6B-F647-81F2-4E841602E7E0}"/>
                </a:ext>
              </a:extLst>
            </p:cNvPr>
            <p:cNvSpPr>
              <a:spLocks noChangeArrowheads="1"/>
            </p:cNvSpPr>
            <p:nvPr/>
          </p:nvSpPr>
          <p:spPr bwMode="auto">
            <a:xfrm>
              <a:off x="8599488" y="382905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6391" name="Овал 59">
              <a:extLst>
                <a:ext uri="{FF2B5EF4-FFF2-40B4-BE49-F238E27FC236}">
                  <a16:creationId xmlns:a16="http://schemas.microsoft.com/office/drawing/2014/main" id="{1C052024-1BB3-F942-B365-87EA30D6F45A}"/>
                </a:ext>
              </a:extLst>
            </p:cNvPr>
            <p:cNvSpPr>
              <a:spLocks noChangeArrowheads="1"/>
            </p:cNvSpPr>
            <p:nvPr/>
          </p:nvSpPr>
          <p:spPr bwMode="auto">
            <a:xfrm>
              <a:off x="8583613" y="97170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6392" name="Овал 60">
              <a:extLst>
                <a:ext uri="{FF2B5EF4-FFF2-40B4-BE49-F238E27FC236}">
                  <a16:creationId xmlns:a16="http://schemas.microsoft.com/office/drawing/2014/main" id="{38996BCB-D77A-A343-9C72-880435B5FB5B}"/>
                </a:ext>
              </a:extLst>
            </p:cNvPr>
            <p:cNvSpPr>
              <a:spLocks noChangeArrowheads="1"/>
            </p:cNvSpPr>
            <p:nvPr/>
          </p:nvSpPr>
          <p:spPr bwMode="auto">
            <a:xfrm>
              <a:off x="7510463" y="67706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3" name="Полилиния 12">
              <a:extLst>
                <a:ext uri="{FF2B5EF4-FFF2-40B4-BE49-F238E27FC236}">
                  <a16:creationId xmlns:a16="http://schemas.microsoft.com/office/drawing/2014/main" id="{1A8A907B-3DF0-E049-9E48-AEB861CB5D5B}"/>
                </a:ext>
              </a:extLst>
            </p:cNvPr>
            <p:cNvSpPr>
              <a:spLocks/>
            </p:cNvSpPr>
            <p:nvPr/>
          </p:nvSpPr>
          <p:spPr bwMode="auto">
            <a:xfrm>
              <a:off x="15713075" y="2695575"/>
              <a:ext cx="2117725" cy="1179513"/>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5" name="Полилиния 14">
              <a:extLst>
                <a:ext uri="{FF2B5EF4-FFF2-40B4-BE49-F238E27FC236}">
                  <a16:creationId xmlns:a16="http://schemas.microsoft.com/office/drawing/2014/main" id="{F19E9733-BD36-0B4C-9D55-97ACC306FE0D}"/>
                </a:ext>
              </a:extLst>
            </p:cNvPr>
            <p:cNvSpPr>
              <a:spLocks/>
            </p:cNvSpPr>
            <p:nvPr/>
          </p:nvSpPr>
          <p:spPr bwMode="auto">
            <a:xfrm>
              <a:off x="16795750" y="6873875"/>
              <a:ext cx="1047750"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66" name="Полилиния 65">
              <a:extLst>
                <a:ext uri="{FF2B5EF4-FFF2-40B4-BE49-F238E27FC236}">
                  <a16:creationId xmlns:a16="http://schemas.microsoft.com/office/drawing/2014/main" id="{A7317AB0-6DC5-8D49-8787-32EA5AD3D6F7}"/>
                </a:ext>
              </a:extLst>
            </p:cNvPr>
            <p:cNvSpPr>
              <a:spLocks/>
            </p:cNvSpPr>
            <p:nvPr/>
          </p:nvSpPr>
          <p:spPr bwMode="auto">
            <a:xfrm flipH="1">
              <a:off x="6523038" y="2682875"/>
              <a:ext cx="2116137" cy="1181100"/>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67" name="Полилиния 66">
              <a:extLst>
                <a:ext uri="{FF2B5EF4-FFF2-40B4-BE49-F238E27FC236}">
                  <a16:creationId xmlns:a16="http://schemas.microsoft.com/office/drawing/2014/main" id="{4E299941-73BD-954A-BBED-669B4803B595}"/>
                </a:ext>
              </a:extLst>
            </p:cNvPr>
            <p:cNvSpPr>
              <a:spLocks/>
            </p:cNvSpPr>
            <p:nvPr/>
          </p:nvSpPr>
          <p:spPr bwMode="auto">
            <a:xfrm>
              <a:off x="6462713" y="6870700"/>
              <a:ext cx="1047750"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70" name="Полилиния 69">
              <a:extLst>
                <a:ext uri="{FF2B5EF4-FFF2-40B4-BE49-F238E27FC236}">
                  <a16:creationId xmlns:a16="http://schemas.microsoft.com/office/drawing/2014/main" id="{E5E89450-8EF1-4444-A64C-BD6ABB683A0A}"/>
                </a:ext>
              </a:extLst>
            </p:cNvPr>
            <p:cNvSpPr>
              <a:spLocks noChangeAspect="1"/>
            </p:cNvSpPr>
            <p:nvPr/>
          </p:nvSpPr>
          <p:spPr bwMode="auto">
            <a:xfrm flipH="1" flipV="1">
              <a:off x="6502400" y="9853613"/>
              <a:ext cx="2116138" cy="1181100"/>
            </a:xfrm>
            <a:custGeom>
              <a:avLst/>
              <a:gdLst>
                <a:gd name="T0" fmla="*/ 0 w 2117558"/>
                <a:gd name="T1" fmla="*/ 1180801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71" name="Полилиния 70">
              <a:extLst>
                <a:ext uri="{FF2B5EF4-FFF2-40B4-BE49-F238E27FC236}">
                  <a16:creationId xmlns:a16="http://schemas.microsoft.com/office/drawing/2014/main" id="{59220850-782E-4447-A65B-A23E197922FB}"/>
                </a:ext>
              </a:extLst>
            </p:cNvPr>
            <p:cNvSpPr>
              <a:spLocks/>
            </p:cNvSpPr>
            <p:nvPr/>
          </p:nvSpPr>
          <p:spPr bwMode="auto">
            <a:xfrm flipV="1">
              <a:off x="15721013" y="9853613"/>
              <a:ext cx="2116137" cy="1181100"/>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6399" name="TextBox 8">
              <a:extLst>
                <a:ext uri="{FF2B5EF4-FFF2-40B4-BE49-F238E27FC236}">
                  <a16:creationId xmlns:a16="http://schemas.microsoft.com/office/drawing/2014/main" id="{77FDACA0-173A-934A-BF86-C69EECAE1DD4}"/>
                </a:ext>
              </a:extLst>
            </p:cNvPr>
            <p:cNvSpPr txBox="1">
              <a:spLocks noChangeArrowheads="1"/>
            </p:cNvSpPr>
            <p:nvPr/>
          </p:nvSpPr>
          <p:spPr bwMode="auto">
            <a:xfrm>
              <a:off x="2246313" y="3478213"/>
              <a:ext cx="43148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Predefined chunks as necessary, making this the first true generator on the Intern.</a:t>
              </a:r>
            </a:p>
          </p:txBody>
        </p:sp>
        <p:grpSp>
          <p:nvGrpSpPr>
            <p:cNvPr id="16400" name="Группа 17">
              <a:extLst>
                <a:ext uri="{FF2B5EF4-FFF2-40B4-BE49-F238E27FC236}">
                  <a16:creationId xmlns:a16="http://schemas.microsoft.com/office/drawing/2014/main" id="{A98FCAA8-2C6C-0D44-AFC9-7277B190226D}"/>
                </a:ext>
              </a:extLst>
            </p:cNvPr>
            <p:cNvGrpSpPr>
              <a:grpSpLocks/>
            </p:cNvGrpSpPr>
            <p:nvPr/>
          </p:nvGrpSpPr>
          <p:grpSpPr bwMode="auto">
            <a:xfrm>
              <a:off x="1879600" y="2205038"/>
              <a:ext cx="4695825" cy="957262"/>
              <a:chOff x="1822848" y="2205201"/>
              <a:chExt cx="4695746" cy="956855"/>
            </a:xfrm>
          </p:grpSpPr>
          <p:sp>
            <p:nvSpPr>
              <p:cNvPr id="16445" name="Скругленный прямоугольник 15">
                <a:extLst>
                  <a:ext uri="{FF2B5EF4-FFF2-40B4-BE49-F238E27FC236}">
                    <a16:creationId xmlns:a16="http://schemas.microsoft.com/office/drawing/2014/main" id="{302C7AD9-917C-044A-9E07-D35712159338}"/>
                  </a:ext>
                </a:extLst>
              </p:cNvPr>
              <p:cNvSpPr>
                <a:spLocks noChangeArrowheads="1"/>
              </p:cNvSpPr>
              <p:nvPr/>
            </p:nvSpPr>
            <p:spPr bwMode="auto">
              <a:xfrm>
                <a:off x="1822848" y="2205201"/>
                <a:ext cx="4695746" cy="956855"/>
              </a:xfrm>
              <a:prstGeom prst="roundRect">
                <a:avLst>
                  <a:gd name="adj" fmla="val 50000"/>
                </a:avLst>
              </a:prstGeom>
              <a:solidFill>
                <a:schemeClr val="accent5"/>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6433" name="Овал 71">
                <a:extLst>
                  <a:ext uri="{FF2B5EF4-FFF2-40B4-BE49-F238E27FC236}">
                    <a16:creationId xmlns:a16="http://schemas.microsoft.com/office/drawing/2014/main" id="{C476B876-6244-2242-98A4-87A3412C1B1F}"/>
                  </a:ext>
                </a:extLst>
              </p:cNvPr>
              <p:cNvSpPr>
                <a:spLocks noChangeArrowheads="1"/>
              </p:cNvSpPr>
              <p:nvPr/>
            </p:nvSpPr>
            <p:spPr bwMode="auto">
              <a:xfrm>
                <a:off x="5876817" y="2510643"/>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6434" name="Овал 72">
                <a:extLst>
                  <a:ext uri="{FF2B5EF4-FFF2-40B4-BE49-F238E27FC236}">
                    <a16:creationId xmlns:a16="http://schemas.microsoft.com/office/drawing/2014/main" id="{DAEC7F28-C96F-1F44-8B88-6CFE1CCA3B10}"/>
                  </a:ext>
                </a:extLst>
              </p:cNvPr>
              <p:cNvSpPr>
                <a:spLocks noChangeArrowheads="1"/>
              </p:cNvSpPr>
              <p:nvPr/>
            </p:nvSpPr>
            <p:spPr bwMode="auto">
              <a:xfrm>
                <a:off x="5951728" y="2583640"/>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6435" name="Прямоугольник 16">
                <a:extLst>
                  <a:ext uri="{FF2B5EF4-FFF2-40B4-BE49-F238E27FC236}">
                    <a16:creationId xmlns:a16="http://schemas.microsoft.com/office/drawing/2014/main" id="{8C4F04D6-FB4A-B34B-B04C-18516FA5F9D5}"/>
                  </a:ext>
                </a:extLst>
              </p:cNvPr>
              <p:cNvSpPr>
                <a:spLocks noChangeArrowheads="1"/>
              </p:cNvSpPr>
              <p:nvPr/>
            </p:nvSpPr>
            <p:spPr bwMode="auto">
              <a:xfrm>
                <a:off x="2204497" y="2432347"/>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16401" name="Группа 76">
              <a:extLst>
                <a:ext uri="{FF2B5EF4-FFF2-40B4-BE49-F238E27FC236}">
                  <a16:creationId xmlns:a16="http://schemas.microsoft.com/office/drawing/2014/main" id="{9EA5E6B9-B15E-1342-90D2-09602A969C45}"/>
                </a:ext>
              </a:extLst>
            </p:cNvPr>
            <p:cNvGrpSpPr>
              <a:grpSpLocks/>
            </p:cNvGrpSpPr>
            <p:nvPr/>
          </p:nvGrpSpPr>
          <p:grpSpPr bwMode="auto">
            <a:xfrm>
              <a:off x="1879600" y="6402388"/>
              <a:ext cx="4695825" cy="957262"/>
              <a:chOff x="1822848" y="2205201"/>
              <a:chExt cx="4695746" cy="956855"/>
            </a:xfrm>
          </p:grpSpPr>
          <p:sp>
            <p:nvSpPr>
              <p:cNvPr id="16441" name="Скругленный прямоугольник 77">
                <a:extLst>
                  <a:ext uri="{FF2B5EF4-FFF2-40B4-BE49-F238E27FC236}">
                    <a16:creationId xmlns:a16="http://schemas.microsoft.com/office/drawing/2014/main" id="{A0AED360-7A81-024A-99B9-B1A41AD9AB43}"/>
                  </a:ext>
                </a:extLst>
              </p:cNvPr>
              <p:cNvSpPr>
                <a:spLocks noChangeArrowheads="1"/>
              </p:cNvSpPr>
              <p:nvPr/>
            </p:nvSpPr>
            <p:spPr bwMode="auto">
              <a:xfrm>
                <a:off x="1822848" y="2205201"/>
                <a:ext cx="4695746" cy="956855"/>
              </a:xfrm>
              <a:prstGeom prst="roundRect">
                <a:avLst>
                  <a:gd name="adj" fmla="val 50000"/>
                </a:avLst>
              </a:prstGeom>
              <a:solidFill>
                <a:schemeClr val="accent4"/>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6429" name="Овал 78">
                <a:extLst>
                  <a:ext uri="{FF2B5EF4-FFF2-40B4-BE49-F238E27FC236}">
                    <a16:creationId xmlns:a16="http://schemas.microsoft.com/office/drawing/2014/main" id="{47C3738A-31D4-9C49-BD3D-A932608F5523}"/>
                  </a:ext>
                </a:extLst>
              </p:cNvPr>
              <p:cNvSpPr>
                <a:spLocks noChangeArrowheads="1"/>
              </p:cNvSpPr>
              <p:nvPr/>
            </p:nvSpPr>
            <p:spPr bwMode="auto">
              <a:xfrm>
                <a:off x="5876817" y="2510643"/>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6430" name="Овал 79">
                <a:extLst>
                  <a:ext uri="{FF2B5EF4-FFF2-40B4-BE49-F238E27FC236}">
                    <a16:creationId xmlns:a16="http://schemas.microsoft.com/office/drawing/2014/main" id="{2196B5FB-CEF9-324A-A285-9452C49C4D0F}"/>
                  </a:ext>
                </a:extLst>
              </p:cNvPr>
              <p:cNvSpPr>
                <a:spLocks noChangeArrowheads="1"/>
              </p:cNvSpPr>
              <p:nvPr/>
            </p:nvSpPr>
            <p:spPr bwMode="auto">
              <a:xfrm>
                <a:off x="5951728" y="2583640"/>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6431" name="Прямоугольник 80">
                <a:extLst>
                  <a:ext uri="{FF2B5EF4-FFF2-40B4-BE49-F238E27FC236}">
                    <a16:creationId xmlns:a16="http://schemas.microsoft.com/office/drawing/2014/main" id="{BF3E776E-4D98-534A-9FDD-45356FBA907E}"/>
                  </a:ext>
                </a:extLst>
              </p:cNvPr>
              <p:cNvSpPr>
                <a:spLocks noChangeArrowheads="1"/>
              </p:cNvSpPr>
              <p:nvPr/>
            </p:nvSpPr>
            <p:spPr bwMode="auto">
              <a:xfrm>
                <a:off x="2204497" y="2432347"/>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16402" name="Группа 81">
              <a:extLst>
                <a:ext uri="{FF2B5EF4-FFF2-40B4-BE49-F238E27FC236}">
                  <a16:creationId xmlns:a16="http://schemas.microsoft.com/office/drawing/2014/main" id="{4BCE814D-FB1F-1843-91C3-D9B8E27D9A20}"/>
                </a:ext>
              </a:extLst>
            </p:cNvPr>
            <p:cNvGrpSpPr>
              <a:grpSpLocks/>
            </p:cNvGrpSpPr>
            <p:nvPr/>
          </p:nvGrpSpPr>
          <p:grpSpPr bwMode="auto">
            <a:xfrm>
              <a:off x="1879600" y="10555288"/>
              <a:ext cx="4695825" cy="957262"/>
              <a:chOff x="1822848" y="2205201"/>
              <a:chExt cx="4695746" cy="956855"/>
            </a:xfrm>
          </p:grpSpPr>
          <p:sp>
            <p:nvSpPr>
              <p:cNvPr id="16437" name="Скругленный прямоугольник 82">
                <a:extLst>
                  <a:ext uri="{FF2B5EF4-FFF2-40B4-BE49-F238E27FC236}">
                    <a16:creationId xmlns:a16="http://schemas.microsoft.com/office/drawing/2014/main" id="{4DE2B7AE-1317-6E44-A83E-7E55BEE1C50F}"/>
                  </a:ext>
                </a:extLst>
              </p:cNvPr>
              <p:cNvSpPr>
                <a:spLocks noChangeArrowheads="1"/>
              </p:cNvSpPr>
              <p:nvPr/>
            </p:nvSpPr>
            <p:spPr bwMode="auto">
              <a:xfrm>
                <a:off x="1822848" y="2205201"/>
                <a:ext cx="4695746" cy="956855"/>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6425" name="Овал 83">
                <a:extLst>
                  <a:ext uri="{FF2B5EF4-FFF2-40B4-BE49-F238E27FC236}">
                    <a16:creationId xmlns:a16="http://schemas.microsoft.com/office/drawing/2014/main" id="{63D9F794-2693-4343-9F18-F0E914D4B571}"/>
                  </a:ext>
                </a:extLst>
              </p:cNvPr>
              <p:cNvSpPr>
                <a:spLocks noChangeArrowheads="1"/>
              </p:cNvSpPr>
              <p:nvPr/>
            </p:nvSpPr>
            <p:spPr bwMode="auto">
              <a:xfrm>
                <a:off x="5876817" y="2510643"/>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6426" name="Овал 84">
                <a:extLst>
                  <a:ext uri="{FF2B5EF4-FFF2-40B4-BE49-F238E27FC236}">
                    <a16:creationId xmlns:a16="http://schemas.microsoft.com/office/drawing/2014/main" id="{EE3E9EB0-1423-1547-AFF0-5AB69E3F3474}"/>
                  </a:ext>
                </a:extLst>
              </p:cNvPr>
              <p:cNvSpPr>
                <a:spLocks noChangeArrowheads="1"/>
              </p:cNvSpPr>
              <p:nvPr/>
            </p:nvSpPr>
            <p:spPr bwMode="auto">
              <a:xfrm>
                <a:off x="5951728" y="2583640"/>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6427" name="Прямоугольник 85">
                <a:extLst>
                  <a:ext uri="{FF2B5EF4-FFF2-40B4-BE49-F238E27FC236}">
                    <a16:creationId xmlns:a16="http://schemas.microsoft.com/office/drawing/2014/main" id="{754CEE68-2A62-1C44-83C7-F69EEC17746E}"/>
                  </a:ext>
                </a:extLst>
              </p:cNvPr>
              <p:cNvSpPr>
                <a:spLocks noChangeArrowheads="1"/>
              </p:cNvSpPr>
              <p:nvPr/>
            </p:nvSpPr>
            <p:spPr bwMode="auto">
              <a:xfrm>
                <a:off x="2204497" y="2432347"/>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sp>
          <p:nvSpPr>
            <p:cNvPr id="16403" name="TextBox 8">
              <a:extLst>
                <a:ext uri="{FF2B5EF4-FFF2-40B4-BE49-F238E27FC236}">
                  <a16:creationId xmlns:a16="http://schemas.microsoft.com/office/drawing/2014/main" id="{C560F3F3-0452-9C48-86E0-7B7143967903}"/>
                </a:ext>
              </a:extLst>
            </p:cNvPr>
            <p:cNvSpPr txBox="1">
              <a:spLocks noChangeArrowheads="1"/>
            </p:cNvSpPr>
            <p:nvPr/>
          </p:nvSpPr>
          <p:spPr bwMode="auto">
            <a:xfrm>
              <a:off x="2246313" y="8305800"/>
              <a:ext cx="43148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Predefined chunks as necessary, making this the first true generator on the Intern.</a:t>
              </a:r>
            </a:p>
          </p:txBody>
        </p:sp>
        <p:grpSp>
          <p:nvGrpSpPr>
            <p:cNvPr id="16404" name="Группа 19">
              <a:extLst>
                <a:ext uri="{FF2B5EF4-FFF2-40B4-BE49-F238E27FC236}">
                  <a16:creationId xmlns:a16="http://schemas.microsoft.com/office/drawing/2014/main" id="{A93637E8-8ABB-EA44-A727-44BF696D42AA}"/>
                </a:ext>
              </a:extLst>
            </p:cNvPr>
            <p:cNvGrpSpPr>
              <a:grpSpLocks/>
            </p:cNvGrpSpPr>
            <p:nvPr/>
          </p:nvGrpSpPr>
          <p:grpSpPr bwMode="auto">
            <a:xfrm>
              <a:off x="17808575" y="2205038"/>
              <a:ext cx="4695825" cy="957262"/>
              <a:chOff x="18694363" y="2211765"/>
              <a:chExt cx="4695746" cy="956855"/>
            </a:xfrm>
          </p:grpSpPr>
          <p:sp>
            <p:nvSpPr>
              <p:cNvPr id="16432" name="Скругленный прямоугольник 88">
                <a:extLst>
                  <a:ext uri="{FF2B5EF4-FFF2-40B4-BE49-F238E27FC236}">
                    <a16:creationId xmlns:a16="http://schemas.microsoft.com/office/drawing/2014/main" id="{05E8C69C-B146-DA47-BC2B-2D616E7A3E22}"/>
                  </a:ext>
                </a:extLst>
              </p:cNvPr>
              <p:cNvSpPr>
                <a:spLocks noChangeArrowheads="1"/>
              </p:cNvSpPr>
              <p:nvPr/>
            </p:nvSpPr>
            <p:spPr bwMode="auto">
              <a:xfrm>
                <a:off x="18694363" y="2211765"/>
                <a:ext cx="4695746" cy="956855"/>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16420" name="Группа 18">
                <a:extLst>
                  <a:ext uri="{FF2B5EF4-FFF2-40B4-BE49-F238E27FC236}">
                    <a16:creationId xmlns:a16="http://schemas.microsoft.com/office/drawing/2014/main" id="{2FD2306C-0A5E-C84F-A649-93AA05BEAC55}"/>
                  </a:ext>
                </a:extLst>
              </p:cNvPr>
              <p:cNvGrpSpPr>
                <a:grpSpLocks/>
              </p:cNvGrpSpPr>
              <p:nvPr/>
            </p:nvGrpSpPr>
            <p:grpSpPr bwMode="auto">
              <a:xfrm>
                <a:off x="19011484" y="2517207"/>
                <a:ext cx="345970" cy="345970"/>
                <a:chOff x="22748332" y="2517207"/>
                <a:chExt cx="345970" cy="345970"/>
              </a:xfrm>
            </p:grpSpPr>
            <p:sp>
              <p:nvSpPr>
                <p:cNvPr id="16422" name="Овал 89">
                  <a:extLst>
                    <a:ext uri="{FF2B5EF4-FFF2-40B4-BE49-F238E27FC236}">
                      <a16:creationId xmlns:a16="http://schemas.microsoft.com/office/drawing/2014/main" id="{328DFDCB-386C-7C44-9581-E3B23AF7372D}"/>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6423" name="Овал 90">
                  <a:extLst>
                    <a:ext uri="{FF2B5EF4-FFF2-40B4-BE49-F238E27FC236}">
                      <a16:creationId xmlns:a16="http://schemas.microsoft.com/office/drawing/2014/main" id="{8D1C7C1A-690F-F54C-BE7D-CE21CAD145E0}"/>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6421" name="Прямоугольник 91">
                <a:extLst>
                  <a:ext uri="{FF2B5EF4-FFF2-40B4-BE49-F238E27FC236}">
                    <a16:creationId xmlns:a16="http://schemas.microsoft.com/office/drawing/2014/main" id="{16827476-4AEE-3049-AC42-215AACEE6268}"/>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16405" name="Группа 94">
              <a:extLst>
                <a:ext uri="{FF2B5EF4-FFF2-40B4-BE49-F238E27FC236}">
                  <a16:creationId xmlns:a16="http://schemas.microsoft.com/office/drawing/2014/main" id="{60783792-8348-4341-8552-06BA5C1CF7C8}"/>
                </a:ext>
              </a:extLst>
            </p:cNvPr>
            <p:cNvGrpSpPr>
              <a:grpSpLocks/>
            </p:cNvGrpSpPr>
            <p:nvPr/>
          </p:nvGrpSpPr>
          <p:grpSpPr bwMode="auto">
            <a:xfrm>
              <a:off x="17808575" y="6402388"/>
              <a:ext cx="4695825" cy="957262"/>
              <a:chOff x="18694363" y="2211765"/>
              <a:chExt cx="4695746" cy="956855"/>
            </a:xfrm>
          </p:grpSpPr>
          <p:sp>
            <p:nvSpPr>
              <p:cNvPr id="16414" name="Скругленный прямоугольник 95">
                <a:extLst>
                  <a:ext uri="{FF2B5EF4-FFF2-40B4-BE49-F238E27FC236}">
                    <a16:creationId xmlns:a16="http://schemas.microsoft.com/office/drawing/2014/main" id="{C8D2A63E-E76B-0749-A37F-5B1B3FEE8B70}"/>
                  </a:ext>
                </a:extLst>
              </p:cNvPr>
              <p:cNvSpPr>
                <a:spLocks noChangeArrowheads="1"/>
              </p:cNvSpPr>
              <p:nvPr/>
            </p:nvSpPr>
            <p:spPr bwMode="auto">
              <a:xfrm>
                <a:off x="18694363" y="2211765"/>
                <a:ext cx="4695746" cy="956855"/>
              </a:xfrm>
              <a:prstGeom prst="roundRect">
                <a:avLst>
                  <a:gd name="adj" fmla="val 50000"/>
                </a:avLst>
              </a:prstGeom>
              <a:solidFill>
                <a:schemeClr val="accent2"/>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16415" name="Группа 96">
                <a:extLst>
                  <a:ext uri="{FF2B5EF4-FFF2-40B4-BE49-F238E27FC236}">
                    <a16:creationId xmlns:a16="http://schemas.microsoft.com/office/drawing/2014/main" id="{D36939B6-3D4F-E540-9270-93219E6321DF}"/>
                  </a:ext>
                </a:extLst>
              </p:cNvPr>
              <p:cNvGrpSpPr>
                <a:grpSpLocks/>
              </p:cNvGrpSpPr>
              <p:nvPr/>
            </p:nvGrpSpPr>
            <p:grpSpPr bwMode="auto">
              <a:xfrm>
                <a:off x="19011484" y="2517207"/>
                <a:ext cx="345970" cy="345970"/>
                <a:chOff x="22748332" y="2517207"/>
                <a:chExt cx="345970" cy="345970"/>
              </a:xfrm>
            </p:grpSpPr>
            <p:sp>
              <p:nvSpPr>
                <p:cNvPr id="16417" name="Овал 98">
                  <a:extLst>
                    <a:ext uri="{FF2B5EF4-FFF2-40B4-BE49-F238E27FC236}">
                      <a16:creationId xmlns:a16="http://schemas.microsoft.com/office/drawing/2014/main" id="{8E308A77-7AF7-1F41-9AF0-AEE380597D7B}"/>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6418" name="Овал 99">
                  <a:extLst>
                    <a:ext uri="{FF2B5EF4-FFF2-40B4-BE49-F238E27FC236}">
                      <a16:creationId xmlns:a16="http://schemas.microsoft.com/office/drawing/2014/main" id="{45B50E72-5ACF-0044-BFC5-19FC4E658E7D}"/>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6416" name="Прямоугольник 97">
                <a:extLst>
                  <a:ext uri="{FF2B5EF4-FFF2-40B4-BE49-F238E27FC236}">
                    <a16:creationId xmlns:a16="http://schemas.microsoft.com/office/drawing/2014/main" id="{D284C923-D576-3942-985D-96D6A832130C}"/>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16406" name="Группа 100">
              <a:extLst>
                <a:ext uri="{FF2B5EF4-FFF2-40B4-BE49-F238E27FC236}">
                  <a16:creationId xmlns:a16="http://schemas.microsoft.com/office/drawing/2014/main" id="{E101EC68-35B4-5147-A193-A422B5FA8CC9}"/>
                </a:ext>
              </a:extLst>
            </p:cNvPr>
            <p:cNvGrpSpPr>
              <a:grpSpLocks/>
            </p:cNvGrpSpPr>
            <p:nvPr/>
          </p:nvGrpSpPr>
          <p:grpSpPr bwMode="auto">
            <a:xfrm>
              <a:off x="17808575" y="10555288"/>
              <a:ext cx="4695825" cy="957262"/>
              <a:chOff x="18694363" y="2211765"/>
              <a:chExt cx="4695746" cy="956855"/>
            </a:xfrm>
          </p:grpSpPr>
          <p:sp>
            <p:nvSpPr>
              <p:cNvPr id="16409" name="Скругленный прямоугольник 101">
                <a:extLst>
                  <a:ext uri="{FF2B5EF4-FFF2-40B4-BE49-F238E27FC236}">
                    <a16:creationId xmlns:a16="http://schemas.microsoft.com/office/drawing/2014/main" id="{020864A3-603E-9C44-8FE9-86ECB8E882BB}"/>
                  </a:ext>
                </a:extLst>
              </p:cNvPr>
              <p:cNvSpPr>
                <a:spLocks noChangeArrowheads="1"/>
              </p:cNvSpPr>
              <p:nvPr/>
            </p:nvSpPr>
            <p:spPr bwMode="auto">
              <a:xfrm>
                <a:off x="18694363" y="2211765"/>
                <a:ext cx="4695746" cy="956855"/>
              </a:xfrm>
              <a:prstGeom prst="roundRect">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16410" name="Группа 102">
                <a:extLst>
                  <a:ext uri="{FF2B5EF4-FFF2-40B4-BE49-F238E27FC236}">
                    <a16:creationId xmlns:a16="http://schemas.microsoft.com/office/drawing/2014/main" id="{E7DA2C65-9772-4F41-AFB9-FD260B1C172E}"/>
                  </a:ext>
                </a:extLst>
              </p:cNvPr>
              <p:cNvGrpSpPr>
                <a:grpSpLocks/>
              </p:cNvGrpSpPr>
              <p:nvPr/>
            </p:nvGrpSpPr>
            <p:grpSpPr bwMode="auto">
              <a:xfrm>
                <a:off x="19011484" y="2517207"/>
                <a:ext cx="345970" cy="345970"/>
                <a:chOff x="22748332" y="2517207"/>
                <a:chExt cx="345970" cy="345970"/>
              </a:xfrm>
            </p:grpSpPr>
            <p:sp>
              <p:nvSpPr>
                <p:cNvPr id="16412" name="Овал 104">
                  <a:extLst>
                    <a:ext uri="{FF2B5EF4-FFF2-40B4-BE49-F238E27FC236}">
                      <a16:creationId xmlns:a16="http://schemas.microsoft.com/office/drawing/2014/main" id="{12952FA9-0776-FF42-8FDB-7FD7A093ED18}"/>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6413" name="Овал 105">
                  <a:extLst>
                    <a:ext uri="{FF2B5EF4-FFF2-40B4-BE49-F238E27FC236}">
                      <a16:creationId xmlns:a16="http://schemas.microsoft.com/office/drawing/2014/main" id="{F751726D-2EB3-7E42-8EF4-1F877EDCCEE3}"/>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6411" name="Прямоугольник 103">
                <a:extLst>
                  <a:ext uri="{FF2B5EF4-FFF2-40B4-BE49-F238E27FC236}">
                    <a16:creationId xmlns:a16="http://schemas.microsoft.com/office/drawing/2014/main" id="{9AD8B7AE-F6EC-EA41-9D3D-2417726F17FA}"/>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sp>
          <p:nvSpPr>
            <p:cNvPr id="16407" name="TextBox 8">
              <a:extLst>
                <a:ext uri="{FF2B5EF4-FFF2-40B4-BE49-F238E27FC236}">
                  <a16:creationId xmlns:a16="http://schemas.microsoft.com/office/drawing/2014/main" id="{C2D2B1A3-2791-3240-8056-B470C057CC70}"/>
                </a:ext>
              </a:extLst>
            </p:cNvPr>
            <p:cNvSpPr txBox="1">
              <a:spLocks noChangeArrowheads="1"/>
            </p:cNvSpPr>
            <p:nvPr/>
          </p:nvSpPr>
          <p:spPr bwMode="auto">
            <a:xfrm>
              <a:off x="18110200" y="3478213"/>
              <a:ext cx="431323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Predefined chunks as necessary, making this the first true generator on the Intern.</a:t>
              </a:r>
            </a:p>
          </p:txBody>
        </p:sp>
        <p:sp>
          <p:nvSpPr>
            <p:cNvPr id="16408" name="TextBox 8">
              <a:extLst>
                <a:ext uri="{FF2B5EF4-FFF2-40B4-BE49-F238E27FC236}">
                  <a16:creationId xmlns:a16="http://schemas.microsoft.com/office/drawing/2014/main" id="{08347B1C-17F4-7849-9CEB-72AAE28AB024}"/>
                </a:ext>
              </a:extLst>
            </p:cNvPr>
            <p:cNvSpPr txBox="1">
              <a:spLocks noChangeArrowheads="1"/>
            </p:cNvSpPr>
            <p:nvPr/>
          </p:nvSpPr>
          <p:spPr bwMode="auto">
            <a:xfrm>
              <a:off x="18110200" y="8305800"/>
              <a:ext cx="431323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Predefined chunks as necessary, making this the first true generator on the Intern.</a:t>
              </a: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09" name="Группа 1">
            <a:extLst>
              <a:ext uri="{FF2B5EF4-FFF2-40B4-BE49-F238E27FC236}">
                <a16:creationId xmlns:a16="http://schemas.microsoft.com/office/drawing/2014/main" id="{7D37870A-7267-2545-974E-D633174DC947}"/>
              </a:ext>
            </a:extLst>
          </p:cNvPr>
          <p:cNvGrpSpPr>
            <a:grpSpLocks/>
          </p:cNvGrpSpPr>
          <p:nvPr/>
        </p:nvGrpSpPr>
        <p:grpSpPr bwMode="auto">
          <a:xfrm>
            <a:off x="19713575" y="1004888"/>
            <a:ext cx="3063875" cy="3349625"/>
            <a:chOff x="19713632" y="1005629"/>
            <a:chExt cx="3063544" cy="3348638"/>
          </a:xfrm>
        </p:grpSpPr>
        <p:sp>
          <p:nvSpPr>
            <p:cNvPr id="93" name="Полилиния 92">
              <a:extLst>
                <a:ext uri="{FF2B5EF4-FFF2-40B4-BE49-F238E27FC236}">
                  <a16:creationId xmlns:a16="http://schemas.microsoft.com/office/drawing/2014/main" id="{7E0C8BAB-0868-A347-94C3-E428A2A6E818}"/>
                </a:ext>
              </a:extLst>
            </p:cNvPr>
            <p:cNvSpPr>
              <a:spLocks/>
            </p:cNvSpPr>
            <p:nvPr/>
          </p:nvSpPr>
          <p:spPr bwMode="auto">
            <a:xfrm>
              <a:off x="20132687" y="2695818"/>
              <a:ext cx="1907969" cy="0"/>
            </a:xfrm>
            <a:custGeom>
              <a:avLst/>
              <a:gdLst>
                <a:gd name="T0" fmla="*/ 0 w 8163"/>
                <a:gd name="T1" fmla="*/ 1908000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94" name="Полилиния 93">
              <a:extLst>
                <a:ext uri="{FF2B5EF4-FFF2-40B4-BE49-F238E27FC236}">
                  <a16:creationId xmlns:a16="http://schemas.microsoft.com/office/drawing/2014/main" id="{EA4ECB41-C007-6C4A-9CC9-A9CC67FB7780}"/>
                </a:ext>
              </a:extLst>
            </p:cNvPr>
            <p:cNvSpPr>
              <a:spLocks/>
            </p:cNvSpPr>
            <p:nvPr/>
          </p:nvSpPr>
          <p:spPr bwMode="auto">
            <a:xfrm>
              <a:off x="19713632" y="1499196"/>
              <a:ext cx="2117496" cy="1180752"/>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09" name="Полилиния 108">
              <a:extLst>
                <a:ext uri="{FF2B5EF4-FFF2-40B4-BE49-F238E27FC236}">
                  <a16:creationId xmlns:a16="http://schemas.microsoft.com/office/drawing/2014/main" id="{5BA71E97-EB07-9347-8857-268384C0FF16}"/>
                </a:ext>
              </a:extLst>
            </p:cNvPr>
            <p:cNvSpPr>
              <a:spLocks/>
            </p:cNvSpPr>
            <p:nvPr/>
          </p:nvSpPr>
          <p:spPr bwMode="auto">
            <a:xfrm flipV="1">
              <a:off x="19713632" y="2662491"/>
              <a:ext cx="2117496" cy="1180752"/>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7532" name="AutoShape 35">
              <a:extLst>
                <a:ext uri="{FF2B5EF4-FFF2-40B4-BE49-F238E27FC236}">
                  <a16:creationId xmlns:a16="http://schemas.microsoft.com/office/drawing/2014/main" id="{AFCE50AD-3DEF-8C42-B937-5A58C2972B6D}"/>
                </a:ext>
              </a:extLst>
            </p:cNvPr>
            <p:cNvSpPr>
              <a:spLocks/>
            </p:cNvSpPr>
            <p:nvPr/>
          </p:nvSpPr>
          <p:spPr bwMode="auto">
            <a:xfrm rot="5400000">
              <a:off x="21875662" y="2252957"/>
              <a:ext cx="949045" cy="853983"/>
            </a:xfrm>
            <a:custGeom>
              <a:avLst/>
              <a:gdLst>
                <a:gd name="T0" fmla="*/ 917911023 w 21593"/>
                <a:gd name="T1" fmla="*/ 670715406 h 21584"/>
                <a:gd name="T2" fmla="*/ 917911023 w 21593"/>
                <a:gd name="T3" fmla="*/ 670715406 h 21584"/>
                <a:gd name="T4" fmla="*/ 917911023 w 21593"/>
                <a:gd name="T5" fmla="*/ 670715406 h 21584"/>
                <a:gd name="T6" fmla="*/ 917911023 w 21593"/>
                <a:gd name="T7" fmla="*/ 670715406 h 2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pPr>
                <a:defRPr/>
              </a:pPr>
              <a:endParaRPr lang="ru-RU"/>
            </a:p>
          </p:txBody>
        </p:sp>
        <p:sp>
          <p:nvSpPr>
            <p:cNvPr id="17533" name="AutoShape 35">
              <a:extLst>
                <a:ext uri="{FF2B5EF4-FFF2-40B4-BE49-F238E27FC236}">
                  <a16:creationId xmlns:a16="http://schemas.microsoft.com/office/drawing/2014/main" id="{D2FC68F9-F1DE-2F40-8615-F2B1852A7468}"/>
                </a:ext>
              </a:extLst>
            </p:cNvPr>
            <p:cNvSpPr>
              <a:spLocks/>
            </p:cNvSpPr>
            <p:nvPr/>
          </p:nvSpPr>
          <p:spPr bwMode="auto">
            <a:xfrm rot="5400000">
              <a:off x="21281207" y="1052367"/>
              <a:ext cx="949045" cy="855570"/>
            </a:xfrm>
            <a:custGeom>
              <a:avLst/>
              <a:gdLst>
                <a:gd name="T0" fmla="*/ 917911023 w 21593"/>
                <a:gd name="T1" fmla="*/ 670715406 h 21584"/>
                <a:gd name="T2" fmla="*/ 917911023 w 21593"/>
                <a:gd name="T3" fmla="*/ 670715406 h 21584"/>
                <a:gd name="T4" fmla="*/ 917911023 w 21593"/>
                <a:gd name="T5" fmla="*/ 670715406 h 21584"/>
                <a:gd name="T6" fmla="*/ 917911023 w 21593"/>
                <a:gd name="T7" fmla="*/ 670715406 h 2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pPr>
                <a:defRPr/>
              </a:pPr>
              <a:endParaRPr lang="ru-RU"/>
            </a:p>
          </p:txBody>
        </p:sp>
        <p:sp>
          <p:nvSpPr>
            <p:cNvPr id="17534" name="AutoShape 35">
              <a:extLst>
                <a:ext uri="{FF2B5EF4-FFF2-40B4-BE49-F238E27FC236}">
                  <a16:creationId xmlns:a16="http://schemas.microsoft.com/office/drawing/2014/main" id="{98142FB3-42EC-E149-9C75-C386432AC28C}"/>
                </a:ext>
              </a:extLst>
            </p:cNvPr>
            <p:cNvSpPr>
              <a:spLocks/>
            </p:cNvSpPr>
            <p:nvPr/>
          </p:nvSpPr>
          <p:spPr bwMode="auto">
            <a:xfrm rot="5400000">
              <a:off x="21281207" y="3451960"/>
              <a:ext cx="949045" cy="855570"/>
            </a:xfrm>
            <a:custGeom>
              <a:avLst/>
              <a:gdLst>
                <a:gd name="T0" fmla="*/ 917911023 w 21593"/>
                <a:gd name="T1" fmla="*/ 670715406 h 21584"/>
                <a:gd name="T2" fmla="*/ 917911023 w 21593"/>
                <a:gd name="T3" fmla="*/ 670715406 h 21584"/>
                <a:gd name="T4" fmla="*/ 917911023 w 21593"/>
                <a:gd name="T5" fmla="*/ 670715406 h 21584"/>
                <a:gd name="T6" fmla="*/ 917911023 w 21593"/>
                <a:gd name="T7" fmla="*/ 670715406 h 2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pPr>
                <a:defRPr/>
              </a:pPr>
              <a:endParaRPr lang="ru-RU"/>
            </a:p>
          </p:txBody>
        </p:sp>
        <p:sp>
          <p:nvSpPr>
            <p:cNvPr id="17521" name="Прямоугольник 109">
              <a:extLst>
                <a:ext uri="{FF2B5EF4-FFF2-40B4-BE49-F238E27FC236}">
                  <a16:creationId xmlns:a16="http://schemas.microsoft.com/office/drawing/2014/main" id="{72074097-D884-3E42-A7B4-504CFAB452B4}"/>
                </a:ext>
              </a:extLst>
            </p:cNvPr>
            <p:cNvSpPr>
              <a:spLocks noChangeArrowheads="1"/>
            </p:cNvSpPr>
            <p:nvPr/>
          </p:nvSpPr>
          <p:spPr bwMode="auto">
            <a:xfrm>
              <a:off x="21328729" y="1254316"/>
              <a:ext cx="85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ru-RU" sz="2400" b="0">
                  <a:solidFill>
                    <a:srgbClr val="FFFFFF"/>
                  </a:solidFill>
                  <a:latin typeface="Arial" panose="020B0604020202020204" pitchFamily="34" charset="0"/>
                  <a:cs typeface="Arial" panose="020B0604020202020204" pitchFamily="34" charset="0"/>
                </a:rPr>
                <a:t>10</a:t>
              </a:r>
              <a:endParaRPr lang="ru-RU" altLang="ru-RU" sz="2400">
                <a:solidFill>
                  <a:srgbClr val="FFFFFF"/>
                </a:solidFill>
              </a:endParaRPr>
            </a:p>
          </p:txBody>
        </p:sp>
        <p:sp>
          <p:nvSpPr>
            <p:cNvPr id="17522" name="Прямоугольник 110">
              <a:extLst>
                <a:ext uri="{FF2B5EF4-FFF2-40B4-BE49-F238E27FC236}">
                  <a16:creationId xmlns:a16="http://schemas.microsoft.com/office/drawing/2014/main" id="{87E0785D-3300-D34F-816F-337B902785F4}"/>
                </a:ext>
              </a:extLst>
            </p:cNvPr>
            <p:cNvSpPr>
              <a:spLocks noChangeArrowheads="1"/>
            </p:cNvSpPr>
            <p:nvPr/>
          </p:nvSpPr>
          <p:spPr bwMode="auto">
            <a:xfrm>
              <a:off x="21918232" y="2456769"/>
              <a:ext cx="85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ru-RU" sz="2400" b="0">
                  <a:solidFill>
                    <a:srgbClr val="FFFFFF"/>
                  </a:solidFill>
                  <a:latin typeface="Arial" panose="020B0604020202020204" pitchFamily="34" charset="0"/>
                  <a:cs typeface="Arial" panose="020B0604020202020204" pitchFamily="34" charset="0"/>
                </a:rPr>
                <a:t>11</a:t>
              </a:r>
              <a:endParaRPr lang="ru-RU" altLang="ru-RU" sz="2400">
                <a:solidFill>
                  <a:srgbClr val="FFFFFF"/>
                </a:solidFill>
              </a:endParaRPr>
            </a:p>
          </p:txBody>
        </p:sp>
        <p:sp>
          <p:nvSpPr>
            <p:cNvPr id="17523" name="Прямоугольник 111">
              <a:extLst>
                <a:ext uri="{FF2B5EF4-FFF2-40B4-BE49-F238E27FC236}">
                  <a16:creationId xmlns:a16="http://schemas.microsoft.com/office/drawing/2014/main" id="{059C9885-D7E1-D141-B810-58F57B813497}"/>
                </a:ext>
              </a:extLst>
            </p:cNvPr>
            <p:cNvSpPr>
              <a:spLocks noChangeArrowheads="1"/>
            </p:cNvSpPr>
            <p:nvPr/>
          </p:nvSpPr>
          <p:spPr bwMode="auto">
            <a:xfrm>
              <a:off x="21332078" y="3659222"/>
              <a:ext cx="85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ru-RU" sz="2400" b="0">
                  <a:solidFill>
                    <a:srgbClr val="FFFFFF"/>
                  </a:solidFill>
                  <a:latin typeface="Arial" panose="020B0604020202020204" pitchFamily="34" charset="0"/>
                  <a:cs typeface="Arial" panose="020B0604020202020204" pitchFamily="34" charset="0"/>
                </a:rPr>
                <a:t>12</a:t>
              </a:r>
              <a:endParaRPr lang="ru-RU" altLang="ru-RU" sz="2400">
                <a:solidFill>
                  <a:srgbClr val="FFFFFF"/>
                </a:solidFill>
              </a:endParaRPr>
            </a:p>
          </p:txBody>
        </p:sp>
      </p:grpSp>
      <p:grpSp>
        <p:nvGrpSpPr>
          <p:cNvPr id="17410" name="Группа 112">
            <a:extLst>
              <a:ext uri="{FF2B5EF4-FFF2-40B4-BE49-F238E27FC236}">
                <a16:creationId xmlns:a16="http://schemas.microsoft.com/office/drawing/2014/main" id="{9BD7AD87-B8A3-AF47-B236-F0EE919F3FB2}"/>
              </a:ext>
            </a:extLst>
          </p:cNvPr>
          <p:cNvGrpSpPr>
            <a:grpSpLocks/>
          </p:cNvGrpSpPr>
          <p:nvPr/>
        </p:nvGrpSpPr>
        <p:grpSpPr bwMode="auto">
          <a:xfrm>
            <a:off x="19708813" y="9359900"/>
            <a:ext cx="3063875" cy="3349625"/>
            <a:chOff x="19713632" y="1005629"/>
            <a:chExt cx="3063544" cy="3348638"/>
          </a:xfrm>
        </p:grpSpPr>
        <p:sp>
          <p:nvSpPr>
            <p:cNvPr id="114" name="Полилиния 113">
              <a:extLst>
                <a:ext uri="{FF2B5EF4-FFF2-40B4-BE49-F238E27FC236}">
                  <a16:creationId xmlns:a16="http://schemas.microsoft.com/office/drawing/2014/main" id="{622F2A9A-FB26-DC4A-B94D-F24E248FF3E7}"/>
                </a:ext>
              </a:extLst>
            </p:cNvPr>
            <p:cNvSpPr>
              <a:spLocks/>
            </p:cNvSpPr>
            <p:nvPr/>
          </p:nvSpPr>
          <p:spPr bwMode="auto">
            <a:xfrm>
              <a:off x="20132687" y="2695819"/>
              <a:ext cx="1907969" cy="0"/>
            </a:xfrm>
            <a:custGeom>
              <a:avLst/>
              <a:gdLst>
                <a:gd name="T0" fmla="*/ 0 w 8163"/>
                <a:gd name="T1" fmla="*/ 1908000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15" name="Полилиния 114">
              <a:extLst>
                <a:ext uri="{FF2B5EF4-FFF2-40B4-BE49-F238E27FC236}">
                  <a16:creationId xmlns:a16="http://schemas.microsoft.com/office/drawing/2014/main" id="{68CD4544-805C-5B41-953A-C61BC5B70BB0}"/>
                </a:ext>
              </a:extLst>
            </p:cNvPr>
            <p:cNvSpPr>
              <a:spLocks/>
            </p:cNvSpPr>
            <p:nvPr/>
          </p:nvSpPr>
          <p:spPr bwMode="auto">
            <a:xfrm>
              <a:off x="19713632" y="1499197"/>
              <a:ext cx="2117496" cy="1180752"/>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16" name="Полилиния 115">
              <a:extLst>
                <a:ext uri="{FF2B5EF4-FFF2-40B4-BE49-F238E27FC236}">
                  <a16:creationId xmlns:a16="http://schemas.microsoft.com/office/drawing/2014/main" id="{2A8907E0-5435-FB4A-A584-0BF38EB083B9}"/>
                </a:ext>
              </a:extLst>
            </p:cNvPr>
            <p:cNvSpPr>
              <a:spLocks/>
            </p:cNvSpPr>
            <p:nvPr/>
          </p:nvSpPr>
          <p:spPr bwMode="auto">
            <a:xfrm flipV="1">
              <a:off x="19713632" y="2662491"/>
              <a:ext cx="2117496" cy="1180752"/>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7509" name="AutoShape 35">
              <a:extLst>
                <a:ext uri="{FF2B5EF4-FFF2-40B4-BE49-F238E27FC236}">
                  <a16:creationId xmlns:a16="http://schemas.microsoft.com/office/drawing/2014/main" id="{F4FE312C-BC44-E946-82E9-498DD14EF263}"/>
                </a:ext>
              </a:extLst>
            </p:cNvPr>
            <p:cNvSpPr>
              <a:spLocks/>
            </p:cNvSpPr>
            <p:nvPr/>
          </p:nvSpPr>
          <p:spPr bwMode="auto">
            <a:xfrm rot="5400000">
              <a:off x="21875109" y="2252628"/>
              <a:ext cx="949494" cy="854640"/>
            </a:xfrm>
            <a:custGeom>
              <a:avLst/>
              <a:gdLst>
                <a:gd name="T0" fmla="*/ 2147483646 w 21593"/>
                <a:gd name="T1" fmla="*/ 2147483646 h 21584"/>
                <a:gd name="T2" fmla="*/ 2147483646 w 21593"/>
                <a:gd name="T3" fmla="*/ 2147483646 h 21584"/>
                <a:gd name="T4" fmla="*/ 2147483646 w 21593"/>
                <a:gd name="T5" fmla="*/ 2147483646 h 21584"/>
                <a:gd name="T6" fmla="*/ 2147483646 w 21593"/>
                <a:gd name="T7" fmla="*/ 2147483646 h 2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ru-RU"/>
            </a:p>
          </p:txBody>
        </p:sp>
        <p:sp>
          <p:nvSpPr>
            <p:cNvPr id="17510" name="AutoShape 35">
              <a:extLst>
                <a:ext uri="{FF2B5EF4-FFF2-40B4-BE49-F238E27FC236}">
                  <a16:creationId xmlns:a16="http://schemas.microsoft.com/office/drawing/2014/main" id="{1E3E6CBA-FEE6-6C48-B9FC-DA3409D14354}"/>
                </a:ext>
              </a:extLst>
            </p:cNvPr>
            <p:cNvSpPr>
              <a:spLocks/>
            </p:cNvSpPr>
            <p:nvPr/>
          </p:nvSpPr>
          <p:spPr bwMode="auto">
            <a:xfrm rot="5400000">
              <a:off x="21281302" y="1053056"/>
              <a:ext cx="949494" cy="854640"/>
            </a:xfrm>
            <a:custGeom>
              <a:avLst/>
              <a:gdLst>
                <a:gd name="T0" fmla="*/ 2147483646 w 21593"/>
                <a:gd name="T1" fmla="*/ 2147483646 h 21584"/>
                <a:gd name="T2" fmla="*/ 2147483646 w 21593"/>
                <a:gd name="T3" fmla="*/ 2147483646 h 21584"/>
                <a:gd name="T4" fmla="*/ 2147483646 w 21593"/>
                <a:gd name="T5" fmla="*/ 2147483646 h 21584"/>
                <a:gd name="T6" fmla="*/ 2147483646 w 21593"/>
                <a:gd name="T7" fmla="*/ 2147483646 h 2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ru-RU"/>
            </a:p>
          </p:txBody>
        </p:sp>
        <p:sp>
          <p:nvSpPr>
            <p:cNvPr id="17511" name="AutoShape 35">
              <a:extLst>
                <a:ext uri="{FF2B5EF4-FFF2-40B4-BE49-F238E27FC236}">
                  <a16:creationId xmlns:a16="http://schemas.microsoft.com/office/drawing/2014/main" id="{7E6712FD-4561-9B45-9F4A-C37B74D0C6C6}"/>
                </a:ext>
              </a:extLst>
            </p:cNvPr>
            <p:cNvSpPr>
              <a:spLocks/>
            </p:cNvSpPr>
            <p:nvPr/>
          </p:nvSpPr>
          <p:spPr bwMode="auto">
            <a:xfrm rot="5400000">
              <a:off x="21281302" y="3452200"/>
              <a:ext cx="949494" cy="854640"/>
            </a:xfrm>
            <a:custGeom>
              <a:avLst/>
              <a:gdLst>
                <a:gd name="T0" fmla="*/ 2147483646 w 21593"/>
                <a:gd name="T1" fmla="*/ 2147483646 h 21584"/>
                <a:gd name="T2" fmla="*/ 2147483646 w 21593"/>
                <a:gd name="T3" fmla="*/ 2147483646 h 21584"/>
                <a:gd name="T4" fmla="*/ 2147483646 w 21593"/>
                <a:gd name="T5" fmla="*/ 2147483646 h 21584"/>
                <a:gd name="T6" fmla="*/ 2147483646 w 21593"/>
                <a:gd name="T7" fmla="*/ 2147483646 h 2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ru-RU"/>
            </a:p>
          </p:txBody>
        </p:sp>
        <p:sp>
          <p:nvSpPr>
            <p:cNvPr id="17512" name="Прямоугольник 119">
              <a:extLst>
                <a:ext uri="{FF2B5EF4-FFF2-40B4-BE49-F238E27FC236}">
                  <a16:creationId xmlns:a16="http://schemas.microsoft.com/office/drawing/2014/main" id="{382A8B95-3704-B74F-9976-B9F8655BBADD}"/>
                </a:ext>
              </a:extLst>
            </p:cNvPr>
            <p:cNvSpPr>
              <a:spLocks noChangeArrowheads="1"/>
            </p:cNvSpPr>
            <p:nvPr/>
          </p:nvSpPr>
          <p:spPr bwMode="auto">
            <a:xfrm>
              <a:off x="21328729" y="1254316"/>
              <a:ext cx="85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ru-RU" sz="2400" b="0">
                  <a:solidFill>
                    <a:srgbClr val="FFFFFF"/>
                  </a:solidFill>
                  <a:latin typeface="Arial" panose="020B0604020202020204" pitchFamily="34" charset="0"/>
                  <a:cs typeface="Arial" panose="020B0604020202020204" pitchFamily="34" charset="0"/>
                </a:rPr>
                <a:t>16</a:t>
              </a:r>
              <a:endParaRPr lang="ru-RU" altLang="ru-RU" sz="2400">
                <a:solidFill>
                  <a:srgbClr val="FFFFFF"/>
                </a:solidFill>
              </a:endParaRPr>
            </a:p>
          </p:txBody>
        </p:sp>
        <p:sp>
          <p:nvSpPr>
            <p:cNvPr id="17513" name="Прямоугольник 120">
              <a:extLst>
                <a:ext uri="{FF2B5EF4-FFF2-40B4-BE49-F238E27FC236}">
                  <a16:creationId xmlns:a16="http://schemas.microsoft.com/office/drawing/2014/main" id="{EC79BB11-6613-9F4F-9A39-592EDC1EA2F1}"/>
                </a:ext>
              </a:extLst>
            </p:cNvPr>
            <p:cNvSpPr>
              <a:spLocks noChangeArrowheads="1"/>
            </p:cNvSpPr>
            <p:nvPr/>
          </p:nvSpPr>
          <p:spPr bwMode="auto">
            <a:xfrm>
              <a:off x="21918232" y="2456769"/>
              <a:ext cx="85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ru-RU" sz="2400" b="0">
                  <a:solidFill>
                    <a:srgbClr val="FFFFFF"/>
                  </a:solidFill>
                  <a:latin typeface="Arial" panose="020B0604020202020204" pitchFamily="34" charset="0"/>
                  <a:cs typeface="Arial" panose="020B0604020202020204" pitchFamily="34" charset="0"/>
                </a:rPr>
                <a:t>17</a:t>
              </a:r>
              <a:endParaRPr lang="ru-RU" altLang="ru-RU" sz="2400">
                <a:solidFill>
                  <a:srgbClr val="FFFFFF"/>
                </a:solidFill>
              </a:endParaRPr>
            </a:p>
          </p:txBody>
        </p:sp>
        <p:sp>
          <p:nvSpPr>
            <p:cNvPr id="17514" name="Прямоугольник 121">
              <a:extLst>
                <a:ext uri="{FF2B5EF4-FFF2-40B4-BE49-F238E27FC236}">
                  <a16:creationId xmlns:a16="http://schemas.microsoft.com/office/drawing/2014/main" id="{0607E031-20C2-4348-B184-C36D07BDC7A1}"/>
                </a:ext>
              </a:extLst>
            </p:cNvPr>
            <p:cNvSpPr>
              <a:spLocks noChangeArrowheads="1"/>
            </p:cNvSpPr>
            <p:nvPr/>
          </p:nvSpPr>
          <p:spPr bwMode="auto">
            <a:xfrm>
              <a:off x="21332078" y="3659222"/>
              <a:ext cx="85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ru-RU" sz="2400" b="0">
                  <a:solidFill>
                    <a:srgbClr val="FFFFFF"/>
                  </a:solidFill>
                  <a:latin typeface="Arial" panose="020B0604020202020204" pitchFamily="34" charset="0"/>
                  <a:cs typeface="Arial" panose="020B0604020202020204" pitchFamily="34" charset="0"/>
                </a:rPr>
                <a:t>18</a:t>
              </a:r>
              <a:endParaRPr lang="ru-RU" altLang="ru-RU" sz="2400">
                <a:solidFill>
                  <a:srgbClr val="FFFFFF"/>
                </a:solidFill>
              </a:endParaRPr>
            </a:p>
          </p:txBody>
        </p:sp>
      </p:grpSp>
      <p:grpSp>
        <p:nvGrpSpPr>
          <p:cNvPr id="17411" name="Группа 122">
            <a:extLst>
              <a:ext uri="{FF2B5EF4-FFF2-40B4-BE49-F238E27FC236}">
                <a16:creationId xmlns:a16="http://schemas.microsoft.com/office/drawing/2014/main" id="{5EABE248-5DAD-DD4C-A8FD-A35E0A7128D8}"/>
              </a:ext>
            </a:extLst>
          </p:cNvPr>
          <p:cNvGrpSpPr>
            <a:grpSpLocks/>
          </p:cNvGrpSpPr>
          <p:nvPr/>
        </p:nvGrpSpPr>
        <p:grpSpPr bwMode="auto">
          <a:xfrm>
            <a:off x="20402550" y="5207000"/>
            <a:ext cx="3063875" cy="3348038"/>
            <a:chOff x="19713632" y="1005629"/>
            <a:chExt cx="3063544" cy="3348638"/>
          </a:xfrm>
        </p:grpSpPr>
        <p:sp>
          <p:nvSpPr>
            <p:cNvPr id="124" name="Полилиния 123">
              <a:extLst>
                <a:ext uri="{FF2B5EF4-FFF2-40B4-BE49-F238E27FC236}">
                  <a16:creationId xmlns:a16="http://schemas.microsoft.com/office/drawing/2014/main" id="{15C7FCCE-C865-E745-9314-4D1611736EE1}"/>
                </a:ext>
              </a:extLst>
            </p:cNvPr>
            <p:cNvSpPr>
              <a:spLocks/>
            </p:cNvSpPr>
            <p:nvPr/>
          </p:nvSpPr>
          <p:spPr bwMode="auto">
            <a:xfrm>
              <a:off x="20132687" y="2695032"/>
              <a:ext cx="1907969" cy="0"/>
            </a:xfrm>
            <a:custGeom>
              <a:avLst/>
              <a:gdLst>
                <a:gd name="T0" fmla="*/ 0 w 8163"/>
                <a:gd name="T1" fmla="*/ 1908000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25" name="Полилиния 124">
              <a:extLst>
                <a:ext uri="{FF2B5EF4-FFF2-40B4-BE49-F238E27FC236}">
                  <a16:creationId xmlns:a16="http://schemas.microsoft.com/office/drawing/2014/main" id="{A2F3F78B-2011-5E4B-A1E9-75C80E2F3D4F}"/>
                </a:ext>
              </a:extLst>
            </p:cNvPr>
            <p:cNvSpPr>
              <a:spLocks/>
            </p:cNvSpPr>
            <p:nvPr/>
          </p:nvSpPr>
          <p:spPr bwMode="auto">
            <a:xfrm>
              <a:off x="19713632" y="1499430"/>
              <a:ext cx="2117496" cy="1181312"/>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26" name="Полилиния 125">
              <a:extLst>
                <a:ext uri="{FF2B5EF4-FFF2-40B4-BE49-F238E27FC236}">
                  <a16:creationId xmlns:a16="http://schemas.microsoft.com/office/drawing/2014/main" id="{B2E1E689-132F-774B-9EC0-9322E0E669AF}"/>
                </a:ext>
              </a:extLst>
            </p:cNvPr>
            <p:cNvSpPr>
              <a:spLocks/>
            </p:cNvSpPr>
            <p:nvPr/>
          </p:nvSpPr>
          <p:spPr bwMode="auto">
            <a:xfrm flipV="1">
              <a:off x="19713632" y="2663276"/>
              <a:ext cx="2117496" cy="1181312"/>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7500" name="AutoShape 35">
              <a:extLst>
                <a:ext uri="{FF2B5EF4-FFF2-40B4-BE49-F238E27FC236}">
                  <a16:creationId xmlns:a16="http://schemas.microsoft.com/office/drawing/2014/main" id="{18874A0A-AA1A-C54F-845D-FE718B930D4D}"/>
                </a:ext>
              </a:extLst>
            </p:cNvPr>
            <p:cNvSpPr>
              <a:spLocks/>
            </p:cNvSpPr>
            <p:nvPr/>
          </p:nvSpPr>
          <p:spPr bwMode="auto">
            <a:xfrm rot="5400000">
              <a:off x="21875109" y="2252628"/>
              <a:ext cx="949494" cy="854640"/>
            </a:xfrm>
            <a:custGeom>
              <a:avLst/>
              <a:gdLst>
                <a:gd name="T0" fmla="*/ 2147483646 w 21593"/>
                <a:gd name="T1" fmla="*/ 2147483646 h 21584"/>
                <a:gd name="T2" fmla="*/ 2147483646 w 21593"/>
                <a:gd name="T3" fmla="*/ 2147483646 h 21584"/>
                <a:gd name="T4" fmla="*/ 2147483646 w 21593"/>
                <a:gd name="T5" fmla="*/ 2147483646 h 21584"/>
                <a:gd name="T6" fmla="*/ 2147483646 w 21593"/>
                <a:gd name="T7" fmla="*/ 2147483646 h 2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ru-RU"/>
            </a:p>
          </p:txBody>
        </p:sp>
        <p:sp>
          <p:nvSpPr>
            <p:cNvPr id="17501" name="AutoShape 35">
              <a:extLst>
                <a:ext uri="{FF2B5EF4-FFF2-40B4-BE49-F238E27FC236}">
                  <a16:creationId xmlns:a16="http://schemas.microsoft.com/office/drawing/2014/main" id="{990CCECB-E562-0547-B2E5-49FFA3689E7B}"/>
                </a:ext>
              </a:extLst>
            </p:cNvPr>
            <p:cNvSpPr>
              <a:spLocks/>
            </p:cNvSpPr>
            <p:nvPr/>
          </p:nvSpPr>
          <p:spPr bwMode="auto">
            <a:xfrm rot="5400000">
              <a:off x="21281302" y="1053056"/>
              <a:ext cx="949494" cy="854640"/>
            </a:xfrm>
            <a:custGeom>
              <a:avLst/>
              <a:gdLst>
                <a:gd name="T0" fmla="*/ 2147483646 w 21593"/>
                <a:gd name="T1" fmla="*/ 2147483646 h 21584"/>
                <a:gd name="T2" fmla="*/ 2147483646 w 21593"/>
                <a:gd name="T3" fmla="*/ 2147483646 h 21584"/>
                <a:gd name="T4" fmla="*/ 2147483646 w 21593"/>
                <a:gd name="T5" fmla="*/ 2147483646 h 21584"/>
                <a:gd name="T6" fmla="*/ 2147483646 w 21593"/>
                <a:gd name="T7" fmla="*/ 2147483646 h 2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ru-RU"/>
            </a:p>
          </p:txBody>
        </p:sp>
        <p:sp>
          <p:nvSpPr>
            <p:cNvPr id="17502" name="AutoShape 35">
              <a:extLst>
                <a:ext uri="{FF2B5EF4-FFF2-40B4-BE49-F238E27FC236}">
                  <a16:creationId xmlns:a16="http://schemas.microsoft.com/office/drawing/2014/main" id="{38FAFE5B-5567-D34D-B33D-A9C067702245}"/>
                </a:ext>
              </a:extLst>
            </p:cNvPr>
            <p:cNvSpPr>
              <a:spLocks/>
            </p:cNvSpPr>
            <p:nvPr/>
          </p:nvSpPr>
          <p:spPr bwMode="auto">
            <a:xfrm rot="5400000">
              <a:off x="21281302" y="3452200"/>
              <a:ext cx="949494" cy="854640"/>
            </a:xfrm>
            <a:custGeom>
              <a:avLst/>
              <a:gdLst>
                <a:gd name="T0" fmla="*/ 2147483646 w 21593"/>
                <a:gd name="T1" fmla="*/ 2147483646 h 21584"/>
                <a:gd name="T2" fmla="*/ 2147483646 w 21593"/>
                <a:gd name="T3" fmla="*/ 2147483646 h 21584"/>
                <a:gd name="T4" fmla="*/ 2147483646 w 21593"/>
                <a:gd name="T5" fmla="*/ 2147483646 h 21584"/>
                <a:gd name="T6" fmla="*/ 2147483646 w 21593"/>
                <a:gd name="T7" fmla="*/ 2147483646 h 2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ru-RU"/>
            </a:p>
          </p:txBody>
        </p:sp>
        <p:sp>
          <p:nvSpPr>
            <p:cNvPr id="17503" name="Прямоугольник 129">
              <a:extLst>
                <a:ext uri="{FF2B5EF4-FFF2-40B4-BE49-F238E27FC236}">
                  <a16:creationId xmlns:a16="http://schemas.microsoft.com/office/drawing/2014/main" id="{406F8559-1D1F-5B42-8710-1B2E33D1160B}"/>
                </a:ext>
              </a:extLst>
            </p:cNvPr>
            <p:cNvSpPr>
              <a:spLocks noChangeArrowheads="1"/>
            </p:cNvSpPr>
            <p:nvPr/>
          </p:nvSpPr>
          <p:spPr bwMode="auto">
            <a:xfrm>
              <a:off x="21328729" y="1254316"/>
              <a:ext cx="85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ru-RU" sz="2400" b="0">
                  <a:solidFill>
                    <a:srgbClr val="FFFFFF"/>
                  </a:solidFill>
                  <a:latin typeface="Arial" panose="020B0604020202020204" pitchFamily="34" charset="0"/>
                  <a:cs typeface="Arial" panose="020B0604020202020204" pitchFamily="34" charset="0"/>
                </a:rPr>
                <a:t>13</a:t>
              </a:r>
              <a:endParaRPr lang="ru-RU" altLang="ru-RU" sz="2400">
                <a:solidFill>
                  <a:srgbClr val="FFFFFF"/>
                </a:solidFill>
              </a:endParaRPr>
            </a:p>
          </p:txBody>
        </p:sp>
        <p:sp>
          <p:nvSpPr>
            <p:cNvPr id="17504" name="Прямоугольник 130">
              <a:extLst>
                <a:ext uri="{FF2B5EF4-FFF2-40B4-BE49-F238E27FC236}">
                  <a16:creationId xmlns:a16="http://schemas.microsoft.com/office/drawing/2014/main" id="{FEB56DA6-F58D-2F40-9182-D807F3DF204F}"/>
                </a:ext>
              </a:extLst>
            </p:cNvPr>
            <p:cNvSpPr>
              <a:spLocks noChangeArrowheads="1"/>
            </p:cNvSpPr>
            <p:nvPr/>
          </p:nvSpPr>
          <p:spPr bwMode="auto">
            <a:xfrm>
              <a:off x="21918232" y="2456769"/>
              <a:ext cx="85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ru-RU" sz="2400" b="0">
                  <a:solidFill>
                    <a:srgbClr val="FFFFFF"/>
                  </a:solidFill>
                  <a:latin typeface="Arial" panose="020B0604020202020204" pitchFamily="34" charset="0"/>
                  <a:cs typeface="Arial" panose="020B0604020202020204" pitchFamily="34" charset="0"/>
                </a:rPr>
                <a:t>14</a:t>
              </a:r>
              <a:endParaRPr lang="ru-RU" altLang="ru-RU" sz="2400">
                <a:solidFill>
                  <a:srgbClr val="FFFFFF"/>
                </a:solidFill>
              </a:endParaRPr>
            </a:p>
          </p:txBody>
        </p:sp>
        <p:sp>
          <p:nvSpPr>
            <p:cNvPr id="2" name="Прямоугольник 131">
              <a:extLst>
                <a:ext uri="{FF2B5EF4-FFF2-40B4-BE49-F238E27FC236}">
                  <a16:creationId xmlns:a16="http://schemas.microsoft.com/office/drawing/2014/main" id="{2C982823-111D-5348-9AD2-A72D9C52AE8C}"/>
                </a:ext>
              </a:extLst>
            </p:cNvPr>
            <p:cNvSpPr>
              <a:spLocks noChangeArrowheads="1"/>
            </p:cNvSpPr>
            <p:nvPr/>
          </p:nvSpPr>
          <p:spPr bwMode="auto">
            <a:xfrm>
              <a:off x="21332078" y="3659222"/>
              <a:ext cx="85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ru-RU" sz="2400" b="0">
                  <a:solidFill>
                    <a:srgbClr val="FFFFFF"/>
                  </a:solidFill>
                  <a:latin typeface="Arial" panose="020B0604020202020204" pitchFamily="34" charset="0"/>
                  <a:cs typeface="Arial" panose="020B0604020202020204" pitchFamily="34" charset="0"/>
                </a:rPr>
                <a:t>15</a:t>
              </a:r>
              <a:endParaRPr lang="ru-RU" altLang="ru-RU" sz="2400">
                <a:solidFill>
                  <a:srgbClr val="FFFFFF"/>
                </a:solidFill>
              </a:endParaRPr>
            </a:p>
          </p:txBody>
        </p:sp>
      </p:grpSp>
      <p:grpSp>
        <p:nvGrpSpPr>
          <p:cNvPr id="17412" name="Группа 132">
            <a:extLst>
              <a:ext uri="{FF2B5EF4-FFF2-40B4-BE49-F238E27FC236}">
                <a16:creationId xmlns:a16="http://schemas.microsoft.com/office/drawing/2014/main" id="{325CA7C7-6BA3-5D4C-A94B-E067DFA44C8A}"/>
              </a:ext>
            </a:extLst>
          </p:cNvPr>
          <p:cNvGrpSpPr>
            <a:grpSpLocks/>
          </p:cNvGrpSpPr>
          <p:nvPr/>
        </p:nvGrpSpPr>
        <p:grpSpPr bwMode="auto">
          <a:xfrm rot="10800000">
            <a:off x="1631950" y="1004888"/>
            <a:ext cx="3063875" cy="3349625"/>
            <a:chOff x="19713632" y="1005629"/>
            <a:chExt cx="3063544" cy="3348638"/>
          </a:xfrm>
        </p:grpSpPr>
        <p:sp>
          <p:nvSpPr>
            <p:cNvPr id="134" name="Полилиния 133">
              <a:extLst>
                <a:ext uri="{FF2B5EF4-FFF2-40B4-BE49-F238E27FC236}">
                  <a16:creationId xmlns:a16="http://schemas.microsoft.com/office/drawing/2014/main" id="{D4938327-0253-9344-AA79-890EB1322367}"/>
                </a:ext>
              </a:extLst>
            </p:cNvPr>
            <p:cNvSpPr>
              <a:spLocks/>
            </p:cNvSpPr>
            <p:nvPr/>
          </p:nvSpPr>
          <p:spPr bwMode="auto">
            <a:xfrm>
              <a:off x="20132687" y="2695819"/>
              <a:ext cx="1907969" cy="0"/>
            </a:xfrm>
            <a:custGeom>
              <a:avLst/>
              <a:gdLst>
                <a:gd name="T0" fmla="*/ 0 w 8163"/>
                <a:gd name="T1" fmla="*/ 1908000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35" name="Полилиния 134">
              <a:extLst>
                <a:ext uri="{FF2B5EF4-FFF2-40B4-BE49-F238E27FC236}">
                  <a16:creationId xmlns:a16="http://schemas.microsoft.com/office/drawing/2014/main" id="{5CF71C66-65E5-0644-8D74-5F63ABF13180}"/>
                </a:ext>
              </a:extLst>
            </p:cNvPr>
            <p:cNvSpPr>
              <a:spLocks/>
            </p:cNvSpPr>
            <p:nvPr/>
          </p:nvSpPr>
          <p:spPr bwMode="auto">
            <a:xfrm>
              <a:off x="19713632" y="1499197"/>
              <a:ext cx="2117496" cy="1180752"/>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36" name="Полилиния 135">
              <a:extLst>
                <a:ext uri="{FF2B5EF4-FFF2-40B4-BE49-F238E27FC236}">
                  <a16:creationId xmlns:a16="http://schemas.microsoft.com/office/drawing/2014/main" id="{655A2426-6A68-3E45-9EEB-E312DB2FFA1E}"/>
                </a:ext>
              </a:extLst>
            </p:cNvPr>
            <p:cNvSpPr>
              <a:spLocks/>
            </p:cNvSpPr>
            <p:nvPr/>
          </p:nvSpPr>
          <p:spPr bwMode="auto">
            <a:xfrm flipV="1">
              <a:off x="19713632" y="2662491"/>
              <a:ext cx="2117496" cy="1180752"/>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7505" name="AutoShape 35">
              <a:extLst>
                <a:ext uri="{FF2B5EF4-FFF2-40B4-BE49-F238E27FC236}">
                  <a16:creationId xmlns:a16="http://schemas.microsoft.com/office/drawing/2014/main" id="{1E43A6B3-B608-F14C-8EF0-384EB68A66F0}"/>
                </a:ext>
              </a:extLst>
            </p:cNvPr>
            <p:cNvSpPr>
              <a:spLocks/>
            </p:cNvSpPr>
            <p:nvPr/>
          </p:nvSpPr>
          <p:spPr bwMode="auto">
            <a:xfrm rot="5400000">
              <a:off x="21875662" y="2252957"/>
              <a:ext cx="949045" cy="853983"/>
            </a:xfrm>
            <a:custGeom>
              <a:avLst/>
              <a:gdLst>
                <a:gd name="T0" fmla="*/ 917911023 w 21593"/>
                <a:gd name="T1" fmla="*/ 670715406 h 21584"/>
                <a:gd name="T2" fmla="*/ 917911023 w 21593"/>
                <a:gd name="T3" fmla="*/ 670715406 h 21584"/>
                <a:gd name="T4" fmla="*/ 917911023 w 21593"/>
                <a:gd name="T5" fmla="*/ 670715406 h 21584"/>
                <a:gd name="T6" fmla="*/ 917911023 w 21593"/>
                <a:gd name="T7" fmla="*/ 670715406 h 2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pPr>
                <a:defRPr/>
              </a:pPr>
              <a:endParaRPr lang="ru-RU"/>
            </a:p>
          </p:txBody>
        </p:sp>
        <p:sp>
          <p:nvSpPr>
            <p:cNvPr id="17506" name="AutoShape 35">
              <a:extLst>
                <a:ext uri="{FF2B5EF4-FFF2-40B4-BE49-F238E27FC236}">
                  <a16:creationId xmlns:a16="http://schemas.microsoft.com/office/drawing/2014/main" id="{B0CF28C5-6D7B-9947-919F-CB8F7E868E5E}"/>
                </a:ext>
              </a:extLst>
            </p:cNvPr>
            <p:cNvSpPr>
              <a:spLocks/>
            </p:cNvSpPr>
            <p:nvPr/>
          </p:nvSpPr>
          <p:spPr bwMode="auto">
            <a:xfrm rot="5400000">
              <a:off x="21282795" y="1052366"/>
              <a:ext cx="949045" cy="855570"/>
            </a:xfrm>
            <a:custGeom>
              <a:avLst/>
              <a:gdLst>
                <a:gd name="T0" fmla="*/ 917911023 w 21593"/>
                <a:gd name="T1" fmla="*/ 670715406 h 21584"/>
                <a:gd name="T2" fmla="*/ 917911023 w 21593"/>
                <a:gd name="T3" fmla="*/ 670715406 h 21584"/>
                <a:gd name="T4" fmla="*/ 917911023 w 21593"/>
                <a:gd name="T5" fmla="*/ 670715406 h 21584"/>
                <a:gd name="T6" fmla="*/ 917911023 w 21593"/>
                <a:gd name="T7" fmla="*/ 670715406 h 2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pPr>
                <a:defRPr/>
              </a:pPr>
              <a:endParaRPr lang="ru-RU"/>
            </a:p>
          </p:txBody>
        </p:sp>
        <p:sp>
          <p:nvSpPr>
            <p:cNvPr id="17507" name="AutoShape 35">
              <a:extLst>
                <a:ext uri="{FF2B5EF4-FFF2-40B4-BE49-F238E27FC236}">
                  <a16:creationId xmlns:a16="http://schemas.microsoft.com/office/drawing/2014/main" id="{E1C04C39-065E-A84C-8D61-9B573541D6AC}"/>
                </a:ext>
              </a:extLst>
            </p:cNvPr>
            <p:cNvSpPr>
              <a:spLocks/>
            </p:cNvSpPr>
            <p:nvPr/>
          </p:nvSpPr>
          <p:spPr bwMode="auto">
            <a:xfrm rot="5400000">
              <a:off x="21284382" y="3451959"/>
              <a:ext cx="949045" cy="855571"/>
            </a:xfrm>
            <a:custGeom>
              <a:avLst/>
              <a:gdLst>
                <a:gd name="T0" fmla="*/ 917911023 w 21593"/>
                <a:gd name="T1" fmla="*/ 670715406 h 21584"/>
                <a:gd name="T2" fmla="*/ 917911023 w 21593"/>
                <a:gd name="T3" fmla="*/ 670715406 h 21584"/>
                <a:gd name="T4" fmla="*/ 917911023 w 21593"/>
                <a:gd name="T5" fmla="*/ 670715406 h 21584"/>
                <a:gd name="T6" fmla="*/ 917911023 w 21593"/>
                <a:gd name="T7" fmla="*/ 670715406 h 2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pPr>
                <a:defRPr/>
              </a:pPr>
              <a:endParaRPr lang="ru-RU"/>
            </a:p>
          </p:txBody>
        </p:sp>
        <p:sp>
          <p:nvSpPr>
            <p:cNvPr id="17494" name="Прямоугольник 139">
              <a:extLst>
                <a:ext uri="{FF2B5EF4-FFF2-40B4-BE49-F238E27FC236}">
                  <a16:creationId xmlns:a16="http://schemas.microsoft.com/office/drawing/2014/main" id="{268459B3-4E74-B342-AAF2-704796924E13}"/>
                </a:ext>
              </a:extLst>
            </p:cNvPr>
            <p:cNvSpPr>
              <a:spLocks noChangeArrowheads="1"/>
            </p:cNvSpPr>
            <p:nvPr/>
          </p:nvSpPr>
          <p:spPr bwMode="auto">
            <a:xfrm rot="10800000">
              <a:off x="21328729" y="1254316"/>
              <a:ext cx="85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ru-RU" sz="2400" b="0">
                  <a:solidFill>
                    <a:srgbClr val="FFFFFF"/>
                  </a:solidFill>
                  <a:latin typeface="Arial" panose="020B0604020202020204" pitchFamily="34" charset="0"/>
                  <a:cs typeface="Arial" panose="020B0604020202020204" pitchFamily="34" charset="0"/>
                </a:rPr>
                <a:t>3</a:t>
              </a:r>
              <a:endParaRPr lang="ru-RU" altLang="ru-RU" sz="2400">
                <a:solidFill>
                  <a:srgbClr val="FFFFFF"/>
                </a:solidFill>
              </a:endParaRPr>
            </a:p>
          </p:txBody>
        </p:sp>
        <p:sp>
          <p:nvSpPr>
            <p:cNvPr id="17495" name="Прямоугольник 140">
              <a:extLst>
                <a:ext uri="{FF2B5EF4-FFF2-40B4-BE49-F238E27FC236}">
                  <a16:creationId xmlns:a16="http://schemas.microsoft.com/office/drawing/2014/main" id="{53296011-45DA-0142-A9FA-7162A5F9FD3E}"/>
                </a:ext>
              </a:extLst>
            </p:cNvPr>
            <p:cNvSpPr>
              <a:spLocks noChangeArrowheads="1"/>
            </p:cNvSpPr>
            <p:nvPr/>
          </p:nvSpPr>
          <p:spPr bwMode="auto">
            <a:xfrm rot="10800000">
              <a:off x="21918232" y="2456769"/>
              <a:ext cx="85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ru-RU" sz="2400" b="0">
                  <a:solidFill>
                    <a:srgbClr val="FFFFFF"/>
                  </a:solidFill>
                  <a:latin typeface="Arial" panose="020B0604020202020204" pitchFamily="34" charset="0"/>
                  <a:cs typeface="Arial" panose="020B0604020202020204" pitchFamily="34" charset="0"/>
                </a:rPr>
                <a:t>2</a:t>
              </a:r>
              <a:endParaRPr lang="ru-RU" altLang="ru-RU" sz="2400">
                <a:solidFill>
                  <a:srgbClr val="FFFFFF"/>
                </a:solidFill>
              </a:endParaRPr>
            </a:p>
          </p:txBody>
        </p:sp>
        <p:sp>
          <p:nvSpPr>
            <p:cNvPr id="3" name="Прямоугольник 141">
              <a:extLst>
                <a:ext uri="{FF2B5EF4-FFF2-40B4-BE49-F238E27FC236}">
                  <a16:creationId xmlns:a16="http://schemas.microsoft.com/office/drawing/2014/main" id="{6B6B598E-5120-FA4B-96B3-14D4A4DFCA01}"/>
                </a:ext>
              </a:extLst>
            </p:cNvPr>
            <p:cNvSpPr>
              <a:spLocks noChangeArrowheads="1"/>
            </p:cNvSpPr>
            <p:nvPr/>
          </p:nvSpPr>
          <p:spPr bwMode="auto">
            <a:xfrm rot="10800000">
              <a:off x="21332078" y="3659222"/>
              <a:ext cx="85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ru-RU" sz="2400" b="0">
                  <a:solidFill>
                    <a:srgbClr val="FFFFFF"/>
                  </a:solidFill>
                  <a:latin typeface="Arial" panose="020B0604020202020204" pitchFamily="34" charset="0"/>
                  <a:cs typeface="Arial" panose="020B0604020202020204" pitchFamily="34" charset="0"/>
                </a:rPr>
                <a:t>1</a:t>
              </a:r>
              <a:endParaRPr lang="ru-RU" altLang="ru-RU" sz="2400">
                <a:solidFill>
                  <a:srgbClr val="FFFFFF"/>
                </a:solidFill>
              </a:endParaRPr>
            </a:p>
          </p:txBody>
        </p:sp>
      </p:grpSp>
      <p:grpSp>
        <p:nvGrpSpPr>
          <p:cNvPr id="17413" name="Группа 142">
            <a:extLst>
              <a:ext uri="{FF2B5EF4-FFF2-40B4-BE49-F238E27FC236}">
                <a16:creationId xmlns:a16="http://schemas.microsoft.com/office/drawing/2014/main" id="{9542761E-A7C7-D547-A1B9-4DEBE40CC1E5}"/>
              </a:ext>
            </a:extLst>
          </p:cNvPr>
          <p:cNvGrpSpPr>
            <a:grpSpLocks/>
          </p:cNvGrpSpPr>
          <p:nvPr/>
        </p:nvGrpSpPr>
        <p:grpSpPr bwMode="auto">
          <a:xfrm rot="10800000">
            <a:off x="1631950" y="9339263"/>
            <a:ext cx="3063875" cy="3349625"/>
            <a:chOff x="19713632" y="1005629"/>
            <a:chExt cx="3063544" cy="3348638"/>
          </a:xfrm>
        </p:grpSpPr>
        <p:sp>
          <p:nvSpPr>
            <p:cNvPr id="144" name="Полилиния 143">
              <a:extLst>
                <a:ext uri="{FF2B5EF4-FFF2-40B4-BE49-F238E27FC236}">
                  <a16:creationId xmlns:a16="http://schemas.microsoft.com/office/drawing/2014/main" id="{4E8F8153-8599-A14F-8222-D0C08A914C33}"/>
                </a:ext>
              </a:extLst>
            </p:cNvPr>
            <p:cNvSpPr>
              <a:spLocks/>
            </p:cNvSpPr>
            <p:nvPr/>
          </p:nvSpPr>
          <p:spPr bwMode="auto">
            <a:xfrm>
              <a:off x="20132687" y="2695819"/>
              <a:ext cx="1907969" cy="0"/>
            </a:xfrm>
            <a:custGeom>
              <a:avLst/>
              <a:gdLst>
                <a:gd name="T0" fmla="*/ 0 w 8163"/>
                <a:gd name="T1" fmla="*/ 1908000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45" name="Полилиния 144">
              <a:extLst>
                <a:ext uri="{FF2B5EF4-FFF2-40B4-BE49-F238E27FC236}">
                  <a16:creationId xmlns:a16="http://schemas.microsoft.com/office/drawing/2014/main" id="{E588E2EC-3108-0344-9EBB-6CEB368D0E28}"/>
                </a:ext>
              </a:extLst>
            </p:cNvPr>
            <p:cNvSpPr>
              <a:spLocks/>
            </p:cNvSpPr>
            <p:nvPr/>
          </p:nvSpPr>
          <p:spPr bwMode="auto">
            <a:xfrm>
              <a:off x="19713632" y="1499197"/>
              <a:ext cx="2117496" cy="1180752"/>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46" name="Полилиния 145">
              <a:extLst>
                <a:ext uri="{FF2B5EF4-FFF2-40B4-BE49-F238E27FC236}">
                  <a16:creationId xmlns:a16="http://schemas.microsoft.com/office/drawing/2014/main" id="{287B6F59-2285-D34B-B8BC-E21B15FB36B9}"/>
                </a:ext>
              </a:extLst>
            </p:cNvPr>
            <p:cNvSpPr>
              <a:spLocks/>
            </p:cNvSpPr>
            <p:nvPr/>
          </p:nvSpPr>
          <p:spPr bwMode="auto">
            <a:xfrm flipV="1">
              <a:off x="19713632" y="2662491"/>
              <a:ext cx="2117496" cy="1180752"/>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7496" name="AutoShape 35">
              <a:extLst>
                <a:ext uri="{FF2B5EF4-FFF2-40B4-BE49-F238E27FC236}">
                  <a16:creationId xmlns:a16="http://schemas.microsoft.com/office/drawing/2014/main" id="{5BA952A6-DBA6-C04B-8597-1CF8BE1AC2FB}"/>
                </a:ext>
              </a:extLst>
            </p:cNvPr>
            <p:cNvSpPr>
              <a:spLocks/>
            </p:cNvSpPr>
            <p:nvPr/>
          </p:nvSpPr>
          <p:spPr bwMode="auto">
            <a:xfrm rot="5400000">
              <a:off x="21875662" y="2252957"/>
              <a:ext cx="949045" cy="853983"/>
            </a:xfrm>
            <a:custGeom>
              <a:avLst/>
              <a:gdLst>
                <a:gd name="T0" fmla="*/ 917911023 w 21593"/>
                <a:gd name="T1" fmla="*/ 670715406 h 21584"/>
                <a:gd name="T2" fmla="*/ 917911023 w 21593"/>
                <a:gd name="T3" fmla="*/ 670715406 h 21584"/>
                <a:gd name="T4" fmla="*/ 917911023 w 21593"/>
                <a:gd name="T5" fmla="*/ 670715406 h 21584"/>
                <a:gd name="T6" fmla="*/ 917911023 w 21593"/>
                <a:gd name="T7" fmla="*/ 670715406 h 2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pPr>
                <a:defRPr/>
              </a:pPr>
              <a:endParaRPr lang="ru-RU"/>
            </a:p>
          </p:txBody>
        </p:sp>
        <p:sp>
          <p:nvSpPr>
            <p:cNvPr id="17497" name="AutoShape 35">
              <a:extLst>
                <a:ext uri="{FF2B5EF4-FFF2-40B4-BE49-F238E27FC236}">
                  <a16:creationId xmlns:a16="http://schemas.microsoft.com/office/drawing/2014/main" id="{CBAB9401-C0A3-BD4D-A4EB-304FB225B060}"/>
                </a:ext>
              </a:extLst>
            </p:cNvPr>
            <p:cNvSpPr>
              <a:spLocks/>
            </p:cNvSpPr>
            <p:nvPr/>
          </p:nvSpPr>
          <p:spPr bwMode="auto">
            <a:xfrm rot="5400000">
              <a:off x="21282795" y="1052366"/>
              <a:ext cx="949045" cy="855570"/>
            </a:xfrm>
            <a:custGeom>
              <a:avLst/>
              <a:gdLst>
                <a:gd name="T0" fmla="*/ 917911023 w 21593"/>
                <a:gd name="T1" fmla="*/ 670715406 h 21584"/>
                <a:gd name="T2" fmla="*/ 917911023 w 21593"/>
                <a:gd name="T3" fmla="*/ 670715406 h 21584"/>
                <a:gd name="T4" fmla="*/ 917911023 w 21593"/>
                <a:gd name="T5" fmla="*/ 670715406 h 21584"/>
                <a:gd name="T6" fmla="*/ 917911023 w 21593"/>
                <a:gd name="T7" fmla="*/ 670715406 h 2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pPr>
                <a:defRPr/>
              </a:pPr>
              <a:endParaRPr lang="ru-RU"/>
            </a:p>
          </p:txBody>
        </p:sp>
        <p:sp>
          <p:nvSpPr>
            <p:cNvPr id="17498" name="AutoShape 35">
              <a:extLst>
                <a:ext uri="{FF2B5EF4-FFF2-40B4-BE49-F238E27FC236}">
                  <a16:creationId xmlns:a16="http://schemas.microsoft.com/office/drawing/2014/main" id="{87A27A54-708F-274D-A7D6-9DA37CB901FF}"/>
                </a:ext>
              </a:extLst>
            </p:cNvPr>
            <p:cNvSpPr>
              <a:spLocks/>
            </p:cNvSpPr>
            <p:nvPr/>
          </p:nvSpPr>
          <p:spPr bwMode="auto">
            <a:xfrm rot="5400000">
              <a:off x="21282795" y="3451959"/>
              <a:ext cx="949045" cy="855570"/>
            </a:xfrm>
            <a:custGeom>
              <a:avLst/>
              <a:gdLst>
                <a:gd name="T0" fmla="*/ 917911023 w 21593"/>
                <a:gd name="T1" fmla="*/ 670715406 h 21584"/>
                <a:gd name="T2" fmla="*/ 917911023 w 21593"/>
                <a:gd name="T3" fmla="*/ 670715406 h 21584"/>
                <a:gd name="T4" fmla="*/ 917911023 w 21593"/>
                <a:gd name="T5" fmla="*/ 670715406 h 21584"/>
                <a:gd name="T6" fmla="*/ 917911023 w 21593"/>
                <a:gd name="T7" fmla="*/ 670715406 h 2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pPr>
                <a:defRPr/>
              </a:pPr>
              <a:endParaRPr lang="ru-RU"/>
            </a:p>
          </p:txBody>
        </p:sp>
        <p:sp>
          <p:nvSpPr>
            <p:cNvPr id="17485" name="Прямоугольник 149">
              <a:extLst>
                <a:ext uri="{FF2B5EF4-FFF2-40B4-BE49-F238E27FC236}">
                  <a16:creationId xmlns:a16="http://schemas.microsoft.com/office/drawing/2014/main" id="{50E6C46F-B914-BC4B-A34A-4D4AC866DA3D}"/>
                </a:ext>
              </a:extLst>
            </p:cNvPr>
            <p:cNvSpPr>
              <a:spLocks noChangeArrowheads="1"/>
            </p:cNvSpPr>
            <p:nvPr/>
          </p:nvSpPr>
          <p:spPr bwMode="auto">
            <a:xfrm rot="10800000">
              <a:off x="21328729" y="1254316"/>
              <a:ext cx="85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ru-RU" sz="2400" b="0">
                  <a:solidFill>
                    <a:srgbClr val="FFFFFF"/>
                  </a:solidFill>
                  <a:latin typeface="Arial" panose="020B0604020202020204" pitchFamily="34" charset="0"/>
                  <a:cs typeface="Arial" panose="020B0604020202020204" pitchFamily="34" charset="0"/>
                </a:rPr>
                <a:t>9</a:t>
              </a:r>
              <a:endParaRPr lang="ru-RU" altLang="ru-RU" sz="2400">
                <a:solidFill>
                  <a:srgbClr val="FFFFFF"/>
                </a:solidFill>
              </a:endParaRPr>
            </a:p>
          </p:txBody>
        </p:sp>
        <p:sp>
          <p:nvSpPr>
            <p:cNvPr id="17486" name="Прямоугольник 150">
              <a:extLst>
                <a:ext uri="{FF2B5EF4-FFF2-40B4-BE49-F238E27FC236}">
                  <a16:creationId xmlns:a16="http://schemas.microsoft.com/office/drawing/2014/main" id="{22FEAB36-F554-C746-AF5D-AA64ABC2A1F1}"/>
                </a:ext>
              </a:extLst>
            </p:cNvPr>
            <p:cNvSpPr>
              <a:spLocks noChangeArrowheads="1"/>
            </p:cNvSpPr>
            <p:nvPr/>
          </p:nvSpPr>
          <p:spPr bwMode="auto">
            <a:xfrm rot="10800000">
              <a:off x="21918232" y="2456769"/>
              <a:ext cx="85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ru-RU" sz="2400" b="0">
                  <a:solidFill>
                    <a:srgbClr val="FFFFFF"/>
                  </a:solidFill>
                  <a:latin typeface="Arial" panose="020B0604020202020204" pitchFamily="34" charset="0"/>
                  <a:cs typeface="Arial" panose="020B0604020202020204" pitchFamily="34" charset="0"/>
                </a:rPr>
                <a:t>8</a:t>
              </a:r>
              <a:endParaRPr lang="ru-RU" altLang="ru-RU" sz="2400">
                <a:solidFill>
                  <a:srgbClr val="FFFFFF"/>
                </a:solidFill>
              </a:endParaRPr>
            </a:p>
          </p:txBody>
        </p:sp>
        <p:sp>
          <p:nvSpPr>
            <p:cNvPr id="4" name="Прямоугольник 151">
              <a:extLst>
                <a:ext uri="{FF2B5EF4-FFF2-40B4-BE49-F238E27FC236}">
                  <a16:creationId xmlns:a16="http://schemas.microsoft.com/office/drawing/2014/main" id="{5E2DBFBB-C1B4-E34D-BE32-826191A47DAB}"/>
                </a:ext>
              </a:extLst>
            </p:cNvPr>
            <p:cNvSpPr>
              <a:spLocks noChangeArrowheads="1"/>
            </p:cNvSpPr>
            <p:nvPr/>
          </p:nvSpPr>
          <p:spPr bwMode="auto">
            <a:xfrm rot="10800000">
              <a:off x="21332078" y="3659222"/>
              <a:ext cx="85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ru-RU" sz="2400" b="0">
                  <a:solidFill>
                    <a:srgbClr val="FFFFFF"/>
                  </a:solidFill>
                  <a:latin typeface="Arial" panose="020B0604020202020204" pitchFamily="34" charset="0"/>
                  <a:cs typeface="Arial" panose="020B0604020202020204" pitchFamily="34" charset="0"/>
                </a:rPr>
                <a:t>7</a:t>
              </a:r>
              <a:endParaRPr lang="ru-RU" altLang="ru-RU" sz="2400">
                <a:solidFill>
                  <a:srgbClr val="FFFFFF"/>
                </a:solidFill>
              </a:endParaRPr>
            </a:p>
          </p:txBody>
        </p:sp>
      </p:grpSp>
      <p:grpSp>
        <p:nvGrpSpPr>
          <p:cNvPr id="17414" name="Группа 152">
            <a:extLst>
              <a:ext uri="{FF2B5EF4-FFF2-40B4-BE49-F238E27FC236}">
                <a16:creationId xmlns:a16="http://schemas.microsoft.com/office/drawing/2014/main" id="{00AB76D3-4D57-4248-971C-356838AC885A}"/>
              </a:ext>
            </a:extLst>
          </p:cNvPr>
          <p:cNvGrpSpPr>
            <a:grpSpLocks/>
          </p:cNvGrpSpPr>
          <p:nvPr/>
        </p:nvGrpSpPr>
        <p:grpSpPr bwMode="auto">
          <a:xfrm rot="10800000">
            <a:off x="800100" y="5218113"/>
            <a:ext cx="3063875" cy="3348037"/>
            <a:chOff x="19713632" y="1005629"/>
            <a:chExt cx="3063544" cy="3348638"/>
          </a:xfrm>
        </p:grpSpPr>
        <p:sp>
          <p:nvSpPr>
            <p:cNvPr id="154" name="Полилиния 153">
              <a:extLst>
                <a:ext uri="{FF2B5EF4-FFF2-40B4-BE49-F238E27FC236}">
                  <a16:creationId xmlns:a16="http://schemas.microsoft.com/office/drawing/2014/main" id="{6783EE79-3B67-8844-A6E0-27316255112A}"/>
                </a:ext>
              </a:extLst>
            </p:cNvPr>
            <p:cNvSpPr>
              <a:spLocks/>
            </p:cNvSpPr>
            <p:nvPr/>
          </p:nvSpPr>
          <p:spPr bwMode="auto">
            <a:xfrm>
              <a:off x="20132687" y="2690268"/>
              <a:ext cx="1907969" cy="0"/>
            </a:xfrm>
            <a:custGeom>
              <a:avLst/>
              <a:gdLst>
                <a:gd name="T0" fmla="*/ 0 w 8163"/>
                <a:gd name="T1" fmla="*/ 1908000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55" name="Полилиния 154">
              <a:extLst>
                <a:ext uri="{FF2B5EF4-FFF2-40B4-BE49-F238E27FC236}">
                  <a16:creationId xmlns:a16="http://schemas.microsoft.com/office/drawing/2014/main" id="{67B8CEE8-68A7-AD41-A716-4867B8A40A24}"/>
                </a:ext>
              </a:extLst>
            </p:cNvPr>
            <p:cNvSpPr>
              <a:spLocks/>
            </p:cNvSpPr>
            <p:nvPr/>
          </p:nvSpPr>
          <p:spPr bwMode="auto">
            <a:xfrm>
              <a:off x="19713632" y="1494667"/>
              <a:ext cx="2117496" cy="1181312"/>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56" name="Полилиния 155">
              <a:extLst>
                <a:ext uri="{FF2B5EF4-FFF2-40B4-BE49-F238E27FC236}">
                  <a16:creationId xmlns:a16="http://schemas.microsoft.com/office/drawing/2014/main" id="{1B1EB9F2-A4FA-4B44-B56F-70529945D144}"/>
                </a:ext>
              </a:extLst>
            </p:cNvPr>
            <p:cNvSpPr>
              <a:spLocks/>
            </p:cNvSpPr>
            <p:nvPr/>
          </p:nvSpPr>
          <p:spPr bwMode="auto">
            <a:xfrm flipV="1">
              <a:off x="19718393" y="2658513"/>
              <a:ext cx="2117496" cy="1181312"/>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7487" name="AutoShape 35">
              <a:extLst>
                <a:ext uri="{FF2B5EF4-FFF2-40B4-BE49-F238E27FC236}">
                  <a16:creationId xmlns:a16="http://schemas.microsoft.com/office/drawing/2014/main" id="{FE77D920-8DD6-1248-A7A3-B7BBBEDB0265}"/>
                </a:ext>
              </a:extLst>
            </p:cNvPr>
            <p:cNvSpPr>
              <a:spLocks/>
            </p:cNvSpPr>
            <p:nvPr/>
          </p:nvSpPr>
          <p:spPr bwMode="auto">
            <a:xfrm rot="5400000">
              <a:off x="21876231" y="2252957"/>
              <a:ext cx="947907" cy="853983"/>
            </a:xfrm>
            <a:custGeom>
              <a:avLst/>
              <a:gdLst>
                <a:gd name="T0" fmla="*/ 917911023 w 21593"/>
                <a:gd name="T1" fmla="*/ 670715406 h 21584"/>
                <a:gd name="T2" fmla="*/ 917911023 w 21593"/>
                <a:gd name="T3" fmla="*/ 670715406 h 21584"/>
                <a:gd name="T4" fmla="*/ 917911023 w 21593"/>
                <a:gd name="T5" fmla="*/ 670715406 h 21584"/>
                <a:gd name="T6" fmla="*/ 917911023 w 21593"/>
                <a:gd name="T7" fmla="*/ 670715406 h 2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pPr>
                <a:defRPr/>
              </a:pPr>
              <a:endParaRPr lang="ru-RU"/>
            </a:p>
          </p:txBody>
        </p:sp>
        <p:sp>
          <p:nvSpPr>
            <p:cNvPr id="17488" name="AutoShape 35">
              <a:extLst>
                <a:ext uri="{FF2B5EF4-FFF2-40B4-BE49-F238E27FC236}">
                  <a16:creationId xmlns:a16="http://schemas.microsoft.com/office/drawing/2014/main" id="{3135E290-3C18-194C-9939-3A7B70243614}"/>
                </a:ext>
              </a:extLst>
            </p:cNvPr>
            <p:cNvSpPr>
              <a:spLocks/>
            </p:cNvSpPr>
            <p:nvPr/>
          </p:nvSpPr>
          <p:spPr bwMode="auto">
            <a:xfrm rot="5400000">
              <a:off x="21282570" y="1051003"/>
              <a:ext cx="949495" cy="855570"/>
            </a:xfrm>
            <a:custGeom>
              <a:avLst/>
              <a:gdLst>
                <a:gd name="T0" fmla="*/ 917911023 w 21593"/>
                <a:gd name="T1" fmla="*/ 670715406 h 21584"/>
                <a:gd name="T2" fmla="*/ 917911023 w 21593"/>
                <a:gd name="T3" fmla="*/ 670715406 h 21584"/>
                <a:gd name="T4" fmla="*/ 917911023 w 21593"/>
                <a:gd name="T5" fmla="*/ 670715406 h 21584"/>
                <a:gd name="T6" fmla="*/ 917911023 w 21593"/>
                <a:gd name="T7" fmla="*/ 670715406 h 2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pPr>
                <a:defRPr/>
              </a:pPr>
              <a:endParaRPr lang="ru-RU"/>
            </a:p>
          </p:txBody>
        </p:sp>
        <p:sp>
          <p:nvSpPr>
            <p:cNvPr id="17489" name="AutoShape 35">
              <a:extLst>
                <a:ext uri="{FF2B5EF4-FFF2-40B4-BE49-F238E27FC236}">
                  <a16:creationId xmlns:a16="http://schemas.microsoft.com/office/drawing/2014/main" id="{9313701D-BEBC-B448-91B2-8A64FB7F36BD}"/>
                </a:ext>
              </a:extLst>
            </p:cNvPr>
            <p:cNvSpPr>
              <a:spLocks/>
            </p:cNvSpPr>
            <p:nvPr/>
          </p:nvSpPr>
          <p:spPr bwMode="auto">
            <a:xfrm rot="5400000">
              <a:off x="21284157" y="3450147"/>
              <a:ext cx="949495" cy="855571"/>
            </a:xfrm>
            <a:custGeom>
              <a:avLst/>
              <a:gdLst>
                <a:gd name="T0" fmla="*/ 917911023 w 21593"/>
                <a:gd name="T1" fmla="*/ 670715406 h 21584"/>
                <a:gd name="T2" fmla="*/ 917911023 w 21593"/>
                <a:gd name="T3" fmla="*/ 670715406 h 21584"/>
                <a:gd name="T4" fmla="*/ 917911023 w 21593"/>
                <a:gd name="T5" fmla="*/ 670715406 h 21584"/>
                <a:gd name="T6" fmla="*/ 917911023 w 21593"/>
                <a:gd name="T7" fmla="*/ 670715406 h 2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pPr>
                <a:defRPr/>
              </a:pPr>
              <a:endParaRPr lang="ru-RU"/>
            </a:p>
          </p:txBody>
        </p:sp>
        <p:sp>
          <p:nvSpPr>
            <p:cNvPr id="17476" name="Прямоугольник 159">
              <a:extLst>
                <a:ext uri="{FF2B5EF4-FFF2-40B4-BE49-F238E27FC236}">
                  <a16:creationId xmlns:a16="http://schemas.microsoft.com/office/drawing/2014/main" id="{DED2A386-443D-314D-BC82-29C8F4F48D68}"/>
                </a:ext>
              </a:extLst>
            </p:cNvPr>
            <p:cNvSpPr>
              <a:spLocks noChangeArrowheads="1"/>
            </p:cNvSpPr>
            <p:nvPr/>
          </p:nvSpPr>
          <p:spPr bwMode="auto">
            <a:xfrm rot="10800000">
              <a:off x="21328729" y="1254316"/>
              <a:ext cx="85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ru-RU" sz="2400" b="0">
                  <a:solidFill>
                    <a:srgbClr val="FFFFFF"/>
                  </a:solidFill>
                  <a:latin typeface="Arial" panose="020B0604020202020204" pitchFamily="34" charset="0"/>
                  <a:cs typeface="Arial" panose="020B0604020202020204" pitchFamily="34" charset="0"/>
                </a:rPr>
                <a:t>6</a:t>
              </a:r>
              <a:endParaRPr lang="ru-RU" altLang="ru-RU" sz="2400">
                <a:solidFill>
                  <a:srgbClr val="FFFFFF"/>
                </a:solidFill>
              </a:endParaRPr>
            </a:p>
          </p:txBody>
        </p:sp>
        <p:sp>
          <p:nvSpPr>
            <p:cNvPr id="17477" name="Прямоугольник 160">
              <a:extLst>
                <a:ext uri="{FF2B5EF4-FFF2-40B4-BE49-F238E27FC236}">
                  <a16:creationId xmlns:a16="http://schemas.microsoft.com/office/drawing/2014/main" id="{B26839FF-68EC-B547-BCD7-B32FD6498F65}"/>
                </a:ext>
              </a:extLst>
            </p:cNvPr>
            <p:cNvSpPr>
              <a:spLocks noChangeArrowheads="1"/>
            </p:cNvSpPr>
            <p:nvPr/>
          </p:nvSpPr>
          <p:spPr bwMode="auto">
            <a:xfrm rot="10800000">
              <a:off x="21918232" y="2456769"/>
              <a:ext cx="85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ru-RU" sz="2400" b="0">
                  <a:solidFill>
                    <a:srgbClr val="FFFFFF"/>
                  </a:solidFill>
                  <a:latin typeface="Arial" panose="020B0604020202020204" pitchFamily="34" charset="0"/>
                  <a:cs typeface="Arial" panose="020B0604020202020204" pitchFamily="34" charset="0"/>
                </a:rPr>
                <a:t>5</a:t>
              </a:r>
              <a:endParaRPr lang="ru-RU" altLang="ru-RU" sz="2400">
                <a:solidFill>
                  <a:srgbClr val="FFFFFF"/>
                </a:solidFill>
              </a:endParaRPr>
            </a:p>
          </p:txBody>
        </p:sp>
        <p:sp>
          <p:nvSpPr>
            <p:cNvPr id="17478" name="Прямоугольник 161">
              <a:extLst>
                <a:ext uri="{FF2B5EF4-FFF2-40B4-BE49-F238E27FC236}">
                  <a16:creationId xmlns:a16="http://schemas.microsoft.com/office/drawing/2014/main" id="{DC51E4F0-383A-0141-8E19-D514FA93FB2E}"/>
                </a:ext>
              </a:extLst>
            </p:cNvPr>
            <p:cNvSpPr>
              <a:spLocks noChangeArrowheads="1"/>
            </p:cNvSpPr>
            <p:nvPr/>
          </p:nvSpPr>
          <p:spPr bwMode="auto">
            <a:xfrm rot="10800000">
              <a:off x="21332078" y="3659222"/>
              <a:ext cx="85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ru-RU" sz="2400" b="0">
                  <a:solidFill>
                    <a:srgbClr val="FFFFFF"/>
                  </a:solidFill>
                  <a:latin typeface="Arial" panose="020B0604020202020204" pitchFamily="34" charset="0"/>
                  <a:cs typeface="Arial" panose="020B0604020202020204" pitchFamily="34" charset="0"/>
                </a:rPr>
                <a:t>4</a:t>
              </a:r>
              <a:endParaRPr lang="ru-RU" altLang="ru-RU" sz="2400">
                <a:solidFill>
                  <a:srgbClr val="FFFFFF"/>
                </a:solidFill>
              </a:endParaRPr>
            </a:p>
          </p:txBody>
        </p:sp>
      </p:grpSp>
      <p:grpSp>
        <p:nvGrpSpPr>
          <p:cNvPr id="17415" name="Группа 9">
            <a:extLst>
              <a:ext uri="{FF2B5EF4-FFF2-40B4-BE49-F238E27FC236}">
                <a16:creationId xmlns:a16="http://schemas.microsoft.com/office/drawing/2014/main" id="{51CA855E-B846-9D4A-B1BB-7FCF97AD1A17}"/>
              </a:ext>
            </a:extLst>
          </p:cNvPr>
          <p:cNvGrpSpPr>
            <a:grpSpLocks/>
          </p:cNvGrpSpPr>
          <p:nvPr/>
        </p:nvGrpSpPr>
        <p:grpSpPr bwMode="auto">
          <a:xfrm>
            <a:off x="8829675" y="3536950"/>
            <a:ext cx="6688138" cy="6688138"/>
            <a:chOff x="7356036" y="2063174"/>
            <a:chExt cx="9636564" cy="9636564"/>
          </a:xfrm>
        </p:grpSpPr>
        <p:sp>
          <p:nvSpPr>
            <p:cNvPr id="17465" name="Полилиния 52">
              <a:extLst>
                <a:ext uri="{FF2B5EF4-FFF2-40B4-BE49-F238E27FC236}">
                  <a16:creationId xmlns:a16="http://schemas.microsoft.com/office/drawing/2014/main" id="{95711279-28C0-B24E-9AF3-ED01AFE4C2FC}"/>
                </a:ext>
              </a:extLst>
            </p:cNvPr>
            <p:cNvSpPr>
              <a:spLocks/>
            </p:cNvSpPr>
            <p:nvPr/>
          </p:nvSpPr>
          <p:spPr bwMode="auto">
            <a:xfrm>
              <a:off x="7356036" y="2063174"/>
              <a:ext cx="9636564" cy="9636564"/>
            </a:xfrm>
            <a:custGeom>
              <a:avLst/>
              <a:gdLst>
                <a:gd name="T0" fmla="*/ 9562612 w 7668212"/>
                <a:gd name="T1" fmla="*/ 484942 h 7668212"/>
                <a:gd name="T2" fmla="*/ 484942 w 7668212"/>
                <a:gd name="T3" fmla="*/ 9562612 h 7668212"/>
                <a:gd name="T4" fmla="*/ 9562612 w 7668212"/>
                <a:gd name="T5" fmla="*/ 18640282 h 7668212"/>
                <a:gd name="T6" fmla="*/ 18640282 w 7668212"/>
                <a:gd name="T7" fmla="*/ 9562612 h 7668212"/>
                <a:gd name="T8" fmla="*/ 9562612 w 7668212"/>
                <a:gd name="T9" fmla="*/ 484942 h 7668212"/>
                <a:gd name="T10" fmla="*/ 9562612 w 7668212"/>
                <a:gd name="T11" fmla="*/ 0 h 7668212"/>
                <a:gd name="T12" fmla="*/ 19125223 w 7668212"/>
                <a:gd name="T13" fmla="*/ 9562612 h 7668212"/>
                <a:gd name="T14" fmla="*/ 9562612 w 7668212"/>
                <a:gd name="T15" fmla="*/ 19125223 h 7668212"/>
                <a:gd name="T16" fmla="*/ 0 w 7668212"/>
                <a:gd name="T17" fmla="*/ 9562612 h 7668212"/>
                <a:gd name="T18" fmla="*/ 9562612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solidFill>
              <a:srgbClr val="EFF0F4">
                <a:alpha val="45097"/>
              </a:srgbClr>
            </a:soli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endParaRPr lang="ru-RU"/>
            </a:p>
          </p:txBody>
        </p:sp>
        <p:grpSp>
          <p:nvGrpSpPr>
            <p:cNvPr id="17466" name="Группа 6">
              <a:extLst>
                <a:ext uri="{FF2B5EF4-FFF2-40B4-BE49-F238E27FC236}">
                  <a16:creationId xmlns:a16="http://schemas.microsoft.com/office/drawing/2014/main" id="{57910021-BCF0-E34A-BDF8-BDEE99EF92A6}"/>
                </a:ext>
              </a:extLst>
            </p:cNvPr>
            <p:cNvGrpSpPr>
              <a:grpSpLocks/>
            </p:cNvGrpSpPr>
            <p:nvPr/>
          </p:nvGrpSpPr>
          <p:grpSpPr bwMode="auto">
            <a:xfrm>
              <a:off x="8340212" y="3023894"/>
              <a:ext cx="7668212" cy="7668212"/>
              <a:chOff x="8681411" y="3378675"/>
              <a:chExt cx="7668212" cy="7668212"/>
            </a:xfrm>
          </p:grpSpPr>
          <p:sp>
            <p:nvSpPr>
              <p:cNvPr id="17482" name="Полилиния 44">
                <a:extLst>
                  <a:ext uri="{FF2B5EF4-FFF2-40B4-BE49-F238E27FC236}">
                    <a16:creationId xmlns:a16="http://schemas.microsoft.com/office/drawing/2014/main" id="{5E95ED16-B7CF-1340-A9BA-301F6A7A00E5}"/>
                  </a:ext>
                </a:extLst>
              </p:cNvPr>
              <p:cNvSpPr>
                <a:spLocks/>
              </p:cNvSpPr>
              <p:nvPr/>
            </p:nvSpPr>
            <p:spPr bwMode="auto">
              <a:xfrm>
                <a:off x="8680791" y="3378638"/>
                <a:ext cx="7669451" cy="7667163"/>
              </a:xfrm>
              <a:custGeom>
                <a:avLst/>
                <a:gdLst>
                  <a:gd name="T0" fmla="*/ 3834106 w 7668212"/>
                  <a:gd name="T1" fmla="*/ 194436 h 7668212"/>
                  <a:gd name="T2" fmla="*/ 194436 w 7668212"/>
                  <a:gd name="T3" fmla="*/ 3834106 h 7668212"/>
                  <a:gd name="T4" fmla="*/ 3834106 w 7668212"/>
                  <a:gd name="T5" fmla="*/ 7473776 h 7668212"/>
                  <a:gd name="T6" fmla="*/ 7473776 w 7668212"/>
                  <a:gd name="T7" fmla="*/ 3834106 h 7668212"/>
                  <a:gd name="T8" fmla="*/ 3834106 w 7668212"/>
                  <a:gd name="T9" fmla="*/ 194436 h 7668212"/>
                  <a:gd name="T10" fmla="*/ 3834106 w 7668212"/>
                  <a:gd name="T11" fmla="*/ 0 h 7668212"/>
                  <a:gd name="T12" fmla="*/ 7668212 w 7668212"/>
                  <a:gd name="T13" fmla="*/ 3834106 h 7668212"/>
                  <a:gd name="T14" fmla="*/ 3834106 w 7668212"/>
                  <a:gd name="T15" fmla="*/ 7668212 h 7668212"/>
                  <a:gd name="T16" fmla="*/ 0 w 7668212"/>
                  <a:gd name="T17" fmla="*/ 3834106 h 7668212"/>
                  <a:gd name="T18" fmla="*/ 3834106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gradFill rotWithShape="1">
                <a:gsLst>
                  <a:gs pos="0">
                    <a:schemeClr val="accent1"/>
                  </a:gs>
                  <a:gs pos="100000">
                    <a:schemeClr val="accent5"/>
                  </a:gs>
                </a:gsLst>
                <a:lin ang="5400000" scaled="1"/>
              </a:gra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pPr>
                  <a:defRPr/>
                </a:pPr>
                <a:endParaRPr lang="ru-RU"/>
              </a:p>
            </p:txBody>
          </p:sp>
          <p:sp>
            <p:nvSpPr>
              <p:cNvPr id="46" name="Text Box 27">
                <a:extLst>
                  <a:ext uri="{FF2B5EF4-FFF2-40B4-BE49-F238E27FC236}">
                    <a16:creationId xmlns:a16="http://schemas.microsoft.com/office/drawing/2014/main" id="{808D3778-6577-644A-AE9C-1B0130EAD956}"/>
                  </a:ext>
                </a:extLst>
              </p:cNvPr>
              <p:cNvSpPr txBox="1">
                <a:spLocks/>
              </p:cNvSpPr>
              <p:nvPr/>
            </p:nvSpPr>
            <p:spPr bwMode="auto">
              <a:xfrm>
                <a:off x="8980434" y="6185204"/>
                <a:ext cx="7070167" cy="2099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4400" b="0" dirty="0">
                    <a:solidFill>
                      <a:srgbClr val="555B64"/>
                    </a:solidFill>
                    <a:latin typeface="Impact" charset="0"/>
                    <a:ea typeface="Impact" charset="0"/>
                    <a:cs typeface="Impact" charset="0"/>
                    <a:sym typeface="Helvetica Neue" charset="0"/>
                  </a:rPr>
                  <a:t>MINDMAP</a:t>
                </a:r>
              </a:p>
              <a:p>
                <a:pPr algn="ctr" eaLnBrk="1">
                  <a:defRPr/>
                </a:pPr>
                <a:r>
                  <a:rPr lang="en-US" altLang="x-none" sz="4400" b="0" dirty="0">
                    <a:solidFill>
                      <a:srgbClr val="555B64"/>
                    </a:solidFill>
                    <a:latin typeface="Impact" charset="0"/>
                    <a:ea typeface="Impact" charset="0"/>
                    <a:cs typeface="Impact" charset="0"/>
                    <a:sym typeface="Helvetica Neue" charset="0"/>
                  </a:rPr>
                  <a:t>INFOGRAPHIC</a:t>
                </a:r>
              </a:p>
            </p:txBody>
          </p:sp>
        </p:grpSp>
        <p:sp>
          <p:nvSpPr>
            <p:cNvPr id="5" name="Овал 7">
              <a:extLst>
                <a:ext uri="{FF2B5EF4-FFF2-40B4-BE49-F238E27FC236}">
                  <a16:creationId xmlns:a16="http://schemas.microsoft.com/office/drawing/2014/main" id="{D61AF219-2698-7A47-80BE-45EAE334D0EC}"/>
                </a:ext>
              </a:extLst>
            </p:cNvPr>
            <p:cNvSpPr>
              <a:spLocks noChangeArrowheads="1"/>
            </p:cNvSpPr>
            <p:nvPr/>
          </p:nvSpPr>
          <p:spPr bwMode="auto">
            <a:xfrm>
              <a:off x="7610036" y="2317174"/>
              <a:ext cx="9128564" cy="9128564"/>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grpSp>
      <p:sp>
        <p:nvSpPr>
          <p:cNvPr id="17416" name="Овал 8">
            <a:extLst>
              <a:ext uri="{FF2B5EF4-FFF2-40B4-BE49-F238E27FC236}">
                <a16:creationId xmlns:a16="http://schemas.microsoft.com/office/drawing/2014/main" id="{E6821AD7-D6D8-0148-8201-DAD1C2FF602B}"/>
              </a:ext>
            </a:extLst>
          </p:cNvPr>
          <p:cNvSpPr>
            <a:spLocks noChangeArrowheads="1"/>
          </p:cNvSpPr>
          <p:nvPr/>
        </p:nvSpPr>
        <p:spPr bwMode="auto">
          <a:xfrm>
            <a:off x="13217525" y="382905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7417" name="Овал 56">
            <a:extLst>
              <a:ext uri="{FF2B5EF4-FFF2-40B4-BE49-F238E27FC236}">
                <a16:creationId xmlns:a16="http://schemas.microsoft.com/office/drawing/2014/main" id="{F8CC1DDB-407D-A142-BA40-6398379147F7}"/>
              </a:ext>
            </a:extLst>
          </p:cNvPr>
          <p:cNvSpPr>
            <a:spLocks noChangeArrowheads="1"/>
          </p:cNvSpPr>
          <p:nvPr/>
        </p:nvSpPr>
        <p:spPr bwMode="auto">
          <a:xfrm>
            <a:off x="13234988" y="97170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7418" name="Овал 57">
            <a:extLst>
              <a:ext uri="{FF2B5EF4-FFF2-40B4-BE49-F238E27FC236}">
                <a16:creationId xmlns:a16="http://schemas.microsoft.com/office/drawing/2014/main" id="{739B9E6A-9683-D54F-B468-EB63FC2B5DD7}"/>
              </a:ext>
            </a:extLst>
          </p:cNvPr>
          <p:cNvSpPr>
            <a:spLocks noChangeArrowheads="1"/>
          </p:cNvSpPr>
          <p:nvPr/>
        </p:nvSpPr>
        <p:spPr bwMode="auto">
          <a:xfrm>
            <a:off x="15241588" y="67706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7419" name="Овал 58">
            <a:extLst>
              <a:ext uri="{FF2B5EF4-FFF2-40B4-BE49-F238E27FC236}">
                <a16:creationId xmlns:a16="http://schemas.microsoft.com/office/drawing/2014/main" id="{E8A2103C-7FB7-E34C-819E-26240E175C53}"/>
              </a:ext>
            </a:extLst>
          </p:cNvPr>
          <p:cNvSpPr>
            <a:spLocks noChangeArrowheads="1"/>
          </p:cNvSpPr>
          <p:nvPr/>
        </p:nvSpPr>
        <p:spPr bwMode="auto">
          <a:xfrm>
            <a:off x="10975975" y="382905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7420" name="Овал 59">
            <a:extLst>
              <a:ext uri="{FF2B5EF4-FFF2-40B4-BE49-F238E27FC236}">
                <a16:creationId xmlns:a16="http://schemas.microsoft.com/office/drawing/2014/main" id="{A0645BF9-F6AF-D944-9289-88DCCBDDD5A2}"/>
              </a:ext>
            </a:extLst>
          </p:cNvPr>
          <p:cNvSpPr>
            <a:spLocks noChangeArrowheads="1"/>
          </p:cNvSpPr>
          <p:nvPr/>
        </p:nvSpPr>
        <p:spPr bwMode="auto">
          <a:xfrm>
            <a:off x="10942638" y="97170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7421" name="Овал 60">
            <a:extLst>
              <a:ext uri="{FF2B5EF4-FFF2-40B4-BE49-F238E27FC236}">
                <a16:creationId xmlns:a16="http://schemas.microsoft.com/office/drawing/2014/main" id="{AF4B4FB1-9AAF-E846-B59B-97BE25984F1B}"/>
              </a:ext>
            </a:extLst>
          </p:cNvPr>
          <p:cNvSpPr>
            <a:spLocks noChangeArrowheads="1"/>
          </p:cNvSpPr>
          <p:nvPr/>
        </p:nvSpPr>
        <p:spPr bwMode="auto">
          <a:xfrm>
            <a:off x="8905875" y="67706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3" name="Полилиния 12">
            <a:extLst>
              <a:ext uri="{FF2B5EF4-FFF2-40B4-BE49-F238E27FC236}">
                <a16:creationId xmlns:a16="http://schemas.microsoft.com/office/drawing/2014/main" id="{820A5523-94AC-FE4B-A696-7B54742C0C76}"/>
              </a:ext>
            </a:extLst>
          </p:cNvPr>
          <p:cNvSpPr>
            <a:spLocks/>
          </p:cNvSpPr>
          <p:nvPr/>
        </p:nvSpPr>
        <p:spPr bwMode="auto">
          <a:xfrm>
            <a:off x="13374688" y="2695575"/>
            <a:ext cx="2116137" cy="1179513"/>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5" name="Полилиния 14">
            <a:extLst>
              <a:ext uri="{FF2B5EF4-FFF2-40B4-BE49-F238E27FC236}">
                <a16:creationId xmlns:a16="http://schemas.microsoft.com/office/drawing/2014/main" id="{540383D4-ADD9-2B44-AE2E-47E616DDE0FE}"/>
              </a:ext>
            </a:extLst>
          </p:cNvPr>
          <p:cNvSpPr>
            <a:spLocks/>
          </p:cNvSpPr>
          <p:nvPr/>
        </p:nvSpPr>
        <p:spPr bwMode="auto">
          <a:xfrm>
            <a:off x="15400338" y="6873875"/>
            <a:ext cx="1047750"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66" name="Полилиния 65">
            <a:extLst>
              <a:ext uri="{FF2B5EF4-FFF2-40B4-BE49-F238E27FC236}">
                <a16:creationId xmlns:a16="http://schemas.microsoft.com/office/drawing/2014/main" id="{352CF702-ADE3-DE40-9D9D-1BD456B391CD}"/>
              </a:ext>
            </a:extLst>
          </p:cNvPr>
          <p:cNvSpPr>
            <a:spLocks/>
          </p:cNvSpPr>
          <p:nvPr/>
        </p:nvSpPr>
        <p:spPr bwMode="auto">
          <a:xfrm flipH="1">
            <a:off x="8899525" y="2682875"/>
            <a:ext cx="2116138" cy="1181100"/>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67" name="Полилиния 66">
            <a:extLst>
              <a:ext uri="{FF2B5EF4-FFF2-40B4-BE49-F238E27FC236}">
                <a16:creationId xmlns:a16="http://schemas.microsoft.com/office/drawing/2014/main" id="{805C40B2-4FF9-4841-B6C0-A7BA4F6FE7DB}"/>
              </a:ext>
            </a:extLst>
          </p:cNvPr>
          <p:cNvSpPr>
            <a:spLocks/>
          </p:cNvSpPr>
          <p:nvPr/>
        </p:nvSpPr>
        <p:spPr bwMode="auto">
          <a:xfrm>
            <a:off x="7858125" y="6870700"/>
            <a:ext cx="1047750"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70" name="Полилиния 69">
            <a:extLst>
              <a:ext uri="{FF2B5EF4-FFF2-40B4-BE49-F238E27FC236}">
                <a16:creationId xmlns:a16="http://schemas.microsoft.com/office/drawing/2014/main" id="{F5D30B2E-557B-AB43-B98C-445A96B74D62}"/>
              </a:ext>
            </a:extLst>
          </p:cNvPr>
          <p:cNvSpPr>
            <a:spLocks noChangeAspect="1"/>
          </p:cNvSpPr>
          <p:nvPr/>
        </p:nvSpPr>
        <p:spPr bwMode="auto">
          <a:xfrm flipH="1" flipV="1">
            <a:off x="8877300" y="9853613"/>
            <a:ext cx="2117725" cy="1181100"/>
          </a:xfrm>
          <a:custGeom>
            <a:avLst/>
            <a:gdLst>
              <a:gd name="T0" fmla="*/ 0 w 2117558"/>
              <a:gd name="T1" fmla="*/ 1180801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71" name="Полилиния 70">
            <a:extLst>
              <a:ext uri="{FF2B5EF4-FFF2-40B4-BE49-F238E27FC236}">
                <a16:creationId xmlns:a16="http://schemas.microsoft.com/office/drawing/2014/main" id="{F0495AC5-BA85-6749-A577-2CA2F45BFF6D}"/>
              </a:ext>
            </a:extLst>
          </p:cNvPr>
          <p:cNvSpPr>
            <a:spLocks/>
          </p:cNvSpPr>
          <p:nvPr/>
        </p:nvSpPr>
        <p:spPr bwMode="auto">
          <a:xfrm flipV="1">
            <a:off x="13381038" y="9853613"/>
            <a:ext cx="2117725" cy="1181100"/>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7428" name="TextBox 8">
            <a:extLst>
              <a:ext uri="{FF2B5EF4-FFF2-40B4-BE49-F238E27FC236}">
                <a16:creationId xmlns:a16="http://schemas.microsoft.com/office/drawing/2014/main" id="{460666CC-CEE1-6A4F-92C9-4A10E8EC12BD}"/>
              </a:ext>
            </a:extLst>
          </p:cNvPr>
          <p:cNvSpPr txBox="1">
            <a:spLocks noChangeArrowheads="1"/>
          </p:cNvSpPr>
          <p:nvPr/>
        </p:nvSpPr>
        <p:spPr bwMode="auto">
          <a:xfrm>
            <a:off x="4622800" y="3478213"/>
            <a:ext cx="43148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Predefined chunks as necessary, making this the first true generator on the Intern.</a:t>
            </a:r>
          </a:p>
        </p:txBody>
      </p:sp>
      <p:grpSp>
        <p:nvGrpSpPr>
          <p:cNvPr id="17429" name="Группа 17">
            <a:extLst>
              <a:ext uri="{FF2B5EF4-FFF2-40B4-BE49-F238E27FC236}">
                <a16:creationId xmlns:a16="http://schemas.microsoft.com/office/drawing/2014/main" id="{161EA01D-7EC2-9B4D-A091-6508CE88B3A7}"/>
              </a:ext>
            </a:extLst>
          </p:cNvPr>
          <p:cNvGrpSpPr>
            <a:grpSpLocks/>
          </p:cNvGrpSpPr>
          <p:nvPr/>
        </p:nvGrpSpPr>
        <p:grpSpPr bwMode="auto">
          <a:xfrm>
            <a:off x="4256088" y="2205038"/>
            <a:ext cx="4695825" cy="957262"/>
            <a:chOff x="1822848" y="2205201"/>
            <a:chExt cx="4695746" cy="956855"/>
          </a:xfrm>
        </p:grpSpPr>
        <p:sp>
          <p:nvSpPr>
            <p:cNvPr id="17475" name="Скругленный прямоугольник 15">
              <a:extLst>
                <a:ext uri="{FF2B5EF4-FFF2-40B4-BE49-F238E27FC236}">
                  <a16:creationId xmlns:a16="http://schemas.microsoft.com/office/drawing/2014/main" id="{D093F63E-76F9-6444-94F2-39D532256D60}"/>
                </a:ext>
              </a:extLst>
            </p:cNvPr>
            <p:cNvSpPr>
              <a:spLocks noChangeArrowheads="1"/>
            </p:cNvSpPr>
            <p:nvPr/>
          </p:nvSpPr>
          <p:spPr bwMode="auto">
            <a:xfrm>
              <a:off x="1822848" y="2205201"/>
              <a:ext cx="4695746" cy="956855"/>
            </a:xfrm>
            <a:prstGeom prst="roundRect">
              <a:avLst>
                <a:gd name="adj" fmla="val 50000"/>
              </a:avLst>
            </a:prstGeom>
            <a:solidFill>
              <a:schemeClr val="accent5"/>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6" name="Овал 71">
              <a:extLst>
                <a:ext uri="{FF2B5EF4-FFF2-40B4-BE49-F238E27FC236}">
                  <a16:creationId xmlns:a16="http://schemas.microsoft.com/office/drawing/2014/main" id="{2DFF7D81-59AB-E040-B045-046E71C70915}"/>
                </a:ext>
              </a:extLst>
            </p:cNvPr>
            <p:cNvSpPr>
              <a:spLocks noChangeArrowheads="1"/>
            </p:cNvSpPr>
            <p:nvPr/>
          </p:nvSpPr>
          <p:spPr bwMode="auto">
            <a:xfrm>
              <a:off x="5876817" y="2510643"/>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7463" name="Овал 72">
              <a:extLst>
                <a:ext uri="{FF2B5EF4-FFF2-40B4-BE49-F238E27FC236}">
                  <a16:creationId xmlns:a16="http://schemas.microsoft.com/office/drawing/2014/main" id="{FEFF3842-9477-9A49-BD23-5C218C423293}"/>
                </a:ext>
              </a:extLst>
            </p:cNvPr>
            <p:cNvSpPr>
              <a:spLocks noChangeArrowheads="1"/>
            </p:cNvSpPr>
            <p:nvPr/>
          </p:nvSpPr>
          <p:spPr bwMode="auto">
            <a:xfrm>
              <a:off x="5951728" y="2583640"/>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7464" name="Прямоугольник 16">
              <a:extLst>
                <a:ext uri="{FF2B5EF4-FFF2-40B4-BE49-F238E27FC236}">
                  <a16:creationId xmlns:a16="http://schemas.microsoft.com/office/drawing/2014/main" id="{12157BB9-935A-3F4C-933A-715C5481A764}"/>
                </a:ext>
              </a:extLst>
            </p:cNvPr>
            <p:cNvSpPr>
              <a:spLocks noChangeArrowheads="1"/>
            </p:cNvSpPr>
            <p:nvPr/>
          </p:nvSpPr>
          <p:spPr bwMode="auto">
            <a:xfrm>
              <a:off x="2204497" y="2432347"/>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17430" name="Группа 76">
            <a:extLst>
              <a:ext uri="{FF2B5EF4-FFF2-40B4-BE49-F238E27FC236}">
                <a16:creationId xmlns:a16="http://schemas.microsoft.com/office/drawing/2014/main" id="{D3B5ED5D-DB7C-BE4D-8896-8E7FD393BCBE}"/>
              </a:ext>
            </a:extLst>
          </p:cNvPr>
          <p:cNvGrpSpPr>
            <a:grpSpLocks/>
          </p:cNvGrpSpPr>
          <p:nvPr/>
        </p:nvGrpSpPr>
        <p:grpSpPr bwMode="auto">
          <a:xfrm>
            <a:off x="3276600" y="6402388"/>
            <a:ext cx="4695825" cy="957262"/>
            <a:chOff x="1822848" y="2205201"/>
            <a:chExt cx="4695746" cy="956855"/>
          </a:xfrm>
        </p:grpSpPr>
        <p:sp>
          <p:nvSpPr>
            <p:cNvPr id="17471" name="Скругленный прямоугольник 77">
              <a:extLst>
                <a:ext uri="{FF2B5EF4-FFF2-40B4-BE49-F238E27FC236}">
                  <a16:creationId xmlns:a16="http://schemas.microsoft.com/office/drawing/2014/main" id="{41539F42-2D09-2142-844F-FCF460A7B0F9}"/>
                </a:ext>
              </a:extLst>
            </p:cNvPr>
            <p:cNvSpPr>
              <a:spLocks noChangeArrowheads="1"/>
            </p:cNvSpPr>
            <p:nvPr/>
          </p:nvSpPr>
          <p:spPr bwMode="auto">
            <a:xfrm>
              <a:off x="1822848" y="2205201"/>
              <a:ext cx="4695746" cy="956855"/>
            </a:xfrm>
            <a:prstGeom prst="roundRect">
              <a:avLst>
                <a:gd name="adj" fmla="val 50000"/>
              </a:avLst>
            </a:prstGeom>
            <a:solidFill>
              <a:schemeClr val="accent4"/>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7458" name="Овал 78">
              <a:extLst>
                <a:ext uri="{FF2B5EF4-FFF2-40B4-BE49-F238E27FC236}">
                  <a16:creationId xmlns:a16="http://schemas.microsoft.com/office/drawing/2014/main" id="{DCAA828F-23A3-7C47-9458-081ECE641B15}"/>
                </a:ext>
              </a:extLst>
            </p:cNvPr>
            <p:cNvSpPr>
              <a:spLocks noChangeArrowheads="1"/>
            </p:cNvSpPr>
            <p:nvPr/>
          </p:nvSpPr>
          <p:spPr bwMode="auto">
            <a:xfrm>
              <a:off x="5876817" y="2510643"/>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7459" name="Овал 79">
              <a:extLst>
                <a:ext uri="{FF2B5EF4-FFF2-40B4-BE49-F238E27FC236}">
                  <a16:creationId xmlns:a16="http://schemas.microsoft.com/office/drawing/2014/main" id="{FC6DD8B5-F99C-5142-AC40-88DE2EF19B02}"/>
                </a:ext>
              </a:extLst>
            </p:cNvPr>
            <p:cNvSpPr>
              <a:spLocks noChangeArrowheads="1"/>
            </p:cNvSpPr>
            <p:nvPr/>
          </p:nvSpPr>
          <p:spPr bwMode="auto">
            <a:xfrm>
              <a:off x="5951728" y="2583640"/>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7460" name="Прямоугольник 80">
              <a:extLst>
                <a:ext uri="{FF2B5EF4-FFF2-40B4-BE49-F238E27FC236}">
                  <a16:creationId xmlns:a16="http://schemas.microsoft.com/office/drawing/2014/main" id="{2DBB666D-EDE0-5346-9559-8E4E9B4E7F4E}"/>
                </a:ext>
              </a:extLst>
            </p:cNvPr>
            <p:cNvSpPr>
              <a:spLocks noChangeArrowheads="1"/>
            </p:cNvSpPr>
            <p:nvPr/>
          </p:nvSpPr>
          <p:spPr bwMode="auto">
            <a:xfrm>
              <a:off x="2204497" y="2432347"/>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17431" name="Группа 81">
            <a:extLst>
              <a:ext uri="{FF2B5EF4-FFF2-40B4-BE49-F238E27FC236}">
                <a16:creationId xmlns:a16="http://schemas.microsoft.com/office/drawing/2014/main" id="{29E20BF0-9671-A14C-A3FC-0662F0DE5FA9}"/>
              </a:ext>
            </a:extLst>
          </p:cNvPr>
          <p:cNvGrpSpPr>
            <a:grpSpLocks/>
          </p:cNvGrpSpPr>
          <p:nvPr/>
        </p:nvGrpSpPr>
        <p:grpSpPr bwMode="auto">
          <a:xfrm>
            <a:off x="4256088" y="10555288"/>
            <a:ext cx="4695825" cy="957262"/>
            <a:chOff x="1822848" y="2205201"/>
            <a:chExt cx="4695746" cy="956855"/>
          </a:xfrm>
        </p:grpSpPr>
        <p:sp>
          <p:nvSpPr>
            <p:cNvPr id="17467" name="Скругленный прямоугольник 82">
              <a:extLst>
                <a:ext uri="{FF2B5EF4-FFF2-40B4-BE49-F238E27FC236}">
                  <a16:creationId xmlns:a16="http://schemas.microsoft.com/office/drawing/2014/main" id="{73B69C50-0AF1-1041-9EA1-00E6E4B9390A}"/>
                </a:ext>
              </a:extLst>
            </p:cNvPr>
            <p:cNvSpPr>
              <a:spLocks noChangeArrowheads="1"/>
            </p:cNvSpPr>
            <p:nvPr/>
          </p:nvSpPr>
          <p:spPr bwMode="auto">
            <a:xfrm>
              <a:off x="1822848" y="2205201"/>
              <a:ext cx="4695746" cy="956855"/>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7454" name="Овал 83">
              <a:extLst>
                <a:ext uri="{FF2B5EF4-FFF2-40B4-BE49-F238E27FC236}">
                  <a16:creationId xmlns:a16="http://schemas.microsoft.com/office/drawing/2014/main" id="{9706A42D-F427-5F40-B4A9-02BB57608A50}"/>
                </a:ext>
              </a:extLst>
            </p:cNvPr>
            <p:cNvSpPr>
              <a:spLocks noChangeArrowheads="1"/>
            </p:cNvSpPr>
            <p:nvPr/>
          </p:nvSpPr>
          <p:spPr bwMode="auto">
            <a:xfrm>
              <a:off x="5876817" y="2510643"/>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7455" name="Овал 84">
              <a:extLst>
                <a:ext uri="{FF2B5EF4-FFF2-40B4-BE49-F238E27FC236}">
                  <a16:creationId xmlns:a16="http://schemas.microsoft.com/office/drawing/2014/main" id="{73756D28-C8F8-A542-9D86-A439B05DBC45}"/>
                </a:ext>
              </a:extLst>
            </p:cNvPr>
            <p:cNvSpPr>
              <a:spLocks noChangeArrowheads="1"/>
            </p:cNvSpPr>
            <p:nvPr/>
          </p:nvSpPr>
          <p:spPr bwMode="auto">
            <a:xfrm>
              <a:off x="5951728" y="2583640"/>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7456" name="Прямоугольник 85">
              <a:extLst>
                <a:ext uri="{FF2B5EF4-FFF2-40B4-BE49-F238E27FC236}">
                  <a16:creationId xmlns:a16="http://schemas.microsoft.com/office/drawing/2014/main" id="{28EF5911-02DC-1F46-95B1-106DD887E14E}"/>
                </a:ext>
              </a:extLst>
            </p:cNvPr>
            <p:cNvSpPr>
              <a:spLocks noChangeArrowheads="1"/>
            </p:cNvSpPr>
            <p:nvPr/>
          </p:nvSpPr>
          <p:spPr bwMode="auto">
            <a:xfrm>
              <a:off x="2204497" y="2432347"/>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sp>
        <p:nvSpPr>
          <p:cNvPr id="17432" name="TextBox 8">
            <a:extLst>
              <a:ext uri="{FF2B5EF4-FFF2-40B4-BE49-F238E27FC236}">
                <a16:creationId xmlns:a16="http://schemas.microsoft.com/office/drawing/2014/main" id="{CE4BBE42-2795-E340-A6B2-A672A1B73C20}"/>
              </a:ext>
            </a:extLst>
          </p:cNvPr>
          <p:cNvSpPr txBox="1">
            <a:spLocks noChangeArrowheads="1"/>
          </p:cNvSpPr>
          <p:nvPr/>
        </p:nvSpPr>
        <p:spPr bwMode="auto">
          <a:xfrm>
            <a:off x="4622800" y="8305800"/>
            <a:ext cx="43148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Predefined chunks as necessary, making this the first true generator on the Intern.</a:t>
            </a:r>
          </a:p>
        </p:txBody>
      </p:sp>
      <p:grpSp>
        <p:nvGrpSpPr>
          <p:cNvPr id="17433" name="Группа 19">
            <a:extLst>
              <a:ext uri="{FF2B5EF4-FFF2-40B4-BE49-F238E27FC236}">
                <a16:creationId xmlns:a16="http://schemas.microsoft.com/office/drawing/2014/main" id="{3EAD534A-4A97-5B4A-A5A5-662AA6562358}"/>
              </a:ext>
            </a:extLst>
          </p:cNvPr>
          <p:cNvGrpSpPr>
            <a:grpSpLocks/>
          </p:cNvGrpSpPr>
          <p:nvPr/>
        </p:nvGrpSpPr>
        <p:grpSpPr bwMode="auto">
          <a:xfrm>
            <a:off x="15470188" y="2205038"/>
            <a:ext cx="4695825" cy="957262"/>
            <a:chOff x="18694363" y="2211765"/>
            <a:chExt cx="4695746" cy="956855"/>
          </a:xfrm>
        </p:grpSpPr>
        <p:sp>
          <p:nvSpPr>
            <p:cNvPr id="17462" name="Скругленный прямоугольник 88">
              <a:extLst>
                <a:ext uri="{FF2B5EF4-FFF2-40B4-BE49-F238E27FC236}">
                  <a16:creationId xmlns:a16="http://schemas.microsoft.com/office/drawing/2014/main" id="{C6BC2E5A-4F60-244B-8A06-E5380F3F020E}"/>
                </a:ext>
              </a:extLst>
            </p:cNvPr>
            <p:cNvSpPr>
              <a:spLocks noChangeArrowheads="1"/>
            </p:cNvSpPr>
            <p:nvPr/>
          </p:nvSpPr>
          <p:spPr bwMode="auto">
            <a:xfrm>
              <a:off x="18694363" y="2211765"/>
              <a:ext cx="4695746" cy="956855"/>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17449" name="Группа 18">
              <a:extLst>
                <a:ext uri="{FF2B5EF4-FFF2-40B4-BE49-F238E27FC236}">
                  <a16:creationId xmlns:a16="http://schemas.microsoft.com/office/drawing/2014/main" id="{9E04B21C-F835-D844-95C3-333E8A64D962}"/>
                </a:ext>
              </a:extLst>
            </p:cNvPr>
            <p:cNvGrpSpPr>
              <a:grpSpLocks/>
            </p:cNvGrpSpPr>
            <p:nvPr/>
          </p:nvGrpSpPr>
          <p:grpSpPr bwMode="auto">
            <a:xfrm>
              <a:off x="19011484" y="2517207"/>
              <a:ext cx="345970" cy="345970"/>
              <a:chOff x="22748332" y="2517207"/>
              <a:chExt cx="345970" cy="345970"/>
            </a:xfrm>
          </p:grpSpPr>
          <p:sp>
            <p:nvSpPr>
              <p:cNvPr id="17451" name="Овал 89">
                <a:extLst>
                  <a:ext uri="{FF2B5EF4-FFF2-40B4-BE49-F238E27FC236}">
                    <a16:creationId xmlns:a16="http://schemas.microsoft.com/office/drawing/2014/main" id="{653CC208-A073-C545-97D9-7EC6945CC323}"/>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7452" name="Овал 90">
                <a:extLst>
                  <a:ext uri="{FF2B5EF4-FFF2-40B4-BE49-F238E27FC236}">
                    <a16:creationId xmlns:a16="http://schemas.microsoft.com/office/drawing/2014/main" id="{F62A3231-3052-EE4E-85F6-617BCFF23017}"/>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7450" name="Прямоугольник 91">
              <a:extLst>
                <a:ext uri="{FF2B5EF4-FFF2-40B4-BE49-F238E27FC236}">
                  <a16:creationId xmlns:a16="http://schemas.microsoft.com/office/drawing/2014/main" id="{D9F81D8F-1F67-414D-9ECC-BAEEB3CE4E60}"/>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17434" name="Группа 94">
            <a:extLst>
              <a:ext uri="{FF2B5EF4-FFF2-40B4-BE49-F238E27FC236}">
                <a16:creationId xmlns:a16="http://schemas.microsoft.com/office/drawing/2014/main" id="{36103FC2-F0AF-EC4D-A44F-8E86ED5D821E}"/>
              </a:ext>
            </a:extLst>
          </p:cNvPr>
          <p:cNvGrpSpPr>
            <a:grpSpLocks/>
          </p:cNvGrpSpPr>
          <p:nvPr/>
        </p:nvGrpSpPr>
        <p:grpSpPr bwMode="auto">
          <a:xfrm>
            <a:off x="16411575" y="6402388"/>
            <a:ext cx="4695825" cy="957262"/>
            <a:chOff x="18694363" y="2211765"/>
            <a:chExt cx="4695746" cy="956855"/>
          </a:xfrm>
        </p:grpSpPr>
        <p:sp>
          <p:nvSpPr>
            <p:cNvPr id="17443" name="Скругленный прямоугольник 95">
              <a:extLst>
                <a:ext uri="{FF2B5EF4-FFF2-40B4-BE49-F238E27FC236}">
                  <a16:creationId xmlns:a16="http://schemas.microsoft.com/office/drawing/2014/main" id="{814E306F-2EBB-414F-837E-C51B6AF84BCC}"/>
                </a:ext>
              </a:extLst>
            </p:cNvPr>
            <p:cNvSpPr>
              <a:spLocks noChangeArrowheads="1"/>
            </p:cNvSpPr>
            <p:nvPr/>
          </p:nvSpPr>
          <p:spPr bwMode="auto">
            <a:xfrm>
              <a:off x="18694363" y="2211765"/>
              <a:ext cx="4695746" cy="956855"/>
            </a:xfrm>
            <a:prstGeom prst="roundRect">
              <a:avLst>
                <a:gd name="adj" fmla="val 50000"/>
              </a:avLst>
            </a:prstGeom>
            <a:solidFill>
              <a:schemeClr val="accent2"/>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17444" name="Группа 96">
              <a:extLst>
                <a:ext uri="{FF2B5EF4-FFF2-40B4-BE49-F238E27FC236}">
                  <a16:creationId xmlns:a16="http://schemas.microsoft.com/office/drawing/2014/main" id="{74883BE8-BA13-1A46-A21B-7FE47E7DC36E}"/>
                </a:ext>
              </a:extLst>
            </p:cNvPr>
            <p:cNvGrpSpPr>
              <a:grpSpLocks/>
            </p:cNvGrpSpPr>
            <p:nvPr/>
          </p:nvGrpSpPr>
          <p:grpSpPr bwMode="auto">
            <a:xfrm>
              <a:off x="19011484" y="2517207"/>
              <a:ext cx="345970" cy="345970"/>
              <a:chOff x="22748332" y="2517207"/>
              <a:chExt cx="345970" cy="345970"/>
            </a:xfrm>
          </p:grpSpPr>
          <p:sp>
            <p:nvSpPr>
              <p:cNvPr id="17446" name="Овал 98">
                <a:extLst>
                  <a:ext uri="{FF2B5EF4-FFF2-40B4-BE49-F238E27FC236}">
                    <a16:creationId xmlns:a16="http://schemas.microsoft.com/office/drawing/2014/main" id="{D74F1C9D-C55B-FF42-A431-16A5D4271BCB}"/>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7447" name="Овал 99">
                <a:extLst>
                  <a:ext uri="{FF2B5EF4-FFF2-40B4-BE49-F238E27FC236}">
                    <a16:creationId xmlns:a16="http://schemas.microsoft.com/office/drawing/2014/main" id="{7D5A9E7E-C16C-D749-B1CF-288DF5398596}"/>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7445" name="Прямоугольник 97">
              <a:extLst>
                <a:ext uri="{FF2B5EF4-FFF2-40B4-BE49-F238E27FC236}">
                  <a16:creationId xmlns:a16="http://schemas.microsoft.com/office/drawing/2014/main" id="{D7F8EC8D-82B0-3647-9406-4225BE57B68B}"/>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17435" name="Группа 100">
            <a:extLst>
              <a:ext uri="{FF2B5EF4-FFF2-40B4-BE49-F238E27FC236}">
                <a16:creationId xmlns:a16="http://schemas.microsoft.com/office/drawing/2014/main" id="{3107626D-EA9D-8B41-BFEB-C476D8CC4B56}"/>
              </a:ext>
            </a:extLst>
          </p:cNvPr>
          <p:cNvGrpSpPr>
            <a:grpSpLocks/>
          </p:cNvGrpSpPr>
          <p:nvPr/>
        </p:nvGrpSpPr>
        <p:grpSpPr bwMode="auto">
          <a:xfrm>
            <a:off x="15470188" y="10555288"/>
            <a:ext cx="4695825" cy="957262"/>
            <a:chOff x="18694363" y="2211765"/>
            <a:chExt cx="4695746" cy="956855"/>
          </a:xfrm>
        </p:grpSpPr>
        <p:sp>
          <p:nvSpPr>
            <p:cNvPr id="17438" name="Скругленный прямоугольник 101">
              <a:extLst>
                <a:ext uri="{FF2B5EF4-FFF2-40B4-BE49-F238E27FC236}">
                  <a16:creationId xmlns:a16="http://schemas.microsoft.com/office/drawing/2014/main" id="{6778044D-8A24-3D4C-AE5F-3F538AB79D67}"/>
                </a:ext>
              </a:extLst>
            </p:cNvPr>
            <p:cNvSpPr>
              <a:spLocks noChangeArrowheads="1"/>
            </p:cNvSpPr>
            <p:nvPr/>
          </p:nvSpPr>
          <p:spPr bwMode="auto">
            <a:xfrm>
              <a:off x="18694363" y="2211765"/>
              <a:ext cx="4695746" cy="956855"/>
            </a:xfrm>
            <a:prstGeom prst="roundRect">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17439" name="Группа 102">
              <a:extLst>
                <a:ext uri="{FF2B5EF4-FFF2-40B4-BE49-F238E27FC236}">
                  <a16:creationId xmlns:a16="http://schemas.microsoft.com/office/drawing/2014/main" id="{704E29B1-72CB-4142-87AB-1EC5949CA581}"/>
                </a:ext>
              </a:extLst>
            </p:cNvPr>
            <p:cNvGrpSpPr>
              <a:grpSpLocks/>
            </p:cNvGrpSpPr>
            <p:nvPr/>
          </p:nvGrpSpPr>
          <p:grpSpPr bwMode="auto">
            <a:xfrm>
              <a:off x="19011484" y="2517207"/>
              <a:ext cx="345970" cy="345970"/>
              <a:chOff x="22748332" y="2517207"/>
              <a:chExt cx="345970" cy="345970"/>
            </a:xfrm>
          </p:grpSpPr>
          <p:sp>
            <p:nvSpPr>
              <p:cNvPr id="17441" name="Овал 104">
                <a:extLst>
                  <a:ext uri="{FF2B5EF4-FFF2-40B4-BE49-F238E27FC236}">
                    <a16:creationId xmlns:a16="http://schemas.microsoft.com/office/drawing/2014/main" id="{767F8F90-2B1F-CA41-B7BE-574C84AFABAE}"/>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7442" name="Овал 105">
                <a:extLst>
                  <a:ext uri="{FF2B5EF4-FFF2-40B4-BE49-F238E27FC236}">
                    <a16:creationId xmlns:a16="http://schemas.microsoft.com/office/drawing/2014/main" id="{FABD28D1-CD8C-FC4D-BA1E-BAB97AD1BECB}"/>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7440" name="Прямоугольник 103">
              <a:extLst>
                <a:ext uri="{FF2B5EF4-FFF2-40B4-BE49-F238E27FC236}">
                  <a16:creationId xmlns:a16="http://schemas.microsoft.com/office/drawing/2014/main" id="{B7060B91-216E-F74A-A9B5-BD67B35AFE35}"/>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sp>
        <p:nvSpPr>
          <p:cNvPr id="17436" name="TextBox 8">
            <a:extLst>
              <a:ext uri="{FF2B5EF4-FFF2-40B4-BE49-F238E27FC236}">
                <a16:creationId xmlns:a16="http://schemas.microsoft.com/office/drawing/2014/main" id="{1AF8111D-777D-9C44-990E-B63568634FCF}"/>
              </a:ext>
            </a:extLst>
          </p:cNvPr>
          <p:cNvSpPr txBox="1">
            <a:spLocks noChangeArrowheads="1"/>
          </p:cNvSpPr>
          <p:nvPr/>
        </p:nvSpPr>
        <p:spPr bwMode="auto">
          <a:xfrm>
            <a:off x="15770225" y="3478213"/>
            <a:ext cx="43148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Predefined chunks as necessary, making this the first true generator on the Intern.</a:t>
            </a:r>
          </a:p>
        </p:txBody>
      </p:sp>
      <p:sp>
        <p:nvSpPr>
          <p:cNvPr id="17437" name="TextBox 8">
            <a:extLst>
              <a:ext uri="{FF2B5EF4-FFF2-40B4-BE49-F238E27FC236}">
                <a16:creationId xmlns:a16="http://schemas.microsoft.com/office/drawing/2014/main" id="{97BE7BF4-0148-BC4D-BCB9-90F9A261BF0E}"/>
              </a:ext>
            </a:extLst>
          </p:cNvPr>
          <p:cNvSpPr txBox="1">
            <a:spLocks noChangeArrowheads="1"/>
          </p:cNvSpPr>
          <p:nvPr/>
        </p:nvSpPr>
        <p:spPr bwMode="auto">
          <a:xfrm>
            <a:off x="15770225" y="8305800"/>
            <a:ext cx="43148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Predefined chunks as necessary, making this the first true generator on the Intern.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3" name="Группа 1">
            <a:extLst>
              <a:ext uri="{FF2B5EF4-FFF2-40B4-BE49-F238E27FC236}">
                <a16:creationId xmlns:a16="http://schemas.microsoft.com/office/drawing/2014/main" id="{AB506644-75BD-FE4D-A55C-07D717496C4C}"/>
              </a:ext>
            </a:extLst>
          </p:cNvPr>
          <p:cNvGrpSpPr>
            <a:grpSpLocks/>
          </p:cNvGrpSpPr>
          <p:nvPr/>
        </p:nvGrpSpPr>
        <p:grpSpPr bwMode="auto">
          <a:xfrm>
            <a:off x="1422400" y="1609725"/>
            <a:ext cx="21642388" cy="10493375"/>
            <a:chOff x="1422400" y="1609725"/>
            <a:chExt cx="21642388" cy="10493375"/>
          </a:xfrm>
        </p:grpSpPr>
        <p:grpSp>
          <p:nvGrpSpPr>
            <p:cNvPr id="18434" name="Группа 3">
              <a:extLst>
                <a:ext uri="{FF2B5EF4-FFF2-40B4-BE49-F238E27FC236}">
                  <a16:creationId xmlns:a16="http://schemas.microsoft.com/office/drawing/2014/main" id="{D8C3AB1F-8306-064E-954A-4D844C899A75}"/>
                </a:ext>
              </a:extLst>
            </p:cNvPr>
            <p:cNvGrpSpPr>
              <a:grpSpLocks/>
            </p:cNvGrpSpPr>
            <p:nvPr/>
          </p:nvGrpSpPr>
          <p:grpSpPr bwMode="auto">
            <a:xfrm>
              <a:off x="18969038" y="1609725"/>
              <a:ext cx="4095750" cy="3278188"/>
              <a:chOff x="19294532" y="1610224"/>
              <a:chExt cx="4095320" cy="3276903"/>
            </a:xfrm>
          </p:grpSpPr>
          <p:sp>
            <p:nvSpPr>
              <p:cNvPr id="163" name="Полилиния 162">
                <a:extLst>
                  <a:ext uri="{FF2B5EF4-FFF2-40B4-BE49-F238E27FC236}">
                    <a16:creationId xmlns:a16="http://schemas.microsoft.com/office/drawing/2014/main" id="{31817841-F53C-8B46-8042-C2D5E09E1512}"/>
                  </a:ext>
                </a:extLst>
              </p:cNvPr>
              <p:cNvSpPr>
                <a:spLocks/>
              </p:cNvSpPr>
              <p:nvPr/>
            </p:nvSpPr>
            <p:spPr bwMode="auto">
              <a:xfrm>
                <a:off x="19294532" y="2070419"/>
                <a:ext cx="2117503" cy="1180637"/>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64" name="Полилиния 163">
                <a:extLst>
                  <a:ext uri="{FF2B5EF4-FFF2-40B4-BE49-F238E27FC236}">
                    <a16:creationId xmlns:a16="http://schemas.microsoft.com/office/drawing/2014/main" id="{7B5E6F7D-6614-9D44-B851-5CC10C2602C9}"/>
                  </a:ext>
                </a:extLst>
              </p:cNvPr>
              <p:cNvSpPr>
                <a:spLocks/>
              </p:cNvSpPr>
              <p:nvPr/>
            </p:nvSpPr>
            <p:spPr bwMode="auto">
              <a:xfrm flipV="1">
                <a:off x="19294532" y="3235187"/>
                <a:ext cx="2117503" cy="1180637"/>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18537" name="Группа 164">
                <a:extLst>
                  <a:ext uri="{FF2B5EF4-FFF2-40B4-BE49-F238E27FC236}">
                    <a16:creationId xmlns:a16="http://schemas.microsoft.com/office/drawing/2014/main" id="{8F4A0D14-337F-2F48-93CE-BB26086D9091}"/>
                  </a:ext>
                </a:extLst>
              </p:cNvPr>
              <p:cNvGrpSpPr>
                <a:grpSpLocks/>
              </p:cNvGrpSpPr>
              <p:nvPr/>
            </p:nvGrpSpPr>
            <p:grpSpPr bwMode="auto">
              <a:xfrm>
                <a:off x="20859712" y="1610224"/>
                <a:ext cx="2530140" cy="956855"/>
                <a:chOff x="18694363" y="2211765"/>
                <a:chExt cx="2530140" cy="956855"/>
              </a:xfrm>
            </p:grpSpPr>
            <p:sp>
              <p:nvSpPr>
                <p:cNvPr id="18557" name="Скругленный прямоугольник 165">
                  <a:extLst>
                    <a:ext uri="{FF2B5EF4-FFF2-40B4-BE49-F238E27FC236}">
                      <a16:creationId xmlns:a16="http://schemas.microsoft.com/office/drawing/2014/main" id="{69F66E8C-567F-5D42-B2E6-F12F8E8814ED}"/>
                    </a:ext>
                  </a:extLst>
                </p:cNvPr>
                <p:cNvSpPr>
                  <a:spLocks noChangeArrowheads="1"/>
                </p:cNvSpPr>
                <p:nvPr/>
              </p:nvSpPr>
              <p:spPr bwMode="auto">
                <a:xfrm>
                  <a:off x="18694294" y="2211765"/>
                  <a:ext cx="2530209" cy="956888"/>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18545" name="Группа 166">
                  <a:extLst>
                    <a:ext uri="{FF2B5EF4-FFF2-40B4-BE49-F238E27FC236}">
                      <a16:creationId xmlns:a16="http://schemas.microsoft.com/office/drawing/2014/main" id="{6BF64036-B08B-5843-86EE-C675B44B3F09}"/>
                    </a:ext>
                  </a:extLst>
                </p:cNvPr>
                <p:cNvGrpSpPr>
                  <a:grpSpLocks/>
                </p:cNvGrpSpPr>
                <p:nvPr/>
              </p:nvGrpSpPr>
              <p:grpSpPr bwMode="auto">
                <a:xfrm>
                  <a:off x="19011484" y="2517207"/>
                  <a:ext cx="345970" cy="345970"/>
                  <a:chOff x="22748332" y="2517207"/>
                  <a:chExt cx="345970" cy="345970"/>
                </a:xfrm>
              </p:grpSpPr>
              <p:sp>
                <p:nvSpPr>
                  <p:cNvPr id="18547" name="Овал 168">
                    <a:extLst>
                      <a:ext uri="{FF2B5EF4-FFF2-40B4-BE49-F238E27FC236}">
                        <a16:creationId xmlns:a16="http://schemas.microsoft.com/office/drawing/2014/main" id="{58FCF53F-5267-7C47-A912-5BBA32177665}"/>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548" name="Овал 169">
                    <a:extLst>
                      <a:ext uri="{FF2B5EF4-FFF2-40B4-BE49-F238E27FC236}">
                        <a16:creationId xmlns:a16="http://schemas.microsoft.com/office/drawing/2014/main" id="{04573F2A-9FC6-6D47-BD33-4B2E0178500D}"/>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8546" name="Прямоугольник 167">
                  <a:extLst>
                    <a:ext uri="{FF2B5EF4-FFF2-40B4-BE49-F238E27FC236}">
                      <a16:creationId xmlns:a16="http://schemas.microsoft.com/office/drawing/2014/main" id="{5F859AE6-B6C0-B342-9319-4B051AE65578}"/>
                    </a:ext>
                  </a:extLst>
                </p:cNvPr>
                <p:cNvSpPr>
                  <a:spLocks noChangeArrowheads="1"/>
                </p:cNvSpPr>
                <p:nvPr/>
              </p:nvSpPr>
              <p:spPr bwMode="auto">
                <a:xfrm>
                  <a:off x="19674776" y="2438911"/>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5</a:t>
                  </a:r>
                  <a:endParaRPr lang="ru-RU" altLang="ru-RU" sz="2400">
                    <a:solidFill>
                      <a:srgbClr val="FFFFFF"/>
                    </a:solidFill>
                  </a:endParaRPr>
                </a:p>
              </p:txBody>
            </p:sp>
          </p:grpSp>
          <p:grpSp>
            <p:nvGrpSpPr>
              <p:cNvPr id="18538" name="Группа 170">
                <a:extLst>
                  <a:ext uri="{FF2B5EF4-FFF2-40B4-BE49-F238E27FC236}">
                    <a16:creationId xmlns:a16="http://schemas.microsoft.com/office/drawing/2014/main" id="{EB4B7DC6-F63B-0545-B801-3702215561DC}"/>
                  </a:ext>
                </a:extLst>
              </p:cNvPr>
              <p:cNvGrpSpPr>
                <a:grpSpLocks/>
              </p:cNvGrpSpPr>
              <p:nvPr/>
            </p:nvGrpSpPr>
            <p:grpSpPr bwMode="auto">
              <a:xfrm>
                <a:off x="20859712" y="3930272"/>
                <a:ext cx="2530140" cy="956855"/>
                <a:chOff x="18694363" y="2211765"/>
                <a:chExt cx="2530140" cy="956855"/>
              </a:xfrm>
            </p:grpSpPr>
            <p:sp>
              <p:nvSpPr>
                <p:cNvPr id="18552" name="Скругленный прямоугольник 171">
                  <a:extLst>
                    <a:ext uri="{FF2B5EF4-FFF2-40B4-BE49-F238E27FC236}">
                      <a16:creationId xmlns:a16="http://schemas.microsoft.com/office/drawing/2014/main" id="{8CDBA4D1-6032-A948-BD2E-D97DFB75F266}"/>
                    </a:ext>
                  </a:extLst>
                </p:cNvPr>
                <p:cNvSpPr>
                  <a:spLocks noChangeArrowheads="1"/>
                </p:cNvSpPr>
                <p:nvPr/>
              </p:nvSpPr>
              <p:spPr bwMode="auto">
                <a:xfrm>
                  <a:off x="18694294" y="2211732"/>
                  <a:ext cx="2530209" cy="956888"/>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18540" name="Группа 172">
                  <a:extLst>
                    <a:ext uri="{FF2B5EF4-FFF2-40B4-BE49-F238E27FC236}">
                      <a16:creationId xmlns:a16="http://schemas.microsoft.com/office/drawing/2014/main" id="{270F5F3E-8A1D-564E-96C9-3C50A00F7976}"/>
                    </a:ext>
                  </a:extLst>
                </p:cNvPr>
                <p:cNvGrpSpPr>
                  <a:grpSpLocks/>
                </p:cNvGrpSpPr>
                <p:nvPr/>
              </p:nvGrpSpPr>
              <p:grpSpPr bwMode="auto">
                <a:xfrm>
                  <a:off x="19011484" y="2517207"/>
                  <a:ext cx="345970" cy="345970"/>
                  <a:chOff x="22748332" y="2517207"/>
                  <a:chExt cx="345970" cy="345970"/>
                </a:xfrm>
              </p:grpSpPr>
              <p:sp>
                <p:nvSpPr>
                  <p:cNvPr id="18542" name="Овал 174">
                    <a:extLst>
                      <a:ext uri="{FF2B5EF4-FFF2-40B4-BE49-F238E27FC236}">
                        <a16:creationId xmlns:a16="http://schemas.microsoft.com/office/drawing/2014/main" id="{63696680-71AA-F540-A89E-B0F084433818}"/>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543" name="Овал 175">
                    <a:extLst>
                      <a:ext uri="{FF2B5EF4-FFF2-40B4-BE49-F238E27FC236}">
                        <a16:creationId xmlns:a16="http://schemas.microsoft.com/office/drawing/2014/main" id="{660B3E1E-8B1E-E241-A53B-CE00DEB91E75}"/>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8541" name="Прямоугольник 173">
                  <a:extLst>
                    <a:ext uri="{FF2B5EF4-FFF2-40B4-BE49-F238E27FC236}">
                      <a16:creationId xmlns:a16="http://schemas.microsoft.com/office/drawing/2014/main" id="{CC7B13DA-A24E-E440-9D63-9F0B64F935D9}"/>
                    </a:ext>
                  </a:extLst>
                </p:cNvPr>
                <p:cNvSpPr>
                  <a:spLocks noChangeArrowheads="1"/>
                </p:cNvSpPr>
                <p:nvPr/>
              </p:nvSpPr>
              <p:spPr bwMode="auto">
                <a:xfrm>
                  <a:off x="19674776" y="2438911"/>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6</a:t>
                  </a:r>
                  <a:endParaRPr lang="ru-RU" altLang="ru-RU" sz="2400">
                    <a:solidFill>
                      <a:srgbClr val="FFFFFF"/>
                    </a:solidFill>
                  </a:endParaRPr>
                </a:p>
              </p:txBody>
            </p:sp>
          </p:grpSp>
        </p:grpSp>
        <p:grpSp>
          <p:nvGrpSpPr>
            <p:cNvPr id="18435" name="Группа 176">
              <a:extLst>
                <a:ext uri="{FF2B5EF4-FFF2-40B4-BE49-F238E27FC236}">
                  <a16:creationId xmlns:a16="http://schemas.microsoft.com/office/drawing/2014/main" id="{AA7BBC76-466E-2744-BAB9-AC0420EC5883}"/>
                </a:ext>
              </a:extLst>
            </p:cNvPr>
            <p:cNvGrpSpPr>
              <a:grpSpLocks/>
            </p:cNvGrpSpPr>
            <p:nvPr/>
          </p:nvGrpSpPr>
          <p:grpSpPr bwMode="auto">
            <a:xfrm>
              <a:off x="18969038" y="8826500"/>
              <a:ext cx="4095750" cy="3276600"/>
              <a:chOff x="19294532" y="1610224"/>
              <a:chExt cx="4095320" cy="3276903"/>
            </a:xfrm>
          </p:grpSpPr>
          <p:sp>
            <p:nvSpPr>
              <p:cNvPr id="178" name="Полилиния 177">
                <a:extLst>
                  <a:ext uri="{FF2B5EF4-FFF2-40B4-BE49-F238E27FC236}">
                    <a16:creationId xmlns:a16="http://schemas.microsoft.com/office/drawing/2014/main" id="{2B1AE1A7-D109-DE4B-BCD0-CB6F263EABBE}"/>
                  </a:ext>
                </a:extLst>
              </p:cNvPr>
              <p:cNvSpPr>
                <a:spLocks/>
              </p:cNvSpPr>
              <p:nvPr/>
            </p:nvSpPr>
            <p:spPr bwMode="auto">
              <a:xfrm>
                <a:off x="19294532" y="2070642"/>
                <a:ext cx="2117503" cy="1181209"/>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79" name="Полилиния 178">
                <a:extLst>
                  <a:ext uri="{FF2B5EF4-FFF2-40B4-BE49-F238E27FC236}">
                    <a16:creationId xmlns:a16="http://schemas.microsoft.com/office/drawing/2014/main" id="{B368FAC3-9C63-0046-9D91-CC6EC3E22F4F}"/>
                  </a:ext>
                </a:extLst>
              </p:cNvPr>
              <p:cNvSpPr>
                <a:spLocks/>
              </p:cNvSpPr>
              <p:nvPr/>
            </p:nvSpPr>
            <p:spPr bwMode="auto">
              <a:xfrm flipV="1">
                <a:off x="19294532" y="3234387"/>
                <a:ext cx="2117503" cy="1181209"/>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18523" name="Группа 179">
                <a:extLst>
                  <a:ext uri="{FF2B5EF4-FFF2-40B4-BE49-F238E27FC236}">
                    <a16:creationId xmlns:a16="http://schemas.microsoft.com/office/drawing/2014/main" id="{2074BFAE-BD05-BF41-AF9D-2C8404EB4DCD}"/>
                  </a:ext>
                </a:extLst>
              </p:cNvPr>
              <p:cNvGrpSpPr>
                <a:grpSpLocks/>
              </p:cNvGrpSpPr>
              <p:nvPr/>
            </p:nvGrpSpPr>
            <p:grpSpPr bwMode="auto">
              <a:xfrm>
                <a:off x="20859712" y="1610224"/>
                <a:ext cx="2530140" cy="956855"/>
                <a:chOff x="18694363" y="2211765"/>
                <a:chExt cx="2530140" cy="956855"/>
              </a:xfrm>
            </p:grpSpPr>
            <p:sp>
              <p:nvSpPr>
                <p:cNvPr id="18530" name="Скругленный прямоугольник 186">
                  <a:extLst>
                    <a:ext uri="{FF2B5EF4-FFF2-40B4-BE49-F238E27FC236}">
                      <a16:creationId xmlns:a16="http://schemas.microsoft.com/office/drawing/2014/main" id="{2F018984-A243-054D-B14C-A47B94BB6786}"/>
                    </a:ext>
                  </a:extLst>
                </p:cNvPr>
                <p:cNvSpPr>
                  <a:spLocks noChangeArrowheads="1"/>
                </p:cNvSpPr>
                <p:nvPr/>
              </p:nvSpPr>
              <p:spPr bwMode="auto">
                <a:xfrm>
                  <a:off x="18694363" y="2211765"/>
                  <a:ext cx="2530140" cy="956855"/>
                </a:xfrm>
                <a:prstGeom prst="roundRect">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18531" name="Группа 187">
                  <a:extLst>
                    <a:ext uri="{FF2B5EF4-FFF2-40B4-BE49-F238E27FC236}">
                      <a16:creationId xmlns:a16="http://schemas.microsoft.com/office/drawing/2014/main" id="{86795CD7-F545-FA4E-A69A-EAA7B6F512F5}"/>
                    </a:ext>
                  </a:extLst>
                </p:cNvPr>
                <p:cNvGrpSpPr>
                  <a:grpSpLocks/>
                </p:cNvGrpSpPr>
                <p:nvPr/>
              </p:nvGrpSpPr>
              <p:grpSpPr bwMode="auto">
                <a:xfrm>
                  <a:off x="19011484" y="2517207"/>
                  <a:ext cx="345970" cy="345970"/>
                  <a:chOff x="22748332" y="2517207"/>
                  <a:chExt cx="345970" cy="345970"/>
                </a:xfrm>
              </p:grpSpPr>
              <p:sp>
                <p:nvSpPr>
                  <p:cNvPr id="18533" name="Овал 189">
                    <a:extLst>
                      <a:ext uri="{FF2B5EF4-FFF2-40B4-BE49-F238E27FC236}">
                        <a16:creationId xmlns:a16="http://schemas.microsoft.com/office/drawing/2014/main" id="{FDAE85A3-07FF-D846-B05D-8F5A89171C36}"/>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534" name="Овал 190">
                    <a:extLst>
                      <a:ext uri="{FF2B5EF4-FFF2-40B4-BE49-F238E27FC236}">
                        <a16:creationId xmlns:a16="http://schemas.microsoft.com/office/drawing/2014/main" id="{A2954C0D-6BF4-8849-995D-8A7EEBE96142}"/>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8532" name="Прямоугольник 188">
                  <a:extLst>
                    <a:ext uri="{FF2B5EF4-FFF2-40B4-BE49-F238E27FC236}">
                      <a16:creationId xmlns:a16="http://schemas.microsoft.com/office/drawing/2014/main" id="{8AA341B4-8CAB-8D49-A55E-B59DA661B2AB}"/>
                    </a:ext>
                  </a:extLst>
                </p:cNvPr>
                <p:cNvSpPr>
                  <a:spLocks noChangeArrowheads="1"/>
                </p:cNvSpPr>
                <p:nvPr/>
              </p:nvSpPr>
              <p:spPr bwMode="auto">
                <a:xfrm>
                  <a:off x="19674776" y="2438911"/>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7</a:t>
                  </a:r>
                  <a:endParaRPr lang="ru-RU" altLang="ru-RU" sz="2400">
                    <a:solidFill>
                      <a:srgbClr val="FFFFFF"/>
                    </a:solidFill>
                  </a:endParaRPr>
                </a:p>
              </p:txBody>
            </p:sp>
          </p:grpSp>
          <p:grpSp>
            <p:nvGrpSpPr>
              <p:cNvPr id="2" name="Группа 180">
                <a:extLst>
                  <a:ext uri="{FF2B5EF4-FFF2-40B4-BE49-F238E27FC236}">
                    <a16:creationId xmlns:a16="http://schemas.microsoft.com/office/drawing/2014/main" id="{C86CCF7B-F60A-CE41-8428-B7CA271E0780}"/>
                  </a:ext>
                </a:extLst>
              </p:cNvPr>
              <p:cNvGrpSpPr>
                <a:grpSpLocks/>
              </p:cNvGrpSpPr>
              <p:nvPr/>
            </p:nvGrpSpPr>
            <p:grpSpPr bwMode="auto">
              <a:xfrm>
                <a:off x="20859712" y="3930272"/>
                <a:ext cx="2530140" cy="956855"/>
                <a:chOff x="18694363" y="2211765"/>
                <a:chExt cx="2530140" cy="956855"/>
              </a:xfrm>
            </p:grpSpPr>
            <p:sp>
              <p:nvSpPr>
                <p:cNvPr id="18525" name="Скругленный прямоугольник 181">
                  <a:extLst>
                    <a:ext uri="{FF2B5EF4-FFF2-40B4-BE49-F238E27FC236}">
                      <a16:creationId xmlns:a16="http://schemas.microsoft.com/office/drawing/2014/main" id="{9EBAC299-6E96-8743-896B-61CAC95BC064}"/>
                    </a:ext>
                  </a:extLst>
                </p:cNvPr>
                <p:cNvSpPr>
                  <a:spLocks noChangeArrowheads="1"/>
                </p:cNvSpPr>
                <p:nvPr/>
              </p:nvSpPr>
              <p:spPr bwMode="auto">
                <a:xfrm>
                  <a:off x="18694363" y="2211765"/>
                  <a:ext cx="2530140" cy="956855"/>
                </a:xfrm>
                <a:prstGeom prst="roundRect">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18526" name="Группа 182">
                  <a:extLst>
                    <a:ext uri="{FF2B5EF4-FFF2-40B4-BE49-F238E27FC236}">
                      <a16:creationId xmlns:a16="http://schemas.microsoft.com/office/drawing/2014/main" id="{85AB84A2-3AA4-734F-8DE9-28027A643B70}"/>
                    </a:ext>
                  </a:extLst>
                </p:cNvPr>
                <p:cNvGrpSpPr>
                  <a:grpSpLocks/>
                </p:cNvGrpSpPr>
                <p:nvPr/>
              </p:nvGrpSpPr>
              <p:grpSpPr bwMode="auto">
                <a:xfrm>
                  <a:off x="19011484" y="2517207"/>
                  <a:ext cx="345970" cy="345970"/>
                  <a:chOff x="22748332" y="2517207"/>
                  <a:chExt cx="345970" cy="345970"/>
                </a:xfrm>
              </p:grpSpPr>
              <p:sp>
                <p:nvSpPr>
                  <p:cNvPr id="18528" name="Овал 184">
                    <a:extLst>
                      <a:ext uri="{FF2B5EF4-FFF2-40B4-BE49-F238E27FC236}">
                        <a16:creationId xmlns:a16="http://schemas.microsoft.com/office/drawing/2014/main" id="{2743C1F4-FD8F-4344-8F67-BFF88D40808B}"/>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 name="Овал 185">
                    <a:extLst>
                      <a:ext uri="{FF2B5EF4-FFF2-40B4-BE49-F238E27FC236}">
                        <a16:creationId xmlns:a16="http://schemas.microsoft.com/office/drawing/2014/main" id="{53BF6634-6063-D742-AB39-E8FA88485425}"/>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8527" name="Прямоугольник 183">
                  <a:extLst>
                    <a:ext uri="{FF2B5EF4-FFF2-40B4-BE49-F238E27FC236}">
                      <a16:creationId xmlns:a16="http://schemas.microsoft.com/office/drawing/2014/main" id="{277FF4DA-A773-0B41-96F1-9BA1C2E9F526}"/>
                    </a:ext>
                  </a:extLst>
                </p:cNvPr>
                <p:cNvSpPr>
                  <a:spLocks noChangeArrowheads="1"/>
                </p:cNvSpPr>
                <p:nvPr/>
              </p:nvSpPr>
              <p:spPr bwMode="auto">
                <a:xfrm>
                  <a:off x="19674776" y="2438911"/>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8</a:t>
                  </a:r>
                  <a:endParaRPr lang="ru-RU" altLang="ru-RU" sz="2400">
                    <a:solidFill>
                      <a:srgbClr val="FFFFFF"/>
                    </a:solidFill>
                  </a:endParaRPr>
                </a:p>
              </p:txBody>
            </p:sp>
          </p:grpSp>
        </p:grpSp>
        <p:grpSp>
          <p:nvGrpSpPr>
            <p:cNvPr id="18436" name="Группа 191">
              <a:extLst>
                <a:ext uri="{FF2B5EF4-FFF2-40B4-BE49-F238E27FC236}">
                  <a16:creationId xmlns:a16="http://schemas.microsoft.com/office/drawing/2014/main" id="{9B57AF26-37AD-FD49-83BA-7C51E276E99A}"/>
                </a:ext>
              </a:extLst>
            </p:cNvPr>
            <p:cNvGrpSpPr>
              <a:grpSpLocks/>
            </p:cNvGrpSpPr>
            <p:nvPr/>
          </p:nvGrpSpPr>
          <p:grpSpPr bwMode="auto">
            <a:xfrm rot="10800000">
              <a:off x="1422400" y="1612900"/>
              <a:ext cx="4095750" cy="3276600"/>
              <a:chOff x="19294532" y="1610224"/>
              <a:chExt cx="4095320" cy="3276903"/>
            </a:xfrm>
          </p:grpSpPr>
          <p:sp>
            <p:nvSpPr>
              <p:cNvPr id="193" name="Полилиния 192">
                <a:extLst>
                  <a:ext uri="{FF2B5EF4-FFF2-40B4-BE49-F238E27FC236}">
                    <a16:creationId xmlns:a16="http://schemas.microsoft.com/office/drawing/2014/main" id="{296E0C2D-EDFC-514B-B614-6E978ED4887F}"/>
                  </a:ext>
                </a:extLst>
              </p:cNvPr>
              <p:cNvSpPr>
                <a:spLocks/>
              </p:cNvSpPr>
              <p:nvPr/>
            </p:nvSpPr>
            <p:spPr bwMode="auto">
              <a:xfrm>
                <a:off x="19294532" y="2070642"/>
                <a:ext cx="2117503" cy="1181209"/>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94" name="Полилиния 193">
                <a:extLst>
                  <a:ext uri="{FF2B5EF4-FFF2-40B4-BE49-F238E27FC236}">
                    <a16:creationId xmlns:a16="http://schemas.microsoft.com/office/drawing/2014/main" id="{9465464B-87D1-3F45-9ECB-B4419C5DEF28}"/>
                  </a:ext>
                </a:extLst>
              </p:cNvPr>
              <p:cNvSpPr>
                <a:spLocks/>
              </p:cNvSpPr>
              <p:nvPr/>
            </p:nvSpPr>
            <p:spPr bwMode="auto">
              <a:xfrm flipV="1">
                <a:off x="19294532" y="3234386"/>
                <a:ext cx="2117503" cy="1181209"/>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18509" name="Группа 194">
                <a:extLst>
                  <a:ext uri="{FF2B5EF4-FFF2-40B4-BE49-F238E27FC236}">
                    <a16:creationId xmlns:a16="http://schemas.microsoft.com/office/drawing/2014/main" id="{C4B44FBA-4499-994B-8E0E-40C5B2C124D7}"/>
                  </a:ext>
                </a:extLst>
              </p:cNvPr>
              <p:cNvGrpSpPr>
                <a:grpSpLocks/>
              </p:cNvGrpSpPr>
              <p:nvPr/>
            </p:nvGrpSpPr>
            <p:grpSpPr bwMode="auto">
              <a:xfrm>
                <a:off x="20859712" y="1610224"/>
                <a:ext cx="2530140" cy="956855"/>
                <a:chOff x="18694363" y="2211765"/>
                <a:chExt cx="2530140" cy="956855"/>
              </a:xfrm>
            </p:grpSpPr>
            <p:sp>
              <p:nvSpPr>
                <p:cNvPr id="18529" name="Скругленный прямоугольник 201">
                  <a:extLst>
                    <a:ext uri="{FF2B5EF4-FFF2-40B4-BE49-F238E27FC236}">
                      <a16:creationId xmlns:a16="http://schemas.microsoft.com/office/drawing/2014/main" id="{BBAF748B-A067-4245-8BE5-9AFDD786376E}"/>
                    </a:ext>
                  </a:extLst>
                </p:cNvPr>
                <p:cNvSpPr>
                  <a:spLocks noChangeArrowheads="1"/>
                </p:cNvSpPr>
                <p:nvPr/>
              </p:nvSpPr>
              <p:spPr bwMode="auto">
                <a:xfrm>
                  <a:off x="18694294" y="2213352"/>
                  <a:ext cx="2530209" cy="957351"/>
                </a:xfrm>
                <a:prstGeom prst="roundRect">
                  <a:avLst>
                    <a:gd name="adj" fmla="val 50000"/>
                  </a:avLst>
                </a:prstGeom>
                <a:solidFill>
                  <a:schemeClr val="accent5"/>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18517" name="Группа 202">
                  <a:extLst>
                    <a:ext uri="{FF2B5EF4-FFF2-40B4-BE49-F238E27FC236}">
                      <a16:creationId xmlns:a16="http://schemas.microsoft.com/office/drawing/2014/main" id="{0A0035E9-F1E6-124F-BEA2-D66EFF44BE29}"/>
                    </a:ext>
                  </a:extLst>
                </p:cNvPr>
                <p:cNvGrpSpPr>
                  <a:grpSpLocks/>
                </p:cNvGrpSpPr>
                <p:nvPr/>
              </p:nvGrpSpPr>
              <p:grpSpPr bwMode="auto">
                <a:xfrm>
                  <a:off x="19011484" y="2517207"/>
                  <a:ext cx="345970" cy="345970"/>
                  <a:chOff x="22748332" y="2517207"/>
                  <a:chExt cx="345970" cy="345970"/>
                </a:xfrm>
              </p:grpSpPr>
              <p:sp>
                <p:nvSpPr>
                  <p:cNvPr id="18519" name="Овал 204">
                    <a:extLst>
                      <a:ext uri="{FF2B5EF4-FFF2-40B4-BE49-F238E27FC236}">
                        <a16:creationId xmlns:a16="http://schemas.microsoft.com/office/drawing/2014/main" id="{E5AAF37C-7562-5648-9DF8-21514CA14E81}"/>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520" name="Овал 205">
                    <a:extLst>
                      <a:ext uri="{FF2B5EF4-FFF2-40B4-BE49-F238E27FC236}">
                        <a16:creationId xmlns:a16="http://schemas.microsoft.com/office/drawing/2014/main" id="{9B2F449A-C083-024C-B0A6-9683320084F9}"/>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8518" name="Прямоугольник 203">
                  <a:extLst>
                    <a:ext uri="{FF2B5EF4-FFF2-40B4-BE49-F238E27FC236}">
                      <a16:creationId xmlns:a16="http://schemas.microsoft.com/office/drawing/2014/main" id="{DC4985A9-1FD6-8142-988E-FDBA91467EDD}"/>
                    </a:ext>
                  </a:extLst>
                </p:cNvPr>
                <p:cNvSpPr>
                  <a:spLocks noChangeArrowheads="1"/>
                </p:cNvSpPr>
                <p:nvPr/>
              </p:nvSpPr>
              <p:spPr bwMode="auto">
                <a:xfrm rot="10800000">
                  <a:off x="19674776" y="2461568"/>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2</a:t>
                  </a:r>
                  <a:endParaRPr lang="ru-RU" altLang="ru-RU" sz="2400">
                    <a:solidFill>
                      <a:srgbClr val="FFFFFF"/>
                    </a:solidFill>
                  </a:endParaRPr>
                </a:p>
              </p:txBody>
            </p:sp>
          </p:grpSp>
          <p:grpSp>
            <p:nvGrpSpPr>
              <p:cNvPr id="4" name="Группа 195">
                <a:extLst>
                  <a:ext uri="{FF2B5EF4-FFF2-40B4-BE49-F238E27FC236}">
                    <a16:creationId xmlns:a16="http://schemas.microsoft.com/office/drawing/2014/main" id="{B7C157E2-D80C-1C47-8CAB-6A5EA36CBA8F}"/>
                  </a:ext>
                </a:extLst>
              </p:cNvPr>
              <p:cNvGrpSpPr>
                <a:grpSpLocks/>
              </p:cNvGrpSpPr>
              <p:nvPr/>
            </p:nvGrpSpPr>
            <p:grpSpPr bwMode="auto">
              <a:xfrm>
                <a:off x="20859712" y="3930272"/>
                <a:ext cx="2530140" cy="956855"/>
                <a:chOff x="18694363" y="2211765"/>
                <a:chExt cx="2530140" cy="956855"/>
              </a:xfrm>
            </p:grpSpPr>
            <p:sp>
              <p:nvSpPr>
                <p:cNvPr id="18524" name="Скругленный прямоугольник 196">
                  <a:extLst>
                    <a:ext uri="{FF2B5EF4-FFF2-40B4-BE49-F238E27FC236}">
                      <a16:creationId xmlns:a16="http://schemas.microsoft.com/office/drawing/2014/main" id="{F878FBD2-8068-D848-B70B-6301D522183F}"/>
                    </a:ext>
                  </a:extLst>
                </p:cNvPr>
                <p:cNvSpPr>
                  <a:spLocks noChangeArrowheads="1"/>
                </p:cNvSpPr>
                <p:nvPr/>
              </p:nvSpPr>
              <p:spPr bwMode="auto">
                <a:xfrm>
                  <a:off x="18695881" y="2212857"/>
                  <a:ext cx="2530209" cy="957350"/>
                </a:xfrm>
                <a:prstGeom prst="roundRect">
                  <a:avLst>
                    <a:gd name="adj" fmla="val 50000"/>
                  </a:avLst>
                </a:prstGeom>
                <a:solidFill>
                  <a:schemeClr val="accent5"/>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18512" name="Группа 197">
                  <a:extLst>
                    <a:ext uri="{FF2B5EF4-FFF2-40B4-BE49-F238E27FC236}">
                      <a16:creationId xmlns:a16="http://schemas.microsoft.com/office/drawing/2014/main" id="{628B29A0-923B-F347-88BC-3F7645958B27}"/>
                    </a:ext>
                  </a:extLst>
                </p:cNvPr>
                <p:cNvGrpSpPr>
                  <a:grpSpLocks/>
                </p:cNvGrpSpPr>
                <p:nvPr/>
              </p:nvGrpSpPr>
              <p:grpSpPr bwMode="auto">
                <a:xfrm>
                  <a:off x="19011484" y="2517207"/>
                  <a:ext cx="345970" cy="345970"/>
                  <a:chOff x="22748332" y="2517207"/>
                  <a:chExt cx="345970" cy="345970"/>
                </a:xfrm>
              </p:grpSpPr>
              <p:sp>
                <p:nvSpPr>
                  <p:cNvPr id="18514" name="Овал 199">
                    <a:extLst>
                      <a:ext uri="{FF2B5EF4-FFF2-40B4-BE49-F238E27FC236}">
                        <a16:creationId xmlns:a16="http://schemas.microsoft.com/office/drawing/2014/main" id="{7E4E37C2-5D73-2C43-9856-0A0CDDB7ED7F}"/>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5" name="Овал 200">
                    <a:extLst>
                      <a:ext uri="{FF2B5EF4-FFF2-40B4-BE49-F238E27FC236}">
                        <a16:creationId xmlns:a16="http://schemas.microsoft.com/office/drawing/2014/main" id="{293F4F5F-22CA-7E43-8466-95BFF0B61490}"/>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8513" name="Прямоугольник 198">
                  <a:extLst>
                    <a:ext uri="{FF2B5EF4-FFF2-40B4-BE49-F238E27FC236}">
                      <a16:creationId xmlns:a16="http://schemas.microsoft.com/office/drawing/2014/main" id="{45B13666-3E14-B645-A366-9C351C5AA6F5}"/>
                    </a:ext>
                  </a:extLst>
                </p:cNvPr>
                <p:cNvSpPr>
                  <a:spLocks noChangeArrowheads="1"/>
                </p:cNvSpPr>
                <p:nvPr/>
              </p:nvSpPr>
              <p:spPr bwMode="auto">
                <a:xfrm rot="10800000">
                  <a:off x="19674776" y="2475215"/>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1</a:t>
                  </a:r>
                  <a:endParaRPr lang="ru-RU" altLang="ru-RU" sz="2400">
                    <a:solidFill>
                      <a:srgbClr val="FFFFFF"/>
                    </a:solidFill>
                  </a:endParaRPr>
                </a:p>
              </p:txBody>
            </p:sp>
          </p:grpSp>
        </p:grpSp>
        <p:grpSp>
          <p:nvGrpSpPr>
            <p:cNvPr id="18437" name="Группа 221">
              <a:extLst>
                <a:ext uri="{FF2B5EF4-FFF2-40B4-BE49-F238E27FC236}">
                  <a16:creationId xmlns:a16="http://schemas.microsoft.com/office/drawing/2014/main" id="{8D77DCEE-3670-1B4E-ACC0-B2C4BA40F827}"/>
                </a:ext>
              </a:extLst>
            </p:cNvPr>
            <p:cNvGrpSpPr>
              <a:grpSpLocks/>
            </p:cNvGrpSpPr>
            <p:nvPr/>
          </p:nvGrpSpPr>
          <p:grpSpPr bwMode="auto">
            <a:xfrm rot="10800000">
              <a:off x="1422400" y="8826500"/>
              <a:ext cx="4095750" cy="3276600"/>
              <a:chOff x="19294532" y="1610224"/>
              <a:chExt cx="4095320" cy="3276903"/>
            </a:xfrm>
          </p:grpSpPr>
          <p:sp>
            <p:nvSpPr>
              <p:cNvPr id="223" name="Полилиния 222">
                <a:extLst>
                  <a:ext uri="{FF2B5EF4-FFF2-40B4-BE49-F238E27FC236}">
                    <a16:creationId xmlns:a16="http://schemas.microsoft.com/office/drawing/2014/main" id="{B0A9CA6C-67AA-1B46-9E73-2E79949B20E2}"/>
                  </a:ext>
                </a:extLst>
              </p:cNvPr>
              <p:cNvSpPr>
                <a:spLocks/>
              </p:cNvSpPr>
              <p:nvPr/>
            </p:nvSpPr>
            <p:spPr bwMode="auto">
              <a:xfrm>
                <a:off x="19294532" y="2070642"/>
                <a:ext cx="2117503" cy="1181209"/>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224" name="Полилиния 223">
                <a:extLst>
                  <a:ext uri="{FF2B5EF4-FFF2-40B4-BE49-F238E27FC236}">
                    <a16:creationId xmlns:a16="http://schemas.microsoft.com/office/drawing/2014/main" id="{4A1BA9CE-6CEF-094B-931B-C0086A852E31}"/>
                  </a:ext>
                </a:extLst>
              </p:cNvPr>
              <p:cNvSpPr>
                <a:spLocks/>
              </p:cNvSpPr>
              <p:nvPr/>
            </p:nvSpPr>
            <p:spPr bwMode="auto">
              <a:xfrm flipV="1">
                <a:off x="19294532" y="3234386"/>
                <a:ext cx="2117503" cy="1181209"/>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18495" name="Группа 224">
                <a:extLst>
                  <a:ext uri="{FF2B5EF4-FFF2-40B4-BE49-F238E27FC236}">
                    <a16:creationId xmlns:a16="http://schemas.microsoft.com/office/drawing/2014/main" id="{CA245055-080D-A74A-8240-360ED26A1862}"/>
                  </a:ext>
                </a:extLst>
              </p:cNvPr>
              <p:cNvGrpSpPr>
                <a:grpSpLocks/>
              </p:cNvGrpSpPr>
              <p:nvPr/>
            </p:nvGrpSpPr>
            <p:grpSpPr bwMode="auto">
              <a:xfrm>
                <a:off x="20859712" y="1610224"/>
                <a:ext cx="2530140" cy="956855"/>
                <a:chOff x="18694363" y="2211765"/>
                <a:chExt cx="2530140" cy="956855"/>
              </a:xfrm>
            </p:grpSpPr>
            <p:sp>
              <p:nvSpPr>
                <p:cNvPr id="18515" name="Скругленный прямоугольник 231">
                  <a:extLst>
                    <a:ext uri="{FF2B5EF4-FFF2-40B4-BE49-F238E27FC236}">
                      <a16:creationId xmlns:a16="http://schemas.microsoft.com/office/drawing/2014/main" id="{D411425D-3E78-6C42-9DDA-41FFCAFC5C5B}"/>
                    </a:ext>
                  </a:extLst>
                </p:cNvPr>
                <p:cNvSpPr>
                  <a:spLocks noChangeArrowheads="1"/>
                </p:cNvSpPr>
                <p:nvPr/>
              </p:nvSpPr>
              <p:spPr bwMode="auto">
                <a:xfrm>
                  <a:off x="18694294" y="2213352"/>
                  <a:ext cx="2530209" cy="957351"/>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18503" name="Группа 232">
                  <a:extLst>
                    <a:ext uri="{FF2B5EF4-FFF2-40B4-BE49-F238E27FC236}">
                      <a16:creationId xmlns:a16="http://schemas.microsoft.com/office/drawing/2014/main" id="{0B89C835-3721-CB43-BE13-2AE1523FF6D7}"/>
                    </a:ext>
                  </a:extLst>
                </p:cNvPr>
                <p:cNvGrpSpPr>
                  <a:grpSpLocks/>
                </p:cNvGrpSpPr>
                <p:nvPr/>
              </p:nvGrpSpPr>
              <p:grpSpPr bwMode="auto">
                <a:xfrm>
                  <a:off x="19011484" y="2517207"/>
                  <a:ext cx="345970" cy="345970"/>
                  <a:chOff x="22748332" y="2517207"/>
                  <a:chExt cx="345970" cy="345970"/>
                </a:xfrm>
              </p:grpSpPr>
              <p:sp>
                <p:nvSpPr>
                  <p:cNvPr id="18505" name="Овал 234">
                    <a:extLst>
                      <a:ext uri="{FF2B5EF4-FFF2-40B4-BE49-F238E27FC236}">
                        <a16:creationId xmlns:a16="http://schemas.microsoft.com/office/drawing/2014/main" id="{DB63BFD2-7851-074C-AF21-3BFAFBFF40B7}"/>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506" name="Овал 235">
                    <a:extLst>
                      <a:ext uri="{FF2B5EF4-FFF2-40B4-BE49-F238E27FC236}">
                        <a16:creationId xmlns:a16="http://schemas.microsoft.com/office/drawing/2014/main" id="{C7315D14-C2C3-7843-A958-AB752EABF55F}"/>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6" name="Прямоугольник 233">
                  <a:extLst>
                    <a:ext uri="{FF2B5EF4-FFF2-40B4-BE49-F238E27FC236}">
                      <a16:creationId xmlns:a16="http://schemas.microsoft.com/office/drawing/2014/main" id="{69C0833B-11B3-F24E-A9FD-5A1112ADCA39}"/>
                    </a:ext>
                  </a:extLst>
                </p:cNvPr>
                <p:cNvSpPr>
                  <a:spLocks noChangeArrowheads="1"/>
                </p:cNvSpPr>
                <p:nvPr/>
              </p:nvSpPr>
              <p:spPr bwMode="auto">
                <a:xfrm rot="10800000">
                  <a:off x="19674776" y="2461568"/>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4</a:t>
                  </a:r>
                  <a:endParaRPr lang="ru-RU" altLang="ru-RU" sz="2400">
                    <a:solidFill>
                      <a:srgbClr val="FFFFFF"/>
                    </a:solidFill>
                  </a:endParaRPr>
                </a:p>
              </p:txBody>
            </p:sp>
          </p:grpSp>
          <p:grpSp>
            <p:nvGrpSpPr>
              <p:cNvPr id="18496" name="Группа 225">
                <a:extLst>
                  <a:ext uri="{FF2B5EF4-FFF2-40B4-BE49-F238E27FC236}">
                    <a16:creationId xmlns:a16="http://schemas.microsoft.com/office/drawing/2014/main" id="{2DEAD5A2-31EB-5141-84B5-775CE62202F5}"/>
                  </a:ext>
                </a:extLst>
              </p:cNvPr>
              <p:cNvGrpSpPr>
                <a:grpSpLocks/>
              </p:cNvGrpSpPr>
              <p:nvPr/>
            </p:nvGrpSpPr>
            <p:grpSpPr bwMode="auto">
              <a:xfrm>
                <a:off x="20859712" y="3930272"/>
                <a:ext cx="2530140" cy="956855"/>
                <a:chOff x="18694363" y="2211765"/>
                <a:chExt cx="2530140" cy="956855"/>
              </a:xfrm>
            </p:grpSpPr>
            <p:sp>
              <p:nvSpPr>
                <p:cNvPr id="18510" name="Скругленный прямоугольник 226">
                  <a:extLst>
                    <a:ext uri="{FF2B5EF4-FFF2-40B4-BE49-F238E27FC236}">
                      <a16:creationId xmlns:a16="http://schemas.microsoft.com/office/drawing/2014/main" id="{07C0F85A-B00E-F744-8F78-BD0391614A45}"/>
                    </a:ext>
                  </a:extLst>
                </p:cNvPr>
                <p:cNvSpPr>
                  <a:spLocks noChangeArrowheads="1"/>
                </p:cNvSpPr>
                <p:nvPr/>
              </p:nvSpPr>
              <p:spPr bwMode="auto">
                <a:xfrm>
                  <a:off x="18694294" y="2212857"/>
                  <a:ext cx="2530209" cy="957350"/>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18498" name="Группа 227">
                  <a:extLst>
                    <a:ext uri="{FF2B5EF4-FFF2-40B4-BE49-F238E27FC236}">
                      <a16:creationId xmlns:a16="http://schemas.microsoft.com/office/drawing/2014/main" id="{A43CE9F9-9228-044A-BB45-AD07A47F190E}"/>
                    </a:ext>
                  </a:extLst>
                </p:cNvPr>
                <p:cNvGrpSpPr>
                  <a:grpSpLocks/>
                </p:cNvGrpSpPr>
                <p:nvPr/>
              </p:nvGrpSpPr>
              <p:grpSpPr bwMode="auto">
                <a:xfrm>
                  <a:off x="19011484" y="2517207"/>
                  <a:ext cx="345970" cy="345970"/>
                  <a:chOff x="22748332" y="2517207"/>
                  <a:chExt cx="345970" cy="345970"/>
                </a:xfrm>
              </p:grpSpPr>
              <p:sp>
                <p:nvSpPr>
                  <p:cNvPr id="18500" name="Овал 229">
                    <a:extLst>
                      <a:ext uri="{FF2B5EF4-FFF2-40B4-BE49-F238E27FC236}">
                        <a16:creationId xmlns:a16="http://schemas.microsoft.com/office/drawing/2014/main" id="{647640A0-0B0D-CA46-AA74-F0AFC1A00A6A}"/>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501" name="Овал 230">
                    <a:extLst>
                      <a:ext uri="{FF2B5EF4-FFF2-40B4-BE49-F238E27FC236}">
                        <a16:creationId xmlns:a16="http://schemas.microsoft.com/office/drawing/2014/main" id="{5738DAA0-A921-F247-BB10-F45448754F5B}"/>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8499" name="Прямоугольник 228">
                  <a:extLst>
                    <a:ext uri="{FF2B5EF4-FFF2-40B4-BE49-F238E27FC236}">
                      <a16:creationId xmlns:a16="http://schemas.microsoft.com/office/drawing/2014/main" id="{5A26F47E-F553-0745-AE07-6879A885926A}"/>
                    </a:ext>
                  </a:extLst>
                </p:cNvPr>
                <p:cNvSpPr>
                  <a:spLocks noChangeArrowheads="1"/>
                </p:cNvSpPr>
                <p:nvPr/>
              </p:nvSpPr>
              <p:spPr bwMode="auto">
                <a:xfrm rot="10800000">
                  <a:off x="19674776" y="2475215"/>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3</a:t>
                  </a:r>
                  <a:endParaRPr lang="ru-RU" altLang="ru-RU" sz="2400">
                    <a:solidFill>
                      <a:srgbClr val="FFFFFF"/>
                    </a:solidFill>
                  </a:endParaRPr>
                </a:p>
              </p:txBody>
            </p:sp>
          </p:grpSp>
        </p:grpSp>
        <p:grpSp>
          <p:nvGrpSpPr>
            <p:cNvPr id="18438" name="Группа 2">
              <a:extLst>
                <a:ext uri="{FF2B5EF4-FFF2-40B4-BE49-F238E27FC236}">
                  <a16:creationId xmlns:a16="http://schemas.microsoft.com/office/drawing/2014/main" id="{E9ADDC27-3844-8743-ABC4-DFC829D7F931}"/>
                </a:ext>
              </a:extLst>
            </p:cNvPr>
            <p:cNvGrpSpPr>
              <a:grpSpLocks/>
            </p:cNvGrpSpPr>
            <p:nvPr/>
          </p:nvGrpSpPr>
          <p:grpSpPr bwMode="auto">
            <a:xfrm>
              <a:off x="9413875" y="4121150"/>
              <a:ext cx="5521325" cy="5521325"/>
              <a:chOff x="8830136" y="3537274"/>
              <a:chExt cx="6688364" cy="6688364"/>
            </a:xfrm>
          </p:grpSpPr>
          <p:sp>
            <p:nvSpPr>
              <p:cNvPr id="18488" name="Полилиния 52">
                <a:extLst>
                  <a:ext uri="{FF2B5EF4-FFF2-40B4-BE49-F238E27FC236}">
                    <a16:creationId xmlns:a16="http://schemas.microsoft.com/office/drawing/2014/main" id="{DC87BC2A-060A-3443-A83D-BE9A1A654F29}"/>
                  </a:ext>
                </a:extLst>
              </p:cNvPr>
              <p:cNvSpPr>
                <a:spLocks/>
              </p:cNvSpPr>
              <p:nvPr/>
            </p:nvSpPr>
            <p:spPr bwMode="auto">
              <a:xfrm>
                <a:off x="8830136" y="3537274"/>
                <a:ext cx="6688364" cy="6688364"/>
              </a:xfrm>
              <a:custGeom>
                <a:avLst/>
                <a:gdLst>
                  <a:gd name="T0" fmla="*/ 2219051 w 7668212"/>
                  <a:gd name="T1" fmla="*/ 112534 h 7668212"/>
                  <a:gd name="T2" fmla="*/ 112534 w 7668212"/>
                  <a:gd name="T3" fmla="*/ 2219051 h 7668212"/>
                  <a:gd name="T4" fmla="*/ 2219051 w 7668212"/>
                  <a:gd name="T5" fmla="*/ 4325568 h 7668212"/>
                  <a:gd name="T6" fmla="*/ 4325568 w 7668212"/>
                  <a:gd name="T7" fmla="*/ 2219051 h 7668212"/>
                  <a:gd name="T8" fmla="*/ 2219051 w 7668212"/>
                  <a:gd name="T9" fmla="*/ 112534 h 7668212"/>
                  <a:gd name="T10" fmla="*/ 2219051 w 7668212"/>
                  <a:gd name="T11" fmla="*/ 0 h 7668212"/>
                  <a:gd name="T12" fmla="*/ 4438101 w 7668212"/>
                  <a:gd name="T13" fmla="*/ 2219051 h 7668212"/>
                  <a:gd name="T14" fmla="*/ 2219051 w 7668212"/>
                  <a:gd name="T15" fmla="*/ 4438101 h 7668212"/>
                  <a:gd name="T16" fmla="*/ 0 w 7668212"/>
                  <a:gd name="T17" fmla="*/ 2219051 h 7668212"/>
                  <a:gd name="T18" fmla="*/ 2219051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solidFill>
                <a:srgbClr val="EFF0F4">
                  <a:alpha val="45097"/>
                </a:srgbClr>
              </a:soli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endParaRPr lang="ru-RU"/>
              </a:p>
            </p:txBody>
          </p:sp>
          <p:grpSp>
            <p:nvGrpSpPr>
              <p:cNvPr id="7" name="Группа 6">
                <a:extLst>
                  <a:ext uri="{FF2B5EF4-FFF2-40B4-BE49-F238E27FC236}">
                    <a16:creationId xmlns:a16="http://schemas.microsoft.com/office/drawing/2014/main" id="{5A9B84C2-CC3E-2646-AFA5-FBB3A5C783AD}"/>
                  </a:ext>
                </a:extLst>
              </p:cNvPr>
              <p:cNvGrpSpPr>
                <a:grpSpLocks/>
              </p:cNvGrpSpPr>
              <p:nvPr/>
            </p:nvGrpSpPr>
            <p:grpSpPr bwMode="auto">
              <a:xfrm>
                <a:off x="9513214" y="4204072"/>
                <a:ext cx="5322207" cy="5322207"/>
                <a:chOff x="8681411" y="3378675"/>
                <a:chExt cx="7668212" cy="7668212"/>
              </a:xfrm>
            </p:grpSpPr>
            <p:sp>
              <p:nvSpPr>
                <p:cNvPr id="18504" name="Полилиния 44">
                  <a:extLst>
                    <a:ext uri="{FF2B5EF4-FFF2-40B4-BE49-F238E27FC236}">
                      <a16:creationId xmlns:a16="http://schemas.microsoft.com/office/drawing/2014/main" id="{E0D6D5FD-EECB-8C44-B650-9B0AB42CB8C0}"/>
                    </a:ext>
                  </a:extLst>
                </p:cNvPr>
                <p:cNvSpPr>
                  <a:spLocks/>
                </p:cNvSpPr>
                <p:nvPr/>
              </p:nvSpPr>
              <p:spPr bwMode="auto">
                <a:xfrm>
                  <a:off x="8680842" y="3379396"/>
                  <a:ext cx="7669353" cy="7666582"/>
                </a:xfrm>
                <a:custGeom>
                  <a:avLst/>
                  <a:gdLst>
                    <a:gd name="T0" fmla="*/ 3834106 w 7668212"/>
                    <a:gd name="T1" fmla="*/ 194436 h 7668212"/>
                    <a:gd name="T2" fmla="*/ 194436 w 7668212"/>
                    <a:gd name="T3" fmla="*/ 3834106 h 7668212"/>
                    <a:gd name="T4" fmla="*/ 3834106 w 7668212"/>
                    <a:gd name="T5" fmla="*/ 7473776 h 7668212"/>
                    <a:gd name="T6" fmla="*/ 7473776 w 7668212"/>
                    <a:gd name="T7" fmla="*/ 3834106 h 7668212"/>
                    <a:gd name="T8" fmla="*/ 3834106 w 7668212"/>
                    <a:gd name="T9" fmla="*/ 194436 h 7668212"/>
                    <a:gd name="T10" fmla="*/ 3834106 w 7668212"/>
                    <a:gd name="T11" fmla="*/ 0 h 7668212"/>
                    <a:gd name="T12" fmla="*/ 7668212 w 7668212"/>
                    <a:gd name="T13" fmla="*/ 3834106 h 7668212"/>
                    <a:gd name="T14" fmla="*/ 3834106 w 7668212"/>
                    <a:gd name="T15" fmla="*/ 7668212 h 7668212"/>
                    <a:gd name="T16" fmla="*/ 0 w 7668212"/>
                    <a:gd name="T17" fmla="*/ 3834106 h 7668212"/>
                    <a:gd name="T18" fmla="*/ 3834106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gradFill rotWithShape="1">
                  <a:gsLst>
                    <a:gs pos="0">
                      <a:schemeClr val="accent1"/>
                    </a:gs>
                    <a:gs pos="100000">
                      <a:schemeClr val="accent5"/>
                    </a:gs>
                  </a:gsLst>
                  <a:lin ang="5400000" scaled="1"/>
                </a:gra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pPr>
                    <a:defRPr/>
                  </a:pPr>
                  <a:endParaRPr lang="ru-RU"/>
                </a:p>
              </p:txBody>
            </p:sp>
            <p:sp>
              <p:nvSpPr>
                <p:cNvPr id="46" name="Text Box 27">
                  <a:extLst>
                    <a:ext uri="{FF2B5EF4-FFF2-40B4-BE49-F238E27FC236}">
                      <a16:creationId xmlns:a16="http://schemas.microsoft.com/office/drawing/2014/main" id="{D02202DA-0D5D-DA4F-B0E9-DDD91B69BA80}"/>
                    </a:ext>
                  </a:extLst>
                </p:cNvPr>
                <p:cNvSpPr txBox="1">
                  <a:spLocks/>
                </p:cNvSpPr>
                <p:nvPr/>
              </p:nvSpPr>
              <p:spPr bwMode="auto">
                <a:xfrm>
                  <a:off x="8980080" y="6186134"/>
                  <a:ext cx="7070878" cy="2100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4400" b="0" dirty="0">
                      <a:solidFill>
                        <a:srgbClr val="555B64"/>
                      </a:solidFill>
                      <a:latin typeface="Impact" charset="0"/>
                      <a:ea typeface="Impact" charset="0"/>
                      <a:cs typeface="Impact" charset="0"/>
                      <a:sym typeface="Helvetica Neue" charset="0"/>
                    </a:rPr>
                    <a:t>MINDMAP</a:t>
                  </a:r>
                </a:p>
                <a:p>
                  <a:pPr algn="ctr" eaLnBrk="1">
                    <a:defRPr/>
                  </a:pPr>
                  <a:r>
                    <a:rPr lang="en-US" altLang="x-none" sz="4400" b="0" dirty="0">
                      <a:solidFill>
                        <a:srgbClr val="555B64"/>
                      </a:solidFill>
                      <a:latin typeface="Impact" charset="0"/>
                      <a:ea typeface="Impact" charset="0"/>
                      <a:cs typeface="Impact" charset="0"/>
                      <a:sym typeface="Helvetica Neue" charset="0"/>
                    </a:rPr>
                    <a:t>INFOGRAPHIC</a:t>
                  </a:r>
                </a:p>
              </p:txBody>
            </p:sp>
          </p:grpSp>
          <p:sp>
            <p:nvSpPr>
              <p:cNvPr id="18490" name="Овал 7">
                <a:extLst>
                  <a:ext uri="{FF2B5EF4-FFF2-40B4-BE49-F238E27FC236}">
                    <a16:creationId xmlns:a16="http://schemas.microsoft.com/office/drawing/2014/main" id="{B33D5B73-A60E-4446-B74E-2AA847399104}"/>
                  </a:ext>
                </a:extLst>
              </p:cNvPr>
              <p:cNvSpPr>
                <a:spLocks noChangeArrowheads="1"/>
              </p:cNvSpPr>
              <p:nvPr/>
            </p:nvSpPr>
            <p:spPr bwMode="auto">
              <a:xfrm>
                <a:off x="9006428" y="3713566"/>
                <a:ext cx="6335781" cy="6335781"/>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grpSp>
        <p:sp>
          <p:nvSpPr>
            <p:cNvPr id="18439" name="Овал 8">
              <a:extLst>
                <a:ext uri="{FF2B5EF4-FFF2-40B4-BE49-F238E27FC236}">
                  <a16:creationId xmlns:a16="http://schemas.microsoft.com/office/drawing/2014/main" id="{5CBF8D0E-E1F8-7948-8227-B02894F373A5}"/>
                </a:ext>
              </a:extLst>
            </p:cNvPr>
            <p:cNvSpPr>
              <a:spLocks noChangeArrowheads="1"/>
            </p:cNvSpPr>
            <p:nvPr/>
          </p:nvSpPr>
          <p:spPr bwMode="auto">
            <a:xfrm>
              <a:off x="13217525" y="442595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440" name="Овал 56">
              <a:extLst>
                <a:ext uri="{FF2B5EF4-FFF2-40B4-BE49-F238E27FC236}">
                  <a16:creationId xmlns:a16="http://schemas.microsoft.com/office/drawing/2014/main" id="{9F837AF0-40F6-8347-B034-BBE893E3A757}"/>
                </a:ext>
              </a:extLst>
            </p:cNvPr>
            <p:cNvSpPr>
              <a:spLocks noChangeArrowheads="1"/>
            </p:cNvSpPr>
            <p:nvPr/>
          </p:nvSpPr>
          <p:spPr bwMode="auto">
            <a:xfrm>
              <a:off x="13234988" y="9147175"/>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441" name="Овал 57">
              <a:extLst>
                <a:ext uri="{FF2B5EF4-FFF2-40B4-BE49-F238E27FC236}">
                  <a16:creationId xmlns:a16="http://schemas.microsoft.com/office/drawing/2014/main" id="{7C391C8B-A65C-8F45-8625-6B16EE6EFABA}"/>
                </a:ext>
              </a:extLst>
            </p:cNvPr>
            <p:cNvSpPr>
              <a:spLocks noChangeArrowheads="1"/>
            </p:cNvSpPr>
            <p:nvPr/>
          </p:nvSpPr>
          <p:spPr bwMode="auto">
            <a:xfrm>
              <a:off x="14689138" y="67706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442" name="Овал 58">
              <a:extLst>
                <a:ext uri="{FF2B5EF4-FFF2-40B4-BE49-F238E27FC236}">
                  <a16:creationId xmlns:a16="http://schemas.microsoft.com/office/drawing/2014/main" id="{F49ACAC0-EBA9-1F47-AC87-193BEEE8BEA3}"/>
                </a:ext>
              </a:extLst>
            </p:cNvPr>
            <p:cNvSpPr>
              <a:spLocks noChangeArrowheads="1"/>
            </p:cNvSpPr>
            <p:nvPr/>
          </p:nvSpPr>
          <p:spPr bwMode="auto">
            <a:xfrm>
              <a:off x="10975975" y="442595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443" name="Овал 59">
              <a:extLst>
                <a:ext uri="{FF2B5EF4-FFF2-40B4-BE49-F238E27FC236}">
                  <a16:creationId xmlns:a16="http://schemas.microsoft.com/office/drawing/2014/main" id="{56B4ABD8-C8C0-5642-91E6-051FB59DDB0A}"/>
                </a:ext>
              </a:extLst>
            </p:cNvPr>
            <p:cNvSpPr>
              <a:spLocks noChangeArrowheads="1"/>
            </p:cNvSpPr>
            <p:nvPr/>
          </p:nvSpPr>
          <p:spPr bwMode="auto">
            <a:xfrm>
              <a:off x="10942638" y="9147175"/>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444" name="Овал 60">
              <a:extLst>
                <a:ext uri="{FF2B5EF4-FFF2-40B4-BE49-F238E27FC236}">
                  <a16:creationId xmlns:a16="http://schemas.microsoft.com/office/drawing/2014/main" id="{1B2D50C1-B968-E14C-BF41-163A2FA902E5}"/>
                </a:ext>
              </a:extLst>
            </p:cNvPr>
            <p:cNvSpPr>
              <a:spLocks noChangeArrowheads="1"/>
            </p:cNvSpPr>
            <p:nvPr/>
          </p:nvSpPr>
          <p:spPr bwMode="auto">
            <a:xfrm>
              <a:off x="9463088" y="67706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3" name="Полилиния 12">
              <a:extLst>
                <a:ext uri="{FF2B5EF4-FFF2-40B4-BE49-F238E27FC236}">
                  <a16:creationId xmlns:a16="http://schemas.microsoft.com/office/drawing/2014/main" id="{5B1CB1B7-7626-4C4D-8698-F39EEE2E2092}"/>
                </a:ext>
              </a:extLst>
            </p:cNvPr>
            <p:cNvSpPr>
              <a:spLocks/>
            </p:cNvSpPr>
            <p:nvPr/>
          </p:nvSpPr>
          <p:spPr bwMode="auto">
            <a:xfrm>
              <a:off x="13374688" y="3290888"/>
              <a:ext cx="2116137" cy="1181100"/>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5" name="Полилиния 14">
              <a:extLst>
                <a:ext uri="{FF2B5EF4-FFF2-40B4-BE49-F238E27FC236}">
                  <a16:creationId xmlns:a16="http://schemas.microsoft.com/office/drawing/2014/main" id="{07D81CFC-303E-7044-99EF-6F2800519308}"/>
                </a:ext>
              </a:extLst>
            </p:cNvPr>
            <p:cNvSpPr>
              <a:spLocks/>
            </p:cNvSpPr>
            <p:nvPr/>
          </p:nvSpPr>
          <p:spPr bwMode="auto">
            <a:xfrm>
              <a:off x="14847888" y="6873875"/>
              <a:ext cx="1047750"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66" name="Полилиния 65">
              <a:extLst>
                <a:ext uri="{FF2B5EF4-FFF2-40B4-BE49-F238E27FC236}">
                  <a16:creationId xmlns:a16="http://schemas.microsoft.com/office/drawing/2014/main" id="{8E448FF6-8A5A-BC4A-B1CA-BECA63069BC9}"/>
                </a:ext>
              </a:extLst>
            </p:cNvPr>
            <p:cNvSpPr>
              <a:spLocks/>
            </p:cNvSpPr>
            <p:nvPr/>
          </p:nvSpPr>
          <p:spPr bwMode="auto">
            <a:xfrm flipH="1">
              <a:off x="8899525" y="3279775"/>
              <a:ext cx="2116138" cy="1181100"/>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67" name="Полилиния 66">
              <a:extLst>
                <a:ext uri="{FF2B5EF4-FFF2-40B4-BE49-F238E27FC236}">
                  <a16:creationId xmlns:a16="http://schemas.microsoft.com/office/drawing/2014/main" id="{1763AC91-433F-8F48-A609-D3ACB72BB6ED}"/>
                </a:ext>
              </a:extLst>
            </p:cNvPr>
            <p:cNvSpPr>
              <a:spLocks/>
            </p:cNvSpPr>
            <p:nvPr/>
          </p:nvSpPr>
          <p:spPr bwMode="auto">
            <a:xfrm>
              <a:off x="8415338" y="6870700"/>
              <a:ext cx="1047750"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70" name="Полилиния 69">
              <a:extLst>
                <a:ext uri="{FF2B5EF4-FFF2-40B4-BE49-F238E27FC236}">
                  <a16:creationId xmlns:a16="http://schemas.microsoft.com/office/drawing/2014/main" id="{5DEBA427-DE76-874A-A36C-8756DFCE56C3}"/>
                </a:ext>
              </a:extLst>
            </p:cNvPr>
            <p:cNvSpPr>
              <a:spLocks noChangeAspect="1"/>
            </p:cNvSpPr>
            <p:nvPr/>
          </p:nvSpPr>
          <p:spPr bwMode="auto">
            <a:xfrm flipH="1" flipV="1">
              <a:off x="8877300" y="9283700"/>
              <a:ext cx="2117725" cy="1181100"/>
            </a:xfrm>
            <a:custGeom>
              <a:avLst/>
              <a:gdLst>
                <a:gd name="T0" fmla="*/ 0 w 2117558"/>
                <a:gd name="T1" fmla="*/ 1180801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71" name="Полилиния 70">
              <a:extLst>
                <a:ext uri="{FF2B5EF4-FFF2-40B4-BE49-F238E27FC236}">
                  <a16:creationId xmlns:a16="http://schemas.microsoft.com/office/drawing/2014/main" id="{0110E021-4681-5E4E-A4BF-CF4921766EC1}"/>
                </a:ext>
              </a:extLst>
            </p:cNvPr>
            <p:cNvSpPr>
              <a:spLocks/>
            </p:cNvSpPr>
            <p:nvPr/>
          </p:nvSpPr>
          <p:spPr bwMode="auto">
            <a:xfrm flipV="1">
              <a:off x="13381038" y="9283700"/>
              <a:ext cx="2117725" cy="1181100"/>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8451" name="TextBox 8">
              <a:extLst>
                <a:ext uri="{FF2B5EF4-FFF2-40B4-BE49-F238E27FC236}">
                  <a16:creationId xmlns:a16="http://schemas.microsoft.com/office/drawing/2014/main" id="{2427BC3A-6006-F848-906F-A9429394B0D4}"/>
                </a:ext>
              </a:extLst>
            </p:cNvPr>
            <p:cNvSpPr txBox="1">
              <a:spLocks noChangeArrowheads="1"/>
            </p:cNvSpPr>
            <p:nvPr/>
          </p:nvSpPr>
          <p:spPr bwMode="auto">
            <a:xfrm>
              <a:off x="4983163" y="4094163"/>
              <a:ext cx="43132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Predefined</a:t>
              </a:r>
            </a:p>
          </p:txBody>
        </p:sp>
        <p:grpSp>
          <p:nvGrpSpPr>
            <p:cNvPr id="18452" name="Группа 17">
              <a:extLst>
                <a:ext uri="{FF2B5EF4-FFF2-40B4-BE49-F238E27FC236}">
                  <a16:creationId xmlns:a16="http://schemas.microsoft.com/office/drawing/2014/main" id="{00351DE7-5F21-F043-BF94-9E9B3950FA09}"/>
                </a:ext>
              </a:extLst>
            </p:cNvPr>
            <p:cNvGrpSpPr>
              <a:grpSpLocks/>
            </p:cNvGrpSpPr>
            <p:nvPr/>
          </p:nvGrpSpPr>
          <p:grpSpPr bwMode="auto">
            <a:xfrm>
              <a:off x="4616450" y="2801938"/>
              <a:ext cx="4695825" cy="955675"/>
              <a:chOff x="1822848" y="2205201"/>
              <a:chExt cx="4695746" cy="956855"/>
            </a:xfrm>
          </p:grpSpPr>
          <p:sp>
            <p:nvSpPr>
              <p:cNvPr id="18497" name="Скругленный прямоугольник 15">
                <a:extLst>
                  <a:ext uri="{FF2B5EF4-FFF2-40B4-BE49-F238E27FC236}">
                    <a16:creationId xmlns:a16="http://schemas.microsoft.com/office/drawing/2014/main" id="{F84A68BD-0555-964F-88B0-4232E9D0C1A0}"/>
                  </a:ext>
                </a:extLst>
              </p:cNvPr>
              <p:cNvSpPr>
                <a:spLocks noChangeArrowheads="1"/>
              </p:cNvSpPr>
              <p:nvPr/>
            </p:nvSpPr>
            <p:spPr bwMode="auto">
              <a:xfrm>
                <a:off x="1822848" y="2205201"/>
                <a:ext cx="4695746" cy="956855"/>
              </a:xfrm>
              <a:prstGeom prst="roundRect">
                <a:avLst>
                  <a:gd name="adj" fmla="val 50000"/>
                </a:avLst>
              </a:prstGeom>
              <a:solidFill>
                <a:schemeClr val="accent5"/>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8485" name="Овал 71">
                <a:extLst>
                  <a:ext uri="{FF2B5EF4-FFF2-40B4-BE49-F238E27FC236}">
                    <a16:creationId xmlns:a16="http://schemas.microsoft.com/office/drawing/2014/main" id="{E8E56B8E-4352-E54E-8850-1F3586B37CB6}"/>
                  </a:ext>
                </a:extLst>
              </p:cNvPr>
              <p:cNvSpPr>
                <a:spLocks noChangeArrowheads="1"/>
              </p:cNvSpPr>
              <p:nvPr/>
            </p:nvSpPr>
            <p:spPr bwMode="auto">
              <a:xfrm>
                <a:off x="5876817" y="2510643"/>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486" name="Овал 72">
                <a:extLst>
                  <a:ext uri="{FF2B5EF4-FFF2-40B4-BE49-F238E27FC236}">
                    <a16:creationId xmlns:a16="http://schemas.microsoft.com/office/drawing/2014/main" id="{54CA8859-C948-7C43-BB93-B8AF43B89610}"/>
                  </a:ext>
                </a:extLst>
              </p:cNvPr>
              <p:cNvSpPr>
                <a:spLocks noChangeArrowheads="1"/>
              </p:cNvSpPr>
              <p:nvPr/>
            </p:nvSpPr>
            <p:spPr bwMode="auto">
              <a:xfrm>
                <a:off x="5951728" y="2583640"/>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487" name="Прямоугольник 16">
                <a:extLst>
                  <a:ext uri="{FF2B5EF4-FFF2-40B4-BE49-F238E27FC236}">
                    <a16:creationId xmlns:a16="http://schemas.microsoft.com/office/drawing/2014/main" id="{043A6C6B-60C6-E14B-ABB7-9873C7576D27}"/>
                  </a:ext>
                </a:extLst>
              </p:cNvPr>
              <p:cNvSpPr>
                <a:spLocks noChangeArrowheads="1"/>
              </p:cNvSpPr>
              <p:nvPr/>
            </p:nvSpPr>
            <p:spPr bwMode="auto">
              <a:xfrm>
                <a:off x="2204497" y="2432347"/>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18453" name="Группа 76">
              <a:extLst>
                <a:ext uri="{FF2B5EF4-FFF2-40B4-BE49-F238E27FC236}">
                  <a16:creationId xmlns:a16="http://schemas.microsoft.com/office/drawing/2014/main" id="{633F4464-7FD3-0A40-A53B-07FC8762DA1B}"/>
                </a:ext>
              </a:extLst>
            </p:cNvPr>
            <p:cNvGrpSpPr>
              <a:grpSpLocks/>
            </p:cNvGrpSpPr>
            <p:nvPr/>
          </p:nvGrpSpPr>
          <p:grpSpPr bwMode="auto">
            <a:xfrm>
              <a:off x="4192588" y="6402388"/>
              <a:ext cx="4695825" cy="957262"/>
              <a:chOff x="1822848" y="2205201"/>
              <a:chExt cx="4695746" cy="956855"/>
            </a:xfrm>
          </p:grpSpPr>
          <p:sp>
            <p:nvSpPr>
              <p:cNvPr id="18493" name="Скругленный прямоугольник 77">
                <a:extLst>
                  <a:ext uri="{FF2B5EF4-FFF2-40B4-BE49-F238E27FC236}">
                    <a16:creationId xmlns:a16="http://schemas.microsoft.com/office/drawing/2014/main" id="{BBAD5CAE-7517-4046-8D0E-A885D52CCA9D}"/>
                  </a:ext>
                </a:extLst>
              </p:cNvPr>
              <p:cNvSpPr>
                <a:spLocks noChangeArrowheads="1"/>
              </p:cNvSpPr>
              <p:nvPr/>
            </p:nvSpPr>
            <p:spPr bwMode="auto">
              <a:xfrm>
                <a:off x="1822848" y="2205201"/>
                <a:ext cx="4695746" cy="956855"/>
              </a:xfrm>
              <a:prstGeom prst="roundRect">
                <a:avLst>
                  <a:gd name="adj" fmla="val 50000"/>
                </a:avLst>
              </a:prstGeom>
              <a:solidFill>
                <a:schemeClr val="accent4"/>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8481" name="Овал 78">
                <a:extLst>
                  <a:ext uri="{FF2B5EF4-FFF2-40B4-BE49-F238E27FC236}">
                    <a16:creationId xmlns:a16="http://schemas.microsoft.com/office/drawing/2014/main" id="{F6C7B009-8F53-634C-A9C6-80AAF6B1EF5E}"/>
                  </a:ext>
                </a:extLst>
              </p:cNvPr>
              <p:cNvSpPr>
                <a:spLocks noChangeArrowheads="1"/>
              </p:cNvSpPr>
              <p:nvPr/>
            </p:nvSpPr>
            <p:spPr bwMode="auto">
              <a:xfrm>
                <a:off x="5876817" y="2510643"/>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482" name="Овал 79">
                <a:extLst>
                  <a:ext uri="{FF2B5EF4-FFF2-40B4-BE49-F238E27FC236}">
                    <a16:creationId xmlns:a16="http://schemas.microsoft.com/office/drawing/2014/main" id="{40DEF42A-4BB2-F24D-81B1-26D7C88E658E}"/>
                  </a:ext>
                </a:extLst>
              </p:cNvPr>
              <p:cNvSpPr>
                <a:spLocks noChangeArrowheads="1"/>
              </p:cNvSpPr>
              <p:nvPr/>
            </p:nvSpPr>
            <p:spPr bwMode="auto">
              <a:xfrm>
                <a:off x="5951728" y="2583640"/>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483" name="Прямоугольник 80">
                <a:extLst>
                  <a:ext uri="{FF2B5EF4-FFF2-40B4-BE49-F238E27FC236}">
                    <a16:creationId xmlns:a16="http://schemas.microsoft.com/office/drawing/2014/main" id="{C5EE2644-62DE-814E-83FF-6713F201239B}"/>
                  </a:ext>
                </a:extLst>
              </p:cNvPr>
              <p:cNvSpPr>
                <a:spLocks noChangeArrowheads="1"/>
              </p:cNvSpPr>
              <p:nvPr/>
            </p:nvSpPr>
            <p:spPr bwMode="auto">
              <a:xfrm>
                <a:off x="2204497" y="2432347"/>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18454" name="Группа 81">
              <a:extLst>
                <a:ext uri="{FF2B5EF4-FFF2-40B4-BE49-F238E27FC236}">
                  <a16:creationId xmlns:a16="http://schemas.microsoft.com/office/drawing/2014/main" id="{FCC50888-1908-574E-A007-A277B5584B43}"/>
                </a:ext>
              </a:extLst>
            </p:cNvPr>
            <p:cNvGrpSpPr>
              <a:grpSpLocks/>
            </p:cNvGrpSpPr>
            <p:nvPr/>
          </p:nvGrpSpPr>
          <p:grpSpPr bwMode="auto">
            <a:xfrm>
              <a:off x="4616450" y="9986963"/>
              <a:ext cx="4695825" cy="955675"/>
              <a:chOff x="1822848" y="2205201"/>
              <a:chExt cx="4695746" cy="956855"/>
            </a:xfrm>
          </p:grpSpPr>
          <p:sp>
            <p:nvSpPr>
              <p:cNvPr id="18489" name="Скругленный прямоугольник 82">
                <a:extLst>
                  <a:ext uri="{FF2B5EF4-FFF2-40B4-BE49-F238E27FC236}">
                    <a16:creationId xmlns:a16="http://schemas.microsoft.com/office/drawing/2014/main" id="{0420BC4F-6013-9C45-AEC6-E5F23B512006}"/>
                  </a:ext>
                </a:extLst>
              </p:cNvPr>
              <p:cNvSpPr>
                <a:spLocks noChangeArrowheads="1"/>
              </p:cNvSpPr>
              <p:nvPr/>
            </p:nvSpPr>
            <p:spPr bwMode="auto">
              <a:xfrm>
                <a:off x="1822848" y="2205201"/>
                <a:ext cx="4695746" cy="956855"/>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8477" name="Овал 83">
                <a:extLst>
                  <a:ext uri="{FF2B5EF4-FFF2-40B4-BE49-F238E27FC236}">
                    <a16:creationId xmlns:a16="http://schemas.microsoft.com/office/drawing/2014/main" id="{D2C5F0E3-72CE-6D44-82CF-636A06A9CECC}"/>
                  </a:ext>
                </a:extLst>
              </p:cNvPr>
              <p:cNvSpPr>
                <a:spLocks noChangeArrowheads="1"/>
              </p:cNvSpPr>
              <p:nvPr/>
            </p:nvSpPr>
            <p:spPr bwMode="auto">
              <a:xfrm>
                <a:off x="5876817" y="2510643"/>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478" name="Овал 84">
                <a:extLst>
                  <a:ext uri="{FF2B5EF4-FFF2-40B4-BE49-F238E27FC236}">
                    <a16:creationId xmlns:a16="http://schemas.microsoft.com/office/drawing/2014/main" id="{A7762651-B46E-5349-9DC2-62341C5ECEA0}"/>
                  </a:ext>
                </a:extLst>
              </p:cNvPr>
              <p:cNvSpPr>
                <a:spLocks noChangeArrowheads="1"/>
              </p:cNvSpPr>
              <p:nvPr/>
            </p:nvSpPr>
            <p:spPr bwMode="auto">
              <a:xfrm>
                <a:off x="5951728" y="2583640"/>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479" name="Прямоугольник 85">
                <a:extLst>
                  <a:ext uri="{FF2B5EF4-FFF2-40B4-BE49-F238E27FC236}">
                    <a16:creationId xmlns:a16="http://schemas.microsoft.com/office/drawing/2014/main" id="{B951C1D9-D4A7-174C-903A-70BC3E99F995}"/>
                  </a:ext>
                </a:extLst>
              </p:cNvPr>
              <p:cNvSpPr>
                <a:spLocks noChangeArrowheads="1"/>
              </p:cNvSpPr>
              <p:nvPr/>
            </p:nvSpPr>
            <p:spPr bwMode="auto">
              <a:xfrm>
                <a:off x="2204497" y="2432347"/>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sp>
          <p:nvSpPr>
            <p:cNvPr id="18455" name="TextBox 8">
              <a:extLst>
                <a:ext uri="{FF2B5EF4-FFF2-40B4-BE49-F238E27FC236}">
                  <a16:creationId xmlns:a16="http://schemas.microsoft.com/office/drawing/2014/main" id="{DA21390A-7AA2-C044-AB28-1529AC20E3B7}"/>
                </a:ext>
              </a:extLst>
            </p:cNvPr>
            <p:cNvSpPr txBox="1">
              <a:spLocks noChangeArrowheads="1"/>
            </p:cNvSpPr>
            <p:nvPr/>
          </p:nvSpPr>
          <p:spPr bwMode="auto">
            <a:xfrm>
              <a:off x="4983163" y="8226425"/>
              <a:ext cx="4313237"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Predefined</a:t>
              </a:r>
            </a:p>
          </p:txBody>
        </p:sp>
        <p:grpSp>
          <p:nvGrpSpPr>
            <p:cNvPr id="18456" name="Группа 19">
              <a:extLst>
                <a:ext uri="{FF2B5EF4-FFF2-40B4-BE49-F238E27FC236}">
                  <a16:creationId xmlns:a16="http://schemas.microsoft.com/office/drawing/2014/main" id="{8DB9834C-0D56-8A47-8CA5-A64606E9F2F0}"/>
                </a:ext>
              </a:extLst>
            </p:cNvPr>
            <p:cNvGrpSpPr>
              <a:grpSpLocks/>
            </p:cNvGrpSpPr>
            <p:nvPr/>
          </p:nvGrpSpPr>
          <p:grpSpPr bwMode="auto">
            <a:xfrm>
              <a:off x="15144750" y="2801938"/>
              <a:ext cx="4695825" cy="955675"/>
              <a:chOff x="18694363" y="2211765"/>
              <a:chExt cx="4695746" cy="956855"/>
            </a:xfrm>
          </p:grpSpPr>
          <p:sp>
            <p:nvSpPr>
              <p:cNvPr id="18484" name="Скругленный прямоугольник 88">
                <a:extLst>
                  <a:ext uri="{FF2B5EF4-FFF2-40B4-BE49-F238E27FC236}">
                    <a16:creationId xmlns:a16="http://schemas.microsoft.com/office/drawing/2014/main" id="{8FCB9BF7-EB8E-6E47-8FD9-D63650591FEE}"/>
                  </a:ext>
                </a:extLst>
              </p:cNvPr>
              <p:cNvSpPr>
                <a:spLocks noChangeArrowheads="1"/>
              </p:cNvSpPr>
              <p:nvPr/>
            </p:nvSpPr>
            <p:spPr bwMode="auto">
              <a:xfrm>
                <a:off x="18694363" y="2211765"/>
                <a:ext cx="4695746" cy="956855"/>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18472" name="Группа 18">
                <a:extLst>
                  <a:ext uri="{FF2B5EF4-FFF2-40B4-BE49-F238E27FC236}">
                    <a16:creationId xmlns:a16="http://schemas.microsoft.com/office/drawing/2014/main" id="{98C61E0B-CFF3-C44D-A8B7-9A9429227395}"/>
                  </a:ext>
                </a:extLst>
              </p:cNvPr>
              <p:cNvGrpSpPr>
                <a:grpSpLocks/>
              </p:cNvGrpSpPr>
              <p:nvPr/>
            </p:nvGrpSpPr>
            <p:grpSpPr bwMode="auto">
              <a:xfrm>
                <a:off x="19011484" y="2517207"/>
                <a:ext cx="345970" cy="345970"/>
                <a:chOff x="22748332" y="2517207"/>
                <a:chExt cx="345970" cy="345970"/>
              </a:xfrm>
            </p:grpSpPr>
            <p:sp>
              <p:nvSpPr>
                <p:cNvPr id="18474" name="Овал 89">
                  <a:extLst>
                    <a:ext uri="{FF2B5EF4-FFF2-40B4-BE49-F238E27FC236}">
                      <a16:creationId xmlns:a16="http://schemas.microsoft.com/office/drawing/2014/main" id="{F860B089-E590-4E43-9884-1999C4DEA1E5}"/>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475" name="Овал 90">
                  <a:extLst>
                    <a:ext uri="{FF2B5EF4-FFF2-40B4-BE49-F238E27FC236}">
                      <a16:creationId xmlns:a16="http://schemas.microsoft.com/office/drawing/2014/main" id="{E821771A-2943-5447-A494-ACB94BD1064F}"/>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8473" name="Прямоугольник 91">
                <a:extLst>
                  <a:ext uri="{FF2B5EF4-FFF2-40B4-BE49-F238E27FC236}">
                    <a16:creationId xmlns:a16="http://schemas.microsoft.com/office/drawing/2014/main" id="{A4A46BBC-7CF7-214C-8061-FF0673D027B4}"/>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18457" name="Группа 94">
              <a:extLst>
                <a:ext uri="{FF2B5EF4-FFF2-40B4-BE49-F238E27FC236}">
                  <a16:creationId xmlns:a16="http://schemas.microsoft.com/office/drawing/2014/main" id="{3D52F49D-48AD-9340-84AD-E9D3845FE0B1}"/>
                </a:ext>
              </a:extLst>
            </p:cNvPr>
            <p:cNvGrpSpPr>
              <a:grpSpLocks/>
            </p:cNvGrpSpPr>
            <p:nvPr/>
          </p:nvGrpSpPr>
          <p:grpSpPr bwMode="auto">
            <a:xfrm>
              <a:off x="15533688" y="6402388"/>
              <a:ext cx="4695825" cy="957262"/>
              <a:chOff x="18694363" y="2211765"/>
              <a:chExt cx="4695746" cy="956855"/>
            </a:xfrm>
          </p:grpSpPr>
          <p:sp>
            <p:nvSpPr>
              <p:cNvPr id="18466" name="Скругленный прямоугольник 95">
                <a:extLst>
                  <a:ext uri="{FF2B5EF4-FFF2-40B4-BE49-F238E27FC236}">
                    <a16:creationId xmlns:a16="http://schemas.microsoft.com/office/drawing/2014/main" id="{84715421-A05A-C345-AB03-D8BC972DE2A7}"/>
                  </a:ext>
                </a:extLst>
              </p:cNvPr>
              <p:cNvSpPr>
                <a:spLocks noChangeArrowheads="1"/>
              </p:cNvSpPr>
              <p:nvPr/>
            </p:nvSpPr>
            <p:spPr bwMode="auto">
              <a:xfrm>
                <a:off x="18694363" y="2211765"/>
                <a:ext cx="4695746" cy="956855"/>
              </a:xfrm>
              <a:prstGeom prst="roundRect">
                <a:avLst>
                  <a:gd name="adj" fmla="val 50000"/>
                </a:avLst>
              </a:prstGeom>
              <a:solidFill>
                <a:schemeClr val="accent2"/>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18467" name="Группа 96">
                <a:extLst>
                  <a:ext uri="{FF2B5EF4-FFF2-40B4-BE49-F238E27FC236}">
                    <a16:creationId xmlns:a16="http://schemas.microsoft.com/office/drawing/2014/main" id="{8AE56530-1F37-574E-9346-9A6E727F176D}"/>
                  </a:ext>
                </a:extLst>
              </p:cNvPr>
              <p:cNvGrpSpPr>
                <a:grpSpLocks/>
              </p:cNvGrpSpPr>
              <p:nvPr/>
            </p:nvGrpSpPr>
            <p:grpSpPr bwMode="auto">
              <a:xfrm>
                <a:off x="19011484" y="2517207"/>
                <a:ext cx="345970" cy="345970"/>
                <a:chOff x="22748332" y="2517207"/>
                <a:chExt cx="345970" cy="345970"/>
              </a:xfrm>
            </p:grpSpPr>
            <p:sp>
              <p:nvSpPr>
                <p:cNvPr id="18469" name="Овал 98">
                  <a:extLst>
                    <a:ext uri="{FF2B5EF4-FFF2-40B4-BE49-F238E27FC236}">
                      <a16:creationId xmlns:a16="http://schemas.microsoft.com/office/drawing/2014/main" id="{7170AB44-A495-D543-8CCF-C59D809C0C1D}"/>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470" name="Овал 99">
                  <a:extLst>
                    <a:ext uri="{FF2B5EF4-FFF2-40B4-BE49-F238E27FC236}">
                      <a16:creationId xmlns:a16="http://schemas.microsoft.com/office/drawing/2014/main" id="{E2181ACA-58EA-EA40-AC41-519D65918FCE}"/>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8468" name="Прямоугольник 97">
                <a:extLst>
                  <a:ext uri="{FF2B5EF4-FFF2-40B4-BE49-F238E27FC236}">
                    <a16:creationId xmlns:a16="http://schemas.microsoft.com/office/drawing/2014/main" id="{388DB5E2-4E40-E541-8FA3-3D24BAC34C7B}"/>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nvGrpSpPr>
            <p:cNvPr id="18458" name="Группа 100">
              <a:extLst>
                <a:ext uri="{FF2B5EF4-FFF2-40B4-BE49-F238E27FC236}">
                  <a16:creationId xmlns:a16="http://schemas.microsoft.com/office/drawing/2014/main" id="{0D75389A-1CFA-484F-A76D-6DA7C7178B65}"/>
                </a:ext>
              </a:extLst>
            </p:cNvPr>
            <p:cNvGrpSpPr>
              <a:grpSpLocks/>
            </p:cNvGrpSpPr>
            <p:nvPr/>
          </p:nvGrpSpPr>
          <p:grpSpPr bwMode="auto">
            <a:xfrm>
              <a:off x="15144750" y="9986963"/>
              <a:ext cx="4695825" cy="955675"/>
              <a:chOff x="18694363" y="2211765"/>
              <a:chExt cx="4695746" cy="956855"/>
            </a:xfrm>
          </p:grpSpPr>
          <p:sp>
            <p:nvSpPr>
              <p:cNvPr id="18461" name="Скругленный прямоугольник 101">
                <a:extLst>
                  <a:ext uri="{FF2B5EF4-FFF2-40B4-BE49-F238E27FC236}">
                    <a16:creationId xmlns:a16="http://schemas.microsoft.com/office/drawing/2014/main" id="{CEC8E628-82AB-BC45-91C9-2883584AD804}"/>
                  </a:ext>
                </a:extLst>
              </p:cNvPr>
              <p:cNvSpPr>
                <a:spLocks noChangeArrowheads="1"/>
              </p:cNvSpPr>
              <p:nvPr/>
            </p:nvSpPr>
            <p:spPr bwMode="auto">
              <a:xfrm>
                <a:off x="18694363" y="2211765"/>
                <a:ext cx="4695746" cy="956855"/>
              </a:xfrm>
              <a:prstGeom prst="roundRect">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18462" name="Группа 102">
                <a:extLst>
                  <a:ext uri="{FF2B5EF4-FFF2-40B4-BE49-F238E27FC236}">
                    <a16:creationId xmlns:a16="http://schemas.microsoft.com/office/drawing/2014/main" id="{FDCB7C92-72F6-E446-8429-B33306716EA8}"/>
                  </a:ext>
                </a:extLst>
              </p:cNvPr>
              <p:cNvGrpSpPr>
                <a:grpSpLocks/>
              </p:cNvGrpSpPr>
              <p:nvPr/>
            </p:nvGrpSpPr>
            <p:grpSpPr bwMode="auto">
              <a:xfrm>
                <a:off x="19011484" y="2517207"/>
                <a:ext cx="345970" cy="345970"/>
                <a:chOff x="22748332" y="2517207"/>
                <a:chExt cx="345970" cy="345970"/>
              </a:xfrm>
            </p:grpSpPr>
            <p:sp>
              <p:nvSpPr>
                <p:cNvPr id="18464" name="Овал 104">
                  <a:extLst>
                    <a:ext uri="{FF2B5EF4-FFF2-40B4-BE49-F238E27FC236}">
                      <a16:creationId xmlns:a16="http://schemas.microsoft.com/office/drawing/2014/main" id="{135388D2-5749-A444-9E02-87DE50BB79E4}"/>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8465" name="Овал 105">
                  <a:extLst>
                    <a:ext uri="{FF2B5EF4-FFF2-40B4-BE49-F238E27FC236}">
                      <a16:creationId xmlns:a16="http://schemas.microsoft.com/office/drawing/2014/main" id="{0C2AEB91-D33B-874D-9229-C6E0336B9021}"/>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8463" name="Прямоугольник 103">
                <a:extLst>
                  <a:ext uri="{FF2B5EF4-FFF2-40B4-BE49-F238E27FC236}">
                    <a16:creationId xmlns:a16="http://schemas.microsoft.com/office/drawing/2014/main" id="{73E21D59-67FF-FE49-B206-A93D109A8953}"/>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sp>
          <p:nvSpPr>
            <p:cNvPr id="18459" name="TextBox 8">
              <a:extLst>
                <a:ext uri="{FF2B5EF4-FFF2-40B4-BE49-F238E27FC236}">
                  <a16:creationId xmlns:a16="http://schemas.microsoft.com/office/drawing/2014/main" id="{76EE26C0-A9F1-CC4C-BC95-EA1DE1DCDE73}"/>
                </a:ext>
              </a:extLst>
            </p:cNvPr>
            <p:cNvSpPr txBox="1">
              <a:spLocks noChangeArrowheads="1"/>
            </p:cNvSpPr>
            <p:nvPr/>
          </p:nvSpPr>
          <p:spPr bwMode="auto">
            <a:xfrm>
              <a:off x="15446375" y="4094163"/>
              <a:ext cx="43132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Predefined</a:t>
              </a:r>
            </a:p>
          </p:txBody>
        </p:sp>
        <p:sp>
          <p:nvSpPr>
            <p:cNvPr id="18460" name="TextBox 8">
              <a:extLst>
                <a:ext uri="{FF2B5EF4-FFF2-40B4-BE49-F238E27FC236}">
                  <a16:creationId xmlns:a16="http://schemas.microsoft.com/office/drawing/2014/main" id="{416B8D6C-F54A-D542-B626-7C23E4047C82}"/>
                </a:ext>
              </a:extLst>
            </p:cNvPr>
            <p:cNvSpPr txBox="1">
              <a:spLocks noChangeArrowheads="1"/>
            </p:cNvSpPr>
            <p:nvPr/>
          </p:nvSpPr>
          <p:spPr bwMode="auto">
            <a:xfrm>
              <a:off x="15446375" y="8226425"/>
              <a:ext cx="4313238"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Predefined</a:t>
              </a: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7" name="Группа 1">
            <a:extLst>
              <a:ext uri="{FF2B5EF4-FFF2-40B4-BE49-F238E27FC236}">
                <a16:creationId xmlns:a16="http://schemas.microsoft.com/office/drawing/2014/main" id="{1213AF97-ECF2-6C47-976B-58EA799CB73A}"/>
              </a:ext>
            </a:extLst>
          </p:cNvPr>
          <p:cNvGrpSpPr>
            <a:grpSpLocks/>
          </p:cNvGrpSpPr>
          <p:nvPr/>
        </p:nvGrpSpPr>
        <p:grpSpPr bwMode="auto">
          <a:xfrm>
            <a:off x="4156075" y="1503363"/>
            <a:ext cx="16022638" cy="10517187"/>
            <a:chOff x="4156075" y="1503363"/>
            <a:chExt cx="16022638" cy="10517187"/>
          </a:xfrm>
        </p:grpSpPr>
        <p:grpSp>
          <p:nvGrpSpPr>
            <p:cNvPr id="19458" name="Группа 3">
              <a:extLst>
                <a:ext uri="{FF2B5EF4-FFF2-40B4-BE49-F238E27FC236}">
                  <a16:creationId xmlns:a16="http://schemas.microsoft.com/office/drawing/2014/main" id="{5E79CD5E-617E-6945-A516-7AAAEC9B12A7}"/>
                </a:ext>
              </a:extLst>
            </p:cNvPr>
            <p:cNvGrpSpPr>
              <a:grpSpLocks/>
            </p:cNvGrpSpPr>
            <p:nvPr/>
          </p:nvGrpSpPr>
          <p:grpSpPr bwMode="auto">
            <a:xfrm rot="5400000">
              <a:off x="4437857" y="8333581"/>
              <a:ext cx="4095750" cy="3278187"/>
              <a:chOff x="19294532" y="1610224"/>
              <a:chExt cx="4095320" cy="3276903"/>
            </a:xfrm>
          </p:grpSpPr>
          <p:sp>
            <p:nvSpPr>
              <p:cNvPr id="150" name="Полилиния 149">
                <a:extLst>
                  <a:ext uri="{FF2B5EF4-FFF2-40B4-BE49-F238E27FC236}">
                    <a16:creationId xmlns:a16="http://schemas.microsoft.com/office/drawing/2014/main" id="{1663D8BE-9E31-9244-A164-793BF924B5AE}"/>
                  </a:ext>
                </a:extLst>
              </p:cNvPr>
              <p:cNvSpPr>
                <a:spLocks/>
              </p:cNvSpPr>
              <p:nvPr/>
            </p:nvSpPr>
            <p:spPr bwMode="auto">
              <a:xfrm>
                <a:off x="19294533" y="2065659"/>
                <a:ext cx="2117503" cy="1180637"/>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51" name="Полилиния 150">
                <a:extLst>
                  <a:ext uri="{FF2B5EF4-FFF2-40B4-BE49-F238E27FC236}">
                    <a16:creationId xmlns:a16="http://schemas.microsoft.com/office/drawing/2014/main" id="{FC4EA771-9064-3B4A-BA43-06DB7F41CB5D}"/>
                  </a:ext>
                </a:extLst>
              </p:cNvPr>
              <p:cNvSpPr>
                <a:spLocks/>
              </p:cNvSpPr>
              <p:nvPr/>
            </p:nvSpPr>
            <p:spPr bwMode="auto">
              <a:xfrm flipV="1">
                <a:off x="19294533" y="3230427"/>
                <a:ext cx="2117503" cy="1180637"/>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19518" name="Группа 164">
                <a:extLst>
                  <a:ext uri="{FF2B5EF4-FFF2-40B4-BE49-F238E27FC236}">
                    <a16:creationId xmlns:a16="http://schemas.microsoft.com/office/drawing/2014/main" id="{4BB086DC-B2F3-3843-AA15-07B5D25D8903}"/>
                  </a:ext>
                </a:extLst>
              </p:cNvPr>
              <p:cNvGrpSpPr>
                <a:grpSpLocks/>
              </p:cNvGrpSpPr>
              <p:nvPr/>
            </p:nvGrpSpPr>
            <p:grpSpPr bwMode="auto">
              <a:xfrm>
                <a:off x="20859712" y="1610224"/>
                <a:ext cx="2530140" cy="956855"/>
                <a:chOff x="18694363" y="2211765"/>
                <a:chExt cx="2530140" cy="956855"/>
              </a:xfrm>
            </p:grpSpPr>
            <p:sp>
              <p:nvSpPr>
                <p:cNvPr id="19538" name="Скругленный прямоугольник 165">
                  <a:extLst>
                    <a:ext uri="{FF2B5EF4-FFF2-40B4-BE49-F238E27FC236}">
                      <a16:creationId xmlns:a16="http://schemas.microsoft.com/office/drawing/2014/main" id="{8DF98AF7-C611-2943-9EF4-CD4871BD2AA8}"/>
                    </a:ext>
                  </a:extLst>
                </p:cNvPr>
                <p:cNvSpPr>
                  <a:spLocks noChangeArrowheads="1"/>
                </p:cNvSpPr>
                <p:nvPr/>
              </p:nvSpPr>
              <p:spPr bwMode="auto">
                <a:xfrm>
                  <a:off x="18694295" y="2211766"/>
                  <a:ext cx="2530209" cy="956887"/>
                </a:xfrm>
                <a:prstGeom prst="roundRect">
                  <a:avLst>
                    <a:gd name="adj" fmla="val 50000"/>
                  </a:avLst>
                </a:prstGeom>
                <a:solidFill>
                  <a:schemeClr val="accent4"/>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19526" name="Группа 166">
                  <a:extLst>
                    <a:ext uri="{FF2B5EF4-FFF2-40B4-BE49-F238E27FC236}">
                      <a16:creationId xmlns:a16="http://schemas.microsoft.com/office/drawing/2014/main" id="{D7001BE1-8A46-9A4E-B183-60EAFC758D02}"/>
                    </a:ext>
                  </a:extLst>
                </p:cNvPr>
                <p:cNvGrpSpPr>
                  <a:grpSpLocks/>
                </p:cNvGrpSpPr>
                <p:nvPr/>
              </p:nvGrpSpPr>
              <p:grpSpPr bwMode="auto">
                <a:xfrm>
                  <a:off x="19011484" y="2517207"/>
                  <a:ext cx="345970" cy="345970"/>
                  <a:chOff x="22748332" y="2517207"/>
                  <a:chExt cx="345970" cy="345970"/>
                </a:xfrm>
              </p:grpSpPr>
              <p:sp>
                <p:nvSpPr>
                  <p:cNvPr id="19528" name="Овал 168">
                    <a:extLst>
                      <a:ext uri="{FF2B5EF4-FFF2-40B4-BE49-F238E27FC236}">
                        <a16:creationId xmlns:a16="http://schemas.microsoft.com/office/drawing/2014/main" id="{ABB1F22B-E4F4-5341-BA91-6AA6B48B2501}"/>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9529" name="Овал 169">
                    <a:extLst>
                      <a:ext uri="{FF2B5EF4-FFF2-40B4-BE49-F238E27FC236}">
                        <a16:creationId xmlns:a16="http://schemas.microsoft.com/office/drawing/2014/main" id="{D84EA2F6-061A-AA4A-BF3B-82703FDAC847}"/>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9527" name="Прямоугольник 167">
                  <a:extLst>
                    <a:ext uri="{FF2B5EF4-FFF2-40B4-BE49-F238E27FC236}">
                      <a16:creationId xmlns:a16="http://schemas.microsoft.com/office/drawing/2014/main" id="{8F6F459B-EE19-F946-A615-B096EAC11C72}"/>
                    </a:ext>
                  </a:extLst>
                </p:cNvPr>
                <p:cNvSpPr>
                  <a:spLocks noChangeArrowheads="1"/>
                </p:cNvSpPr>
                <p:nvPr/>
              </p:nvSpPr>
              <p:spPr bwMode="auto">
                <a:xfrm rot="10800000">
                  <a:off x="19674776" y="2438911"/>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a:t>
                  </a:r>
                  <a:r>
                    <a:rPr lang="ru-RU" altLang="ru-RU" sz="2400" b="0">
                      <a:solidFill>
                        <a:srgbClr val="FFFFFF"/>
                      </a:solidFill>
                      <a:latin typeface="Arial" panose="020B0604020202020204" pitchFamily="34" charset="0"/>
                      <a:cs typeface="Arial" panose="020B0604020202020204" pitchFamily="34" charset="0"/>
                    </a:rPr>
                    <a:t>2</a:t>
                  </a:r>
                  <a:endParaRPr lang="ru-RU" altLang="ru-RU" sz="2400">
                    <a:solidFill>
                      <a:srgbClr val="FFFFFF"/>
                    </a:solidFill>
                  </a:endParaRPr>
                </a:p>
              </p:txBody>
            </p:sp>
          </p:grpSp>
          <p:grpSp>
            <p:nvGrpSpPr>
              <p:cNvPr id="2" name="Группа 170">
                <a:extLst>
                  <a:ext uri="{FF2B5EF4-FFF2-40B4-BE49-F238E27FC236}">
                    <a16:creationId xmlns:a16="http://schemas.microsoft.com/office/drawing/2014/main" id="{CAA79AA6-D822-0244-8FEA-D08CD22E4C11}"/>
                  </a:ext>
                </a:extLst>
              </p:cNvPr>
              <p:cNvGrpSpPr>
                <a:grpSpLocks/>
              </p:cNvGrpSpPr>
              <p:nvPr/>
            </p:nvGrpSpPr>
            <p:grpSpPr bwMode="auto">
              <a:xfrm>
                <a:off x="20859712" y="3930272"/>
                <a:ext cx="2530140" cy="956855"/>
                <a:chOff x="18694363" y="2211765"/>
                <a:chExt cx="2530140" cy="956855"/>
              </a:xfrm>
            </p:grpSpPr>
            <p:sp>
              <p:nvSpPr>
                <p:cNvPr id="19533" name="Скругленный прямоугольник 171">
                  <a:extLst>
                    <a:ext uri="{FF2B5EF4-FFF2-40B4-BE49-F238E27FC236}">
                      <a16:creationId xmlns:a16="http://schemas.microsoft.com/office/drawing/2014/main" id="{2BFBF30D-99BB-7D4A-8ECC-94A500AAE856}"/>
                    </a:ext>
                  </a:extLst>
                </p:cNvPr>
                <p:cNvSpPr>
                  <a:spLocks noChangeArrowheads="1"/>
                </p:cNvSpPr>
                <p:nvPr/>
              </p:nvSpPr>
              <p:spPr bwMode="auto">
                <a:xfrm>
                  <a:off x="18694295" y="2211735"/>
                  <a:ext cx="2530209" cy="956887"/>
                </a:xfrm>
                <a:prstGeom prst="roundRect">
                  <a:avLst>
                    <a:gd name="adj" fmla="val 50000"/>
                  </a:avLst>
                </a:prstGeom>
                <a:solidFill>
                  <a:schemeClr val="accent4"/>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19521" name="Группа 172">
                  <a:extLst>
                    <a:ext uri="{FF2B5EF4-FFF2-40B4-BE49-F238E27FC236}">
                      <a16:creationId xmlns:a16="http://schemas.microsoft.com/office/drawing/2014/main" id="{0796E4BA-E227-BE44-9ACB-83982C9B58B0}"/>
                    </a:ext>
                  </a:extLst>
                </p:cNvPr>
                <p:cNvGrpSpPr>
                  <a:grpSpLocks/>
                </p:cNvGrpSpPr>
                <p:nvPr/>
              </p:nvGrpSpPr>
              <p:grpSpPr bwMode="auto">
                <a:xfrm>
                  <a:off x="19011484" y="2517207"/>
                  <a:ext cx="345970" cy="345970"/>
                  <a:chOff x="22748332" y="2517207"/>
                  <a:chExt cx="345970" cy="345970"/>
                </a:xfrm>
              </p:grpSpPr>
              <p:sp>
                <p:nvSpPr>
                  <p:cNvPr id="19523" name="Овал 174">
                    <a:extLst>
                      <a:ext uri="{FF2B5EF4-FFF2-40B4-BE49-F238E27FC236}">
                        <a16:creationId xmlns:a16="http://schemas.microsoft.com/office/drawing/2014/main" id="{DACF251A-4042-E943-9619-84B6061D441B}"/>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 name="Овал 175">
                    <a:extLst>
                      <a:ext uri="{FF2B5EF4-FFF2-40B4-BE49-F238E27FC236}">
                        <a16:creationId xmlns:a16="http://schemas.microsoft.com/office/drawing/2014/main" id="{86AAAFB1-21A8-564C-8DB3-B2B8440E5B5D}"/>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9522" name="Прямоугольник 173">
                  <a:extLst>
                    <a:ext uri="{FF2B5EF4-FFF2-40B4-BE49-F238E27FC236}">
                      <a16:creationId xmlns:a16="http://schemas.microsoft.com/office/drawing/2014/main" id="{0A2BD720-8D5B-FB43-9FCB-E0F50BDBCBAB}"/>
                    </a:ext>
                  </a:extLst>
                </p:cNvPr>
                <p:cNvSpPr>
                  <a:spLocks noChangeArrowheads="1"/>
                </p:cNvSpPr>
                <p:nvPr/>
              </p:nvSpPr>
              <p:spPr bwMode="auto">
                <a:xfrm rot="10800000">
                  <a:off x="19674776" y="2438911"/>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a:t>
                  </a:r>
                  <a:r>
                    <a:rPr lang="ru-RU" altLang="ru-RU" sz="2400" b="0">
                      <a:solidFill>
                        <a:srgbClr val="FFFFFF"/>
                      </a:solidFill>
                      <a:latin typeface="Arial" panose="020B0604020202020204" pitchFamily="34" charset="0"/>
                      <a:cs typeface="Arial" panose="020B0604020202020204" pitchFamily="34" charset="0"/>
                    </a:rPr>
                    <a:t>1</a:t>
                  </a:r>
                  <a:endParaRPr lang="ru-RU" altLang="ru-RU" sz="2400">
                    <a:solidFill>
                      <a:srgbClr val="FFFFFF"/>
                    </a:solidFill>
                  </a:endParaRPr>
                </a:p>
              </p:txBody>
            </p:sp>
          </p:grpSp>
        </p:grpSp>
        <p:grpSp>
          <p:nvGrpSpPr>
            <p:cNvPr id="19459" name="Группа 3">
              <a:extLst>
                <a:ext uri="{FF2B5EF4-FFF2-40B4-BE49-F238E27FC236}">
                  <a16:creationId xmlns:a16="http://schemas.microsoft.com/office/drawing/2014/main" id="{4791BAF1-08E4-7A49-A9C6-F40C59809782}"/>
                </a:ext>
              </a:extLst>
            </p:cNvPr>
            <p:cNvGrpSpPr>
              <a:grpSpLocks/>
            </p:cNvGrpSpPr>
            <p:nvPr/>
          </p:nvGrpSpPr>
          <p:grpSpPr bwMode="auto">
            <a:xfrm rot="5400000">
              <a:off x="15778957" y="8333581"/>
              <a:ext cx="4095750" cy="3278187"/>
              <a:chOff x="19294532" y="1610224"/>
              <a:chExt cx="4095320" cy="3276903"/>
            </a:xfrm>
          </p:grpSpPr>
          <p:sp>
            <p:nvSpPr>
              <p:cNvPr id="184" name="Полилиния 183">
                <a:extLst>
                  <a:ext uri="{FF2B5EF4-FFF2-40B4-BE49-F238E27FC236}">
                    <a16:creationId xmlns:a16="http://schemas.microsoft.com/office/drawing/2014/main" id="{35AE3BB6-B28E-5240-9757-B1BE6EEE529C}"/>
                  </a:ext>
                </a:extLst>
              </p:cNvPr>
              <p:cNvSpPr>
                <a:spLocks/>
              </p:cNvSpPr>
              <p:nvPr/>
            </p:nvSpPr>
            <p:spPr bwMode="auto">
              <a:xfrm>
                <a:off x="19294533" y="2065659"/>
                <a:ext cx="2117503" cy="1180637"/>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85" name="Полилиния 184">
                <a:extLst>
                  <a:ext uri="{FF2B5EF4-FFF2-40B4-BE49-F238E27FC236}">
                    <a16:creationId xmlns:a16="http://schemas.microsoft.com/office/drawing/2014/main" id="{7AD1F590-94C3-734E-A58B-CAB75879C886}"/>
                  </a:ext>
                </a:extLst>
              </p:cNvPr>
              <p:cNvSpPr>
                <a:spLocks/>
              </p:cNvSpPr>
              <p:nvPr/>
            </p:nvSpPr>
            <p:spPr bwMode="auto">
              <a:xfrm flipV="1">
                <a:off x="19294533" y="3230427"/>
                <a:ext cx="2117503" cy="1180637"/>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19504" name="Группа 164">
                <a:extLst>
                  <a:ext uri="{FF2B5EF4-FFF2-40B4-BE49-F238E27FC236}">
                    <a16:creationId xmlns:a16="http://schemas.microsoft.com/office/drawing/2014/main" id="{B7CF71D8-2490-EA4F-81E3-CA279C596EE7}"/>
                  </a:ext>
                </a:extLst>
              </p:cNvPr>
              <p:cNvGrpSpPr>
                <a:grpSpLocks/>
              </p:cNvGrpSpPr>
              <p:nvPr/>
            </p:nvGrpSpPr>
            <p:grpSpPr bwMode="auto">
              <a:xfrm>
                <a:off x="20859712" y="1610224"/>
                <a:ext cx="2530140" cy="956855"/>
                <a:chOff x="18694363" y="2211765"/>
                <a:chExt cx="2530140" cy="956855"/>
              </a:xfrm>
            </p:grpSpPr>
            <p:sp>
              <p:nvSpPr>
                <p:cNvPr id="19524" name="Скругленный прямоугольник 165">
                  <a:extLst>
                    <a:ext uri="{FF2B5EF4-FFF2-40B4-BE49-F238E27FC236}">
                      <a16:creationId xmlns:a16="http://schemas.microsoft.com/office/drawing/2014/main" id="{4056859A-B3DF-B743-B6AE-6BCA58008020}"/>
                    </a:ext>
                  </a:extLst>
                </p:cNvPr>
                <p:cNvSpPr>
                  <a:spLocks noChangeArrowheads="1"/>
                </p:cNvSpPr>
                <p:nvPr/>
              </p:nvSpPr>
              <p:spPr bwMode="auto">
                <a:xfrm>
                  <a:off x="18694295" y="2211766"/>
                  <a:ext cx="2530209" cy="956887"/>
                </a:xfrm>
                <a:prstGeom prst="roundRect">
                  <a:avLst>
                    <a:gd name="adj" fmla="val 50000"/>
                  </a:avLst>
                </a:prstGeom>
                <a:solidFill>
                  <a:schemeClr val="accent5"/>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19512" name="Группа 166">
                  <a:extLst>
                    <a:ext uri="{FF2B5EF4-FFF2-40B4-BE49-F238E27FC236}">
                      <a16:creationId xmlns:a16="http://schemas.microsoft.com/office/drawing/2014/main" id="{4E9EFCCD-80A6-1E47-9689-0E43DF254E00}"/>
                    </a:ext>
                  </a:extLst>
                </p:cNvPr>
                <p:cNvGrpSpPr>
                  <a:grpSpLocks/>
                </p:cNvGrpSpPr>
                <p:nvPr/>
              </p:nvGrpSpPr>
              <p:grpSpPr bwMode="auto">
                <a:xfrm>
                  <a:off x="19011484" y="2517207"/>
                  <a:ext cx="345970" cy="345970"/>
                  <a:chOff x="22748332" y="2517207"/>
                  <a:chExt cx="345970" cy="345970"/>
                </a:xfrm>
              </p:grpSpPr>
              <p:sp>
                <p:nvSpPr>
                  <p:cNvPr id="19514" name="Овал 168">
                    <a:extLst>
                      <a:ext uri="{FF2B5EF4-FFF2-40B4-BE49-F238E27FC236}">
                        <a16:creationId xmlns:a16="http://schemas.microsoft.com/office/drawing/2014/main" id="{DBF89384-A8B9-5642-9275-594DA0033997}"/>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9515" name="Овал 169">
                    <a:extLst>
                      <a:ext uri="{FF2B5EF4-FFF2-40B4-BE49-F238E27FC236}">
                        <a16:creationId xmlns:a16="http://schemas.microsoft.com/office/drawing/2014/main" id="{09BFCCDD-95E3-1B48-93AB-6A0C592DB3C8}"/>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9513" name="Прямоугольник 167">
                  <a:extLst>
                    <a:ext uri="{FF2B5EF4-FFF2-40B4-BE49-F238E27FC236}">
                      <a16:creationId xmlns:a16="http://schemas.microsoft.com/office/drawing/2014/main" id="{ECB00554-122B-0140-A963-CF5D7360533E}"/>
                    </a:ext>
                  </a:extLst>
                </p:cNvPr>
                <p:cNvSpPr>
                  <a:spLocks noChangeArrowheads="1"/>
                </p:cNvSpPr>
                <p:nvPr/>
              </p:nvSpPr>
              <p:spPr bwMode="auto">
                <a:xfrm rot="10800000">
                  <a:off x="19674776" y="2438911"/>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a:t>
                  </a:r>
                  <a:r>
                    <a:rPr lang="ru-RU" altLang="ru-RU" sz="2400" b="0">
                      <a:solidFill>
                        <a:srgbClr val="FFFFFF"/>
                      </a:solidFill>
                      <a:latin typeface="Arial" panose="020B0604020202020204" pitchFamily="34" charset="0"/>
                      <a:cs typeface="Arial" panose="020B0604020202020204" pitchFamily="34" charset="0"/>
                    </a:rPr>
                    <a:t>6</a:t>
                  </a:r>
                  <a:endParaRPr lang="ru-RU" altLang="ru-RU" sz="2400">
                    <a:solidFill>
                      <a:srgbClr val="FFFFFF"/>
                    </a:solidFill>
                  </a:endParaRPr>
                </a:p>
              </p:txBody>
            </p:sp>
          </p:grpSp>
          <p:grpSp>
            <p:nvGrpSpPr>
              <p:cNvPr id="19505" name="Группа 170">
                <a:extLst>
                  <a:ext uri="{FF2B5EF4-FFF2-40B4-BE49-F238E27FC236}">
                    <a16:creationId xmlns:a16="http://schemas.microsoft.com/office/drawing/2014/main" id="{82B596FF-9202-B44E-9BE1-CDFEE4BC61A9}"/>
                  </a:ext>
                </a:extLst>
              </p:cNvPr>
              <p:cNvGrpSpPr>
                <a:grpSpLocks/>
              </p:cNvGrpSpPr>
              <p:nvPr/>
            </p:nvGrpSpPr>
            <p:grpSpPr bwMode="auto">
              <a:xfrm>
                <a:off x="20859712" y="3930272"/>
                <a:ext cx="2530140" cy="956855"/>
                <a:chOff x="18694363" y="2211765"/>
                <a:chExt cx="2530140" cy="956855"/>
              </a:xfrm>
            </p:grpSpPr>
            <p:sp>
              <p:nvSpPr>
                <p:cNvPr id="19519" name="Скругленный прямоугольник 171">
                  <a:extLst>
                    <a:ext uri="{FF2B5EF4-FFF2-40B4-BE49-F238E27FC236}">
                      <a16:creationId xmlns:a16="http://schemas.microsoft.com/office/drawing/2014/main" id="{AF76098D-C741-634D-9172-4458DACAF23F}"/>
                    </a:ext>
                  </a:extLst>
                </p:cNvPr>
                <p:cNvSpPr>
                  <a:spLocks noChangeArrowheads="1"/>
                </p:cNvSpPr>
                <p:nvPr/>
              </p:nvSpPr>
              <p:spPr bwMode="auto">
                <a:xfrm>
                  <a:off x="18694295" y="2211735"/>
                  <a:ext cx="2530209" cy="956887"/>
                </a:xfrm>
                <a:prstGeom prst="roundRect">
                  <a:avLst>
                    <a:gd name="adj" fmla="val 50000"/>
                  </a:avLst>
                </a:prstGeom>
                <a:solidFill>
                  <a:schemeClr val="accent5"/>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19507" name="Группа 172">
                  <a:extLst>
                    <a:ext uri="{FF2B5EF4-FFF2-40B4-BE49-F238E27FC236}">
                      <a16:creationId xmlns:a16="http://schemas.microsoft.com/office/drawing/2014/main" id="{B8BFCEF4-2D46-4240-A179-1FE61716702B}"/>
                    </a:ext>
                  </a:extLst>
                </p:cNvPr>
                <p:cNvGrpSpPr>
                  <a:grpSpLocks/>
                </p:cNvGrpSpPr>
                <p:nvPr/>
              </p:nvGrpSpPr>
              <p:grpSpPr bwMode="auto">
                <a:xfrm>
                  <a:off x="19011484" y="2517207"/>
                  <a:ext cx="345970" cy="345970"/>
                  <a:chOff x="22748332" y="2517207"/>
                  <a:chExt cx="345970" cy="345970"/>
                </a:xfrm>
              </p:grpSpPr>
              <p:sp>
                <p:nvSpPr>
                  <p:cNvPr id="19509" name="Овал 174">
                    <a:extLst>
                      <a:ext uri="{FF2B5EF4-FFF2-40B4-BE49-F238E27FC236}">
                        <a16:creationId xmlns:a16="http://schemas.microsoft.com/office/drawing/2014/main" id="{1289765A-7821-AA4D-B2EF-5D43411F82DA}"/>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9510" name="Овал 175">
                    <a:extLst>
                      <a:ext uri="{FF2B5EF4-FFF2-40B4-BE49-F238E27FC236}">
                        <a16:creationId xmlns:a16="http://schemas.microsoft.com/office/drawing/2014/main" id="{58D6B4E3-836C-6246-8098-E8D53E718103}"/>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9508" name="Прямоугольник 173">
                  <a:extLst>
                    <a:ext uri="{FF2B5EF4-FFF2-40B4-BE49-F238E27FC236}">
                      <a16:creationId xmlns:a16="http://schemas.microsoft.com/office/drawing/2014/main" id="{3CD33439-0D15-D445-9348-DFA4970687A0}"/>
                    </a:ext>
                  </a:extLst>
                </p:cNvPr>
                <p:cNvSpPr>
                  <a:spLocks noChangeArrowheads="1"/>
                </p:cNvSpPr>
                <p:nvPr/>
              </p:nvSpPr>
              <p:spPr bwMode="auto">
                <a:xfrm rot="10800000">
                  <a:off x="19674776" y="2438911"/>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a:t>
                  </a:r>
                  <a:r>
                    <a:rPr lang="ru-RU" altLang="ru-RU" sz="2400" b="0">
                      <a:solidFill>
                        <a:srgbClr val="FFFFFF"/>
                      </a:solidFill>
                      <a:latin typeface="Arial" panose="020B0604020202020204" pitchFamily="34" charset="0"/>
                      <a:cs typeface="Arial" panose="020B0604020202020204" pitchFamily="34" charset="0"/>
                    </a:rPr>
                    <a:t>5</a:t>
                  </a:r>
                  <a:endParaRPr lang="ru-RU" altLang="ru-RU" sz="2400">
                    <a:solidFill>
                      <a:srgbClr val="FFFFFF"/>
                    </a:solidFill>
                  </a:endParaRPr>
                </a:p>
              </p:txBody>
            </p:sp>
          </p:grpSp>
        </p:grpSp>
        <p:grpSp>
          <p:nvGrpSpPr>
            <p:cNvPr id="19460" name="Группа 3">
              <a:extLst>
                <a:ext uri="{FF2B5EF4-FFF2-40B4-BE49-F238E27FC236}">
                  <a16:creationId xmlns:a16="http://schemas.microsoft.com/office/drawing/2014/main" id="{F2463F4B-8B11-E744-B951-713CE81716B1}"/>
                </a:ext>
              </a:extLst>
            </p:cNvPr>
            <p:cNvGrpSpPr>
              <a:grpSpLocks/>
            </p:cNvGrpSpPr>
            <p:nvPr/>
          </p:nvGrpSpPr>
          <p:grpSpPr bwMode="auto">
            <a:xfrm rot="5400000">
              <a:off x="10144919" y="6574631"/>
              <a:ext cx="4095750" cy="3278188"/>
              <a:chOff x="19294532" y="1610224"/>
              <a:chExt cx="4095320" cy="3276903"/>
            </a:xfrm>
          </p:grpSpPr>
          <p:sp>
            <p:nvSpPr>
              <p:cNvPr id="201" name="Полилиния 200">
                <a:extLst>
                  <a:ext uri="{FF2B5EF4-FFF2-40B4-BE49-F238E27FC236}">
                    <a16:creationId xmlns:a16="http://schemas.microsoft.com/office/drawing/2014/main" id="{0A3E5837-6B5C-1640-88CA-1D9EA25CB80C}"/>
                  </a:ext>
                </a:extLst>
              </p:cNvPr>
              <p:cNvSpPr>
                <a:spLocks/>
              </p:cNvSpPr>
              <p:nvPr/>
            </p:nvSpPr>
            <p:spPr bwMode="auto">
              <a:xfrm>
                <a:off x="19294532" y="2065659"/>
                <a:ext cx="2117503" cy="1180637"/>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202" name="Полилиния 201">
                <a:extLst>
                  <a:ext uri="{FF2B5EF4-FFF2-40B4-BE49-F238E27FC236}">
                    <a16:creationId xmlns:a16="http://schemas.microsoft.com/office/drawing/2014/main" id="{1A08F6F0-209C-0844-9BBE-A1488E328E86}"/>
                  </a:ext>
                </a:extLst>
              </p:cNvPr>
              <p:cNvSpPr>
                <a:spLocks/>
              </p:cNvSpPr>
              <p:nvPr/>
            </p:nvSpPr>
            <p:spPr bwMode="auto">
              <a:xfrm flipV="1">
                <a:off x="19294532" y="3230427"/>
                <a:ext cx="2117503" cy="1180637"/>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19490" name="Группа 164">
                <a:extLst>
                  <a:ext uri="{FF2B5EF4-FFF2-40B4-BE49-F238E27FC236}">
                    <a16:creationId xmlns:a16="http://schemas.microsoft.com/office/drawing/2014/main" id="{AD66E6F5-DAD5-9946-8A79-F13DB6C3B02A}"/>
                  </a:ext>
                </a:extLst>
              </p:cNvPr>
              <p:cNvGrpSpPr>
                <a:grpSpLocks/>
              </p:cNvGrpSpPr>
              <p:nvPr/>
            </p:nvGrpSpPr>
            <p:grpSpPr bwMode="auto">
              <a:xfrm>
                <a:off x="20859712" y="1610224"/>
                <a:ext cx="2530140" cy="956855"/>
                <a:chOff x="18694363" y="2211765"/>
                <a:chExt cx="2530140" cy="956855"/>
              </a:xfrm>
            </p:grpSpPr>
            <p:sp>
              <p:nvSpPr>
                <p:cNvPr id="19497" name="Скругленный прямоугольник 165">
                  <a:extLst>
                    <a:ext uri="{FF2B5EF4-FFF2-40B4-BE49-F238E27FC236}">
                      <a16:creationId xmlns:a16="http://schemas.microsoft.com/office/drawing/2014/main" id="{72F1B71B-3936-EE40-8330-90D09DAAE772}"/>
                    </a:ext>
                  </a:extLst>
                </p:cNvPr>
                <p:cNvSpPr>
                  <a:spLocks noChangeArrowheads="1"/>
                </p:cNvSpPr>
                <p:nvPr/>
              </p:nvSpPr>
              <p:spPr bwMode="auto">
                <a:xfrm>
                  <a:off x="18694363" y="2211765"/>
                  <a:ext cx="2530140" cy="956855"/>
                </a:xfrm>
                <a:prstGeom prst="roundRect">
                  <a:avLst>
                    <a:gd name="adj" fmla="val 50000"/>
                  </a:avLst>
                </a:prstGeom>
                <a:solidFill>
                  <a:schemeClr val="accent2"/>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19498" name="Группа 166">
                  <a:extLst>
                    <a:ext uri="{FF2B5EF4-FFF2-40B4-BE49-F238E27FC236}">
                      <a16:creationId xmlns:a16="http://schemas.microsoft.com/office/drawing/2014/main" id="{9CB6CD13-BFDE-E34E-AD65-58967F3A6BCF}"/>
                    </a:ext>
                  </a:extLst>
                </p:cNvPr>
                <p:cNvGrpSpPr>
                  <a:grpSpLocks/>
                </p:cNvGrpSpPr>
                <p:nvPr/>
              </p:nvGrpSpPr>
              <p:grpSpPr bwMode="auto">
                <a:xfrm>
                  <a:off x="19011484" y="2517207"/>
                  <a:ext cx="345970" cy="345970"/>
                  <a:chOff x="22748332" y="2517207"/>
                  <a:chExt cx="345970" cy="345970"/>
                </a:xfrm>
              </p:grpSpPr>
              <p:sp>
                <p:nvSpPr>
                  <p:cNvPr id="19500" name="Овал 168">
                    <a:extLst>
                      <a:ext uri="{FF2B5EF4-FFF2-40B4-BE49-F238E27FC236}">
                        <a16:creationId xmlns:a16="http://schemas.microsoft.com/office/drawing/2014/main" id="{4D4DAFE2-F315-6F49-9016-CBCA4ECA05C6}"/>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9501" name="Овал 169">
                    <a:extLst>
                      <a:ext uri="{FF2B5EF4-FFF2-40B4-BE49-F238E27FC236}">
                        <a16:creationId xmlns:a16="http://schemas.microsoft.com/office/drawing/2014/main" id="{9EEBCB73-C9CF-D14F-B785-2E3919E9BB92}"/>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9499" name="Прямоугольник 167">
                  <a:extLst>
                    <a:ext uri="{FF2B5EF4-FFF2-40B4-BE49-F238E27FC236}">
                      <a16:creationId xmlns:a16="http://schemas.microsoft.com/office/drawing/2014/main" id="{CD8C004A-1352-4C40-8318-AC88D4413E4F}"/>
                    </a:ext>
                  </a:extLst>
                </p:cNvPr>
                <p:cNvSpPr>
                  <a:spLocks noChangeArrowheads="1"/>
                </p:cNvSpPr>
                <p:nvPr/>
              </p:nvSpPr>
              <p:spPr bwMode="auto">
                <a:xfrm rot="10800000">
                  <a:off x="19674776" y="2438911"/>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a:t>
                  </a:r>
                  <a:r>
                    <a:rPr lang="ru-RU" altLang="ru-RU" sz="2400" b="0">
                      <a:solidFill>
                        <a:srgbClr val="FFFFFF"/>
                      </a:solidFill>
                      <a:latin typeface="Arial" panose="020B0604020202020204" pitchFamily="34" charset="0"/>
                      <a:cs typeface="Arial" panose="020B0604020202020204" pitchFamily="34" charset="0"/>
                    </a:rPr>
                    <a:t>4</a:t>
                  </a:r>
                  <a:endParaRPr lang="ru-RU" altLang="ru-RU" sz="2400">
                    <a:solidFill>
                      <a:srgbClr val="FFFFFF"/>
                    </a:solidFill>
                  </a:endParaRPr>
                </a:p>
              </p:txBody>
            </p:sp>
          </p:grpSp>
          <p:grpSp>
            <p:nvGrpSpPr>
              <p:cNvPr id="4" name="Группа 170">
                <a:extLst>
                  <a:ext uri="{FF2B5EF4-FFF2-40B4-BE49-F238E27FC236}">
                    <a16:creationId xmlns:a16="http://schemas.microsoft.com/office/drawing/2014/main" id="{C63B4590-248F-F146-86F4-C1008137D846}"/>
                  </a:ext>
                </a:extLst>
              </p:cNvPr>
              <p:cNvGrpSpPr>
                <a:grpSpLocks/>
              </p:cNvGrpSpPr>
              <p:nvPr/>
            </p:nvGrpSpPr>
            <p:grpSpPr bwMode="auto">
              <a:xfrm>
                <a:off x="20859712" y="3930272"/>
                <a:ext cx="2530140" cy="956855"/>
                <a:chOff x="18694363" y="2211765"/>
                <a:chExt cx="2530140" cy="956855"/>
              </a:xfrm>
            </p:grpSpPr>
            <p:sp>
              <p:nvSpPr>
                <p:cNvPr id="19492" name="Скругленный прямоугольник 171">
                  <a:extLst>
                    <a:ext uri="{FF2B5EF4-FFF2-40B4-BE49-F238E27FC236}">
                      <a16:creationId xmlns:a16="http://schemas.microsoft.com/office/drawing/2014/main" id="{431AE29E-A64A-7B4F-BBA8-33F810924F20}"/>
                    </a:ext>
                  </a:extLst>
                </p:cNvPr>
                <p:cNvSpPr>
                  <a:spLocks noChangeArrowheads="1"/>
                </p:cNvSpPr>
                <p:nvPr/>
              </p:nvSpPr>
              <p:spPr bwMode="auto">
                <a:xfrm>
                  <a:off x="18694363" y="2211765"/>
                  <a:ext cx="2530140" cy="956855"/>
                </a:xfrm>
                <a:prstGeom prst="roundRect">
                  <a:avLst>
                    <a:gd name="adj" fmla="val 50000"/>
                  </a:avLst>
                </a:prstGeom>
                <a:solidFill>
                  <a:schemeClr val="accent2"/>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19493" name="Группа 172">
                  <a:extLst>
                    <a:ext uri="{FF2B5EF4-FFF2-40B4-BE49-F238E27FC236}">
                      <a16:creationId xmlns:a16="http://schemas.microsoft.com/office/drawing/2014/main" id="{E1859F24-CFA8-AE44-BB73-02DB949FC6EF}"/>
                    </a:ext>
                  </a:extLst>
                </p:cNvPr>
                <p:cNvGrpSpPr>
                  <a:grpSpLocks/>
                </p:cNvGrpSpPr>
                <p:nvPr/>
              </p:nvGrpSpPr>
              <p:grpSpPr bwMode="auto">
                <a:xfrm>
                  <a:off x="19011484" y="2517207"/>
                  <a:ext cx="345970" cy="345970"/>
                  <a:chOff x="22748332" y="2517207"/>
                  <a:chExt cx="345970" cy="345970"/>
                </a:xfrm>
              </p:grpSpPr>
              <p:sp>
                <p:nvSpPr>
                  <p:cNvPr id="19495" name="Овал 174">
                    <a:extLst>
                      <a:ext uri="{FF2B5EF4-FFF2-40B4-BE49-F238E27FC236}">
                        <a16:creationId xmlns:a16="http://schemas.microsoft.com/office/drawing/2014/main" id="{5346D7BC-9262-B148-A2E4-63180CB55AC1}"/>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9496" name="Овал 175">
                    <a:extLst>
                      <a:ext uri="{FF2B5EF4-FFF2-40B4-BE49-F238E27FC236}">
                        <a16:creationId xmlns:a16="http://schemas.microsoft.com/office/drawing/2014/main" id="{E311C1C0-8CF8-D04A-B9DA-F735B0715C2E}"/>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9494" name="Прямоугольник 173">
                  <a:extLst>
                    <a:ext uri="{FF2B5EF4-FFF2-40B4-BE49-F238E27FC236}">
                      <a16:creationId xmlns:a16="http://schemas.microsoft.com/office/drawing/2014/main" id="{2EE3718A-6987-CF49-A871-37D04813719A}"/>
                    </a:ext>
                  </a:extLst>
                </p:cNvPr>
                <p:cNvSpPr>
                  <a:spLocks noChangeArrowheads="1"/>
                </p:cNvSpPr>
                <p:nvPr/>
              </p:nvSpPr>
              <p:spPr bwMode="auto">
                <a:xfrm rot="10800000">
                  <a:off x="19674776" y="2438911"/>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Step </a:t>
                  </a:r>
                  <a:r>
                    <a:rPr lang="ru-RU" altLang="ru-RU" sz="2400" b="0">
                      <a:solidFill>
                        <a:srgbClr val="FFFFFF"/>
                      </a:solidFill>
                      <a:latin typeface="Arial" panose="020B0604020202020204" pitchFamily="34" charset="0"/>
                      <a:cs typeface="Arial" panose="020B0604020202020204" pitchFamily="34" charset="0"/>
                    </a:rPr>
                    <a:t>3</a:t>
                  </a:r>
                  <a:endParaRPr lang="ru-RU" altLang="ru-RU" sz="2400">
                    <a:solidFill>
                      <a:srgbClr val="FFFFFF"/>
                    </a:solidFill>
                  </a:endParaRPr>
                </a:p>
              </p:txBody>
            </p:sp>
          </p:grpSp>
        </p:grpSp>
        <p:sp>
          <p:nvSpPr>
            <p:cNvPr id="19461" name="Овал 8">
              <a:extLst>
                <a:ext uri="{FF2B5EF4-FFF2-40B4-BE49-F238E27FC236}">
                  <a16:creationId xmlns:a16="http://schemas.microsoft.com/office/drawing/2014/main" id="{99C3FC4B-F57A-6646-8DDE-18647167BF4E}"/>
                </a:ext>
              </a:extLst>
            </p:cNvPr>
            <p:cNvSpPr>
              <a:spLocks noChangeArrowheads="1"/>
            </p:cNvSpPr>
            <p:nvPr/>
          </p:nvSpPr>
          <p:spPr bwMode="auto">
            <a:xfrm>
              <a:off x="12091988" y="2994025"/>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9462" name="TextBox 8">
              <a:extLst>
                <a:ext uri="{FF2B5EF4-FFF2-40B4-BE49-F238E27FC236}">
                  <a16:creationId xmlns:a16="http://schemas.microsoft.com/office/drawing/2014/main" id="{290C4FDF-E8C0-114C-8EAA-4C566FE3FC30}"/>
                </a:ext>
              </a:extLst>
            </p:cNvPr>
            <p:cNvSpPr txBox="1">
              <a:spLocks noChangeArrowheads="1"/>
            </p:cNvSpPr>
            <p:nvPr/>
          </p:nvSpPr>
          <p:spPr bwMode="auto">
            <a:xfrm>
              <a:off x="9096375" y="11004550"/>
              <a:ext cx="61039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Predefined</a:t>
              </a:r>
            </a:p>
          </p:txBody>
        </p:sp>
        <p:grpSp>
          <p:nvGrpSpPr>
            <p:cNvPr id="19463" name="Группа 3">
              <a:extLst>
                <a:ext uri="{FF2B5EF4-FFF2-40B4-BE49-F238E27FC236}">
                  <a16:creationId xmlns:a16="http://schemas.microsoft.com/office/drawing/2014/main" id="{B26A6573-F6E5-5140-92A7-6EE2BDE71E13}"/>
                </a:ext>
              </a:extLst>
            </p:cNvPr>
            <p:cNvGrpSpPr>
              <a:grpSpLocks/>
            </p:cNvGrpSpPr>
            <p:nvPr/>
          </p:nvGrpSpPr>
          <p:grpSpPr bwMode="auto">
            <a:xfrm>
              <a:off x="9855200" y="5273675"/>
              <a:ext cx="4695825" cy="1135063"/>
              <a:chOff x="10312212" y="4996535"/>
              <a:chExt cx="4695825" cy="1134390"/>
            </a:xfrm>
          </p:grpSpPr>
          <p:sp>
            <p:nvSpPr>
              <p:cNvPr id="19483" name="Скругленный прямоугольник 88">
                <a:extLst>
                  <a:ext uri="{FF2B5EF4-FFF2-40B4-BE49-F238E27FC236}">
                    <a16:creationId xmlns:a16="http://schemas.microsoft.com/office/drawing/2014/main" id="{D2D7A38D-94A6-CA48-B673-21C193D5467B}"/>
                  </a:ext>
                </a:extLst>
              </p:cNvPr>
              <p:cNvSpPr>
                <a:spLocks noChangeArrowheads="1"/>
              </p:cNvSpPr>
              <p:nvPr/>
            </p:nvSpPr>
            <p:spPr bwMode="auto">
              <a:xfrm>
                <a:off x="10312212" y="5175250"/>
                <a:ext cx="4695825" cy="955675"/>
              </a:xfrm>
              <a:prstGeom prst="roundRect">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19484" name="Группа 18">
                <a:extLst>
                  <a:ext uri="{FF2B5EF4-FFF2-40B4-BE49-F238E27FC236}">
                    <a16:creationId xmlns:a16="http://schemas.microsoft.com/office/drawing/2014/main" id="{0B08B693-9765-114C-811E-2761D378BD9E}"/>
                  </a:ext>
                </a:extLst>
              </p:cNvPr>
              <p:cNvGrpSpPr>
                <a:grpSpLocks/>
              </p:cNvGrpSpPr>
              <p:nvPr/>
            </p:nvGrpSpPr>
            <p:grpSpPr bwMode="auto">
              <a:xfrm>
                <a:off x="12487136" y="4996535"/>
                <a:ext cx="345976" cy="345543"/>
                <a:chOff x="22748332" y="2517207"/>
                <a:chExt cx="345970" cy="345970"/>
              </a:xfrm>
            </p:grpSpPr>
            <p:sp>
              <p:nvSpPr>
                <p:cNvPr id="5" name="Овал 89">
                  <a:extLst>
                    <a:ext uri="{FF2B5EF4-FFF2-40B4-BE49-F238E27FC236}">
                      <a16:creationId xmlns:a16="http://schemas.microsoft.com/office/drawing/2014/main" id="{806DFA1F-D664-6B4F-8A38-4B42FE794996}"/>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9487" name="Овал 90">
                  <a:extLst>
                    <a:ext uri="{FF2B5EF4-FFF2-40B4-BE49-F238E27FC236}">
                      <a16:creationId xmlns:a16="http://schemas.microsoft.com/office/drawing/2014/main" id="{0982FF05-DEDE-694C-91E1-D9A35594E6BC}"/>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9485" name="Прямоугольник 91">
                <a:extLst>
                  <a:ext uri="{FF2B5EF4-FFF2-40B4-BE49-F238E27FC236}">
                    <a16:creationId xmlns:a16="http://schemas.microsoft.com/office/drawing/2014/main" id="{ED6B7BEF-041F-154B-BE6B-407125FEF60E}"/>
                  </a:ext>
                </a:extLst>
              </p:cNvPr>
              <p:cNvSpPr>
                <a:spLocks noChangeArrowheads="1"/>
              </p:cNvSpPr>
              <p:nvPr/>
            </p:nvSpPr>
            <p:spPr bwMode="auto">
              <a:xfrm>
                <a:off x="10607849" y="5402116"/>
                <a:ext cx="4104550" cy="46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sp>
          <p:nvSpPr>
            <p:cNvPr id="19464" name="Скругленный прямоугольник 1">
              <a:extLst>
                <a:ext uri="{FF2B5EF4-FFF2-40B4-BE49-F238E27FC236}">
                  <a16:creationId xmlns:a16="http://schemas.microsoft.com/office/drawing/2014/main" id="{900B0848-9AAF-E945-93E8-9442752D605F}"/>
                </a:ext>
              </a:extLst>
            </p:cNvPr>
            <p:cNvSpPr>
              <a:spLocks noChangeArrowheads="1"/>
            </p:cNvSpPr>
            <p:nvPr/>
          </p:nvSpPr>
          <p:spPr bwMode="auto">
            <a:xfrm>
              <a:off x="9447213" y="1503363"/>
              <a:ext cx="5508625" cy="1590675"/>
            </a:xfrm>
            <a:prstGeom prst="roundRect">
              <a:avLst>
                <a:gd name="adj" fmla="val 16667"/>
              </a:avLst>
            </a:prstGeom>
            <a:noFill/>
            <a:ln w="25400" algn="ctr">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19478" name="Скругленный прямоугольник 2">
              <a:extLst>
                <a:ext uri="{FF2B5EF4-FFF2-40B4-BE49-F238E27FC236}">
                  <a16:creationId xmlns:a16="http://schemas.microsoft.com/office/drawing/2014/main" id="{04449A43-80F6-594F-8136-5AB21003C515}"/>
                </a:ext>
              </a:extLst>
            </p:cNvPr>
            <p:cNvSpPr>
              <a:spLocks noChangeArrowheads="1"/>
            </p:cNvSpPr>
            <p:nvPr/>
          </p:nvSpPr>
          <p:spPr bwMode="auto">
            <a:xfrm>
              <a:off x="9690100" y="2717800"/>
              <a:ext cx="5026025" cy="107950"/>
            </a:xfrm>
            <a:prstGeom prst="roundRect">
              <a:avLst>
                <a:gd name="adj" fmla="val 50000"/>
              </a:avLst>
            </a:prstGeom>
            <a:gradFill rotWithShape="0">
              <a:gsLst>
                <a:gs pos="0">
                  <a:schemeClr val="accent1"/>
                </a:gs>
                <a:gs pos="100000">
                  <a:schemeClr val="accent5"/>
                </a:gs>
              </a:gsLst>
              <a:lin ang="0"/>
            </a:gra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32" name="Text Box 27">
              <a:extLst>
                <a:ext uri="{FF2B5EF4-FFF2-40B4-BE49-F238E27FC236}">
                  <a16:creationId xmlns:a16="http://schemas.microsoft.com/office/drawing/2014/main" id="{CD5B1386-E80A-F140-B30F-A724D1F9B40C}"/>
                </a:ext>
              </a:extLst>
            </p:cNvPr>
            <p:cNvSpPr txBox="1">
              <a:spLocks/>
            </p:cNvSpPr>
            <p:nvPr/>
          </p:nvSpPr>
          <p:spPr bwMode="auto">
            <a:xfrm>
              <a:off x="10156825" y="1814513"/>
              <a:ext cx="4051300" cy="779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4400" b="0" dirty="0">
                  <a:solidFill>
                    <a:srgbClr val="555B64"/>
                  </a:solidFill>
                  <a:latin typeface="Impact" charset="0"/>
                  <a:ea typeface="Impact" charset="0"/>
                  <a:cs typeface="Impact" charset="0"/>
                  <a:sym typeface="Helvetica Neue" charset="0"/>
                </a:rPr>
                <a:t>MINDMAP</a:t>
              </a:r>
            </a:p>
          </p:txBody>
        </p:sp>
        <p:sp>
          <p:nvSpPr>
            <p:cNvPr id="15" name="Полилиния 14">
              <a:extLst>
                <a:ext uri="{FF2B5EF4-FFF2-40B4-BE49-F238E27FC236}">
                  <a16:creationId xmlns:a16="http://schemas.microsoft.com/office/drawing/2014/main" id="{07D81CFC-303E-7044-99EF-6F2800519308}"/>
                </a:ext>
              </a:extLst>
            </p:cNvPr>
            <p:cNvSpPr>
              <a:spLocks/>
            </p:cNvSpPr>
            <p:nvPr/>
          </p:nvSpPr>
          <p:spPr bwMode="auto">
            <a:xfrm rot="5400000" flipV="1">
              <a:off x="11004550" y="4240213"/>
              <a:ext cx="2374900"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19468" name="Группа 133">
              <a:extLst>
                <a:ext uri="{FF2B5EF4-FFF2-40B4-BE49-F238E27FC236}">
                  <a16:creationId xmlns:a16="http://schemas.microsoft.com/office/drawing/2014/main" id="{948D05BF-C88A-F745-BABB-E2E4D4FA9763}"/>
                </a:ext>
              </a:extLst>
            </p:cNvPr>
            <p:cNvGrpSpPr>
              <a:grpSpLocks/>
            </p:cNvGrpSpPr>
            <p:nvPr/>
          </p:nvGrpSpPr>
          <p:grpSpPr bwMode="auto">
            <a:xfrm>
              <a:off x="4156075" y="7040563"/>
              <a:ext cx="4695825" cy="1135062"/>
              <a:chOff x="10312212" y="4996535"/>
              <a:chExt cx="4695825" cy="1134390"/>
            </a:xfrm>
          </p:grpSpPr>
          <p:sp>
            <p:nvSpPr>
              <p:cNvPr id="19491" name="Скругленный прямоугольник 88">
                <a:extLst>
                  <a:ext uri="{FF2B5EF4-FFF2-40B4-BE49-F238E27FC236}">
                    <a16:creationId xmlns:a16="http://schemas.microsoft.com/office/drawing/2014/main" id="{303E5D52-83E5-9A43-ADBF-A40B4666E714}"/>
                  </a:ext>
                </a:extLst>
              </p:cNvPr>
              <p:cNvSpPr>
                <a:spLocks noChangeArrowheads="1"/>
              </p:cNvSpPr>
              <p:nvPr/>
            </p:nvSpPr>
            <p:spPr bwMode="auto">
              <a:xfrm>
                <a:off x="10312212" y="5175816"/>
                <a:ext cx="4695825" cy="955109"/>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19479" name="Группа 18">
                <a:extLst>
                  <a:ext uri="{FF2B5EF4-FFF2-40B4-BE49-F238E27FC236}">
                    <a16:creationId xmlns:a16="http://schemas.microsoft.com/office/drawing/2014/main" id="{A7091B21-BF82-0A4F-B964-4F0A70645035}"/>
                  </a:ext>
                </a:extLst>
              </p:cNvPr>
              <p:cNvGrpSpPr>
                <a:grpSpLocks/>
              </p:cNvGrpSpPr>
              <p:nvPr/>
            </p:nvGrpSpPr>
            <p:grpSpPr bwMode="auto">
              <a:xfrm>
                <a:off x="12487136" y="4996535"/>
                <a:ext cx="345976" cy="345543"/>
                <a:chOff x="22748332" y="2517207"/>
                <a:chExt cx="345970" cy="345970"/>
              </a:xfrm>
            </p:grpSpPr>
            <p:sp>
              <p:nvSpPr>
                <p:cNvPr id="19481" name="Овал 89">
                  <a:extLst>
                    <a:ext uri="{FF2B5EF4-FFF2-40B4-BE49-F238E27FC236}">
                      <a16:creationId xmlns:a16="http://schemas.microsoft.com/office/drawing/2014/main" id="{A5F6120C-2959-2E45-88A2-10CA9936064B}"/>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9482" name="Овал 90">
                  <a:extLst>
                    <a:ext uri="{FF2B5EF4-FFF2-40B4-BE49-F238E27FC236}">
                      <a16:creationId xmlns:a16="http://schemas.microsoft.com/office/drawing/2014/main" id="{BF4403B8-90EB-1443-B59D-4342D7534F72}"/>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9480" name="Прямоугольник 91">
                <a:extLst>
                  <a:ext uri="{FF2B5EF4-FFF2-40B4-BE49-F238E27FC236}">
                    <a16:creationId xmlns:a16="http://schemas.microsoft.com/office/drawing/2014/main" id="{7A9D1BB4-3CBF-FF4B-A7D7-9ABCD35389C9}"/>
                  </a:ext>
                </a:extLst>
              </p:cNvPr>
              <p:cNvSpPr>
                <a:spLocks noChangeArrowheads="1"/>
              </p:cNvSpPr>
              <p:nvPr/>
            </p:nvSpPr>
            <p:spPr bwMode="auto">
              <a:xfrm>
                <a:off x="10607849" y="5402116"/>
                <a:ext cx="4104550" cy="46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sp>
          <p:nvSpPr>
            <p:cNvPr id="13" name="Полилиния 12">
              <a:extLst>
                <a:ext uri="{FF2B5EF4-FFF2-40B4-BE49-F238E27FC236}">
                  <a16:creationId xmlns:a16="http://schemas.microsoft.com/office/drawing/2014/main" id="{5B1CB1B7-7626-4C4D-8698-F39EEE2E2092}"/>
                </a:ext>
              </a:extLst>
            </p:cNvPr>
            <p:cNvSpPr>
              <a:spLocks/>
            </p:cNvSpPr>
            <p:nvPr/>
          </p:nvSpPr>
          <p:spPr bwMode="auto">
            <a:xfrm>
              <a:off x="6507163" y="4265613"/>
              <a:ext cx="5681662" cy="2932112"/>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2290368"/>
                <a:gd name="connsiteY0" fmla="*/ 1179094 h 1179094"/>
                <a:gd name="connsiteX1" fmla="*/ 986589 w 2290368"/>
                <a:gd name="connsiteY1" fmla="*/ 192505 h 1179094"/>
                <a:gd name="connsiteX2" fmla="*/ 1371600 w 2290368"/>
                <a:gd name="connsiteY2" fmla="*/ 0 h 1179094"/>
                <a:gd name="connsiteX3" fmla="*/ 2290368 w 2290368"/>
                <a:gd name="connsiteY3" fmla="*/ 0 h 1179094"/>
              </a:gdLst>
              <a:ahLst/>
              <a:cxnLst>
                <a:cxn ang="0">
                  <a:pos x="connsiteX0" y="connsiteY0"/>
                </a:cxn>
                <a:cxn ang="0">
                  <a:pos x="connsiteX1" y="connsiteY1"/>
                </a:cxn>
                <a:cxn ang="0">
                  <a:pos x="connsiteX2" y="connsiteY2"/>
                </a:cxn>
                <a:cxn ang="0">
                  <a:pos x="connsiteX3" y="connsiteY3"/>
                </a:cxn>
              </a:cxnLst>
              <a:rect l="l" t="t" r="r" b="b"/>
              <a:pathLst>
                <a:path w="2290368" h="1179094">
                  <a:moveTo>
                    <a:pt x="0" y="1179094"/>
                  </a:moveTo>
                  <a:lnTo>
                    <a:pt x="986589" y="192505"/>
                  </a:lnTo>
                  <a:cubicBezTo>
                    <a:pt x="1075897" y="111610"/>
                    <a:pt x="1187507" y="8412"/>
                    <a:pt x="1371600" y="0"/>
                  </a:cubicBezTo>
                  <a:lnTo>
                    <a:pt x="229036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19470" name="Группа 141">
              <a:extLst>
                <a:ext uri="{FF2B5EF4-FFF2-40B4-BE49-F238E27FC236}">
                  <a16:creationId xmlns:a16="http://schemas.microsoft.com/office/drawing/2014/main" id="{52016945-1E6A-9B47-9224-A7493AF66DB3}"/>
                </a:ext>
              </a:extLst>
            </p:cNvPr>
            <p:cNvGrpSpPr>
              <a:grpSpLocks/>
            </p:cNvGrpSpPr>
            <p:nvPr/>
          </p:nvGrpSpPr>
          <p:grpSpPr bwMode="auto">
            <a:xfrm>
              <a:off x="15482888" y="7040563"/>
              <a:ext cx="4695825" cy="1135062"/>
              <a:chOff x="10312212" y="4996535"/>
              <a:chExt cx="4695825" cy="1134390"/>
            </a:xfrm>
          </p:grpSpPr>
          <p:sp>
            <p:nvSpPr>
              <p:cNvPr id="19486" name="Скругленный прямоугольник 88">
                <a:extLst>
                  <a:ext uri="{FF2B5EF4-FFF2-40B4-BE49-F238E27FC236}">
                    <a16:creationId xmlns:a16="http://schemas.microsoft.com/office/drawing/2014/main" id="{EA6BC943-F6CB-0343-861D-C5F2149237A0}"/>
                  </a:ext>
                </a:extLst>
              </p:cNvPr>
              <p:cNvSpPr>
                <a:spLocks noChangeArrowheads="1"/>
              </p:cNvSpPr>
              <p:nvPr/>
            </p:nvSpPr>
            <p:spPr bwMode="auto">
              <a:xfrm>
                <a:off x="10312212" y="5175816"/>
                <a:ext cx="4695825" cy="955109"/>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19474" name="Группа 18">
                <a:extLst>
                  <a:ext uri="{FF2B5EF4-FFF2-40B4-BE49-F238E27FC236}">
                    <a16:creationId xmlns:a16="http://schemas.microsoft.com/office/drawing/2014/main" id="{A3E27811-AEC6-7F42-9BEF-48D73160C242}"/>
                  </a:ext>
                </a:extLst>
              </p:cNvPr>
              <p:cNvGrpSpPr>
                <a:grpSpLocks/>
              </p:cNvGrpSpPr>
              <p:nvPr/>
            </p:nvGrpSpPr>
            <p:grpSpPr bwMode="auto">
              <a:xfrm>
                <a:off x="12487136" y="4996535"/>
                <a:ext cx="345976" cy="345543"/>
                <a:chOff x="22748332" y="2517207"/>
                <a:chExt cx="345970" cy="345970"/>
              </a:xfrm>
            </p:grpSpPr>
            <p:sp>
              <p:nvSpPr>
                <p:cNvPr id="19476" name="Овал 89">
                  <a:extLst>
                    <a:ext uri="{FF2B5EF4-FFF2-40B4-BE49-F238E27FC236}">
                      <a16:creationId xmlns:a16="http://schemas.microsoft.com/office/drawing/2014/main" id="{06337A92-7534-454D-90E9-8DD9DF55E1F7}"/>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9477" name="Овал 90">
                  <a:extLst>
                    <a:ext uri="{FF2B5EF4-FFF2-40B4-BE49-F238E27FC236}">
                      <a16:creationId xmlns:a16="http://schemas.microsoft.com/office/drawing/2014/main" id="{F6E0FBCE-F924-1246-9FAE-E4D4B6D39549}"/>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19475" name="Прямоугольник 91">
                <a:extLst>
                  <a:ext uri="{FF2B5EF4-FFF2-40B4-BE49-F238E27FC236}">
                    <a16:creationId xmlns:a16="http://schemas.microsoft.com/office/drawing/2014/main" id="{1AF9DF8A-922A-1044-9D03-54CF2B551DFE}"/>
                  </a:ext>
                </a:extLst>
              </p:cNvPr>
              <p:cNvSpPr>
                <a:spLocks noChangeArrowheads="1"/>
              </p:cNvSpPr>
              <p:nvPr/>
            </p:nvSpPr>
            <p:spPr bwMode="auto">
              <a:xfrm>
                <a:off x="10607849" y="5402116"/>
                <a:ext cx="4104550" cy="46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sp>
          <p:nvSpPr>
            <p:cNvPr id="148" name="Полилиния 147">
              <a:extLst>
                <a:ext uri="{FF2B5EF4-FFF2-40B4-BE49-F238E27FC236}">
                  <a16:creationId xmlns:a16="http://schemas.microsoft.com/office/drawing/2014/main" id="{16020E85-09F1-CF4E-9CC8-D4EA4FF366C6}"/>
                </a:ext>
              </a:extLst>
            </p:cNvPr>
            <p:cNvSpPr>
              <a:spLocks/>
            </p:cNvSpPr>
            <p:nvPr/>
          </p:nvSpPr>
          <p:spPr bwMode="auto">
            <a:xfrm flipH="1">
              <a:off x="12145963" y="4265613"/>
              <a:ext cx="5681662" cy="2932112"/>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2290368"/>
                <a:gd name="connsiteY0" fmla="*/ 1179094 h 1179094"/>
                <a:gd name="connsiteX1" fmla="*/ 986589 w 2290368"/>
                <a:gd name="connsiteY1" fmla="*/ 192505 h 1179094"/>
                <a:gd name="connsiteX2" fmla="*/ 1371600 w 2290368"/>
                <a:gd name="connsiteY2" fmla="*/ 0 h 1179094"/>
                <a:gd name="connsiteX3" fmla="*/ 2290368 w 2290368"/>
                <a:gd name="connsiteY3" fmla="*/ 0 h 1179094"/>
              </a:gdLst>
              <a:ahLst/>
              <a:cxnLst>
                <a:cxn ang="0">
                  <a:pos x="connsiteX0" y="connsiteY0"/>
                </a:cxn>
                <a:cxn ang="0">
                  <a:pos x="connsiteX1" y="connsiteY1"/>
                </a:cxn>
                <a:cxn ang="0">
                  <a:pos x="connsiteX2" y="connsiteY2"/>
                </a:cxn>
                <a:cxn ang="0">
                  <a:pos x="connsiteX3" y="connsiteY3"/>
                </a:cxn>
              </a:cxnLst>
              <a:rect l="l" t="t" r="r" b="b"/>
              <a:pathLst>
                <a:path w="2290368" h="1179094">
                  <a:moveTo>
                    <a:pt x="0" y="1179094"/>
                  </a:moveTo>
                  <a:lnTo>
                    <a:pt x="986589" y="192505"/>
                  </a:lnTo>
                  <a:cubicBezTo>
                    <a:pt x="1075897" y="111610"/>
                    <a:pt x="1187507" y="8412"/>
                    <a:pt x="1371600" y="0"/>
                  </a:cubicBezTo>
                  <a:lnTo>
                    <a:pt x="229036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9472" name="Овал 60">
              <a:extLst>
                <a:ext uri="{FF2B5EF4-FFF2-40B4-BE49-F238E27FC236}">
                  <a16:creationId xmlns:a16="http://schemas.microsoft.com/office/drawing/2014/main" id="{0EE201BF-133A-DB46-8D50-9C849E7B2D03}"/>
                </a:ext>
              </a:extLst>
            </p:cNvPr>
            <p:cNvSpPr>
              <a:spLocks noChangeArrowheads="1"/>
            </p:cNvSpPr>
            <p:nvPr/>
          </p:nvSpPr>
          <p:spPr bwMode="auto">
            <a:xfrm>
              <a:off x="12096750" y="417195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1" name="Группа 1">
            <a:extLst>
              <a:ext uri="{FF2B5EF4-FFF2-40B4-BE49-F238E27FC236}">
                <a16:creationId xmlns:a16="http://schemas.microsoft.com/office/drawing/2014/main" id="{F6BDC234-D71F-F049-A483-0143710FFFB3}"/>
              </a:ext>
            </a:extLst>
          </p:cNvPr>
          <p:cNvGrpSpPr>
            <a:grpSpLocks/>
          </p:cNvGrpSpPr>
          <p:nvPr/>
        </p:nvGrpSpPr>
        <p:grpSpPr bwMode="auto">
          <a:xfrm>
            <a:off x="1606550" y="1503363"/>
            <a:ext cx="20288250" cy="10834687"/>
            <a:chOff x="1606550" y="1503363"/>
            <a:chExt cx="20288250" cy="10834687"/>
          </a:xfrm>
        </p:grpSpPr>
        <p:sp>
          <p:nvSpPr>
            <p:cNvPr id="20482" name="Овал 8">
              <a:extLst>
                <a:ext uri="{FF2B5EF4-FFF2-40B4-BE49-F238E27FC236}">
                  <a16:creationId xmlns:a16="http://schemas.microsoft.com/office/drawing/2014/main" id="{52530341-93A7-7B4E-B166-250E4E87D4B7}"/>
                </a:ext>
              </a:extLst>
            </p:cNvPr>
            <p:cNvSpPr>
              <a:spLocks noChangeArrowheads="1"/>
            </p:cNvSpPr>
            <p:nvPr/>
          </p:nvSpPr>
          <p:spPr bwMode="auto">
            <a:xfrm>
              <a:off x="6999288" y="22240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20483" name="Группа 4">
              <a:extLst>
                <a:ext uri="{FF2B5EF4-FFF2-40B4-BE49-F238E27FC236}">
                  <a16:creationId xmlns:a16="http://schemas.microsoft.com/office/drawing/2014/main" id="{5853C9EB-A975-C847-A795-C2855756B45D}"/>
                </a:ext>
              </a:extLst>
            </p:cNvPr>
            <p:cNvGrpSpPr>
              <a:grpSpLocks/>
            </p:cNvGrpSpPr>
            <p:nvPr/>
          </p:nvGrpSpPr>
          <p:grpSpPr bwMode="auto">
            <a:xfrm>
              <a:off x="1606550" y="1503363"/>
              <a:ext cx="5508625" cy="1590675"/>
              <a:chOff x="9447213" y="1503414"/>
              <a:chExt cx="5508776" cy="1590783"/>
            </a:xfrm>
          </p:grpSpPr>
          <p:sp>
            <p:nvSpPr>
              <p:cNvPr id="20545" name="Скругленный прямоугольник 1">
                <a:extLst>
                  <a:ext uri="{FF2B5EF4-FFF2-40B4-BE49-F238E27FC236}">
                    <a16:creationId xmlns:a16="http://schemas.microsoft.com/office/drawing/2014/main" id="{4F0F0E59-1DBD-0B45-9E83-D9039B64029D}"/>
                  </a:ext>
                </a:extLst>
              </p:cNvPr>
              <p:cNvSpPr>
                <a:spLocks noChangeArrowheads="1"/>
              </p:cNvSpPr>
              <p:nvPr/>
            </p:nvSpPr>
            <p:spPr bwMode="auto">
              <a:xfrm>
                <a:off x="9447213" y="1503414"/>
                <a:ext cx="5508776" cy="1590783"/>
              </a:xfrm>
              <a:prstGeom prst="roundRect">
                <a:avLst>
                  <a:gd name="adj" fmla="val 16667"/>
                </a:avLst>
              </a:prstGeom>
              <a:noFill/>
              <a:ln w="25400" algn="ctr">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20559" name="Скругленный прямоугольник 2">
                <a:extLst>
                  <a:ext uri="{FF2B5EF4-FFF2-40B4-BE49-F238E27FC236}">
                    <a16:creationId xmlns:a16="http://schemas.microsoft.com/office/drawing/2014/main" id="{5AEFFED3-D832-564B-8A02-F8DD9A849C5E}"/>
                  </a:ext>
                </a:extLst>
              </p:cNvPr>
              <p:cNvSpPr>
                <a:spLocks noChangeArrowheads="1"/>
              </p:cNvSpPr>
              <p:nvPr/>
            </p:nvSpPr>
            <p:spPr bwMode="auto">
              <a:xfrm>
                <a:off x="9690108" y="2717933"/>
                <a:ext cx="5026163" cy="107957"/>
              </a:xfrm>
              <a:prstGeom prst="roundRect">
                <a:avLst>
                  <a:gd name="adj" fmla="val 50000"/>
                </a:avLst>
              </a:prstGeom>
              <a:gradFill rotWithShape="0">
                <a:gsLst>
                  <a:gs pos="0">
                    <a:schemeClr val="accent1"/>
                  </a:gs>
                  <a:gs pos="100000">
                    <a:schemeClr val="accent5"/>
                  </a:gs>
                </a:gsLst>
                <a:lin ang="0"/>
              </a:gra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32" name="Text Box 27">
                <a:extLst>
                  <a:ext uri="{FF2B5EF4-FFF2-40B4-BE49-F238E27FC236}">
                    <a16:creationId xmlns:a16="http://schemas.microsoft.com/office/drawing/2014/main" id="{CD5B1386-E80A-F140-B30F-A724D1F9B40C}"/>
                  </a:ext>
                </a:extLst>
              </p:cNvPr>
              <p:cNvSpPr txBox="1">
                <a:spLocks/>
              </p:cNvSpPr>
              <p:nvPr/>
            </p:nvSpPr>
            <p:spPr bwMode="auto">
              <a:xfrm>
                <a:off x="10156845" y="1814585"/>
                <a:ext cx="4051411" cy="779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4400" b="0" dirty="0">
                    <a:solidFill>
                      <a:srgbClr val="555B64"/>
                    </a:solidFill>
                    <a:latin typeface="Impact" charset="0"/>
                    <a:ea typeface="Impact" charset="0"/>
                    <a:cs typeface="Impact" charset="0"/>
                    <a:sym typeface="Helvetica Neue" charset="0"/>
                  </a:rPr>
                  <a:t>MINDMAP</a:t>
                </a:r>
              </a:p>
            </p:txBody>
          </p:sp>
        </p:grpSp>
        <p:sp>
          <p:nvSpPr>
            <p:cNvPr id="13" name="Полилиния 12">
              <a:extLst>
                <a:ext uri="{FF2B5EF4-FFF2-40B4-BE49-F238E27FC236}">
                  <a16:creationId xmlns:a16="http://schemas.microsoft.com/office/drawing/2014/main" id="{5B1CB1B7-7626-4C4D-8698-F39EEE2E2092}"/>
                </a:ext>
              </a:extLst>
            </p:cNvPr>
            <p:cNvSpPr>
              <a:spLocks/>
            </p:cNvSpPr>
            <p:nvPr/>
          </p:nvSpPr>
          <p:spPr bwMode="auto">
            <a:xfrm rot="5400000">
              <a:off x="3137694" y="6263482"/>
              <a:ext cx="9582150" cy="1649412"/>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2290368"/>
                <a:gd name="connsiteY0" fmla="*/ 1179094 h 1179094"/>
                <a:gd name="connsiteX1" fmla="*/ 986589 w 2290368"/>
                <a:gd name="connsiteY1" fmla="*/ 192505 h 1179094"/>
                <a:gd name="connsiteX2" fmla="*/ 1371600 w 2290368"/>
                <a:gd name="connsiteY2" fmla="*/ 0 h 1179094"/>
                <a:gd name="connsiteX3" fmla="*/ 2290368 w 2290368"/>
                <a:gd name="connsiteY3" fmla="*/ 0 h 1179094"/>
                <a:gd name="connsiteX0" fmla="*/ 0 w 7121665"/>
                <a:gd name="connsiteY0" fmla="*/ 1195432 h 1195432"/>
                <a:gd name="connsiteX1" fmla="*/ 986589 w 7121665"/>
                <a:gd name="connsiteY1" fmla="*/ 208843 h 1195432"/>
                <a:gd name="connsiteX2" fmla="*/ 1371600 w 7121665"/>
                <a:gd name="connsiteY2" fmla="*/ 16338 h 1195432"/>
                <a:gd name="connsiteX3" fmla="*/ 7121665 w 7121665"/>
                <a:gd name="connsiteY3" fmla="*/ 0 h 1195432"/>
                <a:gd name="connsiteX0" fmla="*/ 0 w 7111431"/>
                <a:gd name="connsiteY0" fmla="*/ 1179094 h 1179094"/>
                <a:gd name="connsiteX1" fmla="*/ 986589 w 7111431"/>
                <a:gd name="connsiteY1" fmla="*/ 192505 h 1179094"/>
                <a:gd name="connsiteX2" fmla="*/ 1371600 w 7111431"/>
                <a:gd name="connsiteY2" fmla="*/ 0 h 1179094"/>
                <a:gd name="connsiteX3" fmla="*/ 7111431 w 7111431"/>
                <a:gd name="connsiteY3" fmla="*/ 4085 h 1179094"/>
                <a:gd name="connsiteX0" fmla="*/ 0 w 6863776"/>
                <a:gd name="connsiteY0" fmla="*/ 1179094 h 1179094"/>
                <a:gd name="connsiteX1" fmla="*/ 986589 w 6863776"/>
                <a:gd name="connsiteY1" fmla="*/ 192505 h 1179094"/>
                <a:gd name="connsiteX2" fmla="*/ 1371600 w 6863776"/>
                <a:gd name="connsiteY2" fmla="*/ 0 h 1179094"/>
                <a:gd name="connsiteX3" fmla="*/ 6863776 w 6863776"/>
                <a:gd name="connsiteY3" fmla="*/ 4085 h 1179094"/>
              </a:gdLst>
              <a:ahLst/>
              <a:cxnLst>
                <a:cxn ang="0">
                  <a:pos x="connsiteX0" y="connsiteY0"/>
                </a:cxn>
                <a:cxn ang="0">
                  <a:pos x="connsiteX1" y="connsiteY1"/>
                </a:cxn>
                <a:cxn ang="0">
                  <a:pos x="connsiteX2" y="connsiteY2"/>
                </a:cxn>
                <a:cxn ang="0">
                  <a:pos x="connsiteX3" y="connsiteY3"/>
                </a:cxn>
              </a:cxnLst>
              <a:rect l="l" t="t" r="r" b="b"/>
              <a:pathLst>
                <a:path w="6863776" h="1179094">
                  <a:moveTo>
                    <a:pt x="0" y="1179094"/>
                  </a:moveTo>
                  <a:lnTo>
                    <a:pt x="986589" y="192505"/>
                  </a:lnTo>
                  <a:cubicBezTo>
                    <a:pt x="1075897" y="111610"/>
                    <a:pt x="1187507" y="8412"/>
                    <a:pt x="1371600" y="0"/>
                  </a:cubicBezTo>
                  <a:lnTo>
                    <a:pt x="6863776" y="4085"/>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0485" name="Группа 9">
              <a:extLst>
                <a:ext uri="{FF2B5EF4-FFF2-40B4-BE49-F238E27FC236}">
                  <a16:creationId xmlns:a16="http://schemas.microsoft.com/office/drawing/2014/main" id="{8A30CF94-FA55-E444-84FE-A22CC83281AB}"/>
                </a:ext>
              </a:extLst>
            </p:cNvPr>
            <p:cNvGrpSpPr>
              <a:grpSpLocks/>
            </p:cNvGrpSpPr>
            <p:nvPr/>
          </p:nvGrpSpPr>
          <p:grpSpPr bwMode="auto">
            <a:xfrm>
              <a:off x="8650288" y="4194175"/>
              <a:ext cx="13244512" cy="1014413"/>
              <a:chOff x="8649641" y="4537650"/>
              <a:chExt cx="13245311" cy="1015663"/>
            </a:xfrm>
          </p:grpSpPr>
          <p:sp>
            <p:nvSpPr>
              <p:cNvPr id="20534" name="TextBox 8">
                <a:extLst>
                  <a:ext uri="{FF2B5EF4-FFF2-40B4-BE49-F238E27FC236}">
                    <a16:creationId xmlns:a16="http://schemas.microsoft.com/office/drawing/2014/main" id="{9EF8758C-AB43-FA44-8AB6-3708DA16FFA5}"/>
                  </a:ext>
                </a:extLst>
              </p:cNvPr>
              <p:cNvSpPr txBox="1">
                <a:spLocks noChangeArrowheads="1"/>
              </p:cNvSpPr>
              <p:nvPr/>
            </p:nvSpPr>
            <p:spPr bwMode="auto">
              <a:xfrm>
                <a:off x="15790863" y="4537650"/>
                <a:ext cx="610408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grpSp>
            <p:nvGrpSpPr>
              <p:cNvPr id="20535" name="Группа 8">
                <a:extLst>
                  <a:ext uri="{FF2B5EF4-FFF2-40B4-BE49-F238E27FC236}">
                    <a16:creationId xmlns:a16="http://schemas.microsoft.com/office/drawing/2014/main" id="{A86608F1-28CB-624F-B5CE-268D94291953}"/>
                  </a:ext>
                </a:extLst>
              </p:cNvPr>
              <p:cNvGrpSpPr>
                <a:grpSpLocks/>
              </p:cNvGrpSpPr>
              <p:nvPr/>
            </p:nvGrpSpPr>
            <p:grpSpPr bwMode="auto">
              <a:xfrm>
                <a:off x="8649641" y="4567644"/>
                <a:ext cx="6341121" cy="955675"/>
                <a:chOff x="8649641" y="4553744"/>
                <a:chExt cx="6341121" cy="955675"/>
              </a:xfrm>
            </p:grpSpPr>
            <p:grpSp>
              <p:nvGrpSpPr>
                <p:cNvPr id="20536" name="Группа 7">
                  <a:extLst>
                    <a:ext uri="{FF2B5EF4-FFF2-40B4-BE49-F238E27FC236}">
                      <a16:creationId xmlns:a16="http://schemas.microsoft.com/office/drawing/2014/main" id="{54D36113-FD69-BB48-9BB7-0F86B201A09A}"/>
                    </a:ext>
                  </a:extLst>
                </p:cNvPr>
                <p:cNvGrpSpPr>
                  <a:grpSpLocks/>
                </p:cNvGrpSpPr>
                <p:nvPr/>
              </p:nvGrpSpPr>
              <p:grpSpPr bwMode="auto">
                <a:xfrm>
                  <a:off x="8766275" y="4553744"/>
                  <a:ext cx="6224487" cy="955675"/>
                  <a:chOff x="8766275" y="4553744"/>
                  <a:chExt cx="6224487" cy="955675"/>
                </a:xfrm>
              </p:grpSpPr>
              <p:sp>
                <p:nvSpPr>
                  <p:cNvPr id="15" name="Полилиния 14">
                    <a:extLst>
                      <a:ext uri="{FF2B5EF4-FFF2-40B4-BE49-F238E27FC236}">
                        <a16:creationId xmlns:a16="http://schemas.microsoft.com/office/drawing/2014/main" id="{07D81CFC-303E-7044-99EF-6F2800519308}"/>
                      </a:ext>
                    </a:extLst>
                  </p:cNvPr>
                  <p:cNvSpPr>
                    <a:spLocks/>
                  </p:cNvSpPr>
                  <p:nvPr/>
                </p:nvSpPr>
                <p:spPr bwMode="auto">
                  <a:xfrm flipV="1">
                    <a:off x="8765535" y="5048271"/>
                    <a:ext cx="2376632"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0539" name="Группа 19">
                    <a:extLst>
                      <a:ext uri="{FF2B5EF4-FFF2-40B4-BE49-F238E27FC236}">
                        <a16:creationId xmlns:a16="http://schemas.microsoft.com/office/drawing/2014/main" id="{BBF3E9A6-16EA-B949-850A-FC8F449F1EB0}"/>
                      </a:ext>
                    </a:extLst>
                  </p:cNvPr>
                  <p:cNvGrpSpPr>
                    <a:grpSpLocks/>
                  </p:cNvGrpSpPr>
                  <p:nvPr/>
                </p:nvGrpSpPr>
                <p:grpSpPr bwMode="auto">
                  <a:xfrm>
                    <a:off x="10294937" y="4553744"/>
                    <a:ext cx="4695825" cy="955675"/>
                    <a:chOff x="18694363" y="2211765"/>
                    <a:chExt cx="4695746" cy="956855"/>
                  </a:xfrm>
                </p:grpSpPr>
                <p:sp>
                  <p:nvSpPr>
                    <p:cNvPr id="20540" name="Скругленный прямоугольник 88">
                      <a:extLst>
                        <a:ext uri="{FF2B5EF4-FFF2-40B4-BE49-F238E27FC236}">
                          <a16:creationId xmlns:a16="http://schemas.microsoft.com/office/drawing/2014/main" id="{955408BC-C4FD-264B-A1AC-6573DF10E8FB}"/>
                        </a:ext>
                      </a:extLst>
                    </p:cNvPr>
                    <p:cNvSpPr>
                      <a:spLocks noChangeArrowheads="1"/>
                    </p:cNvSpPr>
                    <p:nvPr/>
                  </p:nvSpPr>
                  <p:spPr bwMode="auto">
                    <a:xfrm>
                      <a:off x="18694363" y="2211765"/>
                      <a:ext cx="4695746" cy="956855"/>
                    </a:xfrm>
                    <a:prstGeom prst="roundRect">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20541" name="Группа 18">
                      <a:extLst>
                        <a:ext uri="{FF2B5EF4-FFF2-40B4-BE49-F238E27FC236}">
                          <a16:creationId xmlns:a16="http://schemas.microsoft.com/office/drawing/2014/main" id="{B08C3FAA-1F84-F341-8E96-40E1D4E6534F}"/>
                        </a:ext>
                      </a:extLst>
                    </p:cNvPr>
                    <p:cNvGrpSpPr>
                      <a:grpSpLocks/>
                    </p:cNvGrpSpPr>
                    <p:nvPr/>
                  </p:nvGrpSpPr>
                  <p:grpSpPr bwMode="auto">
                    <a:xfrm>
                      <a:off x="19011484" y="2517207"/>
                      <a:ext cx="345970" cy="345970"/>
                      <a:chOff x="22748332" y="2517207"/>
                      <a:chExt cx="345970" cy="345970"/>
                    </a:xfrm>
                  </p:grpSpPr>
                  <p:sp>
                    <p:nvSpPr>
                      <p:cNvPr id="20543" name="Овал 89">
                        <a:extLst>
                          <a:ext uri="{FF2B5EF4-FFF2-40B4-BE49-F238E27FC236}">
                            <a16:creationId xmlns:a16="http://schemas.microsoft.com/office/drawing/2014/main" id="{248D1003-1D99-0A48-B51F-94AD2E9B13C1}"/>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0544" name="Овал 90">
                        <a:extLst>
                          <a:ext uri="{FF2B5EF4-FFF2-40B4-BE49-F238E27FC236}">
                            <a16:creationId xmlns:a16="http://schemas.microsoft.com/office/drawing/2014/main" id="{62B8A6AD-A931-ED4F-AD61-2F017D19ABB9}"/>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0542" name="Прямоугольник 91">
                      <a:extLst>
                        <a:ext uri="{FF2B5EF4-FFF2-40B4-BE49-F238E27FC236}">
                          <a16:creationId xmlns:a16="http://schemas.microsoft.com/office/drawing/2014/main" id="{78200D6A-2B1C-9A4D-A1A1-B2320EE5A3A0}"/>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sp>
              <p:nvSpPr>
                <p:cNvPr id="20537" name="Овал 8">
                  <a:extLst>
                    <a:ext uri="{FF2B5EF4-FFF2-40B4-BE49-F238E27FC236}">
                      <a16:creationId xmlns:a16="http://schemas.microsoft.com/office/drawing/2014/main" id="{AB17486F-F373-8F46-BE63-1B2BC7B4FBDD}"/>
                    </a:ext>
                  </a:extLst>
                </p:cNvPr>
                <p:cNvSpPr>
                  <a:spLocks noChangeArrowheads="1"/>
                </p:cNvSpPr>
                <p:nvPr/>
              </p:nvSpPr>
              <p:spPr bwMode="auto">
                <a:xfrm>
                  <a:off x="8649641" y="494160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grpSp>
        <p:grpSp>
          <p:nvGrpSpPr>
            <p:cNvPr id="20486" name="Группа 99">
              <a:extLst>
                <a:ext uri="{FF2B5EF4-FFF2-40B4-BE49-F238E27FC236}">
                  <a16:creationId xmlns:a16="http://schemas.microsoft.com/office/drawing/2014/main" id="{8F5ED082-6EE8-A340-8874-826170065DDE}"/>
                </a:ext>
              </a:extLst>
            </p:cNvPr>
            <p:cNvGrpSpPr>
              <a:grpSpLocks/>
            </p:cNvGrpSpPr>
            <p:nvPr/>
          </p:nvGrpSpPr>
          <p:grpSpPr bwMode="auto">
            <a:xfrm>
              <a:off x="8650288" y="5975350"/>
              <a:ext cx="13244512" cy="1016000"/>
              <a:chOff x="8649641" y="4537650"/>
              <a:chExt cx="13245311" cy="1015663"/>
            </a:xfrm>
          </p:grpSpPr>
          <p:sp>
            <p:nvSpPr>
              <p:cNvPr id="20523" name="TextBox 8">
                <a:extLst>
                  <a:ext uri="{FF2B5EF4-FFF2-40B4-BE49-F238E27FC236}">
                    <a16:creationId xmlns:a16="http://schemas.microsoft.com/office/drawing/2014/main" id="{C80C1DED-2A5F-8147-B9C3-E27903412597}"/>
                  </a:ext>
                </a:extLst>
              </p:cNvPr>
              <p:cNvSpPr txBox="1">
                <a:spLocks noChangeArrowheads="1"/>
              </p:cNvSpPr>
              <p:nvPr/>
            </p:nvSpPr>
            <p:spPr bwMode="auto">
              <a:xfrm>
                <a:off x="15790863" y="4537650"/>
                <a:ext cx="610408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grpSp>
            <p:nvGrpSpPr>
              <p:cNvPr id="20524" name="Группа 101">
                <a:extLst>
                  <a:ext uri="{FF2B5EF4-FFF2-40B4-BE49-F238E27FC236}">
                    <a16:creationId xmlns:a16="http://schemas.microsoft.com/office/drawing/2014/main" id="{AB426898-F0F3-4C42-8C49-CB52F7E501AB}"/>
                  </a:ext>
                </a:extLst>
              </p:cNvPr>
              <p:cNvGrpSpPr>
                <a:grpSpLocks/>
              </p:cNvGrpSpPr>
              <p:nvPr/>
            </p:nvGrpSpPr>
            <p:grpSpPr bwMode="auto">
              <a:xfrm>
                <a:off x="8649641" y="4567644"/>
                <a:ext cx="6341121" cy="955675"/>
                <a:chOff x="8649641" y="4553744"/>
                <a:chExt cx="6341121" cy="955675"/>
              </a:xfrm>
            </p:grpSpPr>
            <p:grpSp>
              <p:nvGrpSpPr>
                <p:cNvPr id="20525" name="Группа 102">
                  <a:extLst>
                    <a:ext uri="{FF2B5EF4-FFF2-40B4-BE49-F238E27FC236}">
                      <a16:creationId xmlns:a16="http://schemas.microsoft.com/office/drawing/2014/main" id="{B72D3F84-C45E-BE40-B5CF-4378266D25BB}"/>
                    </a:ext>
                  </a:extLst>
                </p:cNvPr>
                <p:cNvGrpSpPr>
                  <a:grpSpLocks/>
                </p:cNvGrpSpPr>
                <p:nvPr/>
              </p:nvGrpSpPr>
              <p:grpSpPr bwMode="auto">
                <a:xfrm>
                  <a:off x="8766275" y="4553744"/>
                  <a:ext cx="6224487" cy="955675"/>
                  <a:chOff x="8766275" y="4553744"/>
                  <a:chExt cx="6224487" cy="955675"/>
                </a:xfrm>
              </p:grpSpPr>
              <p:sp>
                <p:nvSpPr>
                  <p:cNvPr id="105" name="Полилиния 104">
                    <a:extLst>
                      <a:ext uri="{FF2B5EF4-FFF2-40B4-BE49-F238E27FC236}">
                        <a16:creationId xmlns:a16="http://schemas.microsoft.com/office/drawing/2014/main" id="{3930D606-9A44-0D45-9825-191A8475347C}"/>
                      </a:ext>
                    </a:extLst>
                  </p:cNvPr>
                  <p:cNvSpPr>
                    <a:spLocks/>
                  </p:cNvSpPr>
                  <p:nvPr/>
                </p:nvSpPr>
                <p:spPr bwMode="auto">
                  <a:xfrm flipV="1">
                    <a:off x="8765535" y="5047451"/>
                    <a:ext cx="2376632"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0528" name="Группа 19">
                    <a:extLst>
                      <a:ext uri="{FF2B5EF4-FFF2-40B4-BE49-F238E27FC236}">
                        <a16:creationId xmlns:a16="http://schemas.microsoft.com/office/drawing/2014/main" id="{BBECFFD2-2B92-934A-ADD3-14AB11C4E06B}"/>
                      </a:ext>
                    </a:extLst>
                  </p:cNvPr>
                  <p:cNvGrpSpPr>
                    <a:grpSpLocks/>
                  </p:cNvGrpSpPr>
                  <p:nvPr/>
                </p:nvGrpSpPr>
                <p:grpSpPr bwMode="auto">
                  <a:xfrm>
                    <a:off x="10294937" y="4553744"/>
                    <a:ext cx="4695825" cy="955675"/>
                    <a:chOff x="18694363" y="2211765"/>
                    <a:chExt cx="4695746" cy="956855"/>
                  </a:xfrm>
                </p:grpSpPr>
                <p:sp>
                  <p:nvSpPr>
                    <p:cNvPr id="20529" name="Скругленный прямоугольник 88">
                      <a:extLst>
                        <a:ext uri="{FF2B5EF4-FFF2-40B4-BE49-F238E27FC236}">
                          <a16:creationId xmlns:a16="http://schemas.microsoft.com/office/drawing/2014/main" id="{4B294E43-3BF2-A148-985E-4A624C0D93F6}"/>
                        </a:ext>
                      </a:extLst>
                    </p:cNvPr>
                    <p:cNvSpPr>
                      <a:spLocks noChangeArrowheads="1"/>
                    </p:cNvSpPr>
                    <p:nvPr/>
                  </p:nvSpPr>
                  <p:spPr bwMode="auto">
                    <a:xfrm>
                      <a:off x="18694363" y="2211765"/>
                      <a:ext cx="4695746" cy="956855"/>
                    </a:xfrm>
                    <a:prstGeom prst="roundRect">
                      <a:avLst>
                        <a:gd name="adj" fmla="val 50000"/>
                      </a:avLst>
                    </a:prstGeom>
                    <a:solidFill>
                      <a:schemeClr val="accent2"/>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20530" name="Группа 18">
                      <a:extLst>
                        <a:ext uri="{FF2B5EF4-FFF2-40B4-BE49-F238E27FC236}">
                          <a16:creationId xmlns:a16="http://schemas.microsoft.com/office/drawing/2014/main" id="{3C58D337-7605-144C-BBF5-896B71D18326}"/>
                        </a:ext>
                      </a:extLst>
                    </p:cNvPr>
                    <p:cNvGrpSpPr>
                      <a:grpSpLocks/>
                    </p:cNvGrpSpPr>
                    <p:nvPr/>
                  </p:nvGrpSpPr>
                  <p:grpSpPr bwMode="auto">
                    <a:xfrm>
                      <a:off x="19011484" y="2517207"/>
                      <a:ext cx="345970" cy="345970"/>
                      <a:chOff x="22748332" y="2517207"/>
                      <a:chExt cx="345970" cy="345970"/>
                    </a:xfrm>
                  </p:grpSpPr>
                  <p:sp>
                    <p:nvSpPr>
                      <p:cNvPr id="20532" name="Овал 89">
                        <a:extLst>
                          <a:ext uri="{FF2B5EF4-FFF2-40B4-BE49-F238E27FC236}">
                            <a16:creationId xmlns:a16="http://schemas.microsoft.com/office/drawing/2014/main" id="{9398CCC6-6324-ED40-AFC9-D5612D0F7664}"/>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0533" name="Овал 90">
                        <a:extLst>
                          <a:ext uri="{FF2B5EF4-FFF2-40B4-BE49-F238E27FC236}">
                            <a16:creationId xmlns:a16="http://schemas.microsoft.com/office/drawing/2014/main" id="{C37D7870-B68C-264B-8D7D-F98FD8FF15F0}"/>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 name="Прямоугольник 91">
                      <a:extLst>
                        <a:ext uri="{FF2B5EF4-FFF2-40B4-BE49-F238E27FC236}">
                          <a16:creationId xmlns:a16="http://schemas.microsoft.com/office/drawing/2014/main" id="{D9B5635D-283E-C442-8459-2DE1EA1D6B2F}"/>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sp>
              <p:nvSpPr>
                <p:cNvPr id="20526" name="Овал 8">
                  <a:extLst>
                    <a:ext uri="{FF2B5EF4-FFF2-40B4-BE49-F238E27FC236}">
                      <a16:creationId xmlns:a16="http://schemas.microsoft.com/office/drawing/2014/main" id="{46093C3D-08EE-EB41-8A61-3F184A51C93C}"/>
                    </a:ext>
                  </a:extLst>
                </p:cNvPr>
                <p:cNvSpPr>
                  <a:spLocks noChangeArrowheads="1"/>
                </p:cNvSpPr>
                <p:nvPr/>
              </p:nvSpPr>
              <p:spPr bwMode="auto">
                <a:xfrm>
                  <a:off x="8649641" y="494160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grpSp>
        <p:grpSp>
          <p:nvGrpSpPr>
            <p:cNvPr id="20487" name="Группа 111">
              <a:extLst>
                <a:ext uri="{FF2B5EF4-FFF2-40B4-BE49-F238E27FC236}">
                  <a16:creationId xmlns:a16="http://schemas.microsoft.com/office/drawing/2014/main" id="{2E66108E-AC00-A944-8925-F7998655600B}"/>
                </a:ext>
              </a:extLst>
            </p:cNvPr>
            <p:cNvGrpSpPr>
              <a:grpSpLocks/>
            </p:cNvGrpSpPr>
            <p:nvPr/>
          </p:nvGrpSpPr>
          <p:grpSpPr bwMode="auto">
            <a:xfrm>
              <a:off x="8650288" y="7758113"/>
              <a:ext cx="13244512" cy="1016000"/>
              <a:chOff x="8649641" y="4537650"/>
              <a:chExt cx="13245311" cy="1015663"/>
            </a:xfrm>
          </p:grpSpPr>
          <p:sp>
            <p:nvSpPr>
              <p:cNvPr id="20512" name="TextBox 8">
                <a:extLst>
                  <a:ext uri="{FF2B5EF4-FFF2-40B4-BE49-F238E27FC236}">
                    <a16:creationId xmlns:a16="http://schemas.microsoft.com/office/drawing/2014/main" id="{3F93E670-9571-4045-8AA9-A4CE7A1AD2E3}"/>
                  </a:ext>
                </a:extLst>
              </p:cNvPr>
              <p:cNvSpPr txBox="1">
                <a:spLocks noChangeArrowheads="1"/>
              </p:cNvSpPr>
              <p:nvPr/>
            </p:nvSpPr>
            <p:spPr bwMode="auto">
              <a:xfrm>
                <a:off x="15790863" y="4537650"/>
                <a:ext cx="610408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grpSp>
            <p:nvGrpSpPr>
              <p:cNvPr id="20513" name="Группа 113">
                <a:extLst>
                  <a:ext uri="{FF2B5EF4-FFF2-40B4-BE49-F238E27FC236}">
                    <a16:creationId xmlns:a16="http://schemas.microsoft.com/office/drawing/2014/main" id="{1AB9880B-8A43-4F41-AE8B-F3A95D33DD52}"/>
                  </a:ext>
                </a:extLst>
              </p:cNvPr>
              <p:cNvGrpSpPr>
                <a:grpSpLocks/>
              </p:cNvGrpSpPr>
              <p:nvPr/>
            </p:nvGrpSpPr>
            <p:grpSpPr bwMode="auto">
              <a:xfrm>
                <a:off x="8649641" y="4567644"/>
                <a:ext cx="6341121" cy="955675"/>
                <a:chOff x="8649641" y="4553744"/>
                <a:chExt cx="6341121" cy="955675"/>
              </a:xfrm>
            </p:grpSpPr>
            <p:grpSp>
              <p:nvGrpSpPr>
                <p:cNvPr id="20514" name="Группа 114">
                  <a:extLst>
                    <a:ext uri="{FF2B5EF4-FFF2-40B4-BE49-F238E27FC236}">
                      <a16:creationId xmlns:a16="http://schemas.microsoft.com/office/drawing/2014/main" id="{5724AE09-EBAA-5D48-9FED-4ABB261BDCEB}"/>
                    </a:ext>
                  </a:extLst>
                </p:cNvPr>
                <p:cNvGrpSpPr>
                  <a:grpSpLocks/>
                </p:cNvGrpSpPr>
                <p:nvPr/>
              </p:nvGrpSpPr>
              <p:grpSpPr bwMode="auto">
                <a:xfrm>
                  <a:off x="8766275" y="4553744"/>
                  <a:ext cx="6224487" cy="955675"/>
                  <a:chOff x="8766275" y="4553744"/>
                  <a:chExt cx="6224487" cy="955675"/>
                </a:xfrm>
              </p:grpSpPr>
              <p:sp>
                <p:nvSpPr>
                  <p:cNvPr id="117" name="Полилиния 116">
                    <a:extLst>
                      <a:ext uri="{FF2B5EF4-FFF2-40B4-BE49-F238E27FC236}">
                        <a16:creationId xmlns:a16="http://schemas.microsoft.com/office/drawing/2014/main" id="{8B3AF260-8AE6-F14D-B506-7FE7171CBA10}"/>
                      </a:ext>
                    </a:extLst>
                  </p:cNvPr>
                  <p:cNvSpPr>
                    <a:spLocks/>
                  </p:cNvSpPr>
                  <p:nvPr/>
                </p:nvSpPr>
                <p:spPr bwMode="auto">
                  <a:xfrm flipV="1">
                    <a:off x="8765535" y="5047451"/>
                    <a:ext cx="2376632"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0517" name="Группа 19">
                    <a:extLst>
                      <a:ext uri="{FF2B5EF4-FFF2-40B4-BE49-F238E27FC236}">
                        <a16:creationId xmlns:a16="http://schemas.microsoft.com/office/drawing/2014/main" id="{01ED10DC-888B-1B4D-9C44-224030064050}"/>
                      </a:ext>
                    </a:extLst>
                  </p:cNvPr>
                  <p:cNvGrpSpPr>
                    <a:grpSpLocks/>
                  </p:cNvGrpSpPr>
                  <p:nvPr/>
                </p:nvGrpSpPr>
                <p:grpSpPr bwMode="auto">
                  <a:xfrm>
                    <a:off x="10294937" y="4553744"/>
                    <a:ext cx="4695825" cy="955675"/>
                    <a:chOff x="18694363" y="2211765"/>
                    <a:chExt cx="4695746" cy="956855"/>
                  </a:xfrm>
                </p:grpSpPr>
                <p:sp>
                  <p:nvSpPr>
                    <p:cNvPr id="20531" name="Скругленный прямоугольник 88">
                      <a:extLst>
                        <a:ext uri="{FF2B5EF4-FFF2-40B4-BE49-F238E27FC236}">
                          <a16:creationId xmlns:a16="http://schemas.microsoft.com/office/drawing/2014/main" id="{BDCB5C2A-187B-1147-87E0-2141CD62081C}"/>
                        </a:ext>
                      </a:extLst>
                    </p:cNvPr>
                    <p:cNvSpPr>
                      <a:spLocks noChangeArrowheads="1"/>
                    </p:cNvSpPr>
                    <p:nvPr/>
                  </p:nvSpPr>
                  <p:spPr bwMode="auto">
                    <a:xfrm>
                      <a:off x="18693816" y="2211923"/>
                      <a:ext cx="4696030" cy="956538"/>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20519" name="Группа 18">
                      <a:extLst>
                        <a:ext uri="{FF2B5EF4-FFF2-40B4-BE49-F238E27FC236}">
                          <a16:creationId xmlns:a16="http://schemas.microsoft.com/office/drawing/2014/main" id="{A3E8B0FC-59D0-F94D-A562-6F6C05F6C7E5}"/>
                        </a:ext>
                      </a:extLst>
                    </p:cNvPr>
                    <p:cNvGrpSpPr>
                      <a:grpSpLocks/>
                    </p:cNvGrpSpPr>
                    <p:nvPr/>
                  </p:nvGrpSpPr>
                  <p:grpSpPr bwMode="auto">
                    <a:xfrm>
                      <a:off x="19011484" y="2517207"/>
                      <a:ext cx="345970" cy="345970"/>
                      <a:chOff x="22748332" y="2517207"/>
                      <a:chExt cx="345970" cy="345970"/>
                    </a:xfrm>
                  </p:grpSpPr>
                  <p:sp>
                    <p:nvSpPr>
                      <p:cNvPr id="20521" name="Овал 89">
                        <a:extLst>
                          <a:ext uri="{FF2B5EF4-FFF2-40B4-BE49-F238E27FC236}">
                            <a16:creationId xmlns:a16="http://schemas.microsoft.com/office/drawing/2014/main" id="{2C150996-B25A-D741-9956-666B8249A600}"/>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0522" name="Овал 90">
                        <a:extLst>
                          <a:ext uri="{FF2B5EF4-FFF2-40B4-BE49-F238E27FC236}">
                            <a16:creationId xmlns:a16="http://schemas.microsoft.com/office/drawing/2014/main" id="{4788226F-1B53-E248-BBFF-9EE33113005E}"/>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3" name="Прямоугольник 91">
                      <a:extLst>
                        <a:ext uri="{FF2B5EF4-FFF2-40B4-BE49-F238E27FC236}">
                          <a16:creationId xmlns:a16="http://schemas.microsoft.com/office/drawing/2014/main" id="{D8403CAC-4034-5E42-8B8F-548E8A9F9C47}"/>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sp>
              <p:nvSpPr>
                <p:cNvPr id="20515" name="Овал 8">
                  <a:extLst>
                    <a:ext uri="{FF2B5EF4-FFF2-40B4-BE49-F238E27FC236}">
                      <a16:creationId xmlns:a16="http://schemas.microsoft.com/office/drawing/2014/main" id="{DF03AF2B-D92E-9542-91A2-BA4EEB90250D}"/>
                    </a:ext>
                  </a:extLst>
                </p:cNvPr>
                <p:cNvSpPr>
                  <a:spLocks noChangeArrowheads="1"/>
                </p:cNvSpPr>
                <p:nvPr/>
              </p:nvSpPr>
              <p:spPr bwMode="auto">
                <a:xfrm>
                  <a:off x="8649641" y="494160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grpSp>
        <p:grpSp>
          <p:nvGrpSpPr>
            <p:cNvPr id="20488" name="Группа 123">
              <a:extLst>
                <a:ext uri="{FF2B5EF4-FFF2-40B4-BE49-F238E27FC236}">
                  <a16:creationId xmlns:a16="http://schemas.microsoft.com/office/drawing/2014/main" id="{AF33F02F-CF2B-554D-A4C8-FBD2E25E8B53}"/>
                </a:ext>
              </a:extLst>
            </p:cNvPr>
            <p:cNvGrpSpPr>
              <a:grpSpLocks/>
            </p:cNvGrpSpPr>
            <p:nvPr/>
          </p:nvGrpSpPr>
          <p:grpSpPr bwMode="auto">
            <a:xfrm>
              <a:off x="8650288" y="9539288"/>
              <a:ext cx="13244512" cy="1016000"/>
              <a:chOff x="8649641" y="4537650"/>
              <a:chExt cx="13245311" cy="1015663"/>
            </a:xfrm>
          </p:grpSpPr>
          <p:sp>
            <p:nvSpPr>
              <p:cNvPr id="20501" name="TextBox 8">
                <a:extLst>
                  <a:ext uri="{FF2B5EF4-FFF2-40B4-BE49-F238E27FC236}">
                    <a16:creationId xmlns:a16="http://schemas.microsoft.com/office/drawing/2014/main" id="{8CA75889-A93B-CF48-B97F-D2F21C4B3517}"/>
                  </a:ext>
                </a:extLst>
              </p:cNvPr>
              <p:cNvSpPr txBox="1">
                <a:spLocks noChangeArrowheads="1"/>
              </p:cNvSpPr>
              <p:nvPr/>
            </p:nvSpPr>
            <p:spPr bwMode="auto">
              <a:xfrm>
                <a:off x="15790863" y="4537650"/>
                <a:ext cx="610408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grpSp>
            <p:nvGrpSpPr>
              <p:cNvPr id="20502" name="Группа 125">
                <a:extLst>
                  <a:ext uri="{FF2B5EF4-FFF2-40B4-BE49-F238E27FC236}">
                    <a16:creationId xmlns:a16="http://schemas.microsoft.com/office/drawing/2014/main" id="{8B7751A7-2E41-5942-B2F3-DE895FA277FE}"/>
                  </a:ext>
                </a:extLst>
              </p:cNvPr>
              <p:cNvGrpSpPr>
                <a:grpSpLocks/>
              </p:cNvGrpSpPr>
              <p:nvPr/>
            </p:nvGrpSpPr>
            <p:grpSpPr bwMode="auto">
              <a:xfrm>
                <a:off x="8649641" y="4567644"/>
                <a:ext cx="6341121" cy="955675"/>
                <a:chOff x="8649641" y="4553744"/>
                <a:chExt cx="6341121" cy="955675"/>
              </a:xfrm>
            </p:grpSpPr>
            <p:grpSp>
              <p:nvGrpSpPr>
                <p:cNvPr id="20503" name="Группа 126">
                  <a:extLst>
                    <a:ext uri="{FF2B5EF4-FFF2-40B4-BE49-F238E27FC236}">
                      <a16:creationId xmlns:a16="http://schemas.microsoft.com/office/drawing/2014/main" id="{6324B37E-ED74-3243-83BA-5DF2D92400F6}"/>
                    </a:ext>
                  </a:extLst>
                </p:cNvPr>
                <p:cNvGrpSpPr>
                  <a:grpSpLocks/>
                </p:cNvGrpSpPr>
                <p:nvPr/>
              </p:nvGrpSpPr>
              <p:grpSpPr bwMode="auto">
                <a:xfrm>
                  <a:off x="8766275" y="4553744"/>
                  <a:ext cx="6224487" cy="955675"/>
                  <a:chOff x="8766275" y="4553744"/>
                  <a:chExt cx="6224487" cy="955675"/>
                </a:xfrm>
              </p:grpSpPr>
              <p:sp>
                <p:nvSpPr>
                  <p:cNvPr id="129" name="Полилиния 128">
                    <a:extLst>
                      <a:ext uri="{FF2B5EF4-FFF2-40B4-BE49-F238E27FC236}">
                        <a16:creationId xmlns:a16="http://schemas.microsoft.com/office/drawing/2014/main" id="{1C1270AE-DA58-CA45-BCCE-E9B3361C31C1}"/>
                      </a:ext>
                    </a:extLst>
                  </p:cNvPr>
                  <p:cNvSpPr>
                    <a:spLocks/>
                  </p:cNvSpPr>
                  <p:nvPr/>
                </p:nvSpPr>
                <p:spPr bwMode="auto">
                  <a:xfrm flipV="1">
                    <a:off x="8765535" y="5047451"/>
                    <a:ext cx="2376632"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0506" name="Группа 129">
                    <a:extLst>
                      <a:ext uri="{FF2B5EF4-FFF2-40B4-BE49-F238E27FC236}">
                        <a16:creationId xmlns:a16="http://schemas.microsoft.com/office/drawing/2014/main" id="{75210353-74B1-CF44-B289-EA3CA499472C}"/>
                      </a:ext>
                    </a:extLst>
                  </p:cNvPr>
                  <p:cNvGrpSpPr>
                    <a:grpSpLocks/>
                  </p:cNvGrpSpPr>
                  <p:nvPr/>
                </p:nvGrpSpPr>
                <p:grpSpPr bwMode="auto">
                  <a:xfrm>
                    <a:off x="10294937" y="4553744"/>
                    <a:ext cx="4695825" cy="955675"/>
                    <a:chOff x="18694363" y="2211765"/>
                    <a:chExt cx="4695746" cy="956855"/>
                  </a:xfrm>
                </p:grpSpPr>
                <p:sp>
                  <p:nvSpPr>
                    <p:cNvPr id="20520" name="Скругленный прямоугольник 88">
                      <a:extLst>
                        <a:ext uri="{FF2B5EF4-FFF2-40B4-BE49-F238E27FC236}">
                          <a16:creationId xmlns:a16="http://schemas.microsoft.com/office/drawing/2014/main" id="{1AD51763-96EE-3640-ADD4-673D17D4EA60}"/>
                        </a:ext>
                      </a:extLst>
                    </p:cNvPr>
                    <p:cNvSpPr>
                      <a:spLocks noChangeArrowheads="1"/>
                    </p:cNvSpPr>
                    <p:nvPr/>
                  </p:nvSpPr>
                  <p:spPr bwMode="auto">
                    <a:xfrm>
                      <a:off x="18693816" y="2211923"/>
                      <a:ext cx="4696030" cy="956538"/>
                    </a:xfrm>
                    <a:prstGeom prst="roundRect">
                      <a:avLst>
                        <a:gd name="adj" fmla="val 50000"/>
                      </a:avLst>
                    </a:prstGeom>
                    <a:solidFill>
                      <a:schemeClr val="accent4"/>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20508" name="Группа 18">
                      <a:extLst>
                        <a:ext uri="{FF2B5EF4-FFF2-40B4-BE49-F238E27FC236}">
                          <a16:creationId xmlns:a16="http://schemas.microsoft.com/office/drawing/2014/main" id="{72CA2216-DC5F-184C-B947-3695FB33721A}"/>
                        </a:ext>
                      </a:extLst>
                    </p:cNvPr>
                    <p:cNvGrpSpPr>
                      <a:grpSpLocks/>
                    </p:cNvGrpSpPr>
                    <p:nvPr/>
                  </p:nvGrpSpPr>
                  <p:grpSpPr bwMode="auto">
                    <a:xfrm>
                      <a:off x="19011484" y="2517207"/>
                      <a:ext cx="345970" cy="345970"/>
                      <a:chOff x="22748332" y="2517207"/>
                      <a:chExt cx="345970" cy="345970"/>
                    </a:xfrm>
                  </p:grpSpPr>
                  <p:sp>
                    <p:nvSpPr>
                      <p:cNvPr id="20510" name="Овал 89">
                        <a:extLst>
                          <a:ext uri="{FF2B5EF4-FFF2-40B4-BE49-F238E27FC236}">
                            <a16:creationId xmlns:a16="http://schemas.microsoft.com/office/drawing/2014/main" id="{8DEFD89C-AE81-F141-918F-4A6FF7F03CCE}"/>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0511" name="Овал 90">
                        <a:extLst>
                          <a:ext uri="{FF2B5EF4-FFF2-40B4-BE49-F238E27FC236}">
                            <a16:creationId xmlns:a16="http://schemas.microsoft.com/office/drawing/2014/main" id="{E766E07B-3C48-B64C-AFB1-F0D39EBA4BFC}"/>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4" name="Прямоугольник 91">
                      <a:extLst>
                        <a:ext uri="{FF2B5EF4-FFF2-40B4-BE49-F238E27FC236}">
                          <a16:creationId xmlns:a16="http://schemas.microsoft.com/office/drawing/2014/main" id="{2460A088-D9BD-1C41-A7DE-4DEE273E354C}"/>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sp>
              <p:nvSpPr>
                <p:cNvPr id="20504" name="Овал 8">
                  <a:extLst>
                    <a:ext uri="{FF2B5EF4-FFF2-40B4-BE49-F238E27FC236}">
                      <a16:creationId xmlns:a16="http://schemas.microsoft.com/office/drawing/2014/main" id="{F8C93026-B054-7C4E-A692-761193304B18}"/>
                    </a:ext>
                  </a:extLst>
                </p:cNvPr>
                <p:cNvSpPr>
                  <a:spLocks noChangeArrowheads="1"/>
                </p:cNvSpPr>
                <p:nvPr/>
              </p:nvSpPr>
              <p:spPr bwMode="auto">
                <a:xfrm>
                  <a:off x="8649641" y="494160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grpSp>
        <p:grpSp>
          <p:nvGrpSpPr>
            <p:cNvPr id="20489" name="Группа 163">
              <a:extLst>
                <a:ext uri="{FF2B5EF4-FFF2-40B4-BE49-F238E27FC236}">
                  <a16:creationId xmlns:a16="http://schemas.microsoft.com/office/drawing/2014/main" id="{0349EE15-3CA7-B24D-AF7D-76ED957C9CAB}"/>
                </a:ext>
              </a:extLst>
            </p:cNvPr>
            <p:cNvGrpSpPr>
              <a:grpSpLocks/>
            </p:cNvGrpSpPr>
            <p:nvPr/>
          </p:nvGrpSpPr>
          <p:grpSpPr bwMode="auto">
            <a:xfrm>
              <a:off x="8650288" y="11322050"/>
              <a:ext cx="13244512" cy="1016000"/>
              <a:chOff x="8649641" y="4537650"/>
              <a:chExt cx="13245311" cy="1015663"/>
            </a:xfrm>
          </p:grpSpPr>
          <p:sp>
            <p:nvSpPr>
              <p:cNvPr id="20490" name="TextBox 8">
                <a:extLst>
                  <a:ext uri="{FF2B5EF4-FFF2-40B4-BE49-F238E27FC236}">
                    <a16:creationId xmlns:a16="http://schemas.microsoft.com/office/drawing/2014/main" id="{F504DF03-7AB3-6A44-A298-0DE0C6878A3C}"/>
                  </a:ext>
                </a:extLst>
              </p:cNvPr>
              <p:cNvSpPr txBox="1">
                <a:spLocks noChangeArrowheads="1"/>
              </p:cNvSpPr>
              <p:nvPr/>
            </p:nvSpPr>
            <p:spPr bwMode="auto">
              <a:xfrm>
                <a:off x="15790863" y="4537650"/>
                <a:ext cx="610408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grpSp>
            <p:nvGrpSpPr>
              <p:cNvPr id="20491" name="Группа 166">
                <a:extLst>
                  <a:ext uri="{FF2B5EF4-FFF2-40B4-BE49-F238E27FC236}">
                    <a16:creationId xmlns:a16="http://schemas.microsoft.com/office/drawing/2014/main" id="{458596FF-C556-F945-ABA1-A8CA49705E5F}"/>
                  </a:ext>
                </a:extLst>
              </p:cNvPr>
              <p:cNvGrpSpPr>
                <a:grpSpLocks/>
              </p:cNvGrpSpPr>
              <p:nvPr/>
            </p:nvGrpSpPr>
            <p:grpSpPr bwMode="auto">
              <a:xfrm>
                <a:off x="8649641" y="4567644"/>
                <a:ext cx="6341121" cy="955675"/>
                <a:chOff x="8649641" y="4553744"/>
                <a:chExt cx="6341121" cy="955675"/>
              </a:xfrm>
            </p:grpSpPr>
            <p:grpSp>
              <p:nvGrpSpPr>
                <p:cNvPr id="20492" name="Группа 167">
                  <a:extLst>
                    <a:ext uri="{FF2B5EF4-FFF2-40B4-BE49-F238E27FC236}">
                      <a16:creationId xmlns:a16="http://schemas.microsoft.com/office/drawing/2014/main" id="{F38E82BD-52E3-C346-A8D7-1405A2996A5E}"/>
                    </a:ext>
                  </a:extLst>
                </p:cNvPr>
                <p:cNvGrpSpPr>
                  <a:grpSpLocks/>
                </p:cNvGrpSpPr>
                <p:nvPr/>
              </p:nvGrpSpPr>
              <p:grpSpPr bwMode="auto">
                <a:xfrm>
                  <a:off x="8766275" y="4553744"/>
                  <a:ext cx="6224487" cy="955675"/>
                  <a:chOff x="8766275" y="4553744"/>
                  <a:chExt cx="6224487" cy="955675"/>
                </a:xfrm>
              </p:grpSpPr>
              <p:sp>
                <p:nvSpPr>
                  <p:cNvPr id="170" name="Полилиния 169">
                    <a:extLst>
                      <a:ext uri="{FF2B5EF4-FFF2-40B4-BE49-F238E27FC236}">
                        <a16:creationId xmlns:a16="http://schemas.microsoft.com/office/drawing/2014/main" id="{04271F35-CDCB-6948-98DF-2A04C440B60C}"/>
                      </a:ext>
                    </a:extLst>
                  </p:cNvPr>
                  <p:cNvSpPr>
                    <a:spLocks/>
                  </p:cNvSpPr>
                  <p:nvPr/>
                </p:nvSpPr>
                <p:spPr bwMode="auto">
                  <a:xfrm flipV="1">
                    <a:off x="8765535" y="5047451"/>
                    <a:ext cx="2376632"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0495" name="Группа 170">
                    <a:extLst>
                      <a:ext uri="{FF2B5EF4-FFF2-40B4-BE49-F238E27FC236}">
                        <a16:creationId xmlns:a16="http://schemas.microsoft.com/office/drawing/2014/main" id="{28A91B4E-FD09-9A46-AE5F-9384AD558573}"/>
                      </a:ext>
                    </a:extLst>
                  </p:cNvPr>
                  <p:cNvGrpSpPr>
                    <a:grpSpLocks/>
                  </p:cNvGrpSpPr>
                  <p:nvPr/>
                </p:nvGrpSpPr>
                <p:grpSpPr bwMode="auto">
                  <a:xfrm>
                    <a:off x="10294937" y="4553744"/>
                    <a:ext cx="4695825" cy="955675"/>
                    <a:chOff x="18694363" y="2211765"/>
                    <a:chExt cx="4695746" cy="956855"/>
                  </a:xfrm>
                </p:grpSpPr>
                <p:sp>
                  <p:nvSpPr>
                    <p:cNvPr id="20509" name="Скругленный прямоугольник 88">
                      <a:extLst>
                        <a:ext uri="{FF2B5EF4-FFF2-40B4-BE49-F238E27FC236}">
                          <a16:creationId xmlns:a16="http://schemas.microsoft.com/office/drawing/2014/main" id="{D375F308-2C48-3E40-90BD-4A306C616537}"/>
                        </a:ext>
                      </a:extLst>
                    </p:cNvPr>
                    <p:cNvSpPr>
                      <a:spLocks noChangeArrowheads="1"/>
                    </p:cNvSpPr>
                    <p:nvPr/>
                  </p:nvSpPr>
                  <p:spPr bwMode="auto">
                    <a:xfrm>
                      <a:off x="18693816" y="2211924"/>
                      <a:ext cx="4696030" cy="956538"/>
                    </a:xfrm>
                    <a:prstGeom prst="roundRect">
                      <a:avLst>
                        <a:gd name="adj" fmla="val 50000"/>
                      </a:avLst>
                    </a:prstGeom>
                    <a:solidFill>
                      <a:schemeClr val="accent5"/>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20497" name="Группа 18">
                      <a:extLst>
                        <a:ext uri="{FF2B5EF4-FFF2-40B4-BE49-F238E27FC236}">
                          <a16:creationId xmlns:a16="http://schemas.microsoft.com/office/drawing/2014/main" id="{838608DB-333D-D148-862B-718C34BF762A}"/>
                        </a:ext>
                      </a:extLst>
                    </p:cNvPr>
                    <p:cNvGrpSpPr>
                      <a:grpSpLocks/>
                    </p:cNvGrpSpPr>
                    <p:nvPr/>
                  </p:nvGrpSpPr>
                  <p:grpSpPr bwMode="auto">
                    <a:xfrm>
                      <a:off x="19011484" y="2517207"/>
                      <a:ext cx="345970" cy="345970"/>
                      <a:chOff x="22748332" y="2517207"/>
                      <a:chExt cx="345970" cy="345970"/>
                    </a:xfrm>
                  </p:grpSpPr>
                  <p:sp>
                    <p:nvSpPr>
                      <p:cNvPr id="20499" name="Овал 89">
                        <a:extLst>
                          <a:ext uri="{FF2B5EF4-FFF2-40B4-BE49-F238E27FC236}">
                            <a16:creationId xmlns:a16="http://schemas.microsoft.com/office/drawing/2014/main" id="{EBDF075E-0DD1-3B41-84DE-D8F5E90CDC22}"/>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0500" name="Овал 90">
                        <a:extLst>
                          <a:ext uri="{FF2B5EF4-FFF2-40B4-BE49-F238E27FC236}">
                            <a16:creationId xmlns:a16="http://schemas.microsoft.com/office/drawing/2014/main" id="{040ADE78-1274-9041-9274-9217D90D6781}"/>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0498" name="Прямоугольник 91">
                      <a:extLst>
                        <a:ext uri="{FF2B5EF4-FFF2-40B4-BE49-F238E27FC236}">
                          <a16:creationId xmlns:a16="http://schemas.microsoft.com/office/drawing/2014/main" id="{FCE1D7E8-9821-9A48-A8DD-F7DEA88F51CD}"/>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sp>
              <p:nvSpPr>
                <p:cNvPr id="20493" name="Овал 8">
                  <a:extLst>
                    <a:ext uri="{FF2B5EF4-FFF2-40B4-BE49-F238E27FC236}">
                      <a16:creationId xmlns:a16="http://schemas.microsoft.com/office/drawing/2014/main" id="{ED60325C-38E2-FA4F-BA10-C45F96AA9C8D}"/>
                    </a:ext>
                  </a:extLst>
                </p:cNvPr>
                <p:cNvSpPr>
                  <a:spLocks noChangeArrowheads="1"/>
                </p:cNvSpPr>
                <p:nvPr/>
              </p:nvSpPr>
              <p:spPr bwMode="auto">
                <a:xfrm>
                  <a:off x="8649641" y="494160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gr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5" name="Группа 1">
            <a:extLst>
              <a:ext uri="{FF2B5EF4-FFF2-40B4-BE49-F238E27FC236}">
                <a16:creationId xmlns:a16="http://schemas.microsoft.com/office/drawing/2014/main" id="{5B810AD6-2678-9B42-9A63-134511951F9D}"/>
              </a:ext>
            </a:extLst>
          </p:cNvPr>
          <p:cNvGrpSpPr>
            <a:grpSpLocks/>
          </p:cNvGrpSpPr>
          <p:nvPr/>
        </p:nvGrpSpPr>
        <p:grpSpPr bwMode="auto">
          <a:xfrm>
            <a:off x="1606550" y="1503363"/>
            <a:ext cx="20089813" cy="12319000"/>
            <a:chOff x="1606550" y="1503363"/>
            <a:chExt cx="20089813" cy="12319000"/>
          </a:xfrm>
        </p:grpSpPr>
        <p:sp>
          <p:nvSpPr>
            <p:cNvPr id="21506" name="Овал 8">
              <a:extLst>
                <a:ext uri="{FF2B5EF4-FFF2-40B4-BE49-F238E27FC236}">
                  <a16:creationId xmlns:a16="http://schemas.microsoft.com/office/drawing/2014/main" id="{C66C93BE-AFFB-264B-8CAE-193222A6A47F}"/>
                </a:ext>
              </a:extLst>
            </p:cNvPr>
            <p:cNvSpPr>
              <a:spLocks noChangeArrowheads="1"/>
            </p:cNvSpPr>
            <p:nvPr/>
          </p:nvSpPr>
          <p:spPr bwMode="auto">
            <a:xfrm>
              <a:off x="4283075" y="302895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21507" name="Группа 4">
              <a:extLst>
                <a:ext uri="{FF2B5EF4-FFF2-40B4-BE49-F238E27FC236}">
                  <a16:creationId xmlns:a16="http://schemas.microsoft.com/office/drawing/2014/main" id="{591B2D54-8ADF-D34F-AB7D-6BC2326BCA4C}"/>
                </a:ext>
              </a:extLst>
            </p:cNvPr>
            <p:cNvGrpSpPr>
              <a:grpSpLocks/>
            </p:cNvGrpSpPr>
            <p:nvPr/>
          </p:nvGrpSpPr>
          <p:grpSpPr bwMode="auto">
            <a:xfrm>
              <a:off x="1606550" y="1503363"/>
              <a:ext cx="5508625" cy="1590675"/>
              <a:chOff x="9447213" y="1503414"/>
              <a:chExt cx="5508776" cy="1590783"/>
            </a:xfrm>
          </p:grpSpPr>
          <p:sp>
            <p:nvSpPr>
              <p:cNvPr id="21561" name="Скругленный прямоугольник 1">
                <a:extLst>
                  <a:ext uri="{FF2B5EF4-FFF2-40B4-BE49-F238E27FC236}">
                    <a16:creationId xmlns:a16="http://schemas.microsoft.com/office/drawing/2014/main" id="{A0F2A503-B8C1-5745-AA8D-83FCABC216E2}"/>
                  </a:ext>
                </a:extLst>
              </p:cNvPr>
              <p:cNvSpPr>
                <a:spLocks noChangeArrowheads="1"/>
              </p:cNvSpPr>
              <p:nvPr/>
            </p:nvSpPr>
            <p:spPr bwMode="auto">
              <a:xfrm>
                <a:off x="9447213" y="1503414"/>
                <a:ext cx="5508776" cy="1590783"/>
              </a:xfrm>
              <a:prstGeom prst="roundRect">
                <a:avLst>
                  <a:gd name="adj" fmla="val 16667"/>
                </a:avLst>
              </a:prstGeom>
              <a:noFill/>
              <a:ln w="25400" algn="ctr">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21575" name="Скругленный прямоугольник 2">
                <a:extLst>
                  <a:ext uri="{FF2B5EF4-FFF2-40B4-BE49-F238E27FC236}">
                    <a16:creationId xmlns:a16="http://schemas.microsoft.com/office/drawing/2014/main" id="{99C25FAF-47E8-9847-95E0-D259FF580B94}"/>
                  </a:ext>
                </a:extLst>
              </p:cNvPr>
              <p:cNvSpPr>
                <a:spLocks noChangeArrowheads="1"/>
              </p:cNvSpPr>
              <p:nvPr/>
            </p:nvSpPr>
            <p:spPr bwMode="auto">
              <a:xfrm>
                <a:off x="9690108" y="2717933"/>
                <a:ext cx="5026163" cy="107957"/>
              </a:xfrm>
              <a:prstGeom prst="roundRect">
                <a:avLst>
                  <a:gd name="adj" fmla="val 50000"/>
                </a:avLst>
              </a:prstGeom>
              <a:gradFill rotWithShape="0">
                <a:gsLst>
                  <a:gs pos="0">
                    <a:schemeClr val="accent1"/>
                  </a:gs>
                  <a:gs pos="100000">
                    <a:schemeClr val="accent5"/>
                  </a:gs>
                </a:gsLst>
                <a:lin ang="0"/>
              </a:gra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32" name="Text Box 27">
                <a:extLst>
                  <a:ext uri="{FF2B5EF4-FFF2-40B4-BE49-F238E27FC236}">
                    <a16:creationId xmlns:a16="http://schemas.microsoft.com/office/drawing/2014/main" id="{CD5B1386-E80A-F140-B30F-A724D1F9B40C}"/>
                  </a:ext>
                </a:extLst>
              </p:cNvPr>
              <p:cNvSpPr txBox="1">
                <a:spLocks/>
              </p:cNvSpPr>
              <p:nvPr/>
            </p:nvSpPr>
            <p:spPr bwMode="auto">
              <a:xfrm>
                <a:off x="10156845" y="1814585"/>
                <a:ext cx="4051411" cy="779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4400" b="0" dirty="0">
                    <a:solidFill>
                      <a:srgbClr val="555B64"/>
                    </a:solidFill>
                    <a:latin typeface="Impact" charset="0"/>
                    <a:ea typeface="Impact" charset="0"/>
                    <a:cs typeface="Impact" charset="0"/>
                    <a:sym typeface="Helvetica Neue" charset="0"/>
                  </a:rPr>
                  <a:t>MINDMAP</a:t>
                </a:r>
              </a:p>
            </p:txBody>
          </p:sp>
        </p:grpSp>
        <p:grpSp>
          <p:nvGrpSpPr>
            <p:cNvPr id="21508" name="Группа 8">
              <a:extLst>
                <a:ext uri="{FF2B5EF4-FFF2-40B4-BE49-F238E27FC236}">
                  <a16:creationId xmlns:a16="http://schemas.microsoft.com/office/drawing/2014/main" id="{0443093C-12A1-014B-8D00-CFC4AAF6F377}"/>
                </a:ext>
              </a:extLst>
            </p:cNvPr>
            <p:cNvGrpSpPr>
              <a:grpSpLocks/>
            </p:cNvGrpSpPr>
            <p:nvPr/>
          </p:nvGrpSpPr>
          <p:grpSpPr bwMode="auto">
            <a:xfrm>
              <a:off x="4283075" y="4224338"/>
              <a:ext cx="6340475" cy="955675"/>
              <a:chOff x="8649641" y="4553744"/>
              <a:chExt cx="6341121" cy="955675"/>
            </a:xfrm>
          </p:grpSpPr>
          <p:grpSp>
            <p:nvGrpSpPr>
              <p:cNvPr id="21552" name="Группа 7">
                <a:extLst>
                  <a:ext uri="{FF2B5EF4-FFF2-40B4-BE49-F238E27FC236}">
                    <a16:creationId xmlns:a16="http://schemas.microsoft.com/office/drawing/2014/main" id="{CC8B86FD-81FF-0A41-B89C-EDF3BCC75CC9}"/>
                  </a:ext>
                </a:extLst>
              </p:cNvPr>
              <p:cNvGrpSpPr>
                <a:grpSpLocks/>
              </p:cNvGrpSpPr>
              <p:nvPr/>
            </p:nvGrpSpPr>
            <p:grpSpPr bwMode="auto">
              <a:xfrm>
                <a:off x="8766275" y="4553744"/>
                <a:ext cx="6224487" cy="955675"/>
                <a:chOff x="8766275" y="4553744"/>
                <a:chExt cx="6224487" cy="955675"/>
              </a:xfrm>
            </p:grpSpPr>
            <p:sp>
              <p:nvSpPr>
                <p:cNvPr id="15" name="Полилиния 14">
                  <a:extLst>
                    <a:ext uri="{FF2B5EF4-FFF2-40B4-BE49-F238E27FC236}">
                      <a16:creationId xmlns:a16="http://schemas.microsoft.com/office/drawing/2014/main" id="{07D81CFC-303E-7044-99EF-6F2800519308}"/>
                    </a:ext>
                  </a:extLst>
                </p:cNvPr>
                <p:cNvSpPr>
                  <a:spLocks/>
                </p:cNvSpPr>
                <p:nvPr/>
              </p:nvSpPr>
              <p:spPr bwMode="auto">
                <a:xfrm flipV="1">
                  <a:off x="8765541" y="5047456"/>
                  <a:ext cx="2376729"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1555" name="Группа 19">
                  <a:extLst>
                    <a:ext uri="{FF2B5EF4-FFF2-40B4-BE49-F238E27FC236}">
                      <a16:creationId xmlns:a16="http://schemas.microsoft.com/office/drawing/2014/main" id="{3199B239-90BD-344E-B68F-3C1573B93C5A}"/>
                    </a:ext>
                  </a:extLst>
                </p:cNvPr>
                <p:cNvGrpSpPr>
                  <a:grpSpLocks/>
                </p:cNvGrpSpPr>
                <p:nvPr/>
              </p:nvGrpSpPr>
              <p:grpSpPr bwMode="auto">
                <a:xfrm>
                  <a:off x="10294937" y="4553744"/>
                  <a:ext cx="4695825" cy="955675"/>
                  <a:chOff x="18694363" y="2211765"/>
                  <a:chExt cx="4695746" cy="956855"/>
                </a:xfrm>
              </p:grpSpPr>
              <p:sp>
                <p:nvSpPr>
                  <p:cNvPr id="21556" name="Скругленный прямоугольник 88">
                    <a:extLst>
                      <a:ext uri="{FF2B5EF4-FFF2-40B4-BE49-F238E27FC236}">
                        <a16:creationId xmlns:a16="http://schemas.microsoft.com/office/drawing/2014/main" id="{3B15EFBA-4B3E-384B-B112-5E8CA983B925}"/>
                      </a:ext>
                    </a:extLst>
                  </p:cNvPr>
                  <p:cNvSpPr>
                    <a:spLocks noChangeArrowheads="1"/>
                  </p:cNvSpPr>
                  <p:nvPr/>
                </p:nvSpPr>
                <p:spPr bwMode="auto">
                  <a:xfrm>
                    <a:off x="18694363" y="2211765"/>
                    <a:ext cx="4695746" cy="956855"/>
                  </a:xfrm>
                  <a:prstGeom prst="roundRect">
                    <a:avLst>
                      <a:gd name="adj" fmla="val 50000"/>
                    </a:avLst>
                  </a:prstGeom>
                  <a:solidFill>
                    <a:schemeClr val="accent1"/>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21557" name="Группа 18">
                    <a:extLst>
                      <a:ext uri="{FF2B5EF4-FFF2-40B4-BE49-F238E27FC236}">
                        <a16:creationId xmlns:a16="http://schemas.microsoft.com/office/drawing/2014/main" id="{D8392D46-B188-4642-A383-DA8D2254B0B1}"/>
                      </a:ext>
                    </a:extLst>
                  </p:cNvPr>
                  <p:cNvGrpSpPr>
                    <a:grpSpLocks/>
                  </p:cNvGrpSpPr>
                  <p:nvPr/>
                </p:nvGrpSpPr>
                <p:grpSpPr bwMode="auto">
                  <a:xfrm>
                    <a:off x="19011484" y="2517207"/>
                    <a:ext cx="345970" cy="345970"/>
                    <a:chOff x="22748332" y="2517207"/>
                    <a:chExt cx="345970" cy="345970"/>
                  </a:xfrm>
                </p:grpSpPr>
                <p:sp>
                  <p:nvSpPr>
                    <p:cNvPr id="21559" name="Овал 89">
                      <a:extLst>
                        <a:ext uri="{FF2B5EF4-FFF2-40B4-BE49-F238E27FC236}">
                          <a16:creationId xmlns:a16="http://schemas.microsoft.com/office/drawing/2014/main" id="{428F2B6D-2EC0-E84C-B899-2D3A96187FB0}"/>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1560" name="Овал 90">
                      <a:extLst>
                        <a:ext uri="{FF2B5EF4-FFF2-40B4-BE49-F238E27FC236}">
                          <a16:creationId xmlns:a16="http://schemas.microsoft.com/office/drawing/2014/main" id="{C35204A4-1272-324D-9363-D6FC5B9FFAA7}"/>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1558" name="Прямоугольник 91">
                    <a:extLst>
                      <a:ext uri="{FF2B5EF4-FFF2-40B4-BE49-F238E27FC236}">
                        <a16:creationId xmlns:a16="http://schemas.microsoft.com/office/drawing/2014/main" id="{3C9F063D-171E-3448-B956-74CC370C2CD8}"/>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sp>
            <p:nvSpPr>
              <p:cNvPr id="21553" name="Овал 8">
                <a:extLst>
                  <a:ext uri="{FF2B5EF4-FFF2-40B4-BE49-F238E27FC236}">
                    <a16:creationId xmlns:a16="http://schemas.microsoft.com/office/drawing/2014/main" id="{EDF2B635-6507-BE46-8B46-1F82D78281AD}"/>
                  </a:ext>
                </a:extLst>
              </p:cNvPr>
              <p:cNvSpPr>
                <a:spLocks noChangeArrowheads="1"/>
              </p:cNvSpPr>
              <p:nvPr/>
            </p:nvSpPr>
            <p:spPr bwMode="auto">
              <a:xfrm>
                <a:off x="8649641" y="494160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grpSp>
          <p:nvGrpSpPr>
            <p:cNvPr id="21509" name="Группа 101">
              <a:extLst>
                <a:ext uri="{FF2B5EF4-FFF2-40B4-BE49-F238E27FC236}">
                  <a16:creationId xmlns:a16="http://schemas.microsoft.com/office/drawing/2014/main" id="{2A93B695-6B5A-B74F-A285-0DF6FE4FBCE1}"/>
                </a:ext>
              </a:extLst>
            </p:cNvPr>
            <p:cNvGrpSpPr>
              <a:grpSpLocks/>
            </p:cNvGrpSpPr>
            <p:nvPr/>
          </p:nvGrpSpPr>
          <p:grpSpPr bwMode="auto">
            <a:xfrm>
              <a:off x="4283075" y="5856288"/>
              <a:ext cx="6340475" cy="955675"/>
              <a:chOff x="8649641" y="4553744"/>
              <a:chExt cx="6341121" cy="955675"/>
            </a:xfrm>
          </p:grpSpPr>
          <p:grpSp>
            <p:nvGrpSpPr>
              <p:cNvPr id="21543" name="Группа 102">
                <a:extLst>
                  <a:ext uri="{FF2B5EF4-FFF2-40B4-BE49-F238E27FC236}">
                    <a16:creationId xmlns:a16="http://schemas.microsoft.com/office/drawing/2014/main" id="{C970DA67-1EBA-6741-81C1-62B2B6CBD968}"/>
                  </a:ext>
                </a:extLst>
              </p:cNvPr>
              <p:cNvGrpSpPr>
                <a:grpSpLocks/>
              </p:cNvGrpSpPr>
              <p:nvPr/>
            </p:nvGrpSpPr>
            <p:grpSpPr bwMode="auto">
              <a:xfrm>
                <a:off x="8766275" y="4553744"/>
                <a:ext cx="6224487" cy="955675"/>
                <a:chOff x="8766275" y="4553744"/>
                <a:chExt cx="6224487" cy="955675"/>
              </a:xfrm>
            </p:grpSpPr>
            <p:sp>
              <p:nvSpPr>
                <p:cNvPr id="105" name="Полилиния 104">
                  <a:extLst>
                    <a:ext uri="{FF2B5EF4-FFF2-40B4-BE49-F238E27FC236}">
                      <a16:creationId xmlns:a16="http://schemas.microsoft.com/office/drawing/2014/main" id="{3930D606-9A44-0D45-9825-191A8475347C}"/>
                    </a:ext>
                  </a:extLst>
                </p:cNvPr>
                <p:cNvSpPr>
                  <a:spLocks/>
                </p:cNvSpPr>
                <p:nvPr/>
              </p:nvSpPr>
              <p:spPr bwMode="auto">
                <a:xfrm flipV="1">
                  <a:off x="8765541" y="5047456"/>
                  <a:ext cx="2376729"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1546" name="Группа 19">
                  <a:extLst>
                    <a:ext uri="{FF2B5EF4-FFF2-40B4-BE49-F238E27FC236}">
                      <a16:creationId xmlns:a16="http://schemas.microsoft.com/office/drawing/2014/main" id="{75208790-4DA8-FC4D-B544-D10CA76CFCE2}"/>
                    </a:ext>
                  </a:extLst>
                </p:cNvPr>
                <p:cNvGrpSpPr>
                  <a:grpSpLocks/>
                </p:cNvGrpSpPr>
                <p:nvPr/>
              </p:nvGrpSpPr>
              <p:grpSpPr bwMode="auto">
                <a:xfrm>
                  <a:off x="10294937" y="4553744"/>
                  <a:ext cx="4695825" cy="955675"/>
                  <a:chOff x="18694363" y="2211765"/>
                  <a:chExt cx="4695746" cy="956855"/>
                </a:xfrm>
              </p:grpSpPr>
              <p:sp>
                <p:nvSpPr>
                  <p:cNvPr id="21547" name="Скругленный прямоугольник 88">
                    <a:extLst>
                      <a:ext uri="{FF2B5EF4-FFF2-40B4-BE49-F238E27FC236}">
                        <a16:creationId xmlns:a16="http://schemas.microsoft.com/office/drawing/2014/main" id="{46725C47-E146-3245-B19C-DF51C541B064}"/>
                      </a:ext>
                    </a:extLst>
                  </p:cNvPr>
                  <p:cNvSpPr>
                    <a:spLocks noChangeArrowheads="1"/>
                  </p:cNvSpPr>
                  <p:nvPr/>
                </p:nvSpPr>
                <p:spPr bwMode="auto">
                  <a:xfrm>
                    <a:off x="18694363" y="2211765"/>
                    <a:ext cx="4695746" cy="956855"/>
                  </a:xfrm>
                  <a:prstGeom prst="roundRect">
                    <a:avLst>
                      <a:gd name="adj" fmla="val 50000"/>
                    </a:avLst>
                  </a:prstGeom>
                  <a:solidFill>
                    <a:schemeClr val="accent2"/>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21548" name="Группа 18">
                    <a:extLst>
                      <a:ext uri="{FF2B5EF4-FFF2-40B4-BE49-F238E27FC236}">
                        <a16:creationId xmlns:a16="http://schemas.microsoft.com/office/drawing/2014/main" id="{DB41A17B-FC5F-8449-94C8-F18E337B77D0}"/>
                      </a:ext>
                    </a:extLst>
                  </p:cNvPr>
                  <p:cNvGrpSpPr>
                    <a:grpSpLocks/>
                  </p:cNvGrpSpPr>
                  <p:nvPr/>
                </p:nvGrpSpPr>
                <p:grpSpPr bwMode="auto">
                  <a:xfrm>
                    <a:off x="19011484" y="2517207"/>
                    <a:ext cx="345970" cy="345970"/>
                    <a:chOff x="22748332" y="2517207"/>
                    <a:chExt cx="345970" cy="345970"/>
                  </a:xfrm>
                </p:grpSpPr>
                <p:sp>
                  <p:nvSpPr>
                    <p:cNvPr id="21550" name="Овал 89">
                      <a:extLst>
                        <a:ext uri="{FF2B5EF4-FFF2-40B4-BE49-F238E27FC236}">
                          <a16:creationId xmlns:a16="http://schemas.microsoft.com/office/drawing/2014/main" id="{F7F9B1ED-791C-5042-A8DF-B6384EFC22B1}"/>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 name="Овал 90">
                      <a:extLst>
                        <a:ext uri="{FF2B5EF4-FFF2-40B4-BE49-F238E27FC236}">
                          <a16:creationId xmlns:a16="http://schemas.microsoft.com/office/drawing/2014/main" id="{0D3BCBF1-C419-EC47-BDCC-2CE6156122E8}"/>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1549" name="Прямоугольник 91">
                    <a:extLst>
                      <a:ext uri="{FF2B5EF4-FFF2-40B4-BE49-F238E27FC236}">
                        <a16:creationId xmlns:a16="http://schemas.microsoft.com/office/drawing/2014/main" id="{0B6ACBA5-B3FB-574E-A2C9-523792AADA0C}"/>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sp>
            <p:nvSpPr>
              <p:cNvPr id="21544" name="Овал 8">
                <a:extLst>
                  <a:ext uri="{FF2B5EF4-FFF2-40B4-BE49-F238E27FC236}">
                    <a16:creationId xmlns:a16="http://schemas.microsoft.com/office/drawing/2014/main" id="{B7C0D813-C270-8C4C-9760-773E698998DC}"/>
                  </a:ext>
                </a:extLst>
              </p:cNvPr>
              <p:cNvSpPr>
                <a:spLocks noChangeArrowheads="1"/>
              </p:cNvSpPr>
              <p:nvPr/>
            </p:nvSpPr>
            <p:spPr bwMode="auto">
              <a:xfrm>
                <a:off x="8649641" y="494160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grpSp>
          <p:nvGrpSpPr>
            <p:cNvPr id="21510" name="Группа 113">
              <a:extLst>
                <a:ext uri="{FF2B5EF4-FFF2-40B4-BE49-F238E27FC236}">
                  <a16:creationId xmlns:a16="http://schemas.microsoft.com/office/drawing/2014/main" id="{4267D738-6B9B-AD4D-BF56-93C1E45C1774}"/>
                </a:ext>
              </a:extLst>
            </p:cNvPr>
            <p:cNvGrpSpPr>
              <a:grpSpLocks/>
            </p:cNvGrpSpPr>
            <p:nvPr/>
          </p:nvGrpSpPr>
          <p:grpSpPr bwMode="auto">
            <a:xfrm>
              <a:off x="4283075" y="7488238"/>
              <a:ext cx="6340475" cy="955675"/>
              <a:chOff x="8649641" y="4553744"/>
              <a:chExt cx="6341121" cy="955675"/>
            </a:xfrm>
          </p:grpSpPr>
          <p:grpSp>
            <p:nvGrpSpPr>
              <p:cNvPr id="21534" name="Группа 114">
                <a:extLst>
                  <a:ext uri="{FF2B5EF4-FFF2-40B4-BE49-F238E27FC236}">
                    <a16:creationId xmlns:a16="http://schemas.microsoft.com/office/drawing/2014/main" id="{BF27CF71-94F1-434E-A292-A9326A7510F2}"/>
                  </a:ext>
                </a:extLst>
              </p:cNvPr>
              <p:cNvGrpSpPr>
                <a:grpSpLocks/>
              </p:cNvGrpSpPr>
              <p:nvPr/>
            </p:nvGrpSpPr>
            <p:grpSpPr bwMode="auto">
              <a:xfrm>
                <a:off x="8766275" y="4553744"/>
                <a:ext cx="6224487" cy="955675"/>
                <a:chOff x="8766275" y="4553744"/>
                <a:chExt cx="6224487" cy="955675"/>
              </a:xfrm>
            </p:grpSpPr>
            <p:sp>
              <p:nvSpPr>
                <p:cNvPr id="117" name="Полилиния 116">
                  <a:extLst>
                    <a:ext uri="{FF2B5EF4-FFF2-40B4-BE49-F238E27FC236}">
                      <a16:creationId xmlns:a16="http://schemas.microsoft.com/office/drawing/2014/main" id="{8B3AF260-8AE6-F14D-B506-7FE7171CBA10}"/>
                    </a:ext>
                  </a:extLst>
                </p:cNvPr>
                <p:cNvSpPr>
                  <a:spLocks/>
                </p:cNvSpPr>
                <p:nvPr/>
              </p:nvSpPr>
              <p:spPr bwMode="auto">
                <a:xfrm flipV="1">
                  <a:off x="8765541" y="5047456"/>
                  <a:ext cx="2376729"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1537" name="Группа 19">
                  <a:extLst>
                    <a:ext uri="{FF2B5EF4-FFF2-40B4-BE49-F238E27FC236}">
                      <a16:creationId xmlns:a16="http://schemas.microsoft.com/office/drawing/2014/main" id="{9A48F00A-2851-AC48-8DE1-A252EC380548}"/>
                    </a:ext>
                  </a:extLst>
                </p:cNvPr>
                <p:cNvGrpSpPr>
                  <a:grpSpLocks/>
                </p:cNvGrpSpPr>
                <p:nvPr/>
              </p:nvGrpSpPr>
              <p:grpSpPr bwMode="auto">
                <a:xfrm>
                  <a:off x="10294937" y="4553744"/>
                  <a:ext cx="4695825" cy="955675"/>
                  <a:chOff x="18694363" y="2211765"/>
                  <a:chExt cx="4695746" cy="956855"/>
                </a:xfrm>
              </p:grpSpPr>
              <p:sp>
                <p:nvSpPr>
                  <p:cNvPr id="21551" name="Скругленный прямоугольник 88">
                    <a:extLst>
                      <a:ext uri="{FF2B5EF4-FFF2-40B4-BE49-F238E27FC236}">
                        <a16:creationId xmlns:a16="http://schemas.microsoft.com/office/drawing/2014/main" id="{F55C74CE-E18A-0A46-B741-7CE706B387A0}"/>
                      </a:ext>
                    </a:extLst>
                  </p:cNvPr>
                  <p:cNvSpPr>
                    <a:spLocks noChangeArrowheads="1"/>
                  </p:cNvSpPr>
                  <p:nvPr/>
                </p:nvSpPr>
                <p:spPr bwMode="auto">
                  <a:xfrm>
                    <a:off x="18693885" y="2211765"/>
                    <a:ext cx="4696224" cy="956855"/>
                  </a:xfrm>
                  <a:prstGeom prst="roundRect">
                    <a:avLst>
                      <a:gd name="adj" fmla="val 50000"/>
                    </a:avLst>
                  </a:prstGeom>
                  <a:solidFill>
                    <a:schemeClr val="accent3"/>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21539" name="Группа 18">
                    <a:extLst>
                      <a:ext uri="{FF2B5EF4-FFF2-40B4-BE49-F238E27FC236}">
                        <a16:creationId xmlns:a16="http://schemas.microsoft.com/office/drawing/2014/main" id="{DC02E4FF-FF41-8443-96AE-7A86E1220108}"/>
                      </a:ext>
                    </a:extLst>
                  </p:cNvPr>
                  <p:cNvGrpSpPr>
                    <a:grpSpLocks/>
                  </p:cNvGrpSpPr>
                  <p:nvPr/>
                </p:nvGrpSpPr>
                <p:grpSpPr bwMode="auto">
                  <a:xfrm>
                    <a:off x="19011484" y="2517207"/>
                    <a:ext cx="345970" cy="345970"/>
                    <a:chOff x="22748332" y="2517207"/>
                    <a:chExt cx="345970" cy="345970"/>
                  </a:xfrm>
                </p:grpSpPr>
                <p:sp>
                  <p:nvSpPr>
                    <p:cNvPr id="21541" name="Овал 89">
                      <a:extLst>
                        <a:ext uri="{FF2B5EF4-FFF2-40B4-BE49-F238E27FC236}">
                          <a16:creationId xmlns:a16="http://schemas.microsoft.com/office/drawing/2014/main" id="{CA5A2BA8-DCF1-2746-9EC9-DC423D42B95D}"/>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3" name="Овал 90">
                      <a:extLst>
                        <a:ext uri="{FF2B5EF4-FFF2-40B4-BE49-F238E27FC236}">
                          <a16:creationId xmlns:a16="http://schemas.microsoft.com/office/drawing/2014/main" id="{ABF4D6F4-F552-DE48-9574-26BF011036B9}"/>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1540" name="Прямоугольник 91">
                    <a:extLst>
                      <a:ext uri="{FF2B5EF4-FFF2-40B4-BE49-F238E27FC236}">
                        <a16:creationId xmlns:a16="http://schemas.microsoft.com/office/drawing/2014/main" id="{2A442964-F9AE-7242-AD26-05546C8B540C}"/>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sp>
            <p:nvSpPr>
              <p:cNvPr id="21535" name="Овал 8">
                <a:extLst>
                  <a:ext uri="{FF2B5EF4-FFF2-40B4-BE49-F238E27FC236}">
                    <a16:creationId xmlns:a16="http://schemas.microsoft.com/office/drawing/2014/main" id="{AEE1D285-7606-A541-8A11-4072378D94E2}"/>
                  </a:ext>
                </a:extLst>
              </p:cNvPr>
              <p:cNvSpPr>
                <a:spLocks noChangeArrowheads="1"/>
              </p:cNvSpPr>
              <p:nvPr/>
            </p:nvSpPr>
            <p:spPr bwMode="auto">
              <a:xfrm>
                <a:off x="8649641" y="494160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grpSp>
          <p:nvGrpSpPr>
            <p:cNvPr id="21511" name="Группа 125">
              <a:extLst>
                <a:ext uri="{FF2B5EF4-FFF2-40B4-BE49-F238E27FC236}">
                  <a16:creationId xmlns:a16="http://schemas.microsoft.com/office/drawing/2014/main" id="{6DB8499E-75B7-9A4C-9544-8FB1443BB412}"/>
                </a:ext>
              </a:extLst>
            </p:cNvPr>
            <p:cNvGrpSpPr>
              <a:grpSpLocks/>
            </p:cNvGrpSpPr>
            <p:nvPr/>
          </p:nvGrpSpPr>
          <p:grpSpPr bwMode="auto">
            <a:xfrm>
              <a:off x="4283075" y="9120188"/>
              <a:ext cx="6340475" cy="955675"/>
              <a:chOff x="8649641" y="4553744"/>
              <a:chExt cx="6341121" cy="955675"/>
            </a:xfrm>
          </p:grpSpPr>
          <p:grpSp>
            <p:nvGrpSpPr>
              <p:cNvPr id="21525" name="Группа 126">
                <a:extLst>
                  <a:ext uri="{FF2B5EF4-FFF2-40B4-BE49-F238E27FC236}">
                    <a16:creationId xmlns:a16="http://schemas.microsoft.com/office/drawing/2014/main" id="{5FCE786A-9765-BE4F-9D12-016CDF37AE1C}"/>
                  </a:ext>
                </a:extLst>
              </p:cNvPr>
              <p:cNvGrpSpPr>
                <a:grpSpLocks/>
              </p:cNvGrpSpPr>
              <p:nvPr/>
            </p:nvGrpSpPr>
            <p:grpSpPr bwMode="auto">
              <a:xfrm>
                <a:off x="8766275" y="4553744"/>
                <a:ext cx="6224487" cy="955675"/>
                <a:chOff x="8766275" y="4553744"/>
                <a:chExt cx="6224487" cy="955675"/>
              </a:xfrm>
            </p:grpSpPr>
            <p:sp>
              <p:nvSpPr>
                <p:cNvPr id="129" name="Полилиния 128">
                  <a:extLst>
                    <a:ext uri="{FF2B5EF4-FFF2-40B4-BE49-F238E27FC236}">
                      <a16:creationId xmlns:a16="http://schemas.microsoft.com/office/drawing/2014/main" id="{1C1270AE-DA58-CA45-BCCE-E9B3361C31C1}"/>
                    </a:ext>
                  </a:extLst>
                </p:cNvPr>
                <p:cNvSpPr>
                  <a:spLocks/>
                </p:cNvSpPr>
                <p:nvPr/>
              </p:nvSpPr>
              <p:spPr bwMode="auto">
                <a:xfrm flipV="1">
                  <a:off x="8765541" y="5047456"/>
                  <a:ext cx="2376729"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1528" name="Группа 129">
                  <a:extLst>
                    <a:ext uri="{FF2B5EF4-FFF2-40B4-BE49-F238E27FC236}">
                      <a16:creationId xmlns:a16="http://schemas.microsoft.com/office/drawing/2014/main" id="{9A7BE9A8-B712-0C4E-9420-74932C122928}"/>
                    </a:ext>
                  </a:extLst>
                </p:cNvPr>
                <p:cNvGrpSpPr>
                  <a:grpSpLocks/>
                </p:cNvGrpSpPr>
                <p:nvPr/>
              </p:nvGrpSpPr>
              <p:grpSpPr bwMode="auto">
                <a:xfrm>
                  <a:off x="10294937" y="4553744"/>
                  <a:ext cx="4695825" cy="955675"/>
                  <a:chOff x="18694363" y="2211765"/>
                  <a:chExt cx="4695746" cy="956855"/>
                </a:xfrm>
              </p:grpSpPr>
              <p:sp>
                <p:nvSpPr>
                  <p:cNvPr id="21542" name="Скругленный прямоугольник 88">
                    <a:extLst>
                      <a:ext uri="{FF2B5EF4-FFF2-40B4-BE49-F238E27FC236}">
                        <a16:creationId xmlns:a16="http://schemas.microsoft.com/office/drawing/2014/main" id="{C672381A-E2A9-9741-82C3-C77C1CA58BF0}"/>
                      </a:ext>
                    </a:extLst>
                  </p:cNvPr>
                  <p:cNvSpPr>
                    <a:spLocks noChangeArrowheads="1"/>
                  </p:cNvSpPr>
                  <p:nvPr/>
                </p:nvSpPr>
                <p:spPr bwMode="auto">
                  <a:xfrm>
                    <a:off x="18693885" y="2211765"/>
                    <a:ext cx="4696224" cy="956855"/>
                  </a:xfrm>
                  <a:prstGeom prst="roundRect">
                    <a:avLst>
                      <a:gd name="adj" fmla="val 50000"/>
                    </a:avLst>
                  </a:prstGeom>
                  <a:solidFill>
                    <a:schemeClr val="accent4"/>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21530" name="Группа 18">
                    <a:extLst>
                      <a:ext uri="{FF2B5EF4-FFF2-40B4-BE49-F238E27FC236}">
                        <a16:creationId xmlns:a16="http://schemas.microsoft.com/office/drawing/2014/main" id="{1641E49B-1877-7F49-AFB1-3499C8E2331A}"/>
                      </a:ext>
                    </a:extLst>
                  </p:cNvPr>
                  <p:cNvGrpSpPr>
                    <a:grpSpLocks/>
                  </p:cNvGrpSpPr>
                  <p:nvPr/>
                </p:nvGrpSpPr>
                <p:grpSpPr bwMode="auto">
                  <a:xfrm>
                    <a:off x="19011484" y="2517207"/>
                    <a:ext cx="345970" cy="345970"/>
                    <a:chOff x="22748332" y="2517207"/>
                    <a:chExt cx="345970" cy="345970"/>
                  </a:xfrm>
                </p:grpSpPr>
                <p:sp>
                  <p:nvSpPr>
                    <p:cNvPr id="21532" name="Овал 89">
                      <a:extLst>
                        <a:ext uri="{FF2B5EF4-FFF2-40B4-BE49-F238E27FC236}">
                          <a16:creationId xmlns:a16="http://schemas.microsoft.com/office/drawing/2014/main" id="{83BC1D5D-43D0-4B4C-B86F-F28A66CC3585}"/>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4" name="Овал 90">
                      <a:extLst>
                        <a:ext uri="{FF2B5EF4-FFF2-40B4-BE49-F238E27FC236}">
                          <a16:creationId xmlns:a16="http://schemas.microsoft.com/office/drawing/2014/main" id="{E87C47D8-BC7E-5A4D-9744-E0ED74ED2AF0}"/>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1531" name="Прямоугольник 91">
                    <a:extLst>
                      <a:ext uri="{FF2B5EF4-FFF2-40B4-BE49-F238E27FC236}">
                        <a16:creationId xmlns:a16="http://schemas.microsoft.com/office/drawing/2014/main" id="{7452F352-0EAA-BC46-9ADA-FA599A7293A6}"/>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sp>
            <p:nvSpPr>
              <p:cNvPr id="21526" name="Овал 8">
                <a:extLst>
                  <a:ext uri="{FF2B5EF4-FFF2-40B4-BE49-F238E27FC236}">
                    <a16:creationId xmlns:a16="http://schemas.microsoft.com/office/drawing/2014/main" id="{BFA763E5-20CE-E542-9101-33613B1B2DE0}"/>
                  </a:ext>
                </a:extLst>
              </p:cNvPr>
              <p:cNvSpPr>
                <a:spLocks noChangeArrowheads="1"/>
              </p:cNvSpPr>
              <p:nvPr/>
            </p:nvSpPr>
            <p:spPr bwMode="auto">
              <a:xfrm>
                <a:off x="8649641" y="494160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grpSp>
          <p:nvGrpSpPr>
            <p:cNvPr id="21512" name="Группа 166">
              <a:extLst>
                <a:ext uri="{FF2B5EF4-FFF2-40B4-BE49-F238E27FC236}">
                  <a16:creationId xmlns:a16="http://schemas.microsoft.com/office/drawing/2014/main" id="{4967F4C8-1197-8A4E-A672-4B4781E7F316}"/>
                </a:ext>
              </a:extLst>
            </p:cNvPr>
            <p:cNvGrpSpPr>
              <a:grpSpLocks/>
            </p:cNvGrpSpPr>
            <p:nvPr/>
          </p:nvGrpSpPr>
          <p:grpSpPr bwMode="auto">
            <a:xfrm>
              <a:off x="4283075" y="10752138"/>
              <a:ext cx="6340475" cy="955675"/>
              <a:chOff x="8649641" y="4553744"/>
              <a:chExt cx="6341121" cy="955675"/>
            </a:xfrm>
          </p:grpSpPr>
          <p:grpSp>
            <p:nvGrpSpPr>
              <p:cNvPr id="21516" name="Группа 167">
                <a:extLst>
                  <a:ext uri="{FF2B5EF4-FFF2-40B4-BE49-F238E27FC236}">
                    <a16:creationId xmlns:a16="http://schemas.microsoft.com/office/drawing/2014/main" id="{C161514D-5388-224B-8288-F75EF1B135D6}"/>
                  </a:ext>
                </a:extLst>
              </p:cNvPr>
              <p:cNvGrpSpPr>
                <a:grpSpLocks/>
              </p:cNvGrpSpPr>
              <p:nvPr/>
            </p:nvGrpSpPr>
            <p:grpSpPr bwMode="auto">
              <a:xfrm>
                <a:off x="8766275" y="4553744"/>
                <a:ext cx="6224487" cy="955675"/>
                <a:chOff x="8766275" y="4553744"/>
                <a:chExt cx="6224487" cy="955675"/>
              </a:xfrm>
            </p:grpSpPr>
            <p:sp>
              <p:nvSpPr>
                <p:cNvPr id="170" name="Полилиния 169">
                  <a:extLst>
                    <a:ext uri="{FF2B5EF4-FFF2-40B4-BE49-F238E27FC236}">
                      <a16:creationId xmlns:a16="http://schemas.microsoft.com/office/drawing/2014/main" id="{04271F35-CDCB-6948-98DF-2A04C440B60C}"/>
                    </a:ext>
                  </a:extLst>
                </p:cNvPr>
                <p:cNvSpPr>
                  <a:spLocks/>
                </p:cNvSpPr>
                <p:nvPr/>
              </p:nvSpPr>
              <p:spPr bwMode="auto">
                <a:xfrm flipV="1">
                  <a:off x="8765541" y="5047456"/>
                  <a:ext cx="2376729"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1519" name="Группа 170">
                  <a:extLst>
                    <a:ext uri="{FF2B5EF4-FFF2-40B4-BE49-F238E27FC236}">
                      <a16:creationId xmlns:a16="http://schemas.microsoft.com/office/drawing/2014/main" id="{31071B4C-E52B-4241-B140-1FA3375B123B}"/>
                    </a:ext>
                  </a:extLst>
                </p:cNvPr>
                <p:cNvGrpSpPr>
                  <a:grpSpLocks/>
                </p:cNvGrpSpPr>
                <p:nvPr/>
              </p:nvGrpSpPr>
              <p:grpSpPr bwMode="auto">
                <a:xfrm>
                  <a:off x="10294937" y="4553744"/>
                  <a:ext cx="4695825" cy="955675"/>
                  <a:chOff x="18694363" y="2211765"/>
                  <a:chExt cx="4695746" cy="956855"/>
                </a:xfrm>
              </p:grpSpPr>
              <p:sp>
                <p:nvSpPr>
                  <p:cNvPr id="21533" name="Скругленный прямоугольник 88">
                    <a:extLst>
                      <a:ext uri="{FF2B5EF4-FFF2-40B4-BE49-F238E27FC236}">
                        <a16:creationId xmlns:a16="http://schemas.microsoft.com/office/drawing/2014/main" id="{90C55239-E98B-C84C-B25B-9F4A4BBEE58D}"/>
                      </a:ext>
                    </a:extLst>
                  </p:cNvPr>
                  <p:cNvSpPr>
                    <a:spLocks noChangeArrowheads="1"/>
                  </p:cNvSpPr>
                  <p:nvPr/>
                </p:nvSpPr>
                <p:spPr bwMode="auto">
                  <a:xfrm>
                    <a:off x="18693885" y="2211765"/>
                    <a:ext cx="4696224" cy="956855"/>
                  </a:xfrm>
                  <a:prstGeom prst="roundRect">
                    <a:avLst>
                      <a:gd name="adj" fmla="val 50000"/>
                    </a:avLst>
                  </a:prstGeom>
                  <a:solidFill>
                    <a:schemeClr val="accent5"/>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nvGrpSpPr>
                  <p:cNvPr id="21521" name="Группа 18">
                    <a:extLst>
                      <a:ext uri="{FF2B5EF4-FFF2-40B4-BE49-F238E27FC236}">
                        <a16:creationId xmlns:a16="http://schemas.microsoft.com/office/drawing/2014/main" id="{9A3B4ABC-1C4D-9F48-AB7C-8110AC82A71E}"/>
                      </a:ext>
                    </a:extLst>
                  </p:cNvPr>
                  <p:cNvGrpSpPr>
                    <a:grpSpLocks/>
                  </p:cNvGrpSpPr>
                  <p:nvPr/>
                </p:nvGrpSpPr>
                <p:grpSpPr bwMode="auto">
                  <a:xfrm>
                    <a:off x="19011484" y="2517207"/>
                    <a:ext cx="345970" cy="345970"/>
                    <a:chOff x="22748332" y="2517207"/>
                    <a:chExt cx="345970" cy="345970"/>
                  </a:xfrm>
                </p:grpSpPr>
                <p:sp>
                  <p:nvSpPr>
                    <p:cNvPr id="21523" name="Овал 89">
                      <a:extLst>
                        <a:ext uri="{FF2B5EF4-FFF2-40B4-BE49-F238E27FC236}">
                          <a16:creationId xmlns:a16="http://schemas.microsoft.com/office/drawing/2014/main" id="{F6CE0E0C-0A3E-1F49-8BC0-D59228C8E757}"/>
                        </a:ext>
                      </a:extLst>
                    </p:cNvPr>
                    <p:cNvSpPr>
                      <a:spLocks noChangeArrowheads="1"/>
                    </p:cNvSpPr>
                    <p:nvPr/>
                  </p:nvSpPr>
                  <p:spPr bwMode="auto">
                    <a:xfrm>
                      <a:off x="22748332" y="2517207"/>
                      <a:ext cx="345970" cy="345970"/>
                    </a:xfrm>
                    <a:prstGeom prst="ellipse">
                      <a:avLst/>
                    </a:prstGeom>
                    <a:solidFill>
                      <a:srgbClr val="FFFFFF"/>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1524" name="Овал 90">
                      <a:extLst>
                        <a:ext uri="{FF2B5EF4-FFF2-40B4-BE49-F238E27FC236}">
                          <a16:creationId xmlns:a16="http://schemas.microsoft.com/office/drawing/2014/main" id="{D543AADB-4943-F24E-BAC0-080E65ACF975}"/>
                        </a:ext>
                      </a:extLst>
                    </p:cNvPr>
                    <p:cNvSpPr>
                      <a:spLocks noChangeArrowheads="1"/>
                    </p:cNvSpPr>
                    <p:nvPr/>
                  </p:nvSpPr>
                  <p:spPr bwMode="auto">
                    <a:xfrm>
                      <a:off x="22823243" y="2590204"/>
                      <a:ext cx="199976" cy="19997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21522" name="Прямоугольник 91">
                    <a:extLst>
                      <a:ext uri="{FF2B5EF4-FFF2-40B4-BE49-F238E27FC236}">
                        <a16:creationId xmlns:a16="http://schemas.microsoft.com/office/drawing/2014/main" id="{F8F6BE90-0F73-EE44-B9C3-9C6647DF8F51}"/>
                      </a:ext>
                    </a:extLst>
                  </p:cNvPr>
                  <p:cNvSpPr>
                    <a:spLocks noChangeArrowheads="1"/>
                  </p:cNvSpPr>
                  <p:nvPr/>
                </p:nvSpPr>
                <p:spPr bwMode="auto">
                  <a:xfrm>
                    <a:off x="19674776" y="2438911"/>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2400" b="0">
                        <a:solidFill>
                          <a:srgbClr val="FFFFFF"/>
                        </a:solidFill>
                        <a:latin typeface="Arial" panose="020B0604020202020204" pitchFamily="34" charset="0"/>
                        <a:cs typeface="Arial" panose="020B0604020202020204" pitchFamily="34" charset="0"/>
                      </a:rPr>
                      <a:t>Lorem Ipsum has been </a:t>
                    </a:r>
                    <a:endParaRPr lang="ru-RU" altLang="ru-RU" sz="2400">
                      <a:solidFill>
                        <a:srgbClr val="FFFFFF"/>
                      </a:solidFill>
                    </a:endParaRPr>
                  </a:p>
                </p:txBody>
              </p:sp>
            </p:grpSp>
          </p:grpSp>
          <p:sp>
            <p:nvSpPr>
              <p:cNvPr id="21517" name="Овал 8">
                <a:extLst>
                  <a:ext uri="{FF2B5EF4-FFF2-40B4-BE49-F238E27FC236}">
                    <a16:creationId xmlns:a16="http://schemas.microsoft.com/office/drawing/2014/main" id="{8950ABCC-BB5A-9549-A0BA-FE57BB8477A4}"/>
                  </a:ext>
                </a:extLst>
              </p:cNvPr>
              <p:cNvSpPr>
                <a:spLocks noChangeArrowheads="1"/>
              </p:cNvSpPr>
              <p:nvPr/>
            </p:nvSpPr>
            <p:spPr bwMode="auto">
              <a:xfrm>
                <a:off x="8649641" y="4941600"/>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
          <p:nvSpPr>
            <p:cNvPr id="81" name="Полилиния 80">
              <a:extLst>
                <a:ext uri="{FF2B5EF4-FFF2-40B4-BE49-F238E27FC236}">
                  <a16:creationId xmlns:a16="http://schemas.microsoft.com/office/drawing/2014/main" id="{B00BF679-F2D4-444E-B928-03255DD4AA21}"/>
                </a:ext>
              </a:extLst>
            </p:cNvPr>
            <p:cNvSpPr>
              <a:spLocks/>
            </p:cNvSpPr>
            <p:nvPr/>
          </p:nvSpPr>
          <p:spPr bwMode="auto">
            <a:xfrm rot="5400000" flipV="1">
              <a:off x="-1003300" y="8458201"/>
              <a:ext cx="10728325" cy="0"/>
            </a:xfrm>
            <a:custGeom>
              <a:avLst/>
              <a:gdLst>
                <a:gd name="T0" fmla="*/ 0 w 8163"/>
                <a:gd name="T1" fmla="*/ 1047866 w 8163"/>
                <a:gd name="T2" fmla="*/ 0 60000 65536"/>
                <a:gd name="T3" fmla="*/ 0 60000 65536"/>
              </a:gdLst>
              <a:ahLst/>
              <a:cxnLst>
                <a:cxn ang="T2">
                  <a:pos x="T0" y="0"/>
                </a:cxn>
                <a:cxn ang="T3">
                  <a:pos x="T1" y="0"/>
                </a:cxn>
              </a:cxnLst>
              <a:rect l="0" t="0" r="r" b="b"/>
              <a:pathLst>
                <a:path w="8163">
                  <a:moveTo>
                    <a:pt x="0" y="0"/>
                  </a:moveTo>
                  <a:lnTo>
                    <a:pt x="8163" y="4138"/>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21514" name="TextBox 8">
              <a:extLst>
                <a:ext uri="{FF2B5EF4-FFF2-40B4-BE49-F238E27FC236}">
                  <a16:creationId xmlns:a16="http://schemas.microsoft.com/office/drawing/2014/main" id="{2F8077BF-DA06-4E4C-9CFD-B923A2538D8B}"/>
                </a:ext>
              </a:extLst>
            </p:cNvPr>
            <p:cNvSpPr txBox="1">
              <a:spLocks noChangeArrowheads="1"/>
            </p:cNvSpPr>
            <p:nvPr/>
          </p:nvSpPr>
          <p:spPr bwMode="auto">
            <a:xfrm>
              <a:off x="12763500" y="5881688"/>
              <a:ext cx="8932863"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lnSpc>
                  <a:spcPct val="150000"/>
                </a:lnSpc>
                <a:buClr>
                  <a:schemeClr val="tx2"/>
                </a:buClr>
              </a:pPr>
              <a:r>
                <a:rPr lang="en-US" altLang="ru-RU" sz="2400" b="0">
                  <a:solidFill>
                    <a:srgbClr val="7F8999"/>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400" b="0">
                  <a:solidFill>
                    <a:srgbClr val="7F8999"/>
                  </a:solidFill>
                  <a:latin typeface="Arial" panose="020B0604020202020204" pitchFamily="34" charset="0"/>
                  <a:cs typeface="Arial" panose="020B0604020202020204" pitchFamily="34" charset="0"/>
                </a:rPr>
                <a:t> </a:t>
              </a:r>
              <a:r>
                <a:rPr lang="en-US" altLang="ru-RU" sz="2400" b="0">
                  <a:solidFill>
                    <a:srgbClr val="7F8999"/>
                  </a:solidFill>
                  <a:latin typeface="Arial" panose="020B0604020202020204" pitchFamily="34" charset="0"/>
                  <a:cs typeface="Arial" panose="020B0604020202020204" pitchFamily="34" charset="0"/>
                </a:rPr>
                <a:t>PredSed ut perspiciatis unde omnis iste natus error sit voluptatem accusantium doloremque laudantium, totam rem</a:t>
              </a:r>
            </a:p>
            <a:p>
              <a:pPr eaLnBrk="1">
                <a:lnSpc>
                  <a:spcPct val="150000"/>
                </a:lnSpc>
                <a:buClr>
                  <a:schemeClr val="tx2"/>
                </a:buClr>
              </a:pPr>
              <a:endParaRPr lang="en-US" altLang="ru-RU" sz="2400" b="0">
                <a:solidFill>
                  <a:srgbClr val="7F8999"/>
                </a:solidFill>
                <a:latin typeface="Arial" panose="020B0604020202020204" pitchFamily="34" charset="0"/>
                <a:cs typeface="Arial" panose="020B0604020202020204" pitchFamily="34" charset="0"/>
              </a:endParaRPr>
            </a:p>
            <a:p>
              <a:pPr eaLnBrk="1">
                <a:lnSpc>
                  <a:spcPct val="150000"/>
                </a:lnSpc>
                <a:buClr>
                  <a:schemeClr val="tx2"/>
                </a:buClr>
              </a:pPr>
              <a:r>
                <a:rPr lang="en-US" altLang="ru-RU" sz="2400" b="0">
                  <a:solidFill>
                    <a:srgbClr val="7F8999"/>
                  </a:solidFill>
                  <a:latin typeface="Arial" panose="020B0604020202020204" pitchFamily="34" charset="0"/>
                  <a:cs typeface="Arial" panose="020B0604020202020204" pitchFamily="34" charset="0"/>
                </a:rPr>
                <a:t>aperiam, eaque ipsa quae ab illo inventore veritatis et quasi architecto beatae vitae dicta sunt explicabo. Nemo enim ipsam voluptatem quia voluptas sit aspernatur aut odit aut fugit, sed quia consequuntur magni dolores eos qui ratione voluptatem</a:t>
              </a:r>
              <a:endParaRPr lang="ru-RU" altLang="ru-RU" sz="2400" b="0">
                <a:solidFill>
                  <a:srgbClr val="7F8999"/>
                </a:solidFill>
                <a:latin typeface="Arial" panose="020B0604020202020204" pitchFamily="34" charset="0"/>
                <a:cs typeface="Arial" panose="020B0604020202020204" pitchFamily="34" charset="0"/>
              </a:endParaRPr>
            </a:p>
          </p:txBody>
        </p:sp>
        <p:sp>
          <p:nvSpPr>
            <p:cNvPr id="21515" name="Прямоугольник 3">
              <a:extLst>
                <a:ext uri="{FF2B5EF4-FFF2-40B4-BE49-F238E27FC236}">
                  <a16:creationId xmlns:a16="http://schemas.microsoft.com/office/drawing/2014/main" id="{0DB7F00C-7701-604A-9F21-C73BE471624D}"/>
                </a:ext>
              </a:extLst>
            </p:cNvPr>
            <p:cNvSpPr>
              <a:spLocks noChangeArrowheads="1"/>
            </p:cNvSpPr>
            <p:nvPr/>
          </p:nvSpPr>
          <p:spPr bwMode="auto">
            <a:xfrm>
              <a:off x="12763500" y="4770438"/>
              <a:ext cx="554672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4000" b="0">
                  <a:solidFill>
                    <a:srgbClr val="555B64"/>
                  </a:solidFill>
                  <a:latin typeface="Arial" panose="020B0604020202020204" pitchFamily="34" charset="0"/>
                  <a:cs typeface="Arial" panose="020B0604020202020204" pitchFamily="34" charset="0"/>
                </a:rPr>
                <a:t>Subtitle text information</a:t>
              </a:r>
              <a:endParaRPr lang="ru-RU" altLang="ru-RU" sz="4000">
                <a:solidFill>
                  <a:srgbClr val="555B64"/>
                </a:solidFill>
              </a:endParaRP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9" name="Группа 5">
            <a:extLst>
              <a:ext uri="{FF2B5EF4-FFF2-40B4-BE49-F238E27FC236}">
                <a16:creationId xmlns:a16="http://schemas.microsoft.com/office/drawing/2014/main" id="{F56ED1FD-158C-0645-9268-6A16B782B026}"/>
              </a:ext>
            </a:extLst>
          </p:cNvPr>
          <p:cNvGrpSpPr>
            <a:grpSpLocks/>
          </p:cNvGrpSpPr>
          <p:nvPr/>
        </p:nvGrpSpPr>
        <p:grpSpPr bwMode="auto">
          <a:xfrm>
            <a:off x="2254250" y="1744663"/>
            <a:ext cx="19907250" cy="10348912"/>
            <a:chOff x="2366589" y="1744087"/>
            <a:chExt cx="19906529" cy="10349309"/>
          </a:xfrm>
        </p:grpSpPr>
        <p:grpSp>
          <p:nvGrpSpPr>
            <p:cNvPr id="22530" name="Группа 2">
              <a:extLst>
                <a:ext uri="{FF2B5EF4-FFF2-40B4-BE49-F238E27FC236}">
                  <a16:creationId xmlns:a16="http://schemas.microsoft.com/office/drawing/2014/main" id="{642F5326-854B-3443-A12A-B7001F130360}"/>
                </a:ext>
              </a:extLst>
            </p:cNvPr>
            <p:cNvGrpSpPr>
              <a:grpSpLocks/>
            </p:cNvGrpSpPr>
            <p:nvPr/>
          </p:nvGrpSpPr>
          <p:grpSpPr bwMode="auto">
            <a:xfrm>
              <a:off x="2366589" y="4121150"/>
              <a:ext cx="5521325" cy="5521325"/>
              <a:chOff x="8830136" y="3537274"/>
              <a:chExt cx="6688364" cy="6688364"/>
            </a:xfrm>
          </p:grpSpPr>
          <p:sp>
            <p:nvSpPr>
              <p:cNvPr id="22567" name="Полилиния 52">
                <a:extLst>
                  <a:ext uri="{FF2B5EF4-FFF2-40B4-BE49-F238E27FC236}">
                    <a16:creationId xmlns:a16="http://schemas.microsoft.com/office/drawing/2014/main" id="{89FA76F9-E5E9-F948-BD4B-4DE2F341EF70}"/>
                  </a:ext>
                </a:extLst>
              </p:cNvPr>
              <p:cNvSpPr>
                <a:spLocks/>
              </p:cNvSpPr>
              <p:nvPr/>
            </p:nvSpPr>
            <p:spPr bwMode="auto">
              <a:xfrm>
                <a:off x="8830136" y="3537274"/>
                <a:ext cx="6688364" cy="6688364"/>
              </a:xfrm>
              <a:custGeom>
                <a:avLst/>
                <a:gdLst>
                  <a:gd name="T0" fmla="*/ 2219051 w 7668212"/>
                  <a:gd name="T1" fmla="*/ 112534 h 7668212"/>
                  <a:gd name="T2" fmla="*/ 112534 w 7668212"/>
                  <a:gd name="T3" fmla="*/ 2219051 h 7668212"/>
                  <a:gd name="T4" fmla="*/ 2219051 w 7668212"/>
                  <a:gd name="T5" fmla="*/ 4325568 h 7668212"/>
                  <a:gd name="T6" fmla="*/ 4325568 w 7668212"/>
                  <a:gd name="T7" fmla="*/ 2219051 h 7668212"/>
                  <a:gd name="T8" fmla="*/ 2219051 w 7668212"/>
                  <a:gd name="T9" fmla="*/ 112534 h 7668212"/>
                  <a:gd name="T10" fmla="*/ 2219051 w 7668212"/>
                  <a:gd name="T11" fmla="*/ 0 h 7668212"/>
                  <a:gd name="T12" fmla="*/ 4438101 w 7668212"/>
                  <a:gd name="T13" fmla="*/ 2219051 h 7668212"/>
                  <a:gd name="T14" fmla="*/ 2219051 w 7668212"/>
                  <a:gd name="T15" fmla="*/ 4438101 h 7668212"/>
                  <a:gd name="T16" fmla="*/ 0 w 7668212"/>
                  <a:gd name="T17" fmla="*/ 2219051 h 7668212"/>
                  <a:gd name="T18" fmla="*/ 2219051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solidFill>
                <a:srgbClr val="EFF0F4">
                  <a:alpha val="45097"/>
                </a:srgbClr>
              </a:soli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endParaRPr lang="ru-RU"/>
              </a:p>
            </p:txBody>
          </p:sp>
          <p:grpSp>
            <p:nvGrpSpPr>
              <p:cNvPr id="22568" name="Группа 6">
                <a:extLst>
                  <a:ext uri="{FF2B5EF4-FFF2-40B4-BE49-F238E27FC236}">
                    <a16:creationId xmlns:a16="http://schemas.microsoft.com/office/drawing/2014/main" id="{9AC6FE33-AE6C-544A-A9CE-1840A875BC2F}"/>
                  </a:ext>
                </a:extLst>
              </p:cNvPr>
              <p:cNvGrpSpPr>
                <a:grpSpLocks/>
              </p:cNvGrpSpPr>
              <p:nvPr/>
            </p:nvGrpSpPr>
            <p:grpSpPr bwMode="auto">
              <a:xfrm>
                <a:off x="9513214" y="4204072"/>
                <a:ext cx="5322207" cy="5322207"/>
                <a:chOff x="8681411" y="3378675"/>
                <a:chExt cx="7668212" cy="7668212"/>
              </a:xfrm>
            </p:grpSpPr>
            <p:sp>
              <p:nvSpPr>
                <p:cNvPr id="22583" name="Полилиния 44">
                  <a:extLst>
                    <a:ext uri="{FF2B5EF4-FFF2-40B4-BE49-F238E27FC236}">
                      <a16:creationId xmlns:a16="http://schemas.microsoft.com/office/drawing/2014/main" id="{3EE2BB62-1E48-F64B-B6B6-4BAD7F0F8620}"/>
                    </a:ext>
                  </a:extLst>
                </p:cNvPr>
                <p:cNvSpPr>
                  <a:spLocks/>
                </p:cNvSpPr>
                <p:nvPr/>
              </p:nvSpPr>
              <p:spPr bwMode="auto">
                <a:xfrm>
                  <a:off x="8680805" y="3378586"/>
                  <a:ext cx="7669076" cy="7666877"/>
                </a:xfrm>
                <a:custGeom>
                  <a:avLst/>
                  <a:gdLst>
                    <a:gd name="T0" fmla="*/ 3834106 w 7668212"/>
                    <a:gd name="T1" fmla="*/ 194436 h 7668212"/>
                    <a:gd name="T2" fmla="*/ 194436 w 7668212"/>
                    <a:gd name="T3" fmla="*/ 3834106 h 7668212"/>
                    <a:gd name="T4" fmla="*/ 3834106 w 7668212"/>
                    <a:gd name="T5" fmla="*/ 7473776 h 7668212"/>
                    <a:gd name="T6" fmla="*/ 7473776 w 7668212"/>
                    <a:gd name="T7" fmla="*/ 3834106 h 7668212"/>
                    <a:gd name="T8" fmla="*/ 3834106 w 7668212"/>
                    <a:gd name="T9" fmla="*/ 194436 h 7668212"/>
                    <a:gd name="T10" fmla="*/ 3834106 w 7668212"/>
                    <a:gd name="T11" fmla="*/ 0 h 7668212"/>
                    <a:gd name="T12" fmla="*/ 7668212 w 7668212"/>
                    <a:gd name="T13" fmla="*/ 3834106 h 7668212"/>
                    <a:gd name="T14" fmla="*/ 3834106 w 7668212"/>
                    <a:gd name="T15" fmla="*/ 7668212 h 7668212"/>
                    <a:gd name="T16" fmla="*/ 0 w 7668212"/>
                    <a:gd name="T17" fmla="*/ 3834106 h 7668212"/>
                    <a:gd name="T18" fmla="*/ 3834106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gradFill rotWithShape="1">
                  <a:gsLst>
                    <a:gs pos="0">
                      <a:schemeClr val="accent1"/>
                    </a:gs>
                    <a:gs pos="100000">
                      <a:schemeClr val="accent5"/>
                    </a:gs>
                  </a:gsLst>
                  <a:lin ang="5400000" scaled="1"/>
                </a:gra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pPr>
                    <a:defRPr/>
                  </a:pPr>
                  <a:endParaRPr lang="ru-RU"/>
                </a:p>
              </p:txBody>
            </p:sp>
            <p:sp>
              <p:nvSpPr>
                <p:cNvPr id="46" name="Text Box 27">
                  <a:extLst>
                    <a:ext uri="{FF2B5EF4-FFF2-40B4-BE49-F238E27FC236}">
                      <a16:creationId xmlns:a16="http://schemas.microsoft.com/office/drawing/2014/main" id="{D02202DA-0D5D-DA4F-B0E9-DDD91B69BA80}"/>
                    </a:ext>
                  </a:extLst>
                </p:cNvPr>
                <p:cNvSpPr txBox="1">
                  <a:spLocks/>
                </p:cNvSpPr>
                <p:nvPr/>
              </p:nvSpPr>
              <p:spPr bwMode="auto">
                <a:xfrm>
                  <a:off x="8980032" y="6185433"/>
                  <a:ext cx="7070622" cy="210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4400" b="0" dirty="0">
                      <a:solidFill>
                        <a:srgbClr val="555B64"/>
                      </a:solidFill>
                      <a:latin typeface="Impact" charset="0"/>
                      <a:ea typeface="Impact" charset="0"/>
                      <a:cs typeface="Impact" charset="0"/>
                      <a:sym typeface="Helvetica Neue" charset="0"/>
                    </a:rPr>
                    <a:t>MINDMAP</a:t>
                  </a:r>
                </a:p>
                <a:p>
                  <a:pPr algn="ctr" eaLnBrk="1">
                    <a:defRPr/>
                  </a:pPr>
                  <a:r>
                    <a:rPr lang="en-US" altLang="x-none" sz="4400" b="0" dirty="0">
                      <a:solidFill>
                        <a:srgbClr val="555B64"/>
                      </a:solidFill>
                      <a:latin typeface="Impact" charset="0"/>
                      <a:ea typeface="Impact" charset="0"/>
                      <a:cs typeface="Impact" charset="0"/>
                      <a:sym typeface="Helvetica Neue" charset="0"/>
                    </a:rPr>
                    <a:t>INFOGRAPHIC</a:t>
                  </a:r>
                </a:p>
              </p:txBody>
            </p:sp>
          </p:grpSp>
          <p:sp>
            <p:nvSpPr>
              <p:cNvPr id="22569" name="Овал 7">
                <a:extLst>
                  <a:ext uri="{FF2B5EF4-FFF2-40B4-BE49-F238E27FC236}">
                    <a16:creationId xmlns:a16="http://schemas.microsoft.com/office/drawing/2014/main" id="{BE68DDB1-A544-B645-9BF4-4AC2643F5983}"/>
                  </a:ext>
                </a:extLst>
              </p:cNvPr>
              <p:cNvSpPr>
                <a:spLocks noChangeArrowheads="1"/>
              </p:cNvSpPr>
              <p:nvPr/>
            </p:nvSpPr>
            <p:spPr bwMode="auto">
              <a:xfrm>
                <a:off x="9006428" y="3713566"/>
                <a:ext cx="6335781" cy="6335781"/>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grpSp>
        <p:sp>
          <p:nvSpPr>
            <p:cNvPr id="13" name="Полилиния 12">
              <a:extLst>
                <a:ext uri="{FF2B5EF4-FFF2-40B4-BE49-F238E27FC236}">
                  <a16:creationId xmlns:a16="http://schemas.microsoft.com/office/drawing/2014/main" id="{5B1CB1B7-7626-4C4D-8698-F39EEE2E2092}"/>
                </a:ext>
              </a:extLst>
            </p:cNvPr>
            <p:cNvSpPr>
              <a:spLocks/>
            </p:cNvSpPr>
            <p:nvPr/>
          </p:nvSpPr>
          <p:spPr bwMode="auto">
            <a:xfrm>
              <a:off x="6965410" y="2766476"/>
              <a:ext cx="4168624" cy="2317839"/>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2532" name="Группа 4">
              <a:extLst>
                <a:ext uri="{FF2B5EF4-FFF2-40B4-BE49-F238E27FC236}">
                  <a16:creationId xmlns:a16="http://schemas.microsoft.com/office/drawing/2014/main" id="{BE89AB81-D175-ED43-8159-DCBE68053A7C}"/>
                </a:ext>
              </a:extLst>
            </p:cNvPr>
            <p:cNvGrpSpPr>
              <a:grpSpLocks/>
            </p:cNvGrpSpPr>
            <p:nvPr/>
          </p:nvGrpSpPr>
          <p:grpSpPr bwMode="auto">
            <a:xfrm>
              <a:off x="11102423" y="1744087"/>
              <a:ext cx="11170695" cy="2089577"/>
              <a:chOff x="11102424" y="1744087"/>
              <a:chExt cx="11170695" cy="2089577"/>
            </a:xfrm>
          </p:grpSpPr>
          <p:sp>
            <p:nvSpPr>
              <p:cNvPr id="22562" name="Скругленный прямоугольник 130">
                <a:extLst>
                  <a:ext uri="{FF2B5EF4-FFF2-40B4-BE49-F238E27FC236}">
                    <a16:creationId xmlns:a16="http://schemas.microsoft.com/office/drawing/2014/main" id="{ECCDE23A-E977-A643-BF19-93A8760BEB61}"/>
                  </a:ext>
                </a:extLst>
              </p:cNvPr>
              <p:cNvSpPr>
                <a:spLocks noChangeArrowheads="1"/>
              </p:cNvSpPr>
              <p:nvPr/>
            </p:nvSpPr>
            <p:spPr bwMode="auto">
              <a:xfrm>
                <a:off x="11102424" y="1744087"/>
                <a:ext cx="11170695" cy="2089577"/>
              </a:xfrm>
              <a:prstGeom prst="roundRect">
                <a:avLst>
                  <a:gd name="adj" fmla="val 10231"/>
                </a:avLst>
              </a:prstGeom>
              <a:noFill/>
              <a:ln w="25400" algn="ctr">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22563" name="Скругленный прямоугольник 139">
                <a:extLst>
                  <a:ext uri="{FF2B5EF4-FFF2-40B4-BE49-F238E27FC236}">
                    <a16:creationId xmlns:a16="http://schemas.microsoft.com/office/drawing/2014/main" id="{AFE17B08-3679-2540-B40B-70BDAA931135}"/>
                  </a:ext>
                </a:extLst>
              </p:cNvPr>
              <p:cNvSpPr>
                <a:spLocks noChangeArrowheads="1"/>
              </p:cNvSpPr>
              <p:nvPr/>
            </p:nvSpPr>
            <p:spPr bwMode="auto">
              <a:xfrm>
                <a:off x="11255896" y="1888875"/>
                <a:ext cx="1800000" cy="1800000"/>
              </a:xfrm>
              <a:prstGeom prst="roundRect">
                <a:avLst>
                  <a:gd name="adj" fmla="val 7245"/>
                </a:avLst>
              </a:prstGeom>
              <a:solidFill>
                <a:schemeClr val="accent2"/>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33" name="Text Box 27">
                <a:extLst>
                  <a:ext uri="{FF2B5EF4-FFF2-40B4-BE49-F238E27FC236}">
                    <a16:creationId xmlns:a16="http://schemas.microsoft.com/office/drawing/2014/main" id="{ABEDB80C-30BB-E244-8991-F023ECD68638}"/>
                  </a:ext>
                </a:extLst>
              </p:cNvPr>
              <p:cNvSpPr txBox="1">
                <a:spLocks/>
              </p:cNvSpPr>
              <p:nvPr/>
            </p:nvSpPr>
            <p:spPr bwMode="auto">
              <a:xfrm>
                <a:off x="11256268" y="2382286"/>
                <a:ext cx="1800160" cy="779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4400" b="0" dirty="0">
                    <a:solidFill>
                      <a:srgbClr val="FFFFFF"/>
                    </a:solidFill>
                    <a:latin typeface="Impact" charset="0"/>
                    <a:ea typeface="Impact" charset="0"/>
                    <a:cs typeface="Impact" charset="0"/>
                    <a:sym typeface="Helvetica Neue" charset="0"/>
                  </a:rPr>
                  <a:t>1</a:t>
                </a:r>
              </a:p>
            </p:txBody>
          </p:sp>
          <p:sp>
            <p:nvSpPr>
              <p:cNvPr id="22565" name="TextBox 8">
                <a:extLst>
                  <a:ext uri="{FF2B5EF4-FFF2-40B4-BE49-F238E27FC236}">
                    <a16:creationId xmlns:a16="http://schemas.microsoft.com/office/drawing/2014/main" id="{21902991-EB8C-5B4E-AE22-A89B59E13B8F}"/>
                  </a:ext>
                </a:extLst>
              </p:cNvPr>
              <p:cNvSpPr txBox="1">
                <a:spLocks noChangeArrowheads="1"/>
              </p:cNvSpPr>
              <p:nvPr/>
            </p:nvSpPr>
            <p:spPr bwMode="auto">
              <a:xfrm>
                <a:off x="13585825" y="2729442"/>
                <a:ext cx="8039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2" name="Прямоугольник 3">
                <a:extLst>
                  <a:ext uri="{FF2B5EF4-FFF2-40B4-BE49-F238E27FC236}">
                    <a16:creationId xmlns:a16="http://schemas.microsoft.com/office/drawing/2014/main" id="{4F4B3D79-8E38-F248-B998-CB54B9E398EA}"/>
                  </a:ext>
                </a:extLst>
              </p:cNvPr>
              <p:cNvSpPr>
                <a:spLocks noChangeArrowheads="1"/>
              </p:cNvSpPr>
              <p:nvPr/>
            </p:nvSpPr>
            <p:spPr bwMode="auto">
              <a:xfrm>
                <a:off x="13590668" y="2102204"/>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sp>
          <p:nvSpPr>
            <p:cNvPr id="144" name="Полилиния 143">
              <a:extLst>
                <a:ext uri="{FF2B5EF4-FFF2-40B4-BE49-F238E27FC236}">
                  <a16:creationId xmlns:a16="http://schemas.microsoft.com/office/drawing/2014/main" id="{51394835-9286-6740-BA05-D1653E1540BE}"/>
                </a:ext>
              </a:extLst>
            </p:cNvPr>
            <p:cNvSpPr>
              <a:spLocks/>
            </p:cNvSpPr>
            <p:nvPr/>
          </p:nvSpPr>
          <p:spPr bwMode="auto">
            <a:xfrm flipV="1">
              <a:off x="6965410" y="8730942"/>
              <a:ext cx="4168624" cy="2317839"/>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2534" name="Группа 145">
              <a:extLst>
                <a:ext uri="{FF2B5EF4-FFF2-40B4-BE49-F238E27FC236}">
                  <a16:creationId xmlns:a16="http://schemas.microsoft.com/office/drawing/2014/main" id="{341696D9-C6DD-714E-AD4D-0C0937004EDC}"/>
                </a:ext>
              </a:extLst>
            </p:cNvPr>
            <p:cNvGrpSpPr>
              <a:grpSpLocks/>
            </p:cNvGrpSpPr>
            <p:nvPr/>
          </p:nvGrpSpPr>
          <p:grpSpPr bwMode="auto">
            <a:xfrm>
              <a:off x="11102423" y="10003819"/>
              <a:ext cx="11170695" cy="2089577"/>
              <a:chOff x="11102424" y="1744087"/>
              <a:chExt cx="11170695" cy="2089577"/>
            </a:xfrm>
          </p:grpSpPr>
          <p:sp>
            <p:nvSpPr>
              <p:cNvPr id="22557" name="Скругленный прямоугольник 146">
                <a:extLst>
                  <a:ext uri="{FF2B5EF4-FFF2-40B4-BE49-F238E27FC236}">
                    <a16:creationId xmlns:a16="http://schemas.microsoft.com/office/drawing/2014/main" id="{EF7A29E2-5D88-B947-A735-605105E0EDC4}"/>
                  </a:ext>
                </a:extLst>
              </p:cNvPr>
              <p:cNvSpPr>
                <a:spLocks noChangeArrowheads="1"/>
              </p:cNvSpPr>
              <p:nvPr/>
            </p:nvSpPr>
            <p:spPr bwMode="auto">
              <a:xfrm>
                <a:off x="11102424" y="1744087"/>
                <a:ext cx="11170695" cy="2089577"/>
              </a:xfrm>
              <a:prstGeom prst="roundRect">
                <a:avLst>
                  <a:gd name="adj" fmla="val 10231"/>
                </a:avLst>
              </a:prstGeom>
              <a:noFill/>
              <a:ln w="25400" algn="ctr">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22571" name="Скругленный прямоугольник 147">
                <a:extLst>
                  <a:ext uri="{FF2B5EF4-FFF2-40B4-BE49-F238E27FC236}">
                    <a16:creationId xmlns:a16="http://schemas.microsoft.com/office/drawing/2014/main" id="{30EF7D5E-3660-4E46-8972-7B33FE3411EE}"/>
                  </a:ext>
                </a:extLst>
              </p:cNvPr>
              <p:cNvSpPr>
                <a:spLocks noChangeArrowheads="1"/>
              </p:cNvSpPr>
              <p:nvPr/>
            </p:nvSpPr>
            <p:spPr bwMode="auto">
              <a:xfrm>
                <a:off x="11256268" y="1888903"/>
                <a:ext cx="1800160" cy="1800294"/>
              </a:xfrm>
              <a:prstGeom prst="roundRect">
                <a:avLst>
                  <a:gd name="adj" fmla="val 7245"/>
                </a:avLst>
              </a:prstGeom>
              <a:solidFill>
                <a:schemeClr val="accent5"/>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49" name="Text Box 27">
                <a:extLst>
                  <a:ext uri="{FF2B5EF4-FFF2-40B4-BE49-F238E27FC236}">
                    <a16:creationId xmlns:a16="http://schemas.microsoft.com/office/drawing/2014/main" id="{6765CC28-C068-CC47-9CCC-A080B6A42DCA}"/>
                  </a:ext>
                </a:extLst>
              </p:cNvPr>
              <p:cNvSpPr txBox="1">
                <a:spLocks/>
              </p:cNvSpPr>
              <p:nvPr/>
            </p:nvSpPr>
            <p:spPr bwMode="auto">
              <a:xfrm>
                <a:off x="11256268" y="2382633"/>
                <a:ext cx="1800160" cy="7794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ru-RU" altLang="x-none" sz="4400" b="0" dirty="0">
                    <a:solidFill>
                      <a:srgbClr val="FFFFFF"/>
                    </a:solidFill>
                    <a:latin typeface="Impact" charset="0"/>
                    <a:ea typeface="Impact" charset="0"/>
                    <a:cs typeface="Impact" charset="0"/>
                    <a:sym typeface="Helvetica Neue" charset="0"/>
                  </a:rPr>
                  <a:t>4</a:t>
                </a:r>
                <a:endParaRPr lang="en-US" altLang="x-none" sz="4400" b="0" dirty="0">
                  <a:solidFill>
                    <a:srgbClr val="FFFFFF"/>
                  </a:solidFill>
                  <a:latin typeface="Impact" charset="0"/>
                  <a:ea typeface="Impact" charset="0"/>
                  <a:cs typeface="Impact" charset="0"/>
                  <a:sym typeface="Helvetica Neue" charset="0"/>
                </a:endParaRPr>
              </a:p>
            </p:txBody>
          </p:sp>
          <p:sp>
            <p:nvSpPr>
              <p:cNvPr id="22560" name="TextBox 8">
                <a:extLst>
                  <a:ext uri="{FF2B5EF4-FFF2-40B4-BE49-F238E27FC236}">
                    <a16:creationId xmlns:a16="http://schemas.microsoft.com/office/drawing/2014/main" id="{7C905918-F9FE-B94E-B365-3284BF5261AA}"/>
                  </a:ext>
                </a:extLst>
              </p:cNvPr>
              <p:cNvSpPr txBox="1">
                <a:spLocks noChangeArrowheads="1"/>
              </p:cNvSpPr>
              <p:nvPr/>
            </p:nvSpPr>
            <p:spPr bwMode="auto">
              <a:xfrm>
                <a:off x="13585825" y="2729442"/>
                <a:ext cx="8039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3" name="Прямоугольник 150">
                <a:extLst>
                  <a:ext uri="{FF2B5EF4-FFF2-40B4-BE49-F238E27FC236}">
                    <a16:creationId xmlns:a16="http://schemas.microsoft.com/office/drawing/2014/main" id="{741D70A1-63DE-AB4A-839B-2E71F0E9963E}"/>
                  </a:ext>
                </a:extLst>
              </p:cNvPr>
              <p:cNvSpPr>
                <a:spLocks noChangeArrowheads="1"/>
              </p:cNvSpPr>
              <p:nvPr/>
            </p:nvSpPr>
            <p:spPr bwMode="auto">
              <a:xfrm>
                <a:off x="13590668" y="2102204"/>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grpSp>
          <p:nvGrpSpPr>
            <p:cNvPr id="22535" name="Группа 151">
              <a:extLst>
                <a:ext uri="{FF2B5EF4-FFF2-40B4-BE49-F238E27FC236}">
                  <a16:creationId xmlns:a16="http://schemas.microsoft.com/office/drawing/2014/main" id="{8CF93168-C68C-8548-910F-3AB51928AF89}"/>
                </a:ext>
              </a:extLst>
            </p:cNvPr>
            <p:cNvGrpSpPr>
              <a:grpSpLocks/>
            </p:cNvGrpSpPr>
            <p:nvPr/>
          </p:nvGrpSpPr>
          <p:grpSpPr bwMode="auto">
            <a:xfrm>
              <a:off x="11102423" y="7250575"/>
              <a:ext cx="11170695" cy="2089577"/>
              <a:chOff x="11102424" y="1744087"/>
              <a:chExt cx="11170695" cy="2089577"/>
            </a:xfrm>
          </p:grpSpPr>
          <p:sp>
            <p:nvSpPr>
              <p:cNvPr id="22552" name="Скругленный прямоугольник 152">
                <a:extLst>
                  <a:ext uri="{FF2B5EF4-FFF2-40B4-BE49-F238E27FC236}">
                    <a16:creationId xmlns:a16="http://schemas.microsoft.com/office/drawing/2014/main" id="{111E63A9-3F63-0B48-8E1F-8359B83BE235}"/>
                  </a:ext>
                </a:extLst>
              </p:cNvPr>
              <p:cNvSpPr>
                <a:spLocks noChangeArrowheads="1"/>
              </p:cNvSpPr>
              <p:nvPr/>
            </p:nvSpPr>
            <p:spPr bwMode="auto">
              <a:xfrm>
                <a:off x="11102424" y="1744087"/>
                <a:ext cx="11170695" cy="2089577"/>
              </a:xfrm>
              <a:prstGeom prst="roundRect">
                <a:avLst>
                  <a:gd name="adj" fmla="val 10231"/>
                </a:avLst>
              </a:prstGeom>
              <a:noFill/>
              <a:ln w="25400" algn="ctr">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22566" name="Скругленный прямоугольник 153">
                <a:extLst>
                  <a:ext uri="{FF2B5EF4-FFF2-40B4-BE49-F238E27FC236}">
                    <a16:creationId xmlns:a16="http://schemas.microsoft.com/office/drawing/2014/main" id="{815D95E3-D676-2E46-8DEA-9620416A8B5E}"/>
                  </a:ext>
                </a:extLst>
              </p:cNvPr>
              <p:cNvSpPr>
                <a:spLocks noChangeArrowheads="1"/>
              </p:cNvSpPr>
              <p:nvPr/>
            </p:nvSpPr>
            <p:spPr bwMode="auto">
              <a:xfrm>
                <a:off x="11256268" y="1889316"/>
                <a:ext cx="1800160" cy="1800294"/>
              </a:xfrm>
              <a:prstGeom prst="roundRect">
                <a:avLst>
                  <a:gd name="adj" fmla="val 7245"/>
                </a:avLst>
              </a:prstGeom>
              <a:solidFill>
                <a:schemeClr val="accent4"/>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55" name="Text Box 27">
                <a:extLst>
                  <a:ext uri="{FF2B5EF4-FFF2-40B4-BE49-F238E27FC236}">
                    <a16:creationId xmlns:a16="http://schemas.microsoft.com/office/drawing/2014/main" id="{91795196-CBF5-6D42-B4AC-2E0CF647DDEA}"/>
                  </a:ext>
                </a:extLst>
              </p:cNvPr>
              <p:cNvSpPr txBox="1">
                <a:spLocks/>
              </p:cNvSpPr>
              <p:nvPr/>
            </p:nvSpPr>
            <p:spPr bwMode="auto">
              <a:xfrm>
                <a:off x="11256268" y="2383046"/>
                <a:ext cx="1800160" cy="7794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ru-RU" altLang="x-none" sz="4400" b="0" dirty="0">
                    <a:solidFill>
                      <a:srgbClr val="FFFFFF"/>
                    </a:solidFill>
                    <a:latin typeface="Impact" charset="0"/>
                    <a:ea typeface="Impact" charset="0"/>
                    <a:cs typeface="Impact" charset="0"/>
                    <a:sym typeface="Helvetica Neue" charset="0"/>
                  </a:rPr>
                  <a:t>3</a:t>
                </a:r>
                <a:endParaRPr lang="en-US" altLang="x-none" sz="4400" b="0" dirty="0">
                  <a:solidFill>
                    <a:srgbClr val="FFFFFF"/>
                  </a:solidFill>
                  <a:latin typeface="Impact" charset="0"/>
                  <a:ea typeface="Impact" charset="0"/>
                  <a:cs typeface="Impact" charset="0"/>
                  <a:sym typeface="Helvetica Neue" charset="0"/>
                </a:endParaRPr>
              </a:p>
            </p:txBody>
          </p:sp>
          <p:sp>
            <p:nvSpPr>
              <p:cNvPr id="22555" name="TextBox 8">
                <a:extLst>
                  <a:ext uri="{FF2B5EF4-FFF2-40B4-BE49-F238E27FC236}">
                    <a16:creationId xmlns:a16="http://schemas.microsoft.com/office/drawing/2014/main" id="{22423DD5-9EF3-E646-B79C-0F7EC1C26919}"/>
                  </a:ext>
                </a:extLst>
              </p:cNvPr>
              <p:cNvSpPr txBox="1">
                <a:spLocks noChangeArrowheads="1"/>
              </p:cNvSpPr>
              <p:nvPr/>
            </p:nvSpPr>
            <p:spPr bwMode="auto">
              <a:xfrm>
                <a:off x="13585825" y="2729442"/>
                <a:ext cx="8039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22556" name="Прямоугольник 156">
                <a:extLst>
                  <a:ext uri="{FF2B5EF4-FFF2-40B4-BE49-F238E27FC236}">
                    <a16:creationId xmlns:a16="http://schemas.microsoft.com/office/drawing/2014/main" id="{17DE3FC1-1882-224E-A973-9D432D26EEF8}"/>
                  </a:ext>
                </a:extLst>
              </p:cNvPr>
              <p:cNvSpPr>
                <a:spLocks noChangeArrowheads="1"/>
              </p:cNvSpPr>
              <p:nvPr/>
            </p:nvSpPr>
            <p:spPr bwMode="auto">
              <a:xfrm>
                <a:off x="13590668" y="2102204"/>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grpSp>
          <p:nvGrpSpPr>
            <p:cNvPr id="22536" name="Группа 157">
              <a:extLst>
                <a:ext uri="{FF2B5EF4-FFF2-40B4-BE49-F238E27FC236}">
                  <a16:creationId xmlns:a16="http://schemas.microsoft.com/office/drawing/2014/main" id="{62DBC791-A719-D94E-94F7-67FE0209B510}"/>
                </a:ext>
              </a:extLst>
            </p:cNvPr>
            <p:cNvGrpSpPr>
              <a:grpSpLocks/>
            </p:cNvGrpSpPr>
            <p:nvPr/>
          </p:nvGrpSpPr>
          <p:grpSpPr bwMode="auto">
            <a:xfrm>
              <a:off x="11102423" y="4497331"/>
              <a:ext cx="11170695" cy="2089577"/>
              <a:chOff x="11102424" y="1744087"/>
              <a:chExt cx="11170695" cy="2089577"/>
            </a:xfrm>
          </p:grpSpPr>
          <p:sp>
            <p:nvSpPr>
              <p:cNvPr id="22547" name="Скругленный прямоугольник 158">
                <a:extLst>
                  <a:ext uri="{FF2B5EF4-FFF2-40B4-BE49-F238E27FC236}">
                    <a16:creationId xmlns:a16="http://schemas.microsoft.com/office/drawing/2014/main" id="{A931DB3D-43E1-254D-8108-6755D2FA6F3D}"/>
                  </a:ext>
                </a:extLst>
              </p:cNvPr>
              <p:cNvSpPr>
                <a:spLocks noChangeArrowheads="1"/>
              </p:cNvSpPr>
              <p:nvPr/>
            </p:nvSpPr>
            <p:spPr bwMode="auto">
              <a:xfrm>
                <a:off x="11102424" y="1744087"/>
                <a:ext cx="11170695" cy="2089577"/>
              </a:xfrm>
              <a:prstGeom prst="roundRect">
                <a:avLst>
                  <a:gd name="adj" fmla="val 10231"/>
                </a:avLst>
              </a:prstGeom>
              <a:noFill/>
              <a:ln w="25400" algn="ctr">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sp>
            <p:nvSpPr>
              <p:cNvPr id="22561" name="Скругленный прямоугольник 159">
                <a:extLst>
                  <a:ext uri="{FF2B5EF4-FFF2-40B4-BE49-F238E27FC236}">
                    <a16:creationId xmlns:a16="http://schemas.microsoft.com/office/drawing/2014/main" id="{867A4448-4E6A-F848-8F1D-1FB343062FFA}"/>
                  </a:ext>
                </a:extLst>
              </p:cNvPr>
              <p:cNvSpPr>
                <a:spLocks noChangeArrowheads="1"/>
              </p:cNvSpPr>
              <p:nvPr/>
            </p:nvSpPr>
            <p:spPr bwMode="auto">
              <a:xfrm>
                <a:off x="11256268" y="1888142"/>
                <a:ext cx="1800160" cy="1800294"/>
              </a:xfrm>
              <a:prstGeom prst="roundRect">
                <a:avLst>
                  <a:gd name="adj" fmla="val 7245"/>
                </a:avLst>
              </a:prstGeom>
              <a:solidFill>
                <a:schemeClr val="accent3"/>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61" name="Text Box 27">
                <a:extLst>
                  <a:ext uri="{FF2B5EF4-FFF2-40B4-BE49-F238E27FC236}">
                    <a16:creationId xmlns:a16="http://schemas.microsoft.com/office/drawing/2014/main" id="{60C01EA4-4DB0-C24F-BDFA-CD578A4BF056}"/>
                  </a:ext>
                </a:extLst>
              </p:cNvPr>
              <p:cNvSpPr txBox="1">
                <a:spLocks/>
              </p:cNvSpPr>
              <p:nvPr/>
            </p:nvSpPr>
            <p:spPr bwMode="auto">
              <a:xfrm>
                <a:off x="11256268" y="2381873"/>
                <a:ext cx="1800160" cy="779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ru-RU" altLang="x-none" sz="4400" b="0" dirty="0">
                    <a:solidFill>
                      <a:srgbClr val="FFFFFF"/>
                    </a:solidFill>
                    <a:latin typeface="Impact" charset="0"/>
                    <a:ea typeface="Impact" charset="0"/>
                    <a:cs typeface="Impact" charset="0"/>
                    <a:sym typeface="Helvetica Neue" charset="0"/>
                  </a:rPr>
                  <a:t>2</a:t>
                </a:r>
                <a:endParaRPr lang="en-US" altLang="x-none" sz="4400" b="0" dirty="0">
                  <a:solidFill>
                    <a:srgbClr val="FFFFFF"/>
                  </a:solidFill>
                  <a:latin typeface="Impact" charset="0"/>
                  <a:ea typeface="Impact" charset="0"/>
                  <a:cs typeface="Impact" charset="0"/>
                  <a:sym typeface="Helvetica Neue" charset="0"/>
                </a:endParaRPr>
              </a:p>
            </p:txBody>
          </p:sp>
          <p:sp>
            <p:nvSpPr>
              <p:cNvPr id="22550" name="TextBox 8">
                <a:extLst>
                  <a:ext uri="{FF2B5EF4-FFF2-40B4-BE49-F238E27FC236}">
                    <a16:creationId xmlns:a16="http://schemas.microsoft.com/office/drawing/2014/main" id="{92286F28-3899-D941-B80E-35A1EE6C9454}"/>
                  </a:ext>
                </a:extLst>
              </p:cNvPr>
              <p:cNvSpPr txBox="1">
                <a:spLocks noChangeArrowheads="1"/>
              </p:cNvSpPr>
              <p:nvPr/>
            </p:nvSpPr>
            <p:spPr bwMode="auto">
              <a:xfrm>
                <a:off x="13585825" y="2729442"/>
                <a:ext cx="8039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22551" name="Прямоугольник 164">
                <a:extLst>
                  <a:ext uri="{FF2B5EF4-FFF2-40B4-BE49-F238E27FC236}">
                    <a16:creationId xmlns:a16="http://schemas.microsoft.com/office/drawing/2014/main" id="{D0B8AF47-05C9-0149-86CF-497C04273629}"/>
                  </a:ext>
                </a:extLst>
              </p:cNvPr>
              <p:cNvSpPr>
                <a:spLocks noChangeArrowheads="1"/>
              </p:cNvSpPr>
              <p:nvPr/>
            </p:nvSpPr>
            <p:spPr bwMode="auto">
              <a:xfrm>
                <a:off x="13590668" y="2102204"/>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sp>
          <p:nvSpPr>
            <p:cNvPr id="166" name="Полилиния 165">
              <a:extLst>
                <a:ext uri="{FF2B5EF4-FFF2-40B4-BE49-F238E27FC236}">
                  <a16:creationId xmlns:a16="http://schemas.microsoft.com/office/drawing/2014/main" id="{3D7ACCBC-0CB3-2B4A-8887-A75191156C03}"/>
                </a:ext>
              </a:extLst>
            </p:cNvPr>
            <p:cNvSpPr>
              <a:spLocks/>
            </p:cNvSpPr>
            <p:nvPr/>
          </p:nvSpPr>
          <p:spPr bwMode="auto">
            <a:xfrm>
              <a:off x="7608324" y="5533594"/>
              <a:ext cx="3524122" cy="630262"/>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1787368"/>
                <a:gd name="connsiteY0" fmla="*/ 857672 h 857672"/>
                <a:gd name="connsiteX1" fmla="*/ 656399 w 1787368"/>
                <a:gd name="connsiteY1" fmla="*/ 192505 h 857672"/>
                <a:gd name="connsiteX2" fmla="*/ 1041410 w 1787368"/>
                <a:gd name="connsiteY2" fmla="*/ 0 h 857672"/>
                <a:gd name="connsiteX3" fmla="*/ 1787368 w 1787368"/>
                <a:gd name="connsiteY3" fmla="*/ 0 h 857672"/>
              </a:gdLst>
              <a:ahLst/>
              <a:cxnLst>
                <a:cxn ang="0">
                  <a:pos x="connsiteX0" y="connsiteY0"/>
                </a:cxn>
                <a:cxn ang="0">
                  <a:pos x="connsiteX1" y="connsiteY1"/>
                </a:cxn>
                <a:cxn ang="0">
                  <a:pos x="connsiteX2" y="connsiteY2"/>
                </a:cxn>
                <a:cxn ang="0">
                  <a:pos x="connsiteX3" y="connsiteY3"/>
                </a:cxn>
              </a:cxnLst>
              <a:rect l="l" t="t" r="r" b="b"/>
              <a:pathLst>
                <a:path w="1787368" h="857672">
                  <a:moveTo>
                    <a:pt x="0" y="857672"/>
                  </a:moveTo>
                  <a:cubicBezTo>
                    <a:pt x="328863" y="528809"/>
                    <a:pt x="327536" y="521368"/>
                    <a:pt x="656399" y="192505"/>
                  </a:cubicBezTo>
                  <a:cubicBezTo>
                    <a:pt x="745707" y="111610"/>
                    <a:pt x="857317" y="8412"/>
                    <a:pt x="1041410" y="0"/>
                  </a:cubicBezTo>
                  <a:lnTo>
                    <a:pt x="178736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67" name="Полилиния 166">
              <a:extLst>
                <a:ext uri="{FF2B5EF4-FFF2-40B4-BE49-F238E27FC236}">
                  <a16:creationId xmlns:a16="http://schemas.microsoft.com/office/drawing/2014/main" id="{B12833B6-253D-8640-83ED-32E43CC1694C}"/>
                </a:ext>
              </a:extLst>
            </p:cNvPr>
            <p:cNvSpPr>
              <a:spLocks/>
            </p:cNvSpPr>
            <p:nvPr/>
          </p:nvSpPr>
          <p:spPr bwMode="auto">
            <a:xfrm flipV="1">
              <a:off x="7643248" y="7681565"/>
              <a:ext cx="3452688" cy="630261"/>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1787368"/>
                <a:gd name="connsiteY0" fmla="*/ 857672 h 857672"/>
                <a:gd name="connsiteX1" fmla="*/ 656399 w 1787368"/>
                <a:gd name="connsiteY1" fmla="*/ 192505 h 857672"/>
                <a:gd name="connsiteX2" fmla="*/ 1041410 w 1787368"/>
                <a:gd name="connsiteY2" fmla="*/ 0 h 857672"/>
                <a:gd name="connsiteX3" fmla="*/ 1787368 w 1787368"/>
                <a:gd name="connsiteY3" fmla="*/ 0 h 857672"/>
              </a:gdLst>
              <a:ahLst/>
              <a:cxnLst>
                <a:cxn ang="0">
                  <a:pos x="connsiteX0" y="connsiteY0"/>
                </a:cxn>
                <a:cxn ang="0">
                  <a:pos x="connsiteX1" y="connsiteY1"/>
                </a:cxn>
                <a:cxn ang="0">
                  <a:pos x="connsiteX2" y="connsiteY2"/>
                </a:cxn>
                <a:cxn ang="0">
                  <a:pos x="connsiteX3" y="connsiteY3"/>
                </a:cxn>
              </a:cxnLst>
              <a:rect l="l" t="t" r="r" b="b"/>
              <a:pathLst>
                <a:path w="1787368" h="857672">
                  <a:moveTo>
                    <a:pt x="0" y="857672"/>
                  </a:moveTo>
                  <a:cubicBezTo>
                    <a:pt x="328863" y="528809"/>
                    <a:pt x="327536" y="521368"/>
                    <a:pt x="656399" y="192505"/>
                  </a:cubicBezTo>
                  <a:cubicBezTo>
                    <a:pt x="745707" y="111610"/>
                    <a:pt x="857317" y="8412"/>
                    <a:pt x="1041410" y="0"/>
                  </a:cubicBezTo>
                  <a:lnTo>
                    <a:pt x="178736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22539" name="Овал 8">
              <a:extLst>
                <a:ext uri="{FF2B5EF4-FFF2-40B4-BE49-F238E27FC236}">
                  <a16:creationId xmlns:a16="http://schemas.microsoft.com/office/drawing/2014/main" id="{9BF755B9-AF26-0A46-976C-74AA374DF374}"/>
                </a:ext>
              </a:extLst>
            </p:cNvPr>
            <p:cNvSpPr>
              <a:spLocks noChangeArrowheads="1"/>
            </p:cNvSpPr>
            <p:nvPr/>
          </p:nvSpPr>
          <p:spPr bwMode="auto">
            <a:xfrm>
              <a:off x="10995483" y="2686979"/>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2540" name="Овал 8">
              <a:extLst>
                <a:ext uri="{FF2B5EF4-FFF2-40B4-BE49-F238E27FC236}">
                  <a16:creationId xmlns:a16="http://schemas.microsoft.com/office/drawing/2014/main" id="{343F08E7-8BD8-6D41-AF08-2C867F2A8CA1}"/>
                </a:ext>
              </a:extLst>
            </p:cNvPr>
            <p:cNvSpPr>
              <a:spLocks noChangeArrowheads="1"/>
            </p:cNvSpPr>
            <p:nvPr/>
          </p:nvSpPr>
          <p:spPr bwMode="auto">
            <a:xfrm>
              <a:off x="10995483" y="5444034"/>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2541" name="Овал 8">
              <a:extLst>
                <a:ext uri="{FF2B5EF4-FFF2-40B4-BE49-F238E27FC236}">
                  <a16:creationId xmlns:a16="http://schemas.microsoft.com/office/drawing/2014/main" id="{45EBC847-9B17-4A4D-8D4E-B91AADCDC915}"/>
                </a:ext>
              </a:extLst>
            </p:cNvPr>
            <p:cNvSpPr>
              <a:spLocks noChangeArrowheads="1"/>
            </p:cNvSpPr>
            <p:nvPr/>
          </p:nvSpPr>
          <p:spPr bwMode="auto">
            <a:xfrm>
              <a:off x="10995483" y="8214943"/>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2542" name="Овал 8">
              <a:extLst>
                <a:ext uri="{FF2B5EF4-FFF2-40B4-BE49-F238E27FC236}">
                  <a16:creationId xmlns:a16="http://schemas.microsoft.com/office/drawing/2014/main" id="{1C127EB2-D4AA-FD41-A97A-5D6C602B8562}"/>
                </a:ext>
              </a:extLst>
            </p:cNvPr>
            <p:cNvSpPr>
              <a:spLocks noChangeArrowheads="1"/>
            </p:cNvSpPr>
            <p:nvPr/>
          </p:nvSpPr>
          <p:spPr bwMode="auto">
            <a:xfrm>
              <a:off x="10995483" y="1094428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2543" name="Овал 8">
              <a:extLst>
                <a:ext uri="{FF2B5EF4-FFF2-40B4-BE49-F238E27FC236}">
                  <a16:creationId xmlns:a16="http://schemas.microsoft.com/office/drawing/2014/main" id="{A1EE04AF-7E12-4449-B804-733919019B88}"/>
                </a:ext>
              </a:extLst>
            </p:cNvPr>
            <p:cNvSpPr>
              <a:spLocks noChangeArrowheads="1"/>
            </p:cNvSpPr>
            <p:nvPr/>
          </p:nvSpPr>
          <p:spPr bwMode="auto">
            <a:xfrm>
              <a:off x="6873755" y="8644433"/>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2544" name="Овал 8">
              <a:extLst>
                <a:ext uri="{FF2B5EF4-FFF2-40B4-BE49-F238E27FC236}">
                  <a16:creationId xmlns:a16="http://schemas.microsoft.com/office/drawing/2014/main" id="{95019D6C-D451-9C49-A608-613EB23CA497}"/>
                </a:ext>
              </a:extLst>
            </p:cNvPr>
            <p:cNvSpPr>
              <a:spLocks noChangeArrowheads="1"/>
            </p:cNvSpPr>
            <p:nvPr/>
          </p:nvSpPr>
          <p:spPr bwMode="auto">
            <a:xfrm>
              <a:off x="7511065" y="7577633"/>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2545" name="Овал 8">
              <a:extLst>
                <a:ext uri="{FF2B5EF4-FFF2-40B4-BE49-F238E27FC236}">
                  <a16:creationId xmlns:a16="http://schemas.microsoft.com/office/drawing/2014/main" id="{C23B1A83-7081-2A4A-9DE9-55D05DE0D9D1}"/>
                </a:ext>
              </a:extLst>
            </p:cNvPr>
            <p:cNvSpPr>
              <a:spLocks noChangeArrowheads="1"/>
            </p:cNvSpPr>
            <p:nvPr/>
          </p:nvSpPr>
          <p:spPr bwMode="auto">
            <a:xfrm>
              <a:off x="7538774" y="6067487"/>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2546" name="Овал 8">
              <a:extLst>
                <a:ext uri="{FF2B5EF4-FFF2-40B4-BE49-F238E27FC236}">
                  <a16:creationId xmlns:a16="http://schemas.microsoft.com/office/drawing/2014/main" id="{C8A2D586-A8BC-AC42-A538-5AC427DAA764}"/>
                </a:ext>
              </a:extLst>
            </p:cNvPr>
            <p:cNvSpPr>
              <a:spLocks noChangeArrowheads="1"/>
            </p:cNvSpPr>
            <p:nvPr/>
          </p:nvSpPr>
          <p:spPr bwMode="auto">
            <a:xfrm>
              <a:off x="6901465" y="497297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3" name="Группа 1">
            <a:extLst>
              <a:ext uri="{FF2B5EF4-FFF2-40B4-BE49-F238E27FC236}">
                <a16:creationId xmlns:a16="http://schemas.microsoft.com/office/drawing/2014/main" id="{FD34BBD0-B47D-A84C-B90B-503DEC998D3A}"/>
              </a:ext>
            </a:extLst>
          </p:cNvPr>
          <p:cNvGrpSpPr>
            <a:grpSpLocks/>
          </p:cNvGrpSpPr>
          <p:nvPr/>
        </p:nvGrpSpPr>
        <p:grpSpPr bwMode="auto">
          <a:xfrm>
            <a:off x="2254250" y="1458913"/>
            <a:ext cx="22737763" cy="10955337"/>
            <a:chOff x="2254250" y="1458913"/>
            <a:chExt cx="22737763" cy="10955337"/>
          </a:xfrm>
        </p:grpSpPr>
        <p:sp>
          <p:nvSpPr>
            <p:cNvPr id="23554" name="Скругленный прямоугольник 60">
              <a:extLst>
                <a:ext uri="{FF2B5EF4-FFF2-40B4-BE49-F238E27FC236}">
                  <a16:creationId xmlns:a16="http://schemas.microsoft.com/office/drawing/2014/main" id="{927285D7-14EA-0E45-95C7-342DDEFDD40D}"/>
                </a:ext>
              </a:extLst>
            </p:cNvPr>
            <p:cNvSpPr>
              <a:spLocks noChangeArrowheads="1"/>
            </p:cNvSpPr>
            <p:nvPr/>
          </p:nvSpPr>
          <p:spPr bwMode="auto">
            <a:xfrm>
              <a:off x="10714038" y="9744075"/>
              <a:ext cx="14277975" cy="2670175"/>
            </a:xfrm>
            <a:prstGeom prst="roundRect">
              <a:avLst>
                <a:gd name="adj" fmla="val 15125"/>
              </a:avLst>
            </a:prstGeom>
            <a:solidFill>
              <a:srgbClr val="EFF0F5">
                <a:alpha val="45097"/>
              </a:srgbClr>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3555" name="Скругленный прямоугольник 59">
              <a:extLst>
                <a:ext uri="{FF2B5EF4-FFF2-40B4-BE49-F238E27FC236}">
                  <a16:creationId xmlns:a16="http://schemas.microsoft.com/office/drawing/2014/main" id="{A6A72CDF-8B9C-8443-BCBE-76B189BBD7EA}"/>
                </a:ext>
              </a:extLst>
            </p:cNvPr>
            <p:cNvSpPr>
              <a:spLocks noChangeArrowheads="1"/>
            </p:cNvSpPr>
            <p:nvPr/>
          </p:nvSpPr>
          <p:spPr bwMode="auto">
            <a:xfrm>
              <a:off x="10714038" y="6981825"/>
              <a:ext cx="14277975" cy="2670175"/>
            </a:xfrm>
            <a:prstGeom prst="roundRect">
              <a:avLst>
                <a:gd name="adj" fmla="val 15125"/>
              </a:avLst>
            </a:prstGeom>
            <a:solidFill>
              <a:srgbClr val="EFF0F5">
                <a:alpha val="45097"/>
              </a:srgbClr>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3556" name="Скругленный прямоугольник 58">
              <a:extLst>
                <a:ext uri="{FF2B5EF4-FFF2-40B4-BE49-F238E27FC236}">
                  <a16:creationId xmlns:a16="http://schemas.microsoft.com/office/drawing/2014/main" id="{898B09D5-0C2B-E44F-BE5B-4EAC07B6A25A}"/>
                </a:ext>
              </a:extLst>
            </p:cNvPr>
            <p:cNvSpPr>
              <a:spLocks noChangeArrowheads="1"/>
            </p:cNvSpPr>
            <p:nvPr/>
          </p:nvSpPr>
          <p:spPr bwMode="auto">
            <a:xfrm>
              <a:off x="10714038" y="4219575"/>
              <a:ext cx="14277975" cy="2671763"/>
            </a:xfrm>
            <a:prstGeom prst="roundRect">
              <a:avLst>
                <a:gd name="adj" fmla="val 15125"/>
              </a:avLst>
            </a:prstGeom>
            <a:solidFill>
              <a:srgbClr val="EFF0F5">
                <a:alpha val="45097"/>
              </a:srgbClr>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3557" name="Скругленный прямоугольник 57">
              <a:extLst>
                <a:ext uri="{FF2B5EF4-FFF2-40B4-BE49-F238E27FC236}">
                  <a16:creationId xmlns:a16="http://schemas.microsoft.com/office/drawing/2014/main" id="{FE133C22-168D-8B4A-ACFE-844B92B26A91}"/>
                </a:ext>
              </a:extLst>
            </p:cNvPr>
            <p:cNvSpPr>
              <a:spLocks noChangeArrowheads="1"/>
            </p:cNvSpPr>
            <p:nvPr/>
          </p:nvSpPr>
          <p:spPr bwMode="auto">
            <a:xfrm>
              <a:off x="10714038" y="1458913"/>
              <a:ext cx="14277975" cy="2671762"/>
            </a:xfrm>
            <a:prstGeom prst="roundRect">
              <a:avLst>
                <a:gd name="adj" fmla="val 15125"/>
              </a:avLst>
            </a:prstGeom>
            <a:solidFill>
              <a:srgbClr val="EFF0F5">
                <a:alpha val="45097"/>
              </a:srgbClr>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endParaRPr lang="ru-RU" altLang="ru-RU"/>
            </a:p>
          </p:txBody>
        </p:sp>
        <p:grpSp>
          <p:nvGrpSpPr>
            <p:cNvPr id="23558" name="Группа 2">
              <a:extLst>
                <a:ext uri="{FF2B5EF4-FFF2-40B4-BE49-F238E27FC236}">
                  <a16:creationId xmlns:a16="http://schemas.microsoft.com/office/drawing/2014/main" id="{A96CB644-C71A-3B43-8E36-B375B4B90373}"/>
                </a:ext>
              </a:extLst>
            </p:cNvPr>
            <p:cNvGrpSpPr>
              <a:grpSpLocks/>
            </p:cNvGrpSpPr>
            <p:nvPr/>
          </p:nvGrpSpPr>
          <p:grpSpPr bwMode="auto">
            <a:xfrm>
              <a:off x="2254250" y="4121150"/>
              <a:ext cx="5521325" cy="5521325"/>
              <a:chOff x="8830136" y="3537274"/>
              <a:chExt cx="6688364" cy="6688364"/>
            </a:xfrm>
          </p:grpSpPr>
          <p:sp>
            <p:nvSpPr>
              <p:cNvPr id="23599" name="Полилиния 52">
                <a:extLst>
                  <a:ext uri="{FF2B5EF4-FFF2-40B4-BE49-F238E27FC236}">
                    <a16:creationId xmlns:a16="http://schemas.microsoft.com/office/drawing/2014/main" id="{BB1B2224-FED8-9046-959B-63C6EC53ADE2}"/>
                  </a:ext>
                </a:extLst>
              </p:cNvPr>
              <p:cNvSpPr>
                <a:spLocks/>
              </p:cNvSpPr>
              <p:nvPr/>
            </p:nvSpPr>
            <p:spPr bwMode="auto">
              <a:xfrm>
                <a:off x="8830136" y="3537274"/>
                <a:ext cx="6688364" cy="6688364"/>
              </a:xfrm>
              <a:custGeom>
                <a:avLst/>
                <a:gdLst>
                  <a:gd name="T0" fmla="*/ 2219051 w 7668212"/>
                  <a:gd name="T1" fmla="*/ 112534 h 7668212"/>
                  <a:gd name="T2" fmla="*/ 112534 w 7668212"/>
                  <a:gd name="T3" fmla="*/ 2219051 h 7668212"/>
                  <a:gd name="T4" fmla="*/ 2219051 w 7668212"/>
                  <a:gd name="T5" fmla="*/ 4325568 h 7668212"/>
                  <a:gd name="T6" fmla="*/ 4325568 w 7668212"/>
                  <a:gd name="T7" fmla="*/ 2219051 h 7668212"/>
                  <a:gd name="T8" fmla="*/ 2219051 w 7668212"/>
                  <a:gd name="T9" fmla="*/ 112534 h 7668212"/>
                  <a:gd name="T10" fmla="*/ 2219051 w 7668212"/>
                  <a:gd name="T11" fmla="*/ 0 h 7668212"/>
                  <a:gd name="T12" fmla="*/ 4438101 w 7668212"/>
                  <a:gd name="T13" fmla="*/ 2219051 h 7668212"/>
                  <a:gd name="T14" fmla="*/ 2219051 w 7668212"/>
                  <a:gd name="T15" fmla="*/ 4438101 h 7668212"/>
                  <a:gd name="T16" fmla="*/ 0 w 7668212"/>
                  <a:gd name="T17" fmla="*/ 2219051 h 7668212"/>
                  <a:gd name="T18" fmla="*/ 2219051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solidFill>
                <a:srgbClr val="EFF0F4">
                  <a:alpha val="45097"/>
                </a:srgbClr>
              </a:soli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endParaRPr lang="ru-RU"/>
              </a:p>
            </p:txBody>
          </p:sp>
          <p:grpSp>
            <p:nvGrpSpPr>
              <p:cNvPr id="23600" name="Группа 6">
                <a:extLst>
                  <a:ext uri="{FF2B5EF4-FFF2-40B4-BE49-F238E27FC236}">
                    <a16:creationId xmlns:a16="http://schemas.microsoft.com/office/drawing/2014/main" id="{0AF73FF9-8ED5-854D-93C9-DE1EEFC6DD4D}"/>
                  </a:ext>
                </a:extLst>
              </p:cNvPr>
              <p:cNvGrpSpPr>
                <a:grpSpLocks/>
              </p:cNvGrpSpPr>
              <p:nvPr/>
            </p:nvGrpSpPr>
            <p:grpSpPr bwMode="auto">
              <a:xfrm>
                <a:off x="9513214" y="4204072"/>
                <a:ext cx="5322207" cy="5322207"/>
                <a:chOff x="8681411" y="3378675"/>
                <a:chExt cx="7668212" cy="7668212"/>
              </a:xfrm>
            </p:grpSpPr>
            <p:sp>
              <p:nvSpPr>
                <p:cNvPr id="23615" name="Полилиния 44">
                  <a:extLst>
                    <a:ext uri="{FF2B5EF4-FFF2-40B4-BE49-F238E27FC236}">
                      <a16:creationId xmlns:a16="http://schemas.microsoft.com/office/drawing/2014/main" id="{1326A20F-7DD3-0C49-BFC3-8DD988C43A82}"/>
                    </a:ext>
                  </a:extLst>
                </p:cNvPr>
                <p:cNvSpPr>
                  <a:spLocks/>
                </p:cNvSpPr>
                <p:nvPr/>
              </p:nvSpPr>
              <p:spPr bwMode="auto">
                <a:xfrm>
                  <a:off x="8680842" y="3379396"/>
                  <a:ext cx="7669353" cy="7666582"/>
                </a:xfrm>
                <a:custGeom>
                  <a:avLst/>
                  <a:gdLst>
                    <a:gd name="T0" fmla="*/ 3834106 w 7668212"/>
                    <a:gd name="T1" fmla="*/ 194436 h 7668212"/>
                    <a:gd name="T2" fmla="*/ 194436 w 7668212"/>
                    <a:gd name="T3" fmla="*/ 3834106 h 7668212"/>
                    <a:gd name="T4" fmla="*/ 3834106 w 7668212"/>
                    <a:gd name="T5" fmla="*/ 7473776 h 7668212"/>
                    <a:gd name="T6" fmla="*/ 7473776 w 7668212"/>
                    <a:gd name="T7" fmla="*/ 3834106 h 7668212"/>
                    <a:gd name="T8" fmla="*/ 3834106 w 7668212"/>
                    <a:gd name="T9" fmla="*/ 194436 h 7668212"/>
                    <a:gd name="T10" fmla="*/ 3834106 w 7668212"/>
                    <a:gd name="T11" fmla="*/ 0 h 7668212"/>
                    <a:gd name="T12" fmla="*/ 7668212 w 7668212"/>
                    <a:gd name="T13" fmla="*/ 3834106 h 7668212"/>
                    <a:gd name="T14" fmla="*/ 3834106 w 7668212"/>
                    <a:gd name="T15" fmla="*/ 7668212 h 7668212"/>
                    <a:gd name="T16" fmla="*/ 0 w 7668212"/>
                    <a:gd name="T17" fmla="*/ 3834106 h 7668212"/>
                    <a:gd name="T18" fmla="*/ 3834106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gradFill rotWithShape="1">
                  <a:gsLst>
                    <a:gs pos="0">
                      <a:schemeClr val="accent1"/>
                    </a:gs>
                    <a:gs pos="100000">
                      <a:schemeClr val="accent5"/>
                    </a:gs>
                  </a:gsLst>
                  <a:lin ang="5400000" scaled="1"/>
                </a:gradFill>
                <a:ln>
                  <a:noFill/>
                </a:ln>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Lst>
              </p:spPr>
              <p:txBody>
                <a:bodyPr lIns="0" tIns="0" rIns="0" bIns="0" anchor="ctr"/>
                <a:lstStyle/>
                <a:p>
                  <a:pPr>
                    <a:defRPr/>
                  </a:pPr>
                  <a:endParaRPr lang="ru-RU"/>
                </a:p>
              </p:txBody>
            </p:sp>
            <p:sp>
              <p:nvSpPr>
                <p:cNvPr id="46" name="Text Box 27">
                  <a:extLst>
                    <a:ext uri="{FF2B5EF4-FFF2-40B4-BE49-F238E27FC236}">
                      <a16:creationId xmlns:a16="http://schemas.microsoft.com/office/drawing/2014/main" id="{D02202DA-0D5D-DA4F-B0E9-DDD91B69BA80}"/>
                    </a:ext>
                  </a:extLst>
                </p:cNvPr>
                <p:cNvSpPr txBox="1">
                  <a:spLocks/>
                </p:cNvSpPr>
                <p:nvPr/>
              </p:nvSpPr>
              <p:spPr bwMode="auto">
                <a:xfrm>
                  <a:off x="8980080" y="6186134"/>
                  <a:ext cx="7070878" cy="2100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4400" b="0" dirty="0">
                      <a:solidFill>
                        <a:srgbClr val="555B64"/>
                      </a:solidFill>
                      <a:latin typeface="Impact" charset="0"/>
                      <a:ea typeface="Impact" charset="0"/>
                      <a:cs typeface="Impact" charset="0"/>
                      <a:sym typeface="Helvetica Neue" charset="0"/>
                    </a:rPr>
                    <a:t>MINDMAP</a:t>
                  </a:r>
                </a:p>
                <a:p>
                  <a:pPr algn="ctr" eaLnBrk="1">
                    <a:defRPr/>
                  </a:pPr>
                  <a:r>
                    <a:rPr lang="en-US" altLang="x-none" sz="4400" b="0" dirty="0">
                      <a:solidFill>
                        <a:srgbClr val="555B64"/>
                      </a:solidFill>
                      <a:latin typeface="Impact" charset="0"/>
                      <a:ea typeface="Impact" charset="0"/>
                      <a:cs typeface="Impact" charset="0"/>
                      <a:sym typeface="Helvetica Neue" charset="0"/>
                    </a:rPr>
                    <a:t>INFOGRAPHIC</a:t>
                  </a:r>
                </a:p>
              </p:txBody>
            </p:sp>
          </p:grpSp>
          <p:sp>
            <p:nvSpPr>
              <p:cNvPr id="23601" name="Овал 7">
                <a:extLst>
                  <a:ext uri="{FF2B5EF4-FFF2-40B4-BE49-F238E27FC236}">
                    <a16:creationId xmlns:a16="http://schemas.microsoft.com/office/drawing/2014/main" id="{1EDD0D2C-F61C-E540-853E-D5E4ABB26EB4}"/>
                  </a:ext>
                </a:extLst>
              </p:cNvPr>
              <p:cNvSpPr>
                <a:spLocks noChangeArrowheads="1"/>
              </p:cNvSpPr>
              <p:nvPr/>
            </p:nvSpPr>
            <p:spPr bwMode="auto">
              <a:xfrm>
                <a:off x="9006428" y="3713566"/>
                <a:ext cx="6335781" cy="6335781"/>
              </a:xfrm>
              <a:prstGeom prst="ellipse">
                <a:avLst/>
              </a:prstGeom>
              <a:noFill/>
              <a:ln w="25400">
                <a:solidFill>
                  <a:srgbClr val="BFC5CE"/>
                </a:solidFill>
                <a:miter lim="4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a:endParaRPr lang="ru-RU" altLang="ru-RU"/>
              </a:p>
            </p:txBody>
          </p:sp>
        </p:grpSp>
        <p:sp>
          <p:nvSpPr>
            <p:cNvPr id="13" name="Полилиния 12">
              <a:extLst>
                <a:ext uri="{FF2B5EF4-FFF2-40B4-BE49-F238E27FC236}">
                  <a16:creationId xmlns:a16="http://schemas.microsoft.com/office/drawing/2014/main" id="{5B1CB1B7-7626-4C4D-8698-F39EEE2E2092}"/>
                </a:ext>
              </a:extLst>
            </p:cNvPr>
            <p:cNvSpPr>
              <a:spLocks/>
            </p:cNvSpPr>
            <p:nvPr/>
          </p:nvSpPr>
          <p:spPr bwMode="auto">
            <a:xfrm>
              <a:off x="6853238" y="2765425"/>
              <a:ext cx="4168775" cy="2319338"/>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3560" name="Группа 4">
              <a:extLst>
                <a:ext uri="{FF2B5EF4-FFF2-40B4-BE49-F238E27FC236}">
                  <a16:creationId xmlns:a16="http://schemas.microsoft.com/office/drawing/2014/main" id="{0102F855-1753-AC49-9B24-3A6A9E90933A}"/>
                </a:ext>
              </a:extLst>
            </p:cNvPr>
            <p:cNvGrpSpPr>
              <a:grpSpLocks/>
            </p:cNvGrpSpPr>
            <p:nvPr/>
          </p:nvGrpSpPr>
          <p:grpSpPr bwMode="auto">
            <a:xfrm>
              <a:off x="10990263" y="1749425"/>
              <a:ext cx="11171237" cy="2090738"/>
              <a:chOff x="11102424" y="1744087"/>
              <a:chExt cx="11170695" cy="2089577"/>
            </a:xfrm>
          </p:grpSpPr>
          <p:sp>
            <p:nvSpPr>
              <p:cNvPr id="23594" name="Скругленный прямоугольник 130">
                <a:extLst>
                  <a:ext uri="{FF2B5EF4-FFF2-40B4-BE49-F238E27FC236}">
                    <a16:creationId xmlns:a16="http://schemas.microsoft.com/office/drawing/2014/main" id="{16D37C95-592B-3948-9A61-B2079FEA282C}"/>
                  </a:ext>
                </a:extLst>
              </p:cNvPr>
              <p:cNvSpPr>
                <a:spLocks noChangeArrowheads="1"/>
              </p:cNvSpPr>
              <p:nvPr/>
            </p:nvSpPr>
            <p:spPr bwMode="auto">
              <a:xfrm>
                <a:off x="11102424" y="1744087"/>
                <a:ext cx="11170695" cy="2089577"/>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sp>
            <p:nvSpPr>
              <p:cNvPr id="23595" name="Скругленный прямоугольник 139">
                <a:extLst>
                  <a:ext uri="{FF2B5EF4-FFF2-40B4-BE49-F238E27FC236}">
                    <a16:creationId xmlns:a16="http://schemas.microsoft.com/office/drawing/2014/main" id="{7A8363BD-229B-D841-81A3-A01A101BE806}"/>
                  </a:ext>
                </a:extLst>
              </p:cNvPr>
              <p:cNvSpPr>
                <a:spLocks noChangeArrowheads="1"/>
              </p:cNvSpPr>
              <p:nvPr/>
            </p:nvSpPr>
            <p:spPr bwMode="auto">
              <a:xfrm>
                <a:off x="11255896" y="1888875"/>
                <a:ext cx="1800000" cy="1800000"/>
              </a:xfrm>
              <a:prstGeom prst="roundRect">
                <a:avLst>
                  <a:gd name="adj" fmla="val 7245"/>
                </a:avLst>
              </a:prstGeom>
              <a:solidFill>
                <a:schemeClr val="accent2"/>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133" name="Text Box 27">
                <a:extLst>
                  <a:ext uri="{FF2B5EF4-FFF2-40B4-BE49-F238E27FC236}">
                    <a16:creationId xmlns:a16="http://schemas.microsoft.com/office/drawing/2014/main" id="{ABEDB80C-30BB-E244-8991-F023ECD68638}"/>
                  </a:ext>
                </a:extLst>
              </p:cNvPr>
              <p:cNvSpPr txBox="1">
                <a:spLocks/>
              </p:cNvSpPr>
              <p:nvPr/>
            </p:nvSpPr>
            <p:spPr bwMode="auto">
              <a:xfrm>
                <a:off x="11256404" y="2381908"/>
                <a:ext cx="1800138" cy="780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4400" b="0" dirty="0">
                    <a:solidFill>
                      <a:srgbClr val="FFFFFF"/>
                    </a:solidFill>
                    <a:latin typeface="Impact" charset="0"/>
                    <a:ea typeface="Impact" charset="0"/>
                    <a:cs typeface="Impact" charset="0"/>
                    <a:sym typeface="Helvetica Neue" charset="0"/>
                  </a:rPr>
                  <a:t>1</a:t>
                </a:r>
              </a:p>
            </p:txBody>
          </p:sp>
          <p:sp>
            <p:nvSpPr>
              <p:cNvPr id="23597" name="TextBox 8">
                <a:extLst>
                  <a:ext uri="{FF2B5EF4-FFF2-40B4-BE49-F238E27FC236}">
                    <a16:creationId xmlns:a16="http://schemas.microsoft.com/office/drawing/2014/main" id="{177AA91A-3509-9348-8CC7-07BFCD09ADE1}"/>
                  </a:ext>
                </a:extLst>
              </p:cNvPr>
              <p:cNvSpPr txBox="1">
                <a:spLocks noChangeArrowheads="1"/>
              </p:cNvSpPr>
              <p:nvPr/>
            </p:nvSpPr>
            <p:spPr bwMode="auto">
              <a:xfrm>
                <a:off x="13585825" y="2729442"/>
                <a:ext cx="8039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2" name="Прямоугольник 3">
                <a:extLst>
                  <a:ext uri="{FF2B5EF4-FFF2-40B4-BE49-F238E27FC236}">
                    <a16:creationId xmlns:a16="http://schemas.microsoft.com/office/drawing/2014/main" id="{1AAD3AC4-EFBD-C149-94AC-E2762E70AFEA}"/>
                  </a:ext>
                </a:extLst>
              </p:cNvPr>
              <p:cNvSpPr>
                <a:spLocks noChangeArrowheads="1"/>
              </p:cNvSpPr>
              <p:nvPr/>
            </p:nvSpPr>
            <p:spPr bwMode="auto">
              <a:xfrm>
                <a:off x="13590668" y="2102204"/>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sp>
          <p:nvSpPr>
            <p:cNvPr id="144" name="Полилиния 143">
              <a:extLst>
                <a:ext uri="{FF2B5EF4-FFF2-40B4-BE49-F238E27FC236}">
                  <a16:creationId xmlns:a16="http://schemas.microsoft.com/office/drawing/2014/main" id="{51394835-9286-6740-BA05-D1653E1540BE}"/>
                </a:ext>
              </a:extLst>
            </p:cNvPr>
            <p:cNvSpPr>
              <a:spLocks/>
            </p:cNvSpPr>
            <p:nvPr/>
          </p:nvSpPr>
          <p:spPr bwMode="auto">
            <a:xfrm flipV="1">
              <a:off x="6853238" y="8729663"/>
              <a:ext cx="4168775" cy="2319337"/>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grpSp>
          <p:nvGrpSpPr>
            <p:cNvPr id="23562" name="Группа 145">
              <a:extLst>
                <a:ext uri="{FF2B5EF4-FFF2-40B4-BE49-F238E27FC236}">
                  <a16:creationId xmlns:a16="http://schemas.microsoft.com/office/drawing/2014/main" id="{3F57957F-C59A-F24E-8761-75E5D5A68CA3}"/>
                </a:ext>
              </a:extLst>
            </p:cNvPr>
            <p:cNvGrpSpPr>
              <a:grpSpLocks/>
            </p:cNvGrpSpPr>
            <p:nvPr/>
          </p:nvGrpSpPr>
          <p:grpSpPr bwMode="auto">
            <a:xfrm>
              <a:off x="10990263" y="10033000"/>
              <a:ext cx="11171237" cy="2089150"/>
              <a:chOff x="11102424" y="1744087"/>
              <a:chExt cx="11170695" cy="2089577"/>
            </a:xfrm>
          </p:grpSpPr>
          <p:sp>
            <p:nvSpPr>
              <p:cNvPr id="3" name="Скругленный прямоугольник 146">
                <a:extLst>
                  <a:ext uri="{FF2B5EF4-FFF2-40B4-BE49-F238E27FC236}">
                    <a16:creationId xmlns:a16="http://schemas.microsoft.com/office/drawing/2014/main" id="{2D1C72EE-296B-D942-B8E1-E02809B624B6}"/>
                  </a:ext>
                </a:extLst>
              </p:cNvPr>
              <p:cNvSpPr>
                <a:spLocks noChangeArrowheads="1"/>
              </p:cNvSpPr>
              <p:nvPr/>
            </p:nvSpPr>
            <p:spPr bwMode="auto">
              <a:xfrm>
                <a:off x="11102424" y="1744087"/>
                <a:ext cx="11170695" cy="2089577"/>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sp>
            <p:nvSpPr>
              <p:cNvPr id="23603" name="Скругленный прямоугольник 147">
                <a:extLst>
                  <a:ext uri="{FF2B5EF4-FFF2-40B4-BE49-F238E27FC236}">
                    <a16:creationId xmlns:a16="http://schemas.microsoft.com/office/drawing/2014/main" id="{9FB2A9EB-EB98-A946-8AD2-8513C3A86CDC}"/>
                  </a:ext>
                </a:extLst>
              </p:cNvPr>
              <p:cNvSpPr>
                <a:spLocks noChangeArrowheads="1"/>
              </p:cNvSpPr>
              <p:nvPr/>
            </p:nvSpPr>
            <p:spPr bwMode="auto">
              <a:xfrm>
                <a:off x="11256404" y="1888580"/>
                <a:ext cx="1800138" cy="1800593"/>
              </a:xfrm>
              <a:prstGeom prst="roundRect">
                <a:avLst>
                  <a:gd name="adj" fmla="val 7245"/>
                </a:avLst>
              </a:prstGeom>
              <a:solidFill>
                <a:schemeClr val="accent5"/>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49" name="Text Box 27">
                <a:extLst>
                  <a:ext uri="{FF2B5EF4-FFF2-40B4-BE49-F238E27FC236}">
                    <a16:creationId xmlns:a16="http://schemas.microsoft.com/office/drawing/2014/main" id="{6765CC28-C068-CC47-9CCC-A080B6A42DCA}"/>
                  </a:ext>
                </a:extLst>
              </p:cNvPr>
              <p:cNvSpPr txBox="1">
                <a:spLocks/>
              </p:cNvSpPr>
              <p:nvPr/>
            </p:nvSpPr>
            <p:spPr bwMode="auto">
              <a:xfrm>
                <a:off x="11256404" y="2382392"/>
                <a:ext cx="1800138" cy="7796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ru-RU" altLang="x-none" sz="4400" b="0" dirty="0">
                    <a:solidFill>
                      <a:srgbClr val="FFFFFF"/>
                    </a:solidFill>
                    <a:latin typeface="Impact" charset="0"/>
                    <a:ea typeface="Impact" charset="0"/>
                    <a:cs typeface="Impact" charset="0"/>
                    <a:sym typeface="Helvetica Neue" charset="0"/>
                  </a:rPr>
                  <a:t>4</a:t>
                </a:r>
                <a:endParaRPr lang="en-US" altLang="x-none" sz="4400" b="0" dirty="0">
                  <a:solidFill>
                    <a:srgbClr val="FFFFFF"/>
                  </a:solidFill>
                  <a:latin typeface="Impact" charset="0"/>
                  <a:ea typeface="Impact" charset="0"/>
                  <a:cs typeface="Impact" charset="0"/>
                  <a:sym typeface="Helvetica Neue" charset="0"/>
                </a:endParaRPr>
              </a:p>
            </p:txBody>
          </p:sp>
          <p:sp>
            <p:nvSpPr>
              <p:cNvPr id="23592" name="TextBox 8">
                <a:extLst>
                  <a:ext uri="{FF2B5EF4-FFF2-40B4-BE49-F238E27FC236}">
                    <a16:creationId xmlns:a16="http://schemas.microsoft.com/office/drawing/2014/main" id="{57F9CC60-6DFA-7943-8B4C-E6DE13085980}"/>
                  </a:ext>
                </a:extLst>
              </p:cNvPr>
              <p:cNvSpPr txBox="1">
                <a:spLocks noChangeArrowheads="1"/>
              </p:cNvSpPr>
              <p:nvPr/>
            </p:nvSpPr>
            <p:spPr bwMode="auto">
              <a:xfrm>
                <a:off x="13585825" y="2729442"/>
                <a:ext cx="8039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4" name="Прямоугольник 150">
                <a:extLst>
                  <a:ext uri="{FF2B5EF4-FFF2-40B4-BE49-F238E27FC236}">
                    <a16:creationId xmlns:a16="http://schemas.microsoft.com/office/drawing/2014/main" id="{0B534E1D-0017-424E-88CA-76A49AA0ED3F}"/>
                  </a:ext>
                </a:extLst>
              </p:cNvPr>
              <p:cNvSpPr>
                <a:spLocks noChangeArrowheads="1"/>
              </p:cNvSpPr>
              <p:nvPr/>
            </p:nvSpPr>
            <p:spPr bwMode="auto">
              <a:xfrm>
                <a:off x="13590668" y="2102204"/>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grpSp>
          <p:nvGrpSpPr>
            <p:cNvPr id="23563" name="Группа 151">
              <a:extLst>
                <a:ext uri="{FF2B5EF4-FFF2-40B4-BE49-F238E27FC236}">
                  <a16:creationId xmlns:a16="http://schemas.microsoft.com/office/drawing/2014/main" id="{A9FB1233-6B82-F045-9434-8585A712581B}"/>
                </a:ext>
              </a:extLst>
            </p:cNvPr>
            <p:cNvGrpSpPr>
              <a:grpSpLocks/>
            </p:cNvGrpSpPr>
            <p:nvPr/>
          </p:nvGrpSpPr>
          <p:grpSpPr bwMode="auto">
            <a:xfrm>
              <a:off x="10990263" y="7280275"/>
              <a:ext cx="11171237" cy="2089150"/>
              <a:chOff x="11102424" y="1744087"/>
              <a:chExt cx="11170695" cy="2089577"/>
            </a:xfrm>
          </p:grpSpPr>
          <p:sp>
            <p:nvSpPr>
              <p:cNvPr id="23584" name="Скругленный прямоугольник 152">
                <a:extLst>
                  <a:ext uri="{FF2B5EF4-FFF2-40B4-BE49-F238E27FC236}">
                    <a16:creationId xmlns:a16="http://schemas.microsoft.com/office/drawing/2014/main" id="{2A565A53-0ABD-E64A-879E-C3D64D65DDE5}"/>
                  </a:ext>
                </a:extLst>
              </p:cNvPr>
              <p:cNvSpPr>
                <a:spLocks noChangeArrowheads="1"/>
              </p:cNvSpPr>
              <p:nvPr/>
            </p:nvSpPr>
            <p:spPr bwMode="auto">
              <a:xfrm>
                <a:off x="11102424" y="1744087"/>
                <a:ext cx="11170695" cy="2089577"/>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sp>
            <p:nvSpPr>
              <p:cNvPr id="23598" name="Скругленный прямоугольник 153">
                <a:extLst>
                  <a:ext uri="{FF2B5EF4-FFF2-40B4-BE49-F238E27FC236}">
                    <a16:creationId xmlns:a16="http://schemas.microsoft.com/office/drawing/2014/main" id="{D3339784-89AB-1044-8875-7D28BACED9E1}"/>
                  </a:ext>
                </a:extLst>
              </p:cNvPr>
              <p:cNvSpPr>
                <a:spLocks noChangeArrowheads="1"/>
              </p:cNvSpPr>
              <p:nvPr/>
            </p:nvSpPr>
            <p:spPr bwMode="auto">
              <a:xfrm>
                <a:off x="11256404" y="1888580"/>
                <a:ext cx="1800138" cy="1800593"/>
              </a:xfrm>
              <a:prstGeom prst="roundRect">
                <a:avLst>
                  <a:gd name="adj" fmla="val 7245"/>
                </a:avLst>
              </a:prstGeom>
              <a:solidFill>
                <a:schemeClr val="accent4"/>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55" name="Text Box 27">
                <a:extLst>
                  <a:ext uri="{FF2B5EF4-FFF2-40B4-BE49-F238E27FC236}">
                    <a16:creationId xmlns:a16="http://schemas.microsoft.com/office/drawing/2014/main" id="{91795196-CBF5-6D42-B4AC-2E0CF647DDEA}"/>
                  </a:ext>
                </a:extLst>
              </p:cNvPr>
              <p:cNvSpPr txBox="1">
                <a:spLocks/>
              </p:cNvSpPr>
              <p:nvPr/>
            </p:nvSpPr>
            <p:spPr bwMode="auto">
              <a:xfrm>
                <a:off x="11256404" y="2382392"/>
                <a:ext cx="1800138" cy="7796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ru-RU" altLang="x-none" sz="4400" b="0" dirty="0">
                    <a:solidFill>
                      <a:srgbClr val="FFFFFF"/>
                    </a:solidFill>
                    <a:latin typeface="Impact" charset="0"/>
                    <a:ea typeface="Impact" charset="0"/>
                    <a:cs typeface="Impact" charset="0"/>
                    <a:sym typeface="Helvetica Neue" charset="0"/>
                  </a:rPr>
                  <a:t>3</a:t>
                </a:r>
                <a:endParaRPr lang="en-US" altLang="x-none" sz="4400" b="0" dirty="0">
                  <a:solidFill>
                    <a:srgbClr val="FFFFFF"/>
                  </a:solidFill>
                  <a:latin typeface="Impact" charset="0"/>
                  <a:ea typeface="Impact" charset="0"/>
                  <a:cs typeface="Impact" charset="0"/>
                  <a:sym typeface="Helvetica Neue" charset="0"/>
                </a:endParaRPr>
              </a:p>
            </p:txBody>
          </p:sp>
          <p:sp>
            <p:nvSpPr>
              <p:cNvPr id="23587" name="TextBox 8">
                <a:extLst>
                  <a:ext uri="{FF2B5EF4-FFF2-40B4-BE49-F238E27FC236}">
                    <a16:creationId xmlns:a16="http://schemas.microsoft.com/office/drawing/2014/main" id="{D4C92F45-58F6-C246-ADFB-99455F32F0DF}"/>
                  </a:ext>
                </a:extLst>
              </p:cNvPr>
              <p:cNvSpPr txBox="1">
                <a:spLocks noChangeArrowheads="1"/>
              </p:cNvSpPr>
              <p:nvPr/>
            </p:nvSpPr>
            <p:spPr bwMode="auto">
              <a:xfrm>
                <a:off x="13585825" y="2729442"/>
                <a:ext cx="8039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23588" name="Прямоугольник 156">
                <a:extLst>
                  <a:ext uri="{FF2B5EF4-FFF2-40B4-BE49-F238E27FC236}">
                    <a16:creationId xmlns:a16="http://schemas.microsoft.com/office/drawing/2014/main" id="{EF77995A-BFDD-1E4A-B8C0-BB1FE26AC213}"/>
                  </a:ext>
                </a:extLst>
              </p:cNvPr>
              <p:cNvSpPr>
                <a:spLocks noChangeArrowheads="1"/>
              </p:cNvSpPr>
              <p:nvPr/>
            </p:nvSpPr>
            <p:spPr bwMode="auto">
              <a:xfrm>
                <a:off x="13590668" y="2102204"/>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grpSp>
          <p:nvGrpSpPr>
            <p:cNvPr id="23564" name="Группа 157">
              <a:extLst>
                <a:ext uri="{FF2B5EF4-FFF2-40B4-BE49-F238E27FC236}">
                  <a16:creationId xmlns:a16="http://schemas.microsoft.com/office/drawing/2014/main" id="{ED490258-3C57-A54C-B9FD-116DF1204057}"/>
                </a:ext>
              </a:extLst>
            </p:cNvPr>
            <p:cNvGrpSpPr>
              <a:grpSpLocks/>
            </p:cNvGrpSpPr>
            <p:nvPr/>
          </p:nvGrpSpPr>
          <p:grpSpPr bwMode="auto">
            <a:xfrm>
              <a:off x="10990263" y="4502150"/>
              <a:ext cx="11171237" cy="2089150"/>
              <a:chOff x="11102424" y="1744087"/>
              <a:chExt cx="11170695" cy="2089577"/>
            </a:xfrm>
          </p:grpSpPr>
          <p:sp>
            <p:nvSpPr>
              <p:cNvPr id="23579" name="Скругленный прямоугольник 158">
                <a:extLst>
                  <a:ext uri="{FF2B5EF4-FFF2-40B4-BE49-F238E27FC236}">
                    <a16:creationId xmlns:a16="http://schemas.microsoft.com/office/drawing/2014/main" id="{A10E7246-8D9C-0342-A183-CFD6707F58F2}"/>
                  </a:ext>
                </a:extLst>
              </p:cNvPr>
              <p:cNvSpPr>
                <a:spLocks noChangeArrowheads="1"/>
              </p:cNvSpPr>
              <p:nvPr/>
            </p:nvSpPr>
            <p:spPr bwMode="auto">
              <a:xfrm>
                <a:off x="11102424" y="1744087"/>
                <a:ext cx="11170695" cy="2089577"/>
              </a:xfrm>
              <a:prstGeom prst="roundRect">
                <a:avLst>
                  <a:gd name="adj" fmla="val 10231"/>
                </a:avLst>
              </a:prstGeom>
              <a:solidFill>
                <a:srgbClr val="FFFFFF"/>
              </a:solidFill>
              <a:ln w="25400" algn="ctr">
                <a:solidFill>
                  <a:srgbClr val="BFC5CE"/>
                </a:solidFill>
                <a:miter lim="400000"/>
                <a:headEnd/>
                <a:tailEnd/>
              </a:ln>
            </p:spPr>
            <p:txBody>
              <a:bodyPr lIns="0" tIns="0" rIns="0" bIns="0" anchor="ctr">
                <a:spAutoFit/>
              </a:bodyPr>
              <a:lstStyle/>
              <a:p>
                <a:pPr algn="ctr" eaLnBrk="1"/>
                <a:endParaRPr lang="ru-RU" altLang="ru-RU"/>
              </a:p>
            </p:txBody>
          </p:sp>
          <p:sp>
            <p:nvSpPr>
              <p:cNvPr id="23593" name="Скругленный прямоугольник 159">
                <a:extLst>
                  <a:ext uri="{FF2B5EF4-FFF2-40B4-BE49-F238E27FC236}">
                    <a16:creationId xmlns:a16="http://schemas.microsoft.com/office/drawing/2014/main" id="{4E8381A3-E75D-3549-85C4-7F348A80173E}"/>
                  </a:ext>
                </a:extLst>
              </p:cNvPr>
              <p:cNvSpPr>
                <a:spLocks noChangeArrowheads="1"/>
              </p:cNvSpPr>
              <p:nvPr/>
            </p:nvSpPr>
            <p:spPr bwMode="auto">
              <a:xfrm>
                <a:off x="11256404" y="1888580"/>
                <a:ext cx="1800138" cy="1800593"/>
              </a:xfrm>
              <a:prstGeom prst="roundRect">
                <a:avLst>
                  <a:gd name="adj" fmla="val 7245"/>
                </a:avLst>
              </a:prstGeom>
              <a:solidFill>
                <a:schemeClr val="accent3"/>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161" name="Text Box 27">
                <a:extLst>
                  <a:ext uri="{FF2B5EF4-FFF2-40B4-BE49-F238E27FC236}">
                    <a16:creationId xmlns:a16="http://schemas.microsoft.com/office/drawing/2014/main" id="{60C01EA4-4DB0-C24F-BDFA-CD578A4BF056}"/>
                  </a:ext>
                </a:extLst>
              </p:cNvPr>
              <p:cNvSpPr txBox="1">
                <a:spLocks/>
              </p:cNvSpPr>
              <p:nvPr/>
            </p:nvSpPr>
            <p:spPr bwMode="auto">
              <a:xfrm>
                <a:off x="11256404" y="2382392"/>
                <a:ext cx="1800138" cy="7796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ru-RU" altLang="x-none" sz="4400" b="0" dirty="0">
                    <a:solidFill>
                      <a:srgbClr val="FFFFFF"/>
                    </a:solidFill>
                    <a:latin typeface="Impact" charset="0"/>
                    <a:ea typeface="Impact" charset="0"/>
                    <a:cs typeface="Impact" charset="0"/>
                    <a:sym typeface="Helvetica Neue" charset="0"/>
                  </a:rPr>
                  <a:t>2</a:t>
                </a:r>
                <a:endParaRPr lang="en-US" altLang="x-none" sz="4400" b="0" dirty="0">
                  <a:solidFill>
                    <a:srgbClr val="FFFFFF"/>
                  </a:solidFill>
                  <a:latin typeface="Impact" charset="0"/>
                  <a:ea typeface="Impact" charset="0"/>
                  <a:cs typeface="Impact" charset="0"/>
                  <a:sym typeface="Helvetica Neue" charset="0"/>
                </a:endParaRPr>
              </a:p>
            </p:txBody>
          </p:sp>
          <p:sp>
            <p:nvSpPr>
              <p:cNvPr id="23582" name="TextBox 8">
                <a:extLst>
                  <a:ext uri="{FF2B5EF4-FFF2-40B4-BE49-F238E27FC236}">
                    <a16:creationId xmlns:a16="http://schemas.microsoft.com/office/drawing/2014/main" id="{742D1893-D0E2-2540-9E0F-5986795CA0E1}"/>
                  </a:ext>
                </a:extLst>
              </p:cNvPr>
              <p:cNvSpPr txBox="1">
                <a:spLocks noChangeArrowheads="1"/>
              </p:cNvSpPr>
              <p:nvPr/>
            </p:nvSpPr>
            <p:spPr bwMode="auto">
              <a:xfrm>
                <a:off x="13585825" y="2729442"/>
                <a:ext cx="8039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marL="742950" indent="-28575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marL="11430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marL="16002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marL="2057400" indent="-228600">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buClr>
                    <a:schemeClr val="tx2"/>
                  </a:buClr>
                </a:pPr>
                <a:r>
                  <a:rPr lang="en-US" altLang="ru-RU" sz="2000" b="0">
                    <a:solidFill>
                      <a:srgbClr val="7F8998"/>
                    </a:solidFill>
                    <a:latin typeface="Arial" panose="020B0604020202020204" pitchFamily="34" charset="0"/>
                    <a:cs typeface="Arial" panose="020B0604020202020204" pitchFamily="34" charset="0"/>
                  </a:rPr>
                  <a:t>Lorem Ipsum has been the industry' standard dummy text ever since. The 1500s, when an unknown priner took a galley of type and</a:t>
                </a:r>
                <a:r>
                  <a:rPr lang="ru-RU" altLang="ru-RU" sz="2000" b="0">
                    <a:solidFill>
                      <a:srgbClr val="7F8998"/>
                    </a:solidFill>
                    <a:latin typeface="Arial" panose="020B0604020202020204" pitchFamily="34" charset="0"/>
                    <a:cs typeface="Arial" panose="020B0604020202020204" pitchFamily="34" charset="0"/>
                  </a:rPr>
                  <a:t> </a:t>
                </a:r>
                <a:r>
                  <a:rPr lang="en-US" altLang="ru-RU" sz="2000" b="0">
                    <a:solidFill>
                      <a:srgbClr val="7F8998"/>
                    </a:solidFill>
                    <a:latin typeface="Arial" panose="020B0604020202020204" pitchFamily="34" charset="0"/>
                    <a:cs typeface="Arial" panose="020B0604020202020204" pitchFamily="34" charset="0"/>
                  </a:rPr>
                  <a:t>ned</a:t>
                </a:r>
              </a:p>
            </p:txBody>
          </p:sp>
          <p:sp>
            <p:nvSpPr>
              <p:cNvPr id="23583" name="Прямоугольник 164">
                <a:extLst>
                  <a:ext uri="{FF2B5EF4-FFF2-40B4-BE49-F238E27FC236}">
                    <a16:creationId xmlns:a16="http://schemas.microsoft.com/office/drawing/2014/main" id="{06F59ACC-8633-804E-92C5-08FB768AD766}"/>
                  </a:ext>
                </a:extLst>
              </p:cNvPr>
              <p:cNvSpPr>
                <a:spLocks noChangeArrowheads="1"/>
              </p:cNvSpPr>
              <p:nvPr/>
            </p:nvSpPr>
            <p:spPr bwMode="auto">
              <a:xfrm>
                <a:off x="13590668" y="2102204"/>
                <a:ext cx="38579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ru-RU" sz="3200" b="0">
                    <a:solidFill>
                      <a:srgbClr val="555B64"/>
                    </a:solidFill>
                    <a:latin typeface="Arial" panose="020B0604020202020204" pitchFamily="34" charset="0"/>
                    <a:cs typeface="Arial" panose="020B0604020202020204" pitchFamily="34" charset="0"/>
                  </a:rPr>
                  <a:t>Title text information</a:t>
                </a:r>
                <a:endParaRPr lang="ru-RU" altLang="ru-RU">
                  <a:solidFill>
                    <a:srgbClr val="555B64"/>
                  </a:solidFill>
                </a:endParaRPr>
              </a:p>
            </p:txBody>
          </p:sp>
        </p:grpSp>
        <p:sp>
          <p:nvSpPr>
            <p:cNvPr id="166" name="Полилиния 165">
              <a:extLst>
                <a:ext uri="{FF2B5EF4-FFF2-40B4-BE49-F238E27FC236}">
                  <a16:creationId xmlns:a16="http://schemas.microsoft.com/office/drawing/2014/main" id="{3D7ACCBC-0CB3-2B4A-8887-A75191156C03}"/>
                </a:ext>
              </a:extLst>
            </p:cNvPr>
            <p:cNvSpPr>
              <a:spLocks/>
            </p:cNvSpPr>
            <p:nvPr/>
          </p:nvSpPr>
          <p:spPr bwMode="auto">
            <a:xfrm>
              <a:off x="7496175" y="5534025"/>
              <a:ext cx="3525838" cy="630238"/>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1787368"/>
                <a:gd name="connsiteY0" fmla="*/ 857672 h 857672"/>
                <a:gd name="connsiteX1" fmla="*/ 656399 w 1787368"/>
                <a:gd name="connsiteY1" fmla="*/ 192505 h 857672"/>
                <a:gd name="connsiteX2" fmla="*/ 1041410 w 1787368"/>
                <a:gd name="connsiteY2" fmla="*/ 0 h 857672"/>
                <a:gd name="connsiteX3" fmla="*/ 1787368 w 1787368"/>
                <a:gd name="connsiteY3" fmla="*/ 0 h 857672"/>
              </a:gdLst>
              <a:ahLst/>
              <a:cxnLst>
                <a:cxn ang="0">
                  <a:pos x="connsiteX0" y="connsiteY0"/>
                </a:cxn>
                <a:cxn ang="0">
                  <a:pos x="connsiteX1" y="connsiteY1"/>
                </a:cxn>
                <a:cxn ang="0">
                  <a:pos x="connsiteX2" y="connsiteY2"/>
                </a:cxn>
                <a:cxn ang="0">
                  <a:pos x="connsiteX3" y="connsiteY3"/>
                </a:cxn>
              </a:cxnLst>
              <a:rect l="l" t="t" r="r" b="b"/>
              <a:pathLst>
                <a:path w="1787368" h="857672">
                  <a:moveTo>
                    <a:pt x="0" y="857672"/>
                  </a:moveTo>
                  <a:cubicBezTo>
                    <a:pt x="328863" y="528809"/>
                    <a:pt x="327536" y="521368"/>
                    <a:pt x="656399" y="192505"/>
                  </a:cubicBezTo>
                  <a:cubicBezTo>
                    <a:pt x="745707" y="111610"/>
                    <a:pt x="857317" y="8412"/>
                    <a:pt x="1041410" y="0"/>
                  </a:cubicBezTo>
                  <a:lnTo>
                    <a:pt x="178736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167" name="Полилиния 166">
              <a:extLst>
                <a:ext uri="{FF2B5EF4-FFF2-40B4-BE49-F238E27FC236}">
                  <a16:creationId xmlns:a16="http://schemas.microsoft.com/office/drawing/2014/main" id="{B12833B6-253D-8640-83ED-32E43CC1694C}"/>
                </a:ext>
              </a:extLst>
            </p:cNvPr>
            <p:cNvSpPr>
              <a:spLocks/>
            </p:cNvSpPr>
            <p:nvPr/>
          </p:nvSpPr>
          <p:spPr bwMode="auto">
            <a:xfrm flipV="1">
              <a:off x="7531100" y="7681913"/>
              <a:ext cx="3452813" cy="630237"/>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1787368"/>
                <a:gd name="connsiteY0" fmla="*/ 857672 h 857672"/>
                <a:gd name="connsiteX1" fmla="*/ 656399 w 1787368"/>
                <a:gd name="connsiteY1" fmla="*/ 192505 h 857672"/>
                <a:gd name="connsiteX2" fmla="*/ 1041410 w 1787368"/>
                <a:gd name="connsiteY2" fmla="*/ 0 h 857672"/>
                <a:gd name="connsiteX3" fmla="*/ 1787368 w 1787368"/>
                <a:gd name="connsiteY3" fmla="*/ 0 h 857672"/>
              </a:gdLst>
              <a:ahLst/>
              <a:cxnLst>
                <a:cxn ang="0">
                  <a:pos x="connsiteX0" y="connsiteY0"/>
                </a:cxn>
                <a:cxn ang="0">
                  <a:pos x="connsiteX1" y="connsiteY1"/>
                </a:cxn>
                <a:cxn ang="0">
                  <a:pos x="connsiteX2" y="connsiteY2"/>
                </a:cxn>
                <a:cxn ang="0">
                  <a:pos x="connsiteX3" y="connsiteY3"/>
                </a:cxn>
              </a:cxnLst>
              <a:rect l="l" t="t" r="r" b="b"/>
              <a:pathLst>
                <a:path w="1787368" h="857672">
                  <a:moveTo>
                    <a:pt x="0" y="857672"/>
                  </a:moveTo>
                  <a:cubicBezTo>
                    <a:pt x="328863" y="528809"/>
                    <a:pt x="327536" y="521368"/>
                    <a:pt x="656399" y="192505"/>
                  </a:cubicBezTo>
                  <a:cubicBezTo>
                    <a:pt x="745707" y="111610"/>
                    <a:pt x="857317" y="8412"/>
                    <a:pt x="1041410" y="0"/>
                  </a:cubicBezTo>
                  <a:lnTo>
                    <a:pt x="178736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a:defRPr/>
              </a:pPr>
              <a:endParaRPr lang="ru-RU"/>
            </a:p>
          </p:txBody>
        </p:sp>
        <p:sp>
          <p:nvSpPr>
            <p:cNvPr id="23567" name="Овал 8">
              <a:extLst>
                <a:ext uri="{FF2B5EF4-FFF2-40B4-BE49-F238E27FC236}">
                  <a16:creationId xmlns:a16="http://schemas.microsoft.com/office/drawing/2014/main" id="{6D539D25-35F4-2F4F-B7E7-94E7BF43D4A8}"/>
                </a:ext>
              </a:extLst>
            </p:cNvPr>
            <p:cNvSpPr>
              <a:spLocks noChangeArrowheads="1"/>
            </p:cNvSpPr>
            <p:nvPr/>
          </p:nvSpPr>
          <p:spPr bwMode="auto">
            <a:xfrm>
              <a:off x="10883900" y="268763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3568" name="Овал 8">
              <a:extLst>
                <a:ext uri="{FF2B5EF4-FFF2-40B4-BE49-F238E27FC236}">
                  <a16:creationId xmlns:a16="http://schemas.microsoft.com/office/drawing/2014/main" id="{ECADF815-607F-6C46-8365-78E7A4352A17}"/>
                </a:ext>
              </a:extLst>
            </p:cNvPr>
            <p:cNvSpPr>
              <a:spLocks noChangeArrowheads="1"/>
            </p:cNvSpPr>
            <p:nvPr/>
          </p:nvSpPr>
          <p:spPr bwMode="auto">
            <a:xfrm>
              <a:off x="10883900" y="544353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3569" name="Овал 8">
              <a:extLst>
                <a:ext uri="{FF2B5EF4-FFF2-40B4-BE49-F238E27FC236}">
                  <a16:creationId xmlns:a16="http://schemas.microsoft.com/office/drawing/2014/main" id="{D274C10E-08A5-9444-83A1-D6AB8CEF0A3F}"/>
                </a:ext>
              </a:extLst>
            </p:cNvPr>
            <p:cNvSpPr>
              <a:spLocks noChangeArrowheads="1"/>
            </p:cNvSpPr>
            <p:nvPr/>
          </p:nvSpPr>
          <p:spPr bwMode="auto">
            <a:xfrm>
              <a:off x="10883900" y="8215313"/>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3570" name="Овал 8">
              <a:extLst>
                <a:ext uri="{FF2B5EF4-FFF2-40B4-BE49-F238E27FC236}">
                  <a16:creationId xmlns:a16="http://schemas.microsoft.com/office/drawing/2014/main" id="{198FD1E7-A09D-A446-94A5-0AFD8A98E2C0}"/>
                </a:ext>
              </a:extLst>
            </p:cNvPr>
            <p:cNvSpPr>
              <a:spLocks noChangeArrowheads="1"/>
            </p:cNvSpPr>
            <p:nvPr/>
          </p:nvSpPr>
          <p:spPr bwMode="auto">
            <a:xfrm>
              <a:off x="10883900" y="10944225"/>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3571" name="Овал 8">
              <a:extLst>
                <a:ext uri="{FF2B5EF4-FFF2-40B4-BE49-F238E27FC236}">
                  <a16:creationId xmlns:a16="http://schemas.microsoft.com/office/drawing/2014/main" id="{D37AEDC8-5EB0-A74E-936B-C5F5C9DC3328}"/>
                </a:ext>
              </a:extLst>
            </p:cNvPr>
            <p:cNvSpPr>
              <a:spLocks noChangeArrowheads="1"/>
            </p:cNvSpPr>
            <p:nvPr/>
          </p:nvSpPr>
          <p:spPr bwMode="auto">
            <a:xfrm>
              <a:off x="6762750" y="864393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3572" name="Овал 8">
              <a:extLst>
                <a:ext uri="{FF2B5EF4-FFF2-40B4-BE49-F238E27FC236}">
                  <a16:creationId xmlns:a16="http://schemas.microsoft.com/office/drawing/2014/main" id="{951D0721-9EF9-1344-8463-502C270B6C72}"/>
                </a:ext>
              </a:extLst>
            </p:cNvPr>
            <p:cNvSpPr>
              <a:spLocks noChangeArrowheads="1"/>
            </p:cNvSpPr>
            <p:nvPr/>
          </p:nvSpPr>
          <p:spPr bwMode="auto">
            <a:xfrm>
              <a:off x="7399338" y="757713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3573" name="Овал 8">
              <a:extLst>
                <a:ext uri="{FF2B5EF4-FFF2-40B4-BE49-F238E27FC236}">
                  <a16:creationId xmlns:a16="http://schemas.microsoft.com/office/drawing/2014/main" id="{CDD04608-FA10-FD47-9E5F-FF7BA10C958B}"/>
                </a:ext>
              </a:extLst>
            </p:cNvPr>
            <p:cNvSpPr>
              <a:spLocks noChangeArrowheads="1"/>
            </p:cNvSpPr>
            <p:nvPr/>
          </p:nvSpPr>
          <p:spPr bwMode="auto">
            <a:xfrm>
              <a:off x="7426325" y="6067425"/>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3574" name="Овал 8">
              <a:extLst>
                <a:ext uri="{FF2B5EF4-FFF2-40B4-BE49-F238E27FC236}">
                  <a16:creationId xmlns:a16="http://schemas.microsoft.com/office/drawing/2014/main" id="{1F5CE3FA-A6BF-C24A-B094-A5D07B6CB75F}"/>
                </a:ext>
              </a:extLst>
            </p:cNvPr>
            <p:cNvSpPr>
              <a:spLocks noChangeArrowheads="1"/>
            </p:cNvSpPr>
            <p:nvPr/>
          </p:nvSpPr>
          <p:spPr bwMode="auto">
            <a:xfrm>
              <a:off x="6789738" y="4973638"/>
              <a:ext cx="200025" cy="200025"/>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3575" name="Прямоугольник 1">
              <a:extLst>
                <a:ext uri="{FF2B5EF4-FFF2-40B4-BE49-F238E27FC236}">
                  <a16:creationId xmlns:a16="http://schemas.microsoft.com/office/drawing/2014/main" id="{72F406AC-C7AD-CF49-95B1-0EB1BD4A0882}"/>
                </a:ext>
              </a:extLst>
            </p:cNvPr>
            <p:cNvSpPr>
              <a:spLocks noChangeArrowheads="1"/>
            </p:cNvSpPr>
            <p:nvPr/>
          </p:nvSpPr>
          <p:spPr bwMode="auto">
            <a:xfrm>
              <a:off x="23591838" y="1458913"/>
              <a:ext cx="792162" cy="2671762"/>
            </a:xfrm>
            <a:prstGeom prst="rect">
              <a:avLst/>
            </a:prstGeom>
            <a:solidFill>
              <a:schemeClr val="accent2"/>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endParaRPr lang="ru-RU" altLang="ru-RU"/>
            </a:p>
          </p:txBody>
        </p:sp>
        <p:sp>
          <p:nvSpPr>
            <p:cNvPr id="23589" name="Прямоугольник 62">
              <a:extLst>
                <a:ext uri="{FF2B5EF4-FFF2-40B4-BE49-F238E27FC236}">
                  <a16:creationId xmlns:a16="http://schemas.microsoft.com/office/drawing/2014/main" id="{DD0CEA51-5A58-CA44-9B8B-22A13E4DBAEE}"/>
                </a:ext>
              </a:extLst>
            </p:cNvPr>
            <p:cNvSpPr>
              <a:spLocks noChangeArrowheads="1"/>
            </p:cNvSpPr>
            <p:nvPr/>
          </p:nvSpPr>
          <p:spPr bwMode="auto">
            <a:xfrm>
              <a:off x="23591838" y="4221163"/>
              <a:ext cx="792162" cy="2670175"/>
            </a:xfrm>
            <a:prstGeom prst="rect">
              <a:avLst/>
            </a:prstGeom>
            <a:solidFill>
              <a:schemeClr val="accent3"/>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23590" name="Прямоугольник 63">
              <a:extLst>
                <a:ext uri="{FF2B5EF4-FFF2-40B4-BE49-F238E27FC236}">
                  <a16:creationId xmlns:a16="http://schemas.microsoft.com/office/drawing/2014/main" id="{188EDB87-8117-DF4A-ABDE-864D3B8AE94D}"/>
                </a:ext>
              </a:extLst>
            </p:cNvPr>
            <p:cNvSpPr>
              <a:spLocks noChangeArrowheads="1"/>
            </p:cNvSpPr>
            <p:nvPr/>
          </p:nvSpPr>
          <p:spPr bwMode="auto">
            <a:xfrm>
              <a:off x="23591838" y="6981825"/>
              <a:ext cx="792162" cy="2671763"/>
            </a:xfrm>
            <a:prstGeom prst="rect">
              <a:avLst/>
            </a:prstGeom>
            <a:solidFill>
              <a:schemeClr val="accent4"/>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sp>
          <p:nvSpPr>
            <p:cNvPr id="23591" name="Прямоугольник 64">
              <a:extLst>
                <a:ext uri="{FF2B5EF4-FFF2-40B4-BE49-F238E27FC236}">
                  <a16:creationId xmlns:a16="http://schemas.microsoft.com/office/drawing/2014/main" id="{215DB627-6BF3-1643-B1FD-44A2A507DB68}"/>
                </a:ext>
              </a:extLst>
            </p:cNvPr>
            <p:cNvSpPr>
              <a:spLocks noChangeArrowheads="1"/>
            </p:cNvSpPr>
            <p:nvPr/>
          </p:nvSpPr>
          <p:spPr bwMode="auto">
            <a:xfrm>
              <a:off x="23591838" y="9742488"/>
              <a:ext cx="792162" cy="2671762"/>
            </a:xfrm>
            <a:prstGeom prst="rect">
              <a:avLst/>
            </a:prstGeom>
            <a:solidFill>
              <a:schemeClr val="accent5"/>
            </a:solidFill>
            <a:ln>
              <a:noFill/>
            </a:ln>
            <a:extLst>
              <a:ext uri="{91240B29-F687-4F45-9708-019B960494DF}">
                <a14:hiddenLine xmlns:a14="http://schemas.microsoft.com/office/drawing/2010/main" w="25400" algn="ctr">
                  <a:solidFill>
                    <a:srgbClr val="000000"/>
                  </a:solidFill>
                  <a:miter lim="400000"/>
                  <a:headEnd/>
                  <a:tailEnd/>
                </a14:hiddenLine>
              </a:ext>
            </a:extLst>
          </p:spPr>
          <p:txBody>
            <a:bodyPr lIns="0" tIns="0" rIns="0" bIns="0" anchor="ctr">
              <a:spAutoFit/>
            </a:bodyPr>
            <a:lstStyle/>
            <a:p>
              <a:pPr algn="ctr" eaLnBrk="1">
                <a:defRPr/>
              </a:pPr>
              <a:endParaRPr lang="ru-RU" altLang="ru-RU"/>
            </a:p>
          </p:txBody>
        </p:sp>
      </p:grpSp>
    </p:spTree>
  </p:cSld>
  <p:clrMapOvr>
    <a:masterClrMapping/>
  </p:clrMapOvr>
  <p:transition spd="med"/>
</p:sld>
</file>

<file path=ppt/theme/theme1.xml><?xml version="1.0" encoding="utf-8"?>
<a:theme xmlns:a="http://schemas.openxmlformats.org/drawingml/2006/main" name="White">
  <a:themeElements>
    <a:clrScheme name="HiSlide - violet">
      <a:dk1>
        <a:srgbClr val="545B63"/>
      </a:dk1>
      <a:lt1>
        <a:srgbClr val="FFFFFF"/>
      </a:lt1>
      <a:dk2>
        <a:srgbClr val="7F8998"/>
      </a:dk2>
      <a:lt2>
        <a:srgbClr val="EEF0F4"/>
      </a:lt2>
      <a:accent1>
        <a:srgbClr val="5242A5"/>
      </a:accent1>
      <a:accent2>
        <a:srgbClr val="5568BC"/>
      </a:accent2>
      <a:accent3>
        <a:srgbClr val="567BC7"/>
      </a:accent3>
      <a:accent4>
        <a:srgbClr val="5AA0DF"/>
      </a:accent4>
      <a:accent5>
        <a:srgbClr val="5EC8F5"/>
      </a:accent5>
      <a:accent6>
        <a:srgbClr val="5568BC"/>
      </a:accent6>
      <a:hlink>
        <a:srgbClr val="5242A5"/>
      </a:hlink>
      <a:folHlink>
        <a:srgbClr val="567BC7"/>
      </a:folHlink>
    </a:clrScheme>
    <a:fontScheme name="White">
      <a:majorFont>
        <a:latin typeface="Helvetica Neue Medium"/>
        <a:ea typeface="Helvetica Neue Medium"/>
        <a:cs typeface="Helvetica Neue Medium"/>
      </a:majorFont>
      <a:minorFont>
        <a:latin typeface="Helvetica Neue"/>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0" tIns="0" rIns="0" bIns="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x-none" altLang="x-none" sz="3000" b="1" i="0" u="none" strike="noStrike" cap="none" normalizeH="0" baseline="0">
            <a:ln>
              <a:noFill/>
            </a:ln>
            <a:solidFill>
              <a:srgbClr val="000000"/>
            </a:solidFill>
            <a:effectLst/>
            <a:latin typeface="Helvetica Neue" charset="0"/>
            <a:ea typeface="Helvetica Neue" charset="0"/>
            <a:cs typeface="Helvetica Neue" charset="0"/>
            <a:sym typeface="Helvetica Neue"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0" tIns="0" rIns="0" bIns="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x-none" altLang="x-none" sz="3000" b="1" i="0" u="none" strike="noStrike" cap="none" normalizeH="0" baseline="0">
            <a:ln>
              <a:noFill/>
            </a:ln>
            <a:solidFill>
              <a:srgbClr val="000000"/>
            </a:solidFill>
            <a:effectLst/>
            <a:latin typeface="Helvetica Neue" charset="0"/>
            <a:ea typeface="Helvetica Neue" charset="0"/>
            <a:cs typeface="Helvetica Neue" charset="0"/>
            <a:sym typeface="Helvetica Neue"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5E5E5E"/>
      </a:dk2>
      <a:lt2>
        <a:srgbClr val="D5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2392</TotalTime>
  <Words>1992</Words>
  <Application>Microsoft Macintosh PowerPoint</Application>
  <PresentationFormat>Произвольный</PresentationFormat>
  <Paragraphs>221</Paragraphs>
  <Slides>18</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Helvetica Neue</vt:lpstr>
      <vt:lpstr>Arial</vt:lpstr>
      <vt:lpstr>Helvetica Neue Medium</vt:lpstr>
      <vt:lpstr>Helvetica Neue Light</vt:lpstr>
      <vt:lpstr>Impact</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Пользователь Microsoft Office</cp:lastModifiedBy>
  <cp:revision>143</cp:revision>
  <dcterms:modified xsi:type="dcterms:W3CDTF">2018-01-30T12:17:16Z</dcterms:modified>
</cp:coreProperties>
</file>